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256" r:id="rId2"/>
    <p:sldId id="340" r:id="rId3"/>
    <p:sldId id="342" r:id="rId4"/>
    <p:sldId id="343" r:id="rId5"/>
    <p:sldId id="265" r:id="rId6"/>
    <p:sldId id="379" r:id="rId7"/>
    <p:sldId id="380" r:id="rId8"/>
    <p:sldId id="381" r:id="rId9"/>
    <p:sldId id="345" r:id="rId10"/>
    <p:sldId id="322" r:id="rId11"/>
    <p:sldId id="382" r:id="rId12"/>
    <p:sldId id="383" r:id="rId13"/>
    <p:sldId id="347" r:id="rId14"/>
    <p:sldId id="377" r:id="rId15"/>
    <p:sldId id="325" r:id="rId16"/>
    <p:sldId id="326" r:id="rId17"/>
    <p:sldId id="384" r:id="rId18"/>
    <p:sldId id="385" r:id="rId19"/>
    <p:sldId id="327" r:id="rId20"/>
    <p:sldId id="387" r:id="rId21"/>
    <p:sldId id="356" r:id="rId22"/>
    <p:sldId id="357" r:id="rId23"/>
    <p:sldId id="358" r:id="rId24"/>
    <p:sldId id="388" r:id="rId25"/>
    <p:sldId id="389" r:id="rId26"/>
    <p:sldId id="390" r:id="rId27"/>
    <p:sldId id="392" r:id="rId28"/>
    <p:sldId id="393" r:id="rId29"/>
    <p:sldId id="360" r:id="rId30"/>
    <p:sldId id="369" r:id="rId31"/>
    <p:sldId id="375" r:id="rId32"/>
    <p:sldId id="376" r:id="rId33"/>
    <p:sldId id="328" r:id="rId34"/>
    <p:sldId id="330" r:id="rId35"/>
    <p:sldId id="394" r:id="rId36"/>
    <p:sldId id="396" r:id="rId37"/>
    <p:sldId id="397" r:id="rId38"/>
    <p:sldId id="398" r:id="rId39"/>
    <p:sldId id="331" r:id="rId40"/>
    <p:sldId id="332" r:id="rId41"/>
    <p:sldId id="333" r:id="rId42"/>
    <p:sldId id="402" r:id="rId43"/>
    <p:sldId id="403" r:id="rId44"/>
    <p:sldId id="334" r:id="rId45"/>
    <p:sldId id="336" r:id="rId46"/>
    <p:sldId id="335" r:id="rId47"/>
    <p:sldId id="354" r:id="rId48"/>
    <p:sldId id="400" r:id="rId49"/>
    <p:sldId id="401" r:id="rId50"/>
    <p:sldId id="405" r:id="rId51"/>
    <p:sldId id="404" r:id="rId52"/>
    <p:sldId id="378" r:id="rId5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selyn Gavilanez" initials="JG" lastIdx="1" clrIdx="0">
    <p:extLst>
      <p:ext uri="{19B8F6BF-5375-455C-9EA6-DF929625EA0E}">
        <p15:presenceInfo xmlns:p15="http://schemas.microsoft.com/office/powerpoint/2012/main" userId="e80901561e7ef9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00FF00"/>
    <a:srgbClr val="DBB7FF"/>
    <a:srgbClr val="CCFFFF"/>
    <a:srgbClr val="97C777"/>
    <a:srgbClr val="92D050"/>
    <a:srgbClr val="FF9900"/>
    <a:srgbClr val="6CA644"/>
    <a:srgbClr val="CC99FF"/>
    <a:srgbClr val="87B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5000" autoAdjust="0"/>
  </p:normalViewPr>
  <p:slideViewPr>
    <p:cSldViewPr snapToGrid="0" snapToObjects="1">
      <p:cViewPr>
        <p:scale>
          <a:sx n="78" d="100"/>
          <a:sy n="78" d="100"/>
        </p:scale>
        <p:origin x="326" y="7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the\Documents\RESPALDOS%20KATHY\Documents\DOC.%20TESIS\CHANGE%20DETECTION\CHANGE_STADISTIC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E:\2.%20PROYECTO%20TITULACI&#211;N\13.%20USO%20DE%20SUELO\USO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E:\2.%20PROYECTO%20TITULACI&#211;N\10.%20SIOSE\9.%20MAPAS%20DE%20COBERTURA\TARJE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2.%20PROYECTO%20TITULACI&#211;N\13.%20USO%20DE%20SUELO\USO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Hoja1!$D$60</c:f>
              <c:strCache>
                <c:ptCount val="1"/>
                <c:pt idx="0">
                  <c:v>2010</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dLbl>
              <c:idx val="0"/>
              <c:layout/>
              <c:tx>
                <c:rich>
                  <a:bodyPr/>
                  <a:lstStyle/>
                  <a:p>
                    <a:r>
                      <a:rPr lang="en-US"/>
                      <a:t>142.73 ha (</a:t>
                    </a:r>
                    <a:fld id="{4B40F554-7C51-404F-91A7-30CD79F7C2B4}"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783B-47CB-9508-1BF4ABE84878}"/>
                </c:ext>
              </c:extLst>
            </c:dLbl>
            <c:dLbl>
              <c:idx val="1"/>
              <c:layout/>
              <c:tx>
                <c:rich>
                  <a:bodyPr/>
                  <a:lstStyle/>
                  <a:p>
                    <a:r>
                      <a:rPr lang="en-US"/>
                      <a:t>1682.64 ha (27.35 %)</a:t>
                    </a:r>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83B-47CB-9508-1BF4ABE84878}"/>
                </c:ext>
              </c:extLst>
            </c:dLbl>
            <c:dLbl>
              <c:idx val="2"/>
              <c:layout/>
              <c:tx>
                <c:rich>
                  <a:bodyPr/>
                  <a:lstStyle/>
                  <a:p>
                    <a:r>
                      <a:rPr lang="en-US"/>
                      <a:t>78.12 ha (</a:t>
                    </a:r>
                    <a:fld id="{EE866D05-51D7-4B41-9D9D-134C65180908}"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783B-47CB-9508-1BF4ABE84878}"/>
                </c:ext>
              </c:extLst>
            </c:dLbl>
            <c:dLbl>
              <c:idx val="3"/>
              <c:layout/>
              <c:tx>
                <c:rich>
                  <a:bodyPr/>
                  <a:lstStyle/>
                  <a:p>
                    <a:r>
                      <a:rPr lang="en-US"/>
                      <a:t>1101.45 ha (</a:t>
                    </a:r>
                    <a:fld id="{6826C2F3-062E-4F14-975B-F11E5FA43689}"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783B-47CB-9508-1BF4ABE84878}"/>
                </c:ext>
              </c:extLst>
            </c:dLbl>
            <c:dLbl>
              <c:idx val="4"/>
              <c:layout/>
              <c:tx>
                <c:rich>
                  <a:bodyPr/>
                  <a:lstStyle/>
                  <a:p>
                    <a:r>
                      <a:rPr lang="en-US"/>
                      <a:t>2082.64 ha (</a:t>
                    </a:r>
                    <a:fld id="{F2123565-E8E2-458E-B44D-E19C27DE9083}"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783B-47CB-9508-1BF4ABE84878}"/>
                </c:ext>
              </c:extLst>
            </c:dLbl>
            <c:dLbl>
              <c:idx val="5"/>
              <c:layout/>
              <c:tx>
                <c:rich>
                  <a:bodyPr/>
                  <a:lstStyle/>
                  <a:p>
                    <a:r>
                      <a:rPr lang="en-US"/>
                      <a:t>188.40 ha (</a:t>
                    </a:r>
                    <a:fld id="{2027872A-1C79-4198-9C58-DFBC5678229A}"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783B-47CB-9508-1BF4ABE84878}"/>
                </c:ext>
              </c:extLst>
            </c:dLbl>
            <c:dLbl>
              <c:idx val="6"/>
              <c:layout/>
              <c:tx>
                <c:rich>
                  <a:bodyPr/>
                  <a:lstStyle/>
                  <a:p>
                    <a:r>
                      <a:rPr lang="en-US"/>
                      <a:t>6.15 ha (</a:t>
                    </a:r>
                    <a:fld id="{3E60A552-3E9D-4C17-AB2E-A051F7D0E7CB}"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783B-47CB-9508-1BF4ABE84878}"/>
                </c:ext>
              </c:extLst>
            </c:dLbl>
            <c:dLbl>
              <c:idx val="7"/>
              <c:layout/>
              <c:tx>
                <c:rich>
                  <a:bodyPr/>
                  <a:lstStyle/>
                  <a:p>
                    <a:r>
                      <a:rPr lang="en-US"/>
                      <a:t>394.63 ha (</a:t>
                    </a:r>
                    <a:fld id="{AC1DAD11-067E-4891-A4CF-CB66C7402FB8}"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783B-47CB-9508-1BF4ABE84878}"/>
                </c:ext>
              </c:extLst>
            </c:dLbl>
            <c:dLbl>
              <c:idx val="8"/>
              <c:layout/>
              <c:tx>
                <c:rich>
                  <a:bodyPr/>
                  <a:lstStyle/>
                  <a:p>
                    <a:r>
                      <a:rPr lang="en-US"/>
                      <a:t>379.59 ha (</a:t>
                    </a:r>
                    <a:fld id="{7ECF9DD3-FDDC-4C9F-964B-323699599A0E}"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783B-47CB-9508-1BF4ABE84878}"/>
                </c:ext>
              </c:extLst>
            </c:dLbl>
            <c:dLbl>
              <c:idx val="9"/>
              <c:layout/>
              <c:tx>
                <c:rich>
                  <a:bodyPr/>
                  <a:lstStyle/>
                  <a:p>
                    <a:r>
                      <a:rPr lang="en-US"/>
                      <a:t>90 ha (</a:t>
                    </a:r>
                    <a:fld id="{9E791C55-BA62-4E02-9507-C199584BB396}"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783B-47CB-9508-1BF4ABE84878}"/>
                </c:ext>
              </c:extLst>
            </c:dLbl>
            <c:dLbl>
              <c:idx val="10"/>
              <c:layout/>
              <c:tx>
                <c:rich>
                  <a:bodyPr/>
                  <a:lstStyle/>
                  <a:p>
                    <a:r>
                      <a:rPr lang="en-US"/>
                      <a:t>5.80 ha (</a:t>
                    </a:r>
                    <a:fld id="{281C797C-722D-4002-952A-280F54B03D2A}"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783B-47CB-9508-1BF4ABE84878}"/>
                </c:ext>
              </c:extLst>
            </c:dLbl>
            <c:dLbl>
              <c:idx val="11"/>
              <c:delete val="1"/>
              <c:extLst>
                <c:ext xmlns:c15="http://schemas.microsoft.com/office/drawing/2012/chart" uri="{CE6537A1-D6FC-4f65-9D91-7224C49458BB}"/>
                <c:ext xmlns:c16="http://schemas.microsoft.com/office/drawing/2014/chart" uri="{C3380CC4-5D6E-409C-BE32-E72D297353CC}">
                  <c16:uniqueId val="{0000000B-783B-47CB-9508-1BF4ABE8487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Hoja1!$C$61:$C$72</c:f>
              <c:strCache>
                <c:ptCount val="12"/>
                <c:pt idx="0">
                  <c:v>A. forestal</c:v>
                </c:pt>
                <c:pt idx="1">
                  <c:v>Cultivos</c:v>
                </c:pt>
                <c:pt idx="2">
                  <c:v>Edificaciones</c:v>
                </c:pt>
                <c:pt idx="3">
                  <c:v> Matorral </c:v>
                </c:pt>
                <c:pt idx="4">
                  <c:v>Páramo</c:v>
                </c:pt>
                <c:pt idx="5">
                  <c:v>Prado </c:v>
                </c:pt>
                <c:pt idx="6">
                  <c:v>Suelo desnudo</c:v>
                </c:pt>
                <c:pt idx="7">
                  <c:v>Suelo no edificado</c:v>
                </c:pt>
                <c:pt idx="8">
                  <c:v>U.m. consolidado</c:v>
                </c:pt>
                <c:pt idx="9">
                  <c:v>Vial</c:v>
                </c:pt>
                <c:pt idx="10">
                  <c:v>Z. extracción</c:v>
                </c:pt>
                <c:pt idx="11">
                  <c:v>Z. quemadas</c:v>
                </c:pt>
              </c:strCache>
            </c:strRef>
          </c:cat>
          <c:val>
            <c:numRef>
              <c:f>Hoja1!$D$61:$D$72</c:f>
              <c:numCache>
                <c:formatCode>0.00</c:formatCode>
                <c:ptCount val="12"/>
                <c:pt idx="0">
                  <c:v>2.3199235101958862</c:v>
                </c:pt>
                <c:pt idx="1">
                  <c:v>27.350473573794197</c:v>
                </c:pt>
                <c:pt idx="2">
                  <c:v>1.2697894099727989</c:v>
                </c:pt>
                <c:pt idx="3">
                  <c:v>17.903549672245294</c:v>
                </c:pt>
                <c:pt idx="4">
                  <c:v>33.852247914627306</c:v>
                </c:pt>
                <c:pt idx="5">
                  <c:v>3.0623685719729479</c:v>
                </c:pt>
                <c:pt idx="6">
                  <c:v>9.9971277693116589E-2</c:v>
                </c:pt>
                <c:pt idx="7">
                  <c:v>6.4144522159770272</c:v>
                </c:pt>
                <c:pt idx="8">
                  <c:v>6.1699911105776657</c:v>
                </c:pt>
                <c:pt idx="9">
                  <c:v>1.4629213969530537</c:v>
                </c:pt>
                <c:pt idx="10">
                  <c:v>9.4311345990720247E-2</c:v>
                </c:pt>
                <c:pt idx="11">
                  <c:v>0</c:v>
                </c:pt>
              </c:numCache>
            </c:numRef>
          </c:val>
          <c:extLst>
            <c:ext xmlns:c16="http://schemas.microsoft.com/office/drawing/2014/chart" uri="{C3380CC4-5D6E-409C-BE32-E72D297353CC}">
              <c16:uniqueId val="{0000000C-783B-47CB-9508-1BF4ABE84878}"/>
            </c:ext>
          </c:extLst>
        </c:ser>
        <c:ser>
          <c:idx val="1"/>
          <c:order val="1"/>
          <c:tx>
            <c:strRef>
              <c:f>Hoja1!$E$60</c:f>
              <c:strCache>
                <c:ptCount val="1"/>
                <c:pt idx="0">
                  <c:v>2014</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dLbl>
              <c:idx val="0"/>
              <c:layout/>
              <c:tx>
                <c:rich>
                  <a:bodyPr/>
                  <a:lstStyle/>
                  <a:p>
                    <a:r>
                      <a:rPr lang="en-US"/>
                      <a:t>26.74 ha (</a:t>
                    </a:r>
                    <a:fld id="{2ADADBA4-F32B-4A6A-BD77-C9FCC6714F52}"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783B-47CB-9508-1BF4ABE84878}"/>
                </c:ext>
              </c:extLst>
            </c:dLbl>
            <c:dLbl>
              <c:idx val="1"/>
              <c:layout/>
              <c:tx>
                <c:rich>
                  <a:bodyPr/>
                  <a:lstStyle/>
                  <a:p>
                    <a:r>
                      <a:rPr lang="en-US"/>
                      <a:t>1695.12 ha (27.55</a:t>
                    </a:r>
                    <a:r>
                      <a:rPr lang="en-US" baseline="0"/>
                      <a:t> %)</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783B-47CB-9508-1BF4ABE84878}"/>
                </c:ext>
              </c:extLst>
            </c:dLbl>
            <c:dLbl>
              <c:idx val="2"/>
              <c:layout/>
              <c:tx>
                <c:rich>
                  <a:bodyPr/>
                  <a:lstStyle/>
                  <a:p>
                    <a:r>
                      <a:rPr lang="en-US"/>
                      <a:t>99.31 ha (</a:t>
                    </a:r>
                    <a:fld id="{1F4E627B-D65E-4990-98F8-34B7D700F7E9}"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783B-47CB-9508-1BF4ABE84878}"/>
                </c:ext>
              </c:extLst>
            </c:dLbl>
            <c:dLbl>
              <c:idx val="3"/>
              <c:layout/>
              <c:tx>
                <c:rich>
                  <a:bodyPr/>
                  <a:lstStyle/>
                  <a:p>
                    <a:r>
                      <a:rPr lang="en-US"/>
                      <a:t>1097 ha (17.83</a:t>
                    </a:r>
                    <a:r>
                      <a:rPr lang="en-US" baseline="0"/>
                      <a:t> %)</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783B-47CB-9508-1BF4ABE84878}"/>
                </c:ext>
              </c:extLst>
            </c:dLbl>
            <c:dLbl>
              <c:idx val="4"/>
              <c:layout/>
              <c:tx>
                <c:rich>
                  <a:bodyPr/>
                  <a:lstStyle/>
                  <a:p>
                    <a:r>
                      <a:rPr lang="en-US"/>
                      <a:t>2054.55</a:t>
                    </a:r>
                    <a:r>
                      <a:rPr lang="en-US" baseline="0"/>
                      <a:t> ha (33.40 %)</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783B-47CB-9508-1BF4ABE84878}"/>
                </c:ext>
              </c:extLst>
            </c:dLbl>
            <c:dLbl>
              <c:idx val="5"/>
              <c:layout/>
              <c:tx>
                <c:rich>
                  <a:bodyPr/>
                  <a:lstStyle/>
                  <a:p>
                    <a:r>
                      <a:rPr lang="en-US"/>
                      <a:t>277.15 ha (</a:t>
                    </a:r>
                    <a:fld id="{6BE2EA6F-C488-4460-8031-1C265C32D986}" type="VALUE">
                      <a:rPr lang="en-US"/>
                      <a:pPr/>
                      <a:t>[VALOR]</a:t>
                    </a:fld>
                    <a:r>
                      <a:rPr lang="en-US"/>
                      <a:t>%)</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2-783B-47CB-9508-1BF4ABE84878}"/>
                </c:ext>
              </c:extLst>
            </c:dLbl>
            <c:dLbl>
              <c:idx val="6"/>
              <c:delete val="1"/>
              <c:extLst>
                <c:ext xmlns:c15="http://schemas.microsoft.com/office/drawing/2012/chart" uri="{CE6537A1-D6FC-4f65-9D91-7224C49458BB}"/>
                <c:ext xmlns:c16="http://schemas.microsoft.com/office/drawing/2014/chart" uri="{C3380CC4-5D6E-409C-BE32-E72D297353CC}">
                  <c16:uniqueId val="{00000013-783B-47CB-9508-1BF4ABE84878}"/>
                </c:ext>
              </c:extLst>
            </c:dLbl>
            <c:dLbl>
              <c:idx val="7"/>
              <c:layout/>
              <c:tx>
                <c:rich>
                  <a:bodyPr/>
                  <a:lstStyle/>
                  <a:p>
                    <a:r>
                      <a:rPr lang="en-US"/>
                      <a:t>405.98 ha (</a:t>
                    </a:r>
                    <a:fld id="{E703B8A8-A085-4791-B9B1-BA5A6B439013}"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4-783B-47CB-9508-1BF4ABE84878}"/>
                </c:ext>
              </c:extLst>
            </c:dLbl>
            <c:dLbl>
              <c:idx val="8"/>
              <c:delete val="1"/>
              <c:extLst>
                <c:ext xmlns:c15="http://schemas.microsoft.com/office/drawing/2012/chart" uri="{CE6537A1-D6FC-4f65-9D91-7224C49458BB}"/>
                <c:ext xmlns:c16="http://schemas.microsoft.com/office/drawing/2014/chart" uri="{C3380CC4-5D6E-409C-BE32-E72D297353CC}">
                  <c16:uniqueId val="{00000015-783B-47CB-9508-1BF4ABE84878}"/>
                </c:ext>
              </c:extLst>
            </c:dLbl>
            <c:dLbl>
              <c:idx val="9"/>
              <c:layout/>
              <c:tx>
                <c:rich>
                  <a:bodyPr/>
                  <a:lstStyle/>
                  <a:p>
                    <a:r>
                      <a:rPr lang="en-US"/>
                      <a:t>103.27 ha (</a:t>
                    </a:r>
                    <a:fld id="{0E126E41-BD75-49E7-B631-C21E4E7EAE34}"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6-783B-47CB-9508-1BF4ABE84878}"/>
                </c:ext>
              </c:extLst>
            </c:dLbl>
            <c:dLbl>
              <c:idx val="10"/>
              <c:layout/>
              <c:tx>
                <c:rich>
                  <a:bodyPr/>
                  <a:lstStyle/>
                  <a:p>
                    <a:r>
                      <a:rPr lang="en-US" sz="1000" b="0">
                        <a:solidFill>
                          <a:schemeClr val="tx1"/>
                        </a:solidFill>
                      </a:rPr>
                      <a:t>4.55</a:t>
                    </a:r>
                    <a:r>
                      <a:rPr lang="en-US" sz="1000" b="0" baseline="0">
                        <a:solidFill>
                          <a:schemeClr val="tx1"/>
                        </a:solidFill>
                      </a:rPr>
                      <a:t> ha (0.07 )</a:t>
                    </a:r>
                    <a:endParaRPr lang="en-US" sz="1000" b="0">
                      <a:solidFill>
                        <a:schemeClr val="tx1"/>
                      </a:solidFill>
                    </a:endParaRPr>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783B-47CB-9508-1BF4ABE84878}"/>
                </c:ext>
              </c:extLst>
            </c:dLbl>
            <c:dLbl>
              <c:idx val="11"/>
              <c:layout>
                <c:manualLayout>
                  <c:x val="-3.5669526655740867E-3"/>
                  <c:y val="-6.047801779717699E-18"/>
                </c:manualLayout>
              </c:layout>
              <c:tx>
                <c:rich>
                  <a:bodyPr/>
                  <a:lstStyle/>
                  <a:p>
                    <a:r>
                      <a:rPr lang="en-US" sz="1000" b="0">
                        <a:solidFill>
                          <a:schemeClr val="tx1"/>
                        </a:solidFill>
                      </a:rPr>
                      <a:t>8.87 ha (</a:t>
                    </a:r>
                    <a:fld id="{DD775262-7499-41FB-8FD5-96E8A2C64D4F}" type="VALUE">
                      <a:rPr lang="en-US" sz="1000" b="0">
                        <a:solidFill>
                          <a:schemeClr val="tx1"/>
                        </a:solidFill>
                      </a:rPr>
                      <a:pPr/>
                      <a:t>[VALOR]</a:t>
                    </a:fld>
                    <a:r>
                      <a:rPr lang="en-US" sz="1000" b="0">
                        <a:solidFill>
                          <a:schemeClr val="tx1"/>
                        </a:solidFill>
                      </a:rPr>
                      <a:t> %)</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8-783B-47CB-9508-1BF4ABE8487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Hoja1!$C$61:$C$72</c:f>
              <c:strCache>
                <c:ptCount val="12"/>
                <c:pt idx="0">
                  <c:v>A. forestal</c:v>
                </c:pt>
                <c:pt idx="1">
                  <c:v>Cultivos</c:v>
                </c:pt>
                <c:pt idx="2">
                  <c:v>Edificaciones</c:v>
                </c:pt>
                <c:pt idx="3">
                  <c:v> Matorral </c:v>
                </c:pt>
                <c:pt idx="4">
                  <c:v>Páramo</c:v>
                </c:pt>
                <c:pt idx="5">
                  <c:v>Prado </c:v>
                </c:pt>
                <c:pt idx="6">
                  <c:v>Suelo desnudo</c:v>
                </c:pt>
                <c:pt idx="7">
                  <c:v>Suelo no edificado</c:v>
                </c:pt>
                <c:pt idx="8">
                  <c:v>U.m. consolidado</c:v>
                </c:pt>
                <c:pt idx="9">
                  <c:v>Vial</c:v>
                </c:pt>
                <c:pt idx="10">
                  <c:v>Z. extracción</c:v>
                </c:pt>
                <c:pt idx="11">
                  <c:v>Z. quemadas</c:v>
                </c:pt>
              </c:strCache>
            </c:strRef>
          </c:cat>
          <c:val>
            <c:numRef>
              <c:f>Hoja1!$E$61:$E$72</c:f>
              <c:numCache>
                <c:formatCode>0.00</c:formatCode>
                <c:ptCount val="12"/>
                <c:pt idx="0">
                  <c:v>0.43457904241180856</c:v>
                </c:pt>
                <c:pt idx="1">
                  <c:v>27.55322147374228</c:v>
                </c:pt>
                <c:pt idx="2">
                  <c:v>1.614226667480831</c:v>
                </c:pt>
                <c:pt idx="3">
                  <c:v>17.831101077369205</c:v>
                </c:pt>
                <c:pt idx="4">
                  <c:v>33.395523299067683</c:v>
                </c:pt>
                <c:pt idx="5">
                  <c:v>4.5048780903146017</c:v>
                </c:pt>
                <c:pt idx="6">
                  <c:v>0</c:v>
                </c:pt>
                <c:pt idx="7">
                  <c:v>6.5990435821135227</c:v>
                </c:pt>
                <c:pt idx="8">
                  <c:v>6.1707109179994015</c:v>
                </c:pt>
                <c:pt idx="9">
                  <c:v>1.6785657764597313</c:v>
                </c:pt>
                <c:pt idx="10">
                  <c:v>7.3978849959470433E-2</c:v>
                </c:pt>
                <c:pt idx="11">
                  <c:v>0.14417122308145647</c:v>
                </c:pt>
              </c:numCache>
            </c:numRef>
          </c:val>
          <c:extLst>
            <c:ext xmlns:c16="http://schemas.microsoft.com/office/drawing/2014/chart" uri="{C3380CC4-5D6E-409C-BE32-E72D297353CC}">
              <c16:uniqueId val="{00000019-783B-47CB-9508-1BF4ABE84878}"/>
            </c:ext>
          </c:extLst>
        </c:ser>
        <c:ser>
          <c:idx val="2"/>
          <c:order val="2"/>
          <c:tx>
            <c:strRef>
              <c:f>Hoja1!$F$60</c:f>
              <c:strCache>
                <c:ptCount val="1"/>
                <c:pt idx="0">
                  <c:v>2019</c:v>
                </c:pt>
              </c:strCache>
            </c:strRef>
          </c:tx>
          <c:spPr>
            <a:solidFill>
              <a:srgbClr val="CC99FF"/>
            </a:solidFill>
            <a:ln w="9525" cap="flat" cmpd="sng" algn="ctr">
              <a:solidFill>
                <a:schemeClr val="accent3">
                  <a:shade val="95000"/>
                </a:schemeClr>
              </a:solidFill>
              <a:round/>
            </a:ln>
            <a:effectLst/>
          </c:spPr>
          <c:invertIfNegative val="0"/>
          <c:dLbls>
            <c:dLbl>
              <c:idx val="0"/>
              <c:layout/>
              <c:tx>
                <c:rich>
                  <a:bodyPr/>
                  <a:lstStyle/>
                  <a:p>
                    <a:r>
                      <a:rPr lang="en-US"/>
                      <a:t>3040 ha (</a:t>
                    </a:r>
                    <a:fld id="{6C13A7E6-34CC-4CA8-876A-6A94F3B64DF4}"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A-783B-47CB-9508-1BF4ABE84878}"/>
                </c:ext>
              </c:extLst>
            </c:dLbl>
            <c:dLbl>
              <c:idx val="1"/>
              <c:layout/>
              <c:tx>
                <c:rich>
                  <a:bodyPr/>
                  <a:lstStyle/>
                  <a:p>
                    <a:r>
                      <a:rPr lang="en-US"/>
                      <a:t>1701.98 ha (</a:t>
                    </a:r>
                    <a:fld id="{79596C4E-AE34-4250-99E4-D48E87DB8C9F}"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B-783B-47CB-9508-1BF4ABE84878}"/>
                </c:ext>
              </c:extLst>
            </c:dLbl>
            <c:dLbl>
              <c:idx val="2"/>
              <c:layout/>
              <c:tx>
                <c:rich>
                  <a:bodyPr/>
                  <a:lstStyle/>
                  <a:p>
                    <a:r>
                      <a:rPr lang="en-US"/>
                      <a:t>142.23 ha (</a:t>
                    </a:r>
                    <a:fld id="{F5918438-623E-40D3-A0CF-A517CDD41317}"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C-783B-47CB-9508-1BF4ABE84878}"/>
                </c:ext>
              </c:extLst>
            </c:dLbl>
            <c:dLbl>
              <c:idx val="3"/>
              <c:layout/>
              <c:tx>
                <c:rich>
                  <a:bodyPr/>
                  <a:lstStyle/>
                  <a:p>
                    <a:r>
                      <a:rPr lang="en-US"/>
                      <a:t>1116.15 ha (</a:t>
                    </a:r>
                    <a:fld id="{B4A31948-24EA-4BED-A554-0A38465E2C05}"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D-783B-47CB-9508-1BF4ABE84878}"/>
                </c:ext>
              </c:extLst>
            </c:dLbl>
            <c:dLbl>
              <c:idx val="4"/>
              <c:layout/>
              <c:tx>
                <c:rich>
                  <a:bodyPr/>
                  <a:lstStyle/>
                  <a:p>
                    <a:r>
                      <a:rPr lang="en-US"/>
                      <a:t>2060.23 ha (</a:t>
                    </a:r>
                    <a:fld id="{CFB3324D-FB11-4550-9F0A-E5933BC20C1F}"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E-783B-47CB-9508-1BF4ABE84878}"/>
                </c:ext>
              </c:extLst>
            </c:dLbl>
            <c:dLbl>
              <c:idx val="5"/>
              <c:layout/>
              <c:tx>
                <c:rich>
                  <a:bodyPr/>
                  <a:lstStyle/>
                  <a:p>
                    <a:r>
                      <a:rPr lang="en-US"/>
                      <a:t>213.48 ha (</a:t>
                    </a:r>
                    <a:fld id="{E23280F1-4146-4080-9AE7-E0807F184C04}"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F-783B-47CB-9508-1BF4ABE84878}"/>
                </c:ext>
              </c:extLst>
            </c:dLbl>
            <c:dLbl>
              <c:idx val="6"/>
              <c:delete val="1"/>
              <c:extLst>
                <c:ext xmlns:c15="http://schemas.microsoft.com/office/drawing/2012/chart" uri="{CE6537A1-D6FC-4f65-9D91-7224C49458BB}"/>
                <c:ext xmlns:c16="http://schemas.microsoft.com/office/drawing/2014/chart" uri="{C3380CC4-5D6E-409C-BE32-E72D297353CC}">
                  <c16:uniqueId val="{00000020-783B-47CB-9508-1BF4ABE84878}"/>
                </c:ext>
              </c:extLst>
            </c:dLbl>
            <c:dLbl>
              <c:idx val="7"/>
              <c:layout/>
              <c:tx>
                <c:rich>
                  <a:bodyPr/>
                  <a:lstStyle/>
                  <a:p>
                    <a:r>
                      <a:rPr lang="en-US"/>
                      <a:t>374.69</a:t>
                    </a:r>
                    <a:r>
                      <a:rPr lang="en-US" baseline="0"/>
                      <a:t> ha (</a:t>
                    </a:r>
                    <a:fld id="{3328D13B-3889-47B0-8F6F-E35BF97F19C6}"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1-783B-47CB-9508-1BF4ABE84878}"/>
                </c:ext>
              </c:extLst>
            </c:dLbl>
            <c:dLbl>
              <c:idx val="8"/>
              <c:layout>
                <c:manualLayout>
                  <c:x val="2.0833335343652091E-2"/>
                  <c:y val="-4.217105313847177E-17"/>
                </c:manualLayout>
              </c:layout>
              <c:tx>
                <c:rich>
                  <a:bodyPr/>
                  <a:lstStyle/>
                  <a:p>
                    <a:r>
                      <a:rPr lang="en-US"/>
                      <a:t>379.63 ha (</a:t>
                    </a:r>
                    <a:fld id="{19875863-5724-4547-90F8-4C9F93145635}" type="VALUE">
                      <a:rPr lang="en-US"/>
                      <a:pPr/>
                      <a:t>[VALOR]</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2-783B-47CB-9508-1BF4ABE84878}"/>
                </c:ext>
              </c:extLst>
            </c:dLbl>
            <c:dLbl>
              <c:idx val="9"/>
              <c:layout/>
              <c:tx>
                <c:rich>
                  <a:bodyPr/>
                  <a:lstStyle/>
                  <a:p>
                    <a:r>
                      <a:rPr lang="en-US"/>
                      <a:t>129.92 ha (</a:t>
                    </a:r>
                    <a:fld id="{B116AF1D-A391-4AB0-8BB2-BE1BBF307D7F}"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3-783B-47CB-9508-1BF4ABE84878}"/>
                </c:ext>
              </c:extLst>
            </c:dLbl>
            <c:dLbl>
              <c:idx val="10"/>
              <c:layout/>
              <c:tx>
                <c:rich>
                  <a:bodyPr/>
                  <a:lstStyle/>
                  <a:p>
                    <a:r>
                      <a:rPr lang="en-US"/>
                      <a:t>3.44 ha (</a:t>
                    </a:r>
                    <a:fld id="{9022A473-89C3-4D33-8F96-C3F0E0E665AF}" type="VALUE">
                      <a:rPr lang="en-US"/>
                      <a:pPr/>
                      <a:t>[VALOR]</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4-783B-47CB-9508-1BF4ABE84878}"/>
                </c:ext>
              </c:extLst>
            </c:dLbl>
            <c:dLbl>
              <c:idx val="11"/>
              <c:delete val="1"/>
              <c:extLst>
                <c:ext xmlns:c15="http://schemas.microsoft.com/office/drawing/2012/chart" uri="{CE6537A1-D6FC-4f65-9D91-7224C49458BB}"/>
                <c:ext xmlns:c16="http://schemas.microsoft.com/office/drawing/2014/chart" uri="{C3380CC4-5D6E-409C-BE32-E72D297353CC}">
                  <c16:uniqueId val="{00000025-783B-47CB-9508-1BF4ABE8487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Hoja1!$C$61:$C$72</c:f>
              <c:strCache>
                <c:ptCount val="12"/>
                <c:pt idx="0">
                  <c:v>A. forestal</c:v>
                </c:pt>
                <c:pt idx="1">
                  <c:v>Cultivos</c:v>
                </c:pt>
                <c:pt idx="2">
                  <c:v>Edificaciones</c:v>
                </c:pt>
                <c:pt idx="3">
                  <c:v> Matorral </c:v>
                </c:pt>
                <c:pt idx="4">
                  <c:v>Páramo</c:v>
                </c:pt>
                <c:pt idx="5">
                  <c:v>Prado </c:v>
                </c:pt>
                <c:pt idx="6">
                  <c:v>Suelo desnudo</c:v>
                </c:pt>
                <c:pt idx="7">
                  <c:v>Suelo no edificado</c:v>
                </c:pt>
                <c:pt idx="8">
                  <c:v>U.m. consolidado</c:v>
                </c:pt>
                <c:pt idx="9">
                  <c:v>Vial</c:v>
                </c:pt>
                <c:pt idx="10">
                  <c:v>Z. extracción</c:v>
                </c:pt>
                <c:pt idx="11">
                  <c:v>Z. quemadas</c:v>
                </c:pt>
              </c:strCache>
            </c:strRef>
          </c:cat>
          <c:val>
            <c:numRef>
              <c:f>Hoja1!$F$61:$F$72</c:f>
              <c:numCache>
                <c:formatCode>0.00</c:formatCode>
                <c:ptCount val="12"/>
                <c:pt idx="0">
                  <c:v>0.49412638611783466</c:v>
                </c:pt>
                <c:pt idx="1">
                  <c:v>27.66475525280509</c:v>
                </c:pt>
                <c:pt idx="2">
                  <c:v>2.3118892667045294</c:v>
                </c:pt>
                <c:pt idx="3">
                  <c:v>18.142454953112782</c:v>
                </c:pt>
                <c:pt idx="4">
                  <c:v>33.48798175176325</c:v>
                </c:pt>
                <c:pt idx="5">
                  <c:v>3.4700592909362715</c:v>
                </c:pt>
                <c:pt idx="6">
                  <c:v>0</c:v>
                </c:pt>
                <c:pt idx="7">
                  <c:v>6.090392972350986</c:v>
                </c:pt>
                <c:pt idx="8">
                  <c:v>6.1706831123931751</c:v>
                </c:pt>
                <c:pt idx="9">
                  <c:v>2.1117413727754664</c:v>
                </c:pt>
                <c:pt idx="10">
                  <c:v>5.5915641040606472E-2</c:v>
                </c:pt>
                <c:pt idx="11">
                  <c:v>0</c:v>
                </c:pt>
              </c:numCache>
            </c:numRef>
          </c:val>
          <c:extLst>
            <c:ext xmlns:c16="http://schemas.microsoft.com/office/drawing/2014/chart" uri="{C3380CC4-5D6E-409C-BE32-E72D297353CC}">
              <c16:uniqueId val="{00000026-783B-47CB-9508-1BF4ABE84878}"/>
            </c:ext>
          </c:extLst>
        </c:ser>
        <c:dLbls>
          <c:dLblPos val="inEnd"/>
          <c:showLegendKey val="0"/>
          <c:showVal val="1"/>
          <c:showCatName val="0"/>
          <c:showSerName val="0"/>
          <c:showPercent val="0"/>
          <c:showBubbleSize val="0"/>
        </c:dLbls>
        <c:gapWidth val="40"/>
        <c:axId val="1261942272"/>
        <c:axId val="1261948096"/>
      </c:barChart>
      <c:catAx>
        <c:axId val="1261942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alibri" panose="020F0502020204030204" pitchFamily="34" charset="0"/>
                <a:ea typeface="+mn-ea"/>
                <a:cs typeface="+mn-cs"/>
              </a:defRPr>
            </a:pPr>
            <a:endParaRPr lang="en-US"/>
          </a:p>
        </c:txPr>
        <c:crossAx val="1261948096"/>
        <c:crosses val="autoZero"/>
        <c:auto val="1"/>
        <c:lblAlgn val="ctr"/>
        <c:lblOffset val="100"/>
        <c:noMultiLvlLbl val="0"/>
      </c:catAx>
      <c:valAx>
        <c:axId val="1261948096"/>
        <c:scaling>
          <c:orientation val="minMax"/>
          <c:max val="3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261942272"/>
        <c:crosses val="autoZero"/>
        <c:crossBetween val="between"/>
      </c:valAx>
      <c:spPr>
        <a:noFill/>
        <a:ln>
          <a:noFill/>
        </a:ln>
        <a:effectLst/>
      </c:spPr>
    </c:plotArea>
    <c:legend>
      <c:legendPos val="b"/>
      <c:layout>
        <c:manualLayout>
          <c:xMode val="edge"/>
          <c:yMode val="edge"/>
          <c:x val="0.85952484363177817"/>
          <c:y val="0.38484035164521513"/>
          <c:w val="7.6293526738220499E-2"/>
          <c:h val="0.1119304622956701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v>2010</c:v>
          </c:tx>
          <c:spPr>
            <a:solidFill>
              <a:schemeClr val="accent5">
                <a:lumMod val="60000"/>
                <a:lumOff val="40000"/>
              </a:schemeClr>
            </a:solidFill>
            <a:ln>
              <a:solidFill>
                <a:srgbClr val="0070C0"/>
              </a:solidFill>
            </a:ln>
            <a:effectLst>
              <a:outerShdw blurRad="50800" dist="38100" dir="2700000" algn="tl" rotWithShape="0">
                <a:prstClr val="black">
                  <a:alpha val="40000"/>
                </a:prstClr>
              </a:outerShdw>
            </a:effectLst>
          </c:spPr>
          <c:invertIfNegative val="0"/>
          <c:dLbls>
            <c:dLbl>
              <c:idx val="0"/>
              <c:layout>
                <c:manualLayout>
                  <c:x val="3.0607700650190996E-2"/>
                  <c:y val="-4.4433751622531679E-2"/>
                </c:manualLayout>
              </c:layout>
              <c:tx>
                <c:rich>
                  <a:bodyPr/>
                  <a:lstStyle/>
                  <a:p>
                    <a:r>
                      <a:rPr lang="en-US" dirty="0"/>
                      <a:t>4 ha (0.1%)</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E2A-4638-A8FF-A0913CE280B9}"/>
                </c:ext>
              </c:extLst>
            </c:dLbl>
            <c:dLbl>
              <c:idx val="1"/>
              <c:layout>
                <c:manualLayout>
                  <c:x val="2.2932408431001691E-2"/>
                  <c:y val="-2.0910000763544417E-2"/>
                </c:manualLayout>
              </c:layout>
              <c:tx>
                <c:rich>
                  <a:bodyPr/>
                  <a:lstStyle/>
                  <a:p>
                    <a:fld id="{EFA7BC8C-A987-4C1C-9C73-C770FBCA4837}" type="VALUE">
                      <a:rPr lang="en-US" smtClean="0"/>
                      <a:pPr/>
                      <a:t>[VALOR]</a:t>
                    </a:fld>
                    <a:r>
                      <a:rPr lang="en-US" dirty="0"/>
                      <a:t> ha (0.7%)</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DE2A-4638-A8FF-A0913CE280B9}"/>
                </c:ext>
              </c:extLst>
            </c:dLbl>
            <c:dLbl>
              <c:idx val="2"/>
              <c:delete val="1"/>
              <c:extLst>
                <c:ext xmlns:c15="http://schemas.microsoft.com/office/drawing/2012/chart" uri="{CE6537A1-D6FC-4f65-9D91-7224C49458BB}"/>
                <c:ext xmlns:c16="http://schemas.microsoft.com/office/drawing/2014/chart" uri="{C3380CC4-5D6E-409C-BE32-E72D297353CC}">
                  <c16:uniqueId val="{00000007-DE2A-4638-A8FF-A0913CE280B9}"/>
                </c:ext>
              </c:extLst>
            </c:dLbl>
            <c:dLbl>
              <c:idx val="3"/>
              <c:layout>
                <c:manualLayout>
                  <c:x val="1.6190017132348702E-2"/>
                  <c:y val="-3.3978751240759518E-2"/>
                </c:manualLayout>
              </c:layout>
              <c:tx>
                <c:rich>
                  <a:bodyPr/>
                  <a:lstStyle/>
                  <a:p>
                    <a:fld id="{41404852-6706-4170-83E8-6B4786D52000}" type="VALUE">
                      <a:rPr lang="en-US" smtClean="0"/>
                      <a:pPr/>
                      <a:t>[VALOR]</a:t>
                    </a:fld>
                    <a:r>
                      <a:rPr lang="en-US" dirty="0"/>
                      <a:t> ha (4.3%)</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DE2A-4638-A8FF-A0913CE280B9}"/>
                </c:ext>
              </c:extLst>
            </c:dLbl>
            <c:dLbl>
              <c:idx val="4"/>
              <c:layout>
                <c:manualLayout>
                  <c:x val="1.8843697443769746E-2"/>
                  <c:y val="-1.8296250668101328E-2"/>
                </c:manualLayout>
              </c:layout>
              <c:tx>
                <c:rich>
                  <a:bodyPr/>
                  <a:lstStyle/>
                  <a:p>
                    <a:fld id="{EDFE9670-8921-47BE-AA5C-64EC98D9E600}" type="VALUE">
                      <a:rPr lang="en-US" smtClean="0"/>
                      <a:pPr/>
                      <a:t>[VALOR]</a:t>
                    </a:fld>
                    <a:r>
                      <a:rPr lang="en-US" dirty="0"/>
                      <a:t>  ha (55.6%)</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DE2A-4638-A8FF-A0913CE280B9}"/>
                </c:ext>
              </c:extLst>
            </c:dLbl>
            <c:dLbl>
              <c:idx val="5"/>
              <c:layout/>
              <c:tx>
                <c:rich>
                  <a:bodyPr/>
                  <a:lstStyle/>
                  <a:p>
                    <a:fld id="{7195FAE1-B2F8-443C-8A50-1381D0BA41DE}" type="VALUE">
                      <a:rPr lang="en-US" smtClean="0"/>
                      <a:pPr/>
                      <a:t>[VALOR]</a:t>
                    </a:fld>
                    <a:r>
                      <a:rPr lang="en-US"/>
                      <a:t> ha (23.4%)</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DE2A-4638-A8FF-A0913CE280B9}"/>
                </c:ext>
              </c:extLst>
            </c:dLbl>
            <c:dLbl>
              <c:idx val="6"/>
              <c:layout/>
              <c:tx>
                <c:rich>
                  <a:bodyPr/>
                  <a:lstStyle/>
                  <a:p>
                    <a:fld id="{778E2D1D-A725-4F88-A3F8-679B76CE91C0}" type="VALUE">
                      <a:rPr lang="en-US" smtClean="0"/>
                      <a:pPr/>
                      <a:t>[VALOR]</a:t>
                    </a:fld>
                    <a:r>
                      <a:rPr lang="en-US"/>
                      <a:t> ha (12%)</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DE2A-4638-A8FF-A0913CE280B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Hoja2!$A$3:$A$9</c:f>
              <c:strCache>
                <c:ptCount val="7"/>
                <c:pt idx="0">
                  <c:v>Actividad minera</c:v>
                </c:pt>
                <c:pt idx="1">
                  <c:v>Agrícola residencial</c:v>
                </c:pt>
                <c:pt idx="2">
                  <c:v>Área de promoción</c:v>
                </c:pt>
                <c:pt idx="3">
                  <c:v>Producción, protección,</c:v>
                </c:pt>
                <c:pt idx="4">
                  <c:v>Protección ecológica</c:v>
                </c:pt>
                <c:pt idx="5">
                  <c:v>Recurso natural de </c:v>
                </c:pt>
                <c:pt idx="6">
                  <c:v>Residencial</c:v>
                </c:pt>
              </c:strCache>
            </c:strRef>
          </c:cat>
          <c:val>
            <c:numRef>
              <c:f>Hoja2!$B$3:$B$9</c:f>
              <c:numCache>
                <c:formatCode>0.0</c:formatCode>
                <c:ptCount val="7"/>
                <c:pt idx="0">
                  <c:v>3.9999479999999998</c:v>
                </c:pt>
                <c:pt idx="1">
                  <c:v>42.916964</c:v>
                </c:pt>
                <c:pt idx="2">
                  <c:v>222.80919</c:v>
                </c:pt>
                <c:pt idx="3">
                  <c:v>246.896837</c:v>
                </c:pt>
                <c:pt idx="4">
                  <c:v>3213.3435589999999</c:v>
                </c:pt>
                <c:pt idx="5">
                  <c:v>1353.972943</c:v>
                </c:pt>
                <c:pt idx="6">
                  <c:v>692.57649900000001</c:v>
                </c:pt>
              </c:numCache>
            </c:numRef>
          </c:val>
          <c:extLst>
            <c:ext xmlns:c16="http://schemas.microsoft.com/office/drawing/2014/chart" uri="{C3380CC4-5D6E-409C-BE32-E72D297353CC}">
              <c16:uniqueId val="{00000000-DE2A-4638-A8FF-A0913CE280B9}"/>
            </c:ext>
          </c:extLst>
        </c:ser>
        <c:ser>
          <c:idx val="1"/>
          <c:order val="1"/>
          <c:tx>
            <c:v>2014</c:v>
          </c:tx>
          <c:spPr>
            <a:solidFill>
              <a:schemeClr val="accent2">
                <a:lumMod val="60000"/>
                <a:lumOff val="40000"/>
              </a:schemeClr>
            </a:solidFill>
            <a:ln>
              <a:solidFill>
                <a:schemeClr val="accent2">
                  <a:lumMod val="75000"/>
                </a:schemeClr>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DE2A-4638-A8FF-A0913CE280B9}"/>
                </c:ext>
              </c:extLst>
            </c:dLbl>
            <c:dLbl>
              <c:idx val="1"/>
              <c:delete val="1"/>
              <c:extLst>
                <c:ext xmlns:c15="http://schemas.microsoft.com/office/drawing/2012/chart" uri="{CE6537A1-D6FC-4f65-9D91-7224C49458BB}"/>
                <c:ext xmlns:c16="http://schemas.microsoft.com/office/drawing/2014/chart" uri="{C3380CC4-5D6E-409C-BE32-E72D297353CC}">
                  <c16:uniqueId val="{00000006-DE2A-4638-A8FF-A0913CE280B9}"/>
                </c:ext>
              </c:extLst>
            </c:dLbl>
            <c:dLbl>
              <c:idx val="2"/>
              <c:layout>
                <c:manualLayout>
                  <c:x val="2.0600627662194095E-2"/>
                  <c:y val="1.8296250668101279E-2"/>
                </c:manualLayout>
              </c:layout>
              <c:tx>
                <c:rich>
                  <a:bodyPr/>
                  <a:lstStyle/>
                  <a:p>
                    <a:fld id="{06DF5C9B-FF95-430D-8AA0-D541011D50AA}" type="VALUE">
                      <a:rPr lang="en-US" smtClean="0"/>
                      <a:pPr/>
                      <a:t>[VALOR]</a:t>
                    </a:fld>
                    <a:r>
                      <a:rPr lang="en-US" dirty="0"/>
                      <a:t> ha (3.9%)</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DE2A-4638-A8FF-A0913CE280B9}"/>
                </c:ext>
              </c:extLst>
            </c:dLbl>
            <c:dLbl>
              <c:idx val="3"/>
              <c:delete val="1"/>
              <c:extLst>
                <c:ext xmlns:c15="http://schemas.microsoft.com/office/drawing/2012/chart" uri="{CE6537A1-D6FC-4f65-9D91-7224C49458BB}"/>
                <c:ext xmlns:c16="http://schemas.microsoft.com/office/drawing/2014/chart" uri="{C3380CC4-5D6E-409C-BE32-E72D297353CC}">
                  <c16:uniqueId val="{0000000B-DE2A-4638-A8FF-A0913CE280B9}"/>
                </c:ext>
              </c:extLst>
            </c:dLbl>
            <c:dLbl>
              <c:idx val="4"/>
              <c:delete val="1"/>
              <c:extLst>
                <c:ext xmlns:c15="http://schemas.microsoft.com/office/drawing/2012/chart" uri="{CE6537A1-D6FC-4f65-9D91-7224C49458BB}"/>
                <c:ext xmlns:c16="http://schemas.microsoft.com/office/drawing/2014/chart" uri="{C3380CC4-5D6E-409C-BE32-E72D297353CC}">
                  <c16:uniqueId val="{0000000E-DE2A-4638-A8FF-A0913CE280B9}"/>
                </c:ext>
              </c:extLst>
            </c:dLbl>
            <c:dLbl>
              <c:idx val="5"/>
              <c:layout/>
              <c:tx>
                <c:rich>
                  <a:bodyPr/>
                  <a:lstStyle/>
                  <a:p>
                    <a:fld id="{99C28455-6248-4BAA-963F-3BC54153E38A}" type="VALUE">
                      <a:rPr lang="en-US" smtClean="0"/>
                      <a:pPr/>
                      <a:t>[VALOR]</a:t>
                    </a:fld>
                    <a:r>
                      <a:rPr lang="en-US"/>
                      <a:t> (23.3%)</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1-DE2A-4638-A8FF-A0913CE280B9}"/>
                </c:ext>
              </c:extLst>
            </c:dLbl>
            <c:dLbl>
              <c:idx val="6"/>
              <c:layout/>
              <c:tx>
                <c:rich>
                  <a:bodyPr/>
                  <a:lstStyle/>
                  <a:p>
                    <a:fld id="{E48DD8F4-3361-4601-B2C0-4345B09780FD}" type="VALUE">
                      <a:rPr lang="en-US" smtClean="0"/>
                      <a:pPr/>
                      <a:t>[VALOR]</a:t>
                    </a:fld>
                    <a:r>
                      <a:rPr lang="en-US"/>
                      <a:t> ha</a:t>
                    </a:r>
                    <a:r>
                      <a:rPr lang="en-US" baseline="0"/>
                      <a:t> (12.2%)</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4-DE2A-4638-A8FF-A0913CE280B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Hoja2!$A$3:$A$9</c:f>
              <c:strCache>
                <c:ptCount val="7"/>
                <c:pt idx="0">
                  <c:v>Actividad minera</c:v>
                </c:pt>
                <c:pt idx="1">
                  <c:v>Agrícola residencial</c:v>
                </c:pt>
                <c:pt idx="2">
                  <c:v>Área de promoción</c:v>
                </c:pt>
                <c:pt idx="3">
                  <c:v>Producción, protección,</c:v>
                </c:pt>
                <c:pt idx="4">
                  <c:v>Protección ecológica</c:v>
                </c:pt>
                <c:pt idx="5">
                  <c:v>Recurso natural de </c:v>
                </c:pt>
                <c:pt idx="6">
                  <c:v>Residencial</c:v>
                </c:pt>
              </c:strCache>
            </c:strRef>
          </c:cat>
          <c:val>
            <c:numRef>
              <c:f>Hoja2!$C$3:$C$9</c:f>
              <c:numCache>
                <c:formatCode>0.0</c:formatCode>
                <c:ptCount val="7"/>
                <c:pt idx="0">
                  <c:v>3.9999479999999998</c:v>
                </c:pt>
                <c:pt idx="1">
                  <c:v>42.916964</c:v>
                </c:pt>
                <c:pt idx="2">
                  <c:v>222.809191</c:v>
                </c:pt>
                <c:pt idx="3">
                  <c:v>246.896837</c:v>
                </c:pt>
                <c:pt idx="4">
                  <c:v>3213.343558</c:v>
                </c:pt>
                <c:pt idx="5">
                  <c:v>1344.1647620000001</c:v>
                </c:pt>
                <c:pt idx="6">
                  <c:v>702.38468</c:v>
                </c:pt>
              </c:numCache>
            </c:numRef>
          </c:val>
          <c:extLst>
            <c:ext xmlns:c16="http://schemas.microsoft.com/office/drawing/2014/chart" uri="{C3380CC4-5D6E-409C-BE32-E72D297353CC}">
              <c16:uniqueId val="{00000001-DE2A-4638-A8FF-A0913CE280B9}"/>
            </c:ext>
          </c:extLst>
        </c:ser>
        <c:ser>
          <c:idx val="2"/>
          <c:order val="2"/>
          <c:tx>
            <c:v>2019</c:v>
          </c:tx>
          <c:spPr>
            <a:solidFill>
              <a:srgbClr val="CC99FF"/>
            </a:solidFill>
            <a:ln>
              <a:solidFill>
                <a:srgbClr val="7030A0"/>
              </a:solid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DE2A-4638-A8FF-A0913CE280B9}"/>
                </c:ext>
              </c:extLst>
            </c:dLbl>
            <c:dLbl>
              <c:idx val="3"/>
              <c:delete val="1"/>
              <c:extLst>
                <c:ext xmlns:c15="http://schemas.microsoft.com/office/drawing/2012/chart" uri="{CE6537A1-D6FC-4f65-9D91-7224C49458BB}"/>
                <c:ext xmlns:c16="http://schemas.microsoft.com/office/drawing/2014/chart" uri="{C3380CC4-5D6E-409C-BE32-E72D297353CC}">
                  <c16:uniqueId val="{0000000C-DE2A-4638-A8FF-A0913CE280B9}"/>
                </c:ext>
              </c:extLst>
            </c:dLbl>
            <c:dLbl>
              <c:idx val="4"/>
              <c:layout/>
              <c:tx>
                <c:rich>
                  <a:bodyPr/>
                  <a:lstStyle/>
                  <a:p>
                    <a:fld id="{DD8C4019-E78D-4E4B-992F-FB3A215AE52C}" type="VALUE">
                      <a:rPr lang="en-US" smtClean="0"/>
                      <a:pPr/>
                      <a:t>[VALOR]</a:t>
                    </a:fld>
                    <a:r>
                      <a:rPr lang="en-US"/>
                      <a:t> ha (68.8%)</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DE2A-4638-A8FF-A0913CE280B9}"/>
                </c:ext>
              </c:extLst>
            </c:dLbl>
            <c:dLbl>
              <c:idx val="5"/>
              <c:layout/>
              <c:tx>
                <c:rich>
                  <a:bodyPr/>
                  <a:lstStyle/>
                  <a:p>
                    <a:fld id="{40AFFFA4-B742-4BBA-B5B2-AE714A5AE977}" type="VALUE">
                      <a:rPr lang="en-US" smtClean="0"/>
                      <a:pPr/>
                      <a:t>[VALOR]</a:t>
                    </a:fld>
                    <a:r>
                      <a:rPr lang="en-US"/>
                      <a:t> ha (12.7%)</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2-DE2A-4638-A8FF-A0913CE280B9}"/>
                </c:ext>
              </c:extLst>
            </c:dLbl>
            <c:dLbl>
              <c:idx val="6"/>
              <c:layout/>
              <c:tx>
                <c:rich>
                  <a:bodyPr/>
                  <a:lstStyle/>
                  <a:p>
                    <a:fld id="{71D9246A-5874-4288-A895-0C1BC7460802}" type="VALUE">
                      <a:rPr lang="en-US" smtClean="0"/>
                      <a:pPr/>
                      <a:t>[VALOR]</a:t>
                    </a:fld>
                    <a:r>
                      <a:rPr lang="en-US"/>
                      <a:t> ha (14.2%)</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5-DE2A-4638-A8FF-A0913CE280B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Hoja2!$A$3:$A$9</c:f>
              <c:strCache>
                <c:ptCount val="7"/>
                <c:pt idx="0">
                  <c:v>Actividad minera</c:v>
                </c:pt>
                <c:pt idx="1">
                  <c:v>Agrícola residencial</c:v>
                </c:pt>
                <c:pt idx="2">
                  <c:v>Área de promoción</c:v>
                </c:pt>
                <c:pt idx="3">
                  <c:v>Producción, protección,</c:v>
                </c:pt>
                <c:pt idx="4">
                  <c:v>Protección ecológica</c:v>
                </c:pt>
                <c:pt idx="5">
                  <c:v>Recurso natural de </c:v>
                </c:pt>
                <c:pt idx="6">
                  <c:v>Residencial</c:v>
                </c:pt>
              </c:strCache>
            </c:strRef>
          </c:cat>
          <c:val>
            <c:numRef>
              <c:f>Hoja2!$D$3:$D$9</c:f>
              <c:numCache>
                <c:formatCode>General</c:formatCode>
                <c:ptCount val="7"/>
                <c:pt idx="0" formatCode="0.0">
                  <c:v>3.9999479999999998</c:v>
                </c:pt>
                <c:pt idx="3" formatCode="0.0">
                  <c:v>246.896837</c:v>
                </c:pt>
                <c:pt idx="4" formatCode="0.0">
                  <c:v>3974.4476119999999</c:v>
                </c:pt>
                <c:pt idx="5" formatCode="0.0">
                  <c:v>732.08987300000001</c:v>
                </c:pt>
                <c:pt idx="6" formatCode="0.0">
                  <c:v>819.08166900000003</c:v>
                </c:pt>
              </c:numCache>
            </c:numRef>
          </c:val>
          <c:extLst>
            <c:ext xmlns:c16="http://schemas.microsoft.com/office/drawing/2014/chart" uri="{C3380CC4-5D6E-409C-BE32-E72D297353CC}">
              <c16:uniqueId val="{00000002-DE2A-4638-A8FF-A0913CE280B9}"/>
            </c:ext>
          </c:extLst>
        </c:ser>
        <c:dLbls>
          <c:dLblPos val="outEnd"/>
          <c:showLegendKey val="0"/>
          <c:showVal val="1"/>
          <c:showCatName val="0"/>
          <c:showSerName val="0"/>
          <c:showPercent val="0"/>
          <c:showBubbleSize val="0"/>
        </c:dLbls>
        <c:gapWidth val="50"/>
        <c:axId val="347628880"/>
        <c:axId val="347633040"/>
      </c:barChart>
      <c:catAx>
        <c:axId val="34762888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just">
              <a:defRPr sz="1200" b="0" i="0" u="none" strike="noStrike" kern="1200" baseline="0">
                <a:solidFill>
                  <a:sysClr val="windowText" lastClr="000000"/>
                </a:solidFill>
                <a:latin typeface="+mn-lt"/>
                <a:ea typeface="+mn-ea"/>
                <a:cs typeface="+mn-cs"/>
              </a:defRPr>
            </a:pPr>
            <a:endParaRPr lang="en-US"/>
          </a:p>
        </c:txPr>
        <c:crossAx val="347633040"/>
        <c:crosses val="autoZero"/>
        <c:auto val="1"/>
        <c:lblAlgn val="ctr"/>
        <c:lblOffset val="100"/>
        <c:noMultiLvlLbl val="0"/>
      </c:catAx>
      <c:valAx>
        <c:axId val="347633040"/>
        <c:scaling>
          <c:orientation val="minMax"/>
          <c:max val="4000"/>
          <c:min val="1"/>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347628880"/>
        <c:crosses val="autoZero"/>
        <c:crossBetween val="between"/>
      </c:valAx>
      <c:spPr>
        <a:noFill/>
        <a:ln>
          <a:noFill/>
        </a:ln>
        <a:effectLst/>
      </c:spPr>
    </c:plotArea>
    <c:legend>
      <c:legendPos val="r"/>
      <c:layout>
        <c:manualLayout>
          <c:xMode val="edge"/>
          <c:yMode val="edge"/>
          <c:x val="0.91599312610351713"/>
          <c:y val="0.40762160007369896"/>
          <c:w val="8.2676104302996323E-2"/>
          <c:h val="0.187694993353934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lumMod val="60000"/>
                <a:lumOff val="40000"/>
              </a:schemeClr>
            </a:solidFill>
            <a:ln>
              <a:solidFill>
                <a:srgbClr val="0070C0"/>
              </a:solidFill>
            </a:ln>
            <a:effectLst>
              <a:outerShdw blurRad="50800" dist="38100" dir="2700000" algn="tl" rotWithShape="0">
                <a:prstClr val="black">
                  <a:alpha val="40000"/>
                </a:prstClr>
              </a:outerShdw>
            </a:effectLst>
          </c:spPr>
          <c:invertIfNegative val="0"/>
          <c:dLbls>
            <c:dLbl>
              <c:idx val="0"/>
              <c:layout/>
              <c:tx>
                <c:rich>
                  <a:bodyPr/>
                  <a:lstStyle/>
                  <a:p>
                    <a:fld id="{AC5A6F79-EC97-4D35-ACEA-43CD77429485}" type="VALUE">
                      <a:rPr lang="en-US"/>
                      <a:pPr/>
                      <a:t>[VALOR]</a:t>
                    </a:fld>
                    <a:r>
                      <a:rPr lang="en-US"/>
                      <a:t> ha  (0.11%)</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5C41-4A53-BF59-E57BC768CF94}"/>
                </c:ext>
              </c:extLst>
            </c:dLbl>
            <c:dLbl>
              <c:idx val="1"/>
              <c:layout/>
              <c:tx>
                <c:rich>
                  <a:bodyPr/>
                  <a:lstStyle/>
                  <a:p>
                    <a:fld id="{13E81C0D-1D3C-40D8-A154-7190C432D03E}" type="VALUE">
                      <a:rPr lang="en-US"/>
                      <a:pPr/>
                      <a:t>[VALOR]</a:t>
                    </a:fld>
                    <a:r>
                      <a:rPr lang="en-US"/>
                      <a:t> ha (26.58</a:t>
                    </a:r>
                    <a:r>
                      <a:rPr lang="en-US" baseline="0"/>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5C41-4A53-BF59-E57BC768CF94}"/>
                </c:ext>
              </c:extLst>
            </c:dLbl>
            <c:dLbl>
              <c:idx val="2"/>
              <c:layout/>
              <c:tx>
                <c:rich>
                  <a:bodyPr/>
                  <a:lstStyle/>
                  <a:p>
                    <a:r>
                      <a:rPr lang="en-US"/>
                      <a:t>227.1</a:t>
                    </a:r>
                    <a:r>
                      <a:rPr lang="en-US" baseline="0"/>
                      <a:t> ha</a:t>
                    </a:r>
                    <a:r>
                      <a:rPr lang="en-US"/>
                      <a:t> (3.68%)</a:t>
                    </a:r>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C41-4A53-BF59-E57BC768CF94}"/>
                </c:ext>
              </c:extLst>
            </c:dLbl>
            <c:dLbl>
              <c:idx val="3"/>
              <c:layout/>
              <c:tx>
                <c:rich>
                  <a:bodyPr/>
                  <a:lstStyle/>
                  <a:p>
                    <a:fld id="{DE604C49-BA74-4255-954A-F85C82E4BB35}" type="VALUE">
                      <a:rPr lang="en-US"/>
                      <a:pPr/>
                      <a:t>[VALOR]</a:t>
                    </a:fld>
                    <a:r>
                      <a:rPr lang="en-US"/>
                      <a:t> ha (17.84%)</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5C41-4A53-BF59-E57BC768CF94}"/>
                </c:ext>
              </c:extLst>
            </c:dLbl>
            <c:dLbl>
              <c:idx val="4"/>
              <c:layout/>
              <c:tx>
                <c:rich>
                  <a:bodyPr/>
                  <a:lstStyle/>
                  <a:p>
                    <a:fld id="{3EA1A9A9-5FAD-48E1-BC5A-158C9B3147D8}" type="VALUE">
                      <a:rPr lang="en-US"/>
                      <a:pPr/>
                      <a:t>[VALOR]</a:t>
                    </a:fld>
                    <a:r>
                      <a:rPr lang="en-US"/>
                      <a:t> ha (33.27%)</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5C41-4A53-BF59-E57BC768CF94}"/>
                </c:ext>
              </c:extLst>
            </c:dLbl>
            <c:dLbl>
              <c:idx val="5"/>
              <c:layout/>
              <c:tx>
                <c:rich>
                  <a:bodyPr/>
                  <a:lstStyle/>
                  <a:p>
                    <a:fld id="{4D3A9B9A-8B36-48FA-967C-8AF2105402B8}" type="VALUE">
                      <a:rPr lang="en-US"/>
                      <a:pPr/>
                      <a:t>[VALOR]</a:t>
                    </a:fld>
                    <a:r>
                      <a:rPr lang="en-US"/>
                      <a:t> ha (2.2 2%)</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5C41-4A53-BF59-E57BC768CF94}"/>
                </c:ext>
              </c:extLst>
            </c:dLbl>
            <c:dLbl>
              <c:idx val="6"/>
              <c:layout/>
              <c:tx>
                <c:rich>
                  <a:bodyPr/>
                  <a:lstStyle/>
                  <a:p>
                    <a:fld id="{FBB45B37-1836-49EA-8BE4-CC3264790642}" type="VALUE">
                      <a:rPr lang="en-US"/>
                      <a:pPr/>
                      <a:t>[VALOR]</a:t>
                    </a:fld>
                    <a:r>
                      <a:rPr lang="en-US"/>
                      <a:t> ha (7.93 %)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5C41-4A53-BF59-E57BC768CF94}"/>
                </c:ext>
              </c:extLst>
            </c:dLbl>
            <c:dLbl>
              <c:idx val="7"/>
              <c:layout/>
              <c:tx>
                <c:rich>
                  <a:bodyPr/>
                  <a:lstStyle/>
                  <a:p>
                    <a:fld id="{6219BF46-EEE9-4011-B22C-DFDD1536D856}" type="VALUE">
                      <a:rPr lang="en-US"/>
                      <a:pPr/>
                      <a:t>[VALOR]</a:t>
                    </a:fld>
                    <a:r>
                      <a:rPr lang="en-US"/>
                      <a:t> ha (6.15 %)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5C41-4A53-BF59-E57BC768CF94}"/>
                </c:ext>
              </c:extLst>
            </c:dLbl>
            <c:dLbl>
              <c:idx val="8"/>
              <c:layout/>
              <c:tx>
                <c:rich>
                  <a:bodyPr/>
                  <a:lstStyle/>
                  <a:p>
                    <a:fld id="{DB267A93-6C0B-41AF-A9FB-203FFFD8447F}" type="VALUE">
                      <a:rPr lang="en-US"/>
                      <a:pPr/>
                      <a:t>[VALOR]</a:t>
                    </a:fld>
                    <a:r>
                      <a:rPr lang="en-US"/>
                      <a:t> ha (2.17</a:t>
                    </a:r>
                    <a:r>
                      <a:rPr lang="en-US" baseline="0"/>
                      <a:t>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5C41-4A53-BF59-E57BC768CF94}"/>
                </c:ext>
              </c:extLst>
            </c:dLbl>
            <c:dLbl>
              <c:idx val="9"/>
              <c:layout/>
              <c:tx>
                <c:rich>
                  <a:bodyPr/>
                  <a:lstStyle/>
                  <a:p>
                    <a:fld id="{4E7EE554-8926-48C9-9071-FD79FF5324A7}" type="VALUE">
                      <a:rPr lang="en-US"/>
                      <a:pPr/>
                      <a:t>[VALOR]</a:t>
                    </a:fld>
                    <a:r>
                      <a:rPr lang="en-US"/>
                      <a:t> ha (0.06 %)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5C41-4A53-BF59-E57BC768CF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85000"/>
                        <a:lumOff val="1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Hoja2!$E$47:$E$56</c:f>
              <c:strCache>
                <c:ptCount val="10"/>
                <c:pt idx="0">
                  <c:v>Arbolado forestal</c:v>
                </c:pt>
                <c:pt idx="1">
                  <c:v>Cultivos</c:v>
                </c:pt>
                <c:pt idx="2">
                  <c:v>Edificaciones</c:v>
                </c:pt>
                <c:pt idx="3">
                  <c:v>Matorral</c:v>
                </c:pt>
                <c:pt idx="4">
                  <c:v>Páramo</c:v>
                </c:pt>
                <c:pt idx="5">
                  <c:v>Prado</c:v>
                </c:pt>
                <c:pt idx="6">
                  <c:v>Suelo no edificado</c:v>
                </c:pt>
                <c:pt idx="7">
                  <c:v>Urbano mixto consolidado</c:v>
                </c:pt>
                <c:pt idx="8">
                  <c:v>Vial</c:v>
                </c:pt>
                <c:pt idx="9">
                  <c:v>Zona de extracción</c:v>
                </c:pt>
              </c:strCache>
            </c:strRef>
          </c:cat>
          <c:val>
            <c:numRef>
              <c:f>Hoja2!$F$47:$F$56</c:f>
              <c:numCache>
                <c:formatCode>0.00</c:formatCode>
                <c:ptCount val="10"/>
                <c:pt idx="0">
                  <c:v>6.7611309999999998</c:v>
                </c:pt>
                <c:pt idx="1">
                  <c:v>1640.41068</c:v>
                </c:pt>
                <c:pt idx="2">
                  <c:v>227.09804700000001</c:v>
                </c:pt>
                <c:pt idx="3">
                  <c:v>1100.9106220000001</c:v>
                </c:pt>
                <c:pt idx="4">
                  <c:v>2053.671621</c:v>
                </c:pt>
                <c:pt idx="5">
                  <c:v>136.76563999999999</c:v>
                </c:pt>
                <c:pt idx="6">
                  <c:v>489.56889899999999</c:v>
                </c:pt>
                <c:pt idx="7">
                  <c:v>379.63182399999999</c:v>
                </c:pt>
                <c:pt idx="8">
                  <c:v>133.91760600000001</c:v>
                </c:pt>
                <c:pt idx="9">
                  <c:v>3.4400170000000001</c:v>
                </c:pt>
              </c:numCache>
            </c:numRef>
          </c:val>
          <c:extLst>
            <c:ext xmlns:c16="http://schemas.microsoft.com/office/drawing/2014/chart" uri="{C3380CC4-5D6E-409C-BE32-E72D297353CC}">
              <c16:uniqueId val="{0000000A-5C41-4A53-BF59-E57BC768CF94}"/>
            </c:ext>
          </c:extLst>
        </c:ser>
        <c:dLbls>
          <c:showLegendKey val="0"/>
          <c:showVal val="1"/>
          <c:showCatName val="0"/>
          <c:showSerName val="0"/>
          <c:showPercent val="0"/>
          <c:showBubbleSize val="0"/>
        </c:dLbls>
        <c:gapWidth val="40"/>
        <c:axId val="1645292527"/>
        <c:axId val="1645292943"/>
      </c:barChart>
      <c:catAx>
        <c:axId val="16452925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645292943"/>
        <c:crosses val="autoZero"/>
        <c:auto val="1"/>
        <c:lblAlgn val="ctr"/>
        <c:lblOffset val="100"/>
        <c:noMultiLvlLbl val="0"/>
      </c:catAx>
      <c:valAx>
        <c:axId val="1645292943"/>
        <c:scaling>
          <c:orientation val="minMax"/>
          <c:max val="2060"/>
          <c:min val="0"/>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6452925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lumMod val="60000"/>
                <a:lumOff val="40000"/>
              </a:schemeClr>
            </a:solidFill>
            <a:ln>
              <a:solidFill>
                <a:srgbClr val="0070C0"/>
              </a:solidFill>
            </a:ln>
            <a:effectLst>
              <a:outerShdw blurRad="50800" dist="38100" dir="2700000" algn="tl" rotWithShape="0">
                <a:prstClr val="black">
                  <a:alpha val="40000"/>
                </a:prstClr>
              </a:outerShdw>
            </a:effectLst>
          </c:spPr>
          <c:invertIfNegative val="0"/>
          <c:dLbls>
            <c:dLbl>
              <c:idx val="0"/>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fld id="{FAA757F3-60C9-42F7-868B-6A4DF41BA475}" type="VALUE">
                      <a:rPr lang="en-US"/>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75000"/>
                              <a:lumOff val="25000"/>
                            </a:sysClr>
                          </a:solidFill>
                        </a:defRPr>
                      </a:pPr>
                      <a:t>[VALOR]</a:t>
                    </a:fld>
                    <a:r>
                      <a:rPr lang="en-US"/>
                      <a:t>  ha </a:t>
                    </a:r>
                    <a:r>
                      <a:rPr lang="en-US" sz="900" b="0" i="0" u="none" strike="noStrike" kern="1200" baseline="0">
                        <a:solidFill>
                          <a:sysClr val="windowText" lastClr="000000">
                            <a:lumMod val="75000"/>
                            <a:lumOff val="25000"/>
                          </a:sysClr>
                        </a:solidFill>
                      </a:rPr>
                      <a:t>(0.07 %)</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A7D6-4D9B-9CC4-2450A6334E23}"/>
                </c:ext>
              </c:extLst>
            </c:dLbl>
            <c:dLbl>
              <c:idx val="1"/>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fld id="{CEBB1CBA-B9FB-433C-9A51-DA861F1BBE52}" type="VALUE">
                      <a:rPr lang="en-US"/>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75000"/>
                              <a:lumOff val="25000"/>
                            </a:sysClr>
                          </a:solidFill>
                        </a:defRPr>
                      </a:pPr>
                      <a:t>[VALOR]</a:t>
                    </a:fld>
                    <a:r>
                      <a:rPr lang="en-US"/>
                      <a:t> ha </a:t>
                    </a:r>
                    <a:r>
                      <a:rPr lang="en-US" sz="900" b="0" i="0" u="none" strike="noStrike" kern="1200" baseline="0">
                        <a:solidFill>
                          <a:sysClr val="windowText" lastClr="000000">
                            <a:lumMod val="75000"/>
                            <a:lumOff val="25000"/>
                          </a:sysClr>
                        </a:solidFill>
                      </a:rPr>
                      <a:t>(0.74 %)</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A7D6-4D9B-9CC4-2450A6334E23}"/>
                </c:ext>
              </c:extLst>
            </c:dLbl>
            <c:dLbl>
              <c:idx val="2"/>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fld id="{15B016A7-0DD5-46E9-BC10-C203A9121B40}" type="VALUE">
                      <a:rPr lang="en-US"/>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75000"/>
                              <a:lumOff val="25000"/>
                            </a:sysClr>
                          </a:solidFill>
                        </a:defRPr>
                      </a:pPr>
                      <a:t>[VALOR]</a:t>
                    </a:fld>
                    <a:r>
                      <a:rPr lang="en-US"/>
                      <a:t> ha </a:t>
                    </a:r>
                    <a:r>
                      <a:rPr lang="en-US" sz="900" b="0" i="0" u="none" strike="noStrike" kern="1200" baseline="0">
                        <a:solidFill>
                          <a:sysClr val="windowText" lastClr="000000">
                            <a:lumMod val="75000"/>
                            <a:lumOff val="25000"/>
                          </a:sysClr>
                        </a:solidFill>
                      </a:rPr>
                      <a:t>(3.86 %)</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A7D6-4D9B-9CC4-2450A6334E23}"/>
                </c:ext>
              </c:extLst>
            </c:dLbl>
            <c:dLbl>
              <c:idx val="3"/>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fld id="{71E4951A-E7A5-4D7B-A3CF-F67C8DCE3BC4}" type="VALUE">
                      <a:rPr lang="en-US"/>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75000"/>
                              <a:lumOff val="25000"/>
                            </a:sysClr>
                          </a:solidFill>
                        </a:defRPr>
                      </a:pPr>
                      <a:t>[VALOR]</a:t>
                    </a:fld>
                    <a:r>
                      <a:rPr lang="en-US"/>
                      <a:t>  ha </a:t>
                    </a:r>
                    <a:r>
                      <a:rPr lang="en-US" sz="900" b="0" i="0" u="none" strike="noStrike" kern="1200" baseline="0">
                        <a:solidFill>
                          <a:sysClr val="windowText" lastClr="000000">
                            <a:lumMod val="75000"/>
                            <a:lumOff val="25000"/>
                          </a:sysClr>
                        </a:solidFill>
                      </a:rPr>
                      <a:t>(4.27 %)</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A7D6-4D9B-9CC4-2450A6334E23}"/>
                </c:ext>
              </c:extLst>
            </c:dLbl>
            <c:dLbl>
              <c:idx val="4"/>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fld id="{8A12A3E9-E45C-499C-840F-64125073F4CE}" type="VALUE">
                      <a:rPr lang="en-US"/>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75000"/>
                              <a:lumOff val="25000"/>
                            </a:sysClr>
                          </a:solidFill>
                        </a:defRPr>
                      </a:pPr>
                      <a:t>[VALOR]</a:t>
                    </a:fld>
                    <a:r>
                      <a:rPr lang="en-US"/>
                      <a:t> ha </a:t>
                    </a:r>
                    <a:r>
                      <a:rPr lang="en-US" sz="900" b="0" i="0" u="none" strike="noStrike" kern="1200" baseline="0">
                        <a:solidFill>
                          <a:sysClr val="windowText" lastClr="000000">
                            <a:lumMod val="75000"/>
                            <a:lumOff val="25000"/>
                          </a:sysClr>
                        </a:solidFill>
                      </a:rPr>
                      <a:t>(55.62 %)</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A7D6-4D9B-9CC4-2450A6334E23}"/>
                </c:ext>
              </c:extLst>
            </c:dLbl>
            <c:dLbl>
              <c:idx val="5"/>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fld id="{826F7EC5-C19A-485F-BDBD-99C4A660B499}" type="VALUE">
                      <a:rPr lang="en-US"/>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75000"/>
                              <a:lumOff val="25000"/>
                            </a:sysClr>
                          </a:solidFill>
                        </a:defRPr>
                      </a:pPr>
                      <a:t>[VALOR]</a:t>
                    </a:fld>
                    <a:r>
                      <a:rPr lang="en-US"/>
                      <a:t> ha </a:t>
                    </a:r>
                    <a:r>
                      <a:rPr lang="en-US" sz="900" b="0" i="0" u="none" strike="noStrike" kern="1200" baseline="0">
                        <a:solidFill>
                          <a:sysClr val="windowText" lastClr="000000">
                            <a:lumMod val="75000"/>
                            <a:lumOff val="25000"/>
                          </a:sysClr>
                        </a:solidFill>
                      </a:rPr>
                      <a:t>(22.61 %)</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A7D6-4D9B-9CC4-2450A6334E23}"/>
                </c:ext>
              </c:extLst>
            </c:dLbl>
            <c:dLbl>
              <c:idx val="6"/>
              <c:layout/>
              <c:tx>
                <c:rich>
                  <a:bodyPr/>
                  <a:lstStyle/>
                  <a:p>
                    <a:fld id="{E48086AB-0368-4E68-AB45-6046865B4DEA}" type="VALUE">
                      <a:rPr lang="en-US"/>
                      <a:pPr/>
                      <a:t>[VALOR]</a:t>
                    </a:fld>
                    <a:r>
                      <a:rPr lang="en-US"/>
                      <a:t> ha</a:t>
                    </a:r>
                    <a:r>
                      <a:rPr lang="en-US" baseline="0"/>
                      <a:t> (12.83 %)</a:t>
                    </a:r>
                  </a:p>
                </c:rich>
              </c:tx>
              <c:dLblPos val="in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A7D6-4D9B-9CC4-2450A6334E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[USOS.xlsx]Hoja1!$T$4:$T$10</c:f>
              <c:strCache>
                <c:ptCount val="7"/>
                <c:pt idx="0">
                  <c:v>AM</c:v>
                </c:pt>
                <c:pt idx="1">
                  <c:v>AR</c:v>
                </c:pt>
                <c:pt idx="2">
                  <c:v>AP</c:v>
                </c:pt>
                <c:pt idx="3">
                  <c:v>PPCUS</c:v>
                </c:pt>
                <c:pt idx="4">
                  <c:v>PEC</c:v>
                </c:pt>
                <c:pt idx="5">
                  <c:v>RNPS</c:v>
                </c:pt>
                <c:pt idx="6">
                  <c:v>R</c:v>
                </c:pt>
              </c:strCache>
            </c:strRef>
          </c:cat>
          <c:val>
            <c:numRef>
              <c:f>[USOS.xlsx]Hoja1!$AA$4:$AA$10</c:f>
              <c:numCache>
                <c:formatCode>0.00</c:formatCode>
                <c:ptCount val="7"/>
                <c:pt idx="0">
                  <c:v>3.9500999999999999</c:v>
                </c:pt>
                <c:pt idx="1">
                  <c:v>42.914962000000003</c:v>
                </c:pt>
                <c:pt idx="2">
                  <c:v>222.75254200000001</c:v>
                </c:pt>
                <c:pt idx="3">
                  <c:v>246.89522400000001</c:v>
                </c:pt>
                <c:pt idx="4">
                  <c:v>3212.5873219999999</c:v>
                </c:pt>
                <c:pt idx="5">
                  <c:v>1305.6321210000001</c:v>
                </c:pt>
                <c:pt idx="6">
                  <c:v>740.80900299999996</c:v>
                </c:pt>
              </c:numCache>
            </c:numRef>
          </c:val>
          <c:extLst>
            <c:ext xmlns:c16="http://schemas.microsoft.com/office/drawing/2014/chart" uri="{C3380CC4-5D6E-409C-BE32-E72D297353CC}">
              <c16:uniqueId val="{00000007-A7D6-4D9B-9CC4-2450A6334E23}"/>
            </c:ext>
          </c:extLst>
        </c:ser>
        <c:dLbls>
          <c:showLegendKey val="0"/>
          <c:showVal val="1"/>
          <c:showCatName val="0"/>
          <c:showSerName val="0"/>
          <c:showPercent val="0"/>
          <c:showBubbleSize val="0"/>
        </c:dLbls>
        <c:gapWidth val="40"/>
        <c:axId val="259903999"/>
        <c:axId val="259906911"/>
      </c:barChart>
      <c:catAx>
        <c:axId val="2599039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9906911"/>
        <c:crosses val="autoZero"/>
        <c:auto val="1"/>
        <c:lblAlgn val="ctr"/>
        <c:lblOffset val="100"/>
        <c:noMultiLvlLbl val="0"/>
      </c:catAx>
      <c:valAx>
        <c:axId val="259906911"/>
        <c:scaling>
          <c:orientation val="minMax"/>
          <c:max val="3300"/>
          <c:min val="0"/>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99039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image" Target="../media/image167.png"/><Relationship Id="rId4" Type="http://schemas.openxmlformats.org/officeDocument/2006/relationships/image" Target="../media/image170.png"/></Relationships>
</file>

<file path=ppt/diagrams/_rels/data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image" Target="../media/image16.png"/><Relationship Id="rId4" Type="http://schemas.openxmlformats.org/officeDocument/2006/relationships/image" Target="../media/image17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image" Target="../media/image167.png"/><Relationship Id="rId4" Type="http://schemas.openxmlformats.org/officeDocument/2006/relationships/image" Target="../media/image17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image" Target="../media/image16.png"/><Relationship Id="rId4" Type="http://schemas.openxmlformats.org/officeDocument/2006/relationships/image" Target="../media/image173.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417137-C166-417B-B81D-3ED14E7D02E5}" type="doc">
      <dgm:prSet loTypeId="urn:microsoft.com/office/officeart/2005/8/layout/vList3" loCatId="picture" qsTypeId="urn:microsoft.com/office/officeart/2005/8/quickstyle/simple3" qsCatId="simple" csTypeId="urn:microsoft.com/office/officeart/2005/8/colors/colorful4" csCatId="colorful" phldr="1"/>
      <dgm:spPr/>
      <dgm:t>
        <a:bodyPr/>
        <a:lstStyle/>
        <a:p>
          <a:endParaRPr lang="en-US"/>
        </a:p>
      </dgm:t>
    </dgm:pt>
    <dgm:pt modelId="{6423B4FE-4B8E-4A39-9B7A-C176704E8551}">
      <dgm:prSet phldrT="[Texto]" custT="1"/>
      <dgm:spPr>
        <a:xfrm rot="10800000">
          <a:off x="1094332" y="333"/>
          <a:ext cx="3583516" cy="766870"/>
        </a:xfrm>
        <a:prstGeom prst="homePlate">
          <a:avLst/>
        </a:prstGeom>
        <a:solidFill>
          <a:schemeClr val="accent5">
            <a:lumMod val="20000"/>
            <a:lumOff val="80000"/>
          </a:schemeClr>
        </a:solidFill>
      </dgm:spPr>
      <dgm:t>
        <a:bodyPr/>
        <a:lstStyle/>
        <a:p>
          <a:pPr algn="just">
            <a:buFont typeface="Symbol" panose="05050102010706020507" pitchFamily="18" charset="2"/>
            <a:buNone/>
          </a:pPr>
          <a:r>
            <a:rPr lang="es-ES" sz="1300" dirty="0"/>
            <a:t>Recopilar y estandarizar la información secundaria existente y estructurarla en una </a:t>
          </a:r>
          <a:r>
            <a:rPr lang="es-ES" sz="1300" dirty="0" err="1"/>
            <a:t>geodatabase</a:t>
          </a:r>
          <a:r>
            <a:rPr lang="es-ES" sz="1300" dirty="0"/>
            <a:t>. </a:t>
          </a:r>
          <a:endParaRPr lang="es-EC" sz="1300" dirty="0">
            <a:latin typeface="Calibri" panose="020F0502020204030204"/>
            <a:ea typeface="+mn-ea"/>
            <a:cs typeface="+mn-cs"/>
          </a:endParaRPr>
        </a:p>
      </dgm:t>
    </dgm:pt>
    <dgm:pt modelId="{0232CC81-E188-480B-96E0-7507047BD014}" type="parTrans" cxnId="{0912B2EC-B6DC-49E6-AFD0-75814DA59092}">
      <dgm:prSet/>
      <dgm:spPr/>
      <dgm:t>
        <a:bodyPr/>
        <a:lstStyle/>
        <a:p>
          <a:pPr algn="just"/>
          <a:endParaRPr lang="es-EC" sz="1300"/>
        </a:p>
      </dgm:t>
    </dgm:pt>
    <dgm:pt modelId="{CCE08531-56ED-49B6-A9A5-122D899C7A7A}" type="sibTrans" cxnId="{0912B2EC-B6DC-49E6-AFD0-75814DA59092}">
      <dgm:prSet/>
      <dgm:spPr/>
      <dgm:t>
        <a:bodyPr/>
        <a:lstStyle/>
        <a:p>
          <a:pPr algn="just"/>
          <a:endParaRPr lang="es-EC" sz="1300"/>
        </a:p>
      </dgm:t>
    </dgm:pt>
    <dgm:pt modelId="{E3CE7C41-F11E-4742-AD66-187512AD0CC3}">
      <dgm:prSet phldrT="[Texto]" custT="1"/>
      <dgm:spPr>
        <a:xfrm rot="10800000">
          <a:off x="1094332" y="996120"/>
          <a:ext cx="3583516" cy="766870"/>
        </a:xfrm>
        <a:prstGeom prst="homePlate">
          <a:avLst/>
        </a:prstGeom>
      </dgm:spPr>
      <dgm:t>
        <a:bodyPr/>
        <a:lstStyle/>
        <a:p>
          <a:pPr algn="just">
            <a:buFont typeface="Symbol" panose="05050102010706020507" pitchFamily="18" charset="2"/>
            <a:buNone/>
          </a:pPr>
          <a:r>
            <a:rPr lang="es-ES" sz="1300" dirty="0"/>
            <a:t>Realizar las correcciones de las imágenes de estudio a partir de herramientas de análisis digital de imágenes con el objetivo de ajustar dichas imágenes para la detección de cambios y clasificación de la ocupación del suelo.</a:t>
          </a:r>
          <a:endParaRPr lang="es-EC" sz="1300" dirty="0">
            <a:latin typeface="Calibri" panose="020F0502020204030204"/>
            <a:ea typeface="+mn-ea"/>
            <a:cs typeface="+mn-cs"/>
          </a:endParaRPr>
        </a:p>
      </dgm:t>
    </dgm:pt>
    <dgm:pt modelId="{2492FC1F-37BD-4D46-9104-F5310F30E2A3}" type="parTrans" cxnId="{86F68BA4-6F31-468D-9DB5-CB764CD33BC4}">
      <dgm:prSet/>
      <dgm:spPr/>
      <dgm:t>
        <a:bodyPr/>
        <a:lstStyle/>
        <a:p>
          <a:pPr algn="just"/>
          <a:endParaRPr lang="es-EC" sz="1300"/>
        </a:p>
      </dgm:t>
    </dgm:pt>
    <dgm:pt modelId="{EB9C721C-5EBD-4D4E-81C4-36706F5D83EA}" type="sibTrans" cxnId="{86F68BA4-6F31-468D-9DB5-CB764CD33BC4}">
      <dgm:prSet/>
      <dgm:spPr/>
      <dgm:t>
        <a:bodyPr/>
        <a:lstStyle/>
        <a:p>
          <a:pPr algn="just"/>
          <a:endParaRPr lang="es-EC" sz="1300"/>
        </a:p>
      </dgm:t>
    </dgm:pt>
    <dgm:pt modelId="{361F4AB6-E2D5-4965-8225-D2B924A2D8EA}">
      <dgm:prSet phldrT="[Texto]" custT="1"/>
      <dgm:spPr>
        <a:xfrm rot="10800000">
          <a:off x="1094332" y="1991907"/>
          <a:ext cx="3583516" cy="766870"/>
        </a:xfrm>
        <a:prstGeom prst="homePlate">
          <a:avLst/>
        </a:prstGeom>
        <a:solidFill>
          <a:srgbClr val="CCCCFF"/>
        </a:solidFill>
      </dgm:spPr>
      <dgm:t>
        <a:bodyPr/>
        <a:lstStyle/>
        <a:p>
          <a:pPr algn="just">
            <a:buFont typeface="Symbol" panose="05050102010706020507" pitchFamily="18" charset="2"/>
            <a:buNone/>
          </a:pPr>
          <a:r>
            <a:rPr lang="es-ES" sz="1300" dirty="0"/>
            <a:t>Identificar las zonas que han cambiado espectralmente mediante diferentes algoritmos para detección de cambios con la finalidad de cuantificar los cambios existentes en el uso y la cobertura del suelo en la zona de estudio.</a:t>
          </a:r>
          <a:endParaRPr lang="es-EC" sz="1300" dirty="0">
            <a:latin typeface="Calibri" panose="020F0502020204030204"/>
            <a:ea typeface="+mn-ea"/>
            <a:cs typeface="+mn-cs"/>
          </a:endParaRPr>
        </a:p>
      </dgm:t>
    </dgm:pt>
    <dgm:pt modelId="{1ED3C2C3-7A93-4E45-9FCD-9BD239C4F5C0}" type="parTrans" cxnId="{DCEDD01D-8AC6-479E-B9E0-9BB23293CFB3}">
      <dgm:prSet/>
      <dgm:spPr/>
      <dgm:t>
        <a:bodyPr/>
        <a:lstStyle/>
        <a:p>
          <a:pPr algn="just"/>
          <a:endParaRPr lang="es-EC" sz="1300"/>
        </a:p>
      </dgm:t>
    </dgm:pt>
    <dgm:pt modelId="{92FAA2AB-31DD-4981-B783-04EE6DB9ACE1}" type="sibTrans" cxnId="{DCEDD01D-8AC6-479E-B9E0-9BB23293CFB3}">
      <dgm:prSet/>
      <dgm:spPr/>
      <dgm:t>
        <a:bodyPr/>
        <a:lstStyle/>
        <a:p>
          <a:pPr algn="just"/>
          <a:endParaRPr lang="es-EC" sz="1300"/>
        </a:p>
      </dgm:t>
    </dgm:pt>
    <dgm:pt modelId="{7357790B-1E60-43AE-87DF-F5D86B90D777}" type="pres">
      <dgm:prSet presAssocID="{E4417137-C166-417B-B81D-3ED14E7D02E5}" presName="linearFlow" presStyleCnt="0">
        <dgm:presLayoutVars>
          <dgm:dir/>
          <dgm:resizeHandles val="exact"/>
        </dgm:presLayoutVars>
      </dgm:prSet>
      <dgm:spPr/>
      <dgm:t>
        <a:bodyPr/>
        <a:lstStyle/>
        <a:p>
          <a:endParaRPr lang="es-ES"/>
        </a:p>
      </dgm:t>
    </dgm:pt>
    <dgm:pt modelId="{C6A91C3E-910D-472D-A3AC-1EF3B2DCE1A4}" type="pres">
      <dgm:prSet presAssocID="{6423B4FE-4B8E-4A39-9B7A-C176704E8551}" presName="composite" presStyleCnt="0"/>
      <dgm:spPr/>
    </dgm:pt>
    <dgm:pt modelId="{22514580-138B-4627-91F8-A8DDF57984D5}" type="pres">
      <dgm:prSet presAssocID="{6423B4FE-4B8E-4A39-9B7A-C176704E8551}" presName="imgShp" presStyleLbl="fgImgPlace1" presStyleIdx="0" presStyleCnt="3"/>
      <dgm:spPr>
        <a:xfrm>
          <a:off x="710897" y="333"/>
          <a:ext cx="766870" cy="766870"/>
        </a:xfrm>
        <a:prstGeom prst="ellipse">
          <a:avLst/>
        </a:prstGeom>
        <a:blipFill rotWithShape="1">
          <a:blip xmlns:r="http://schemas.openxmlformats.org/officeDocument/2006/relationships" r:embed="rId1"/>
          <a:srcRect/>
          <a:stretch>
            <a:fillRect t="-3000" b="-3000"/>
          </a:stretch>
        </a:blipFill>
      </dgm:spPr>
    </dgm:pt>
    <dgm:pt modelId="{8380038A-6313-4FF4-A021-0067D75D4B56}" type="pres">
      <dgm:prSet presAssocID="{6423B4FE-4B8E-4A39-9B7A-C176704E8551}" presName="txShp" presStyleLbl="node1" presStyleIdx="0" presStyleCnt="3">
        <dgm:presLayoutVars>
          <dgm:bulletEnabled val="1"/>
        </dgm:presLayoutVars>
      </dgm:prSet>
      <dgm:spPr/>
      <dgm:t>
        <a:bodyPr/>
        <a:lstStyle/>
        <a:p>
          <a:endParaRPr lang="es-ES"/>
        </a:p>
      </dgm:t>
    </dgm:pt>
    <dgm:pt modelId="{F2B8B973-68DE-47E5-829E-C47DA69F2CAC}" type="pres">
      <dgm:prSet presAssocID="{CCE08531-56ED-49B6-A9A5-122D899C7A7A}" presName="spacing" presStyleCnt="0"/>
      <dgm:spPr/>
    </dgm:pt>
    <dgm:pt modelId="{624A83F6-4CE6-44C1-B320-844DD5F59EFD}" type="pres">
      <dgm:prSet presAssocID="{E3CE7C41-F11E-4742-AD66-187512AD0CC3}" presName="composite" presStyleCnt="0"/>
      <dgm:spPr/>
    </dgm:pt>
    <dgm:pt modelId="{3CDDE1C8-2BE7-446D-95DC-237FE5A98E2D}" type="pres">
      <dgm:prSet presAssocID="{E3CE7C41-F11E-4742-AD66-187512AD0CC3}" presName="imgShp" presStyleLbl="fgImgPlace1" presStyleIdx="1" presStyleCnt="3"/>
      <dgm:spPr>
        <a:xfrm>
          <a:off x="710897" y="996120"/>
          <a:ext cx="766870" cy="766870"/>
        </a:xfrm>
        <a:prstGeom prst="ellipse">
          <a:avLst/>
        </a:prstGeom>
        <a:blipFill rotWithShape="1">
          <a:blip xmlns:r="http://schemas.openxmlformats.org/officeDocument/2006/relationships" r:embed="rId2"/>
          <a:srcRect/>
          <a:stretch>
            <a:fillRect l="-23000" r="-23000"/>
          </a:stretch>
        </a:blipFill>
      </dgm:spPr>
    </dgm:pt>
    <dgm:pt modelId="{ECEDA5B4-9FC0-46D2-9E7D-5EA8DB1ADE5E}" type="pres">
      <dgm:prSet presAssocID="{E3CE7C41-F11E-4742-AD66-187512AD0CC3}" presName="txShp" presStyleLbl="node1" presStyleIdx="1" presStyleCnt="3">
        <dgm:presLayoutVars>
          <dgm:bulletEnabled val="1"/>
        </dgm:presLayoutVars>
      </dgm:prSet>
      <dgm:spPr/>
      <dgm:t>
        <a:bodyPr/>
        <a:lstStyle/>
        <a:p>
          <a:endParaRPr lang="es-ES"/>
        </a:p>
      </dgm:t>
    </dgm:pt>
    <dgm:pt modelId="{0713D9A3-E836-48EB-9487-03DA29E38ACA}" type="pres">
      <dgm:prSet presAssocID="{EB9C721C-5EBD-4D4E-81C4-36706F5D83EA}" presName="spacing" presStyleCnt="0"/>
      <dgm:spPr/>
    </dgm:pt>
    <dgm:pt modelId="{E1507EF3-4280-4370-A202-8D2F4F974F40}" type="pres">
      <dgm:prSet presAssocID="{361F4AB6-E2D5-4965-8225-D2B924A2D8EA}" presName="composite" presStyleCnt="0"/>
      <dgm:spPr/>
    </dgm:pt>
    <dgm:pt modelId="{E0F6116C-6FF6-4BD5-AA1F-677A0817B7C2}" type="pres">
      <dgm:prSet presAssocID="{361F4AB6-E2D5-4965-8225-D2B924A2D8EA}" presName="imgShp" presStyleLbl="fgImgPlace1" presStyleIdx="2" presStyleCnt="3"/>
      <dgm:spPr>
        <a:xfrm>
          <a:off x="710897" y="1991907"/>
          <a:ext cx="766870" cy="766870"/>
        </a:xfrm>
        <a:prstGeom prst="ellipse">
          <a:avLst/>
        </a:prstGeom>
        <a:blipFill rotWithShape="1">
          <a:blip xmlns:r="http://schemas.openxmlformats.org/officeDocument/2006/relationships" r:embed="rId3"/>
          <a:srcRect/>
          <a:stretch>
            <a:fillRect t="-17000" b="-17000"/>
          </a:stretch>
        </a:blipFill>
      </dgm:spPr>
    </dgm:pt>
    <dgm:pt modelId="{7574CADB-4C9C-4B48-AC1C-5F471E7B3FCB}" type="pres">
      <dgm:prSet presAssocID="{361F4AB6-E2D5-4965-8225-D2B924A2D8EA}" presName="txShp" presStyleLbl="node1" presStyleIdx="2" presStyleCnt="3">
        <dgm:presLayoutVars>
          <dgm:bulletEnabled val="1"/>
        </dgm:presLayoutVars>
      </dgm:prSet>
      <dgm:spPr/>
      <dgm:t>
        <a:bodyPr/>
        <a:lstStyle/>
        <a:p>
          <a:endParaRPr lang="es-ES"/>
        </a:p>
      </dgm:t>
    </dgm:pt>
  </dgm:ptLst>
  <dgm:cxnLst>
    <dgm:cxn modelId="{DCEDD01D-8AC6-479E-B9E0-9BB23293CFB3}" srcId="{E4417137-C166-417B-B81D-3ED14E7D02E5}" destId="{361F4AB6-E2D5-4965-8225-D2B924A2D8EA}" srcOrd="2" destOrd="0" parTransId="{1ED3C2C3-7A93-4E45-9FCD-9BD239C4F5C0}" sibTransId="{92FAA2AB-31DD-4981-B783-04EE6DB9ACE1}"/>
    <dgm:cxn modelId="{0912B2EC-B6DC-49E6-AFD0-75814DA59092}" srcId="{E4417137-C166-417B-B81D-3ED14E7D02E5}" destId="{6423B4FE-4B8E-4A39-9B7A-C176704E8551}" srcOrd="0" destOrd="0" parTransId="{0232CC81-E188-480B-96E0-7507047BD014}" sibTransId="{CCE08531-56ED-49B6-A9A5-122D899C7A7A}"/>
    <dgm:cxn modelId="{D20EE7B1-9DDE-433F-92F2-7B3B7FC3AD08}" type="presOf" srcId="{E4417137-C166-417B-B81D-3ED14E7D02E5}" destId="{7357790B-1E60-43AE-87DF-F5D86B90D777}" srcOrd="0" destOrd="0" presId="urn:microsoft.com/office/officeart/2005/8/layout/vList3"/>
    <dgm:cxn modelId="{86F68BA4-6F31-468D-9DB5-CB764CD33BC4}" srcId="{E4417137-C166-417B-B81D-3ED14E7D02E5}" destId="{E3CE7C41-F11E-4742-AD66-187512AD0CC3}" srcOrd="1" destOrd="0" parTransId="{2492FC1F-37BD-4D46-9104-F5310F30E2A3}" sibTransId="{EB9C721C-5EBD-4D4E-81C4-36706F5D83EA}"/>
    <dgm:cxn modelId="{2D882B46-EA4D-4E99-BFF4-8A9CED3985BB}" type="presOf" srcId="{E3CE7C41-F11E-4742-AD66-187512AD0CC3}" destId="{ECEDA5B4-9FC0-46D2-9E7D-5EA8DB1ADE5E}" srcOrd="0" destOrd="0" presId="urn:microsoft.com/office/officeart/2005/8/layout/vList3"/>
    <dgm:cxn modelId="{7723D519-068D-4415-B375-D6E230CB37A1}" type="presOf" srcId="{361F4AB6-E2D5-4965-8225-D2B924A2D8EA}" destId="{7574CADB-4C9C-4B48-AC1C-5F471E7B3FCB}" srcOrd="0" destOrd="0" presId="urn:microsoft.com/office/officeart/2005/8/layout/vList3"/>
    <dgm:cxn modelId="{40597103-3A77-4608-8034-4246CE2910F9}" type="presOf" srcId="{6423B4FE-4B8E-4A39-9B7A-C176704E8551}" destId="{8380038A-6313-4FF4-A021-0067D75D4B56}" srcOrd="0" destOrd="0" presId="urn:microsoft.com/office/officeart/2005/8/layout/vList3"/>
    <dgm:cxn modelId="{511413F7-589E-41B7-AB44-DD74287CDCAC}" type="presParOf" srcId="{7357790B-1E60-43AE-87DF-F5D86B90D777}" destId="{C6A91C3E-910D-472D-A3AC-1EF3B2DCE1A4}" srcOrd="0" destOrd="0" presId="urn:microsoft.com/office/officeart/2005/8/layout/vList3"/>
    <dgm:cxn modelId="{B3623074-AE70-405B-8EF1-BED4F030E891}" type="presParOf" srcId="{C6A91C3E-910D-472D-A3AC-1EF3B2DCE1A4}" destId="{22514580-138B-4627-91F8-A8DDF57984D5}" srcOrd="0" destOrd="0" presId="urn:microsoft.com/office/officeart/2005/8/layout/vList3"/>
    <dgm:cxn modelId="{1CB162C5-E4E5-4F75-B997-C6A0FD157109}" type="presParOf" srcId="{C6A91C3E-910D-472D-A3AC-1EF3B2DCE1A4}" destId="{8380038A-6313-4FF4-A021-0067D75D4B56}" srcOrd="1" destOrd="0" presId="urn:microsoft.com/office/officeart/2005/8/layout/vList3"/>
    <dgm:cxn modelId="{DE6C205A-B6CB-41EF-A84E-A2ACD37D600C}" type="presParOf" srcId="{7357790B-1E60-43AE-87DF-F5D86B90D777}" destId="{F2B8B973-68DE-47E5-829E-C47DA69F2CAC}" srcOrd="1" destOrd="0" presId="urn:microsoft.com/office/officeart/2005/8/layout/vList3"/>
    <dgm:cxn modelId="{B22C13E3-E67C-49DE-A9B2-05F935391885}" type="presParOf" srcId="{7357790B-1E60-43AE-87DF-F5D86B90D777}" destId="{624A83F6-4CE6-44C1-B320-844DD5F59EFD}" srcOrd="2" destOrd="0" presId="urn:microsoft.com/office/officeart/2005/8/layout/vList3"/>
    <dgm:cxn modelId="{CFE60D7A-8037-4898-8297-377D044797C1}" type="presParOf" srcId="{624A83F6-4CE6-44C1-B320-844DD5F59EFD}" destId="{3CDDE1C8-2BE7-446D-95DC-237FE5A98E2D}" srcOrd="0" destOrd="0" presId="urn:microsoft.com/office/officeart/2005/8/layout/vList3"/>
    <dgm:cxn modelId="{292E9C21-6C4D-4233-B896-AC92454AE9EC}" type="presParOf" srcId="{624A83F6-4CE6-44C1-B320-844DD5F59EFD}" destId="{ECEDA5B4-9FC0-46D2-9E7D-5EA8DB1ADE5E}" srcOrd="1" destOrd="0" presId="urn:microsoft.com/office/officeart/2005/8/layout/vList3"/>
    <dgm:cxn modelId="{79766993-47E3-466F-A368-0E9A8CA06D48}" type="presParOf" srcId="{7357790B-1E60-43AE-87DF-F5D86B90D777}" destId="{0713D9A3-E836-48EB-9487-03DA29E38ACA}" srcOrd="3" destOrd="0" presId="urn:microsoft.com/office/officeart/2005/8/layout/vList3"/>
    <dgm:cxn modelId="{D525837D-11DE-45E6-971E-3627E7D27078}" type="presParOf" srcId="{7357790B-1E60-43AE-87DF-F5D86B90D777}" destId="{E1507EF3-4280-4370-A202-8D2F4F974F40}" srcOrd="4" destOrd="0" presId="urn:microsoft.com/office/officeart/2005/8/layout/vList3"/>
    <dgm:cxn modelId="{0EE677FD-AAEE-4278-B9A2-75FC0DA53BAB}" type="presParOf" srcId="{E1507EF3-4280-4370-A202-8D2F4F974F40}" destId="{E0F6116C-6FF6-4BD5-AA1F-677A0817B7C2}" srcOrd="0" destOrd="0" presId="urn:microsoft.com/office/officeart/2005/8/layout/vList3"/>
    <dgm:cxn modelId="{47B2240C-A790-4C29-BE12-8851ED5FABE8}" type="presParOf" srcId="{E1507EF3-4280-4370-A202-8D2F4F974F40}" destId="{7574CADB-4C9C-4B48-AC1C-5F471E7B3FC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417137-C166-417B-B81D-3ED14E7D02E5}" type="doc">
      <dgm:prSet loTypeId="urn:microsoft.com/office/officeart/2005/8/layout/vList3" loCatId="picture" qsTypeId="urn:microsoft.com/office/officeart/2005/8/quickstyle/simple3" qsCatId="simple" csTypeId="urn:microsoft.com/office/officeart/2005/8/colors/colorful5" csCatId="colorful" phldr="1"/>
      <dgm:spPr/>
      <dgm:t>
        <a:bodyPr/>
        <a:lstStyle/>
        <a:p>
          <a:endParaRPr lang="en-US"/>
        </a:p>
      </dgm:t>
    </dgm:pt>
    <dgm:pt modelId="{6423B4FE-4B8E-4A39-9B7A-C176704E8551}">
      <dgm:prSet phldrT="[Texto]" custT="1"/>
      <dgm:spPr/>
      <dgm:t>
        <a:bodyPr/>
        <a:lstStyle/>
        <a:p>
          <a:pPr algn="just">
            <a:buFont typeface="Symbol" panose="05050102010706020507" pitchFamily="18" charset="2"/>
            <a:buNone/>
          </a:pPr>
          <a:r>
            <a:rPr lang="es-ES" sz="1300" dirty="0"/>
            <a:t>Clasificar las imágenes por métodos de       interpretación/digitalización o clasificación automática de imágenes para generar el mapa de cobertura vegetal y uso de </a:t>
          </a:r>
          <a:r>
            <a:rPr lang="es-ES" sz="1300" dirty="0" smtClean="0"/>
            <a:t>suelo.</a:t>
          </a:r>
          <a:endParaRPr lang="es-EC" sz="1300" dirty="0"/>
        </a:p>
      </dgm:t>
    </dgm:pt>
    <dgm:pt modelId="{0232CC81-E188-480B-96E0-7507047BD014}" type="parTrans" cxnId="{0912B2EC-B6DC-49E6-AFD0-75814DA59092}">
      <dgm:prSet/>
      <dgm:spPr/>
      <dgm:t>
        <a:bodyPr/>
        <a:lstStyle/>
        <a:p>
          <a:pPr algn="just"/>
          <a:endParaRPr lang="es-EC" sz="1300"/>
        </a:p>
      </dgm:t>
    </dgm:pt>
    <dgm:pt modelId="{CCE08531-56ED-49B6-A9A5-122D899C7A7A}" type="sibTrans" cxnId="{0912B2EC-B6DC-49E6-AFD0-75814DA59092}">
      <dgm:prSet/>
      <dgm:spPr/>
      <dgm:t>
        <a:bodyPr/>
        <a:lstStyle/>
        <a:p>
          <a:pPr algn="just"/>
          <a:endParaRPr lang="es-EC" sz="1300"/>
        </a:p>
      </dgm:t>
    </dgm:pt>
    <dgm:pt modelId="{E3CE7C41-F11E-4742-AD66-187512AD0CC3}">
      <dgm:prSet phldrT="[Texto]" custT="1"/>
      <dgm:spPr/>
      <dgm:t>
        <a:bodyPr/>
        <a:lstStyle/>
        <a:p>
          <a:pPr algn="just">
            <a:buFont typeface="Symbol" panose="05050102010706020507" pitchFamily="18" charset="2"/>
            <a:buNone/>
          </a:pPr>
          <a:r>
            <a:rPr lang="es-ES" sz="1300" dirty="0"/>
            <a:t>Evaluar la confiabilidad temática de los mapas de ocupación del suelo mediante una matriz de confusión para cuantificar la calidad de los productos cartográficos obtenidos. </a:t>
          </a:r>
          <a:endParaRPr lang="es-EC" sz="1300" dirty="0"/>
        </a:p>
      </dgm:t>
    </dgm:pt>
    <dgm:pt modelId="{2492FC1F-37BD-4D46-9104-F5310F30E2A3}" type="parTrans" cxnId="{86F68BA4-6F31-468D-9DB5-CB764CD33BC4}">
      <dgm:prSet/>
      <dgm:spPr/>
      <dgm:t>
        <a:bodyPr/>
        <a:lstStyle/>
        <a:p>
          <a:pPr algn="just"/>
          <a:endParaRPr lang="es-EC" sz="1300"/>
        </a:p>
      </dgm:t>
    </dgm:pt>
    <dgm:pt modelId="{EB9C721C-5EBD-4D4E-81C4-36706F5D83EA}" type="sibTrans" cxnId="{86F68BA4-6F31-468D-9DB5-CB764CD33BC4}">
      <dgm:prSet/>
      <dgm:spPr/>
      <dgm:t>
        <a:bodyPr/>
        <a:lstStyle/>
        <a:p>
          <a:pPr algn="just"/>
          <a:endParaRPr lang="es-EC" sz="1300"/>
        </a:p>
      </dgm:t>
    </dgm:pt>
    <dgm:pt modelId="{361F4AB6-E2D5-4965-8225-D2B924A2D8EA}">
      <dgm:prSet phldrT="[Texto]" custT="1"/>
      <dgm:spPr/>
      <dgm:t>
        <a:bodyPr/>
        <a:lstStyle/>
        <a:p>
          <a:pPr algn="just">
            <a:buFont typeface="Symbol" panose="05050102010706020507" pitchFamily="18" charset="2"/>
            <a:buNone/>
          </a:pPr>
          <a:r>
            <a:rPr lang="es-ES" sz="1300" dirty="0"/>
            <a:t>Generar un modelo prospectivo del cambio de ocupación del suelo en el área de protección del Cerro Atacazo para el año 2030 mediante el método de Autómatas Celulares con el fin de crear un escenario de las posibles afectaciones en la conservación ambiental del área de protección del cerro Atacazo.</a:t>
          </a:r>
          <a:endParaRPr lang="es-EC" sz="1300" dirty="0"/>
        </a:p>
      </dgm:t>
    </dgm:pt>
    <dgm:pt modelId="{1ED3C2C3-7A93-4E45-9FCD-9BD239C4F5C0}" type="parTrans" cxnId="{DCEDD01D-8AC6-479E-B9E0-9BB23293CFB3}">
      <dgm:prSet/>
      <dgm:spPr/>
      <dgm:t>
        <a:bodyPr/>
        <a:lstStyle/>
        <a:p>
          <a:pPr algn="just"/>
          <a:endParaRPr lang="es-EC" sz="1300"/>
        </a:p>
      </dgm:t>
    </dgm:pt>
    <dgm:pt modelId="{92FAA2AB-31DD-4981-B783-04EE6DB9ACE1}" type="sibTrans" cxnId="{DCEDD01D-8AC6-479E-B9E0-9BB23293CFB3}">
      <dgm:prSet/>
      <dgm:spPr/>
      <dgm:t>
        <a:bodyPr/>
        <a:lstStyle/>
        <a:p>
          <a:pPr algn="just"/>
          <a:endParaRPr lang="es-EC" sz="1300"/>
        </a:p>
      </dgm:t>
    </dgm:pt>
    <dgm:pt modelId="{7357790B-1E60-43AE-87DF-F5D86B90D777}" type="pres">
      <dgm:prSet presAssocID="{E4417137-C166-417B-B81D-3ED14E7D02E5}" presName="linearFlow" presStyleCnt="0">
        <dgm:presLayoutVars>
          <dgm:dir/>
          <dgm:resizeHandles val="exact"/>
        </dgm:presLayoutVars>
      </dgm:prSet>
      <dgm:spPr/>
      <dgm:t>
        <a:bodyPr/>
        <a:lstStyle/>
        <a:p>
          <a:endParaRPr lang="es-ES"/>
        </a:p>
      </dgm:t>
    </dgm:pt>
    <dgm:pt modelId="{C6A91C3E-910D-472D-A3AC-1EF3B2DCE1A4}" type="pres">
      <dgm:prSet presAssocID="{6423B4FE-4B8E-4A39-9B7A-C176704E8551}" presName="composite" presStyleCnt="0"/>
      <dgm:spPr/>
    </dgm:pt>
    <dgm:pt modelId="{22514580-138B-4627-91F8-A8DDF57984D5}" type="pres">
      <dgm:prSet presAssocID="{6423B4FE-4B8E-4A39-9B7A-C176704E8551}" presName="imgShp" presStyleLbl="fgImgPlace1" presStyleIdx="0" presStyleCnt="3"/>
      <dgm:spPr>
        <a:blipFill rotWithShape="1">
          <a:blip xmlns:r="http://schemas.openxmlformats.org/officeDocument/2006/relationships" r:embed="rId1"/>
          <a:srcRect/>
          <a:stretch>
            <a:fillRect l="-30000" r="-30000"/>
          </a:stretch>
        </a:blipFill>
      </dgm:spPr>
    </dgm:pt>
    <dgm:pt modelId="{8380038A-6313-4FF4-A021-0067D75D4B56}" type="pres">
      <dgm:prSet presAssocID="{6423B4FE-4B8E-4A39-9B7A-C176704E8551}" presName="txShp" presStyleLbl="node1" presStyleIdx="0" presStyleCnt="3" custLinFactNeighborX="551" custLinFactNeighborY="1130">
        <dgm:presLayoutVars>
          <dgm:bulletEnabled val="1"/>
        </dgm:presLayoutVars>
      </dgm:prSet>
      <dgm:spPr/>
      <dgm:t>
        <a:bodyPr/>
        <a:lstStyle/>
        <a:p>
          <a:endParaRPr lang="es-ES"/>
        </a:p>
      </dgm:t>
    </dgm:pt>
    <dgm:pt modelId="{F2B8B973-68DE-47E5-829E-C47DA69F2CAC}" type="pres">
      <dgm:prSet presAssocID="{CCE08531-56ED-49B6-A9A5-122D899C7A7A}" presName="spacing" presStyleCnt="0"/>
      <dgm:spPr/>
    </dgm:pt>
    <dgm:pt modelId="{624A83F6-4CE6-44C1-B320-844DD5F59EFD}" type="pres">
      <dgm:prSet presAssocID="{E3CE7C41-F11E-4742-AD66-187512AD0CC3}" presName="composite" presStyleCnt="0"/>
      <dgm:spPr/>
    </dgm:pt>
    <dgm:pt modelId="{3CDDE1C8-2BE7-446D-95DC-237FE5A98E2D}" type="pres">
      <dgm:prSet presAssocID="{E3CE7C41-F11E-4742-AD66-187512AD0CC3}" presName="imgShp" presStyleLbl="fgImgPlace1" presStyleIdx="1" presStyleCnt="3"/>
      <dgm:spPr>
        <a:blipFill rotWithShape="1">
          <a:blip xmlns:r="http://schemas.openxmlformats.org/officeDocument/2006/relationships" r:embed="rId2"/>
          <a:srcRect/>
          <a:stretch>
            <a:fillRect l="-11000" r="-11000"/>
          </a:stretch>
        </a:blipFill>
      </dgm:spPr>
    </dgm:pt>
    <dgm:pt modelId="{ECEDA5B4-9FC0-46D2-9E7D-5EA8DB1ADE5E}" type="pres">
      <dgm:prSet presAssocID="{E3CE7C41-F11E-4742-AD66-187512AD0CC3}" presName="txShp" presStyleLbl="node1" presStyleIdx="1" presStyleCnt="3">
        <dgm:presLayoutVars>
          <dgm:bulletEnabled val="1"/>
        </dgm:presLayoutVars>
      </dgm:prSet>
      <dgm:spPr/>
      <dgm:t>
        <a:bodyPr/>
        <a:lstStyle/>
        <a:p>
          <a:endParaRPr lang="es-ES"/>
        </a:p>
      </dgm:t>
    </dgm:pt>
    <dgm:pt modelId="{0713D9A3-E836-48EB-9487-03DA29E38ACA}" type="pres">
      <dgm:prSet presAssocID="{EB9C721C-5EBD-4D4E-81C4-36706F5D83EA}" presName="spacing" presStyleCnt="0"/>
      <dgm:spPr/>
    </dgm:pt>
    <dgm:pt modelId="{E1507EF3-4280-4370-A202-8D2F4F974F40}" type="pres">
      <dgm:prSet presAssocID="{361F4AB6-E2D5-4965-8225-D2B924A2D8EA}" presName="composite" presStyleCnt="0"/>
      <dgm:spPr/>
    </dgm:pt>
    <dgm:pt modelId="{E0F6116C-6FF6-4BD5-AA1F-677A0817B7C2}" type="pres">
      <dgm:prSet presAssocID="{361F4AB6-E2D5-4965-8225-D2B924A2D8EA}" presName="imgShp" presStyleLbl="fgImgPlace1" presStyleIdx="2" presStyleCnt="3"/>
      <dgm:spPr>
        <a:blipFill rotWithShape="1">
          <a:blip xmlns:r="http://schemas.openxmlformats.org/officeDocument/2006/relationships" r:embed="rId3"/>
          <a:stretch>
            <a:fillRect/>
          </a:stretch>
        </a:blipFill>
      </dgm:spPr>
    </dgm:pt>
    <dgm:pt modelId="{7574CADB-4C9C-4B48-AC1C-5F471E7B3FCB}" type="pres">
      <dgm:prSet presAssocID="{361F4AB6-E2D5-4965-8225-D2B924A2D8EA}" presName="txShp" presStyleLbl="node1" presStyleIdx="2" presStyleCnt="3">
        <dgm:presLayoutVars>
          <dgm:bulletEnabled val="1"/>
        </dgm:presLayoutVars>
      </dgm:prSet>
      <dgm:spPr/>
      <dgm:t>
        <a:bodyPr/>
        <a:lstStyle/>
        <a:p>
          <a:endParaRPr lang="es-ES"/>
        </a:p>
      </dgm:t>
    </dgm:pt>
  </dgm:ptLst>
  <dgm:cxnLst>
    <dgm:cxn modelId="{DCEDD01D-8AC6-479E-B9E0-9BB23293CFB3}" srcId="{E4417137-C166-417B-B81D-3ED14E7D02E5}" destId="{361F4AB6-E2D5-4965-8225-D2B924A2D8EA}" srcOrd="2" destOrd="0" parTransId="{1ED3C2C3-7A93-4E45-9FCD-9BD239C4F5C0}" sibTransId="{92FAA2AB-31DD-4981-B783-04EE6DB9ACE1}"/>
    <dgm:cxn modelId="{0912B2EC-B6DC-49E6-AFD0-75814DA59092}" srcId="{E4417137-C166-417B-B81D-3ED14E7D02E5}" destId="{6423B4FE-4B8E-4A39-9B7A-C176704E8551}" srcOrd="0" destOrd="0" parTransId="{0232CC81-E188-480B-96E0-7507047BD014}" sibTransId="{CCE08531-56ED-49B6-A9A5-122D899C7A7A}"/>
    <dgm:cxn modelId="{D20EE7B1-9DDE-433F-92F2-7B3B7FC3AD08}" type="presOf" srcId="{E4417137-C166-417B-B81D-3ED14E7D02E5}" destId="{7357790B-1E60-43AE-87DF-F5D86B90D777}" srcOrd="0" destOrd="0" presId="urn:microsoft.com/office/officeart/2005/8/layout/vList3"/>
    <dgm:cxn modelId="{86F68BA4-6F31-468D-9DB5-CB764CD33BC4}" srcId="{E4417137-C166-417B-B81D-3ED14E7D02E5}" destId="{E3CE7C41-F11E-4742-AD66-187512AD0CC3}" srcOrd="1" destOrd="0" parTransId="{2492FC1F-37BD-4D46-9104-F5310F30E2A3}" sibTransId="{EB9C721C-5EBD-4D4E-81C4-36706F5D83EA}"/>
    <dgm:cxn modelId="{2D882B46-EA4D-4E99-BFF4-8A9CED3985BB}" type="presOf" srcId="{E3CE7C41-F11E-4742-AD66-187512AD0CC3}" destId="{ECEDA5B4-9FC0-46D2-9E7D-5EA8DB1ADE5E}" srcOrd="0" destOrd="0" presId="urn:microsoft.com/office/officeart/2005/8/layout/vList3"/>
    <dgm:cxn modelId="{7723D519-068D-4415-B375-D6E230CB37A1}" type="presOf" srcId="{361F4AB6-E2D5-4965-8225-D2B924A2D8EA}" destId="{7574CADB-4C9C-4B48-AC1C-5F471E7B3FCB}" srcOrd="0" destOrd="0" presId="urn:microsoft.com/office/officeart/2005/8/layout/vList3"/>
    <dgm:cxn modelId="{40597103-3A77-4608-8034-4246CE2910F9}" type="presOf" srcId="{6423B4FE-4B8E-4A39-9B7A-C176704E8551}" destId="{8380038A-6313-4FF4-A021-0067D75D4B56}" srcOrd="0" destOrd="0" presId="urn:microsoft.com/office/officeart/2005/8/layout/vList3"/>
    <dgm:cxn modelId="{511413F7-589E-41B7-AB44-DD74287CDCAC}" type="presParOf" srcId="{7357790B-1E60-43AE-87DF-F5D86B90D777}" destId="{C6A91C3E-910D-472D-A3AC-1EF3B2DCE1A4}" srcOrd="0" destOrd="0" presId="urn:microsoft.com/office/officeart/2005/8/layout/vList3"/>
    <dgm:cxn modelId="{B3623074-AE70-405B-8EF1-BED4F030E891}" type="presParOf" srcId="{C6A91C3E-910D-472D-A3AC-1EF3B2DCE1A4}" destId="{22514580-138B-4627-91F8-A8DDF57984D5}" srcOrd="0" destOrd="0" presId="urn:microsoft.com/office/officeart/2005/8/layout/vList3"/>
    <dgm:cxn modelId="{1CB162C5-E4E5-4F75-B997-C6A0FD157109}" type="presParOf" srcId="{C6A91C3E-910D-472D-A3AC-1EF3B2DCE1A4}" destId="{8380038A-6313-4FF4-A021-0067D75D4B56}" srcOrd="1" destOrd="0" presId="urn:microsoft.com/office/officeart/2005/8/layout/vList3"/>
    <dgm:cxn modelId="{DE6C205A-B6CB-41EF-A84E-A2ACD37D600C}" type="presParOf" srcId="{7357790B-1E60-43AE-87DF-F5D86B90D777}" destId="{F2B8B973-68DE-47E5-829E-C47DA69F2CAC}" srcOrd="1" destOrd="0" presId="urn:microsoft.com/office/officeart/2005/8/layout/vList3"/>
    <dgm:cxn modelId="{B22C13E3-E67C-49DE-A9B2-05F935391885}" type="presParOf" srcId="{7357790B-1E60-43AE-87DF-F5D86B90D777}" destId="{624A83F6-4CE6-44C1-B320-844DD5F59EFD}" srcOrd="2" destOrd="0" presId="urn:microsoft.com/office/officeart/2005/8/layout/vList3"/>
    <dgm:cxn modelId="{CFE60D7A-8037-4898-8297-377D044797C1}" type="presParOf" srcId="{624A83F6-4CE6-44C1-B320-844DD5F59EFD}" destId="{3CDDE1C8-2BE7-446D-95DC-237FE5A98E2D}" srcOrd="0" destOrd="0" presId="urn:microsoft.com/office/officeart/2005/8/layout/vList3"/>
    <dgm:cxn modelId="{292E9C21-6C4D-4233-B896-AC92454AE9EC}" type="presParOf" srcId="{624A83F6-4CE6-44C1-B320-844DD5F59EFD}" destId="{ECEDA5B4-9FC0-46D2-9E7D-5EA8DB1ADE5E}" srcOrd="1" destOrd="0" presId="urn:microsoft.com/office/officeart/2005/8/layout/vList3"/>
    <dgm:cxn modelId="{79766993-47E3-466F-A368-0E9A8CA06D48}" type="presParOf" srcId="{7357790B-1E60-43AE-87DF-F5D86B90D777}" destId="{0713D9A3-E836-48EB-9487-03DA29E38ACA}" srcOrd="3" destOrd="0" presId="urn:microsoft.com/office/officeart/2005/8/layout/vList3"/>
    <dgm:cxn modelId="{D525837D-11DE-45E6-971E-3627E7D27078}" type="presParOf" srcId="{7357790B-1E60-43AE-87DF-F5D86B90D777}" destId="{E1507EF3-4280-4370-A202-8D2F4F974F40}" srcOrd="4" destOrd="0" presId="urn:microsoft.com/office/officeart/2005/8/layout/vList3"/>
    <dgm:cxn modelId="{0EE677FD-AAEE-4278-B9A2-75FC0DA53BAB}" type="presParOf" srcId="{E1507EF3-4280-4370-A202-8D2F4F974F40}" destId="{E0F6116C-6FF6-4BD5-AA1F-677A0817B7C2}" srcOrd="0" destOrd="0" presId="urn:microsoft.com/office/officeart/2005/8/layout/vList3"/>
    <dgm:cxn modelId="{47B2240C-A790-4C29-BE12-8851ED5FABE8}" type="presParOf" srcId="{E1507EF3-4280-4370-A202-8D2F4F974F40}" destId="{7574CADB-4C9C-4B48-AC1C-5F471E7B3FCB}"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1FEB8A-0E9C-4682-BC18-47D09B77A8B0}" type="doc">
      <dgm:prSet loTypeId="urn:microsoft.com/office/officeart/2005/8/layout/vList6" loCatId="list" qsTypeId="urn:microsoft.com/office/officeart/2005/8/quickstyle/simple3" qsCatId="simple" csTypeId="urn:microsoft.com/office/officeart/2005/8/colors/colorful4" csCatId="colorful" phldr="1"/>
      <dgm:spPr/>
      <dgm:t>
        <a:bodyPr/>
        <a:lstStyle/>
        <a:p>
          <a:endParaRPr lang="en-US"/>
        </a:p>
      </dgm:t>
    </dgm:pt>
    <dgm:pt modelId="{A2E55DA0-A8FF-45B0-8181-A551DFA3A760}">
      <dgm:prSet phldrT="[Text]" custT="1"/>
      <dgm:spPr/>
      <dgm:t>
        <a:bodyPr/>
        <a:lstStyle/>
        <a:p>
          <a:r>
            <a:rPr lang="es-EC" sz="1400" dirty="0">
              <a:latin typeface="+mn-lt"/>
            </a:rPr>
            <a:t>Mapa de diferencias de detección de cambios</a:t>
          </a:r>
          <a:endParaRPr lang="en-US" sz="1400" dirty="0">
            <a:latin typeface="+mn-lt"/>
          </a:endParaRPr>
        </a:p>
      </dgm:t>
    </dgm:pt>
    <dgm:pt modelId="{BCC3BC50-3620-46AA-B52B-224D00AB3C61}" type="parTrans" cxnId="{0FFB31C3-E9A9-441D-9BAA-8C36CA94178F}">
      <dgm:prSet/>
      <dgm:spPr/>
      <dgm:t>
        <a:bodyPr/>
        <a:lstStyle/>
        <a:p>
          <a:endParaRPr lang="en-US"/>
        </a:p>
      </dgm:t>
    </dgm:pt>
    <dgm:pt modelId="{45B5E3C8-956D-45F3-9E37-7C0A52FCBB38}" type="sibTrans" cxnId="{0FFB31C3-E9A9-441D-9BAA-8C36CA94178F}">
      <dgm:prSet/>
      <dgm:spPr/>
      <dgm:t>
        <a:bodyPr/>
        <a:lstStyle/>
        <a:p>
          <a:endParaRPr lang="en-US"/>
        </a:p>
      </dgm:t>
    </dgm:pt>
    <dgm:pt modelId="{B260F0C6-CFD5-428E-970F-C4BE92E0528D}">
      <dgm:prSet phldrT="[Text]" custT="1"/>
      <dgm:spPr/>
      <dgm:t>
        <a:bodyPr/>
        <a:lstStyle/>
        <a:p>
          <a:r>
            <a:rPr lang="es-EC" sz="1400" dirty="0"/>
            <a:t>Imagen final menos </a:t>
          </a:r>
          <a:r>
            <a:rPr lang="es-EC" sz="1400" dirty="0" smtClean="0"/>
            <a:t>inicial</a:t>
          </a:r>
          <a:endParaRPr lang="en-US" sz="1400" dirty="0"/>
        </a:p>
      </dgm:t>
    </dgm:pt>
    <dgm:pt modelId="{CCF8A933-57FD-447C-9011-C3FF9E2E7557}" type="parTrans" cxnId="{C4FAC3FA-3C83-46B2-8FF1-18DDDAC79180}">
      <dgm:prSet/>
      <dgm:spPr/>
      <dgm:t>
        <a:bodyPr/>
        <a:lstStyle/>
        <a:p>
          <a:endParaRPr lang="en-US"/>
        </a:p>
      </dgm:t>
    </dgm:pt>
    <dgm:pt modelId="{704AA590-1CCB-4E19-B594-113ED3D42A34}" type="sibTrans" cxnId="{C4FAC3FA-3C83-46B2-8FF1-18DDDAC79180}">
      <dgm:prSet/>
      <dgm:spPr/>
      <dgm:t>
        <a:bodyPr/>
        <a:lstStyle/>
        <a:p>
          <a:endParaRPr lang="en-US"/>
        </a:p>
      </dgm:t>
    </dgm:pt>
    <dgm:pt modelId="{17B57660-F620-44C2-9A70-4111C920E383}">
      <dgm:prSet phldrT="[Text]" custT="1"/>
      <dgm:spPr/>
      <dgm:t>
        <a:bodyPr/>
        <a:lstStyle/>
        <a:p>
          <a:r>
            <a:rPr lang="es-EC" sz="1400" dirty="0"/>
            <a:t>Píxeles más brillantes (cambio positivo)</a:t>
          </a:r>
          <a:endParaRPr lang="en-US" sz="1400" dirty="0"/>
        </a:p>
      </dgm:t>
    </dgm:pt>
    <dgm:pt modelId="{312F9F8A-9BAD-4BB9-8DCE-BCE421418B30}" type="parTrans" cxnId="{1BD24EC4-B523-4376-8509-FAD364490500}">
      <dgm:prSet/>
      <dgm:spPr/>
      <dgm:t>
        <a:bodyPr/>
        <a:lstStyle/>
        <a:p>
          <a:endParaRPr lang="en-US"/>
        </a:p>
      </dgm:t>
    </dgm:pt>
    <dgm:pt modelId="{8BD53039-44A1-4A61-8FDA-F5F364543D1D}" type="sibTrans" cxnId="{1BD24EC4-B523-4376-8509-FAD364490500}">
      <dgm:prSet/>
      <dgm:spPr/>
      <dgm:t>
        <a:bodyPr/>
        <a:lstStyle/>
        <a:p>
          <a:endParaRPr lang="en-US"/>
        </a:p>
      </dgm:t>
    </dgm:pt>
    <dgm:pt modelId="{C44C601C-B31C-41E7-BDFE-BC96A8010F1D}">
      <dgm:prSet phldrT="[Text]" custT="1"/>
      <dgm:spPr/>
      <dgm:t>
        <a:bodyPr/>
        <a:lstStyle/>
        <a:p>
          <a:r>
            <a:rPr lang="es-EC" sz="1400" dirty="0"/>
            <a:t>Píxeles más tenues (cambio </a:t>
          </a:r>
          <a:r>
            <a:rPr lang="es-EC" sz="1400" dirty="0" smtClean="0"/>
            <a:t>negativo)</a:t>
          </a:r>
          <a:endParaRPr lang="en-US" sz="1400" dirty="0"/>
        </a:p>
      </dgm:t>
    </dgm:pt>
    <dgm:pt modelId="{4B5A8A2E-D402-46A0-9E70-45D2A6865556}" type="parTrans" cxnId="{457A5A5B-3E56-401F-9F46-3D39CBD6AADE}">
      <dgm:prSet/>
      <dgm:spPr/>
      <dgm:t>
        <a:bodyPr/>
        <a:lstStyle/>
        <a:p>
          <a:endParaRPr lang="es-ES"/>
        </a:p>
      </dgm:t>
    </dgm:pt>
    <dgm:pt modelId="{743C6A77-4B38-4B83-91BD-9AB88CB23C99}" type="sibTrans" cxnId="{457A5A5B-3E56-401F-9F46-3D39CBD6AADE}">
      <dgm:prSet/>
      <dgm:spPr/>
      <dgm:t>
        <a:bodyPr/>
        <a:lstStyle/>
        <a:p>
          <a:endParaRPr lang="es-ES"/>
        </a:p>
      </dgm:t>
    </dgm:pt>
    <dgm:pt modelId="{D0361555-30A4-4F94-816F-D01266FA38F3}">
      <dgm:prSet phldrT="[Text]" custT="1"/>
      <dgm:spPr/>
      <dgm:t>
        <a:bodyPr/>
        <a:lstStyle/>
        <a:p>
          <a:endParaRPr lang="en-US" sz="1400" dirty="0"/>
        </a:p>
      </dgm:t>
    </dgm:pt>
    <dgm:pt modelId="{2BDE997E-7AAC-42B9-90EA-9AD6A04CFCD3}" type="parTrans" cxnId="{7E9985D5-6EDF-4873-9FFD-996E40928EC9}">
      <dgm:prSet/>
      <dgm:spPr/>
      <dgm:t>
        <a:bodyPr/>
        <a:lstStyle/>
        <a:p>
          <a:endParaRPr lang="es-ES"/>
        </a:p>
      </dgm:t>
    </dgm:pt>
    <dgm:pt modelId="{A5456320-1A4C-4E98-8E89-4B0FCCFA594E}" type="sibTrans" cxnId="{7E9985D5-6EDF-4873-9FFD-996E40928EC9}">
      <dgm:prSet/>
      <dgm:spPr/>
      <dgm:t>
        <a:bodyPr/>
        <a:lstStyle/>
        <a:p>
          <a:endParaRPr lang="es-ES"/>
        </a:p>
      </dgm:t>
    </dgm:pt>
    <dgm:pt modelId="{FD46481E-84D6-4259-97FA-EA10160B515D}">
      <dgm:prSet phldrT="[Text]" custT="1"/>
      <dgm:spPr/>
      <dgm:t>
        <a:bodyPr/>
        <a:lstStyle/>
        <a:p>
          <a:endParaRPr lang="en-US" sz="1400" dirty="0"/>
        </a:p>
      </dgm:t>
    </dgm:pt>
    <dgm:pt modelId="{76C5BA54-F1E2-4A1E-8896-431B3C979376}" type="parTrans" cxnId="{D5A11A72-9AA6-4C6C-BE3C-056EACD33D71}">
      <dgm:prSet/>
      <dgm:spPr/>
      <dgm:t>
        <a:bodyPr/>
        <a:lstStyle/>
        <a:p>
          <a:endParaRPr lang="es-ES"/>
        </a:p>
      </dgm:t>
    </dgm:pt>
    <dgm:pt modelId="{DF40AFF0-A563-41C5-B9C0-6EC577D268EA}" type="sibTrans" cxnId="{D5A11A72-9AA6-4C6C-BE3C-056EACD33D71}">
      <dgm:prSet/>
      <dgm:spPr/>
      <dgm:t>
        <a:bodyPr/>
        <a:lstStyle/>
        <a:p>
          <a:endParaRPr lang="es-ES"/>
        </a:p>
      </dgm:t>
    </dgm:pt>
    <dgm:pt modelId="{549F1A79-6DEA-417D-A0B6-3D45F55C79F7}" type="pres">
      <dgm:prSet presAssocID="{7C1FEB8A-0E9C-4682-BC18-47D09B77A8B0}" presName="Name0" presStyleCnt="0">
        <dgm:presLayoutVars>
          <dgm:dir/>
          <dgm:animLvl val="lvl"/>
          <dgm:resizeHandles/>
        </dgm:presLayoutVars>
      </dgm:prSet>
      <dgm:spPr/>
      <dgm:t>
        <a:bodyPr/>
        <a:lstStyle/>
        <a:p>
          <a:endParaRPr lang="es-ES"/>
        </a:p>
      </dgm:t>
    </dgm:pt>
    <dgm:pt modelId="{777554BB-C453-4BF2-B3EB-166AA342563A}" type="pres">
      <dgm:prSet presAssocID="{A2E55DA0-A8FF-45B0-8181-A551DFA3A760}" presName="linNode" presStyleCnt="0"/>
      <dgm:spPr/>
    </dgm:pt>
    <dgm:pt modelId="{3838D42A-675A-416A-A90B-AC6F5797343E}" type="pres">
      <dgm:prSet presAssocID="{A2E55DA0-A8FF-45B0-8181-A551DFA3A760}" presName="parentShp" presStyleLbl="node1" presStyleIdx="0" presStyleCnt="1">
        <dgm:presLayoutVars>
          <dgm:bulletEnabled val="1"/>
        </dgm:presLayoutVars>
      </dgm:prSet>
      <dgm:spPr/>
      <dgm:t>
        <a:bodyPr/>
        <a:lstStyle/>
        <a:p>
          <a:endParaRPr lang="es-ES"/>
        </a:p>
      </dgm:t>
    </dgm:pt>
    <dgm:pt modelId="{6DB57D50-DA64-4679-876D-9E1B98DA7F22}" type="pres">
      <dgm:prSet presAssocID="{A2E55DA0-A8FF-45B0-8181-A551DFA3A760}" presName="childShp" presStyleLbl="bgAccFollowNode1" presStyleIdx="0" presStyleCnt="1" custLinFactNeighborX="13762" custLinFactNeighborY="-60651">
        <dgm:presLayoutVars>
          <dgm:bulletEnabled val="1"/>
        </dgm:presLayoutVars>
      </dgm:prSet>
      <dgm:spPr/>
      <dgm:t>
        <a:bodyPr/>
        <a:lstStyle/>
        <a:p>
          <a:endParaRPr lang="es-ES"/>
        </a:p>
      </dgm:t>
    </dgm:pt>
  </dgm:ptLst>
  <dgm:cxnLst>
    <dgm:cxn modelId="{0FFB31C3-E9A9-441D-9BAA-8C36CA94178F}" srcId="{7C1FEB8A-0E9C-4682-BC18-47D09B77A8B0}" destId="{A2E55DA0-A8FF-45B0-8181-A551DFA3A760}" srcOrd="0" destOrd="0" parTransId="{BCC3BC50-3620-46AA-B52B-224D00AB3C61}" sibTransId="{45B5E3C8-956D-45F3-9E37-7C0A52FCBB38}"/>
    <dgm:cxn modelId="{D5A11A72-9AA6-4C6C-BE3C-056EACD33D71}" srcId="{A2E55DA0-A8FF-45B0-8181-A551DFA3A760}" destId="{FD46481E-84D6-4259-97FA-EA10160B515D}" srcOrd="3" destOrd="0" parTransId="{76C5BA54-F1E2-4A1E-8896-431B3C979376}" sibTransId="{DF40AFF0-A563-41C5-B9C0-6EC577D268EA}"/>
    <dgm:cxn modelId="{7E9985D5-6EDF-4873-9FFD-996E40928EC9}" srcId="{A2E55DA0-A8FF-45B0-8181-A551DFA3A760}" destId="{D0361555-30A4-4F94-816F-D01266FA38F3}" srcOrd="1" destOrd="0" parTransId="{2BDE997E-7AAC-42B9-90EA-9AD6A04CFCD3}" sibTransId="{A5456320-1A4C-4E98-8E89-4B0FCCFA594E}"/>
    <dgm:cxn modelId="{1819B1DE-70D0-4837-871E-723021D59F18}" type="presOf" srcId="{B260F0C6-CFD5-428E-970F-C4BE92E0528D}" destId="{6DB57D50-DA64-4679-876D-9E1B98DA7F22}" srcOrd="0" destOrd="0" presId="urn:microsoft.com/office/officeart/2005/8/layout/vList6"/>
    <dgm:cxn modelId="{1B6C8B4B-2842-49CD-97A1-6EDA1A8862EB}" type="presOf" srcId="{17B57660-F620-44C2-9A70-4111C920E383}" destId="{6DB57D50-DA64-4679-876D-9E1B98DA7F22}" srcOrd="0" destOrd="2" presId="urn:microsoft.com/office/officeart/2005/8/layout/vList6"/>
    <dgm:cxn modelId="{457A5A5B-3E56-401F-9F46-3D39CBD6AADE}" srcId="{A2E55DA0-A8FF-45B0-8181-A551DFA3A760}" destId="{C44C601C-B31C-41E7-BDFE-BC96A8010F1D}" srcOrd="4" destOrd="0" parTransId="{4B5A8A2E-D402-46A0-9E70-45D2A6865556}" sibTransId="{743C6A77-4B38-4B83-91BD-9AB88CB23C99}"/>
    <dgm:cxn modelId="{A7448E04-D2F5-490F-B6D1-3B70FE4CAD40}" type="presOf" srcId="{7C1FEB8A-0E9C-4682-BC18-47D09B77A8B0}" destId="{549F1A79-6DEA-417D-A0B6-3D45F55C79F7}" srcOrd="0" destOrd="0" presId="urn:microsoft.com/office/officeart/2005/8/layout/vList6"/>
    <dgm:cxn modelId="{CB7389E8-AC59-4599-B666-DA2E49E9D4FB}" type="presOf" srcId="{C44C601C-B31C-41E7-BDFE-BC96A8010F1D}" destId="{6DB57D50-DA64-4679-876D-9E1B98DA7F22}" srcOrd="0" destOrd="4" presId="urn:microsoft.com/office/officeart/2005/8/layout/vList6"/>
    <dgm:cxn modelId="{FF4C13F4-0778-4492-9228-B0D61D8EEC40}" type="presOf" srcId="{D0361555-30A4-4F94-816F-D01266FA38F3}" destId="{6DB57D50-DA64-4679-876D-9E1B98DA7F22}" srcOrd="0" destOrd="1" presId="urn:microsoft.com/office/officeart/2005/8/layout/vList6"/>
    <dgm:cxn modelId="{CBE1B3D9-5CBB-44E9-AE51-E3F44AA7CB6D}" type="presOf" srcId="{A2E55DA0-A8FF-45B0-8181-A551DFA3A760}" destId="{3838D42A-675A-416A-A90B-AC6F5797343E}" srcOrd="0" destOrd="0" presId="urn:microsoft.com/office/officeart/2005/8/layout/vList6"/>
    <dgm:cxn modelId="{C4FAC3FA-3C83-46B2-8FF1-18DDDAC79180}" srcId="{A2E55DA0-A8FF-45B0-8181-A551DFA3A760}" destId="{B260F0C6-CFD5-428E-970F-C4BE92E0528D}" srcOrd="0" destOrd="0" parTransId="{CCF8A933-57FD-447C-9011-C3FF9E2E7557}" sibTransId="{704AA590-1CCB-4E19-B594-113ED3D42A34}"/>
    <dgm:cxn modelId="{6B970B32-B250-4FC6-84AB-CCB732E8ABA1}" type="presOf" srcId="{FD46481E-84D6-4259-97FA-EA10160B515D}" destId="{6DB57D50-DA64-4679-876D-9E1B98DA7F22}" srcOrd="0" destOrd="3" presId="urn:microsoft.com/office/officeart/2005/8/layout/vList6"/>
    <dgm:cxn modelId="{1BD24EC4-B523-4376-8509-FAD364490500}" srcId="{A2E55DA0-A8FF-45B0-8181-A551DFA3A760}" destId="{17B57660-F620-44C2-9A70-4111C920E383}" srcOrd="2" destOrd="0" parTransId="{312F9F8A-9BAD-4BB9-8DCE-BCE421418B30}" sibTransId="{8BD53039-44A1-4A61-8FDA-F5F364543D1D}"/>
    <dgm:cxn modelId="{8F2C72C3-9E04-4623-BB24-5D48E4B6F6A8}" type="presParOf" srcId="{549F1A79-6DEA-417D-A0B6-3D45F55C79F7}" destId="{777554BB-C453-4BF2-B3EB-166AA342563A}" srcOrd="0" destOrd="0" presId="urn:microsoft.com/office/officeart/2005/8/layout/vList6"/>
    <dgm:cxn modelId="{1B4A367F-AB93-4DF0-88EE-9766F1358624}" type="presParOf" srcId="{777554BB-C453-4BF2-B3EB-166AA342563A}" destId="{3838D42A-675A-416A-A90B-AC6F5797343E}" srcOrd="0" destOrd="0" presId="urn:microsoft.com/office/officeart/2005/8/layout/vList6"/>
    <dgm:cxn modelId="{5BF9B8AF-C403-4619-9829-E27841D225AF}" type="presParOf" srcId="{777554BB-C453-4BF2-B3EB-166AA342563A}" destId="{6DB57D50-DA64-4679-876D-9E1B98DA7F22}"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C4F5A8-7866-4D7A-8B82-5CBCDF973C44}"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s-ES"/>
        </a:p>
      </dgm:t>
    </dgm:pt>
    <dgm:pt modelId="{456368F3-4C51-49C2-B67B-8FDAADD7B282}">
      <dgm:prSet phldrT="[Texto]" custT="1"/>
      <dgm:spPr/>
      <dgm:t>
        <a:bodyPr/>
        <a:lstStyle/>
        <a:p>
          <a:r>
            <a:rPr lang="es-ES" sz="1400" b="0">
              <a:solidFill>
                <a:schemeClr val="tx1"/>
              </a:solidFill>
            </a:rPr>
            <a:t>Cadenas de Marcov</a:t>
          </a:r>
          <a:endParaRPr lang="es-ES" sz="1400" b="0" dirty="0">
            <a:solidFill>
              <a:schemeClr val="tx1"/>
            </a:solidFill>
          </a:endParaRPr>
        </a:p>
      </dgm:t>
    </dgm:pt>
    <dgm:pt modelId="{A3B164CD-2053-42A0-814B-0D4FAD691C88}" type="parTrans" cxnId="{76EAD343-D13B-4EE7-96E1-5CD22F7DE8EF}">
      <dgm:prSet/>
      <dgm:spPr/>
      <dgm:t>
        <a:bodyPr/>
        <a:lstStyle/>
        <a:p>
          <a:endParaRPr lang="es-ES" sz="1400" b="0">
            <a:solidFill>
              <a:schemeClr val="tx1"/>
            </a:solidFill>
          </a:endParaRPr>
        </a:p>
      </dgm:t>
    </dgm:pt>
    <dgm:pt modelId="{D010D045-FACF-4BCC-A165-0CEE195FB23A}" type="sibTrans" cxnId="{76EAD343-D13B-4EE7-96E1-5CD22F7DE8EF}">
      <dgm:prSet/>
      <dgm:spPr/>
      <dgm:t>
        <a:bodyPr/>
        <a:lstStyle/>
        <a:p>
          <a:endParaRPr lang="es-ES" sz="1400" b="0">
            <a:solidFill>
              <a:schemeClr val="tx1"/>
            </a:solidFill>
          </a:endParaRPr>
        </a:p>
      </dgm:t>
    </dgm:pt>
    <dgm:pt modelId="{13175F09-0642-41E8-A0CE-3122220AFD2D}">
      <dgm:prSet phldrT="[Texto]" custT="1"/>
      <dgm:spPr/>
      <dgm:t>
        <a:bodyPr/>
        <a:lstStyle/>
        <a:p>
          <a:r>
            <a:rPr lang="es-ES" sz="1400" b="0">
              <a:solidFill>
                <a:schemeClr val="tx1"/>
              </a:solidFill>
            </a:rPr>
            <a:t>Autómatas Celulares</a:t>
          </a:r>
          <a:endParaRPr lang="es-ES" sz="1400" b="0" dirty="0">
            <a:solidFill>
              <a:schemeClr val="tx1"/>
            </a:solidFill>
          </a:endParaRPr>
        </a:p>
      </dgm:t>
    </dgm:pt>
    <dgm:pt modelId="{53A7EC21-F7C9-40F9-8C8F-33265A7A0810}" type="parTrans" cxnId="{59045F67-FA84-4330-9AF0-ED017CF6F57A}">
      <dgm:prSet/>
      <dgm:spPr/>
      <dgm:t>
        <a:bodyPr/>
        <a:lstStyle/>
        <a:p>
          <a:endParaRPr lang="es-ES" sz="1400" b="0">
            <a:solidFill>
              <a:schemeClr val="tx1"/>
            </a:solidFill>
          </a:endParaRPr>
        </a:p>
      </dgm:t>
    </dgm:pt>
    <dgm:pt modelId="{BF393424-E9D2-450B-9004-8C0AE844E01A}" type="sibTrans" cxnId="{59045F67-FA84-4330-9AF0-ED017CF6F57A}">
      <dgm:prSet/>
      <dgm:spPr/>
      <dgm:t>
        <a:bodyPr/>
        <a:lstStyle/>
        <a:p>
          <a:endParaRPr lang="es-ES" sz="1400" b="0">
            <a:solidFill>
              <a:schemeClr val="tx1"/>
            </a:solidFill>
          </a:endParaRPr>
        </a:p>
      </dgm:t>
    </dgm:pt>
    <dgm:pt modelId="{595691F0-B7A4-434C-A0CC-16D72DBC7769}">
      <dgm:prSet phldrT="[Texto]" custT="1"/>
      <dgm:spPr/>
      <dgm:t>
        <a:bodyPr/>
        <a:lstStyle/>
        <a:p>
          <a:r>
            <a:rPr lang="es-ES" sz="1400" b="0">
              <a:solidFill>
                <a:schemeClr val="tx1"/>
              </a:solidFill>
            </a:rPr>
            <a:t>Regresión Logística</a:t>
          </a:r>
          <a:endParaRPr lang="es-ES" sz="1400" b="0" dirty="0">
            <a:solidFill>
              <a:schemeClr val="tx1"/>
            </a:solidFill>
          </a:endParaRPr>
        </a:p>
      </dgm:t>
    </dgm:pt>
    <dgm:pt modelId="{9300188E-567A-43F8-ADEA-CFF26D3ACDF2}" type="parTrans" cxnId="{69589834-474C-4E2D-A001-1ECCD36A8E22}">
      <dgm:prSet/>
      <dgm:spPr/>
      <dgm:t>
        <a:bodyPr/>
        <a:lstStyle/>
        <a:p>
          <a:endParaRPr lang="es-ES" sz="1400" b="0">
            <a:solidFill>
              <a:schemeClr val="tx1"/>
            </a:solidFill>
          </a:endParaRPr>
        </a:p>
      </dgm:t>
    </dgm:pt>
    <dgm:pt modelId="{793950E3-5EE0-4E53-8F8E-0A71B73DE376}" type="sibTrans" cxnId="{69589834-474C-4E2D-A001-1ECCD36A8E22}">
      <dgm:prSet/>
      <dgm:spPr/>
      <dgm:t>
        <a:bodyPr/>
        <a:lstStyle/>
        <a:p>
          <a:endParaRPr lang="es-ES" sz="1400" b="0">
            <a:solidFill>
              <a:schemeClr val="tx1"/>
            </a:solidFill>
          </a:endParaRPr>
        </a:p>
      </dgm:t>
    </dgm:pt>
    <dgm:pt modelId="{B3BEF687-4706-43CC-A559-2CB18F964345}">
      <dgm:prSet custT="1"/>
      <dgm:spPr/>
      <dgm:t>
        <a:bodyPr/>
        <a:lstStyle/>
        <a:p>
          <a:r>
            <a:rPr lang="es-ES" sz="1400" b="0">
              <a:solidFill>
                <a:schemeClr val="tx1"/>
              </a:solidFill>
            </a:rPr>
            <a:t>Redes Neuronales Artificiales</a:t>
          </a:r>
          <a:endParaRPr lang="es-ES" sz="1400" b="0" dirty="0">
            <a:solidFill>
              <a:schemeClr val="tx1"/>
            </a:solidFill>
          </a:endParaRPr>
        </a:p>
      </dgm:t>
    </dgm:pt>
    <dgm:pt modelId="{1411BA53-399B-4B62-8178-B0C9EC235225}" type="parTrans" cxnId="{64304343-B750-4075-A33C-9858850609F8}">
      <dgm:prSet/>
      <dgm:spPr/>
      <dgm:t>
        <a:bodyPr/>
        <a:lstStyle/>
        <a:p>
          <a:endParaRPr lang="es-ES" sz="1400" b="0">
            <a:solidFill>
              <a:schemeClr val="tx1"/>
            </a:solidFill>
          </a:endParaRPr>
        </a:p>
      </dgm:t>
    </dgm:pt>
    <dgm:pt modelId="{2DB1BA4C-14D1-44ED-A36C-1674C02BF134}" type="sibTrans" cxnId="{64304343-B750-4075-A33C-9858850609F8}">
      <dgm:prSet/>
      <dgm:spPr/>
      <dgm:t>
        <a:bodyPr/>
        <a:lstStyle/>
        <a:p>
          <a:endParaRPr lang="es-ES" sz="1400" b="0">
            <a:solidFill>
              <a:schemeClr val="tx1"/>
            </a:solidFill>
          </a:endParaRPr>
        </a:p>
      </dgm:t>
    </dgm:pt>
    <dgm:pt modelId="{5D033E24-A7D8-4492-97F5-757BB0E50C77}" type="pres">
      <dgm:prSet presAssocID="{F2C4F5A8-7866-4D7A-8B82-5CBCDF973C44}" presName="linear" presStyleCnt="0">
        <dgm:presLayoutVars>
          <dgm:dir/>
          <dgm:animLvl val="lvl"/>
          <dgm:resizeHandles val="exact"/>
        </dgm:presLayoutVars>
      </dgm:prSet>
      <dgm:spPr/>
      <dgm:t>
        <a:bodyPr/>
        <a:lstStyle/>
        <a:p>
          <a:endParaRPr lang="es-ES"/>
        </a:p>
      </dgm:t>
    </dgm:pt>
    <dgm:pt modelId="{1A9F47AD-9544-45EC-BB6D-674752126040}" type="pres">
      <dgm:prSet presAssocID="{456368F3-4C51-49C2-B67B-8FDAADD7B282}" presName="parentLin" presStyleCnt="0"/>
      <dgm:spPr/>
    </dgm:pt>
    <dgm:pt modelId="{4866AFA2-2BB1-4B6E-92A7-89AEB9134E26}" type="pres">
      <dgm:prSet presAssocID="{456368F3-4C51-49C2-B67B-8FDAADD7B282}" presName="parentLeftMargin" presStyleLbl="node1" presStyleIdx="0" presStyleCnt="4"/>
      <dgm:spPr/>
      <dgm:t>
        <a:bodyPr/>
        <a:lstStyle/>
        <a:p>
          <a:endParaRPr lang="es-ES"/>
        </a:p>
      </dgm:t>
    </dgm:pt>
    <dgm:pt modelId="{BB641536-B03A-442D-8489-AFA683289C2D}" type="pres">
      <dgm:prSet presAssocID="{456368F3-4C51-49C2-B67B-8FDAADD7B282}" presName="parentText" presStyleLbl="node1" presStyleIdx="0" presStyleCnt="4">
        <dgm:presLayoutVars>
          <dgm:chMax val="0"/>
          <dgm:bulletEnabled val="1"/>
        </dgm:presLayoutVars>
      </dgm:prSet>
      <dgm:spPr/>
      <dgm:t>
        <a:bodyPr/>
        <a:lstStyle/>
        <a:p>
          <a:endParaRPr lang="es-ES"/>
        </a:p>
      </dgm:t>
    </dgm:pt>
    <dgm:pt modelId="{EF4BADB5-D0D0-4691-AD30-9442EA815A1F}" type="pres">
      <dgm:prSet presAssocID="{456368F3-4C51-49C2-B67B-8FDAADD7B282}" presName="negativeSpace" presStyleCnt="0"/>
      <dgm:spPr/>
    </dgm:pt>
    <dgm:pt modelId="{BE7EDAFD-C2FA-4757-99E8-A965F8FB8107}" type="pres">
      <dgm:prSet presAssocID="{456368F3-4C51-49C2-B67B-8FDAADD7B282}" presName="childText" presStyleLbl="conFgAcc1" presStyleIdx="0" presStyleCnt="4">
        <dgm:presLayoutVars>
          <dgm:bulletEnabled val="1"/>
        </dgm:presLayoutVars>
      </dgm:prSet>
      <dgm:spPr/>
    </dgm:pt>
    <dgm:pt modelId="{DAFB6344-895A-417C-9FE0-DA4E638A10DE}" type="pres">
      <dgm:prSet presAssocID="{D010D045-FACF-4BCC-A165-0CEE195FB23A}" presName="spaceBetweenRectangles" presStyleCnt="0"/>
      <dgm:spPr/>
    </dgm:pt>
    <dgm:pt modelId="{D7E8EAE0-A4D3-474F-82FC-4A99BD26FA9F}" type="pres">
      <dgm:prSet presAssocID="{13175F09-0642-41E8-A0CE-3122220AFD2D}" presName="parentLin" presStyleCnt="0"/>
      <dgm:spPr/>
    </dgm:pt>
    <dgm:pt modelId="{360165F3-C13E-4BD6-800D-88C17A2DB1B0}" type="pres">
      <dgm:prSet presAssocID="{13175F09-0642-41E8-A0CE-3122220AFD2D}" presName="parentLeftMargin" presStyleLbl="node1" presStyleIdx="0" presStyleCnt="4"/>
      <dgm:spPr/>
      <dgm:t>
        <a:bodyPr/>
        <a:lstStyle/>
        <a:p>
          <a:endParaRPr lang="es-ES"/>
        </a:p>
      </dgm:t>
    </dgm:pt>
    <dgm:pt modelId="{27C64BCE-FE07-4D6C-9DB8-B410104E89EA}" type="pres">
      <dgm:prSet presAssocID="{13175F09-0642-41E8-A0CE-3122220AFD2D}" presName="parentText" presStyleLbl="node1" presStyleIdx="1" presStyleCnt="4">
        <dgm:presLayoutVars>
          <dgm:chMax val="0"/>
          <dgm:bulletEnabled val="1"/>
        </dgm:presLayoutVars>
      </dgm:prSet>
      <dgm:spPr/>
      <dgm:t>
        <a:bodyPr/>
        <a:lstStyle/>
        <a:p>
          <a:endParaRPr lang="es-ES"/>
        </a:p>
      </dgm:t>
    </dgm:pt>
    <dgm:pt modelId="{105349E3-2632-4B98-90C9-2380ABE40DC2}" type="pres">
      <dgm:prSet presAssocID="{13175F09-0642-41E8-A0CE-3122220AFD2D}" presName="negativeSpace" presStyleCnt="0"/>
      <dgm:spPr/>
    </dgm:pt>
    <dgm:pt modelId="{F6CCEF96-F574-4DC2-A903-5A91CE32BA57}" type="pres">
      <dgm:prSet presAssocID="{13175F09-0642-41E8-A0CE-3122220AFD2D}" presName="childText" presStyleLbl="conFgAcc1" presStyleIdx="1" presStyleCnt="4">
        <dgm:presLayoutVars>
          <dgm:bulletEnabled val="1"/>
        </dgm:presLayoutVars>
      </dgm:prSet>
      <dgm:spPr/>
    </dgm:pt>
    <dgm:pt modelId="{96C6EC58-8CA4-4F3E-AB02-91B5079AB41B}" type="pres">
      <dgm:prSet presAssocID="{BF393424-E9D2-450B-9004-8C0AE844E01A}" presName="spaceBetweenRectangles" presStyleCnt="0"/>
      <dgm:spPr/>
    </dgm:pt>
    <dgm:pt modelId="{86305CC9-76B7-4B64-B4D7-827A06318EE2}" type="pres">
      <dgm:prSet presAssocID="{595691F0-B7A4-434C-A0CC-16D72DBC7769}" presName="parentLin" presStyleCnt="0"/>
      <dgm:spPr/>
    </dgm:pt>
    <dgm:pt modelId="{131C96DD-5353-4CE0-A899-EADA2299D1B2}" type="pres">
      <dgm:prSet presAssocID="{595691F0-B7A4-434C-A0CC-16D72DBC7769}" presName="parentLeftMargin" presStyleLbl="node1" presStyleIdx="1" presStyleCnt="4"/>
      <dgm:spPr/>
      <dgm:t>
        <a:bodyPr/>
        <a:lstStyle/>
        <a:p>
          <a:endParaRPr lang="es-ES"/>
        </a:p>
      </dgm:t>
    </dgm:pt>
    <dgm:pt modelId="{7B47A9E8-C3FE-4835-8920-D3755216DDFC}" type="pres">
      <dgm:prSet presAssocID="{595691F0-B7A4-434C-A0CC-16D72DBC7769}" presName="parentText" presStyleLbl="node1" presStyleIdx="2" presStyleCnt="4">
        <dgm:presLayoutVars>
          <dgm:chMax val="0"/>
          <dgm:bulletEnabled val="1"/>
        </dgm:presLayoutVars>
      </dgm:prSet>
      <dgm:spPr/>
      <dgm:t>
        <a:bodyPr/>
        <a:lstStyle/>
        <a:p>
          <a:endParaRPr lang="es-ES"/>
        </a:p>
      </dgm:t>
    </dgm:pt>
    <dgm:pt modelId="{3126E92A-B556-4161-9B90-6E840957C15A}" type="pres">
      <dgm:prSet presAssocID="{595691F0-B7A4-434C-A0CC-16D72DBC7769}" presName="negativeSpace" presStyleCnt="0"/>
      <dgm:spPr/>
    </dgm:pt>
    <dgm:pt modelId="{264C999D-3175-4940-8CF1-BE8CF83D85C7}" type="pres">
      <dgm:prSet presAssocID="{595691F0-B7A4-434C-A0CC-16D72DBC7769}" presName="childText" presStyleLbl="conFgAcc1" presStyleIdx="2" presStyleCnt="4">
        <dgm:presLayoutVars>
          <dgm:bulletEnabled val="1"/>
        </dgm:presLayoutVars>
      </dgm:prSet>
      <dgm:spPr/>
    </dgm:pt>
    <dgm:pt modelId="{792F17ED-5D2F-4E57-AC46-EE0D228C3292}" type="pres">
      <dgm:prSet presAssocID="{793950E3-5EE0-4E53-8F8E-0A71B73DE376}" presName="spaceBetweenRectangles" presStyleCnt="0"/>
      <dgm:spPr/>
    </dgm:pt>
    <dgm:pt modelId="{1DE5AA80-128D-463E-A4A1-628441B2D2EF}" type="pres">
      <dgm:prSet presAssocID="{B3BEF687-4706-43CC-A559-2CB18F964345}" presName="parentLin" presStyleCnt="0"/>
      <dgm:spPr/>
    </dgm:pt>
    <dgm:pt modelId="{E66BC0E6-DF32-4079-8494-94479F9695A8}" type="pres">
      <dgm:prSet presAssocID="{B3BEF687-4706-43CC-A559-2CB18F964345}" presName="parentLeftMargin" presStyleLbl="node1" presStyleIdx="2" presStyleCnt="4"/>
      <dgm:spPr/>
      <dgm:t>
        <a:bodyPr/>
        <a:lstStyle/>
        <a:p>
          <a:endParaRPr lang="es-ES"/>
        </a:p>
      </dgm:t>
    </dgm:pt>
    <dgm:pt modelId="{120F83DD-0C86-461B-9CAF-FCDAEDBFEFC8}" type="pres">
      <dgm:prSet presAssocID="{B3BEF687-4706-43CC-A559-2CB18F964345}" presName="parentText" presStyleLbl="node1" presStyleIdx="3" presStyleCnt="4">
        <dgm:presLayoutVars>
          <dgm:chMax val="0"/>
          <dgm:bulletEnabled val="1"/>
        </dgm:presLayoutVars>
      </dgm:prSet>
      <dgm:spPr/>
      <dgm:t>
        <a:bodyPr/>
        <a:lstStyle/>
        <a:p>
          <a:endParaRPr lang="es-ES"/>
        </a:p>
      </dgm:t>
    </dgm:pt>
    <dgm:pt modelId="{B8CDB7C9-662F-411A-A30F-DC46DBB06997}" type="pres">
      <dgm:prSet presAssocID="{B3BEF687-4706-43CC-A559-2CB18F964345}" presName="negativeSpace" presStyleCnt="0"/>
      <dgm:spPr/>
    </dgm:pt>
    <dgm:pt modelId="{56EE260B-E665-42EE-9CC9-4A6A7AE9433C}" type="pres">
      <dgm:prSet presAssocID="{B3BEF687-4706-43CC-A559-2CB18F964345}" presName="childText" presStyleLbl="conFgAcc1" presStyleIdx="3" presStyleCnt="4">
        <dgm:presLayoutVars>
          <dgm:bulletEnabled val="1"/>
        </dgm:presLayoutVars>
      </dgm:prSet>
      <dgm:spPr/>
    </dgm:pt>
  </dgm:ptLst>
  <dgm:cxnLst>
    <dgm:cxn modelId="{7D11EDFA-DD5F-46F6-806D-056ADE7FE912}" type="presOf" srcId="{B3BEF687-4706-43CC-A559-2CB18F964345}" destId="{E66BC0E6-DF32-4079-8494-94479F9695A8}" srcOrd="0" destOrd="0" presId="urn:microsoft.com/office/officeart/2005/8/layout/list1"/>
    <dgm:cxn modelId="{273841B7-515A-490F-AD34-DBFA8E90E2E7}" type="presOf" srcId="{456368F3-4C51-49C2-B67B-8FDAADD7B282}" destId="{BB641536-B03A-442D-8489-AFA683289C2D}" srcOrd="1" destOrd="0" presId="urn:microsoft.com/office/officeart/2005/8/layout/list1"/>
    <dgm:cxn modelId="{BA0C84FB-6A13-450B-BC43-6F6B406CE150}" type="presOf" srcId="{595691F0-B7A4-434C-A0CC-16D72DBC7769}" destId="{7B47A9E8-C3FE-4835-8920-D3755216DDFC}" srcOrd="1" destOrd="0" presId="urn:microsoft.com/office/officeart/2005/8/layout/list1"/>
    <dgm:cxn modelId="{0EA4A58D-729F-4949-9AB8-61F5F0545B64}" type="presOf" srcId="{B3BEF687-4706-43CC-A559-2CB18F964345}" destId="{120F83DD-0C86-461B-9CAF-FCDAEDBFEFC8}" srcOrd="1" destOrd="0" presId="urn:microsoft.com/office/officeart/2005/8/layout/list1"/>
    <dgm:cxn modelId="{A8CA0C0D-1DAF-4919-9B00-173367DCEE66}" type="presOf" srcId="{456368F3-4C51-49C2-B67B-8FDAADD7B282}" destId="{4866AFA2-2BB1-4B6E-92A7-89AEB9134E26}" srcOrd="0" destOrd="0" presId="urn:microsoft.com/office/officeart/2005/8/layout/list1"/>
    <dgm:cxn modelId="{64304343-B750-4075-A33C-9858850609F8}" srcId="{F2C4F5A8-7866-4D7A-8B82-5CBCDF973C44}" destId="{B3BEF687-4706-43CC-A559-2CB18F964345}" srcOrd="3" destOrd="0" parTransId="{1411BA53-399B-4B62-8178-B0C9EC235225}" sibTransId="{2DB1BA4C-14D1-44ED-A36C-1674C02BF134}"/>
    <dgm:cxn modelId="{3AD25671-F287-4042-81F2-4840AC437D99}" type="presOf" srcId="{13175F09-0642-41E8-A0CE-3122220AFD2D}" destId="{360165F3-C13E-4BD6-800D-88C17A2DB1B0}" srcOrd="0" destOrd="0" presId="urn:microsoft.com/office/officeart/2005/8/layout/list1"/>
    <dgm:cxn modelId="{76EAD343-D13B-4EE7-96E1-5CD22F7DE8EF}" srcId="{F2C4F5A8-7866-4D7A-8B82-5CBCDF973C44}" destId="{456368F3-4C51-49C2-B67B-8FDAADD7B282}" srcOrd="0" destOrd="0" parTransId="{A3B164CD-2053-42A0-814B-0D4FAD691C88}" sibTransId="{D010D045-FACF-4BCC-A165-0CEE195FB23A}"/>
    <dgm:cxn modelId="{BE0B967F-B1A2-49C9-83E5-A16EF14FD457}" type="presOf" srcId="{13175F09-0642-41E8-A0CE-3122220AFD2D}" destId="{27C64BCE-FE07-4D6C-9DB8-B410104E89EA}" srcOrd="1" destOrd="0" presId="urn:microsoft.com/office/officeart/2005/8/layout/list1"/>
    <dgm:cxn modelId="{59045F67-FA84-4330-9AF0-ED017CF6F57A}" srcId="{F2C4F5A8-7866-4D7A-8B82-5CBCDF973C44}" destId="{13175F09-0642-41E8-A0CE-3122220AFD2D}" srcOrd="1" destOrd="0" parTransId="{53A7EC21-F7C9-40F9-8C8F-33265A7A0810}" sibTransId="{BF393424-E9D2-450B-9004-8C0AE844E01A}"/>
    <dgm:cxn modelId="{69589834-474C-4E2D-A001-1ECCD36A8E22}" srcId="{F2C4F5A8-7866-4D7A-8B82-5CBCDF973C44}" destId="{595691F0-B7A4-434C-A0CC-16D72DBC7769}" srcOrd="2" destOrd="0" parTransId="{9300188E-567A-43F8-ADEA-CFF26D3ACDF2}" sibTransId="{793950E3-5EE0-4E53-8F8E-0A71B73DE376}"/>
    <dgm:cxn modelId="{7529ACA6-3EB2-4FCD-9133-3AB4E56FFA2D}" type="presOf" srcId="{595691F0-B7A4-434C-A0CC-16D72DBC7769}" destId="{131C96DD-5353-4CE0-A899-EADA2299D1B2}" srcOrd="0" destOrd="0" presId="urn:microsoft.com/office/officeart/2005/8/layout/list1"/>
    <dgm:cxn modelId="{8E614B7A-7A15-4919-AA2F-CEAF40A23E7A}" type="presOf" srcId="{F2C4F5A8-7866-4D7A-8B82-5CBCDF973C44}" destId="{5D033E24-A7D8-4492-97F5-757BB0E50C77}" srcOrd="0" destOrd="0" presId="urn:microsoft.com/office/officeart/2005/8/layout/list1"/>
    <dgm:cxn modelId="{91374634-C9EE-4BBD-9DDD-A034F0BC4026}" type="presParOf" srcId="{5D033E24-A7D8-4492-97F5-757BB0E50C77}" destId="{1A9F47AD-9544-45EC-BB6D-674752126040}" srcOrd="0" destOrd="0" presId="urn:microsoft.com/office/officeart/2005/8/layout/list1"/>
    <dgm:cxn modelId="{F28C2F4A-1CC2-4EF9-9B9D-72841664A7F2}" type="presParOf" srcId="{1A9F47AD-9544-45EC-BB6D-674752126040}" destId="{4866AFA2-2BB1-4B6E-92A7-89AEB9134E26}" srcOrd="0" destOrd="0" presId="urn:microsoft.com/office/officeart/2005/8/layout/list1"/>
    <dgm:cxn modelId="{D284248D-4215-4D95-9282-8E42C865AE05}" type="presParOf" srcId="{1A9F47AD-9544-45EC-BB6D-674752126040}" destId="{BB641536-B03A-442D-8489-AFA683289C2D}" srcOrd="1" destOrd="0" presId="urn:microsoft.com/office/officeart/2005/8/layout/list1"/>
    <dgm:cxn modelId="{2CCC5A45-92FD-4437-A371-5267F3566961}" type="presParOf" srcId="{5D033E24-A7D8-4492-97F5-757BB0E50C77}" destId="{EF4BADB5-D0D0-4691-AD30-9442EA815A1F}" srcOrd="1" destOrd="0" presId="urn:microsoft.com/office/officeart/2005/8/layout/list1"/>
    <dgm:cxn modelId="{AADEDAE9-75A9-4BCE-AC6B-5460E6124738}" type="presParOf" srcId="{5D033E24-A7D8-4492-97F5-757BB0E50C77}" destId="{BE7EDAFD-C2FA-4757-99E8-A965F8FB8107}" srcOrd="2" destOrd="0" presId="urn:microsoft.com/office/officeart/2005/8/layout/list1"/>
    <dgm:cxn modelId="{558CE51D-46A7-4B6A-BE1B-9351BAA1556F}" type="presParOf" srcId="{5D033E24-A7D8-4492-97F5-757BB0E50C77}" destId="{DAFB6344-895A-417C-9FE0-DA4E638A10DE}" srcOrd="3" destOrd="0" presId="urn:microsoft.com/office/officeart/2005/8/layout/list1"/>
    <dgm:cxn modelId="{43EFDD54-BB6C-4585-A238-135D0DF7F7EA}" type="presParOf" srcId="{5D033E24-A7D8-4492-97F5-757BB0E50C77}" destId="{D7E8EAE0-A4D3-474F-82FC-4A99BD26FA9F}" srcOrd="4" destOrd="0" presId="urn:microsoft.com/office/officeart/2005/8/layout/list1"/>
    <dgm:cxn modelId="{5096C145-00A4-4A5D-87FA-70CDC88D3A2F}" type="presParOf" srcId="{D7E8EAE0-A4D3-474F-82FC-4A99BD26FA9F}" destId="{360165F3-C13E-4BD6-800D-88C17A2DB1B0}" srcOrd="0" destOrd="0" presId="urn:microsoft.com/office/officeart/2005/8/layout/list1"/>
    <dgm:cxn modelId="{F290C0E9-15BC-414C-A3D1-26145D433A9E}" type="presParOf" srcId="{D7E8EAE0-A4D3-474F-82FC-4A99BD26FA9F}" destId="{27C64BCE-FE07-4D6C-9DB8-B410104E89EA}" srcOrd="1" destOrd="0" presId="urn:microsoft.com/office/officeart/2005/8/layout/list1"/>
    <dgm:cxn modelId="{101F2568-AFC4-4FDB-8A78-4806BDF05B3B}" type="presParOf" srcId="{5D033E24-A7D8-4492-97F5-757BB0E50C77}" destId="{105349E3-2632-4B98-90C9-2380ABE40DC2}" srcOrd="5" destOrd="0" presId="urn:microsoft.com/office/officeart/2005/8/layout/list1"/>
    <dgm:cxn modelId="{FC515032-6633-44E0-BAAE-A9F20F152C8C}" type="presParOf" srcId="{5D033E24-A7D8-4492-97F5-757BB0E50C77}" destId="{F6CCEF96-F574-4DC2-A903-5A91CE32BA57}" srcOrd="6" destOrd="0" presId="urn:microsoft.com/office/officeart/2005/8/layout/list1"/>
    <dgm:cxn modelId="{1F0C5717-F7E1-4A3A-A1DD-63A036E11DCB}" type="presParOf" srcId="{5D033E24-A7D8-4492-97F5-757BB0E50C77}" destId="{96C6EC58-8CA4-4F3E-AB02-91B5079AB41B}" srcOrd="7" destOrd="0" presId="urn:microsoft.com/office/officeart/2005/8/layout/list1"/>
    <dgm:cxn modelId="{14F5BDD7-BB8E-482B-9676-ECC1C2819B26}" type="presParOf" srcId="{5D033E24-A7D8-4492-97F5-757BB0E50C77}" destId="{86305CC9-76B7-4B64-B4D7-827A06318EE2}" srcOrd="8" destOrd="0" presId="urn:microsoft.com/office/officeart/2005/8/layout/list1"/>
    <dgm:cxn modelId="{EA894417-1593-47B9-B548-CF5457AF569C}" type="presParOf" srcId="{86305CC9-76B7-4B64-B4D7-827A06318EE2}" destId="{131C96DD-5353-4CE0-A899-EADA2299D1B2}" srcOrd="0" destOrd="0" presId="urn:microsoft.com/office/officeart/2005/8/layout/list1"/>
    <dgm:cxn modelId="{B900E23B-58B9-42FA-858D-4351CA40176B}" type="presParOf" srcId="{86305CC9-76B7-4B64-B4D7-827A06318EE2}" destId="{7B47A9E8-C3FE-4835-8920-D3755216DDFC}" srcOrd="1" destOrd="0" presId="urn:microsoft.com/office/officeart/2005/8/layout/list1"/>
    <dgm:cxn modelId="{C1F533C7-7746-43DC-A6C7-3C4ACB435AE5}" type="presParOf" srcId="{5D033E24-A7D8-4492-97F5-757BB0E50C77}" destId="{3126E92A-B556-4161-9B90-6E840957C15A}" srcOrd="9" destOrd="0" presId="urn:microsoft.com/office/officeart/2005/8/layout/list1"/>
    <dgm:cxn modelId="{FB66A178-9CFC-4009-A1D3-767C9D3C53AA}" type="presParOf" srcId="{5D033E24-A7D8-4492-97F5-757BB0E50C77}" destId="{264C999D-3175-4940-8CF1-BE8CF83D85C7}" srcOrd="10" destOrd="0" presId="urn:microsoft.com/office/officeart/2005/8/layout/list1"/>
    <dgm:cxn modelId="{82A67689-6E61-47E2-B303-9C3648989855}" type="presParOf" srcId="{5D033E24-A7D8-4492-97F5-757BB0E50C77}" destId="{792F17ED-5D2F-4E57-AC46-EE0D228C3292}" srcOrd="11" destOrd="0" presId="urn:microsoft.com/office/officeart/2005/8/layout/list1"/>
    <dgm:cxn modelId="{5772F722-6AAF-44F7-B547-9865EFC874F8}" type="presParOf" srcId="{5D033E24-A7D8-4492-97F5-757BB0E50C77}" destId="{1DE5AA80-128D-463E-A4A1-628441B2D2EF}" srcOrd="12" destOrd="0" presId="urn:microsoft.com/office/officeart/2005/8/layout/list1"/>
    <dgm:cxn modelId="{F9322F67-D5BE-4938-8FB2-D04D7E4F62F2}" type="presParOf" srcId="{1DE5AA80-128D-463E-A4A1-628441B2D2EF}" destId="{E66BC0E6-DF32-4079-8494-94479F9695A8}" srcOrd="0" destOrd="0" presId="urn:microsoft.com/office/officeart/2005/8/layout/list1"/>
    <dgm:cxn modelId="{2DF56F58-B30C-431A-8148-83B8FDAD1587}" type="presParOf" srcId="{1DE5AA80-128D-463E-A4A1-628441B2D2EF}" destId="{120F83DD-0C86-461B-9CAF-FCDAEDBFEFC8}" srcOrd="1" destOrd="0" presId="urn:microsoft.com/office/officeart/2005/8/layout/list1"/>
    <dgm:cxn modelId="{0439CE25-A4FD-418D-80EF-F5BBDF6E18C3}" type="presParOf" srcId="{5D033E24-A7D8-4492-97F5-757BB0E50C77}" destId="{B8CDB7C9-662F-411A-A30F-DC46DBB06997}" srcOrd="13" destOrd="0" presId="urn:microsoft.com/office/officeart/2005/8/layout/list1"/>
    <dgm:cxn modelId="{6F7C8ED7-7DF2-4E8A-B2BA-67735BF3CAA2}" type="presParOf" srcId="{5D033E24-A7D8-4492-97F5-757BB0E50C77}" destId="{56EE260B-E665-42EE-9CC9-4A6A7AE9433C}"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B41575-AD52-4150-A091-C1FF256B39E9}" type="doc">
      <dgm:prSet loTypeId="urn:microsoft.com/office/officeart/2008/layout/PictureStrips" loCatId="list" qsTypeId="urn:microsoft.com/office/officeart/2005/8/quickstyle/simple1" qsCatId="simple" csTypeId="urn:microsoft.com/office/officeart/2005/8/colors/colorful1" csCatId="colorful" phldr="1"/>
      <dgm:spPr/>
    </dgm:pt>
    <dgm:pt modelId="{EA73FECA-6EF5-4800-85A1-83BFEB96D6A3}">
      <dgm:prSet phldrT="[Texto]" custT="1"/>
      <dgm:spPr>
        <a:ln w="57150">
          <a:solidFill>
            <a:schemeClr val="accent5">
              <a:lumMod val="60000"/>
              <a:lumOff val="40000"/>
            </a:schemeClr>
          </a:solidFill>
        </a:ln>
      </dgm:spPr>
      <dgm:t>
        <a:bodyPr/>
        <a:lstStyle/>
        <a:p>
          <a:pPr algn="ctr" rtl="0"/>
          <a:endParaRPr kumimoji="0" lang="es-EC"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rtl="0"/>
          <a:r>
            <a:rPr kumimoji="0" lang="en-US" sz="1400" b="1"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2010-2019</a:t>
          </a:r>
        </a:p>
        <a:p>
          <a:pPr algn="ctr" rtl="0"/>
          <a:r>
            <a:rPr kumimoji="0" lang="en-US"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&gt; </a:t>
          </a:r>
          <a:r>
            <a:rPr kumimoji="0" lang="en-US" sz="1400" b="0" i="0" u="none" strike="noStrike" cap="none" spc="0" normalizeH="0" baseline="0" noProof="0" dirty="0" err="1">
              <a:ln/>
              <a:effectLst/>
              <a:uLnTx/>
              <a:uFillTx/>
              <a:latin typeface="Calibri" panose="020F0502020204030204" pitchFamily="34" charset="0"/>
              <a:ea typeface="Calibri" panose="020F0502020204030204" pitchFamily="34" charset="0"/>
              <a:cs typeface="Times New Roman" panose="02020603050405020304" pitchFamily="18" charset="0"/>
            </a:rPr>
            <a:t>Predominio</a:t>
          </a:r>
          <a:r>
            <a:rPr kumimoji="0" lang="en-US"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n-US" sz="1400" b="0" i="0" u="none" strike="noStrike" cap="none" spc="0" normalizeH="0" baseline="0" noProof="0" dirty="0" err="1">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Páramo</a:t>
          </a:r>
          <a:endParaRPr kumimoji="0" lang="en-US"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algn="ctr" rtl="0"/>
          <a:r>
            <a:rPr kumimoji="0" lang="es-EC"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 Arbolado forestal </a:t>
          </a:r>
          <a:r>
            <a:rPr kumimoji="0" lang="es-EC"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112 ha</a:t>
          </a:r>
        </a:p>
        <a:p>
          <a:pPr algn="ctr" rtl="0"/>
          <a:r>
            <a:rPr kumimoji="0" lang="es-EC"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Edificaciones  64.1 ha </a:t>
          </a:r>
          <a:endParaRPr kumimoji="0" lang="es-EC"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rtl="0"/>
          <a:r>
            <a:rPr kumimoji="0" lang="es-EC"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s-ES" sz="1400" dirty="0"/>
        </a:p>
      </dgm:t>
    </dgm:pt>
    <dgm:pt modelId="{D79E3F2D-7873-4426-A4A5-411DD56444A8}" type="parTrans" cxnId="{6C8DDAFE-B6D9-4994-BFB8-161C10A680B4}">
      <dgm:prSet/>
      <dgm:spPr/>
      <dgm:t>
        <a:bodyPr/>
        <a:lstStyle/>
        <a:p>
          <a:endParaRPr lang="es-ES"/>
        </a:p>
      </dgm:t>
    </dgm:pt>
    <dgm:pt modelId="{5984903B-3E8C-40EE-B5DA-1F0E6EFB0C5E}" type="sibTrans" cxnId="{6C8DDAFE-B6D9-4994-BFB8-161C10A680B4}">
      <dgm:prSet/>
      <dgm:spPr/>
      <dgm:t>
        <a:bodyPr/>
        <a:lstStyle/>
        <a:p>
          <a:endParaRPr lang="es-ES"/>
        </a:p>
      </dgm:t>
    </dgm:pt>
    <dgm:pt modelId="{16B6075D-FB4A-4006-AA8F-07A111D72409}">
      <dgm:prSet phldrT="[Texto]" custT="1"/>
      <dgm:spPr>
        <a:ln w="57150">
          <a:solidFill>
            <a:schemeClr val="accent5">
              <a:lumMod val="60000"/>
              <a:lumOff val="40000"/>
            </a:schemeClr>
          </a:solidFill>
        </a:ln>
      </dgm:spPr>
      <dgm:t>
        <a:bodyPr/>
        <a:lstStyle/>
        <a:p>
          <a:pPr algn="ctr" rtl="0"/>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C" sz="1400" b="1"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2014 -2019 </a:t>
          </a:r>
        </a:p>
        <a:p>
          <a:pPr algn="ctr" rtl="0"/>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Agrícola residencial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residencial, con 42.92 ha</a:t>
          </a:r>
        </a:p>
        <a:p>
          <a:pPr algn="ctr" rtl="0"/>
          <a:r>
            <a:rPr kumimoji="0" lang="es-ES"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Á</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rea de promoción</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P</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rotección ecológica, con 222.81 ha.</a:t>
          </a:r>
        </a:p>
        <a:p>
          <a:pPr algn="ctr" rtl="0"/>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Recurso natural de producción sostenible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Protección ecológica</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con 612.07 ha</a:t>
          </a:r>
          <a:endParaRPr kumimoji="0" lang="es-ES" sz="1400" b="0" i="0" u="none" strike="noStrike" cap="none" spc="0" normalizeH="0" baseline="0" dirty="0">
            <a:ln/>
            <a:effectLst/>
            <a:uLnTx/>
            <a:uFillTx/>
            <a:latin typeface="Calibri" panose="020F0502020204030204" pitchFamily="34" charset="0"/>
            <a:ea typeface="Calibri" panose="020F0502020204030204" pitchFamily="34" charset="0"/>
            <a:cs typeface="Times New Roman" panose="02020603050405020304" pitchFamily="18" charset="0"/>
          </a:endParaRPr>
        </a:p>
      </dgm:t>
    </dgm:pt>
    <dgm:pt modelId="{AD97B0E2-81BF-4C5C-BD45-AAE2FEA42D6E}" type="parTrans" cxnId="{7220538F-4AF8-481C-BCA9-ED7054F52737}">
      <dgm:prSet/>
      <dgm:spPr/>
      <dgm:t>
        <a:bodyPr/>
        <a:lstStyle/>
        <a:p>
          <a:endParaRPr lang="es-ES"/>
        </a:p>
      </dgm:t>
    </dgm:pt>
    <dgm:pt modelId="{4451A310-DD0C-4E98-BA77-C2DA7CBE04F2}" type="sibTrans" cxnId="{7220538F-4AF8-481C-BCA9-ED7054F52737}">
      <dgm:prSet/>
      <dgm:spPr/>
      <dgm:t>
        <a:bodyPr/>
        <a:lstStyle/>
        <a:p>
          <a:endParaRPr lang="es-ES"/>
        </a:p>
      </dgm:t>
    </dgm:pt>
    <dgm:pt modelId="{1AB70205-EEBC-400A-9533-C9D86CBDA859}">
      <dgm:prSet phldrT="[Texto]" custT="1"/>
      <dgm:spPr>
        <a:ln w="57150">
          <a:solidFill>
            <a:srgbClr val="CCCCFF"/>
          </a:solidFill>
        </a:ln>
      </dgm:spPr>
      <dgm:t>
        <a:bodyPr/>
        <a:lstStyle/>
        <a:p>
          <a:pPr algn="ctr" rtl="0"/>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Modelo coberturas del suelo 2030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k=0.91 (Excelente) </a:t>
          </a:r>
        </a:p>
        <a:p>
          <a:pPr algn="ctr" rtl="0"/>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 arbolado forestal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6.76 ha </a:t>
          </a:r>
        </a:p>
        <a:p>
          <a:pPr algn="ctr" rtl="0"/>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 Edificaciones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226.99 ha </a:t>
          </a:r>
        </a:p>
        <a:p>
          <a:pPr algn="ctr" rtl="0"/>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Suelo no edificado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489.57 ha.</a:t>
          </a:r>
          <a:endParaRPr lang="es-ES" sz="1400" dirty="0"/>
        </a:p>
      </dgm:t>
    </dgm:pt>
    <dgm:pt modelId="{79EE2625-323F-4354-8F4F-2AE6B2496BEA}" type="parTrans" cxnId="{35754732-BACF-4D83-8D80-5D4DB32CF2D0}">
      <dgm:prSet/>
      <dgm:spPr/>
      <dgm:t>
        <a:bodyPr/>
        <a:lstStyle/>
        <a:p>
          <a:endParaRPr lang="es-ES"/>
        </a:p>
      </dgm:t>
    </dgm:pt>
    <dgm:pt modelId="{D66775D4-3389-4988-A7B0-6A3FBA8C18B4}" type="sibTrans" cxnId="{35754732-BACF-4D83-8D80-5D4DB32CF2D0}">
      <dgm:prSet/>
      <dgm:spPr/>
      <dgm:t>
        <a:bodyPr/>
        <a:lstStyle/>
        <a:p>
          <a:endParaRPr lang="es-ES"/>
        </a:p>
      </dgm:t>
    </dgm:pt>
    <dgm:pt modelId="{20692D5C-DC88-41DA-95EB-64FD9CAD1F08}">
      <dgm:prSet custT="1"/>
      <dgm:spPr>
        <a:ln w="57150">
          <a:solidFill>
            <a:srgbClr val="CCCCFF"/>
          </a:solidFill>
        </a:ln>
      </dgm:spPr>
      <dgm:t>
        <a:bodyPr/>
        <a:lstStyle/>
        <a:p>
          <a:pPr algn="ctr" rtl="0"/>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Modelo usos del suelo 2030 </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k=0.76 (Muy bueno)</a:t>
          </a:r>
        </a:p>
        <a:p>
          <a:pPr algn="ctr" rtl="0"/>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Escasa confiabilidad</a:t>
          </a:r>
          <a:r>
            <a:rPr kumimoji="0" lang="es-EC" sz="1400" b="0" i="0" u="none" strike="noStrike"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no existen suficientes transiciones (2010-2014)</a:t>
          </a:r>
          <a:endParaRPr kumimoji="0" lang="es-EC" sz="1400" b="0" i="0" u="none" strike="noStrike"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endParaRPr>
        </a:p>
      </dgm:t>
    </dgm:pt>
    <dgm:pt modelId="{CD7CC833-9EF4-486C-9B93-6B5808340FF5}" type="parTrans" cxnId="{DC7C4D15-CE16-4D9E-BCF6-F294CE51E46B}">
      <dgm:prSet/>
      <dgm:spPr/>
      <dgm:t>
        <a:bodyPr/>
        <a:lstStyle/>
        <a:p>
          <a:endParaRPr lang="es-ES"/>
        </a:p>
      </dgm:t>
    </dgm:pt>
    <dgm:pt modelId="{A5ABF44F-8832-4CE9-BE6A-BD0B3C37A201}" type="sibTrans" cxnId="{DC7C4D15-CE16-4D9E-BCF6-F294CE51E46B}">
      <dgm:prSet/>
      <dgm:spPr/>
      <dgm:t>
        <a:bodyPr/>
        <a:lstStyle/>
        <a:p>
          <a:endParaRPr lang="es-ES"/>
        </a:p>
      </dgm:t>
    </dgm:pt>
    <dgm:pt modelId="{1D705789-F173-4935-ADFC-7A439E732AF4}" type="pres">
      <dgm:prSet presAssocID="{E7B41575-AD52-4150-A091-C1FF256B39E9}" presName="Name0" presStyleCnt="0">
        <dgm:presLayoutVars>
          <dgm:dir/>
          <dgm:resizeHandles val="exact"/>
        </dgm:presLayoutVars>
      </dgm:prSet>
      <dgm:spPr/>
    </dgm:pt>
    <dgm:pt modelId="{1C59A0F0-696D-4F89-9C3A-B8DA0C836D73}" type="pres">
      <dgm:prSet presAssocID="{EA73FECA-6EF5-4800-85A1-83BFEB96D6A3}" presName="composite" presStyleCnt="0"/>
      <dgm:spPr/>
    </dgm:pt>
    <dgm:pt modelId="{7B48CED1-A2C4-40F7-9CF8-15014528C55B}" type="pres">
      <dgm:prSet presAssocID="{EA73FECA-6EF5-4800-85A1-83BFEB96D6A3}" presName="rect1" presStyleLbl="trAlignAcc1" presStyleIdx="0" presStyleCnt="4">
        <dgm:presLayoutVars>
          <dgm:bulletEnabled val="1"/>
        </dgm:presLayoutVars>
      </dgm:prSet>
      <dgm:spPr/>
      <dgm:t>
        <a:bodyPr/>
        <a:lstStyle/>
        <a:p>
          <a:endParaRPr lang="es-ES"/>
        </a:p>
      </dgm:t>
    </dgm:pt>
    <dgm:pt modelId="{44DAA8E4-BE72-45E6-9929-99E0DBF0D0DB}" type="pres">
      <dgm:prSet presAssocID="{EA73FECA-6EF5-4800-85A1-83BFEB96D6A3}" presName="rect2" presStyleLbl="fgImgPlace1" presStyleIdx="0" presStyleCnt="4" custScaleX="121049"/>
      <dgm:spPr>
        <a:blipFill rotWithShape="1">
          <a:blip xmlns:r="http://schemas.openxmlformats.org/officeDocument/2006/relationships" r:embed="rId1"/>
          <a:stretch>
            <a:fillRect/>
          </a:stretch>
        </a:blipFill>
      </dgm:spPr>
    </dgm:pt>
    <dgm:pt modelId="{86046B9E-C316-4927-BDD0-9AABA831F2EB}" type="pres">
      <dgm:prSet presAssocID="{5984903B-3E8C-40EE-B5DA-1F0E6EFB0C5E}" presName="sibTrans" presStyleCnt="0"/>
      <dgm:spPr/>
    </dgm:pt>
    <dgm:pt modelId="{556FAE05-BDBB-46F0-AD25-62DDBC0CDF97}" type="pres">
      <dgm:prSet presAssocID="{16B6075D-FB4A-4006-AA8F-07A111D72409}" presName="composite" presStyleCnt="0"/>
      <dgm:spPr/>
    </dgm:pt>
    <dgm:pt modelId="{96305A80-344C-4C19-8AF1-32F91A8572DC}" type="pres">
      <dgm:prSet presAssocID="{16B6075D-FB4A-4006-AA8F-07A111D72409}" presName="rect1" presStyleLbl="trAlignAcc1" presStyleIdx="1" presStyleCnt="4">
        <dgm:presLayoutVars>
          <dgm:bulletEnabled val="1"/>
        </dgm:presLayoutVars>
      </dgm:prSet>
      <dgm:spPr/>
      <dgm:t>
        <a:bodyPr/>
        <a:lstStyle/>
        <a:p>
          <a:endParaRPr lang="es-ES"/>
        </a:p>
      </dgm:t>
    </dgm:pt>
    <dgm:pt modelId="{2F062584-39F5-4709-B7D3-2099ADD371E8}" type="pres">
      <dgm:prSet presAssocID="{16B6075D-FB4A-4006-AA8F-07A111D72409}" presName="rect2" presStyleLbl="fgImgPlace1" presStyleIdx="1" presStyleCnt="4" custScaleX="114517"/>
      <dgm:spPr>
        <a:blipFill rotWithShape="1">
          <a:blip xmlns:r="http://schemas.openxmlformats.org/officeDocument/2006/relationships" r:embed="rId2"/>
          <a:stretch>
            <a:fillRect/>
          </a:stretch>
        </a:blipFill>
      </dgm:spPr>
    </dgm:pt>
    <dgm:pt modelId="{BFF3EFFB-91D3-47EF-87C0-D26507186219}" type="pres">
      <dgm:prSet presAssocID="{4451A310-DD0C-4E98-BA77-C2DA7CBE04F2}" presName="sibTrans" presStyleCnt="0"/>
      <dgm:spPr/>
    </dgm:pt>
    <dgm:pt modelId="{886BE7C8-F501-42A3-B3BB-E3D1487FAC52}" type="pres">
      <dgm:prSet presAssocID="{1AB70205-EEBC-400A-9533-C9D86CBDA859}" presName="composite" presStyleCnt="0"/>
      <dgm:spPr/>
    </dgm:pt>
    <dgm:pt modelId="{02AB572E-714D-41EF-9FB4-E898A31C828E}" type="pres">
      <dgm:prSet presAssocID="{1AB70205-EEBC-400A-9533-C9D86CBDA859}" presName="rect1" presStyleLbl="trAlignAcc1" presStyleIdx="2" presStyleCnt="4">
        <dgm:presLayoutVars>
          <dgm:bulletEnabled val="1"/>
        </dgm:presLayoutVars>
      </dgm:prSet>
      <dgm:spPr/>
      <dgm:t>
        <a:bodyPr/>
        <a:lstStyle/>
        <a:p>
          <a:endParaRPr lang="es-ES"/>
        </a:p>
      </dgm:t>
    </dgm:pt>
    <dgm:pt modelId="{1C62CEB9-9F54-45E9-802A-8EBD702B252C}" type="pres">
      <dgm:prSet presAssocID="{1AB70205-EEBC-400A-9533-C9D86CBDA859}" presName="rect2" presStyleLbl="fgImgPlace1" presStyleIdx="2" presStyleCnt="4" custScaleX="126886"/>
      <dgm:spPr>
        <a:blipFill rotWithShape="1">
          <a:blip xmlns:r="http://schemas.openxmlformats.org/officeDocument/2006/relationships" r:embed="rId3"/>
          <a:stretch>
            <a:fillRect/>
          </a:stretch>
        </a:blipFill>
      </dgm:spPr>
    </dgm:pt>
    <dgm:pt modelId="{D9FE2BDD-D0BE-49E0-B68D-9EBE0686BBD4}" type="pres">
      <dgm:prSet presAssocID="{D66775D4-3389-4988-A7B0-6A3FBA8C18B4}" presName="sibTrans" presStyleCnt="0"/>
      <dgm:spPr/>
    </dgm:pt>
    <dgm:pt modelId="{77E9FA79-DD49-4863-B671-9786771CA696}" type="pres">
      <dgm:prSet presAssocID="{20692D5C-DC88-41DA-95EB-64FD9CAD1F08}" presName="composite" presStyleCnt="0"/>
      <dgm:spPr/>
    </dgm:pt>
    <dgm:pt modelId="{70535470-A4FD-4A84-9686-1EE3E1CB25A8}" type="pres">
      <dgm:prSet presAssocID="{20692D5C-DC88-41DA-95EB-64FD9CAD1F08}" presName="rect1" presStyleLbl="trAlignAcc1" presStyleIdx="3" presStyleCnt="4">
        <dgm:presLayoutVars>
          <dgm:bulletEnabled val="1"/>
        </dgm:presLayoutVars>
      </dgm:prSet>
      <dgm:spPr/>
      <dgm:t>
        <a:bodyPr/>
        <a:lstStyle/>
        <a:p>
          <a:endParaRPr lang="es-ES"/>
        </a:p>
      </dgm:t>
    </dgm:pt>
    <dgm:pt modelId="{AABBC6F0-0026-4F0D-99E2-F2FEF50F301D}" type="pres">
      <dgm:prSet presAssocID="{20692D5C-DC88-41DA-95EB-64FD9CAD1F08}" presName="rect2" presStyleLbl="fgImgPlace1" presStyleIdx="3" presStyleCnt="4" custScaleX="135525"/>
      <dgm:spPr>
        <a:blipFill rotWithShape="1">
          <a:blip xmlns:r="http://schemas.openxmlformats.org/officeDocument/2006/relationships" r:embed="rId4"/>
          <a:stretch>
            <a:fillRect/>
          </a:stretch>
        </a:blipFill>
      </dgm:spPr>
    </dgm:pt>
  </dgm:ptLst>
  <dgm:cxnLst>
    <dgm:cxn modelId="{7220538F-4AF8-481C-BCA9-ED7054F52737}" srcId="{E7B41575-AD52-4150-A091-C1FF256B39E9}" destId="{16B6075D-FB4A-4006-AA8F-07A111D72409}" srcOrd="1" destOrd="0" parTransId="{AD97B0E2-81BF-4C5C-BD45-AAE2FEA42D6E}" sibTransId="{4451A310-DD0C-4E98-BA77-C2DA7CBE04F2}"/>
    <dgm:cxn modelId="{06B08867-2D97-4463-BBB7-9597DBF2299B}" type="presOf" srcId="{1AB70205-EEBC-400A-9533-C9D86CBDA859}" destId="{02AB572E-714D-41EF-9FB4-E898A31C828E}" srcOrd="0" destOrd="0" presId="urn:microsoft.com/office/officeart/2008/layout/PictureStrips"/>
    <dgm:cxn modelId="{E8544B89-C354-41B3-9C49-7D18735E4881}" type="presOf" srcId="{E7B41575-AD52-4150-A091-C1FF256B39E9}" destId="{1D705789-F173-4935-ADFC-7A439E732AF4}" srcOrd="0" destOrd="0" presId="urn:microsoft.com/office/officeart/2008/layout/PictureStrips"/>
    <dgm:cxn modelId="{DC7C4D15-CE16-4D9E-BCF6-F294CE51E46B}" srcId="{E7B41575-AD52-4150-A091-C1FF256B39E9}" destId="{20692D5C-DC88-41DA-95EB-64FD9CAD1F08}" srcOrd="3" destOrd="0" parTransId="{CD7CC833-9EF4-486C-9B93-6B5808340FF5}" sibTransId="{A5ABF44F-8832-4CE9-BE6A-BD0B3C37A201}"/>
    <dgm:cxn modelId="{BD7356B6-1E08-4D7F-9ABD-AEF874809296}" type="presOf" srcId="{20692D5C-DC88-41DA-95EB-64FD9CAD1F08}" destId="{70535470-A4FD-4A84-9686-1EE3E1CB25A8}" srcOrd="0" destOrd="0" presId="urn:microsoft.com/office/officeart/2008/layout/PictureStrips"/>
    <dgm:cxn modelId="{6C8DDAFE-B6D9-4994-BFB8-161C10A680B4}" srcId="{E7B41575-AD52-4150-A091-C1FF256B39E9}" destId="{EA73FECA-6EF5-4800-85A1-83BFEB96D6A3}" srcOrd="0" destOrd="0" parTransId="{D79E3F2D-7873-4426-A4A5-411DD56444A8}" sibTransId="{5984903B-3E8C-40EE-B5DA-1F0E6EFB0C5E}"/>
    <dgm:cxn modelId="{6427B35A-7D98-428E-AF96-83226533BECF}" type="presOf" srcId="{EA73FECA-6EF5-4800-85A1-83BFEB96D6A3}" destId="{7B48CED1-A2C4-40F7-9CF8-15014528C55B}" srcOrd="0" destOrd="0" presId="urn:microsoft.com/office/officeart/2008/layout/PictureStrips"/>
    <dgm:cxn modelId="{8682A108-083B-4615-A3B7-FE6A621655AA}" type="presOf" srcId="{16B6075D-FB4A-4006-AA8F-07A111D72409}" destId="{96305A80-344C-4C19-8AF1-32F91A8572DC}" srcOrd="0" destOrd="0" presId="urn:microsoft.com/office/officeart/2008/layout/PictureStrips"/>
    <dgm:cxn modelId="{35754732-BACF-4D83-8D80-5D4DB32CF2D0}" srcId="{E7B41575-AD52-4150-A091-C1FF256B39E9}" destId="{1AB70205-EEBC-400A-9533-C9D86CBDA859}" srcOrd="2" destOrd="0" parTransId="{79EE2625-323F-4354-8F4F-2AE6B2496BEA}" sibTransId="{D66775D4-3389-4988-A7B0-6A3FBA8C18B4}"/>
    <dgm:cxn modelId="{998FC2D2-7C89-4C1C-999C-28B377F21502}" type="presParOf" srcId="{1D705789-F173-4935-ADFC-7A439E732AF4}" destId="{1C59A0F0-696D-4F89-9C3A-B8DA0C836D73}" srcOrd="0" destOrd="0" presId="urn:microsoft.com/office/officeart/2008/layout/PictureStrips"/>
    <dgm:cxn modelId="{30AFCCCB-6668-4947-AF32-77C715088D62}" type="presParOf" srcId="{1C59A0F0-696D-4F89-9C3A-B8DA0C836D73}" destId="{7B48CED1-A2C4-40F7-9CF8-15014528C55B}" srcOrd="0" destOrd="0" presId="urn:microsoft.com/office/officeart/2008/layout/PictureStrips"/>
    <dgm:cxn modelId="{4A90916A-195D-48C4-8857-E3AB73396612}" type="presParOf" srcId="{1C59A0F0-696D-4F89-9C3A-B8DA0C836D73}" destId="{44DAA8E4-BE72-45E6-9929-99E0DBF0D0DB}" srcOrd="1" destOrd="0" presId="urn:microsoft.com/office/officeart/2008/layout/PictureStrips"/>
    <dgm:cxn modelId="{93A54000-9604-47D0-BFBB-0AC4A7D0F2DB}" type="presParOf" srcId="{1D705789-F173-4935-ADFC-7A439E732AF4}" destId="{86046B9E-C316-4927-BDD0-9AABA831F2EB}" srcOrd="1" destOrd="0" presId="urn:microsoft.com/office/officeart/2008/layout/PictureStrips"/>
    <dgm:cxn modelId="{4479C67C-60EE-4F8F-8166-1D8FF5E44680}" type="presParOf" srcId="{1D705789-F173-4935-ADFC-7A439E732AF4}" destId="{556FAE05-BDBB-46F0-AD25-62DDBC0CDF97}" srcOrd="2" destOrd="0" presId="urn:microsoft.com/office/officeart/2008/layout/PictureStrips"/>
    <dgm:cxn modelId="{B8CCC5AE-8A16-4D88-82B1-67F13A7960CB}" type="presParOf" srcId="{556FAE05-BDBB-46F0-AD25-62DDBC0CDF97}" destId="{96305A80-344C-4C19-8AF1-32F91A8572DC}" srcOrd="0" destOrd="0" presId="urn:microsoft.com/office/officeart/2008/layout/PictureStrips"/>
    <dgm:cxn modelId="{B0C2D605-DA8B-43A2-8B80-C05E321EA383}" type="presParOf" srcId="{556FAE05-BDBB-46F0-AD25-62DDBC0CDF97}" destId="{2F062584-39F5-4709-B7D3-2099ADD371E8}" srcOrd="1" destOrd="0" presId="urn:microsoft.com/office/officeart/2008/layout/PictureStrips"/>
    <dgm:cxn modelId="{3A090199-EF52-4F7E-81CE-1352379BAE4F}" type="presParOf" srcId="{1D705789-F173-4935-ADFC-7A439E732AF4}" destId="{BFF3EFFB-91D3-47EF-87C0-D26507186219}" srcOrd="3" destOrd="0" presId="urn:microsoft.com/office/officeart/2008/layout/PictureStrips"/>
    <dgm:cxn modelId="{B15BDD85-4925-4E04-B1CA-B7FFCD52FE70}" type="presParOf" srcId="{1D705789-F173-4935-ADFC-7A439E732AF4}" destId="{886BE7C8-F501-42A3-B3BB-E3D1487FAC52}" srcOrd="4" destOrd="0" presId="urn:microsoft.com/office/officeart/2008/layout/PictureStrips"/>
    <dgm:cxn modelId="{F38FDE9E-AFA0-49E6-904B-76D66E659F54}" type="presParOf" srcId="{886BE7C8-F501-42A3-B3BB-E3D1487FAC52}" destId="{02AB572E-714D-41EF-9FB4-E898A31C828E}" srcOrd="0" destOrd="0" presId="urn:microsoft.com/office/officeart/2008/layout/PictureStrips"/>
    <dgm:cxn modelId="{25C5431D-B099-46F4-ACCE-0C8EF9FE75C3}" type="presParOf" srcId="{886BE7C8-F501-42A3-B3BB-E3D1487FAC52}" destId="{1C62CEB9-9F54-45E9-802A-8EBD702B252C}" srcOrd="1" destOrd="0" presId="urn:microsoft.com/office/officeart/2008/layout/PictureStrips"/>
    <dgm:cxn modelId="{7E2C4769-1AC9-4F48-BBFC-96D3AE3765F0}" type="presParOf" srcId="{1D705789-F173-4935-ADFC-7A439E732AF4}" destId="{D9FE2BDD-D0BE-49E0-B68D-9EBE0686BBD4}" srcOrd="5" destOrd="0" presId="urn:microsoft.com/office/officeart/2008/layout/PictureStrips"/>
    <dgm:cxn modelId="{D776F0D0-8F59-4DAA-8C68-434649ED6543}" type="presParOf" srcId="{1D705789-F173-4935-ADFC-7A439E732AF4}" destId="{77E9FA79-DD49-4863-B671-9786771CA696}" srcOrd="6" destOrd="0" presId="urn:microsoft.com/office/officeart/2008/layout/PictureStrips"/>
    <dgm:cxn modelId="{A8ECE36C-41F2-40EA-B223-24C5DAB90BB5}" type="presParOf" srcId="{77E9FA79-DD49-4863-B671-9786771CA696}" destId="{70535470-A4FD-4A84-9686-1EE3E1CB25A8}" srcOrd="0" destOrd="0" presId="urn:microsoft.com/office/officeart/2008/layout/PictureStrips"/>
    <dgm:cxn modelId="{42B9813D-B057-4DB9-A10F-F1096795BAF0}" type="presParOf" srcId="{77E9FA79-DD49-4863-B671-9786771CA696}" destId="{AABBC6F0-0026-4F0D-99E2-F2FEF50F301D}"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417137-C166-417B-B81D-3ED14E7D02E5}" type="doc">
      <dgm:prSet loTypeId="urn:microsoft.com/office/officeart/2005/8/layout/vList3" loCatId="picture" qsTypeId="urn:microsoft.com/office/officeart/2005/8/quickstyle/simple3" qsCatId="simple" csTypeId="urn:microsoft.com/office/officeart/2005/8/colors/colorful5" csCatId="colorful" phldr="1"/>
      <dgm:spPr/>
      <dgm:t>
        <a:bodyPr/>
        <a:lstStyle/>
        <a:p>
          <a:endParaRPr lang="en-US"/>
        </a:p>
      </dgm:t>
    </dgm:pt>
    <dgm:pt modelId="{6423B4FE-4B8E-4A39-9B7A-C176704E8551}">
      <dgm:prSet phldrT="[Texto]"/>
      <dgm:spPr/>
      <dgm:t>
        <a:bodyPr/>
        <a:lstStyle/>
        <a:p>
          <a:pPr>
            <a:buFont typeface="Symbol" panose="05050102010706020507" pitchFamily="18" charset="2"/>
            <a:buNone/>
          </a:pPr>
          <a:r>
            <a:rPr lang="es-EC" dirty="0">
              <a:latin typeface="Calibri" panose="020F0502020204030204" pitchFamily="34" charset="0"/>
              <a:ea typeface="Calibri" panose="020F0502020204030204" pitchFamily="34" charset="0"/>
              <a:cs typeface="Times New Roman" panose="02020603050405020304" pitchFamily="18" charset="0"/>
            </a:rPr>
            <a:t>Se recomienda realizar la detección de cambios usando imágenes que estén corregidas radiométricamente para obtener resultados más precisos.</a:t>
          </a:r>
          <a:endParaRPr lang="es-EC" dirty="0"/>
        </a:p>
      </dgm:t>
    </dgm:pt>
    <dgm:pt modelId="{0232CC81-E188-480B-96E0-7507047BD014}" type="parTrans" cxnId="{0912B2EC-B6DC-49E6-AFD0-75814DA59092}">
      <dgm:prSet/>
      <dgm:spPr/>
      <dgm:t>
        <a:bodyPr/>
        <a:lstStyle/>
        <a:p>
          <a:endParaRPr lang="es-EC"/>
        </a:p>
      </dgm:t>
    </dgm:pt>
    <dgm:pt modelId="{CCE08531-56ED-49B6-A9A5-122D899C7A7A}" type="sibTrans" cxnId="{0912B2EC-B6DC-49E6-AFD0-75814DA59092}">
      <dgm:prSet/>
      <dgm:spPr/>
      <dgm:t>
        <a:bodyPr/>
        <a:lstStyle/>
        <a:p>
          <a:endParaRPr lang="es-EC"/>
        </a:p>
      </dgm:t>
    </dgm:pt>
    <dgm:pt modelId="{E3CE7C41-F11E-4742-AD66-187512AD0CC3}">
      <dgm:prSet phldrT="[Texto]"/>
      <dgm:spPr/>
      <dgm:t>
        <a:bodyPr/>
        <a:lstStyle/>
        <a:p>
          <a:pPr>
            <a:buFont typeface="Symbol" panose="05050102010706020507" pitchFamily="18" charset="2"/>
            <a:buNone/>
          </a:pPr>
          <a:r>
            <a:rPr lang="es-EC" dirty="0">
              <a:latin typeface="Calibri" panose="020F0502020204030204" pitchFamily="34" charset="0"/>
              <a:ea typeface="Calibri" panose="020F0502020204030204" pitchFamily="34" charset="0"/>
              <a:cs typeface="Times New Roman" panose="02020603050405020304" pitchFamily="18" charset="0"/>
            </a:rPr>
            <a:t>Al realizar la clasificación basada en objetos con imágenes de alta resolución y en áreas muy extensas, se debe tomar en cuenta la capacidad del procesador, tarjeta gráfica y memoria RAM del computador puesto que, realizar este tipo de procesamientos consume una gran cantidad de recursos informáticos.</a:t>
          </a:r>
          <a:endParaRPr lang="es-EC" dirty="0"/>
        </a:p>
      </dgm:t>
    </dgm:pt>
    <dgm:pt modelId="{2492FC1F-37BD-4D46-9104-F5310F30E2A3}" type="parTrans" cxnId="{86F68BA4-6F31-468D-9DB5-CB764CD33BC4}">
      <dgm:prSet/>
      <dgm:spPr/>
      <dgm:t>
        <a:bodyPr/>
        <a:lstStyle/>
        <a:p>
          <a:endParaRPr lang="es-EC"/>
        </a:p>
      </dgm:t>
    </dgm:pt>
    <dgm:pt modelId="{EB9C721C-5EBD-4D4E-81C4-36706F5D83EA}" type="sibTrans" cxnId="{86F68BA4-6F31-468D-9DB5-CB764CD33BC4}">
      <dgm:prSet/>
      <dgm:spPr/>
      <dgm:t>
        <a:bodyPr/>
        <a:lstStyle/>
        <a:p>
          <a:endParaRPr lang="es-EC"/>
        </a:p>
      </dgm:t>
    </dgm:pt>
    <dgm:pt modelId="{361F4AB6-E2D5-4965-8225-D2B924A2D8EA}">
      <dgm:prSet phldrT="[Texto]"/>
      <dgm:spPr/>
      <dgm:t>
        <a:bodyPr/>
        <a:lstStyle/>
        <a:p>
          <a:pPr>
            <a:buFont typeface="Symbol" panose="05050102010706020507" pitchFamily="18" charset="2"/>
            <a:buNone/>
          </a:pPr>
          <a:r>
            <a:rPr lang="es-EC" dirty="0">
              <a:latin typeface="Calibri" panose="020F0502020204030204" pitchFamily="34" charset="0"/>
              <a:ea typeface="Calibri" panose="020F0502020204030204" pitchFamily="34" charset="0"/>
              <a:cs typeface="Times New Roman" panose="02020603050405020304" pitchFamily="18" charset="0"/>
            </a:rPr>
            <a:t>Generar y actualizar periódicamente información sobre la ocupación del suelo, usando la metodología propuesta por el SIOSE, puesto que, permite obtener indicadores claves para el análisis de eventos pasados, presentes y futuros, y con ello, generar herramientas que permitan tomar decisiones encaminadas a generación de espacios planificados y sobre todo sostenibles.</a:t>
          </a:r>
          <a:endParaRPr lang="es-EC" dirty="0"/>
        </a:p>
      </dgm:t>
    </dgm:pt>
    <dgm:pt modelId="{1ED3C2C3-7A93-4E45-9FCD-9BD239C4F5C0}" type="parTrans" cxnId="{DCEDD01D-8AC6-479E-B9E0-9BB23293CFB3}">
      <dgm:prSet/>
      <dgm:spPr/>
      <dgm:t>
        <a:bodyPr/>
        <a:lstStyle/>
        <a:p>
          <a:endParaRPr lang="es-EC"/>
        </a:p>
      </dgm:t>
    </dgm:pt>
    <dgm:pt modelId="{92FAA2AB-31DD-4981-B783-04EE6DB9ACE1}" type="sibTrans" cxnId="{DCEDD01D-8AC6-479E-B9E0-9BB23293CFB3}">
      <dgm:prSet/>
      <dgm:spPr/>
      <dgm:t>
        <a:bodyPr/>
        <a:lstStyle/>
        <a:p>
          <a:endParaRPr lang="es-EC"/>
        </a:p>
      </dgm:t>
    </dgm:pt>
    <dgm:pt modelId="{48AC8933-E8E0-4010-A3AF-02DAD83462FD}">
      <dgm:prSet/>
      <dgm:spPr/>
      <dgm:t>
        <a:bodyPr/>
        <a:lstStyle/>
        <a:p>
          <a:r>
            <a:rPr lang="es-EC" dirty="0"/>
            <a:t>Se sugiere que, los Gobiernos Autónomos Descentralizados (GAD), implementen el análisis de modelos prospectivos en los Planes de Ordenamiento Territorial (PDOT), con la finalidad de evitar la pérdida de coberturas naturales; además, de realizar previamente estudios técnicos antes de cambiar los usos del suelo.</a:t>
          </a:r>
          <a:endParaRPr lang="en-US" dirty="0"/>
        </a:p>
      </dgm:t>
    </dgm:pt>
    <dgm:pt modelId="{C32AFA45-2952-49B9-80C4-F94DF8A1DE71}" type="parTrans" cxnId="{819FBF55-13D9-4499-9748-F86A5CF1A600}">
      <dgm:prSet/>
      <dgm:spPr/>
      <dgm:t>
        <a:bodyPr/>
        <a:lstStyle/>
        <a:p>
          <a:endParaRPr lang="es-ES"/>
        </a:p>
      </dgm:t>
    </dgm:pt>
    <dgm:pt modelId="{62CE15F8-3418-4574-BF73-0BB9D56DAB8D}" type="sibTrans" cxnId="{819FBF55-13D9-4499-9748-F86A5CF1A600}">
      <dgm:prSet/>
      <dgm:spPr/>
      <dgm:t>
        <a:bodyPr/>
        <a:lstStyle/>
        <a:p>
          <a:endParaRPr lang="es-ES"/>
        </a:p>
      </dgm:t>
    </dgm:pt>
    <dgm:pt modelId="{7357790B-1E60-43AE-87DF-F5D86B90D777}" type="pres">
      <dgm:prSet presAssocID="{E4417137-C166-417B-B81D-3ED14E7D02E5}" presName="linearFlow" presStyleCnt="0">
        <dgm:presLayoutVars>
          <dgm:dir/>
          <dgm:resizeHandles val="exact"/>
        </dgm:presLayoutVars>
      </dgm:prSet>
      <dgm:spPr/>
      <dgm:t>
        <a:bodyPr/>
        <a:lstStyle/>
        <a:p>
          <a:endParaRPr lang="es-ES"/>
        </a:p>
      </dgm:t>
    </dgm:pt>
    <dgm:pt modelId="{C6A91C3E-910D-472D-A3AC-1EF3B2DCE1A4}" type="pres">
      <dgm:prSet presAssocID="{6423B4FE-4B8E-4A39-9B7A-C176704E8551}" presName="composite" presStyleCnt="0"/>
      <dgm:spPr/>
    </dgm:pt>
    <dgm:pt modelId="{22514580-138B-4627-91F8-A8DDF57984D5}" type="pres">
      <dgm:prSet presAssocID="{6423B4FE-4B8E-4A39-9B7A-C176704E8551}" presName="imgShp" presStyleLbl="fgImgPlace1" presStyleIdx="0" presStyleCnt="4"/>
      <dgm:spPr>
        <a:blipFill rotWithShape="1">
          <a:blip xmlns:r="http://schemas.openxmlformats.org/officeDocument/2006/relationships" r:embed="rId1"/>
          <a:srcRect/>
          <a:stretch>
            <a:fillRect l="-11000" r="-11000"/>
          </a:stretch>
        </a:blipFill>
      </dgm:spPr>
    </dgm:pt>
    <dgm:pt modelId="{8380038A-6313-4FF4-A021-0067D75D4B56}" type="pres">
      <dgm:prSet presAssocID="{6423B4FE-4B8E-4A39-9B7A-C176704E8551}" presName="txShp" presStyleLbl="node1" presStyleIdx="0" presStyleCnt="4">
        <dgm:presLayoutVars>
          <dgm:bulletEnabled val="1"/>
        </dgm:presLayoutVars>
      </dgm:prSet>
      <dgm:spPr/>
      <dgm:t>
        <a:bodyPr/>
        <a:lstStyle/>
        <a:p>
          <a:endParaRPr lang="es-ES"/>
        </a:p>
      </dgm:t>
    </dgm:pt>
    <dgm:pt modelId="{F2B8B973-68DE-47E5-829E-C47DA69F2CAC}" type="pres">
      <dgm:prSet presAssocID="{CCE08531-56ED-49B6-A9A5-122D899C7A7A}" presName="spacing" presStyleCnt="0"/>
      <dgm:spPr/>
    </dgm:pt>
    <dgm:pt modelId="{624A83F6-4CE6-44C1-B320-844DD5F59EFD}" type="pres">
      <dgm:prSet presAssocID="{E3CE7C41-F11E-4742-AD66-187512AD0CC3}" presName="composite" presStyleCnt="0"/>
      <dgm:spPr/>
    </dgm:pt>
    <dgm:pt modelId="{3CDDE1C8-2BE7-446D-95DC-237FE5A98E2D}" type="pres">
      <dgm:prSet presAssocID="{E3CE7C41-F11E-4742-AD66-187512AD0CC3}" presName="imgShp" presStyleLbl="fgImgPlace1" presStyleIdx="1" presStyleCnt="4"/>
      <dgm:spPr>
        <a:blipFill rotWithShape="1">
          <a:blip xmlns:r="http://schemas.openxmlformats.org/officeDocument/2006/relationships" r:embed="rId2"/>
          <a:srcRect/>
          <a:stretch>
            <a:fillRect/>
          </a:stretch>
        </a:blipFill>
      </dgm:spPr>
    </dgm:pt>
    <dgm:pt modelId="{ECEDA5B4-9FC0-46D2-9E7D-5EA8DB1ADE5E}" type="pres">
      <dgm:prSet presAssocID="{E3CE7C41-F11E-4742-AD66-187512AD0CC3}" presName="txShp" presStyleLbl="node1" presStyleIdx="1" presStyleCnt="4">
        <dgm:presLayoutVars>
          <dgm:bulletEnabled val="1"/>
        </dgm:presLayoutVars>
      </dgm:prSet>
      <dgm:spPr/>
      <dgm:t>
        <a:bodyPr/>
        <a:lstStyle/>
        <a:p>
          <a:endParaRPr lang="es-ES"/>
        </a:p>
      </dgm:t>
    </dgm:pt>
    <dgm:pt modelId="{0713D9A3-E836-48EB-9487-03DA29E38ACA}" type="pres">
      <dgm:prSet presAssocID="{EB9C721C-5EBD-4D4E-81C4-36706F5D83EA}" presName="spacing" presStyleCnt="0"/>
      <dgm:spPr/>
    </dgm:pt>
    <dgm:pt modelId="{E1507EF3-4280-4370-A202-8D2F4F974F40}" type="pres">
      <dgm:prSet presAssocID="{361F4AB6-E2D5-4965-8225-D2B924A2D8EA}" presName="composite" presStyleCnt="0"/>
      <dgm:spPr/>
    </dgm:pt>
    <dgm:pt modelId="{E0F6116C-6FF6-4BD5-AA1F-677A0817B7C2}" type="pres">
      <dgm:prSet presAssocID="{361F4AB6-E2D5-4965-8225-D2B924A2D8EA}" presName="imgShp" presStyleLbl="fgImgPlace1" presStyleIdx="2" presStyleCnt="4"/>
      <dgm:spPr>
        <a:blipFill rotWithShape="1">
          <a:blip xmlns:r="http://schemas.openxmlformats.org/officeDocument/2006/relationships" r:embed="rId3"/>
          <a:srcRect/>
          <a:stretch>
            <a:fillRect t="-38000" b="-38000"/>
          </a:stretch>
        </a:blipFill>
      </dgm:spPr>
    </dgm:pt>
    <dgm:pt modelId="{7574CADB-4C9C-4B48-AC1C-5F471E7B3FCB}" type="pres">
      <dgm:prSet presAssocID="{361F4AB6-E2D5-4965-8225-D2B924A2D8EA}" presName="txShp" presStyleLbl="node1" presStyleIdx="2" presStyleCnt="4">
        <dgm:presLayoutVars>
          <dgm:bulletEnabled val="1"/>
        </dgm:presLayoutVars>
      </dgm:prSet>
      <dgm:spPr/>
      <dgm:t>
        <a:bodyPr/>
        <a:lstStyle/>
        <a:p>
          <a:endParaRPr lang="es-ES"/>
        </a:p>
      </dgm:t>
    </dgm:pt>
    <dgm:pt modelId="{8BD2DB0A-7C4D-4E6C-86E3-5D7352F6CF1C}" type="pres">
      <dgm:prSet presAssocID="{92FAA2AB-31DD-4981-B783-04EE6DB9ACE1}" presName="spacing" presStyleCnt="0"/>
      <dgm:spPr/>
    </dgm:pt>
    <dgm:pt modelId="{6A16A8D5-905F-4B2E-8F55-87E9345A0992}" type="pres">
      <dgm:prSet presAssocID="{48AC8933-E8E0-4010-A3AF-02DAD83462FD}" presName="composite" presStyleCnt="0"/>
      <dgm:spPr/>
    </dgm:pt>
    <dgm:pt modelId="{B67FBE7E-8CE3-4BFF-BC65-4D194DF80E83}" type="pres">
      <dgm:prSet presAssocID="{48AC8933-E8E0-4010-A3AF-02DAD83462FD}" presName="imgShp" presStyleLbl="fgImgPlace1" presStyleIdx="3" presStyleCnt="4"/>
      <dgm:spPr>
        <a:blipFill rotWithShape="1">
          <a:blip xmlns:r="http://schemas.openxmlformats.org/officeDocument/2006/relationships" r:embed="rId4"/>
          <a:stretch>
            <a:fillRect/>
          </a:stretch>
        </a:blipFill>
      </dgm:spPr>
    </dgm:pt>
    <dgm:pt modelId="{608D40D2-967E-420F-8144-A25F7E03BBD1}" type="pres">
      <dgm:prSet presAssocID="{48AC8933-E8E0-4010-A3AF-02DAD83462FD}" presName="txShp" presStyleLbl="node1" presStyleIdx="3" presStyleCnt="4" custScaleY="69836">
        <dgm:presLayoutVars>
          <dgm:bulletEnabled val="1"/>
        </dgm:presLayoutVars>
      </dgm:prSet>
      <dgm:spPr/>
      <dgm:t>
        <a:bodyPr/>
        <a:lstStyle/>
        <a:p>
          <a:endParaRPr lang="es-ES"/>
        </a:p>
      </dgm:t>
    </dgm:pt>
  </dgm:ptLst>
  <dgm:cxnLst>
    <dgm:cxn modelId="{D20EE7B1-9DDE-433F-92F2-7B3B7FC3AD08}" type="presOf" srcId="{E4417137-C166-417B-B81D-3ED14E7D02E5}" destId="{7357790B-1E60-43AE-87DF-F5D86B90D777}" srcOrd="0" destOrd="0" presId="urn:microsoft.com/office/officeart/2005/8/layout/vList3"/>
    <dgm:cxn modelId="{86F68BA4-6F31-468D-9DB5-CB764CD33BC4}" srcId="{E4417137-C166-417B-B81D-3ED14E7D02E5}" destId="{E3CE7C41-F11E-4742-AD66-187512AD0CC3}" srcOrd="1" destOrd="0" parTransId="{2492FC1F-37BD-4D46-9104-F5310F30E2A3}" sibTransId="{EB9C721C-5EBD-4D4E-81C4-36706F5D83EA}"/>
    <dgm:cxn modelId="{DCEDD01D-8AC6-479E-B9E0-9BB23293CFB3}" srcId="{E4417137-C166-417B-B81D-3ED14E7D02E5}" destId="{361F4AB6-E2D5-4965-8225-D2B924A2D8EA}" srcOrd="2" destOrd="0" parTransId="{1ED3C2C3-7A93-4E45-9FCD-9BD239C4F5C0}" sibTransId="{92FAA2AB-31DD-4981-B783-04EE6DB9ACE1}"/>
    <dgm:cxn modelId="{40597103-3A77-4608-8034-4246CE2910F9}" type="presOf" srcId="{6423B4FE-4B8E-4A39-9B7A-C176704E8551}" destId="{8380038A-6313-4FF4-A021-0067D75D4B56}" srcOrd="0" destOrd="0" presId="urn:microsoft.com/office/officeart/2005/8/layout/vList3"/>
    <dgm:cxn modelId="{D3BEE725-A2FF-4F62-9AAC-C787C50923A5}" type="presOf" srcId="{48AC8933-E8E0-4010-A3AF-02DAD83462FD}" destId="{608D40D2-967E-420F-8144-A25F7E03BBD1}" srcOrd="0" destOrd="0" presId="urn:microsoft.com/office/officeart/2005/8/layout/vList3"/>
    <dgm:cxn modelId="{819FBF55-13D9-4499-9748-F86A5CF1A600}" srcId="{E4417137-C166-417B-B81D-3ED14E7D02E5}" destId="{48AC8933-E8E0-4010-A3AF-02DAD83462FD}" srcOrd="3" destOrd="0" parTransId="{C32AFA45-2952-49B9-80C4-F94DF8A1DE71}" sibTransId="{62CE15F8-3418-4574-BF73-0BB9D56DAB8D}"/>
    <dgm:cxn modelId="{2D882B46-EA4D-4E99-BFF4-8A9CED3985BB}" type="presOf" srcId="{E3CE7C41-F11E-4742-AD66-187512AD0CC3}" destId="{ECEDA5B4-9FC0-46D2-9E7D-5EA8DB1ADE5E}" srcOrd="0" destOrd="0" presId="urn:microsoft.com/office/officeart/2005/8/layout/vList3"/>
    <dgm:cxn modelId="{0912B2EC-B6DC-49E6-AFD0-75814DA59092}" srcId="{E4417137-C166-417B-B81D-3ED14E7D02E5}" destId="{6423B4FE-4B8E-4A39-9B7A-C176704E8551}" srcOrd="0" destOrd="0" parTransId="{0232CC81-E188-480B-96E0-7507047BD014}" sibTransId="{CCE08531-56ED-49B6-A9A5-122D899C7A7A}"/>
    <dgm:cxn modelId="{7723D519-068D-4415-B375-D6E230CB37A1}" type="presOf" srcId="{361F4AB6-E2D5-4965-8225-D2B924A2D8EA}" destId="{7574CADB-4C9C-4B48-AC1C-5F471E7B3FCB}" srcOrd="0" destOrd="0" presId="urn:microsoft.com/office/officeart/2005/8/layout/vList3"/>
    <dgm:cxn modelId="{511413F7-589E-41B7-AB44-DD74287CDCAC}" type="presParOf" srcId="{7357790B-1E60-43AE-87DF-F5D86B90D777}" destId="{C6A91C3E-910D-472D-A3AC-1EF3B2DCE1A4}" srcOrd="0" destOrd="0" presId="urn:microsoft.com/office/officeart/2005/8/layout/vList3"/>
    <dgm:cxn modelId="{B3623074-AE70-405B-8EF1-BED4F030E891}" type="presParOf" srcId="{C6A91C3E-910D-472D-A3AC-1EF3B2DCE1A4}" destId="{22514580-138B-4627-91F8-A8DDF57984D5}" srcOrd="0" destOrd="0" presId="urn:microsoft.com/office/officeart/2005/8/layout/vList3"/>
    <dgm:cxn modelId="{1CB162C5-E4E5-4F75-B997-C6A0FD157109}" type="presParOf" srcId="{C6A91C3E-910D-472D-A3AC-1EF3B2DCE1A4}" destId="{8380038A-6313-4FF4-A021-0067D75D4B56}" srcOrd="1" destOrd="0" presId="urn:microsoft.com/office/officeart/2005/8/layout/vList3"/>
    <dgm:cxn modelId="{DE6C205A-B6CB-41EF-A84E-A2ACD37D600C}" type="presParOf" srcId="{7357790B-1E60-43AE-87DF-F5D86B90D777}" destId="{F2B8B973-68DE-47E5-829E-C47DA69F2CAC}" srcOrd="1" destOrd="0" presId="urn:microsoft.com/office/officeart/2005/8/layout/vList3"/>
    <dgm:cxn modelId="{B22C13E3-E67C-49DE-A9B2-05F935391885}" type="presParOf" srcId="{7357790B-1E60-43AE-87DF-F5D86B90D777}" destId="{624A83F6-4CE6-44C1-B320-844DD5F59EFD}" srcOrd="2" destOrd="0" presId="urn:microsoft.com/office/officeart/2005/8/layout/vList3"/>
    <dgm:cxn modelId="{CFE60D7A-8037-4898-8297-377D044797C1}" type="presParOf" srcId="{624A83F6-4CE6-44C1-B320-844DD5F59EFD}" destId="{3CDDE1C8-2BE7-446D-95DC-237FE5A98E2D}" srcOrd="0" destOrd="0" presId="urn:microsoft.com/office/officeart/2005/8/layout/vList3"/>
    <dgm:cxn modelId="{292E9C21-6C4D-4233-B896-AC92454AE9EC}" type="presParOf" srcId="{624A83F6-4CE6-44C1-B320-844DD5F59EFD}" destId="{ECEDA5B4-9FC0-46D2-9E7D-5EA8DB1ADE5E}" srcOrd="1" destOrd="0" presId="urn:microsoft.com/office/officeart/2005/8/layout/vList3"/>
    <dgm:cxn modelId="{79766993-47E3-466F-A368-0E9A8CA06D48}" type="presParOf" srcId="{7357790B-1E60-43AE-87DF-F5D86B90D777}" destId="{0713D9A3-E836-48EB-9487-03DA29E38ACA}" srcOrd="3" destOrd="0" presId="urn:microsoft.com/office/officeart/2005/8/layout/vList3"/>
    <dgm:cxn modelId="{D525837D-11DE-45E6-971E-3627E7D27078}" type="presParOf" srcId="{7357790B-1E60-43AE-87DF-F5D86B90D777}" destId="{E1507EF3-4280-4370-A202-8D2F4F974F40}" srcOrd="4" destOrd="0" presId="urn:microsoft.com/office/officeart/2005/8/layout/vList3"/>
    <dgm:cxn modelId="{0EE677FD-AAEE-4278-B9A2-75FC0DA53BAB}" type="presParOf" srcId="{E1507EF3-4280-4370-A202-8D2F4F974F40}" destId="{E0F6116C-6FF6-4BD5-AA1F-677A0817B7C2}" srcOrd="0" destOrd="0" presId="urn:microsoft.com/office/officeart/2005/8/layout/vList3"/>
    <dgm:cxn modelId="{47B2240C-A790-4C29-BE12-8851ED5FABE8}" type="presParOf" srcId="{E1507EF3-4280-4370-A202-8D2F4F974F40}" destId="{7574CADB-4C9C-4B48-AC1C-5F471E7B3FCB}" srcOrd="1" destOrd="0" presId="urn:microsoft.com/office/officeart/2005/8/layout/vList3"/>
    <dgm:cxn modelId="{4BC5512B-F9F5-441A-AB46-D069197A4EC7}" type="presParOf" srcId="{7357790B-1E60-43AE-87DF-F5D86B90D777}" destId="{8BD2DB0A-7C4D-4E6C-86E3-5D7352F6CF1C}" srcOrd="5" destOrd="0" presId="urn:microsoft.com/office/officeart/2005/8/layout/vList3"/>
    <dgm:cxn modelId="{A35861F1-C589-4D2A-A9FD-180E411E2DB6}" type="presParOf" srcId="{7357790B-1E60-43AE-87DF-F5D86B90D777}" destId="{6A16A8D5-905F-4B2E-8F55-87E9345A0992}" srcOrd="6" destOrd="0" presId="urn:microsoft.com/office/officeart/2005/8/layout/vList3"/>
    <dgm:cxn modelId="{858C4223-4052-48CF-B05E-D9CE03EB9446}" type="presParOf" srcId="{6A16A8D5-905F-4B2E-8F55-87E9345A0992}" destId="{B67FBE7E-8CE3-4BFF-BC65-4D194DF80E83}" srcOrd="0" destOrd="0" presId="urn:microsoft.com/office/officeart/2005/8/layout/vList3"/>
    <dgm:cxn modelId="{317A0830-0BF6-4E28-A9D0-F57366142583}" type="presParOf" srcId="{6A16A8D5-905F-4B2E-8F55-87E9345A0992}" destId="{608D40D2-967E-420F-8144-A25F7E03BBD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0038A-6313-4FF4-A021-0067D75D4B56}">
      <dsp:nvSpPr>
        <dsp:cNvPr id="0" name=""/>
        <dsp:cNvSpPr/>
      </dsp:nvSpPr>
      <dsp:spPr>
        <a:xfrm rot="10800000">
          <a:off x="1427342" y="904"/>
          <a:ext cx="4716735" cy="957169"/>
        </a:xfrm>
        <a:prstGeom prst="homePlate">
          <a:avLst/>
        </a:prstGeom>
        <a:solidFill>
          <a:schemeClr val="accent5">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2085" tIns="49530" rIns="92456" bIns="49530" numCol="1" spcCol="1270" anchor="ctr" anchorCtr="0">
          <a:noAutofit/>
        </a:bodyPr>
        <a:lstStyle/>
        <a:p>
          <a:pPr lvl="0" algn="just" defTabSz="577850">
            <a:lnSpc>
              <a:spcPct val="90000"/>
            </a:lnSpc>
            <a:spcBef>
              <a:spcPct val="0"/>
            </a:spcBef>
            <a:spcAft>
              <a:spcPct val="35000"/>
            </a:spcAft>
            <a:buFont typeface="Symbol" panose="05050102010706020507" pitchFamily="18" charset="2"/>
            <a:buNone/>
          </a:pPr>
          <a:r>
            <a:rPr lang="es-ES" sz="1300" kern="1200" dirty="0"/>
            <a:t>Recopilar y estandarizar la información secundaria existente y estructurarla en una </a:t>
          </a:r>
          <a:r>
            <a:rPr lang="es-ES" sz="1300" kern="1200" dirty="0" err="1"/>
            <a:t>geodatabase</a:t>
          </a:r>
          <a:r>
            <a:rPr lang="es-ES" sz="1300" kern="1200" dirty="0"/>
            <a:t>. </a:t>
          </a:r>
          <a:endParaRPr lang="es-EC" sz="1300" kern="1200" dirty="0">
            <a:latin typeface="Calibri" panose="020F0502020204030204"/>
            <a:ea typeface="+mn-ea"/>
            <a:cs typeface="+mn-cs"/>
          </a:endParaRPr>
        </a:p>
      </dsp:txBody>
      <dsp:txXfrm rot="10800000">
        <a:off x="1666634" y="904"/>
        <a:ext cx="4477443" cy="957169"/>
      </dsp:txXfrm>
    </dsp:sp>
    <dsp:sp modelId="{22514580-138B-4627-91F8-A8DDF57984D5}">
      <dsp:nvSpPr>
        <dsp:cNvPr id="0" name=""/>
        <dsp:cNvSpPr/>
      </dsp:nvSpPr>
      <dsp:spPr>
        <a:xfrm>
          <a:off x="948757" y="904"/>
          <a:ext cx="957169" cy="957169"/>
        </a:xfrm>
        <a:prstGeom prst="ellipse">
          <a:avLst/>
        </a:prstGeom>
        <a:blipFill rotWithShape="1">
          <a:blip xmlns:r="http://schemas.openxmlformats.org/officeDocument/2006/relationships" r:embed="rId1"/>
          <a:srcRect/>
          <a:stretch>
            <a:fillRect t="-3000" b="-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CEDA5B4-9FC0-46D2-9E7D-5EA8DB1ADE5E}">
      <dsp:nvSpPr>
        <dsp:cNvPr id="0" name=""/>
        <dsp:cNvSpPr/>
      </dsp:nvSpPr>
      <dsp:spPr>
        <a:xfrm rot="10800000">
          <a:off x="1427342" y="1243795"/>
          <a:ext cx="4716735" cy="957169"/>
        </a:xfrm>
        <a:prstGeom prst="homePlate">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2085" tIns="49530" rIns="92456" bIns="49530" numCol="1" spcCol="1270" anchor="ctr" anchorCtr="0">
          <a:noAutofit/>
        </a:bodyPr>
        <a:lstStyle/>
        <a:p>
          <a:pPr lvl="0" algn="just" defTabSz="577850">
            <a:lnSpc>
              <a:spcPct val="90000"/>
            </a:lnSpc>
            <a:spcBef>
              <a:spcPct val="0"/>
            </a:spcBef>
            <a:spcAft>
              <a:spcPct val="35000"/>
            </a:spcAft>
            <a:buFont typeface="Symbol" panose="05050102010706020507" pitchFamily="18" charset="2"/>
            <a:buNone/>
          </a:pPr>
          <a:r>
            <a:rPr lang="es-ES" sz="1300" kern="1200" dirty="0"/>
            <a:t>Realizar las correcciones de las imágenes de estudio a partir de herramientas de análisis digital de imágenes con el objetivo de ajustar dichas imágenes para la detección de cambios y clasificación de la ocupación del suelo.</a:t>
          </a:r>
          <a:endParaRPr lang="es-EC" sz="1300" kern="1200" dirty="0">
            <a:latin typeface="Calibri" panose="020F0502020204030204"/>
            <a:ea typeface="+mn-ea"/>
            <a:cs typeface="+mn-cs"/>
          </a:endParaRPr>
        </a:p>
      </dsp:txBody>
      <dsp:txXfrm rot="10800000">
        <a:off x="1666634" y="1243795"/>
        <a:ext cx="4477443" cy="957169"/>
      </dsp:txXfrm>
    </dsp:sp>
    <dsp:sp modelId="{3CDDE1C8-2BE7-446D-95DC-237FE5A98E2D}">
      <dsp:nvSpPr>
        <dsp:cNvPr id="0" name=""/>
        <dsp:cNvSpPr/>
      </dsp:nvSpPr>
      <dsp:spPr>
        <a:xfrm>
          <a:off x="948757" y="1243795"/>
          <a:ext cx="957169" cy="957169"/>
        </a:xfrm>
        <a:prstGeom prst="ellipse">
          <a:avLst/>
        </a:prstGeom>
        <a:blipFill rotWithShape="1">
          <a:blip xmlns:r="http://schemas.openxmlformats.org/officeDocument/2006/relationships" r:embed="rId2"/>
          <a:srcRect/>
          <a:stretch>
            <a:fillRect l="-23000" r="-2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74CADB-4C9C-4B48-AC1C-5F471E7B3FCB}">
      <dsp:nvSpPr>
        <dsp:cNvPr id="0" name=""/>
        <dsp:cNvSpPr/>
      </dsp:nvSpPr>
      <dsp:spPr>
        <a:xfrm rot="10800000">
          <a:off x="1427342" y="2486687"/>
          <a:ext cx="4716735" cy="957169"/>
        </a:xfrm>
        <a:prstGeom prst="homePlate">
          <a:avLst/>
        </a:prstGeom>
        <a:solidFill>
          <a:srgbClr val="CCCC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2085" tIns="49530" rIns="92456" bIns="49530" numCol="1" spcCol="1270" anchor="ctr" anchorCtr="0">
          <a:noAutofit/>
        </a:bodyPr>
        <a:lstStyle/>
        <a:p>
          <a:pPr lvl="0" algn="just" defTabSz="577850">
            <a:lnSpc>
              <a:spcPct val="90000"/>
            </a:lnSpc>
            <a:spcBef>
              <a:spcPct val="0"/>
            </a:spcBef>
            <a:spcAft>
              <a:spcPct val="35000"/>
            </a:spcAft>
            <a:buFont typeface="Symbol" panose="05050102010706020507" pitchFamily="18" charset="2"/>
            <a:buNone/>
          </a:pPr>
          <a:r>
            <a:rPr lang="es-ES" sz="1300" kern="1200" dirty="0"/>
            <a:t>Identificar las zonas que han cambiado espectralmente mediante diferentes algoritmos para detección de cambios con la finalidad de cuantificar los cambios existentes en el uso y la cobertura del suelo en la zona de estudio.</a:t>
          </a:r>
          <a:endParaRPr lang="es-EC" sz="1300" kern="1200" dirty="0">
            <a:latin typeface="Calibri" panose="020F0502020204030204"/>
            <a:ea typeface="+mn-ea"/>
            <a:cs typeface="+mn-cs"/>
          </a:endParaRPr>
        </a:p>
      </dsp:txBody>
      <dsp:txXfrm rot="10800000">
        <a:off x="1666634" y="2486687"/>
        <a:ext cx="4477443" cy="957169"/>
      </dsp:txXfrm>
    </dsp:sp>
    <dsp:sp modelId="{E0F6116C-6FF6-4BD5-AA1F-677A0817B7C2}">
      <dsp:nvSpPr>
        <dsp:cNvPr id="0" name=""/>
        <dsp:cNvSpPr/>
      </dsp:nvSpPr>
      <dsp:spPr>
        <a:xfrm>
          <a:off x="948757" y="2486687"/>
          <a:ext cx="957169" cy="957169"/>
        </a:xfrm>
        <a:prstGeom prst="ellipse">
          <a:avLst/>
        </a:prstGeom>
        <a:blipFill rotWithShape="1">
          <a:blip xmlns:r="http://schemas.openxmlformats.org/officeDocument/2006/relationships" r:embed="rId3"/>
          <a:srcRect/>
          <a:stretch>
            <a:fillRect t="-17000" b="-1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0038A-6313-4FF4-A021-0067D75D4B56}">
      <dsp:nvSpPr>
        <dsp:cNvPr id="0" name=""/>
        <dsp:cNvSpPr/>
      </dsp:nvSpPr>
      <dsp:spPr>
        <a:xfrm rot="10800000">
          <a:off x="1662115" y="11595"/>
          <a:ext cx="5527827" cy="957238"/>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2116" tIns="49530" rIns="92456" bIns="49530" numCol="1" spcCol="1270" anchor="ctr" anchorCtr="0">
          <a:noAutofit/>
        </a:bodyPr>
        <a:lstStyle/>
        <a:p>
          <a:pPr lvl="0" algn="just" defTabSz="577850">
            <a:lnSpc>
              <a:spcPct val="90000"/>
            </a:lnSpc>
            <a:spcBef>
              <a:spcPct val="0"/>
            </a:spcBef>
            <a:spcAft>
              <a:spcPct val="35000"/>
            </a:spcAft>
            <a:buFont typeface="Symbol" panose="05050102010706020507" pitchFamily="18" charset="2"/>
            <a:buNone/>
          </a:pPr>
          <a:r>
            <a:rPr lang="es-ES" sz="1300" kern="1200" dirty="0"/>
            <a:t>Clasificar las imágenes por métodos de       interpretación/digitalización o clasificación automática de imágenes para generar el mapa de cobertura vegetal y uso de </a:t>
          </a:r>
          <a:r>
            <a:rPr lang="es-ES" sz="1300" kern="1200" dirty="0" smtClean="0"/>
            <a:t>suelo.</a:t>
          </a:r>
          <a:endParaRPr lang="es-EC" sz="1300" kern="1200" dirty="0"/>
        </a:p>
      </dsp:txBody>
      <dsp:txXfrm rot="10800000">
        <a:off x="1901424" y="11595"/>
        <a:ext cx="5288518" cy="957238"/>
      </dsp:txXfrm>
    </dsp:sp>
    <dsp:sp modelId="{22514580-138B-4627-91F8-A8DDF57984D5}">
      <dsp:nvSpPr>
        <dsp:cNvPr id="0" name=""/>
        <dsp:cNvSpPr/>
      </dsp:nvSpPr>
      <dsp:spPr>
        <a:xfrm>
          <a:off x="1153037" y="779"/>
          <a:ext cx="957238" cy="957238"/>
        </a:xfrm>
        <a:prstGeom prst="ellipse">
          <a:avLst/>
        </a:prstGeom>
        <a:blipFill rotWithShape="1">
          <a:blip xmlns:r="http://schemas.openxmlformats.org/officeDocument/2006/relationships" r:embed="rId1"/>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CEDA5B4-9FC0-46D2-9E7D-5EA8DB1ADE5E}">
      <dsp:nvSpPr>
        <dsp:cNvPr id="0" name=""/>
        <dsp:cNvSpPr/>
      </dsp:nvSpPr>
      <dsp:spPr>
        <a:xfrm rot="10800000">
          <a:off x="1631657" y="1243761"/>
          <a:ext cx="5527827" cy="957238"/>
        </a:xfrm>
        <a:prstGeom prst="homePlate">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2116" tIns="49530" rIns="92456" bIns="49530" numCol="1" spcCol="1270" anchor="ctr" anchorCtr="0">
          <a:noAutofit/>
        </a:bodyPr>
        <a:lstStyle/>
        <a:p>
          <a:pPr lvl="0" algn="just" defTabSz="577850">
            <a:lnSpc>
              <a:spcPct val="90000"/>
            </a:lnSpc>
            <a:spcBef>
              <a:spcPct val="0"/>
            </a:spcBef>
            <a:spcAft>
              <a:spcPct val="35000"/>
            </a:spcAft>
            <a:buFont typeface="Symbol" panose="05050102010706020507" pitchFamily="18" charset="2"/>
            <a:buNone/>
          </a:pPr>
          <a:r>
            <a:rPr lang="es-ES" sz="1300" kern="1200" dirty="0"/>
            <a:t>Evaluar la confiabilidad temática de los mapas de ocupación del suelo mediante una matriz de confusión para cuantificar la calidad de los productos cartográficos obtenidos. </a:t>
          </a:r>
          <a:endParaRPr lang="es-EC" sz="1300" kern="1200" dirty="0"/>
        </a:p>
      </dsp:txBody>
      <dsp:txXfrm rot="10800000">
        <a:off x="1870966" y="1243761"/>
        <a:ext cx="5288518" cy="957238"/>
      </dsp:txXfrm>
    </dsp:sp>
    <dsp:sp modelId="{3CDDE1C8-2BE7-446D-95DC-237FE5A98E2D}">
      <dsp:nvSpPr>
        <dsp:cNvPr id="0" name=""/>
        <dsp:cNvSpPr/>
      </dsp:nvSpPr>
      <dsp:spPr>
        <a:xfrm>
          <a:off x="1153037" y="1243761"/>
          <a:ext cx="957238" cy="957238"/>
        </a:xfrm>
        <a:prstGeom prst="ellipse">
          <a:avLst/>
        </a:prstGeom>
        <a:blipFill rotWithShape="1">
          <a:blip xmlns:r="http://schemas.openxmlformats.org/officeDocument/2006/relationships" r:embed="rId2"/>
          <a:srcRect/>
          <a:stretch>
            <a:fillRect l="-11000" r="-1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74CADB-4C9C-4B48-AC1C-5F471E7B3FCB}">
      <dsp:nvSpPr>
        <dsp:cNvPr id="0" name=""/>
        <dsp:cNvSpPr/>
      </dsp:nvSpPr>
      <dsp:spPr>
        <a:xfrm rot="10800000">
          <a:off x="1631657" y="2486742"/>
          <a:ext cx="5527827" cy="957238"/>
        </a:xfrm>
        <a:prstGeom prst="homePlat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2116" tIns="49530" rIns="92456" bIns="49530" numCol="1" spcCol="1270" anchor="ctr" anchorCtr="0">
          <a:noAutofit/>
        </a:bodyPr>
        <a:lstStyle/>
        <a:p>
          <a:pPr lvl="0" algn="just" defTabSz="577850">
            <a:lnSpc>
              <a:spcPct val="90000"/>
            </a:lnSpc>
            <a:spcBef>
              <a:spcPct val="0"/>
            </a:spcBef>
            <a:spcAft>
              <a:spcPct val="35000"/>
            </a:spcAft>
            <a:buFont typeface="Symbol" panose="05050102010706020507" pitchFamily="18" charset="2"/>
            <a:buNone/>
          </a:pPr>
          <a:r>
            <a:rPr lang="es-ES" sz="1300" kern="1200" dirty="0"/>
            <a:t>Generar un modelo prospectivo del cambio de ocupación del suelo en el área de protección del Cerro Atacazo para el año 2030 mediante el método de Autómatas Celulares con el fin de crear un escenario de las posibles afectaciones en la conservación ambiental del área de protección del cerro Atacazo.</a:t>
          </a:r>
          <a:endParaRPr lang="es-EC" sz="1300" kern="1200" dirty="0"/>
        </a:p>
      </dsp:txBody>
      <dsp:txXfrm rot="10800000">
        <a:off x="1870966" y="2486742"/>
        <a:ext cx="5288518" cy="957238"/>
      </dsp:txXfrm>
    </dsp:sp>
    <dsp:sp modelId="{E0F6116C-6FF6-4BD5-AA1F-677A0817B7C2}">
      <dsp:nvSpPr>
        <dsp:cNvPr id="0" name=""/>
        <dsp:cNvSpPr/>
      </dsp:nvSpPr>
      <dsp:spPr>
        <a:xfrm>
          <a:off x="1153037" y="2486742"/>
          <a:ext cx="957238" cy="957238"/>
        </a:xfrm>
        <a:prstGeom prst="ellipse">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57D50-DA64-4679-876D-9E1B98DA7F22}">
      <dsp:nvSpPr>
        <dsp:cNvPr id="0" name=""/>
        <dsp:cNvSpPr/>
      </dsp:nvSpPr>
      <dsp:spPr>
        <a:xfrm>
          <a:off x="2728200" y="0"/>
          <a:ext cx="4092301" cy="1607312"/>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C" sz="1400" kern="1200" dirty="0"/>
            <a:t>Imagen final menos </a:t>
          </a:r>
          <a:r>
            <a:rPr lang="es-EC" sz="1400" kern="1200" dirty="0" smtClean="0"/>
            <a:t>inicial</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s-EC" sz="1400" kern="1200" dirty="0"/>
            <a:t>Píxeles más brillantes (cambio positivo)</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s-EC" sz="1400" kern="1200" dirty="0"/>
            <a:t>Píxeles más tenues (cambio </a:t>
          </a:r>
          <a:r>
            <a:rPr lang="es-EC" sz="1400" kern="1200" dirty="0" smtClean="0"/>
            <a:t>negativo)</a:t>
          </a:r>
          <a:endParaRPr lang="en-US" sz="1400" kern="1200" dirty="0"/>
        </a:p>
      </dsp:txBody>
      <dsp:txXfrm>
        <a:off x="2728200" y="200914"/>
        <a:ext cx="3489559" cy="1205484"/>
      </dsp:txXfrm>
    </dsp:sp>
    <dsp:sp modelId="{3838D42A-675A-416A-A90B-AC6F5797343E}">
      <dsp:nvSpPr>
        <dsp:cNvPr id="0" name=""/>
        <dsp:cNvSpPr/>
      </dsp:nvSpPr>
      <dsp:spPr>
        <a:xfrm>
          <a:off x="0" y="0"/>
          <a:ext cx="2728200" cy="1607312"/>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s-EC" sz="1400" kern="1200" dirty="0">
              <a:latin typeface="+mn-lt"/>
            </a:rPr>
            <a:t>Mapa de diferencias de detección de cambios</a:t>
          </a:r>
          <a:endParaRPr lang="en-US" sz="1400" kern="1200" dirty="0">
            <a:latin typeface="+mn-lt"/>
          </a:endParaRPr>
        </a:p>
      </dsp:txBody>
      <dsp:txXfrm>
        <a:off x="78463" y="78463"/>
        <a:ext cx="2571274" cy="14503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EDAFD-C2FA-4757-99E8-A965F8FB8107}">
      <dsp:nvSpPr>
        <dsp:cNvPr id="0" name=""/>
        <dsp:cNvSpPr/>
      </dsp:nvSpPr>
      <dsp:spPr>
        <a:xfrm>
          <a:off x="0" y="268899"/>
          <a:ext cx="4861479"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641536-B03A-442D-8489-AFA683289C2D}">
      <dsp:nvSpPr>
        <dsp:cNvPr id="0" name=""/>
        <dsp:cNvSpPr/>
      </dsp:nvSpPr>
      <dsp:spPr>
        <a:xfrm>
          <a:off x="243073" y="47499"/>
          <a:ext cx="3403035" cy="442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27" tIns="0" rIns="128627" bIns="0" numCol="1" spcCol="1270" anchor="ctr" anchorCtr="0">
          <a:noAutofit/>
        </a:bodyPr>
        <a:lstStyle/>
        <a:p>
          <a:pPr lvl="0" algn="l" defTabSz="622300">
            <a:lnSpc>
              <a:spcPct val="90000"/>
            </a:lnSpc>
            <a:spcBef>
              <a:spcPct val="0"/>
            </a:spcBef>
            <a:spcAft>
              <a:spcPct val="35000"/>
            </a:spcAft>
          </a:pPr>
          <a:r>
            <a:rPr lang="es-ES" sz="1400" b="0" kern="1200">
              <a:solidFill>
                <a:schemeClr val="tx1"/>
              </a:solidFill>
            </a:rPr>
            <a:t>Cadenas de Marcov</a:t>
          </a:r>
          <a:endParaRPr lang="es-ES" sz="1400" b="0" kern="1200" dirty="0">
            <a:solidFill>
              <a:schemeClr val="tx1"/>
            </a:solidFill>
          </a:endParaRPr>
        </a:p>
      </dsp:txBody>
      <dsp:txXfrm>
        <a:off x="264689" y="69115"/>
        <a:ext cx="3359803" cy="399568"/>
      </dsp:txXfrm>
    </dsp:sp>
    <dsp:sp modelId="{F6CCEF96-F574-4DC2-A903-5A91CE32BA57}">
      <dsp:nvSpPr>
        <dsp:cNvPr id="0" name=""/>
        <dsp:cNvSpPr/>
      </dsp:nvSpPr>
      <dsp:spPr>
        <a:xfrm>
          <a:off x="0" y="949299"/>
          <a:ext cx="4861479" cy="3780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64BCE-FE07-4D6C-9DB8-B410104E89EA}">
      <dsp:nvSpPr>
        <dsp:cNvPr id="0" name=""/>
        <dsp:cNvSpPr/>
      </dsp:nvSpPr>
      <dsp:spPr>
        <a:xfrm>
          <a:off x="243073" y="727899"/>
          <a:ext cx="3403035" cy="442800"/>
        </a:xfrm>
        <a:prstGeom prst="roundRect">
          <a:avLst/>
        </a:prstGeom>
        <a:solidFill>
          <a:schemeClr val="accent5">
            <a:hueOff val="-2252848"/>
            <a:satOff val="-5806"/>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27" tIns="0" rIns="128627" bIns="0" numCol="1" spcCol="1270" anchor="ctr" anchorCtr="0">
          <a:noAutofit/>
        </a:bodyPr>
        <a:lstStyle/>
        <a:p>
          <a:pPr lvl="0" algn="l" defTabSz="622300">
            <a:lnSpc>
              <a:spcPct val="90000"/>
            </a:lnSpc>
            <a:spcBef>
              <a:spcPct val="0"/>
            </a:spcBef>
            <a:spcAft>
              <a:spcPct val="35000"/>
            </a:spcAft>
          </a:pPr>
          <a:r>
            <a:rPr lang="es-ES" sz="1400" b="0" kern="1200">
              <a:solidFill>
                <a:schemeClr val="tx1"/>
              </a:solidFill>
            </a:rPr>
            <a:t>Autómatas Celulares</a:t>
          </a:r>
          <a:endParaRPr lang="es-ES" sz="1400" b="0" kern="1200" dirty="0">
            <a:solidFill>
              <a:schemeClr val="tx1"/>
            </a:solidFill>
          </a:endParaRPr>
        </a:p>
      </dsp:txBody>
      <dsp:txXfrm>
        <a:off x="264689" y="749515"/>
        <a:ext cx="3359803" cy="399568"/>
      </dsp:txXfrm>
    </dsp:sp>
    <dsp:sp modelId="{264C999D-3175-4940-8CF1-BE8CF83D85C7}">
      <dsp:nvSpPr>
        <dsp:cNvPr id="0" name=""/>
        <dsp:cNvSpPr/>
      </dsp:nvSpPr>
      <dsp:spPr>
        <a:xfrm>
          <a:off x="0" y="1629699"/>
          <a:ext cx="4861479" cy="3780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47A9E8-C3FE-4835-8920-D3755216DDFC}">
      <dsp:nvSpPr>
        <dsp:cNvPr id="0" name=""/>
        <dsp:cNvSpPr/>
      </dsp:nvSpPr>
      <dsp:spPr>
        <a:xfrm>
          <a:off x="243073" y="1408299"/>
          <a:ext cx="3403035" cy="442800"/>
        </a:xfrm>
        <a:prstGeom prst="roundRect">
          <a:avLst/>
        </a:prstGeom>
        <a:solidFill>
          <a:schemeClr val="accent5">
            <a:hueOff val="-4505695"/>
            <a:satOff val="-11613"/>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27" tIns="0" rIns="128627" bIns="0" numCol="1" spcCol="1270" anchor="ctr" anchorCtr="0">
          <a:noAutofit/>
        </a:bodyPr>
        <a:lstStyle/>
        <a:p>
          <a:pPr lvl="0" algn="l" defTabSz="622300">
            <a:lnSpc>
              <a:spcPct val="90000"/>
            </a:lnSpc>
            <a:spcBef>
              <a:spcPct val="0"/>
            </a:spcBef>
            <a:spcAft>
              <a:spcPct val="35000"/>
            </a:spcAft>
          </a:pPr>
          <a:r>
            <a:rPr lang="es-ES" sz="1400" b="0" kern="1200">
              <a:solidFill>
                <a:schemeClr val="tx1"/>
              </a:solidFill>
            </a:rPr>
            <a:t>Regresión Logística</a:t>
          </a:r>
          <a:endParaRPr lang="es-ES" sz="1400" b="0" kern="1200" dirty="0">
            <a:solidFill>
              <a:schemeClr val="tx1"/>
            </a:solidFill>
          </a:endParaRPr>
        </a:p>
      </dsp:txBody>
      <dsp:txXfrm>
        <a:off x="264689" y="1429915"/>
        <a:ext cx="3359803" cy="399568"/>
      </dsp:txXfrm>
    </dsp:sp>
    <dsp:sp modelId="{56EE260B-E665-42EE-9CC9-4A6A7AE9433C}">
      <dsp:nvSpPr>
        <dsp:cNvPr id="0" name=""/>
        <dsp:cNvSpPr/>
      </dsp:nvSpPr>
      <dsp:spPr>
        <a:xfrm>
          <a:off x="0" y="2310099"/>
          <a:ext cx="4861479" cy="378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0F83DD-0C86-461B-9CAF-FCDAEDBFEFC8}">
      <dsp:nvSpPr>
        <dsp:cNvPr id="0" name=""/>
        <dsp:cNvSpPr/>
      </dsp:nvSpPr>
      <dsp:spPr>
        <a:xfrm>
          <a:off x="243073" y="2088699"/>
          <a:ext cx="3403035" cy="44280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627" tIns="0" rIns="128627" bIns="0" numCol="1" spcCol="1270" anchor="ctr" anchorCtr="0">
          <a:noAutofit/>
        </a:bodyPr>
        <a:lstStyle/>
        <a:p>
          <a:pPr lvl="0" algn="l" defTabSz="622300">
            <a:lnSpc>
              <a:spcPct val="90000"/>
            </a:lnSpc>
            <a:spcBef>
              <a:spcPct val="0"/>
            </a:spcBef>
            <a:spcAft>
              <a:spcPct val="35000"/>
            </a:spcAft>
          </a:pPr>
          <a:r>
            <a:rPr lang="es-ES" sz="1400" b="0" kern="1200">
              <a:solidFill>
                <a:schemeClr val="tx1"/>
              </a:solidFill>
            </a:rPr>
            <a:t>Redes Neuronales Artificiales</a:t>
          </a:r>
          <a:endParaRPr lang="es-ES" sz="1400" b="0" kern="1200" dirty="0">
            <a:solidFill>
              <a:schemeClr val="tx1"/>
            </a:solidFill>
          </a:endParaRPr>
        </a:p>
      </dsp:txBody>
      <dsp:txXfrm>
        <a:off x="264689" y="2110315"/>
        <a:ext cx="3359803"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8CED1-A2C4-40F7-9CF8-15014528C55B}">
      <dsp:nvSpPr>
        <dsp:cNvPr id="0" name=""/>
        <dsp:cNvSpPr/>
      </dsp:nvSpPr>
      <dsp:spPr>
        <a:xfrm>
          <a:off x="391411" y="659450"/>
          <a:ext cx="4890290" cy="1528215"/>
        </a:xfrm>
        <a:prstGeom prst="rect">
          <a:avLst/>
        </a:prstGeom>
        <a:solidFill>
          <a:schemeClr val="lt1">
            <a:alpha val="40000"/>
            <a:hueOff val="0"/>
            <a:satOff val="0"/>
            <a:lumOff val="0"/>
            <a:alphaOff val="0"/>
          </a:schemeClr>
        </a:solidFill>
        <a:ln w="57150" cap="flat" cmpd="sng" algn="ctr">
          <a:solidFill>
            <a:schemeClr val="accent5">
              <a:lumMod val="60000"/>
              <a:lumOff val="4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5111" tIns="53340" rIns="53340" bIns="53340" numCol="1" spcCol="1270" anchor="ctr" anchorCtr="0">
          <a:noAutofit/>
        </a:bodyPr>
        <a:lstStyle/>
        <a:p>
          <a:pPr lvl="0" algn="ctr" defTabSz="622300" rtl="0">
            <a:lnSpc>
              <a:spcPct val="90000"/>
            </a:lnSpc>
            <a:spcBef>
              <a:spcPct val="0"/>
            </a:spcBef>
            <a:spcAft>
              <a:spcPct val="35000"/>
            </a:spcAft>
          </a:pPr>
          <a:endParaRPr kumimoji="0" lang="es-EC"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endParaRPr>
        </a:p>
        <a:p>
          <a:pPr lvl="0" algn="ctr" defTabSz="622300" rtl="0">
            <a:lnSpc>
              <a:spcPct val="90000"/>
            </a:lnSpc>
            <a:spcBef>
              <a:spcPct val="0"/>
            </a:spcBef>
            <a:spcAft>
              <a:spcPct val="35000"/>
            </a:spcAft>
          </a:pPr>
          <a:r>
            <a:rPr kumimoji="0" lang="en-US" sz="1400" b="1"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2010-2019</a:t>
          </a:r>
        </a:p>
        <a:p>
          <a:pPr lvl="0" algn="ctr" defTabSz="622300" rtl="0">
            <a:lnSpc>
              <a:spcPct val="90000"/>
            </a:lnSpc>
            <a:spcBef>
              <a:spcPct val="0"/>
            </a:spcBef>
            <a:spcAft>
              <a:spcPct val="35000"/>
            </a:spcAft>
          </a:pPr>
          <a:r>
            <a:rPr kumimoji="0" lang="en-US"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&gt; </a:t>
          </a:r>
          <a:r>
            <a:rPr kumimoji="0" lang="en-US" sz="1400" b="0" i="0" u="none" strike="noStrike" kern="1200" cap="none" spc="0" normalizeH="0" baseline="0" noProof="0" dirty="0" err="1">
              <a:ln/>
              <a:effectLst/>
              <a:uLnTx/>
              <a:uFillTx/>
              <a:latin typeface="Calibri" panose="020F0502020204030204" pitchFamily="34" charset="0"/>
              <a:ea typeface="Calibri" panose="020F0502020204030204" pitchFamily="34" charset="0"/>
              <a:cs typeface="Times New Roman" panose="02020603050405020304" pitchFamily="18" charset="0"/>
            </a:rPr>
            <a:t>Predominio</a:t>
          </a:r>
          <a:r>
            <a:rPr kumimoji="0" lang="en-US"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n-US" sz="1400" b="0" i="0" u="none" strike="noStrike" kern="1200" cap="none" spc="0" normalizeH="0" baseline="0" noProof="0" dirty="0" err="1">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Páramo</a:t>
          </a:r>
          <a:endParaRPr kumimoji="0" lang="en-US"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lvl="0" algn="ctr" defTabSz="622300" rtl="0">
            <a:lnSpc>
              <a:spcPct val="90000"/>
            </a:lnSpc>
            <a:spcBef>
              <a:spcPct val="0"/>
            </a:spcBef>
            <a:spcAft>
              <a:spcPct val="35000"/>
            </a:spcAft>
          </a:pPr>
          <a:r>
            <a:rPr kumimoji="0" lang="es-EC"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 Arbolado forestal </a:t>
          </a:r>
          <a:r>
            <a:rPr kumimoji="0" lang="es-EC"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112 ha</a:t>
          </a:r>
        </a:p>
        <a:p>
          <a:pPr lvl="0" algn="ctr" defTabSz="622300" rtl="0">
            <a:lnSpc>
              <a:spcPct val="90000"/>
            </a:lnSpc>
            <a:spcBef>
              <a:spcPct val="0"/>
            </a:spcBef>
            <a:spcAft>
              <a:spcPct val="35000"/>
            </a:spcAft>
          </a:pPr>
          <a:r>
            <a:rPr kumimoji="0" lang="es-EC"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Edificaciones  64.1 ha </a:t>
          </a:r>
          <a:endParaRPr kumimoji="0" lang="es-EC"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endParaRPr>
        </a:p>
        <a:p>
          <a:pPr lvl="0" algn="ctr" defTabSz="622300" rtl="0">
            <a:lnSpc>
              <a:spcPct val="90000"/>
            </a:lnSpc>
            <a:spcBef>
              <a:spcPct val="0"/>
            </a:spcBef>
            <a:spcAft>
              <a:spcPct val="35000"/>
            </a:spcAft>
          </a:pPr>
          <a:r>
            <a:rPr kumimoji="0" lang="es-EC"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s-ES" sz="1400" kern="1200" dirty="0"/>
        </a:p>
      </dsp:txBody>
      <dsp:txXfrm>
        <a:off x="391411" y="659450"/>
        <a:ext cx="4890290" cy="1528215"/>
      </dsp:txXfrm>
    </dsp:sp>
    <dsp:sp modelId="{44DAA8E4-BE72-45E6-9929-99E0DBF0D0DB}">
      <dsp:nvSpPr>
        <dsp:cNvPr id="0" name=""/>
        <dsp:cNvSpPr/>
      </dsp:nvSpPr>
      <dsp:spPr>
        <a:xfrm>
          <a:off x="75063" y="438708"/>
          <a:ext cx="1294922" cy="1604626"/>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305A80-344C-4C19-8AF1-32F91A8572DC}">
      <dsp:nvSpPr>
        <dsp:cNvPr id="0" name=""/>
        <dsp:cNvSpPr/>
      </dsp:nvSpPr>
      <dsp:spPr>
        <a:xfrm>
          <a:off x="5778847" y="659450"/>
          <a:ext cx="4890290" cy="1528215"/>
        </a:xfrm>
        <a:prstGeom prst="rect">
          <a:avLst/>
        </a:prstGeom>
        <a:solidFill>
          <a:schemeClr val="lt1">
            <a:alpha val="40000"/>
            <a:hueOff val="0"/>
            <a:satOff val="0"/>
            <a:lumOff val="0"/>
            <a:alphaOff val="0"/>
          </a:schemeClr>
        </a:solidFill>
        <a:ln w="57150" cap="flat" cmpd="sng" algn="ctr">
          <a:solidFill>
            <a:schemeClr val="accent5">
              <a:lumMod val="60000"/>
              <a:lumOff val="4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5111" tIns="53340" rIns="53340" bIns="53340" numCol="1" spcCol="1270" anchor="ctr" anchorCtr="0">
          <a:noAutofit/>
        </a:bodyPr>
        <a:lstStyle/>
        <a:p>
          <a:pPr lvl="0" algn="ctr" defTabSz="622300" rtl="0">
            <a:lnSpc>
              <a:spcPct val="90000"/>
            </a:lnSpc>
            <a:spcBef>
              <a:spcPct val="0"/>
            </a:spcBef>
            <a:spcAft>
              <a:spcPct val="35000"/>
            </a:spcAft>
          </a:pP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C" sz="1400" b="1"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2014 -2019 </a:t>
          </a:r>
        </a:p>
        <a:p>
          <a:pPr lvl="0" algn="ctr" defTabSz="622300" rtl="0">
            <a:lnSpc>
              <a:spcPct val="90000"/>
            </a:lnSpc>
            <a:spcBef>
              <a:spcPct val="0"/>
            </a:spcBef>
            <a:spcAft>
              <a:spcPct val="35000"/>
            </a:spcAft>
          </a:pP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Agrícola residencial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residencial, con 42.92 ha</a:t>
          </a:r>
        </a:p>
        <a:p>
          <a:pPr lvl="0" algn="ctr" defTabSz="622300" rtl="0">
            <a:lnSpc>
              <a:spcPct val="90000"/>
            </a:lnSpc>
            <a:spcBef>
              <a:spcPct val="0"/>
            </a:spcBef>
            <a:spcAft>
              <a:spcPct val="35000"/>
            </a:spcAft>
          </a:pPr>
          <a:r>
            <a:rPr kumimoji="0" lang="es-ES"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Á</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rea de promoción</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P</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rotección ecológica, con 222.81 ha.</a:t>
          </a:r>
        </a:p>
        <a:p>
          <a:pPr lvl="0" algn="ctr" defTabSz="622300" rtl="0">
            <a:lnSpc>
              <a:spcPct val="90000"/>
            </a:lnSpc>
            <a:spcBef>
              <a:spcPct val="0"/>
            </a:spcBef>
            <a:spcAft>
              <a:spcPct val="35000"/>
            </a:spcAft>
          </a:pP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Recurso natural de producción sostenible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Protección ecológica</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con 612.07 ha</a:t>
          </a:r>
          <a:endParaRPr kumimoji="0" lang="es-ES" sz="1400" b="0" i="0" u="none" strike="noStrike" kern="1200" cap="none" spc="0" normalizeH="0" baseline="0" dirty="0">
            <a:ln/>
            <a:effectLst/>
            <a:uLnTx/>
            <a:uFillTx/>
            <a:latin typeface="Calibri" panose="020F0502020204030204" pitchFamily="34" charset="0"/>
            <a:ea typeface="Calibri" panose="020F0502020204030204" pitchFamily="34" charset="0"/>
            <a:cs typeface="Times New Roman" panose="02020603050405020304" pitchFamily="18" charset="0"/>
          </a:endParaRPr>
        </a:p>
      </dsp:txBody>
      <dsp:txXfrm>
        <a:off x="5778847" y="659450"/>
        <a:ext cx="4890290" cy="1528215"/>
      </dsp:txXfrm>
    </dsp:sp>
    <dsp:sp modelId="{2F062584-39F5-4709-B7D3-2099ADD371E8}">
      <dsp:nvSpPr>
        <dsp:cNvPr id="0" name=""/>
        <dsp:cNvSpPr/>
      </dsp:nvSpPr>
      <dsp:spPr>
        <a:xfrm>
          <a:off x="5497437" y="438708"/>
          <a:ext cx="1225046" cy="1604626"/>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B572E-714D-41EF-9FB4-E898A31C828E}">
      <dsp:nvSpPr>
        <dsp:cNvPr id="0" name=""/>
        <dsp:cNvSpPr/>
      </dsp:nvSpPr>
      <dsp:spPr>
        <a:xfrm>
          <a:off x="350838" y="2583304"/>
          <a:ext cx="4890290" cy="1528215"/>
        </a:xfrm>
        <a:prstGeom prst="rect">
          <a:avLst/>
        </a:prstGeom>
        <a:solidFill>
          <a:schemeClr val="lt1">
            <a:alpha val="40000"/>
            <a:hueOff val="0"/>
            <a:satOff val="0"/>
            <a:lumOff val="0"/>
            <a:alphaOff val="0"/>
          </a:schemeClr>
        </a:solidFill>
        <a:ln w="57150" cap="flat" cmpd="sng" algn="ctr">
          <a:solidFill>
            <a:srgbClr val="CCCC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5111" tIns="53340" rIns="53340" bIns="53340" numCol="1" spcCol="1270" anchor="ctr" anchorCtr="0">
          <a:noAutofit/>
        </a:bodyPr>
        <a:lstStyle/>
        <a:p>
          <a:pPr lvl="0" algn="ctr" defTabSz="622300" rtl="0">
            <a:lnSpc>
              <a:spcPct val="90000"/>
            </a:lnSpc>
            <a:spcBef>
              <a:spcPct val="0"/>
            </a:spcBef>
            <a:spcAft>
              <a:spcPct val="35000"/>
            </a:spcAft>
          </a:pP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Modelo coberturas del suelo 2030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k=0.91 (Excelente) </a:t>
          </a:r>
        </a:p>
        <a:p>
          <a:pPr lvl="0" algn="ctr" defTabSz="622300" rtl="0">
            <a:lnSpc>
              <a:spcPct val="90000"/>
            </a:lnSpc>
            <a:spcBef>
              <a:spcPct val="0"/>
            </a:spcBef>
            <a:spcAft>
              <a:spcPct val="35000"/>
            </a:spcAft>
          </a:pP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 arbolado forestal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6.76 ha </a:t>
          </a:r>
        </a:p>
        <a:p>
          <a:pPr lvl="0" algn="ctr" defTabSz="622300" rtl="0">
            <a:lnSpc>
              <a:spcPct val="90000"/>
            </a:lnSpc>
            <a:spcBef>
              <a:spcPct val="0"/>
            </a:spcBef>
            <a:spcAft>
              <a:spcPct val="35000"/>
            </a:spcAft>
          </a:pP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 Edificaciones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226.99 ha </a:t>
          </a:r>
        </a:p>
        <a:p>
          <a:pPr lvl="0" algn="ctr" defTabSz="622300" rtl="0">
            <a:lnSpc>
              <a:spcPct val="90000"/>
            </a:lnSpc>
            <a:spcBef>
              <a:spcPct val="0"/>
            </a:spcBef>
            <a:spcAft>
              <a:spcPct val="35000"/>
            </a:spcAft>
          </a:pP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 Suelo no edificado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489.57 ha.</a:t>
          </a:r>
          <a:endParaRPr lang="es-ES" sz="1400" kern="1200" dirty="0"/>
        </a:p>
      </dsp:txBody>
      <dsp:txXfrm>
        <a:off x="350838" y="2583304"/>
        <a:ext cx="4890290" cy="1528215"/>
      </dsp:txXfrm>
    </dsp:sp>
    <dsp:sp modelId="{1C62CEB9-9F54-45E9-802A-8EBD702B252C}">
      <dsp:nvSpPr>
        <dsp:cNvPr id="0" name=""/>
        <dsp:cNvSpPr/>
      </dsp:nvSpPr>
      <dsp:spPr>
        <a:xfrm>
          <a:off x="3269" y="2362561"/>
          <a:ext cx="1357364" cy="1604626"/>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535470-A4FD-4A84-9686-1EE3E1CB25A8}">
      <dsp:nvSpPr>
        <dsp:cNvPr id="0" name=""/>
        <dsp:cNvSpPr/>
      </dsp:nvSpPr>
      <dsp:spPr>
        <a:xfrm>
          <a:off x="5850641" y="2583304"/>
          <a:ext cx="4890290" cy="1528215"/>
        </a:xfrm>
        <a:prstGeom prst="rect">
          <a:avLst/>
        </a:prstGeom>
        <a:solidFill>
          <a:schemeClr val="lt1">
            <a:alpha val="40000"/>
            <a:hueOff val="0"/>
            <a:satOff val="0"/>
            <a:lumOff val="0"/>
            <a:alphaOff val="0"/>
          </a:schemeClr>
        </a:solidFill>
        <a:ln w="57150" cap="flat" cmpd="sng" algn="ctr">
          <a:solidFill>
            <a:srgbClr val="CCCCF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5111" tIns="53340" rIns="53340" bIns="53340" numCol="1" spcCol="1270" anchor="ctr" anchorCtr="0">
          <a:noAutofit/>
        </a:bodyPr>
        <a:lstStyle/>
        <a:p>
          <a:pPr lvl="0" algn="ctr" defTabSz="622300" rtl="0">
            <a:lnSpc>
              <a:spcPct val="90000"/>
            </a:lnSpc>
            <a:spcBef>
              <a:spcPct val="0"/>
            </a:spcBef>
            <a:spcAft>
              <a:spcPct val="35000"/>
            </a:spcAft>
          </a:pP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Modelo usos del suelo 2030 </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k=0.76 (Muy bueno)</a:t>
          </a:r>
        </a:p>
        <a:p>
          <a:pPr lvl="0" algn="ctr" defTabSz="622300" rtl="0">
            <a:lnSpc>
              <a:spcPct val="90000"/>
            </a:lnSpc>
            <a:spcBef>
              <a:spcPct val="0"/>
            </a:spcBef>
            <a:spcAft>
              <a:spcPct val="35000"/>
            </a:spcAft>
          </a:pP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rPr>
            <a:t>Escasa confiabilidad</a:t>
          </a:r>
          <a:r>
            <a:rPr kumimoji="0" lang="es-EC" sz="1400" b="0" i="0" u="none" strike="noStrike" kern="1200" cap="none" spc="0" normalizeH="0" baseline="0" noProof="0">
              <a:ln/>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no existen suficientes transiciones (2010-2014)</a:t>
          </a:r>
          <a:endParaRPr kumimoji="0" lang="es-EC" sz="1400" b="0" i="0" u="none" strike="noStrike" kern="1200" cap="none" spc="0" normalizeH="0" baseline="0" noProof="0" dirty="0">
            <a:ln/>
            <a:effectLst/>
            <a:uLnTx/>
            <a:uFillTx/>
            <a:latin typeface="Calibri" panose="020F0502020204030204" pitchFamily="34" charset="0"/>
            <a:ea typeface="Calibri" panose="020F0502020204030204" pitchFamily="34" charset="0"/>
            <a:cs typeface="Times New Roman" panose="02020603050405020304" pitchFamily="18" charset="0"/>
          </a:endParaRPr>
        </a:p>
      </dsp:txBody>
      <dsp:txXfrm>
        <a:off x="5850641" y="2583304"/>
        <a:ext cx="4890290" cy="1528215"/>
      </dsp:txXfrm>
    </dsp:sp>
    <dsp:sp modelId="{AABBC6F0-0026-4F0D-99E2-F2FEF50F301D}">
      <dsp:nvSpPr>
        <dsp:cNvPr id="0" name=""/>
        <dsp:cNvSpPr/>
      </dsp:nvSpPr>
      <dsp:spPr>
        <a:xfrm>
          <a:off x="5456864" y="2362561"/>
          <a:ext cx="1449780" cy="1604626"/>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0038A-6313-4FF4-A021-0067D75D4B56}">
      <dsp:nvSpPr>
        <dsp:cNvPr id="0" name=""/>
        <dsp:cNvSpPr/>
      </dsp:nvSpPr>
      <dsp:spPr>
        <a:xfrm rot="10800000">
          <a:off x="2763127" y="873"/>
          <a:ext cx="9973705" cy="1003812"/>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2654" tIns="53340" rIns="99568" bIns="53340" numCol="1" spcCol="1270" anchor="ctr" anchorCtr="0">
          <a:noAutofit/>
        </a:bodyPr>
        <a:lstStyle/>
        <a:p>
          <a:pPr lvl="0" algn="ctr" defTabSz="622300">
            <a:lnSpc>
              <a:spcPct val="90000"/>
            </a:lnSpc>
            <a:spcBef>
              <a:spcPct val="0"/>
            </a:spcBef>
            <a:spcAft>
              <a:spcPct val="35000"/>
            </a:spcAft>
            <a:buFont typeface="Symbol" panose="05050102010706020507" pitchFamily="18" charset="2"/>
            <a:buNone/>
          </a:pPr>
          <a:r>
            <a:rPr lang="es-EC" sz="1400" kern="1200" dirty="0">
              <a:latin typeface="Calibri" panose="020F0502020204030204" pitchFamily="34" charset="0"/>
              <a:ea typeface="Calibri" panose="020F0502020204030204" pitchFamily="34" charset="0"/>
              <a:cs typeface="Times New Roman" panose="02020603050405020304" pitchFamily="18" charset="0"/>
            </a:rPr>
            <a:t>Se recomienda realizar la detección de cambios usando imágenes que estén corregidas radiométricamente para obtener resultados más precisos.</a:t>
          </a:r>
          <a:endParaRPr lang="es-EC" sz="1400" kern="1200" dirty="0"/>
        </a:p>
      </dsp:txBody>
      <dsp:txXfrm rot="10800000">
        <a:off x="3014080" y="873"/>
        <a:ext cx="9722752" cy="1003812"/>
      </dsp:txXfrm>
    </dsp:sp>
    <dsp:sp modelId="{22514580-138B-4627-91F8-A8DDF57984D5}">
      <dsp:nvSpPr>
        <dsp:cNvPr id="0" name=""/>
        <dsp:cNvSpPr/>
      </dsp:nvSpPr>
      <dsp:spPr>
        <a:xfrm>
          <a:off x="2261220" y="873"/>
          <a:ext cx="1003812" cy="1003812"/>
        </a:xfrm>
        <a:prstGeom prst="ellipse">
          <a:avLst/>
        </a:prstGeom>
        <a:blipFill rotWithShape="1">
          <a:blip xmlns:r="http://schemas.openxmlformats.org/officeDocument/2006/relationships" r:embed="rId1"/>
          <a:srcRect/>
          <a:stretch>
            <a:fillRect l="-11000" r="-1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CEDA5B4-9FC0-46D2-9E7D-5EA8DB1ADE5E}">
      <dsp:nvSpPr>
        <dsp:cNvPr id="0" name=""/>
        <dsp:cNvSpPr/>
      </dsp:nvSpPr>
      <dsp:spPr>
        <a:xfrm rot="10800000">
          <a:off x="2763127" y="1255639"/>
          <a:ext cx="9973705" cy="1003812"/>
        </a:xfrm>
        <a:prstGeom prst="homePlate">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2654" tIns="53340" rIns="99568" bIns="53340" numCol="1" spcCol="1270" anchor="ctr" anchorCtr="0">
          <a:noAutofit/>
        </a:bodyPr>
        <a:lstStyle/>
        <a:p>
          <a:pPr lvl="0" algn="ctr" defTabSz="622300">
            <a:lnSpc>
              <a:spcPct val="90000"/>
            </a:lnSpc>
            <a:spcBef>
              <a:spcPct val="0"/>
            </a:spcBef>
            <a:spcAft>
              <a:spcPct val="35000"/>
            </a:spcAft>
            <a:buFont typeface="Symbol" panose="05050102010706020507" pitchFamily="18" charset="2"/>
            <a:buNone/>
          </a:pPr>
          <a:r>
            <a:rPr lang="es-EC" sz="1400" kern="1200" dirty="0">
              <a:latin typeface="Calibri" panose="020F0502020204030204" pitchFamily="34" charset="0"/>
              <a:ea typeface="Calibri" panose="020F0502020204030204" pitchFamily="34" charset="0"/>
              <a:cs typeface="Times New Roman" panose="02020603050405020304" pitchFamily="18" charset="0"/>
            </a:rPr>
            <a:t>Al realizar la clasificación basada en objetos con imágenes de alta resolución y en áreas muy extensas, se debe tomar en cuenta la capacidad del procesador, tarjeta gráfica y memoria RAM del computador puesto que, realizar este tipo de procesamientos consume una gran cantidad de recursos informáticos.</a:t>
          </a:r>
          <a:endParaRPr lang="es-EC" sz="1400" kern="1200" dirty="0"/>
        </a:p>
      </dsp:txBody>
      <dsp:txXfrm rot="10800000">
        <a:off x="3014080" y="1255639"/>
        <a:ext cx="9722752" cy="1003812"/>
      </dsp:txXfrm>
    </dsp:sp>
    <dsp:sp modelId="{3CDDE1C8-2BE7-446D-95DC-237FE5A98E2D}">
      <dsp:nvSpPr>
        <dsp:cNvPr id="0" name=""/>
        <dsp:cNvSpPr/>
      </dsp:nvSpPr>
      <dsp:spPr>
        <a:xfrm>
          <a:off x="2261220" y="1255639"/>
          <a:ext cx="1003812" cy="1003812"/>
        </a:xfrm>
        <a:prstGeom prst="ellipse">
          <a:avLst/>
        </a:prstGeom>
        <a:blipFill rotWithShape="1">
          <a:blip xmlns:r="http://schemas.openxmlformats.org/officeDocument/2006/relationships" r:embed="rId2"/>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574CADB-4C9C-4B48-AC1C-5F471E7B3FCB}">
      <dsp:nvSpPr>
        <dsp:cNvPr id="0" name=""/>
        <dsp:cNvSpPr/>
      </dsp:nvSpPr>
      <dsp:spPr>
        <a:xfrm rot="10800000">
          <a:off x="2763127" y="2510405"/>
          <a:ext cx="9973705" cy="1003812"/>
        </a:xfrm>
        <a:prstGeom prst="homePlate">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2654" tIns="53340" rIns="99568" bIns="53340" numCol="1" spcCol="1270" anchor="ctr" anchorCtr="0">
          <a:noAutofit/>
        </a:bodyPr>
        <a:lstStyle/>
        <a:p>
          <a:pPr lvl="0" algn="ctr" defTabSz="622300">
            <a:lnSpc>
              <a:spcPct val="90000"/>
            </a:lnSpc>
            <a:spcBef>
              <a:spcPct val="0"/>
            </a:spcBef>
            <a:spcAft>
              <a:spcPct val="35000"/>
            </a:spcAft>
            <a:buFont typeface="Symbol" panose="05050102010706020507" pitchFamily="18" charset="2"/>
            <a:buNone/>
          </a:pPr>
          <a:r>
            <a:rPr lang="es-EC" sz="1400" kern="1200" dirty="0">
              <a:latin typeface="Calibri" panose="020F0502020204030204" pitchFamily="34" charset="0"/>
              <a:ea typeface="Calibri" panose="020F0502020204030204" pitchFamily="34" charset="0"/>
              <a:cs typeface="Times New Roman" panose="02020603050405020304" pitchFamily="18" charset="0"/>
            </a:rPr>
            <a:t>Generar y actualizar periódicamente información sobre la ocupación del suelo, usando la metodología propuesta por el SIOSE, puesto que, permite obtener indicadores claves para el análisis de eventos pasados, presentes y futuros, y con ello, generar herramientas que permitan tomar decisiones encaminadas a generación de espacios planificados y sobre todo sostenibles.</a:t>
          </a:r>
          <a:endParaRPr lang="es-EC" sz="1400" kern="1200" dirty="0"/>
        </a:p>
      </dsp:txBody>
      <dsp:txXfrm rot="10800000">
        <a:off x="3014080" y="2510405"/>
        <a:ext cx="9722752" cy="1003812"/>
      </dsp:txXfrm>
    </dsp:sp>
    <dsp:sp modelId="{E0F6116C-6FF6-4BD5-AA1F-677A0817B7C2}">
      <dsp:nvSpPr>
        <dsp:cNvPr id="0" name=""/>
        <dsp:cNvSpPr/>
      </dsp:nvSpPr>
      <dsp:spPr>
        <a:xfrm>
          <a:off x="2261220" y="2510405"/>
          <a:ext cx="1003812" cy="1003812"/>
        </a:xfrm>
        <a:prstGeom prst="ellipse">
          <a:avLst/>
        </a:prstGeom>
        <a:blipFill rotWithShape="1">
          <a:blip xmlns:r="http://schemas.openxmlformats.org/officeDocument/2006/relationships" r:embed="rId3"/>
          <a:srcRect/>
          <a:stretch>
            <a:fillRect t="-38000" b="-3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08D40D2-967E-420F-8144-A25F7E03BBD1}">
      <dsp:nvSpPr>
        <dsp:cNvPr id="0" name=""/>
        <dsp:cNvSpPr/>
      </dsp:nvSpPr>
      <dsp:spPr>
        <a:xfrm rot="10800000">
          <a:off x="2763127" y="3916565"/>
          <a:ext cx="9973705" cy="701022"/>
        </a:xfrm>
        <a:prstGeom prst="homePlat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2654" tIns="53340" rIns="99568" bIns="53340" numCol="1" spcCol="1270" anchor="ctr" anchorCtr="0">
          <a:noAutofit/>
        </a:bodyPr>
        <a:lstStyle/>
        <a:p>
          <a:pPr lvl="0" algn="ctr" defTabSz="622300">
            <a:lnSpc>
              <a:spcPct val="90000"/>
            </a:lnSpc>
            <a:spcBef>
              <a:spcPct val="0"/>
            </a:spcBef>
            <a:spcAft>
              <a:spcPct val="35000"/>
            </a:spcAft>
          </a:pPr>
          <a:r>
            <a:rPr lang="es-EC" sz="1400" kern="1200" dirty="0"/>
            <a:t>Se sugiere que, los Gobiernos Autónomos Descentralizados (GAD), implementen el análisis de modelos prospectivos en los Planes de Ordenamiento Territorial (PDOT), con la finalidad de evitar la pérdida de coberturas naturales; además, de realizar previamente estudios técnicos antes de cambiar los usos del suelo.</a:t>
          </a:r>
          <a:endParaRPr lang="en-US" sz="1400" kern="1200" dirty="0"/>
        </a:p>
      </dsp:txBody>
      <dsp:txXfrm rot="10800000">
        <a:off x="2938382" y="3916565"/>
        <a:ext cx="9798450" cy="701022"/>
      </dsp:txXfrm>
    </dsp:sp>
    <dsp:sp modelId="{B67FBE7E-8CE3-4BFF-BC65-4D194DF80E83}">
      <dsp:nvSpPr>
        <dsp:cNvPr id="0" name=""/>
        <dsp:cNvSpPr/>
      </dsp:nvSpPr>
      <dsp:spPr>
        <a:xfrm>
          <a:off x="2261220" y="3765170"/>
          <a:ext cx="1003812" cy="1003812"/>
        </a:xfrm>
        <a:prstGeom prst="ellipse">
          <a:avLst/>
        </a:prstGeom>
        <a:blipFill rotWithShape="1">
          <a:blip xmlns:r="http://schemas.openxmlformats.org/officeDocument/2006/relationships" r:embed="rId4"/>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image" Target="../media/image12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image" Target="../media/image152.emf"/></Relationships>
</file>

<file path=ppt/drawings/drawing1.xml><?xml version="1.0" encoding="utf-8"?>
<c:userShapes xmlns:c="http://schemas.openxmlformats.org/drawingml/2006/chart">
  <cdr:relSizeAnchor xmlns:cdr="http://schemas.openxmlformats.org/drawingml/2006/chartDrawing">
    <cdr:from>
      <cdr:x>0.24903</cdr:x>
      <cdr:y>0.25591</cdr:y>
    </cdr:from>
    <cdr:to>
      <cdr:x>0.27877</cdr:x>
      <cdr:y>0.27752</cdr:y>
    </cdr:to>
    <cdr:cxnSp macro="">
      <cdr:nvCxnSpPr>
        <cdr:cNvPr id="3" name="Straight Connector 2">
          <a:extLst xmlns:a="http://schemas.openxmlformats.org/drawingml/2006/main">
            <a:ext uri="{FF2B5EF4-FFF2-40B4-BE49-F238E27FC236}">
              <a16:creationId xmlns:a16="http://schemas.microsoft.com/office/drawing/2014/main" id="{622F10FD-6801-411B-AD45-EFDD64A5EB83}"/>
            </a:ext>
          </a:extLst>
        </cdr:cNvPr>
        <cdr:cNvCxnSpPr/>
      </cdr:nvCxnSpPr>
      <cdr:spPr>
        <a:xfrm xmlns:a="http://schemas.openxmlformats.org/drawingml/2006/main" flipV="1">
          <a:off x="2580797" y="1412927"/>
          <a:ext cx="308177" cy="119270"/>
        </a:xfrm>
        <a:prstGeom xmlns:a="http://schemas.openxmlformats.org/drawingml/2006/main" prst="line">
          <a:avLst/>
        </a:prstGeom>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0.17801</cdr:x>
      <cdr:y>0.82565</cdr:y>
    </cdr:from>
    <cdr:to>
      <cdr:x>0.20655</cdr:x>
      <cdr:y>0.86172</cdr:y>
    </cdr:to>
    <cdr:cxnSp macro="">
      <cdr:nvCxnSpPr>
        <cdr:cNvPr id="3" name="Conector recto 2">
          <a:extLst xmlns:a="http://schemas.openxmlformats.org/drawingml/2006/main">
            <a:ext uri="{FF2B5EF4-FFF2-40B4-BE49-F238E27FC236}">
              <a16:creationId xmlns:a16="http://schemas.microsoft.com/office/drawing/2014/main" id="{C4D1FC80-F50C-4B77-A05D-8C182E8B888F}"/>
            </a:ext>
          </a:extLst>
        </cdr:cNvPr>
        <cdr:cNvCxnSpPr/>
      </cdr:nvCxnSpPr>
      <cdr:spPr>
        <a:xfrm xmlns:a="http://schemas.openxmlformats.org/drawingml/2006/main">
          <a:off x="1698794" y="4011766"/>
          <a:ext cx="272411" cy="17526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0.22279</cdr:x>
      <cdr:y>0.48433</cdr:y>
    </cdr:from>
    <cdr:to>
      <cdr:x>0.23669</cdr:x>
      <cdr:y>0.48433</cdr:y>
    </cdr:to>
    <cdr:cxnSp macro="">
      <cdr:nvCxnSpPr>
        <cdr:cNvPr id="9" name="Conector recto 8">
          <a:extLst xmlns:a="http://schemas.openxmlformats.org/drawingml/2006/main">
            <a:ext uri="{FF2B5EF4-FFF2-40B4-BE49-F238E27FC236}">
              <a16:creationId xmlns:a16="http://schemas.microsoft.com/office/drawing/2014/main" id="{AA391E2C-C68A-48CD-B57C-260B1A944FDF}"/>
            </a:ext>
          </a:extLst>
        </cdr:cNvPr>
        <cdr:cNvCxnSpPr/>
      </cdr:nvCxnSpPr>
      <cdr:spPr>
        <a:xfrm xmlns:a="http://schemas.openxmlformats.org/drawingml/2006/main">
          <a:off x="2126164" y="2353296"/>
          <a:ext cx="132696" cy="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0.01629</cdr:x>
      <cdr:y>0.23155</cdr:y>
    </cdr:from>
    <cdr:to>
      <cdr:x>0.18533</cdr:x>
      <cdr:y>0.27859</cdr:y>
    </cdr:to>
    <cdr:sp macro="" textlink="">
      <cdr:nvSpPr>
        <cdr:cNvPr id="11" name="CuadroTexto 10"/>
        <cdr:cNvSpPr txBox="1"/>
      </cdr:nvSpPr>
      <cdr:spPr>
        <a:xfrm xmlns:a="http://schemas.openxmlformats.org/drawingml/2006/main">
          <a:off x="155420" y="1125062"/>
          <a:ext cx="1613261"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200" dirty="0"/>
            <a:t>producción sostenible</a:t>
          </a:r>
          <a:endParaRPr lang="en-US" sz="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227D6-0391-4A10-B267-DCE05004F780}" type="datetimeFigureOut">
              <a:rPr lang="es-EC" smtClean="0"/>
              <a:t>25/2/2022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5697F-C3D2-42FA-8CC1-625E47FAF721}" type="slidenum">
              <a:rPr lang="es-EC" smtClean="0"/>
              <a:t>‹Nº›</a:t>
            </a:fld>
            <a:endParaRPr lang="es-EC"/>
          </a:p>
        </p:txBody>
      </p:sp>
    </p:spTree>
    <p:extLst>
      <p:ext uri="{BB962C8B-B14F-4D97-AF65-F5344CB8AC3E}">
        <p14:creationId xmlns:p14="http://schemas.microsoft.com/office/powerpoint/2010/main" val="4198502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C" baseline="0" dirty="0"/>
              <a:t>(K/J)</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634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36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760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925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492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546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C" baseline="0" dirty="0"/>
              <a:t>-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77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02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577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687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1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C" baseline="0" dirty="0"/>
              <a:t>(K)</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087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222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970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455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5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305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045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1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136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893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804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C" baseline="0" dirty="0"/>
              <a:t>(K/J)</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02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67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591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r>
              <a:rPr lang="es-EC" baseline="0" dirty="0"/>
              <a:t> </a:t>
            </a:r>
            <a:r>
              <a:rPr lang="es-EC" sz="1200" dirty="0">
                <a:latin typeface="Calibri" panose="020F0502020204030204" pitchFamily="34" charset="0"/>
                <a:ea typeface="Times New Roman" panose="02020603050405020304" pitchFamily="18" charset="0"/>
                <a:cs typeface="Times New Roman" panose="02020603050405020304" pitchFamily="18" charset="0"/>
              </a:rPr>
              <a:t>Donde:</a:t>
            </a: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N: es el número total de polígonos.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z: es el nivel de confianza del 95% (z=1.96).</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p: es la probabilidad a </a:t>
            </a:r>
            <a:r>
              <a:rPr lang="es-EC" sz="1200" dirty="0" err="1">
                <a:latin typeface="Calibri" panose="020F0502020204030204" pitchFamily="34" charset="0"/>
                <a:ea typeface="Times New Roman" panose="02020603050405020304" pitchFamily="18" charset="0"/>
                <a:cs typeface="Times New Roman" panose="02020603050405020304" pitchFamily="18" charset="0"/>
              </a:rPr>
              <a:t>piori</a:t>
            </a:r>
            <a:r>
              <a:rPr lang="es-EC" sz="1200" dirty="0">
                <a:latin typeface="Calibri" panose="020F0502020204030204" pitchFamily="34" charset="0"/>
                <a:ea typeface="Times New Roman" panose="02020603050405020304" pitchFamily="18" charset="0"/>
                <a:cs typeface="Times New Roman" panose="02020603050405020304" pitchFamily="18" charset="0"/>
              </a:rPr>
              <a:t> del 90% (p=0.9).</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d: es el intervalo de error del 5% (d=0.05).</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s-EC"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latin typeface="Calibri" panose="020F0502020204030204" pitchFamily="34" charset="0"/>
                <a:ea typeface="Times New Roman" panose="02020603050405020304" pitchFamily="18" charset="0"/>
              </a:rPr>
              <a:t>N: es el número total de observaciones de la matriz.</a:t>
            </a:r>
            <a:endParaRPr lang="en-US" sz="1200" dirty="0"/>
          </a:p>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423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r>
              <a:rPr lang="es-EC" baseline="0" dirty="0"/>
              <a:t> </a:t>
            </a:r>
            <a:r>
              <a:rPr lang="es-EC" sz="1200" dirty="0">
                <a:latin typeface="Calibri" panose="020F0502020204030204" pitchFamily="34" charset="0"/>
                <a:ea typeface="Times New Roman" panose="02020603050405020304" pitchFamily="18" charset="0"/>
                <a:cs typeface="Times New Roman" panose="02020603050405020304" pitchFamily="18" charset="0"/>
              </a:rPr>
              <a:t>Donde:</a:t>
            </a: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N: es el número total de polígonos.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z: es el nivel de confianza del 95% (z=1.96).</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p: es la probabilidad a </a:t>
            </a:r>
            <a:r>
              <a:rPr lang="es-EC" sz="1200" dirty="0" err="1">
                <a:latin typeface="Calibri" panose="020F0502020204030204" pitchFamily="34" charset="0"/>
                <a:ea typeface="Times New Roman" panose="02020603050405020304" pitchFamily="18" charset="0"/>
                <a:cs typeface="Times New Roman" panose="02020603050405020304" pitchFamily="18" charset="0"/>
              </a:rPr>
              <a:t>piori</a:t>
            </a:r>
            <a:r>
              <a:rPr lang="es-EC" sz="1200" dirty="0">
                <a:latin typeface="Calibri" panose="020F0502020204030204" pitchFamily="34" charset="0"/>
                <a:ea typeface="Times New Roman" panose="02020603050405020304" pitchFamily="18" charset="0"/>
                <a:cs typeface="Times New Roman" panose="02020603050405020304" pitchFamily="18" charset="0"/>
              </a:rPr>
              <a:t> del 90% (p=0.9).</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d: es el intervalo de error del 5% (d=0.05).</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s-EC"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latin typeface="Calibri" panose="020F0502020204030204" pitchFamily="34" charset="0"/>
                <a:ea typeface="Times New Roman" panose="02020603050405020304" pitchFamily="18" charset="0"/>
              </a:rPr>
              <a:t>N: es el número total de observaciones de la matriz.</a:t>
            </a:r>
            <a:endParaRPr lang="en-US" sz="1200" dirty="0"/>
          </a:p>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34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592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291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462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r>
              <a:rPr lang="es-EC" baseline="0" dirty="0"/>
              <a:t> </a:t>
            </a:r>
            <a:r>
              <a:rPr lang="es-EC" sz="1200" dirty="0">
                <a:latin typeface="Calibri" panose="020F0502020204030204" pitchFamily="34" charset="0"/>
                <a:ea typeface="Times New Roman" panose="02020603050405020304" pitchFamily="18" charset="0"/>
                <a:cs typeface="Times New Roman" panose="02020603050405020304" pitchFamily="18" charset="0"/>
              </a:rPr>
              <a:t>Donde:</a:t>
            </a: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N: es el número total de polígonos.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z: es el nivel de confianza del 95% (z=1.96).</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p: es la probabilidad a </a:t>
            </a:r>
            <a:r>
              <a:rPr lang="es-EC" sz="1200" dirty="0" err="1">
                <a:latin typeface="Calibri" panose="020F0502020204030204" pitchFamily="34" charset="0"/>
                <a:ea typeface="Times New Roman" panose="02020603050405020304" pitchFamily="18" charset="0"/>
                <a:cs typeface="Times New Roman" panose="02020603050405020304" pitchFamily="18" charset="0"/>
              </a:rPr>
              <a:t>piori</a:t>
            </a:r>
            <a:r>
              <a:rPr lang="es-EC" sz="1200" dirty="0">
                <a:latin typeface="Calibri" panose="020F0502020204030204" pitchFamily="34" charset="0"/>
                <a:ea typeface="Times New Roman" panose="02020603050405020304" pitchFamily="18" charset="0"/>
                <a:cs typeface="Times New Roman" panose="02020603050405020304" pitchFamily="18" charset="0"/>
              </a:rPr>
              <a:t> del 90% (p=0.9).</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Times New Roman" panose="02020603050405020304" pitchFamily="18" charset="0"/>
              </a:rPr>
              <a:t>d: es el intervalo de error del 5% (d=0.05).</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s-EC"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latin typeface="Calibri" panose="020F0502020204030204" pitchFamily="34" charset="0"/>
                <a:ea typeface="Times New Roman" panose="02020603050405020304" pitchFamily="18" charset="0"/>
              </a:rPr>
              <a:t>N: es el número total de observaciones de la matriz.</a:t>
            </a:r>
            <a:endParaRPr lang="en-US" sz="1200" dirty="0"/>
          </a:p>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763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62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C" baseline="0" dirty="0"/>
                  <a:t> </a:t>
                </a:r>
                <a:r>
                  <a:rPr lang="es-EC" sz="1200" kern="1200" dirty="0">
                    <a:solidFill>
                      <a:schemeClr val="tx1"/>
                    </a:solidFill>
                    <a:effectLst/>
                    <a:latin typeface="+mn-lt"/>
                    <a:ea typeface="+mn-ea"/>
                    <a:cs typeface="+mn-cs"/>
                  </a:rPr>
                  <a:t>V: es el índice de </a:t>
                </a:r>
                <a:r>
                  <a:rPr lang="es-EC" sz="1200" kern="1200" dirty="0" err="1">
                    <a:solidFill>
                      <a:schemeClr val="tx1"/>
                    </a:solidFill>
                    <a:effectLst/>
                    <a:latin typeface="+mn-lt"/>
                    <a:ea typeface="+mn-ea"/>
                    <a:cs typeface="+mn-cs"/>
                  </a:rPr>
                  <a:t>Cramer</a:t>
                </a:r>
                <a:r>
                  <a:rPr lang="es-EC"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14:m>
                  <m:oMath xmlns:m="http://schemas.openxmlformats.org/officeDocument/2006/math">
                    <m:sSup>
                      <m:sSupPr>
                        <m:ctrlPr>
                          <a:rPr lang="en-US" sz="1200" i="1" kern="1200">
                            <a:solidFill>
                              <a:schemeClr val="tx1"/>
                            </a:solidFill>
                            <a:effectLst/>
                            <a:latin typeface="Cambria Math" panose="02040503050406030204" pitchFamily="18" charset="0"/>
                            <a:ea typeface="+mn-ea"/>
                            <a:cs typeface="+mn-cs"/>
                          </a:rPr>
                        </m:ctrlPr>
                      </m:sSupPr>
                      <m:e>
                        <m:r>
                          <a:rPr lang="es-EC" sz="1200" i="1" kern="1200">
                            <a:solidFill>
                              <a:schemeClr val="tx1"/>
                            </a:solidFill>
                            <a:effectLst/>
                            <a:latin typeface="Cambria Math" panose="02040503050406030204" pitchFamily="18" charset="0"/>
                            <a:ea typeface="+mn-ea"/>
                            <a:cs typeface="+mn-cs"/>
                          </a:rPr>
                          <m:t>𝑋</m:t>
                        </m:r>
                      </m:e>
                      <m:sup>
                        <m:r>
                          <a:rPr lang="es-EC" sz="1200" i="1" kern="1200">
                            <a:solidFill>
                              <a:schemeClr val="tx1"/>
                            </a:solidFill>
                            <a:effectLst/>
                            <a:latin typeface="Cambria Math" panose="02040503050406030204" pitchFamily="18" charset="0"/>
                            <a:ea typeface="+mn-ea"/>
                            <a:cs typeface="+mn-cs"/>
                          </a:rPr>
                          <m:t>2</m:t>
                        </m:r>
                      </m:sup>
                    </m:sSup>
                    <m:r>
                      <a:rPr lang="es-EC" sz="1200" i="1"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es el coeficiente de </a:t>
                </a:r>
                <a:r>
                  <a:rPr lang="es-EC" sz="1200" kern="1200" dirty="0" err="1">
                    <a:solidFill>
                      <a:schemeClr val="tx1"/>
                    </a:solidFill>
                    <a:effectLst/>
                    <a:latin typeface="+mn-lt"/>
                    <a:ea typeface="+mn-ea"/>
                    <a:cs typeface="+mn-cs"/>
                  </a:rPr>
                  <a:t>chi</a:t>
                </a:r>
                <a:r>
                  <a:rPr lang="es-EC" sz="1200" kern="1200" dirty="0">
                    <a:solidFill>
                      <a:schemeClr val="tx1"/>
                    </a:solidFill>
                    <a:effectLst/>
                    <a:latin typeface="+mn-lt"/>
                    <a:ea typeface="+mn-ea"/>
                    <a:cs typeface="+mn-cs"/>
                  </a:rPr>
                  <a:t>-cuadrado.</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n: el tamaño de la muestra.</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q: el valor más pequeño en las filas y columnas de la imagen de cobertura terrestre.</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O: frecuencia observada por una categoría.</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 frecuencia esperada en la categoría correspondiente.</a:t>
                </a:r>
                <a:endParaRPr lang="en-US" sz="1200" kern="1200" dirty="0">
                  <a:solidFill>
                    <a:schemeClr val="tx1"/>
                  </a:solidFill>
                  <a:effectLst/>
                  <a:latin typeface="+mn-lt"/>
                  <a:ea typeface="+mn-ea"/>
                  <a:cs typeface="+mn-cs"/>
                </a:endParaRPr>
              </a:p>
              <a:p>
                <a:pPr>
                  <a:spcAft>
                    <a:spcPts val="0"/>
                  </a:spcAft>
                </a:pPr>
                <a:endParaRPr lang="es-EC" baseline="0" dirty="0"/>
              </a:p>
            </p:txBody>
          </p:sp>
        </mc:Choice>
        <mc:Fallback xmlns="">
          <p:sp>
            <p:nvSpPr>
              <p:cNvPr id="3" name="Marcador de notas 2"/>
              <p:cNvSpPr>
                <a:spLocks noGrp="1"/>
              </p:cNvSpPr>
              <p:nvPr>
                <p:ph type="body" idx="1"/>
              </p:nvPr>
            </p:nvSpPr>
            <p:spPr/>
            <p:txBody>
              <a:bodyPr/>
              <a:lstStyle/>
              <a:p>
                <a:r>
                  <a:rPr lang="es-EC" baseline="0" dirty="0" smtClean="0"/>
                  <a:t> </a:t>
                </a:r>
                <a:r>
                  <a:rPr lang="es-EC" sz="1200" kern="1200" dirty="0" smtClean="0">
                    <a:solidFill>
                      <a:schemeClr val="tx1"/>
                    </a:solidFill>
                    <a:effectLst/>
                    <a:latin typeface="+mn-lt"/>
                    <a:ea typeface="+mn-ea"/>
                    <a:cs typeface="+mn-cs"/>
                  </a:rPr>
                  <a:t>V: es el índice de </a:t>
                </a:r>
                <a:r>
                  <a:rPr lang="es-EC" sz="1200" kern="1200" dirty="0" err="1" smtClean="0">
                    <a:solidFill>
                      <a:schemeClr val="tx1"/>
                    </a:solidFill>
                    <a:effectLst/>
                    <a:latin typeface="+mn-lt"/>
                    <a:ea typeface="+mn-ea"/>
                    <a:cs typeface="+mn-cs"/>
                  </a:rPr>
                  <a:t>Cramer</a:t>
                </a:r>
                <a:r>
                  <a:rPr lang="es-EC"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EC" sz="1200" i="0" kern="1200">
                    <a:solidFill>
                      <a:schemeClr val="tx1"/>
                    </a:solidFill>
                    <a:effectLst/>
                    <a:latin typeface="+mn-lt"/>
                    <a:ea typeface="+mn-ea"/>
                    <a:cs typeface="+mn-cs"/>
                  </a:rPr>
                  <a:t>𝑋</a:t>
                </a:r>
                <a:r>
                  <a:rPr lang="en-US" sz="1200" i="0" kern="1200">
                    <a:solidFill>
                      <a:schemeClr val="tx1"/>
                    </a:solidFill>
                    <a:effectLst/>
                    <a:latin typeface="+mn-lt"/>
                    <a:ea typeface="+mn-ea"/>
                    <a:cs typeface="+mn-cs"/>
                  </a:rPr>
                  <a:t>^</a:t>
                </a:r>
                <a:r>
                  <a:rPr lang="es-EC" sz="1200" i="0" kern="1200">
                    <a:solidFill>
                      <a:schemeClr val="tx1"/>
                    </a:solidFill>
                    <a:effectLst/>
                    <a:latin typeface="+mn-lt"/>
                    <a:ea typeface="+mn-ea"/>
                    <a:cs typeface="+mn-cs"/>
                  </a:rPr>
                  <a:t>2:</a:t>
                </a:r>
                <a:r>
                  <a:rPr lang="es-EC" sz="1200" kern="1200" dirty="0">
                    <a:solidFill>
                      <a:schemeClr val="tx1"/>
                    </a:solidFill>
                    <a:effectLst/>
                    <a:latin typeface="+mn-lt"/>
                    <a:ea typeface="+mn-ea"/>
                    <a:cs typeface="+mn-cs"/>
                  </a:rPr>
                  <a:t>  es el coeficiente de </a:t>
                </a:r>
                <a:r>
                  <a:rPr lang="es-EC" sz="1200" kern="1200" dirty="0" err="1">
                    <a:solidFill>
                      <a:schemeClr val="tx1"/>
                    </a:solidFill>
                    <a:effectLst/>
                    <a:latin typeface="+mn-lt"/>
                    <a:ea typeface="+mn-ea"/>
                    <a:cs typeface="+mn-cs"/>
                  </a:rPr>
                  <a:t>chi</a:t>
                </a:r>
                <a:r>
                  <a:rPr lang="es-EC" sz="1200" kern="1200" dirty="0">
                    <a:solidFill>
                      <a:schemeClr val="tx1"/>
                    </a:solidFill>
                    <a:effectLst/>
                    <a:latin typeface="+mn-lt"/>
                    <a:ea typeface="+mn-ea"/>
                    <a:cs typeface="+mn-cs"/>
                  </a:rPr>
                  <a:t>-cuadrado.</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n: el tamaño de la muestra.</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q: el valor más pequeño en las filas y columnas de la imagen de cobertura terrestre.</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O: frecuencia observada por una categoría.</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 frecuencia esperada en la categoría correspondiente.</a:t>
                </a:r>
                <a:endParaRPr lang="en-US" sz="1200" kern="1200" dirty="0">
                  <a:solidFill>
                    <a:schemeClr val="tx1"/>
                  </a:solidFill>
                  <a:effectLst/>
                  <a:latin typeface="+mn-lt"/>
                  <a:ea typeface="+mn-ea"/>
                  <a:cs typeface="+mn-cs"/>
                </a:endParaRPr>
              </a:p>
              <a:p>
                <a:pPr>
                  <a:spcAft>
                    <a:spcPts val="0"/>
                  </a:spcAft>
                </a:pPr>
                <a:endParaRPr lang="es-EC" baseline="0" dirty="0" smtClean="0"/>
              </a:p>
            </p:txBody>
          </p:sp>
        </mc:Fallback>
      </mc:AlternateContent>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10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C" dirty="0"/>
              <a:t>J</a:t>
            </a:r>
          </a:p>
          <a:p>
            <a:r>
              <a:rPr lang="es-EC" dirty="0"/>
              <a:t>Es el proceso de alinear</a:t>
            </a:r>
            <a:r>
              <a:rPr lang="es-EC" baseline="0" dirty="0"/>
              <a:t> 2 o + imágenes de la misma escena aplicando transformaciones geométricas</a:t>
            </a:r>
          </a:p>
          <a:p>
            <a:pPr marL="171450" indent="-171450">
              <a:buFontTx/>
              <a:buChar char="-"/>
            </a:pPr>
            <a:r>
              <a:rPr lang="es-EC" baseline="0" dirty="0"/>
              <a:t>Se realiza por mínimos cuadrados, método paramétrico</a:t>
            </a:r>
          </a:p>
          <a:p>
            <a:pPr marL="171450" indent="-171450">
              <a:buFontTx/>
              <a:buChar char="-"/>
            </a:pPr>
            <a:r>
              <a:rPr lang="es-EC" baseline="0" dirty="0" err="1"/>
              <a:t>a,b</a:t>
            </a:r>
            <a:r>
              <a:rPr lang="es-EC" baseline="0" dirty="0"/>
              <a:t> son coeficientes de la transformación</a:t>
            </a:r>
          </a:p>
          <a:p>
            <a:pPr marL="171450" indent="-171450">
              <a:buFontTx/>
              <a:buChar char="-"/>
            </a:pPr>
            <a:r>
              <a:rPr lang="es-EC" b="1" baseline="0" dirty="0" err="1"/>
              <a:t>Afin</a:t>
            </a:r>
            <a:r>
              <a:rPr lang="es-EC" b="1" baseline="0" dirty="0"/>
              <a:t>: </a:t>
            </a:r>
            <a:r>
              <a:rPr lang="es-EC" baseline="0" dirty="0"/>
              <a:t>6 grados de libertad/3 puntos</a:t>
            </a:r>
          </a:p>
          <a:p>
            <a:pPr marL="171450" indent="-171450">
              <a:buFontTx/>
              <a:buChar char="-"/>
            </a:pPr>
            <a:r>
              <a:rPr lang="es-EC" b="1" baseline="0" dirty="0" err="1"/>
              <a:t>Polinomica</a:t>
            </a:r>
            <a:r>
              <a:rPr lang="es-EC" b="1" baseline="0" dirty="0"/>
              <a:t>:</a:t>
            </a:r>
            <a:r>
              <a:rPr lang="es-EC" baseline="0" dirty="0"/>
              <a:t> 8 grados de </a:t>
            </a:r>
            <a:r>
              <a:rPr lang="es-EC" baseline="0" dirty="0" err="1"/>
              <a:t>libretad</a:t>
            </a:r>
            <a:r>
              <a:rPr lang="es-EC" baseline="0" dirty="0"/>
              <a:t>/4 puntos, incluye un término de interacción (XY) que mantiene en cuenta la distorsión de la imagen  </a:t>
            </a:r>
          </a:p>
        </p:txBody>
      </p:sp>
      <p:sp>
        <p:nvSpPr>
          <p:cNvPr id="4" name="Marcador de número de diapositiva 3"/>
          <p:cNvSpPr>
            <a:spLocks noGrp="1"/>
          </p:cNvSpPr>
          <p:nvPr>
            <p:ph type="sldNum" sz="quarter" idx="5"/>
          </p:nvPr>
        </p:nvSpPr>
        <p:spPr/>
        <p:txBody>
          <a:bodyPr/>
          <a:lstStyle/>
          <a:p>
            <a:fld id="{FD25697F-C3D2-42FA-8CC1-625E47FAF721}" type="slidenum">
              <a:rPr lang="es-EC" smtClean="0"/>
              <a:t>5</a:t>
            </a:fld>
            <a:endParaRPr lang="es-EC"/>
          </a:p>
        </p:txBody>
      </p:sp>
    </p:spTree>
    <p:extLst>
      <p:ext uri="{BB962C8B-B14F-4D97-AF65-F5344CB8AC3E}">
        <p14:creationId xmlns:p14="http://schemas.microsoft.com/office/powerpoint/2010/main" val="3359044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347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581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758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321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C" baseline="0" dirty="0"/>
                  <a:t> </a:t>
                </a:r>
                <a:r>
                  <a:rPr lang="es-EC" sz="1200" kern="1200" dirty="0">
                    <a:solidFill>
                      <a:schemeClr val="tx1"/>
                    </a:solidFill>
                    <a:effectLst/>
                    <a:latin typeface="+mn-lt"/>
                    <a:ea typeface="+mn-ea"/>
                    <a:cs typeface="+mn-cs"/>
                  </a:rPr>
                  <a:t>V: es el índice de </a:t>
                </a:r>
                <a:r>
                  <a:rPr lang="es-EC" sz="1200" kern="1200" dirty="0" err="1">
                    <a:solidFill>
                      <a:schemeClr val="tx1"/>
                    </a:solidFill>
                    <a:effectLst/>
                    <a:latin typeface="+mn-lt"/>
                    <a:ea typeface="+mn-ea"/>
                    <a:cs typeface="+mn-cs"/>
                  </a:rPr>
                  <a:t>Cramer</a:t>
                </a:r>
                <a:r>
                  <a:rPr lang="es-EC"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14:m>
                  <m:oMath xmlns:m="http://schemas.openxmlformats.org/officeDocument/2006/math">
                    <m:sSup>
                      <m:sSupPr>
                        <m:ctrlPr>
                          <a:rPr lang="en-US" sz="1200" i="1" kern="1200">
                            <a:solidFill>
                              <a:schemeClr val="tx1"/>
                            </a:solidFill>
                            <a:effectLst/>
                            <a:latin typeface="Cambria Math" panose="02040503050406030204" pitchFamily="18" charset="0"/>
                            <a:ea typeface="+mn-ea"/>
                            <a:cs typeface="+mn-cs"/>
                          </a:rPr>
                        </m:ctrlPr>
                      </m:sSupPr>
                      <m:e>
                        <m:r>
                          <a:rPr lang="es-EC" sz="1200" i="1" kern="1200">
                            <a:solidFill>
                              <a:schemeClr val="tx1"/>
                            </a:solidFill>
                            <a:effectLst/>
                            <a:latin typeface="Cambria Math" panose="02040503050406030204" pitchFamily="18" charset="0"/>
                            <a:ea typeface="+mn-ea"/>
                            <a:cs typeface="+mn-cs"/>
                          </a:rPr>
                          <m:t>𝑋</m:t>
                        </m:r>
                      </m:e>
                      <m:sup>
                        <m:r>
                          <a:rPr lang="es-EC" sz="1200" i="1" kern="1200">
                            <a:solidFill>
                              <a:schemeClr val="tx1"/>
                            </a:solidFill>
                            <a:effectLst/>
                            <a:latin typeface="Cambria Math" panose="02040503050406030204" pitchFamily="18" charset="0"/>
                            <a:ea typeface="+mn-ea"/>
                            <a:cs typeface="+mn-cs"/>
                          </a:rPr>
                          <m:t>2</m:t>
                        </m:r>
                      </m:sup>
                    </m:sSup>
                    <m:r>
                      <a:rPr lang="es-EC" sz="1200" i="1"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es el coeficiente de </a:t>
                </a:r>
                <a:r>
                  <a:rPr lang="es-EC" sz="1200" kern="1200" dirty="0" err="1">
                    <a:solidFill>
                      <a:schemeClr val="tx1"/>
                    </a:solidFill>
                    <a:effectLst/>
                    <a:latin typeface="+mn-lt"/>
                    <a:ea typeface="+mn-ea"/>
                    <a:cs typeface="+mn-cs"/>
                  </a:rPr>
                  <a:t>chi</a:t>
                </a:r>
                <a:r>
                  <a:rPr lang="es-EC" sz="1200" kern="1200" dirty="0">
                    <a:solidFill>
                      <a:schemeClr val="tx1"/>
                    </a:solidFill>
                    <a:effectLst/>
                    <a:latin typeface="+mn-lt"/>
                    <a:ea typeface="+mn-ea"/>
                    <a:cs typeface="+mn-cs"/>
                  </a:rPr>
                  <a:t>-cuadrado.</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n: el tamaño de la muestra.</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q: el valor más pequeño en las filas y columnas de la imagen de cobertura terrestre.</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O: frecuencia observada por una categoría.</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 frecuencia esperada en la categoría correspondiente.</a:t>
                </a:r>
                <a:endParaRPr lang="en-US" sz="1200" kern="1200" dirty="0">
                  <a:solidFill>
                    <a:schemeClr val="tx1"/>
                  </a:solidFill>
                  <a:effectLst/>
                  <a:latin typeface="+mn-lt"/>
                  <a:ea typeface="+mn-ea"/>
                  <a:cs typeface="+mn-cs"/>
                </a:endParaRPr>
              </a:p>
              <a:p>
                <a:pPr>
                  <a:spcAft>
                    <a:spcPts val="0"/>
                  </a:spcAft>
                </a:pPr>
                <a:endParaRPr lang="es-EC" baseline="0" dirty="0"/>
              </a:p>
            </p:txBody>
          </p:sp>
        </mc:Choice>
        <mc:Fallback xmlns="">
          <p:sp>
            <p:nvSpPr>
              <p:cNvPr id="3" name="Marcador de notas 2"/>
              <p:cNvSpPr>
                <a:spLocks noGrp="1"/>
              </p:cNvSpPr>
              <p:nvPr>
                <p:ph type="body" idx="1"/>
              </p:nvPr>
            </p:nvSpPr>
            <p:spPr/>
            <p:txBody>
              <a:bodyPr/>
              <a:lstStyle/>
              <a:p>
                <a:r>
                  <a:rPr lang="es-EC" baseline="0" dirty="0" smtClean="0"/>
                  <a:t> </a:t>
                </a:r>
                <a:r>
                  <a:rPr lang="es-EC" sz="1200" kern="1200" dirty="0" smtClean="0">
                    <a:solidFill>
                      <a:schemeClr val="tx1"/>
                    </a:solidFill>
                    <a:effectLst/>
                    <a:latin typeface="+mn-lt"/>
                    <a:ea typeface="+mn-ea"/>
                    <a:cs typeface="+mn-cs"/>
                  </a:rPr>
                  <a:t>V: es el índice de </a:t>
                </a:r>
                <a:r>
                  <a:rPr lang="es-EC" sz="1200" kern="1200" dirty="0" err="1" smtClean="0">
                    <a:solidFill>
                      <a:schemeClr val="tx1"/>
                    </a:solidFill>
                    <a:effectLst/>
                    <a:latin typeface="+mn-lt"/>
                    <a:ea typeface="+mn-ea"/>
                    <a:cs typeface="+mn-cs"/>
                  </a:rPr>
                  <a:t>Cramer</a:t>
                </a:r>
                <a:r>
                  <a:rPr lang="es-EC"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EC" sz="1200" i="0" kern="1200">
                    <a:solidFill>
                      <a:schemeClr val="tx1"/>
                    </a:solidFill>
                    <a:effectLst/>
                    <a:latin typeface="+mn-lt"/>
                    <a:ea typeface="+mn-ea"/>
                    <a:cs typeface="+mn-cs"/>
                  </a:rPr>
                  <a:t>𝑋</a:t>
                </a:r>
                <a:r>
                  <a:rPr lang="en-US" sz="1200" i="0" kern="1200">
                    <a:solidFill>
                      <a:schemeClr val="tx1"/>
                    </a:solidFill>
                    <a:effectLst/>
                    <a:latin typeface="+mn-lt"/>
                    <a:ea typeface="+mn-ea"/>
                    <a:cs typeface="+mn-cs"/>
                  </a:rPr>
                  <a:t>^</a:t>
                </a:r>
                <a:r>
                  <a:rPr lang="es-EC" sz="1200" i="0" kern="1200">
                    <a:solidFill>
                      <a:schemeClr val="tx1"/>
                    </a:solidFill>
                    <a:effectLst/>
                    <a:latin typeface="+mn-lt"/>
                    <a:ea typeface="+mn-ea"/>
                    <a:cs typeface="+mn-cs"/>
                  </a:rPr>
                  <a:t>2:</a:t>
                </a:r>
                <a:r>
                  <a:rPr lang="es-EC" sz="1200" kern="1200" dirty="0">
                    <a:solidFill>
                      <a:schemeClr val="tx1"/>
                    </a:solidFill>
                    <a:effectLst/>
                    <a:latin typeface="+mn-lt"/>
                    <a:ea typeface="+mn-ea"/>
                    <a:cs typeface="+mn-cs"/>
                  </a:rPr>
                  <a:t>  es el coeficiente de </a:t>
                </a:r>
                <a:r>
                  <a:rPr lang="es-EC" sz="1200" kern="1200" dirty="0" err="1">
                    <a:solidFill>
                      <a:schemeClr val="tx1"/>
                    </a:solidFill>
                    <a:effectLst/>
                    <a:latin typeface="+mn-lt"/>
                    <a:ea typeface="+mn-ea"/>
                    <a:cs typeface="+mn-cs"/>
                  </a:rPr>
                  <a:t>chi</a:t>
                </a:r>
                <a:r>
                  <a:rPr lang="es-EC" sz="1200" kern="1200" dirty="0">
                    <a:solidFill>
                      <a:schemeClr val="tx1"/>
                    </a:solidFill>
                    <a:effectLst/>
                    <a:latin typeface="+mn-lt"/>
                    <a:ea typeface="+mn-ea"/>
                    <a:cs typeface="+mn-cs"/>
                  </a:rPr>
                  <a:t>-cuadrado.</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n: el tamaño de la muestra.</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q: el valor más pequeño en las filas y columnas de la imagen de cobertura terrestre.</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O: frecuencia observada por una categoría.</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 frecuencia esperada en la categoría correspondiente.</a:t>
                </a:r>
                <a:endParaRPr lang="en-US" sz="1200" kern="1200" dirty="0">
                  <a:solidFill>
                    <a:schemeClr val="tx1"/>
                  </a:solidFill>
                  <a:effectLst/>
                  <a:latin typeface="+mn-lt"/>
                  <a:ea typeface="+mn-ea"/>
                  <a:cs typeface="+mn-cs"/>
                </a:endParaRPr>
              </a:p>
              <a:p>
                <a:pPr>
                  <a:spcAft>
                    <a:spcPts val="0"/>
                  </a:spcAft>
                </a:pPr>
                <a:endParaRPr lang="es-EC" baseline="0" dirty="0" smtClean="0"/>
              </a:p>
            </p:txBody>
          </p:sp>
        </mc:Fallback>
      </mc:AlternateContent>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950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118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147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316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744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5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123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spcAft>
                <a:spcPts val="0"/>
              </a:spcAft>
            </a:pPr>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269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674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95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C" baseline="0" dirty="0"/>
              <a:t>(J)</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95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5697F-C3D2-42FA-8CC1-625E47FAF72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710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25/2/2022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41701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25/2/2022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6170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25/2/2022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590482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25/2/2022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915963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EE8C92B-1624-5840-9ADE-63DAE6FF2906}" type="datetimeFigureOut">
              <a:rPr lang="es-EC" smtClean="0"/>
              <a:t>25/2/2022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4052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EE8C92B-1624-5840-9ADE-63DAE6FF2906}" type="datetimeFigureOut">
              <a:rPr lang="es-EC" smtClean="0"/>
              <a:t>25/2/2022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0513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EE8C92B-1624-5840-9ADE-63DAE6FF2906}" type="datetimeFigureOut">
              <a:rPr lang="es-EC" smtClean="0"/>
              <a:t>25/2/2022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24797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EE8C92B-1624-5840-9ADE-63DAE6FF2906}" type="datetimeFigureOut">
              <a:rPr lang="es-EC" smtClean="0"/>
              <a:t>25/2/2022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56842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8C92B-1624-5840-9ADE-63DAE6FF2906}" type="datetimeFigureOut">
              <a:rPr lang="es-EC" smtClean="0"/>
              <a:t>25/2/2022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150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25/2/2022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99988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25/2/2022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2492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8C92B-1624-5840-9ADE-63DAE6FF2906}" type="datetimeFigureOut">
              <a:rPr lang="es-EC" smtClean="0"/>
              <a:t>25/2/2022</a:t>
            </a:fld>
            <a:endParaRPr lang="es-EC"/>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2E695-AFD1-724C-87C0-978789D7FFD0}" type="slidenum">
              <a:rPr lang="es-EC" smtClean="0"/>
              <a:t>‹Nº›</a:t>
            </a:fld>
            <a:endParaRPr lang="es-EC"/>
          </a:p>
        </p:txBody>
      </p:sp>
    </p:spTree>
    <p:extLst>
      <p:ext uri="{BB962C8B-B14F-4D97-AF65-F5344CB8AC3E}">
        <p14:creationId xmlns:p14="http://schemas.microsoft.com/office/powerpoint/2010/main" val="2183665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43.png"/><Relationship Id="rId3" Type="http://schemas.openxmlformats.org/officeDocument/2006/relationships/image" Target="../media/image3.emf"/><Relationship Id="rId7" Type="http://schemas.openxmlformats.org/officeDocument/2006/relationships/image" Target="../media/image42.png"/><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diagramColors" Target="../diagrams/colors4.xml"/><Relationship Id="rId5" Type="http://schemas.openxmlformats.org/officeDocument/2006/relationships/image" Target="../media/image330.png"/><Relationship Id="rId10" Type="http://schemas.openxmlformats.org/officeDocument/2006/relationships/diagramQuickStyle" Target="../diagrams/quickStyle4.xml"/><Relationship Id="rId4" Type="http://schemas.openxmlformats.org/officeDocument/2006/relationships/image" Target="../media/image40.png"/><Relationship Id="rId9"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0.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emf"/><Relationship Id="rId7" Type="http://schemas.openxmlformats.org/officeDocument/2006/relationships/image" Target="../media/image39.png"/><Relationship Id="rId12"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jpe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63.png"/><Relationship Id="rId3" Type="http://schemas.openxmlformats.org/officeDocument/2006/relationships/notesSlide" Target="../notesSlides/notesSlide13.xml"/><Relationship Id="rId7" Type="http://schemas.openxmlformats.org/officeDocument/2006/relationships/oleObject" Target="../embeddings/oleObject3.bin"/><Relationship Id="rId12"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7.emf"/><Relationship Id="rId11" Type="http://schemas.openxmlformats.org/officeDocument/2006/relationships/image" Target="../media/image61.jpeg"/><Relationship Id="rId5" Type="http://schemas.openxmlformats.org/officeDocument/2006/relationships/oleObject" Target="../embeddings/oleObject2.bin"/><Relationship Id="rId10" Type="http://schemas.openxmlformats.org/officeDocument/2006/relationships/image" Target="../media/image60.jpeg"/><Relationship Id="rId4" Type="http://schemas.openxmlformats.org/officeDocument/2006/relationships/image" Target="../media/image3.emf"/><Relationship Id="rId9" Type="http://schemas.openxmlformats.org/officeDocument/2006/relationships/image" Target="../media/image59.jpeg"/><Relationship Id="rId1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3.emf"/><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4.xml"/><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360.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7.emf"/><Relationship Id="rId5" Type="http://schemas.openxmlformats.org/officeDocument/2006/relationships/oleObject" Target="../embeddings/oleObject4.bin"/><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emf"/><Relationship Id="rId7"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720.png"/></Relationships>
</file>

<file path=ppt/slides/_rels/slide2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3.emf"/><Relationship Id="rId7"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 Id="rId9" Type="http://schemas.openxmlformats.org/officeDocument/2006/relationships/image" Target="../media/image93.jpeg"/></Relationships>
</file>

<file path=ppt/slides/_rels/slide2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3.emf"/><Relationship Id="rId7"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3.emf"/><Relationship Id="rId7"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0.gif"/><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2.gif"/><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7.gif"/><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9.gif"/><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notesSlide" Target="../notesSlides/notesSlide33.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4.emf"/><Relationship Id="rId5" Type="http://schemas.openxmlformats.org/officeDocument/2006/relationships/oleObject" Target="../embeddings/oleObject5.bin"/><Relationship Id="rId10" Type="http://schemas.openxmlformats.org/officeDocument/2006/relationships/image" Target="../media/image126.png"/><Relationship Id="rId4" Type="http://schemas.openxmlformats.org/officeDocument/2006/relationships/image" Target="../media/image3.emf"/><Relationship Id="rId9" Type="http://schemas.openxmlformats.org/officeDocument/2006/relationships/image" Target="../media/image570.pn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jpeg"/></Relationships>
</file>

<file path=ppt/slides/_rels/slide3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3.emf"/><Relationship Id="rId7"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39.png"/><Relationship Id="rId9" Type="http://schemas.openxmlformats.org/officeDocument/2006/relationships/image" Target="../media/image133.png"/></Relationships>
</file>

<file path=ppt/slides/_rels/slide3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3.emf"/><Relationship Id="rId7"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image" Target="../media/image139.png"/></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4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42.png"/><Relationship Id="rId4" Type="http://schemas.openxmlformats.org/officeDocument/2006/relationships/image" Target="../media/image141.png"/></Relationships>
</file>

<file path=ppt/slides/_rels/slide39.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440.png"/><Relationship Id="rId3" Type="http://schemas.openxmlformats.org/officeDocument/2006/relationships/image" Target="../media/image3.emf"/><Relationship Id="rId7" Type="http://schemas.openxmlformats.org/officeDocument/2006/relationships/image" Target="../media/image145.jpeg"/><Relationship Id="rId12" Type="http://schemas.openxmlformats.org/officeDocument/2006/relationships/image" Target="../media/image15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149.png"/><Relationship Id="rId5" Type="http://schemas.openxmlformats.org/officeDocument/2006/relationships/image" Target="../media/image53.png"/><Relationship Id="rId10" Type="http://schemas.openxmlformats.org/officeDocument/2006/relationships/image" Target="../media/image148.jpeg"/><Relationship Id="rId4" Type="http://schemas.openxmlformats.org/officeDocument/2006/relationships/image" Target="../media/image144.png"/><Relationship Id="rId9" Type="http://schemas.openxmlformats.org/officeDocument/2006/relationships/image" Target="../media/image147.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3.emf"/><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5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8" Type="http://schemas.openxmlformats.org/officeDocument/2006/relationships/image" Target="../media/image153.emf"/><Relationship Id="rId3" Type="http://schemas.openxmlformats.org/officeDocument/2006/relationships/notesSlide" Target="../notesSlides/notesSlide40.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52.emf"/><Relationship Id="rId5" Type="http://schemas.openxmlformats.org/officeDocument/2006/relationships/oleObject" Target="../embeddings/oleObject7.bin"/><Relationship Id="rId4" Type="http://schemas.openxmlformats.org/officeDocument/2006/relationships/image" Target="../media/image3.emf"/></Relationships>
</file>

<file path=ppt/slides/_rels/slide42.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3.emf"/><Relationship Id="rId7" Type="http://schemas.openxmlformats.org/officeDocument/2006/relationships/image" Target="../media/image15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62.png"/></Relationships>
</file>

<file path=ppt/slides/_rels/slide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164.png"/><Relationship Id="rId4" Type="http://schemas.openxmlformats.org/officeDocument/2006/relationships/image" Target="../media/image163.png"/></Relationships>
</file>

<file path=ppt/slides/_rels/slide4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66.png"/><Relationship Id="rId4" Type="http://schemas.openxmlformats.org/officeDocument/2006/relationships/image" Target="../media/image165.jpeg"/></Relationships>
</file>

<file path=ppt/slides/_rels/slide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4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emf"/><Relationship Id="rId7" Type="http://schemas.openxmlformats.org/officeDocument/2006/relationships/diagramColors" Target="../diagrams/colors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emf"/><Relationship Id="rId7" Type="http://schemas.openxmlformats.org/officeDocument/2006/relationships/diagramColors" Target="../diagrams/colors6.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emf"/><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38.png"/><Relationship Id="rId3" Type="http://schemas.openxmlformats.org/officeDocument/2006/relationships/notesSlide" Target="../notesSlides/notesSlide7.xml"/><Relationship Id="rId7" Type="http://schemas.openxmlformats.org/officeDocument/2006/relationships/oleObject" Target="../embeddings/oleObject1.bin"/><Relationship Id="rId12"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emf"/><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emf"/><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7A2C3E7-E5FF-48CB-94D3-E45A98689BF4}"/>
              </a:ext>
            </a:extLst>
          </p:cNvPr>
          <p:cNvPicPr>
            <a:picLocks noChangeAspect="1"/>
          </p:cNvPicPr>
          <p:nvPr/>
        </p:nvPicPr>
        <p:blipFill rotWithShape="1">
          <a:blip r:embed="rId2"/>
          <a:srcRect b="14963"/>
          <a:stretch/>
        </p:blipFill>
        <p:spPr>
          <a:xfrm>
            <a:off x="-4207" y="-10390"/>
            <a:ext cx="12192000" cy="6868390"/>
          </a:xfrm>
          <a:prstGeom prst="rect">
            <a:avLst/>
          </a:prstGeom>
        </p:spPr>
      </p:pic>
      <p:sp>
        <p:nvSpPr>
          <p:cNvPr id="3" name="Subtítulo 2">
            <a:extLst>
              <a:ext uri="{FF2B5EF4-FFF2-40B4-BE49-F238E27FC236}">
                <a16:creationId xmlns:a16="http://schemas.microsoft.com/office/drawing/2014/main" id="{0631A7E4-8120-2648-81AD-E36F5529A020}"/>
              </a:ext>
            </a:extLst>
          </p:cNvPr>
          <p:cNvSpPr>
            <a:spLocks noGrp="1"/>
          </p:cNvSpPr>
          <p:nvPr>
            <p:ph type="subTitle" idx="1"/>
          </p:nvPr>
        </p:nvSpPr>
        <p:spPr>
          <a:xfrm>
            <a:off x="3181600" y="4195463"/>
            <a:ext cx="6858000" cy="1655762"/>
          </a:xfrm>
        </p:spPr>
        <p:txBody>
          <a:bodyPr>
            <a:normAutofit/>
          </a:bodyPr>
          <a:lstStyle/>
          <a:p>
            <a:r>
              <a:rPr lang="es-MX" sz="2000" b="1" dirty="0">
                <a:cs typeface="Arial" panose="020B0604020202020204" pitchFamily="34" charset="0"/>
              </a:rPr>
              <a:t>Autoras:</a:t>
            </a:r>
          </a:p>
          <a:p>
            <a:r>
              <a:rPr lang="es-ES" sz="2000" i="1" dirty="0" err="1">
                <a:cs typeface="Arial" panose="020B0604020202020204" pitchFamily="34" charset="0"/>
              </a:rPr>
              <a:t>Aingla</a:t>
            </a:r>
            <a:r>
              <a:rPr lang="es-ES" sz="2000" i="1" dirty="0">
                <a:cs typeface="Arial" panose="020B0604020202020204" pitchFamily="34" charset="0"/>
              </a:rPr>
              <a:t> Vega</a:t>
            </a:r>
            <a:r>
              <a:rPr lang="es-EC" sz="2000" i="1" dirty="0">
                <a:cs typeface="Arial" panose="020B0604020202020204" pitchFamily="34" charset="0"/>
              </a:rPr>
              <a:t>, Katherine Alexandra</a:t>
            </a:r>
          </a:p>
          <a:p>
            <a:r>
              <a:rPr lang="es-ES" sz="2000" i="1" dirty="0">
                <a:cs typeface="Arial" panose="020B0604020202020204" pitchFamily="34" charset="0"/>
              </a:rPr>
              <a:t>Gavilanez </a:t>
            </a:r>
            <a:r>
              <a:rPr lang="es-ES" sz="2000" i="1" dirty="0" err="1">
                <a:cs typeface="Arial" panose="020B0604020202020204" pitchFamily="34" charset="0"/>
              </a:rPr>
              <a:t>Defaz</a:t>
            </a:r>
            <a:r>
              <a:rPr lang="es-MX" sz="2000" i="1" dirty="0">
                <a:cs typeface="Arial" panose="020B0604020202020204" pitchFamily="34" charset="0"/>
              </a:rPr>
              <a:t>, Josselyn Elizabeth</a:t>
            </a:r>
            <a:endParaRPr lang="es-EC" sz="2000" i="1" dirty="0">
              <a:cs typeface="Arial" panose="020B0604020202020204" pitchFamily="34" charset="0"/>
            </a:endParaRPr>
          </a:p>
        </p:txBody>
      </p:sp>
      <p:sp>
        <p:nvSpPr>
          <p:cNvPr id="4" name="Subtítulo 2">
            <a:extLst>
              <a:ext uri="{FF2B5EF4-FFF2-40B4-BE49-F238E27FC236}">
                <a16:creationId xmlns:a16="http://schemas.microsoft.com/office/drawing/2014/main" id="{9DC2D486-EC95-4813-A201-3159F9F772C6}"/>
              </a:ext>
            </a:extLst>
          </p:cNvPr>
          <p:cNvSpPr txBox="1">
            <a:spLocks/>
          </p:cNvSpPr>
          <p:nvPr/>
        </p:nvSpPr>
        <p:spPr>
          <a:xfrm>
            <a:off x="1333639" y="6069228"/>
            <a:ext cx="2388834" cy="673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cs typeface="Arial" panose="020B0604020202020204" pitchFamily="34" charset="0"/>
              </a:rPr>
              <a:t>Director del Proyecto: </a:t>
            </a:r>
            <a:endParaRPr lang="es-EC" sz="1500" b="1" dirty="0">
              <a:cs typeface="Arial" panose="020B0604020202020204" pitchFamily="34" charset="0"/>
            </a:endParaRPr>
          </a:p>
          <a:p>
            <a:r>
              <a:rPr lang="es-EC" sz="1500" i="1" dirty="0">
                <a:cs typeface="Arial" panose="020B0604020202020204" pitchFamily="34" charset="0"/>
              </a:rPr>
              <a:t>Ing. Eduardo </a:t>
            </a:r>
            <a:r>
              <a:rPr lang="es-EC" sz="1500" i="1" dirty="0" err="1">
                <a:cs typeface="Arial" panose="020B0604020202020204" pitchFamily="34" charset="0"/>
              </a:rPr>
              <a:t>Kirby</a:t>
            </a:r>
            <a:r>
              <a:rPr lang="es-EC" sz="1500" i="1" dirty="0">
                <a:cs typeface="Arial" panose="020B0604020202020204" pitchFamily="34" charset="0"/>
              </a:rPr>
              <a:t> </a:t>
            </a:r>
            <a:r>
              <a:rPr lang="es-EC" sz="1500" i="1" dirty="0" err="1">
                <a:cs typeface="Arial" panose="020B0604020202020204" pitchFamily="34" charset="0"/>
              </a:rPr>
              <a:t>Mgtr</a:t>
            </a:r>
            <a:r>
              <a:rPr lang="es-EC" sz="1500" i="1" dirty="0">
                <a:cs typeface="Arial" panose="020B0604020202020204" pitchFamily="34" charset="0"/>
              </a:rPr>
              <a:t>.</a:t>
            </a:r>
          </a:p>
        </p:txBody>
      </p:sp>
      <p:sp>
        <p:nvSpPr>
          <p:cNvPr id="5" name="Subtítulo 2">
            <a:extLst>
              <a:ext uri="{FF2B5EF4-FFF2-40B4-BE49-F238E27FC236}">
                <a16:creationId xmlns:a16="http://schemas.microsoft.com/office/drawing/2014/main" id="{3ED65050-6764-4020-B147-D1437DB1DF98}"/>
              </a:ext>
            </a:extLst>
          </p:cNvPr>
          <p:cNvSpPr txBox="1">
            <a:spLocks/>
          </p:cNvSpPr>
          <p:nvPr/>
        </p:nvSpPr>
        <p:spPr>
          <a:xfrm>
            <a:off x="3840429" y="6069228"/>
            <a:ext cx="2635610" cy="6731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cs typeface="Arial" panose="020B0604020202020204" pitchFamily="34" charset="0"/>
              </a:rPr>
              <a:t>Director de Carrera:</a:t>
            </a:r>
            <a:endParaRPr lang="es-EC" sz="1500" b="1" dirty="0">
              <a:cs typeface="Arial" panose="020B0604020202020204" pitchFamily="34" charset="0"/>
            </a:endParaRPr>
          </a:p>
          <a:p>
            <a:r>
              <a:rPr lang="es-EC" sz="1500" i="1" dirty="0">
                <a:cs typeface="Arial" panose="020B0604020202020204" pitchFamily="34" charset="0"/>
              </a:rPr>
              <a:t>Ing. Alexander </a:t>
            </a:r>
            <a:r>
              <a:rPr lang="es-EC" sz="1500" i="1" dirty="0" err="1">
                <a:cs typeface="Arial" panose="020B0604020202020204" pitchFamily="34" charset="0"/>
              </a:rPr>
              <a:t>Robayo</a:t>
            </a:r>
            <a:r>
              <a:rPr lang="es-EC" sz="1500" i="1" dirty="0">
                <a:cs typeface="Arial" panose="020B0604020202020204" pitchFamily="34" charset="0"/>
              </a:rPr>
              <a:t> </a:t>
            </a:r>
            <a:r>
              <a:rPr lang="es-EC" sz="1500" i="1" dirty="0" err="1">
                <a:cs typeface="Arial" panose="020B0604020202020204" pitchFamily="34" charset="0"/>
              </a:rPr>
              <a:t>Mgtr</a:t>
            </a:r>
            <a:r>
              <a:rPr lang="es-EC" sz="1500" i="1" dirty="0">
                <a:cs typeface="Arial" panose="020B0604020202020204" pitchFamily="34" charset="0"/>
              </a:rPr>
              <a:t>.</a:t>
            </a:r>
          </a:p>
        </p:txBody>
      </p:sp>
      <p:sp>
        <p:nvSpPr>
          <p:cNvPr id="6" name="Subtítulo 2">
            <a:extLst>
              <a:ext uri="{FF2B5EF4-FFF2-40B4-BE49-F238E27FC236}">
                <a16:creationId xmlns:a16="http://schemas.microsoft.com/office/drawing/2014/main" id="{663ECA11-C4B3-4C33-8ABC-40055A673643}"/>
              </a:ext>
            </a:extLst>
          </p:cNvPr>
          <p:cNvSpPr txBox="1">
            <a:spLocks/>
          </p:cNvSpPr>
          <p:nvPr/>
        </p:nvSpPr>
        <p:spPr>
          <a:xfrm>
            <a:off x="6799985" y="6073789"/>
            <a:ext cx="2624399" cy="6731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cs typeface="Arial" panose="020B0604020202020204" pitchFamily="34" charset="0"/>
              </a:rPr>
              <a:t>Docente Evaluador:</a:t>
            </a:r>
          </a:p>
          <a:p>
            <a:r>
              <a:rPr lang="es-EC" sz="1500" i="1" dirty="0">
                <a:cs typeface="Arial" panose="020B0604020202020204" pitchFamily="34" charset="0"/>
              </a:rPr>
              <a:t>Ing. Oswaldo Padilla PhD</a:t>
            </a:r>
            <a:r>
              <a:rPr lang="es-EC" sz="1500" dirty="0">
                <a:cs typeface="Arial" panose="020B0604020202020204" pitchFamily="34" charset="0"/>
              </a:rPr>
              <a:t>.</a:t>
            </a:r>
          </a:p>
        </p:txBody>
      </p:sp>
      <p:sp>
        <p:nvSpPr>
          <p:cNvPr id="7" name="Subtítulo 2">
            <a:extLst>
              <a:ext uri="{FF2B5EF4-FFF2-40B4-BE49-F238E27FC236}">
                <a16:creationId xmlns:a16="http://schemas.microsoft.com/office/drawing/2014/main" id="{4CC7A870-60AA-4277-B8DF-776B425A30B7}"/>
              </a:ext>
            </a:extLst>
          </p:cNvPr>
          <p:cNvSpPr txBox="1">
            <a:spLocks/>
          </p:cNvSpPr>
          <p:nvPr/>
        </p:nvSpPr>
        <p:spPr>
          <a:xfrm>
            <a:off x="9748330" y="6073789"/>
            <a:ext cx="2388834" cy="673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cs typeface="Arial" panose="020B0604020202020204" pitchFamily="34" charset="0"/>
              </a:rPr>
              <a:t>Secretaria Académica</a:t>
            </a:r>
            <a:endParaRPr lang="es-EC" sz="1500" b="1" dirty="0">
              <a:cs typeface="Arial" panose="020B0604020202020204" pitchFamily="34" charset="0"/>
            </a:endParaRPr>
          </a:p>
          <a:p>
            <a:r>
              <a:rPr lang="es-EC" sz="1500" i="1" dirty="0">
                <a:cs typeface="Arial" panose="020B0604020202020204" pitchFamily="34" charset="0"/>
              </a:rPr>
              <a:t>Abg. Michelle Benavides</a:t>
            </a:r>
          </a:p>
        </p:txBody>
      </p:sp>
      <p:sp>
        <p:nvSpPr>
          <p:cNvPr id="10" name="Título 1">
            <a:extLst>
              <a:ext uri="{FF2B5EF4-FFF2-40B4-BE49-F238E27FC236}">
                <a16:creationId xmlns:a16="http://schemas.microsoft.com/office/drawing/2014/main" id="{F761D991-4242-4649-8B29-19D8EDBD027A}"/>
              </a:ext>
            </a:extLst>
          </p:cNvPr>
          <p:cNvSpPr txBox="1">
            <a:spLocks/>
          </p:cNvSpPr>
          <p:nvPr/>
        </p:nvSpPr>
        <p:spPr>
          <a:xfrm>
            <a:off x="2444140" y="2072257"/>
            <a:ext cx="8332919" cy="19097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00" b="1" dirty="0">
                <a:latin typeface="+mn-lt"/>
                <a:cs typeface="Arial" panose="020B0604020202020204" pitchFamily="34" charset="0"/>
              </a:rPr>
              <a:t>“</a:t>
            </a:r>
            <a:r>
              <a:rPr lang="es-ES" sz="2500" b="1" dirty="0">
                <a:latin typeface="+mn-lt"/>
                <a:cs typeface="Arial" panose="020B0604020202020204" pitchFamily="34" charset="0"/>
              </a:rPr>
              <a:t>Detección de cambios y modelación de la ocupación del suelo mediante Autómatas Celulares como herramientas de apoyo a la conservación ambiental del área de protección del Cerro </a:t>
            </a:r>
            <a:r>
              <a:rPr lang="es-ES" sz="2500" b="1" dirty="0" err="1">
                <a:latin typeface="+mn-lt"/>
                <a:cs typeface="Arial" panose="020B0604020202020204" pitchFamily="34" charset="0"/>
              </a:rPr>
              <a:t>Atacazo</a:t>
            </a:r>
            <a:r>
              <a:rPr lang="es-ES" sz="2500" b="1" dirty="0">
                <a:latin typeface="+mn-lt"/>
                <a:cs typeface="Arial" panose="020B0604020202020204" pitchFamily="34" charset="0"/>
              </a:rPr>
              <a:t> (Zona Este)”. </a:t>
            </a:r>
            <a:endParaRPr lang="es-EC" sz="2500" b="1" dirty="0">
              <a:latin typeface="+mn-lt"/>
              <a:cs typeface="Arial" panose="020B0604020202020204" pitchFamily="34" charset="0"/>
            </a:endParaRPr>
          </a:p>
        </p:txBody>
      </p:sp>
      <p:sp>
        <p:nvSpPr>
          <p:cNvPr id="15" name="Título 1">
            <a:extLst>
              <a:ext uri="{FF2B5EF4-FFF2-40B4-BE49-F238E27FC236}">
                <a16:creationId xmlns:a16="http://schemas.microsoft.com/office/drawing/2014/main" id="{F761D991-4242-4649-8B29-19D8EDBD027A}"/>
              </a:ext>
            </a:extLst>
          </p:cNvPr>
          <p:cNvSpPr txBox="1">
            <a:spLocks/>
          </p:cNvSpPr>
          <p:nvPr/>
        </p:nvSpPr>
        <p:spPr>
          <a:xfrm>
            <a:off x="1857712" y="1290716"/>
            <a:ext cx="9236653" cy="6875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000" b="1" dirty="0">
                <a:solidFill>
                  <a:schemeClr val="accent6">
                    <a:lumMod val="50000"/>
                  </a:schemeClr>
                </a:solidFill>
                <a:latin typeface="+mn-lt"/>
                <a:cs typeface="Arial" panose="020B0604020202020204" pitchFamily="34" charset="0"/>
              </a:rPr>
              <a:t>Carrera de Ingeniería Geográfica y del Medio Ambiente</a:t>
            </a:r>
            <a:endParaRPr lang="es-EC" sz="3000" b="1" dirty="0">
              <a:solidFill>
                <a:schemeClr val="accent6">
                  <a:lumMod val="50000"/>
                </a:schemeClr>
              </a:solidFill>
              <a:latin typeface="+mn-lt"/>
              <a:cs typeface="Arial" panose="020B0604020202020204" pitchFamily="34" charset="0"/>
            </a:endParaRPr>
          </a:p>
        </p:txBody>
      </p:sp>
      <p:pic>
        <p:nvPicPr>
          <p:cNvPr id="16" name="Picture 2" descr="C:\Users\ESPE\Desktop\Alex-ESPE\Clases Semana 10 del 20 24 de julio 2020\Evidencias 21 Julio\Presentación-Tesis _García_Abigaíl.jpg">
            <a:extLst>
              <a:ext uri="{FF2B5EF4-FFF2-40B4-BE49-F238E27FC236}">
                <a16:creationId xmlns:a16="http://schemas.microsoft.com/office/drawing/2014/main" id="{58511371-A022-4724-9768-3332957FAE6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0327" r="83333" b="1"/>
          <a:stretch/>
        </p:blipFill>
        <p:spPr bwMode="auto">
          <a:xfrm>
            <a:off x="10623484" y="252409"/>
            <a:ext cx="1513680" cy="133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7786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2. Fundamentación teórica</a:t>
            </a:r>
            <a:endParaRPr lang="es-EC" sz="3000" b="1" dirty="0"/>
          </a:p>
        </p:txBody>
      </p:sp>
      <p:sp>
        <p:nvSpPr>
          <p:cNvPr id="7" name="Rectángulo redondeado 6"/>
          <p:cNvSpPr/>
          <p:nvPr/>
        </p:nvSpPr>
        <p:spPr>
          <a:xfrm>
            <a:off x="7798150" y="866071"/>
            <a:ext cx="2219900"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Cadenas de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Markov</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ángulo redondeado 4"/>
          <p:cNvSpPr/>
          <p:nvPr/>
        </p:nvSpPr>
        <p:spPr>
          <a:xfrm>
            <a:off x="5805269" y="1757223"/>
            <a:ext cx="6205663" cy="494169"/>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La probabilidad del estado del </a:t>
            </a:r>
            <a:r>
              <a:rPr lang="es-ES" sz="1400" dirty="0">
                <a:solidFill>
                  <a:prstClr val="black"/>
                </a:solidFill>
                <a:latin typeface="Calibri" panose="020F0502020204030204"/>
              </a:rPr>
              <a:t>si</a:t>
            </a:r>
            <a:r>
              <a:rPr kumimoji="0" lang="es-ES" sz="1400" b="0" i="0" u="none" strike="noStrike" kern="1200" cap="none" spc="0" normalizeH="0" baseline="0" noProof="0" dirty="0" err="1">
                <a:ln>
                  <a:noFill/>
                </a:ln>
                <a:solidFill>
                  <a:prstClr val="black"/>
                </a:solidFill>
                <a:effectLst/>
                <a:uLnTx/>
                <a:uFillTx/>
                <a:latin typeface="Calibri" panose="020F0502020204030204"/>
                <a:ea typeface="+mn-ea"/>
                <a:cs typeface="+mn-cs"/>
              </a:rPr>
              <a:t>stema</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 f(estado</a:t>
            </a:r>
            <a:r>
              <a:rPr kumimoji="0" lang="es-ES" sz="1400" b="0" i="0" u="none" strike="noStrike" kern="1200" cap="none" spc="0" normalizeH="0" noProof="0" dirty="0">
                <a:ln>
                  <a:noFill/>
                </a:ln>
                <a:solidFill>
                  <a:prstClr val="black"/>
                </a:solidFill>
                <a:effectLst/>
                <a:uLnTx/>
                <a:uFillTx/>
                <a:latin typeface="Calibri" panose="020F0502020204030204"/>
                <a:ea typeface="+mn-ea"/>
                <a:cs typeface="+mn-cs"/>
              </a:rPr>
              <a:t> actual) y no de ningún estado anterior</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 name="Rectángulo 2"/>
              <p:cNvSpPr/>
              <p:nvPr/>
            </p:nvSpPr>
            <p:spPr>
              <a:xfrm>
                <a:off x="7235329" y="2501255"/>
                <a:ext cx="3699795" cy="3250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𝑆</m:t>
                          </m:r>
                        </m:e>
                        <m:sub>
                          <m:d>
                            <m:dPr>
                              <m:ctrlPr>
                                <a:rPr lang="en-US" sz="1400" i="1">
                                  <a:latin typeface="Cambria Math" panose="02040503050406030204" pitchFamily="18" charset="0"/>
                                </a:rPr>
                              </m:ctrlPr>
                            </m:dPr>
                            <m:e>
                              <m:r>
                                <a:rPr lang="en-US" sz="1400" i="1">
                                  <a:latin typeface="Cambria Math" panose="02040503050406030204" pitchFamily="18" charset="0"/>
                                </a:rPr>
                                <m:t>𝑡</m:t>
                              </m:r>
                              <m:r>
                                <a:rPr lang="en-US" sz="1400" i="0">
                                  <a:latin typeface="Cambria Math" panose="02040503050406030204" pitchFamily="18" charset="0"/>
                                </a:rPr>
                                <m:t>,</m:t>
                              </m:r>
                              <m:r>
                                <a:rPr lang="en-US" sz="1400" i="1">
                                  <a:latin typeface="Cambria Math" panose="02040503050406030204" pitchFamily="18" charset="0"/>
                                </a:rPr>
                                <m:t>𝑡</m:t>
                              </m:r>
                              <m:r>
                                <a:rPr lang="en-US" sz="1400" i="0">
                                  <a:latin typeface="Cambria Math" panose="02040503050406030204" pitchFamily="18" charset="0"/>
                                </a:rPr>
                                <m:t>+1</m:t>
                              </m:r>
                            </m:e>
                          </m:d>
                        </m:sub>
                      </m:sSub>
                      <m:r>
                        <a:rPr lang="en-US" sz="1400" i="0">
                          <a:latin typeface="Cambria Math" panose="02040503050406030204" pitchFamily="18" charset="0"/>
                        </a:rPr>
                        <m:t>= </m:t>
                      </m:r>
                      <m:sSub>
                        <m:sSubPr>
                          <m:ctrlPr>
                            <a:rPr lang="en-US" sz="1400" i="1">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𝑖𝑗</m:t>
                          </m:r>
                        </m:sub>
                      </m:sSub>
                      <m:d>
                        <m:dPr>
                          <m:ctrlPr>
                            <a:rPr lang="en-US" sz="1400" i="1">
                              <a:latin typeface="Cambria Math" panose="02040503050406030204" pitchFamily="18" charset="0"/>
                            </a:rPr>
                          </m:ctrlPr>
                        </m:dPr>
                        <m:e>
                          <m:r>
                            <a:rPr lang="en-US" sz="1400" i="1">
                              <a:latin typeface="Cambria Math" panose="02040503050406030204" pitchFamily="18" charset="0"/>
                            </a:rPr>
                            <m:t>𝑡</m:t>
                          </m:r>
                        </m:e>
                      </m:d>
                      <m:r>
                        <a:rPr lang="en-US" sz="1400" i="0">
                          <a:latin typeface="Cambria Math" panose="02040503050406030204" pitchFamily="18" charset="0"/>
                        </a:rPr>
                        <m:t>∗</m:t>
                      </m:r>
                      <m:r>
                        <a:rPr lang="en-US" sz="1400" i="1">
                          <a:latin typeface="Cambria Math" panose="02040503050406030204" pitchFamily="18" charset="0"/>
                        </a:rPr>
                        <m:t>𝑆</m:t>
                      </m:r>
                      <m:d>
                        <m:dPr>
                          <m:ctrlPr>
                            <a:rPr lang="en-US" sz="1400" i="1">
                              <a:latin typeface="Cambria Math" panose="02040503050406030204" pitchFamily="18" charset="0"/>
                            </a:rPr>
                          </m:ctrlPr>
                        </m:dPr>
                        <m:e>
                          <m:r>
                            <a:rPr lang="en-US" sz="1400" i="1">
                              <a:latin typeface="Cambria Math" panose="02040503050406030204" pitchFamily="18" charset="0"/>
                            </a:rPr>
                            <m:t>𝑡</m:t>
                          </m:r>
                        </m:e>
                      </m:d>
                      <m:r>
                        <a:rPr lang="en-US" sz="1400" i="0">
                          <a:latin typeface="Cambria Math" panose="02040503050406030204" pitchFamily="18" charset="0"/>
                        </a:rPr>
                        <m:t>                                      [</m:t>
                      </m:r>
                      <m:r>
                        <a:rPr lang="es-ES" sz="1400" b="0" i="0" smtClean="0">
                          <a:latin typeface="Cambria Math" panose="02040503050406030204" pitchFamily="18" charset="0"/>
                        </a:rPr>
                        <m:t>8</m:t>
                      </m:r>
                      <m:r>
                        <a:rPr lang="en-US" sz="1400" b="0" i="0" smtClean="0">
                          <a:latin typeface="Cambria Math" panose="02040503050406030204" pitchFamily="18" charset="0"/>
                        </a:rPr>
                        <m:t>]</m:t>
                      </m:r>
                    </m:oMath>
                  </m:oMathPara>
                </a14:m>
                <a:endParaRPr lang="en-US" sz="1400" dirty="0"/>
              </a:p>
            </p:txBody>
          </p:sp>
        </mc:Choice>
        <mc:Fallback>
          <p:sp>
            <p:nvSpPr>
              <p:cNvPr id="3" name="Rectángulo 2"/>
              <p:cNvSpPr>
                <a:spLocks noRot="1" noChangeAspect="1" noMove="1" noResize="1" noEditPoints="1" noAdjustHandles="1" noChangeArrowheads="1" noChangeShapeType="1" noTextEdit="1"/>
              </p:cNvSpPr>
              <p:nvPr/>
            </p:nvSpPr>
            <p:spPr>
              <a:xfrm>
                <a:off x="7235329" y="2501255"/>
                <a:ext cx="3699795" cy="325089"/>
              </a:xfrm>
              <a:prstGeom prst="rect">
                <a:avLst/>
              </a:prstGeom>
              <a:blipFill>
                <a:blip r:embed="rId4"/>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7139195" y="2978861"/>
                <a:ext cx="4083651" cy="845873"/>
              </a:xfrm>
              <a:prstGeom prst="rect">
                <a:avLst/>
              </a:prstGeom>
            </p:spPr>
            <p:txBody>
              <a:bodyPr wrap="square">
                <a:spAutoFit/>
              </a:bodyPr>
              <a:lstStyle/>
              <a:p>
                <a:pPr>
                  <a:spcAft>
                    <a:spcPts val="0"/>
                  </a:spcAft>
                </a:pPr>
                <a:r>
                  <a:rPr lang="es-EC" sz="1200" dirty="0">
                    <a:latin typeface="Calibri" panose="020F0502020204030204" pitchFamily="34" charset="0"/>
                    <a:ea typeface="Times New Roman" panose="02020603050405020304" pitchFamily="18" charset="0"/>
                    <a:cs typeface="Calibri" panose="020F0502020204030204" pitchFamily="34" charset="0"/>
                  </a:rPr>
                  <a:t>Donde: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Calibri" panose="020F0502020204030204" pitchFamily="34" charset="0"/>
                  </a:rPr>
                  <a:t>S(t): es el estado del sistema en un momento 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14:m>
                  <m:oMath xmlns:m="http://schemas.openxmlformats.org/officeDocument/2006/math">
                    <m:sSub>
                      <m:sSubPr>
                        <m:ctrlPr>
                          <a:rPr lang="en-US" sz="1200" i="1">
                            <a:latin typeface="Cambria Math" panose="02040503050406030204" pitchFamily="18" charset="0"/>
                            <a:ea typeface="Calibri" panose="020F0502020204030204" pitchFamily="34" charset="0"/>
                            <a:cs typeface="Calibri" panose="020F0502020204030204" pitchFamily="34" charset="0"/>
                          </a:rPr>
                        </m:ctrlPr>
                      </m:sSubPr>
                      <m:e>
                        <m:r>
                          <a:rPr lang="es-EC" sz="1200" i="1">
                            <a:latin typeface="Cambria Math" panose="02040503050406030204" pitchFamily="18" charset="0"/>
                            <a:ea typeface="Calibri" panose="020F0502020204030204" pitchFamily="34" charset="0"/>
                            <a:cs typeface="Calibri" panose="020F0502020204030204" pitchFamily="34" charset="0"/>
                          </a:rPr>
                          <m:t>𝑃</m:t>
                        </m:r>
                      </m:e>
                      <m:sub>
                        <m:r>
                          <a:rPr lang="es-EC" sz="1200" i="1">
                            <a:latin typeface="Cambria Math" panose="02040503050406030204" pitchFamily="18" charset="0"/>
                            <a:ea typeface="Calibri" panose="020F0502020204030204" pitchFamily="34" charset="0"/>
                            <a:cs typeface="Calibri" panose="020F0502020204030204" pitchFamily="34" charset="0"/>
                          </a:rPr>
                          <m:t>𝑖𝑗</m:t>
                        </m:r>
                      </m:sub>
                    </m:sSub>
                    <m:d>
                      <m:dPr>
                        <m:ctrlPr>
                          <a:rPr lang="en-US" sz="1200" i="1">
                            <a:latin typeface="Cambria Math" panose="02040503050406030204" pitchFamily="18" charset="0"/>
                            <a:ea typeface="Calibri" panose="020F0502020204030204" pitchFamily="34" charset="0"/>
                            <a:cs typeface="Calibri" panose="020F0502020204030204" pitchFamily="34" charset="0"/>
                          </a:rPr>
                        </m:ctrlPr>
                      </m:dPr>
                      <m:e>
                        <m:r>
                          <a:rPr lang="es-EC" sz="1200" i="1">
                            <a:latin typeface="Cambria Math" panose="02040503050406030204" pitchFamily="18" charset="0"/>
                            <a:ea typeface="Calibri" panose="020F0502020204030204" pitchFamily="34" charset="0"/>
                            <a:cs typeface="Calibri" panose="020F0502020204030204" pitchFamily="34" charset="0"/>
                          </a:rPr>
                          <m:t>𝑡</m:t>
                        </m:r>
                      </m:e>
                    </m:d>
                    <m:r>
                      <a:rPr lang="es-EC" sz="1200" i="1">
                        <a:latin typeface="Cambria Math" panose="02040503050406030204" pitchFamily="18" charset="0"/>
                        <a:ea typeface="Calibri" panose="020F0502020204030204" pitchFamily="34" charset="0"/>
                        <a:cs typeface="Calibri" panose="020F0502020204030204" pitchFamily="34" charset="0"/>
                      </a:rPr>
                      <m:t>:</m:t>
                    </m:r>
                  </m:oMath>
                </a14:m>
                <a:r>
                  <a:rPr lang="es-EC" sz="1200" dirty="0">
                    <a:latin typeface="Calibri" panose="020F0502020204030204" pitchFamily="34" charset="0"/>
                    <a:ea typeface="Times New Roman" panose="02020603050405020304" pitchFamily="18" charset="0"/>
                    <a:cs typeface="Calibri" panose="020F0502020204030204" pitchFamily="34" charset="0"/>
                  </a:rPr>
                  <a:t> es la matriz de probabilidad de transición en un estado.</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1200" dirty="0">
                    <a:latin typeface="Calibri" panose="020F0502020204030204" pitchFamily="34" charset="0"/>
                    <a:ea typeface="Times New Roman" panose="02020603050405020304" pitchFamily="18" charset="0"/>
                    <a:cs typeface="Calibri" panose="020F0502020204030204" pitchFamily="34" charset="0"/>
                  </a:rPr>
                  <a:t>S(t+1): es el estado del sistema en el momento t+1.</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7139195" y="2978861"/>
                <a:ext cx="4083651" cy="845873"/>
              </a:xfrm>
              <a:prstGeom prst="rect">
                <a:avLst/>
              </a:prstGeom>
              <a:blipFill>
                <a:blip r:embed="rId5"/>
                <a:stretch>
                  <a:fillRect t="-725" b="-5797"/>
                </a:stretch>
              </a:blipFill>
            </p:spPr>
            <p:txBody>
              <a:bodyPr/>
              <a:lstStyle/>
              <a:p>
                <a:r>
                  <a:rPr lang="en-US">
                    <a:noFill/>
                  </a:rPr>
                  <a:t> </a:t>
                </a:r>
              </a:p>
            </p:txBody>
          </p:sp>
        </mc:Fallback>
      </mc:AlternateContent>
      <p:sp>
        <p:nvSpPr>
          <p:cNvPr id="9" name="Rectángulo redondeado 8"/>
          <p:cNvSpPr/>
          <p:nvPr/>
        </p:nvSpPr>
        <p:spPr>
          <a:xfrm>
            <a:off x="5805269" y="4154175"/>
            <a:ext cx="1333926" cy="611391"/>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Matriz de transición</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ángulo redondeado 9"/>
          <p:cNvSpPr/>
          <p:nvPr/>
        </p:nvSpPr>
        <p:spPr>
          <a:xfrm>
            <a:off x="7616535" y="4154175"/>
            <a:ext cx="4394397" cy="617024"/>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s-EC" sz="1400" dirty="0"/>
              <a:t>Representa la probabilidad de convertir el estado actual i a otro estado j en el próximo periodo de tiempo </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pic>
        <p:nvPicPr>
          <p:cNvPr id="11" name="Imagen 10"/>
          <p:cNvPicPr/>
          <p:nvPr/>
        </p:nvPicPr>
        <p:blipFill>
          <a:blip r:embed="rId6">
            <a:extLst>
              <a:ext uri="{28A0092B-C50C-407E-A947-70E740481C1C}">
                <a14:useLocalDpi xmlns:a14="http://schemas.microsoft.com/office/drawing/2010/main" val="0"/>
              </a:ext>
            </a:extLst>
          </a:blip>
          <a:stretch>
            <a:fillRect/>
          </a:stretch>
        </p:blipFill>
        <p:spPr>
          <a:xfrm>
            <a:off x="7466730" y="4918656"/>
            <a:ext cx="2908935" cy="975360"/>
          </a:xfrm>
          <a:prstGeom prst="rect">
            <a:avLst/>
          </a:prstGeom>
        </p:spPr>
      </p:pic>
      <mc:AlternateContent xmlns:mc="http://schemas.openxmlformats.org/markup-compatibility/2006">
        <mc:Choice xmlns:a14="http://schemas.microsoft.com/office/drawing/2010/main" Requires="a14">
          <p:sp>
            <p:nvSpPr>
              <p:cNvPr id="8" name="Rectángulo 7"/>
              <p:cNvSpPr/>
              <p:nvPr/>
            </p:nvSpPr>
            <p:spPr>
              <a:xfrm>
                <a:off x="10360905" y="5252447"/>
                <a:ext cx="48923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 [</m:t>
                      </m:r>
                      <m:r>
                        <a:rPr lang="es-ES" sz="1400" b="0" i="0" smtClean="0">
                          <a:latin typeface="Cambria Math" panose="02040503050406030204" pitchFamily="18" charset="0"/>
                        </a:rPr>
                        <m:t>9</m:t>
                      </m:r>
                      <m:r>
                        <a:rPr lang="en-US" sz="1400">
                          <a:latin typeface="Cambria Math" panose="02040503050406030204" pitchFamily="18" charset="0"/>
                        </a:rPr>
                        <m:t>]</m:t>
                      </m:r>
                    </m:oMath>
                  </m:oMathPara>
                </a14:m>
                <a:endParaRPr lang="en-US" sz="1400" dirty="0"/>
              </a:p>
            </p:txBody>
          </p:sp>
        </mc:Choice>
        <mc:Fallback>
          <p:sp>
            <p:nvSpPr>
              <p:cNvPr id="8" name="Rectángulo 7"/>
              <p:cNvSpPr>
                <a:spLocks noRot="1" noChangeAspect="1" noMove="1" noResize="1" noEditPoints="1" noAdjustHandles="1" noChangeArrowheads="1" noChangeShapeType="1" noTextEdit="1"/>
              </p:cNvSpPr>
              <p:nvPr/>
            </p:nvSpPr>
            <p:spPr>
              <a:xfrm>
                <a:off x="10360905" y="5252447"/>
                <a:ext cx="489236" cy="307777"/>
              </a:xfrm>
              <a:prstGeom prst="rect">
                <a:avLst/>
              </a:prstGeom>
              <a:blipFill>
                <a:blip r:embed="rId7"/>
                <a:stretch>
                  <a:fillRect b="-8000"/>
                </a:stretch>
              </a:blipFill>
            </p:spPr>
            <p:txBody>
              <a:bodyPr/>
              <a:lstStyle/>
              <a:p>
                <a:r>
                  <a:rPr lang="en-US">
                    <a:noFill/>
                  </a:rPr>
                  <a:t> </a:t>
                </a:r>
              </a:p>
            </p:txBody>
          </p:sp>
        </mc:Fallback>
      </mc:AlternateContent>
      <p:sp>
        <p:nvSpPr>
          <p:cNvPr id="19" name="Rectángulo 18"/>
          <p:cNvSpPr/>
          <p:nvPr/>
        </p:nvSpPr>
        <p:spPr>
          <a:xfrm>
            <a:off x="94736" y="6414365"/>
            <a:ext cx="2649893" cy="307777"/>
          </a:xfrm>
          <a:prstGeom prst="rect">
            <a:avLst/>
          </a:prstGeom>
        </p:spPr>
        <p:txBody>
          <a:bodyPr wrap="none">
            <a:spAutoFit/>
          </a:bodyPr>
          <a:lstStyle/>
          <a:p>
            <a:r>
              <a:rPr lang="es-EC" sz="1400" dirty="0">
                <a:latin typeface="Calibri" panose="020F0502020204030204" pitchFamily="34" charset="0"/>
                <a:ea typeface="Calibri" panose="020F0502020204030204" pitchFamily="34" charset="0"/>
              </a:rPr>
              <a:t>(García, 2008; Wang et al., 2021)</a:t>
            </a:r>
            <a:r>
              <a:rPr lang="es-EC" sz="1400" dirty="0">
                <a:latin typeface="Calibri" panose="020F0502020204030204" pitchFamily="34" charset="0"/>
                <a:ea typeface="Times New Roman" panose="02020603050405020304" pitchFamily="18" charset="0"/>
              </a:rPr>
              <a:t> </a:t>
            </a:r>
            <a:endParaRPr lang="en-US" sz="1400" dirty="0"/>
          </a:p>
        </p:txBody>
      </p:sp>
      <p:cxnSp>
        <p:nvCxnSpPr>
          <p:cNvPr id="18" name="Conector recto de flecha 17"/>
          <p:cNvCxnSpPr>
            <a:stCxn id="9" idx="3"/>
            <a:endCxn id="10" idx="1"/>
          </p:cNvCxnSpPr>
          <p:nvPr/>
        </p:nvCxnSpPr>
        <p:spPr>
          <a:xfrm>
            <a:off x="7139195" y="4459871"/>
            <a:ext cx="477340" cy="2816"/>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
        <p:nvSpPr>
          <p:cNvPr id="24" name="Rectángulo redondeado 23"/>
          <p:cNvSpPr/>
          <p:nvPr/>
        </p:nvSpPr>
        <p:spPr>
          <a:xfrm>
            <a:off x="1918694" y="870672"/>
            <a:ext cx="2219900"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black"/>
                </a:solidFill>
                <a:latin typeface="Calibri" panose="020F0502020204030204"/>
              </a:rPr>
              <a:t>Modelo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ángulo redondeado 24"/>
          <p:cNvSpPr/>
          <p:nvPr/>
        </p:nvSpPr>
        <p:spPr>
          <a:xfrm>
            <a:off x="255738" y="1507361"/>
            <a:ext cx="5286076" cy="993894"/>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Representación </a:t>
            </a:r>
            <a:r>
              <a:rPr kumimoji="0" lang="es-ES" sz="14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s-ES" sz="1400" b="0" i="0" u="none" strike="noStrike" kern="1200" cap="none" spc="0" normalizeH="0" noProof="0" dirty="0">
                <a:ln>
                  <a:noFill/>
                </a:ln>
                <a:solidFill>
                  <a:prstClr val="black"/>
                </a:solidFill>
                <a:effectLst/>
                <a:uLnTx/>
                <a:uFillTx/>
                <a:latin typeface="Calibri" panose="020F0502020204030204"/>
                <a:ea typeface="+mn-ea"/>
                <a:cs typeface="+mn-cs"/>
              </a:rPr>
              <a:t>numérica o gráfica de un </a:t>
            </a:r>
            <a:r>
              <a:rPr kumimoji="0" lang="es-ES" sz="1400" b="0" i="0" u="none" strike="noStrike" kern="1200" cap="none" spc="0" normalizeH="0" noProof="0" dirty="0" smtClean="0">
                <a:ln>
                  <a:noFill/>
                </a:ln>
                <a:solidFill>
                  <a:prstClr val="black"/>
                </a:solidFill>
                <a:effectLst/>
                <a:uLnTx/>
                <a:uFillTx/>
                <a:latin typeface="Calibri" panose="020F0502020204030204"/>
                <a:ea typeface="+mn-ea"/>
                <a:cs typeface="+mn-cs"/>
              </a:rPr>
              <a:t>proceso </a:t>
            </a:r>
            <a:r>
              <a:rPr kumimoji="0" lang="es-ES" sz="1400" b="0" i="0" u="none" strike="noStrike" kern="1200" cap="none" spc="0" normalizeH="0" noProof="0" dirty="0">
                <a:ln>
                  <a:noFill/>
                </a:ln>
                <a:solidFill>
                  <a:prstClr val="black"/>
                </a:solidFill>
                <a:effectLst/>
                <a:uLnTx/>
                <a:uFillTx/>
                <a:latin typeface="Calibri" panose="020F0502020204030204"/>
                <a:ea typeface="+mn-ea"/>
                <a:cs typeface="+mn-cs"/>
              </a:rPr>
              <a:t>o </a:t>
            </a:r>
            <a:r>
              <a:rPr kumimoji="0" lang="es-ES" sz="1400" b="0" i="0" u="none" strike="noStrike" kern="1200" cap="none" spc="0" normalizeH="0" noProof="0" dirty="0" smtClean="0">
                <a:ln>
                  <a:noFill/>
                </a:ln>
                <a:solidFill>
                  <a:prstClr val="black"/>
                </a:solidFill>
                <a:effectLst/>
                <a:uLnTx/>
                <a:uFillTx/>
                <a:latin typeface="Calibri" panose="020F0502020204030204"/>
                <a:ea typeface="+mn-ea"/>
                <a:cs typeface="+mn-cs"/>
              </a:rPr>
              <a:t>actividad en el  </a:t>
            </a:r>
            <a:r>
              <a:rPr kumimoji="0" lang="es-ES" sz="1400" b="0" i="0" u="none" strike="noStrike" kern="1200" cap="none" spc="0" normalizeH="0" noProof="0" dirty="0">
                <a:ln>
                  <a:noFill/>
                </a:ln>
                <a:solidFill>
                  <a:prstClr val="black"/>
                </a:solidFill>
                <a:effectLst/>
                <a:uLnTx/>
                <a:uFillTx/>
                <a:latin typeface="Calibri" panose="020F0502020204030204"/>
                <a:ea typeface="+mn-ea"/>
                <a:cs typeface="+mn-cs"/>
              </a:rPr>
              <a:t>que destaca características importantes de un </a:t>
            </a:r>
            <a:r>
              <a:rPr kumimoji="0" lang="es-ES" sz="1400" b="0" i="0" u="none" strike="noStrike" kern="1200" cap="none" spc="0" normalizeH="0" noProof="0" dirty="0" smtClean="0">
                <a:ln>
                  <a:noFill/>
                </a:ln>
                <a:solidFill>
                  <a:prstClr val="black"/>
                </a:solidFill>
                <a:effectLst/>
                <a:uLnTx/>
                <a:uFillTx/>
                <a:latin typeface="Calibri" panose="020F0502020204030204"/>
                <a:ea typeface="+mn-ea"/>
                <a:cs typeface="+mn-cs"/>
              </a:rPr>
              <a:t>fenómeno </a:t>
            </a:r>
            <a:r>
              <a:rPr kumimoji="0" lang="es-ES" sz="1400" b="0" i="0" u="none" strike="noStrike" kern="1200" cap="none" spc="0" normalizeH="0" noProof="0" dirty="0">
                <a:ln>
                  <a:noFill/>
                </a:ln>
                <a:solidFill>
                  <a:prstClr val="black"/>
                </a:solidFill>
                <a:effectLst/>
                <a:uLnTx/>
                <a:uFillTx/>
                <a:latin typeface="Calibri" panose="020F0502020204030204"/>
                <a:ea typeface="+mn-ea"/>
                <a:cs typeface="+mn-cs"/>
              </a:rPr>
              <a:t>y con base al análisis de sus relaciones e interacciones </a:t>
            </a:r>
            <a:r>
              <a:rPr kumimoji="0" lang="es-ES" sz="1400" b="0" i="0" u="none" strike="noStrike" kern="1200" cap="none" spc="0" normalizeH="0" noProof="0" smtClean="0">
                <a:ln>
                  <a:noFill/>
                </a:ln>
                <a:solidFill>
                  <a:prstClr val="black"/>
                </a:solidFill>
                <a:effectLst/>
                <a:uLnTx/>
                <a:uFillTx/>
                <a:latin typeface="Calibri" panose="020F0502020204030204"/>
                <a:ea typeface="+mn-ea"/>
                <a:cs typeface="+mn-cs"/>
              </a:rPr>
              <a:t>se puede </a:t>
            </a:r>
            <a:r>
              <a:rPr kumimoji="0" lang="es-ES" sz="1400" b="0" i="0" u="none" strike="noStrike" kern="1200" cap="none" spc="0" normalizeH="0" noProof="0" dirty="0">
                <a:ln>
                  <a:noFill/>
                </a:ln>
                <a:solidFill>
                  <a:prstClr val="black"/>
                </a:solidFill>
                <a:effectLst/>
                <a:uLnTx/>
                <a:uFillTx/>
                <a:latin typeface="Calibri" panose="020F0502020204030204"/>
                <a:ea typeface="+mn-ea"/>
                <a:cs typeface="+mn-cs"/>
              </a:rPr>
              <a:t>predecir posibles escenarios futuros.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8" name="Diagrama 27"/>
          <p:cNvGraphicFramePr/>
          <p:nvPr>
            <p:extLst>
              <p:ext uri="{D42A27DB-BD31-4B8C-83A1-F6EECF244321}">
                <p14:modId xmlns:p14="http://schemas.microsoft.com/office/powerpoint/2010/main" val="2088009671"/>
              </p:ext>
            </p:extLst>
          </p:nvPr>
        </p:nvGraphicFramePr>
        <p:xfrm>
          <a:off x="597904" y="2978861"/>
          <a:ext cx="4861479" cy="27355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9" name="Imagen 28"/>
          <p:cNvPicPr>
            <a:picLocks noChangeAspect="1"/>
          </p:cNvPicPr>
          <p:nvPr/>
        </p:nvPicPr>
        <p:blipFill>
          <a:blip r:embed="rId13"/>
          <a:stretch>
            <a:fillRect/>
          </a:stretch>
        </p:blipFill>
        <p:spPr>
          <a:xfrm>
            <a:off x="5773659" y="4771199"/>
            <a:ext cx="1461670" cy="1450925"/>
          </a:xfrm>
          <a:prstGeom prst="rect">
            <a:avLst/>
          </a:prstGeom>
        </p:spPr>
      </p:pic>
    </p:spTree>
    <p:extLst>
      <p:ext uri="{BB962C8B-B14F-4D97-AF65-F5344CB8AC3E}">
        <p14:creationId xmlns:p14="http://schemas.microsoft.com/office/powerpoint/2010/main" val="40558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400" fill="hold"/>
                                        <p:tgtEl>
                                          <p:spTgt spid="5"/>
                                        </p:tgtEl>
                                        <p:attrNameLst>
                                          <p:attrName>ppt_w</p:attrName>
                                        </p:attrNameLst>
                                      </p:cBhvr>
                                      <p:tavLst>
                                        <p:tav tm="0">
                                          <p:val>
                                            <p:fltVal val="0"/>
                                          </p:val>
                                        </p:tav>
                                        <p:tav tm="100000">
                                          <p:val>
                                            <p:strVal val="#ppt_w"/>
                                          </p:val>
                                        </p:tav>
                                      </p:tavLst>
                                    </p:anim>
                                    <p:anim calcmode="lin" valueType="num">
                                      <p:cBhvr>
                                        <p:cTn id="13" dur="400" fill="hold"/>
                                        <p:tgtEl>
                                          <p:spTgt spid="5"/>
                                        </p:tgtEl>
                                        <p:attrNameLst>
                                          <p:attrName>ppt_h</p:attrName>
                                        </p:attrNameLst>
                                      </p:cBhvr>
                                      <p:tavLst>
                                        <p:tav tm="0">
                                          <p:val>
                                            <p:fltVal val="0"/>
                                          </p:val>
                                        </p:tav>
                                        <p:tav tm="100000">
                                          <p:val>
                                            <p:strVal val="#ppt_h"/>
                                          </p:val>
                                        </p:tav>
                                      </p:tavLst>
                                    </p:anim>
                                    <p:animEffect transition="in" filter="fade">
                                      <p:cBhvr>
                                        <p:cTn id="14" dur="4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400" fill="hold"/>
                                        <p:tgtEl>
                                          <p:spTgt spid="3"/>
                                        </p:tgtEl>
                                        <p:attrNameLst>
                                          <p:attrName>ppt_w</p:attrName>
                                        </p:attrNameLst>
                                      </p:cBhvr>
                                      <p:tavLst>
                                        <p:tav tm="0">
                                          <p:val>
                                            <p:fltVal val="0"/>
                                          </p:val>
                                        </p:tav>
                                        <p:tav tm="100000">
                                          <p:val>
                                            <p:strVal val="#ppt_w"/>
                                          </p:val>
                                        </p:tav>
                                      </p:tavLst>
                                    </p:anim>
                                    <p:anim calcmode="lin" valueType="num">
                                      <p:cBhvr>
                                        <p:cTn id="18" dur="400" fill="hold"/>
                                        <p:tgtEl>
                                          <p:spTgt spid="3"/>
                                        </p:tgtEl>
                                        <p:attrNameLst>
                                          <p:attrName>ppt_h</p:attrName>
                                        </p:attrNameLst>
                                      </p:cBhvr>
                                      <p:tavLst>
                                        <p:tav tm="0">
                                          <p:val>
                                            <p:fltVal val="0"/>
                                          </p:val>
                                        </p:tav>
                                        <p:tav tm="100000">
                                          <p:val>
                                            <p:strVal val="#ppt_h"/>
                                          </p:val>
                                        </p:tav>
                                      </p:tavLst>
                                    </p:anim>
                                    <p:animEffect transition="in" filter="fade">
                                      <p:cBhvr>
                                        <p:cTn id="19" dur="4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400" fill="hold"/>
                                        <p:tgtEl>
                                          <p:spTgt spid="4"/>
                                        </p:tgtEl>
                                        <p:attrNameLst>
                                          <p:attrName>ppt_w</p:attrName>
                                        </p:attrNameLst>
                                      </p:cBhvr>
                                      <p:tavLst>
                                        <p:tav tm="0">
                                          <p:val>
                                            <p:fltVal val="0"/>
                                          </p:val>
                                        </p:tav>
                                        <p:tav tm="100000">
                                          <p:val>
                                            <p:strVal val="#ppt_w"/>
                                          </p:val>
                                        </p:tav>
                                      </p:tavLst>
                                    </p:anim>
                                    <p:anim calcmode="lin" valueType="num">
                                      <p:cBhvr>
                                        <p:cTn id="23" dur="400" fill="hold"/>
                                        <p:tgtEl>
                                          <p:spTgt spid="4"/>
                                        </p:tgtEl>
                                        <p:attrNameLst>
                                          <p:attrName>ppt_h</p:attrName>
                                        </p:attrNameLst>
                                      </p:cBhvr>
                                      <p:tavLst>
                                        <p:tav tm="0">
                                          <p:val>
                                            <p:fltVal val="0"/>
                                          </p:val>
                                        </p:tav>
                                        <p:tav tm="100000">
                                          <p:val>
                                            <p:strVal val="#ppt_h"/>
                                          </p:val>
                                        </p:tav>
                                      </p:tavLst>
                                    </p:anim>
                                    <p:animEffect transition="in" filter="fade">
                                      <p:cBhvr>
                                        <p:cTn id="24" dur="4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400" fill="hold"/>
                                        <p:tgtEl>
                                          <p:spTgt spid="9"/>
                                        </p:tgtEl>
                                        <p:attrNameLst>
                                          <p:attrName>ppt_w</p:attrName>
                                        </p:attrNameLst>
                                      </p:cBhvr>
                                      <p:tavLst>
                                        <p:tav tm="0">
                                          <p:val>
                                            <p:fltVal val="0"/>
                                          </p:val>
                                        </p:tav>
                                        <p:tav tm="100000">
                                          <p:val>
                                            <p:strVal val="#ppt_w"/>
                                          </p:val>
                                        </p:tav>
                                      </p:tavLst>
                                    </p:anim>
                                    <p:anim calcmode="lin" valueType="num">
                                      <p:cBhvr>
                                        <p:cTn id="28" dur="400" fill="hold"/>
                                        <p:tgtEl>
                                          <p:spTgt spid="9"/>
                                        </p:tgtEl>
                                        <p:attrNameLst>
                                          <p:attrName>ppt_h</p:attrName>
                                        </p:attrNameLst>
                                      </p:cBhvr>
                                      <p:tavLst>
                                        <p:tav tm="0">
                                          <p:val>
                                            <p:fltVal val="0"/>
                                          </p:val>
                                        </p:tav>
                                        <p:tav tm="100000">
                                          <p:val>
                                            <p:strVal val="#ppt_h"/>
                                          </p:val>
                                        </p:tav>
                                      </p:tavLst>
                                    </p:anim>
                                    <p:animEffect transition="in" filter="fade">
                                      <p:cBhvr>
                                        <p:cTn id="29" dur="4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400" fill="hold"/>
                                        <p:tgtEl>
                                          <p:spTgt spid="10"/>
                                        </p:tgtEl>
                                        <p:attrNameLst>
                                          <p:attrName>ppt_w</p:attrName>
                                        </p:attrNameLst>
                                      </p:cBhvr>
                                      <p:tavLst>
                                        <p:tav tm="0">
                                          <p:val>
                                            <p:fltVal val="0"/>
                                          </p:val>
                                        </p:tav>
                                        <p:tav tm="100000">
                                          <p:val>
                                            <p:strVal val="#ppt_w"/>
                                          </p:val>
                                        </p:tav>
                                      </p:tavLst>
                                    </p:anim>
                                    <p:anim calcmode="lin" valueType="num">
                                      <p:cBhvr>
                                        <p:cTn id="33" dur="400" fill="hold"/>
                                        <p:tgtEl>
                                          <p:spTgt spid="10"/>
                                        </p:tgtEl>
                                        <p:attrNameLst>
                                          <p:attrName>ppt_h</p:attrName>
                                        </p:attrNameLst>
                                      </p:cBhvr>
                                      <p:tavLst>
                                        <p:tav tm="0">
                                          <p:val>
                                            <p:fltVal val="0"/>
                                          </p:val>
                                        </p:tav>
                                        <p:tav tm="100000">
                                          <p:val>
                                            <p:strVal val="#ppt_h"/>
                                          </p:val>
                                        </p:tav>
                                      </p:tavLst>
                                    </p:anim>
                                    <p:animEffect transition="in" filter="fade">
                                      <p:cBhvr>
                                        <p:cTn id="34" dur="4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400" fill="hold"/>
                                        <p:tgtEl>
                                          <p:spTgt spid="11"/>
                                        </p:tgtEl>
                                        <p:attrNameLst>
                                          <p:attrName>ppt_w</p:attrName>
                                        </p:attrNameLst>
                                      </p:cBhvr>
                                      <p:tavLst>
                                        <p:tav tm="0">
                                          <p:val>
                                            <p:fltVal val="0"/>
                                          </p:val>
                                        </p:tav>
                                        <p:tav tm="100000">
                                          <p:val>
                                            <p:strVal val="#ppt_w"/>
                                          </p:val>
                                        </p:tav>
                                      </p:tavLst>
                                    </p:anim>
                                    <p:anim calcmode="lin" valueType="num">
                                      <p:cBhvr>
                                        <p:cTn id="38" dur="400" fill="hold"/>
                                        <p:tgtEl>
                                          <p:spTgt spid="11"/>
                                        </p:tgtEl>
                                        <p:attrNameLst>
                                          <p:attrName>ppt_h</p:attrName>
                                        </p:attrNameLst>
                                      </p:cBhvr>
                                      <p:tavLst>
                                        <p:tav tm="0">
                                          <p:val>
                                            <p:fltVal val="0"/>
                                          </p:val>
                                        </p:tav>
                                        <p:tav tm="100000">
                                          <p:val>
                                            <p:strVal val="#ppt_h"/>
                                          </p:val>
                                        </p:tav>
                                      </p:tavLst>
                                    </p:anim>
                                    <p:animEffect transition="in" filter="fade">
                                      <p:cBhvr>
                                        <p:cTn id="39" dur="4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400" fill="hold"/>
                                        <p:tgtEl>
                                          <p:spTgt spid="8"/>
                                        </p:tgtEl>
                                        <p:attrNameLst>
                                          <p:attrName>ppt_w</p:attrName>
                                        </p:attrNameLst>
                                      </p:cBhvr>
                                      <p:tavLst>
                                        <p:tav tm="0">
                                          <p:val>
                                            <p:fltVal val="0"/>
                                          </p:val>
                                        </p:tav>
                                        <p:tav tm="100000">
                                          <p:val>
                                            <p:strVal val="#ppt_w"/>
                                          </p:val>
                                        </p:tav>
                                      </p:tavLst>
                                    </p:anim>
                                    <p:anim calcmode="lin" valueType="num">
                                      <p:cBhvr>
                                        <p:cTn id="43" dur="400" fill="hold"/>
                                        <p:tgtEl>
                                          <p:spTgt spid="8"/>
                                        </p:tgtEl>
                                        <p:attrNameLst>
                                          <p:attrName>ppt_h</p:attrName>
                                        </p:attrNameLst>
                                      </p:cBhvr>
                                      <p:tavLst>
                                        <p:tav tm="0">
                                          <p:val>
                                            <p:fltVal val="0"/>
                                          </p:val>
                                        </p:tav>
                                        <p:tav tm="100000">
                                          <p:val>
                                            <p:strVal val="#ppt_h"/>
                                          </p:val>
                                        </p:tav>
                                      </p:tavLst>
                                    </p:anim>
                                    <p:animEffect transition="in" filter="fade">
                                      <p:cBhvr>
                                        <p:cTn id="44" dur="400"/>
                                        <p:tgtEl>
                                          <p:spTgt spid="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400" fill="hold"/>
                                        <p:tgtEl>
                                          <p:spTgt spid="19"/>
                                        </p:tgtEl>
                                        <p:attrNameLst>
                                          <p:attrName>ppt_w</p:attrName>
                                        </p:attrNameLst>
                                      </p:cBhvr>
                                      <p:tavLst>
                                        <p:tav tm="0">
                                          <p:val>
                                            <p:fltVal val="0"/>
                                          </p:val>
                                        </p:tav>
                                        <p:tav tm="100000">
                                          <p:val>
                                            <p:strVal val="#ppt_w"/>
                                          </p:val>
                                        </p:tav>
                                      </p:tavLst>
                                    </p:anim>
                                    <p:anim calcmode="lin" valueType="num">
                                      <p:cBhvr>
                                        <p:cTn id="48" dur="400" fill="hold"/>
                                        <p:tgtEl>
                                          <p:spTgt spid="19"/>
                                        </p:tgtEl>
                                        <p:attrNameLst>
                                          <p:attrName>ppt_h</p:attrName>
                                        </p:attrNameLst>
                                      </p:cBhvr>
                                      <p:tavLst>
                                        <p:tav tm="0">
                                          <p:val>
                                            <p:fltVal val="0"/>
                                          </p:val>
                                        </p:tav>
                                        <p:tav tm="100000">
                                          <p:val>
                                            <p:strVal val="#ppt_h"/>
                                          </p:val>
                                        </p:tav>
                                      </p:tavLst>
                                    </p:anim>
                                    <p:animEffect transition="in" filter="fade">
                                      <p:cBhvr>
                                        <p:cTn id="49" dur="4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400" fill="hold"/>
                                        <p:tgtEl>
                                          <p:spTgt spid="18"/>
                                        </p:tgtEl>
                                        <p:attrNameLst>
                                          <p:attrName>ppt_w</p:attrName>
                                        </p:attrNameLst>
                                      </p:cBhvr>
                                      <p:tavLst>
                                        <p:tav tm="0">
                                          <p:val>
                                            <p:fltVal val="0"/>
                                          </p:val>
                                        </p:tav>
                                        <p:tav tm="100000">
                                          <p:val>
                                            <p:strVal val="#ppt_w"/>
                                          </p:val>
                                        </p:tav>
                                      </p:tavLst>
                                    </p:anim>
                                    <p:anim calcmode="lin" valueType="num">
                                      <p:cBhvr>
                                        <p:cTn id="53" dur="400" fill="hold"/>
                                        <p:tgtEl>
                                          <p:spTgt spid="18"/>
                                        </p:tgtEl>
                                        <p:attrNameLst>
                                          <p:attrName>ppt_h</p:attrName>
                                        </p:attrNameLst>
                                      </p:cBhvr>
                                      <p:tavLst>
                                        <p:tav tm="0">
                                          <p:val>
                                            <p:fltVal val="0"/>
                                          </p:val>
                                        </p:tav>
                                        <p:tav tm="100000">
                                          <p:val>
                                            <p:strVal val="#ppt_h"/>
                                          </p:val>
                                        </p:tav>
                                      </p:tavLst>
                                    </p:anim>
                                    <p:animEffect transition="in" filter="fade">
                                      <p:cBhvr>
                                        <p:cTn id="54" dur="400"/>
                                        <p:tgtEl>
                                          <p:spTgt spid="1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400" fill="hold"/>
                                        <p:tgtEl>
                                          <p:spTgt spid="24"/>
                                        </p:tgtEl>
                                        <p:attrNameLst>
                                          <p:attrName>ppt_w</p:attrName>
                                        </p:attrNameLst>
                                      </p:cBhvr>
                                      <p:tavLst>
                                        <p:tav tm="0">
                                          <p:val>
                                            <p:fltVal val="0"/>
                                          </p:val>
                                        </p:tav>
                                        <p:tav tm="100000">
                                          <p:val>
                                            <p:strVal val="#ppt_w"/>
                                          </p:val>
                                        </p:tav>
                                      </p:tavLst>
                                    </p:anim>
                                    <p:anim calcmode="lin" valueType="num">
                                      <p:cBhvr>
                                        <p:cTn id="58" dur="400" fill="hold"/>
                                        <p:tgtEl>
                                          <p:spTgt spid="24"/>
                                        </p:tgtEl>
                                        <p:attrNameLst>
                                          <p:attrName>ppt_h</p:attrName>
                                        </p:attrNameLst>
                                      </p:cBhvr>
                                      <p:tavLst>
                                        <p:tav tm="0">
                                          <p:val>
                                            <p:fltVal val="0"/>
                                          </p:val>
                                        </p:tav>
                                        <p:tav tm="100000">
                                          <p:val>
                                            <p:strVal val="#ppt_h"/>
                                          </p:val>
                                        </p:tav>
                                      </p:tavLst>
                                    </p:anim>
                                    <p:animEffect transition="in" filter="fade">
                                      <p:cBhvr>
                                        <p:cTn id="59" dur="400"/>
                                        <p:tgtEl>
                                          <p:spTgt spid="2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400" fill="hold"/>
                                        <p:tgtEl>
                                          <p:spTgt spid="25"/>
                                        </p:tgtEl>
                                        <p:attrNameLst>
                                          <p:attrName>ppt_w</p:attrName>
                                        </p:attrNameLst>
                                      </p:cBhvr>
                                      <p:tavLst>
                                        <p:tav tm="0">
                                          <p:val>
                                            <p:fltVal val="0"/>
                                          </p:val>
                                        </p:tav>
                                        <p:tav tm="100000">
                                          <p:val>
                                            <p:strVal val="#ppt_w"/>
                                          </p:val>
                                        </p:tav>
                                      </p:tavLst>
                                    </p:anim>
                                    <p:anim calcmode="lin" valueType="num">
                                      <p:cBhvr>
                                        <p:cTn id="63" dur="400" fill="hold"/>
                                        <p:tgtEl>
                                          <p:spTgt spid="25"/>
                                        </p:tgtEl>
                                        <p:attrNameLst>
                                          <p:attrName>ppt_h</p:attrName>
                                        </p:attrNameLst>
                                      </p:cBhvr>
                                      <p:tavLst>
                                        <p:tav tm="0">
                                          <p:val>
                                            <p:fltVal val="0"/>
                                          </p:val>
                                        </p:tav>
                                        <p:tav tm="100000">
                                          <p:val>
                                            <p:strVal val="#ppt_h"/>
                                          </p:val>
                                        </p:tav>
                                      </p:tavLst>
                                    </p:anim>
                                    <p:animEffect transition="in" filter="fade">
                                      <p:cBhvr>
                                        <p:cTn id="64" dur="400"/>
                                        <p:tgtEl>
                                          <p:spTgt spid="2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400" fill="hold"/>
                                        <p:tgtEl>
                                          <p:spTgt spid="28"/>
                                        </p:tgtEl>
                                        <p:attrNameLst>
                                          <p:attrName>ppt_w</p:attrName>
                                        </p:attrNameLst>
                                      </p:cBhvr>
                                      <p:tavLst>
                                        <p:tav tm="0">
                                          <p:val>
                                            <p:fltVal val="0"/>
                                          </p:val>
                                        </p:tav>
                                        <p:tav tm="100000">
                                          <p:val>
                                            <p:strVal val="#ppt_w"/>
                                          </p:val>
                                        </p:tav>
                                      </p:tavLst>
                                    </p:anim>
                                    <p:anim calcmode="lin" valueType="num">
                                      <p:cBhvr>
                                        <p:cTn id="68" dur="400" fill="hold"/>
                                        <p:tgtEl>
                                          <p:spTgt spid="28"/>
                                        </p:tgtEl>
                                        <p:attrNameLst>
                                          <p:attrName>ppt_h</p:attrName>
                                        </p:attrNameLst>
                                      </p:cBhvr>
                                      <p:tavLst>
                                        <p:tav tm="0">
                                          <p:val>
                                            <p:fltVal val="0"/>
                                          </p:val>
                                        </p:tav>
                                        <p:tav tm="100000">
                                          <p:val>
                                            <p:strVal val="#ppt_h"/>
                                          </p:val>
                                        </p:tav>
                                      </p:tavLst>
                                    </p:anim>
                                    <p:animEffect transition="in" filter="fade">
                                      <p:cBhvr>
                                        <p:cTn id="69" dur="400"/>
                                        <p:tgtEl>
                                          <p:spTgt spid="28"/>
                                        </p:tgtEl>
                                      </p:cBhvr>
                                    </p:animEffect>
                                  </p:childTnLst>
                                </p:cTn>
                              </p:par>
                              <p:par>
                                <p:cTn id="70" presetID="53" presetClass="entr" presetSubtype="16"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400" fill="hold"/>
                                        <p:tgtEl>
                                          <p:spTgt spid="29"/>
                                        </p:tgtEl>
                                        <p:attrNameLst>
                                          <p:attrName>ppt_w</p:attrName>
                                        </p:attrNameLst>
                                      </p:cBhvr>
                                      <p:tavLst>
                                        <p:tav tm="0">
                                          <p:val>
                                            <p:fltVal val="0"/>
                                          </p:val>
                                        </p:tav>
                                        <p:tav tm="100000">
                                          <p:val>
                                            <p:strVal val="#ppt_w"/>
                                          </p:val>
                                        </p:tav>
                                      </p:tavLst>
                                    </p:anim>
                                    <p:anim calcmode="lin" valueType="num">
                                      <p:cBhvr>
                                        <p:cTn id="73" dur="400" fill="hold"/>
                                        <p:tgtEl>
                                          <p:spTgt spid="29"/>
                                        </p:tgtEl>
                                        <p:attrNameLst>
                                          <p:attrName>ppt_h</p:attrName>
                                        </p:attrNameLst>
                                      </p:cBhvr>
                                      <p:tavLst>
                                        <p:tav tm="0">
                                          <p:val>
                                            <p:fltVal val="0"/>
                                          </p:val>
                                        </p:tav>
                                        <p:tav tm="100000">
                                          <p:val>
                                            <p:strVal val="#ppt_h"/>
                                          </p:val>
                                        </p:tav>
                                      </p:tavLst>
                                    </p:anim>
                                    <p:animEffect transition="in" filter="fade">
                                      <p:cBhvr>
                                        <p:cTn id="74" dur="4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3" grpId="0"/>
      <p:bldP spid="4" grpId="0"/>
      <p:bldP spid="9" grpId="0" animBg="1"/>
      <p:bldP spid="10" grpId="0" animBg="1"/>
      <p:bldP spid="8" grpId="0"/>
      <p:bldP spid="19" grpId="0"/>
      <p:bldP spid="24" grpId="0" animBg="1"/>
      <p:bldP spid="25" grpId="0" animBg="1"/>
      <p:bldGraphic spid="2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2. Fundamentación teórica</a:t>
            </a:r>
            <a:endParaRPr lang="es-EC" sz="3000" b="1" dirty="0"/>
          </a:p>
        </p:txBody>
      </p:sp>
      <p:sp>
        <p:nvSpPr>
          <p:cNvPr id="7" name="Rectángulo redondeado 6"/>
          <p:cNvSpPr/>
          <p:nvPr/>
        </p:nvSpPr>
        <p:spPr>
          <a:xfrm>
            <a:off x="430770" y="803159"/>
            <a:ext cx="2219900" cy="639533"/>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Autómatas Celulares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0680D61E-6848-45FA-9B5C-F2AD0C826A8E}"/>
              </a:ext>
            </a:extLst>
          </p:cNvPr>
          <p:cNvGrpSpPr/>
          <p:nvPr/>
        </p:nvGrpSpPr>
        <p:grpSpPr>
          <a:xfrm>
            <a:off x="891104" y="1821604"/>
            <a:ext cx="4660702" cy="1673595"/>
            <a:chOff x="891104" y="1821604"/>
            <a:chExt cx="4660702" cy="1673595"/>
          </a:xfrm>
        </p:grpSpPr>
        <mc:AlternateContent xmlns:mc="http://schemas.openxmlformats.org/markup-compatibility/2006">
          <mc:Choice xmlns:a14="http://schemas.microsoft.com/office/drawing/2010/main" Requires="a14">
            <p:sp>
              <p:nvSpPr>
                <p:cNvPr id="4" name="Rectángulo 3"/>
                <p:cNvSpPr/>
                <p:nvPr/>
              </p:nvSpPr>
              <p:spPr>
                <a:xfrm>
                  <a:off x="990027" y="1821604"/>
                  <a:ext cx="277024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Q</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d>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s-E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4" name="Rectángulo 3"/>
                <p:cNvSpPr>
                  <a:spLocks noRot="1" noChangeAspect="1" noMove="1" noResize="1" noEditPoints="1" noAdjustHandles="1" noChangeArrowheads="1" noChangeShapeType="1" noTextEdit="1"/>
                </p:cNvSpPr>
                <p:nvPr/>
              </p:nvSpPr>
              <p:spPr>
                <a:xfrm>
                  <a:off x="990027" y="1821604"/>
                  <a:ext cx="2770246" cy="307777"/>
                </a:xfrm>
                <a:prstGeom prst="rect">
                  <a:avLst/>
                </a:prstGeom>
                <a:blipFill>
                  <a:blip r:embed="rId4"/>
                  <a:stretch>
                    <a:fillRect b="-8000"/>
                  </a:stretch>
                </a:blipFill>
              </p:spPr>
              <p:txBody>
                <a:bodyPr/>
                <a:lstStyle/>
                <a:p>
                  <a:r>
                    <a:rPr lang="en-US">
                      <a:noFill/>
                    </a:rPr>
                    <a:t> </a:t>
                  </a:r>
                </a:p>
              </p:txBody>
            </p:sp>
          </mc:Fallback>
        </mc:AlternateContent>
        <p:sp>
          <p:nvSpPr>
            <p:cNvPr id="5" name="Rectángulo 4"/>
            <p:cNvSpPr/>
            <p:nvPr/>
          </p:nvSpPr>
          <p:spPr>
            <a:xfrm>
              <a:off x="891104" y="2217926"/>
              <a:ext cx="4660702" cy="12772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Donde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Q: es el estado global del sistema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 el subconjunto de todos los estados posibles del autómata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 la vecindad de todas las celdas que proporcionan valores de entrada para la función de transición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  la función de transición que define el cambio de estado del autómata celular de su estado actual al estado en el siguiente paso de tiempo</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upo 8"/>
          <p:cNvGrpSpPr/>
          <p:nvPr/>
        </p:nvGrpSpPr>
        <p:grpSpPr>
          <a:xfrm>
            <a:off x="6338625" y="1665655"/>
            <a:ext cx="4851462" cy="2032049"/>
            <a:chOff x="-15240" y="-93433"/>
            <a:chExt cx="4282440" cy="1568578"/>
          </a:xfrm>
        </p:grpSpPr>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t="1237" r="2617" b="15464"/>
            <a:stretch/>
          </p:blipFill>
          <p:spPr bwMode="auto">
            <a:xfrm>
              <a:off x="297180" y="7620"/>
              <a:ext cx="3970020" cy="1467525"/>
            </a:xfrm>
            <a:prstGeom prst="rect">
              <a:avLst/>
            </a:prstGeom>
            <a:ln>
              <a:noFill/>
            </a:ln>
            <a:extLst>
              <a:ext uri="{53640926-AAD7-44D8-BBD7-CCE9431645EC}">
                <a14:shadowObscured xmlns:a14="http://schemas.microsoft.com/office/drawing/2010/main"/>
              </a:ext>
            </a:extLst>
          </p:spPr>
        </p:pic>
        <p:sp>
          <p:nvSpPr>
            <p:cNvPr id="11" name="Cuadro de texto 707"/>
            <p:cNvSpPr txBox="1"/>
            <p:nvPr/>
          </p:nvSpPr>
          <p:spPr>
            <a:xfrm>
              <a:off x="-15240" y="15240"/>
              <a:ext cx="1196340" cy="3962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C"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Estados de las celdas</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 de texto 708"/>
            <p:cNvSpPr txBox="1"/>
            <p:nvPr/>
          </p:nvSpPr>
          <p:spPr>
            <a:xfrm>
              <a:off x="-7620" y="403860"/>
              <a:ext cx="1196340" cy="2819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C"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Vecindario (N)</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 de texto 709"/>
            <p:cNvSpPr txBox="1"/>
            <p:nvPr/>
          </p:nvSpPr>
          <p:spPr>
            <a:xfrm>
              <a:off x="0" y="853440"/>
              <a:ext cx="1280160" cy="2819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C"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Regla de transición (T)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Cuadro de texto 710"/>
            <p:cNvSpPr txBox="1"/>
            <p:nvPr/>
          </p:nvSpPr>
          <p:spPr>
            <a:xfrm>
              <a:off x="1493520" y="-93433"/>
              <a:ext cx="1127760" cy="36599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C"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Vacía</a:t>
              </a:r>
              <a:br>
                <a:rPr kumimoji="0" lang="es-EC"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C"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Ocupada</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Cuadro de texto 711"/>
            <p:cNvSpPr txBox="1"/>
            <p:nvPr/>
          </p:nvSpPr>
          <p:spPr>
            <a:xfrm>
              <a:off x="1348740" y="823337"/>
              <a:ext cx="2788920" cy="63622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Ejemplo: Si hay tres o más celdas con estado ‘ocupada’ en la vecindad de una celda central con estado ‘vacía’ la celda central se convertirá en ‘ocupada’ en el siguiente paso de tiempo de lo contrario; permanecerá ‘vacía’ (sin cambios).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upo 15"/>
          <p:cNvGrpSpPr/>
          <p:nvPr/>
        </p:nvGrpSpPr>
        <p:grpSpPr>
          <a:xfrm>
            <a:off x="2429123" y="3647617"/>
            <a:ext cx="4761042" cy="2553196"/>
            <a:chOff x="-160050" y="0"/>
            <a:chExt cx="3596670" cy="1688709"/>
          </a:xfrm>
        </p:grpSpPr>
        <p:pic>
          <p:nvPicPr>
            <p:cNvPr id="17" name="Imagen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436620" cy="1607820"/>
            </a:xfrm>
            <a:prstGeom prst="rect">
              <a:avLst/>
            </a:prstGeom>
          </p:spPr>
        </p:pic>
        <p:sp>
          <p:nvSpPr>
            <p:cNvPr id="18" name="Cuadro de texto 714"/>
            <p:cNvSpPr txBox="1"/>
            <p:nvPr/>
          </p:nvSpPr>
          <p:spPr>
            <a:xfrm>
              <a:off x="255905" y="1080992"/>
              <a:ext cx="2953385" cy="60771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Celda vacía</a:t>
              </a:r>
              <a:br>
                <a:rPr kumimoji="0" lang="es-EC"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C"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Celda ocupada</a:t>
              </a:r>
              <a:br>
                <a:rPr kumimoji="0" lang="es-EC"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C"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Celda convertida de vacía a ocupada en el paso de tiempo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Cuadro de texto 715"/>
            <p:cNvSpPr txBox="1"/>
            <p:nvPr/>
          </p:nvSpPr>
          <p:spPr>
            <a:xfrm>
              <a:off x="-160050" y="898605"/>
              <a:ext cx="1249756" cy="2057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C"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Estado inicial (tiempo 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Cuadro de texto 716"/>
            <p:cNvSpPr txBox="1"/>
            <p:nvPr/>
          </p:nvSpPr>
          <p:spPr>
            <a:xfrm>
              <a:off x="1116106" y="936812"/>
              <a:ext cx="1246530" cy="2442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Estado global (tiempo t+1)</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 de texto 717"/>
            <p:cNvSpPr txBox="1"/>
            <p:nvPr/>
          </p:nvSpPr>
          <p:spPr>
            <a:xfrm>
              <a:off x="2194965" y="936812"/>
              <a:ext cx="1197689" cy="19094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Estado global (tiempo t+2)</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DF583C40-A7E0-4790-AA80-DF70B249A084}"/>
              </a:ext>
            </a:extLst>
          </p:cNvPr>
          <p:cNvGrpSpPr/>
          <p:nvPr/>
        </p:nvGrpSpPr>
        <p:grpSpPr>
          <a:xfrm>
            <a:off x="2650670" y="802621"/>
            <a:ext cx="8864390" cy="640072"/>
            <a:chOff x="2650670" y="802621"/>
            <a:chExt cx="8864390" cy="640072"/>
          </a:xfrm>
        </p:grpSpPr>
        <p:sp>
          <p:nvSpPr>
            <p:cNvPr id="6" name="Rectángulo redondeado 5"/>
            <p:cNvSpPr/>
            <p:nvPr/>
          </p:nvSpPr>
          <p:spPr>
            <a:xfrm>
              <a:off x="3415683" y="802621"/>
              <a:ext cx="8099377" cy="640072"/>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Es un modelo matemático para un sistema dinámico compuesto por un conjunto de celdas o células que adquieren distintos estados o valores</a:t>
              </a:r>
            </a:p>
          </p:txBody>
        </p:sp>
        <p:cxnSp>
          <p:nvCxnSpPr>
            <p:cNvPr id="23" name="Conector recto de flecha 22"/>
            <p:cNvCxnSpPr>
              <a:stCxn id="7" idx="3"/>
              <a:endCxn id="6" idx="1"/>
            </p:cNvCxnSpPr>
            <p:nvPr/>
          </p:nvCxnSpPr>
          <p:spPr>
            <a:xfrm flipV="1">
              <a:off x="2650670" y="1122657"/>
              <a:ext cx="765013" cy="269"/>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grpSp>
      <p:pic>
        <p:nvPicPr>
          <p:cNvPr id="12290" name="Picture 2" descr="Automata cellular wild GIF - Find on GIF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79008" y="3687856"/>
            <a:ext cx="1756663" cy="1751783"/>
          </a:xfrm>
          <a:prstGeom prst="rect">
            <a:avLst/>
          </a:prstGeom>
          <a:noFill/>
          <a:extLst>
            <a:ext uri="{909E8E84-426E-40DD-AFC4-6F175D3DCCD1}">
              <a14:hiddenFill xmlns:a14="http://schemas.microsoft.com/office/drawing/2010/main">
                <a:solidFill>
                  <a:srgbClr val="FFFFFF"/>
                </a:solidFill>
              </a14:hiddenFill>
            </a:ext>
          </a:extLst>
        </p:spPr>
      </p:pic>
      <p:sp>
        <p:nvSpPr>
          <p:cNvPr id="28" name="Rectángulo 27"/>
          <p:cNvSpPr/>
          <p:nvPr/>
        </p:nvSpPr>
        <p:spPr>
          <a:xfrm>
            <a:off x="132741" y="6414365"/>
            <a:ext cx="352814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a:ea typeface="+mn-ea"/>
                <a:cs typeface="+mn-cs"/>
              </a:rPr>
              <a:t>(Fernández &amp; Rangel, 2014; </a:t>
            </a:r>
            <a:r>
              <a:rPr kumimoji="0" lang="es-EC" sz="1400" b="0" i="0" u="none" strike="noStrike" kern="1200" cap="none" spc="0" normalizeH="0" baseline="0" noProof="0" dirty="0" err="1">
                <a:ln>
                  <a:noFill/>
                </a:ln>
                <a:solidFill>
                  <a:prstClr val="black"/>
                </a:solidFill>
                <a:effectLst/>
                <a:uLnTx/>
                <a:uFillTx/>
                <a:latin typeface="Calibri" panose="020F0502020204030204"/>
                <a:ea typeface="+mn-ea"/>
                <a:cs typeface="+mn-cs"/>
              </a:rPr>
              <a:t>Leao</a:t>
            </a:r>
            <a:r>
              <a:rPr kumimoji="0" lang="es-EC" sz="1400" b="0" i="0" u="none" strike="noStrike" kern="1200" cap="none" spc="0" normalizeH="0" baseline="0" noProof="0" dirty="0">
                <a:ln>
                  <a:noFill/>
                </a:ln>
                <a:solidFill>
                  <a:prstClr val="black"/>
                </a:solidFill>
                <a:effectLst/>
                <a:uLnTx/>
                <a:uFillTx/>
                <a:latin typeface="Calibri" panose="020F0502020204030204"/>
                <a:ea typeface="+mn-ea"/>
                <a:cs typeface="+mn-cs"/>
              </a:rPr>
              <a:t> et al., 2004)</a:t>
            </a:r>
            <a:r>
              <a:rPr kumimoji="0" lang="es-EC" sz="14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Rounded Corners 81">
            <a:extLst>
              <a:ext uri="{FF2B5EF4-FFF2-40B4-BE49-F238E27FC236}">
                <a16:creationId xmlns:a16="http://schemas.microsoft.com/office/drawing/2014/main" id="{B072E4F7-72A4-4A78-AC4D-E103B57580FA}"/>
              </a:ext>
            </a:extLst>
          </p:cNvPr>
          <p:cNvSpPr/>
          <p:nvPr/>
        </p:nvSpPr>
        <p:spPr>
          <a:xfrm>
            <a:off x="6347257" y="1893918"/>
            <a:ext cx="1141563" cy="293668"/>
          </a:xfrm>
          <a:prstGeom prst="roundRect">
            <a:avLst/>
          </a:prstGeom>
          <a:noFill/>
          <a:ln w="317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81">
            <a:extLst>
              <a:ext uri="{FF2B5EF4-FFF2-40B4-BE49-F238E27FC236}">
                <a16:creationId xmlns:a16="http://schemas.microsoft.com/office/drawing/2014/main" id="{B072E4F7-72A4-4A78-AC4D-E103B57580FA}"/>
              </a:ext>
            </a:extLst>
          </p:cNvPr>
          <p:cNvSpPr/>
          <p:nvPr/>
        </p:nvSpPr>
        <p:spPr>
          <a:xfrm>
            <a:off x="6355890" y="2381461"/>
            <a:ext cx="1141563" cy="293668"/>
          </a:xfrm>
          <a:prstGeom prst="roundRect">
            <a:avLst/>
          </a:prstGeom>
          <a:noFill/>
          <a:ln w="317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81">
            <a:extLst>
              <a:ext uri="{FF2B5EF4-FFF2-40B4-BE49-F238E27FC236}">
                <a16:creationId xmlns:a16="http://schemas.microsoft.com/office/drawing/2014/main" id="{B072E4F7-72A4-4A78-AC4D-E103B57580FA}"/>
              </a:ext>
            </a:extLst>
          </p:cNvPr>
          <p:cNvSpPr/>
          <p:nvPr/>
        </p:nvSpPr>
        <p:spPr>
          <a:xfrm>
            <a:off x="6384624" y="2963880"/>
            <a:ext cx="1141563" cy="293668"/>
          </a:xfrm>
          <a:prstGeom prst="roundRect">
            <a:avLst/>
          </a:prstGeom>
          <a:noFill/>
          <a:ln w="317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4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ppt_w</p:attrName>
                                        </p:attrNameLst>
                                      </p:cBhvr>
                                      <p:tavLst>
                                        <p:tav tm="0">
                                          <p:val>
                                            <p:fltVal val="0"/>
                                          </p:val>
                                        </p:tav>
                                        <p:tav tm="100000">
                                          <p:val>
                                            <p:strVal val="#ppt_w"/>
                                          </p:val>
                                        </p:tav>
                                      </p:tavLst>
                                    </p:anim>
                                    <p:anim calcmode="lin" valueType="num">
                                      <p:cBhvr>
                                        <p:cTn id="13" dur="400" fill="hold"/>
                                        <p:tgtEl>
                                          <p:spTgt spid="8"/>
                                        </p:tgtEl>
                                        <p:attrNameLst>
                                          <p:attrName>ppt_h</p:attrName>
                                        </p:attrNameLst>
                                      </p:cBhvr>
                                      <p:tavLst>
                                        <p:tav tm="0">
                                          <p:val>
                                            <p:fltVal val="0"/>
                                          </p:val>
                                        </p:tav>
                                        <p:tav tm="100000">
                                          <p:val>
                                            <p:strVal val="#ppt_h"/>
                                          </p:val>
                                        </p:tav>
                                      </p:tavLst>
                                    </p:anim>
                                    <p:animEffect transition="in" filter="fade">
                                      <p:cBhvr>
                                        <p:cTn id="14" dur="4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400" fill="hold"/>
                                        <p:tgtEl>
                                          <p:spTgt spid="9"/>
                                        </p:tgtEl>
                                        <p:attrNameLst>
                                          <p:attrName>ppt_w</p:attrName>
                                        </p:attrNameLst>
                                      </p:cBhvr>
                                      <p:tavLst>
                                        <p:tav tm="0">
                                          <p:val>
                                            <p:fltVal val="0"/>
                                          </p:val>
                                        </p:tav>
                                        <p:tav tm="100000">
                                          <p:val>
                                            <p:strVal val="#ppt_w"/>
                                          </p:val>
                                        </p:tav>
                                      </p:tavLst>
                                    </p:anim>
                                    <p:anim calcmode="lin" valueType="num">
                                      <p:cBhvr>
                                        <p:cTn id="18" dur="400" fill="hold"/>
                                        <p:tgtEl>
                                          <p:spTgt spid="9"/>
                                        </p:tgtEl>
                                        <p:attrNameLst>
                                          <p:attrName>ppt_h</p:attrName>
                                        </p:attrNameLst>
                                      </p:cBhvr>
                                      <p:tavLst>
                                        <p:tav tm="0">
                                          <p:val>
                                            <p:fltVal val="0"/>
                                          </p:val>
                                        </p:tav>
                                        <p:tav tm="100000">
                                          <p:val>
                                            <p:strVal val="#ppt_h"/>
                                          </p:val>
                                        </p:tav>
                                      </p:tavLst>
                                    </p:anim>
                                    <p:animEffect transition="in" filter="fade">
                                      <p:cBhvr>
                                        <p:cTn id="19" dur="4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400" fill="hold"/>
                                        <p:tgtEl>
                                          <p:spTgt spid="16"/>
                                        </p:tgtEl>
                                        <p:attrNameLst>
                                          <p:attrName>ppt_w</p:attrName>
                                        </p:attrNameLst>
                                      </p:cBhvr>
                                      <p:tavLst>
                                        <p:tav tm="0">
                                          <p:val>
                                            <p:fltVal val="0"/>
                                          </p:val>
                                        </p:tav>
                                        <p:tav tm="100000">
                                          <p:val>
                                            <p:strVal val="#ppt_w"/>
                                          </p:val>
                                        </p:tav>
                                      </p:tavLst>
                                    </p:anim>
                                    <p:anim calcmode="lin" valueType="num">
                                      <p:cBhvr>
                                        <p:cTn id="23" dur="400" fill="hold"/>
                                        <p:tgtEl>
                                          <p:spTgt spid="16"/>
                                        </p:tgtEl>
                                        <p:attrNameLst>
                                          <p:attrName>ppt_h</p:attrName>
                                        </p:attrNameLst>
                                      </p:cBhvr>
                                      <p:tavLst>
                                        <p:tav tm="0">
                                          <p:val>
                                            <p:fltVal val="0"/>
                                          </p:val>
                                        </p:tav>
                                        <p:tav tm="100000">
                                          <p:val>
                                            <p:strVal val="#ppt_h"/>
                                          </p:val>
                                        </p:tav>
                                      </p:tavLst>
                                    </p:anim>
                                    <p:animEffect transition="in" filter="fade">
                                      <p:cBhvr>
                                        <p:cTn id="24" dur="4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400" fill="hold"/>
                                        <p:tgtEl>
                                          <p:spTgt spid="3"/>
                                        </p:tgtEl>
                                        <p:attrNameLst>
                                          <p:attrName>ppt_w</p:attrName>
                                        </p:attrNameLst>
                                      </p:cBhvr>
                                      <p:tavLst>
                                        <p:tav tm="0">
                                          <p:val>
                                            <p:fltVal val="0"/>
                                          </p:val>
                                        </p:tav>
                                        <p:tav tm="100000">
                                          <p:val>
                                            <p:strVal val="#ppt_w"/>
                                          </p:val>
                                        </p:tav>
                                      </p:tavLst>
                                    </p:anim>
                                    <p:anim calcmode="lin" valueType="num">
                                      <p:cBhvr>
                                        <p:cTn id="28" dur="400" fill="hold"/>
                                        <p:tgtEl>
                                          <p:spTgt spid="3"/>
                                        </p:tgtEl>
                                        <p:attrNameLst>
                                          <p:attrName>ppt_h</p:attrName>
                                        </p:attrNameLst>
                                      </p:cBhvr>
                                      <p:tavLst>
                                        <p:tav tm="0">
                                          <p:val>
                                            <p:fltVal val="0"/>
                                          </p:val>
                                        </p:tav>
                                        <p:tav tm="100000">
                                          <p:val>
                                            <p:strVal val="#ppt_h"/>
                                          </p:val>
                                        </p:tav>
                                      </p:tavLst>
                                    </p:anim>
                                    <p:animEffect transition="in" filter="fade">
                                      <p:cBhvr>
                                        <p:cTn id="29" dur="4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12290"/>
                                        </p:tgtEl>
                                        <p:attrNameLst>
                                          <p:attrName>style.visibility</p:attrName>
                                        </p:attrNameLst>
                                      </p:cBhvr>
                                      <p:to>
                                        <p:strVal val="visible"/>
                                      </p:to>
                                    </p:set>
                                    <p:anim calcmode="lin" valueType="num">
                                      <p:cBhvr>
                                        <p:cTn id="32" dur="400" fill="hold"/>
                                        <p:tgtEl>
                                          <p:spTgt spid="12290"/>
                                        </p:tgtEl>
                                        <p:attrNameLst>
                                          <p:attrName>ppt_w</p:attrName>
                                        </p:attrNameLst>
                                      </p:cBhvr>
                                      <p:tavLst>
                                        <p:tav tm="0">
                                          <p:val>
                                            <p:fltVal val="0"/>
                                          </p:val>
                                        </p:tav>
                                        <p:tav tm="100000">
                                          <p:val>
                                            <p:strVal val="#ppt_w"/>
                                          </p:val>
                                        </p:tav>
                                      </p:tavLst>
                                    </p:anim>
                                    <p:anim calcmode="lin" valueType="num">
                                      <p:cBhvr>
                                        <p:cTn id="33" dur="400" fill="hold"/>
                                        <p:tgtEl>
                                          <p:spTgt spid="12290"/>
                                        </p:tgtEl>
                                        <p:attrNameLst>
                                          <p:attrName>ppt_h</p:attrName>
                                        </p:attrNameLst>
                                      </p:cBhvr>
                                      <p:tavLst>
                                        <p:tav tm="0">
                                          <p:val>
                                            <p:fltVal val="0"/>
                                          </p:val>
                                        </p:tav>
                                        <p:tav tm="100000">
                                          <p:val>
                                            <p:strVal val="#ppt_h"/>
                                          </p:val>
                                        </p:tav>
                                      </p:tavLst>
                                    </p:anim>
                                    <p:animEffect transition="in" filter="fade">
                                      <p:cBhvr>
                                        <p:cTn id="34" dur="400"/>
                                        <p:tgtEl>
                                          <p:spTgt spid="1229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400" fill="hold"/>
                                        <p:tgtEl>
                                          <p:spTgt spid="28"/>
                                        </p:tgtEl>
                                        <p:attrNameLst>
                                          <p:attrName>ppt_w</p:attrName>
                                        </p:attrNameLst>
                                      </p:cBhvr>
                                      <p:tavLst>
                                        <p:tav tm="0">
                                          <p:val>
                                            <p:fltVal val="0"/>
                                          </p:val>
                                        </p:tav>
                                        <p:tav tm="100000">
                                          <p:val>
                                            <p:strVal val="#ppt_w"/>
                                          </p:val>
                                        </p:tav>
                                      </p:tavLst>
                                    </p:anim>
                                    <p:anim calcmode="lin" valueType="num">
                                      <p:cBhvr>
                                        <p:cTn id="38" dur="400" fill="hold"/>
                                        <p:tgtEl>
                                          <p:spTgt spid="28"/>
                                        </p:tgtEl>
                                        <p:attrNameLst>
                                          <p:attrName>ppt_h</p:attrName>
                                        </p:attrNameLst>
                                      </p:cBhvr>
                                      <p:tavLst>
                                        <p:tav tm="0">
                                          <p:val>
                                            <p:fltVal val="0"/>
                                          </p:val>
                                        </p:tav>
                                        <p:tav tm="100000">
                                          <p:val>
                                            <p:strVal val="#ppt_h"/>
                                          </p:val>
                                        </p:tav>
                                      </p:tavLst>
                                    </p:anim>
                                    <p:animEffect transition="in" filter="fade">
                                      <p:cBhvr>
                                        <p:cTn id="39" dur="4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400" fill="hold"/>
                                        <p:tgtEl>
                                          <p:spTgt spid="25"/>
                                        </p:tgtEl>
                                        <p:attrNameLst>
                                          <p:attrName>ppt_w</p:attrName>
                                        </p:attrNameLst>
                                      </p:cBhvr>
                                      <p:tavLst>
                                        <p:tav tm="0">
                                          <p:val>
                                            <p:fltVal val="0"/>
                                          </p:val>
                                        </p:tav>
                                        <p:tav tm="100000">
                                          <p:val>
                                            <p:strVal val="#ppt_w"/>
                                          </p:val>
                                        </p:tav>
                                      </p:tavLst>
                                    </p:anim>
                                    <p:anim calcmode="lin" valueType="num">
                                      <p:cBhvr>
                                        <p:cTn id="45" dur="400" fill="hold"/>
                                        <p:tgtEl>
                                          <p:spTgt spid="25"/>
                                        </p:tgtEl>
                                        <p:attrNameLst>
                                          <p:attrName>ppt_h</p:attrName>
                                        </p:attrNameLst>
                                      </p:cBhvr>
                                      <p:tavLst>
                                        <p:tav tm="0">
                                          <p:val>
                                            <p:fltVal val="0"/>
                                          </p:val>
                                        </p:tav>
                                        <p:tav tm="100000">
                                          <p:val>
                                            <p:strVal val="#ppt_h"/>
                                          </p:val>
                                        </p:tav>
                                      </p:tavLst>
                                    </p:anim>
                                    <p:animEffect transition="in" filter="fade">
                                      <p:cBhvr>
                                        <p:cTn id="46" dur="400"/>
                                        <p:tgtEl>
                                          <p:spTgt spid="2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400" fill="hold"/>
                                        <p:tgtEl>
                                          <p:spTgt spid="26"/>
                                        </p:tgtEl>
                                        <p:attrNameLst>
                                          <p:attrName>ppt_w</p:attrName>
                                        </p:attrNameLst>
                                      </p:cBhvr>
                                      <p:tavLst>
                                        <p:tav tm="0">
                                          <p:val>
                                            <p:fltVal val="0"/>
                                          </p:val>
                                        </p:tav>
                                        <p:tav tm="100000">
                                          <p:val>
                                            <p:strVal val="#ppt_w"/>
                                          </p:val>
                                        </p:tav>
                                      </p:tavLst>
                                    </p:anim>
                                    <p:anim calcmode="lin" valueType="num">
                                      <p:cBhvr>
                                        <p:cTn id="50" dur="400" fill="hold"/>
                                        <p:tgtEl>
                                          <p:spTgt spid="26"/>
                                        </p:tgtEl>
                                        <p:attrNameLst>
                                          <p:attrName>ppt_h</p:attrName>
                                        </p:attrNameLst>
                                      </p:cBhvr>
                                      <p:tavLst>
                                        <p:tav tm="0">
                                          <p:val>
                                            <p:fltVal val="0"/>
                                          </p:val>
                                        </p:tav>
                                        <p:tav tm="100000">
                                          <p:val>
                                            <p:strVal val="#ppt_h"/>
                                          </p:val>
                                        </p:tav>
                                      </p:tavLst>
                                    </p:anim>
                                    <p:animEffect transition="in" filter="fade">
                                      <p:cBhvr>
                                        <p:cTn id="51" dur="400"/>
                                        <p:tgtEl>
                                          <p:spTgt spid="2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400" fill="hold"/>
                                        <p:tgtEl>
                                          <p:spTgt spid="27"/>
                                        </p:tgtEl>
                                        <p:attrNameLst>
                                          <p:attrName>ppt_w</p:attrName>
                                        </p:attrNameLst>
                                      </p:cBhvr>
                                      <p:tavLst>
                                        <p:tav tm="0">
                                          <p:val>
                                            <p:fltVal val="0"/>
                                          </p:val>
                                        </p:tav>
                                        <p:tav tm="100000">
                                          <p:val>
                                            <p:strVal val="#ppt_w"/>
                                          </p:val>
                                        </p:tav>
                                      </p:tavLst>
                                    </p:anim>
                                    <p:anim calcmode="lin" valueType="num">
                                      <p:cBhvr>
                                        <p:cTn id="55" dur="400" fill="hold"/>
                                        <p:tgtEl>
                                          <p:spTgt spid="27"/>
                                        </p:tgtEl>
                                        <p:attrNameLst>
                                          <p:attrName>ppt_h</p:attrName>
                                        </p:attrNameLst>
                                      </p:cBhvr>
                                      <p:tavLst>
                                        <p:tav tm="0">
                                          <p:val>
                                            <p:fltVal val="0"/>
                                          </p:val>
                                        </p:tav>
                                        <p:tav tm="100000">
                                          <p:val>
                                            <p:strVal val="#ppt_h"/>
                                          </p:val>
                                        </p:tav>
                                      </p:tavLst>
                                    </p:anim>
                                    <p:animEffect transition="in" filter="fade">
                                      <p:cBhvr>
                                        <p:cTn id="56" dur="4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2. Fundamentación teórica</a:t>
            </a:r>
            <a:endParaRPr lang="es-EC" sz="3000" b="1" dirty="0"/>
          </a:p>
        </p:txBody>
      </p:sp>
      <p:sp>
        <p:nvSpPr>
          <p:cNvPr id="7" name="Rectángulo redondeado 6"/>
          <p:cNvSpPr/>
          <p:nvPr/>
        </p:nvSpPr>
        <p:spPr>
          <a:xfrm>
            <a:off x="430770" y="803159"/>
            <a:ext cx="2219900" cy="639533"/>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Índice de Cramer</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6954EEAE-C768-41FD-8FC2-AC91C2BE75A8}"/>
              </a:ext>
            </a:extLst>
          </p:cNvPr>
          <p:cNvGrpSpPr/>
          <p:nvPr/>
        </p:nvGrpSpPr>
        <p:grpSpPr>
          <a:xfrm>
            <a:off x="2650670" y="802621"/>
            <a:ext cx="8864390" cy="640072"/>
            <a:chOff x="2650670" y="802621"/>
            <a:chExt cx="8864390" cy="640072"/>
          </a:xfrm>
        </p:grpSpPr>
        <p:sp>
          <p:nvSpPr>
            <p:cNvPr id="6" name="Rectángulo redondeado 5"/>
            <p:cNvSpPr/>
            <p:nvPr/>
          </p:nvSpPr>
          <p:spPr>
            <a:xfrm>
              <a:off x="3415683" y="802621"/>
              <a:ext cx="8099377" cy="640072"/>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Mide las fuerzas de asociación entre variables y permite comprender la importancia que tiene una variable en particular para influir en un cambio</a:t>
              </a:r>
            </a:p>
          </p:txBody>
        </p:sp>
        <p:cxnSp>
          <p:nvCxnSpPr>
            <p:cNvPr id="23" name="Conector recto de flecha 22"/>
            <p:cNvCxnSpPr>
              <a:stCxn id="7" idx="3"/>
              <a:endCxn id="6" idx="1"/>
            </p:cNvCxnSpPr>
            <p:nvPr/>
          </p:nvCxnSpPr>
          <p:spPr>
            <a:xfrm flipV="1">
              <a:off x="2650670" y="1122657"/>
              <a:ext cx="765013" cy="269"/>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grpSp>
      <p:sp>
        <p:nvSpPr>
          <p:cNvPr id="28" name="Rectángulo 27"/>
          <p:cNvSpPr/>
          <p:nvPr/>
        </p:nvSpPr>
        <p:spPr>
          <a:xfrm>
            <a:off x="83161" y="6414365"/>
            <a:ext cx="1348959"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t>
            </a:r>
            <a:r>
              <a:rPr kumimoji="0" lang="es-ES" sz="13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Liebetrau</a:t>
            </a:r>
            <a:r>
              <a:rPr kumimoji="0" lang="es-ES" sz="13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1983)</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23FC5D4F-8EF4-46F1-B532-A91CEB988A03}"/>
                  </a:ext>
                </a:extLst>
              </p:cNvPr>
              <p:cNvSpPr txBox="1"/>
              <p:nvPr/>
            </p:nvSpPr>
            <p:spPr>
              <a:xfrm>
                <a:off x="2855608" y="1861092"/>
                <a:ext cx="6098344" cy="9106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ad>
                        <m:radPr>
                          <m:degHide m:val="on"/>
                          <m:ctrlPr>
                            <a:rPr kumimoji="0" lang="en-US"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radPr>
                        <m:deg/>
                        <m:e>
                          <m:f>
                            <m:fPr>
                              <m:ctrlPr>
                                <a:rPr kumimoji="0" lang="en-US"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p>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e>
                              </m:d>
                            </m:den>
                          </m:f>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rad>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s-EC"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s-E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11</m:t>
                          </m:r>
                        </m:e>
                      </m:d>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25" name="TextBox 24">
                <a:extLst>
                  <a:ext uri="{FF2B5EF4-FFF2-40B4-BE49-F238E27FC236}">
                    <a16:creationId xmlns:a16="http://schemas.microsoft.com/office/drawing/2014/main" id="{23FC5D4F-8EF4-46F1-B532-A91CEB988A03}"/>
                  </a:ext>
                </a:extLst>
              </p:cNvPr>
              <p:cNvSpPr txBox="1">
                <a:spLocks noRot="1" noChangeAspect="1" noMove="1" noResize="1" noEditPoints="1" noAdjustHandles="1" noChangeArrowheads="1" noChangeShapeType="1" noTextEdit="1"/>
              </p:cNvSpPr>
              <p:nvPr/>
            </p:nvSpPr>
            <p:spPr>
              <a:xfrm>
                <a:off x="2855608" y="1861092"/>
                <a:ext cx="6098344" cy="9106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A6B329B-6AB5-4FEA-8AD5-A27073E9FDCC}"/>
                  </a:ext>
                </a:extLst>
              </p:cNvPr>
              <p:cNvSpPr txBox="1"/>
              <p:nvPr/>
            </p:nvSpPr>
            <p:spPr>
              <a:xfrm>
                <a:off x="2182899" y="3395507"/>
                <a:ext cx="4272076"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Donde: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 es el índice de Cramer.</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Calibri" panose="020F0502020204030204" pitchFamily="34" charset="0"/>
                          </a:rPr>
                        </m:ctrlPr>
                      </m:sSupPr>
                      <m:e>
                        <m:r>
                          <a:rPr kumimoji="0" lang="es-ES"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Calibri" panose="020F0502020204030204" pitchFamily="34" charset="0"/>
                          </a:rPr>
                          <m:t>𝑋</m:t>
                        </m:r>
                      </m:e>
                      <m:sup>
                        <m:r>
                          <a:rPr kumimoji="0" lang="es-ES"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Calibri" panose="020F0502020204030204" pitchFamily="34" charset="0"/>
                          </a:rPr>
                          <m:t>2</m:t>
                        </m:r>
                      </m:sup>
                    </m:sSup>
                    <m:r>
                      <a:rPr kumimoji="0" lang="es-ES"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Calibri" panose="020F0502020204030204" pitchFamily="34" charset="0"/>
                      </a:rPr>
                      <m:t>:</m:t>
                    </m:r>
                  </m:oMath>
                </a14:m>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es el coeficiente de chi-cuadrado.</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 el tamaño de la muestra.</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 el valor más pequeño en las filas y columnas de 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imagen de cobertura terrestre.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frecuencia observada por una categoría.</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 frecuencia esperada en la categoría correspondiente.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5A6B329B-6AB5-4FEA-8AD5-A27073E9FDCC}"/>
                  </a:ext>
                </a:extLst>
              </p:cNvPr>
              <p:cNvSpPr txBox="1">
                <a:spLocks noRot="1" noChangeAspect="1" noMove="1" noResize="1" noEditPoints="1" noAdjustHandles="1" noChangeArrowheads="1" noChangeShapeType="1" noTextEdit="1"/>
              </p:cNvSpPr>
              <p:nvPr/>
            </p:nvSpPr>
            <p:spPr>
              <a:xfrm>
                <a:off x="2182899" y="3395507"/>
                <a:ext cx="4272076" cy="1815882"/>
              </a:xfrm>
              <a:prstGeom prst="rect">
                <a:avLst/>
              </a:prstGeom>
              <a:blipFill>
                <a:blip r:embed="rId5"/>
                <a:stretch>
                  <a:fillRect l="-428" t="-671" b="-2685"/>
                </a:stretch>
              </a:blipFill>
            </p:spPr>
            <p:txBody>
              <a:bodyPr/>
              <a:lstStyle/>
              <a:p>
                <a:r>
                  <a:rPr lang="en-US">
                    <a:noFill/>
                  </a:rPr>
                  <a:t> </a:t>
                </a:r>
              </a:p>
            </p:txBody>
          </p:sp>
        </mc:Fallback>
      </mc:AlternateContent>
      <p:sp>
        <p:nvSpPr>
          <p:cNvPr id="26" name="Rectángulo redondeado 41">
            <a:extLst>
              <a:ext uri="{FF2B5EF4-FFF2-40B4-BE49-F238E27FC236}">
                <a16:creationId xmlns:a16="http://schemas.microsoft.com/office/drawing/2014/main" id="{984FFBF8-B299-42F1-AC85-10D6B2EF275B}"/>
              </a:ext>
            </a:extLst>
          </p:cNvPr>
          <p:cNvSpPr/>
          <p:nvPr/>
        </p:nvSpPr>
        <p:spPr>
          <a:xfrm>
            <a:off x="7207159" y="3693353"/>
            <a:ext cx="3939261" cy="1518036"/>
          </a:xfrm>
          <a:prstGeom prst="roundRect">
            <a:avLst/>
          </a:prstGeom>
          <a:solidFill>
            <a:schemeClr val="accent2">
              <a:lumMod val="20000"/>
              <a:lumOff val="80000"/>
            </a:schemeClr>
          </a:solidFill>
          <a:ln w="19050">
            <a:solidFill>
              <a:schemeClr val="accent2">
                <a:lumMod val="60000"/>
                <a:lumOff val="40000"/>
              </a:schemeClr>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La prueba de Cramer utiliza valores entre 0 y 1, de modo que cuanto más cercano a 1 sea el valor, mayor será la asociación entre la variable explicativa y las clases de transición definidas </a:t>
            </a:r>
            <a:endParaRPr kumimoji="0" lang="en-US" sz="14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27466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400" fill="hold"/>
                                        <p:tgtEl>
                                          <p:spTgt spid="3"/>
                                        </p:tgtEl>
                                        <p:attrNameLst>
                                          <p:attrName>ppt_w</p:attrName>
                                        </p:attrNameLst>
                                      </p:cBhvr>
                                      <p:tavLst>
                                        <p:tav tm="0">
                                          <p:val>
                                            <p:fltVal val="0"/>
                                          </p:val>
                                        </p:tav>
                                        <p:tav tm="100000">
                                          <p:val>
                                            <p:strVal val="#ppt_w"/>
                                          </p:val>
                                        </p:tav>
                                      </p:tavLst>
                                    </p:anim>
                                    <p:anim calcmode="lin" valueType="num">
                                      <p:cBhvr>
                                        <p:cTn id="13" dur="400" fill="hold"/>
                                        <p:tgtEl>
                                          <p:spTgt spid="3"/>
                                        </p:tgtEl>
                                        <p:attrNameLst>
                                          <p:attrName>ppt_h</p:attrName>
                                        </p:attrNameLst>
                                      </p:cBhvr>
                                      <p:tavLst>
                                        <p:tav tm="0">
                                          <p:val>
                                            <p:fltVal val="0"/>
                                          </p:val>
                                        </p:tav>
                                        <p:tav tm="100000">
                                          <p:val>
                                            <p:strVal val="#ppt_h"/>
                                          </p:val>
                                        </p:tav>
                                      </p:tavLst>
                                    </p:anim>
                                    <p:animEffect transition="in" filter="fade">
                                      <p:cBhvr>
                                        <p:cTn id="14" dur="4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400" fill="hold"/>
                                        <p:tgtEl>
                                          <p:spTgt spid="28"/>
                                        </p:tgtEl>
                                        <p:attrNameLst>
                                          <p:attrName>ppt_w</p:attrName>
                                        </p:attrNameLst>
                                      </p:cBhvr>
                                      <p:tavLst>
                                        <p:tav tm="0">
                                          <p:val>
                                            <p:fltVal val="0"/>
                                          </p:val>
                                        </p:tav>
                                        <p:tav tm="100000">
                                          <p:val>
                                            <p:strVal val="#ppt_w"/>
                                          </p:val>
                                        </p:tav>
                                      </p:tavLst>
                                    </p:anim>
                                    <p:anim calcmode="lin" valueType="num">
                                      <p:cBhvr>
                                        <p:cTn id="18" dur="400" fill="hold"/>
                                        <p:tgtEl>
                                          <p:spTgt spid="28"/>
                                        </p:tgtEl>
                                        <p:attrNameLst>
                                          <p:attrName>ppt_h</p:attrName>
                                        </p:attrNameLst>
                                      </p:cBhvr>
                                      <p:tavLst>
                                        <p:tav tm="0">
                                          <p:val>
                                            <p:fltVal val="0"/>
                                          </p:val>
                                        </p:tav>
                                        <p:tav tm="100000">
                                          <p:val>
                                            <p:strVal val="#ppt_h"/>
                                          </p:val>
                                        </p:tav>
                                      </p:tavLst>
                                    </p:anim>
                                    <p:animEffect transition="in" filter="fade">
                                      <p:cBhvr>
                                        <p:cTn id="19" dur="4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400" fill="hold"/>
                                        <p:tgtEl>
                                          <p:spTgt spid="25"/>
                                        </p:tgtEl>
                                        <p:attrNameLst>
                                          <p:attrName>ppt_w</p:attrName>
                                        </p:attrNameLst>
                                      </p:cBhvr>
                                      <p:tavLst>
                                        <p:tav tm="0">
                                          <p:val>
                                            <p:fltVal val="0"/>
                                          </p:val>
                                        </p:tav>
                                        <p:tav tm="100000">
                                          <p:val>
                                            <p:strVal val="#ppt_w"/>
                                          </p:val>
                                        </p:tav>
                                      </p:tavLst>
                                    </p:anim>
                                    <p:anim calcmode="lin" valueType="num">
                                      <p:cBhvr>
                                        <p:cTn id="23" dur="400" fill="hold"/>
                                        <p:tgtEl>
                                          <p:spTgt spid="25"/>
                                        </p:tgtEl>
                                        <p:attrNameLst>
                                          <p:attrName>ppt_h</p:attrName>
                                        </p:attrNameLst>
                                      </p:cBhvr>
                                      <p:tavLst>
                                        <p:tav tm="0">
                                          <p:val>
                                            <p:fltVal val="0"/>
                                          </p:val>
                                        </p:tav>
                                        <p:tav tm="100000">
                                          <p:val>
                                            <p:strVal val="#ppt_h"/>
                                          </p:val>
                                        </p:tav>
                                      </p:tavLst>
                                    </p:anim>
                                    <p:animEffect transition="in" filter="fade">
                                      <p:cBhvr>
                                        <p:cTn id="24" dur="4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400" fill="hold"/>
                                        <p:tgtEl>
                                          <p:spTgt spid="27"/>
                                        </p:tgtEl>
                                        <p:attrNameLst>
                                          <p:attrName>ppt_w</p:attrName>
                                        </p:attrNameLst>
                                      </p:cBhvr>
                                      <p:tavLst>
                                        <p:tav tm="0">
                                          <p:val>
                                            <p:fltVal val="0"/>
                                          </p:val>
                                        </p:tav>
                                        <p:tav tm="100000">
                                          <p:val>
                                            <p:strVal val="#ppt_w"/>
                                          </p:val>
                                        </p:tav>
                                      </p:tavLst>
                                    </p:anim>
                                    <p:anim calcmode="lin" valueType="num">
                                      <p:cBhvr>
                                        <p:cTn id="28" dur="400" fill="hold"/>
                                        <p:tgtEl>
                                          <p:spTgt spid="27"/>
                                        </p:tgtEl>
                                        <p:attrNameLst>
                                          <p:attrName>ppt_h</p:attrName>
                                        </p:attrNameLst>
                                      </p:cBhvr>
                                      <p:tavLst>
                                        <p:tav tm="0">
                                          <p:val>
                                            <p:fltVal val="0"/>
                                          </p:val>
                                        </p:tav>
                                        <p:tav tm="100000">
                                          <p:val>
                                            <p:strVal val="#ppt_h"/>
                                          </p:val>
                                        </p:tav>
                                      </p:tavLst>
                                    </p:anim>
                                    <p:animEffect transition="in" filter="fade">
                                      <p:cBhvr>
                                        <p:cTn id="29" dur="4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400" fill="hold"/>
                                        <p:tgtEl>
                                          <p:spTgt spid="26"/>
                                        </p:tgtEl>
                                        <p:attrNameLst>
                                          <p:attrName>ppt_w</p:attrName>
                                        </p:attrNameLst>
                                      </p:cBhvr>
                                      <p:tavLst>
                                        <p:tav tm="0">
                                          <p:val>
                                            <p:fltVal val="0"/>
                                          </p:val>
                                        </p:tav>
                                        <p:tav tm="100000">
                                          <p:val>
                                            <p:strVal val="#ppt_w"/>
                                          </p:val>
                                        </p:tav>
                                      </p:tavLst>
                                    </p:anim>
                                    <p:anim calcmode="lin" valueType="num">
                                      <p:cBhvr>
                                        <p:cTn id="33" dur="400" fill="hold"/>
                                        <p:tgtEl>
                                          <p:spTgt spid="26"/>
                                        </p:tgtEl>
                                        <p:attrNameLst>
                                          <p:attrName>ppt_h</p:attrName>
                                        </p:attrNameLst>
                                      </p:cBhvr>
                                      <p:tavLst>
                                        <p:tav tm="0">
                                          <p:val>
                                            <p:fltVal val="0"/>
                                          </p:val>
                                        </p:tav>
                                        <p:tav tm="100000">
                                          <p:val>
                                            <p:strVal val="#ppt_h"/>
                                          </p:val>
                                        </p:tav>
                                      </p:tavLst>
                                    </p:anim>
                                    <p:animEffect transition="in" filter="fade">
                                      <p:cBhvr>
                                        <p:cTn id="34" dur="4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25" grpId="0"/>
      <p:bldP spid="27"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Proceso 6"/>
          <p:cNvSpPr/>
          <p:nvPr/>
        </p:nvSpPr>
        <p:spPr>
          <a:xfrm>
            <a:off x="0" y="5660020"/>
            <a:ext cx="12192000" cy="92087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upo 38"/>
          <p:cNvGrpSpPr/>
          <p:nvPr/>
        </p:nvGrpSpPr>
        <p:grpSpPr>
          <a:xfrm>
            <a:off x="2443410" y="706056"/>
            <a:ext cx="8237796" cy="5863262"/>
            <a:chOff x="2443410" y="706056"/>
            <a:chExt cx="8237796" cy="5863262"/>
          </a:xfrm>
        </p:grpSpPr>
        <p:pic>
          <p:nvPicPr>
            <p:cNvPr id="3" name="Imagen 2"/>
            <p:cNvPicPr>
              <a:picLocks noChangeAspect="1"/>
            </p:cNvPicPr>
            <p:nvPr/>
          </p:nvPicPr>
          <p:blipFill rotWithShape="1">
            <a:blip r:embed="rId4"/>
            <a:srcRect t="1642" b="2978"/>
            <a:stretch/>
          </p:blipFill>
          <p:spPr>
            <a:xfrm>
              <a:off x="2443410" y="706056"/>
              <a:ext cx="7995639" cy="5863262"/>
            </a:xfrm>
            <a:prstGeom prst="rect">
              <a:avLst/>
            </a:prstGeom>
          </p:spPr>
        </p:pic>
        <p:pic>
          <p:nvPicPr>
            <p:cNvPr id="8" name="Imagen 7"/>
            <p:cNvPicPr>
              <a:picLocks noChangeAspect="1"/>
            </p:cNvPicPr>
            <p:nvPr/>
          </p:nvPicPr>
          <p:blipFill>
            <a:blip r:embed="rId5"/>
            <a:stretch>
              <a:fillRect/>
            </a:stretch>
          </p:blipFill>
          <p:spPr>
            <a:xfrm>
              <a:off x="7713308" y="1666715"/>
              <a:ext cx="2967898" cy="4884790"/>
            </a:xfrm>
            <a:prstGeom prst="rect">
              <a:avLst/>
            </a:prstGeom>
          </p:spPr>
        </p:pic>
      </p:grpSp>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4" name="Proceso 3"/>
          <p:cNvSpPr/>
          <p:nvPr/>
        </p:nvSpPr>
        <p:spPr>
          <a:xfrm>
            <a:off x="0" y="6569319"/>
            <a:ext cx="12192000" cy="288681"/>
          </a:xfrm>
          <a:prstGeom prst="flowChartProcess">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ángulo redondeado 6">
            <a:extLst>
              <a:ext uri="{FF2B5EF4-FFF2-40B4-BE49-F238E27FC236}">
                <a16:creationId xmlns:a16="http://schemas.microsoft.com/office/drawing/2014/main" id="{53448685-0DF6-462F-89B4-56450A132B2A}"/>
              </a:ext>
            </a:extLst>
          </p:cNvPr>
          <p:cNvSpPr/>
          <p:nvPr/>
        </p:nvSpPr>
        <p:spPr>
          <a:xfrm>
            <a:off x="614133" y="581535"/>
            <a:ext cx="392864" cy="5622495"/>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s-EC" sz="1800" b="1" dirty="0">
                <a:solidFill>
                  <a:schemeClr val="tx1"/>
                </a:solidFill>
              </a:rPr>
              <a:t>Esquema general de la metodología empleada</a:t>
            </a:r>
            <a:endParaRPr lang="en-US" sz="1800" b="1" dirty="0">
              <a:solidFill>
                <a:schemeClr val="tx1"/>
              </a:solidFill>
            </a:endParaRPr>
          </a:p>
        </p:txBody>
      </p:sp>
      <p:sp>
        <p:nvSpPr>
          <p:cNvPr id="5" name="Flecha izquierda 4"/>
          <p:cNvSpPr/>
          <p:nvPr/>
        </p:nvSpPr>
        <p:spPr>
          <a:xfrm>
            <a:off x="7933481" y="775302"/>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o 5"/>
          <p:cNvSpPr/>
          <p:nvPr/>
        </p:nvSpPr>
        <p:spPr>
          <a:xfrm>
            <a:off x="6437429" y="723901"/>
            <a:ext cx="1354238" cy="312420"/>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echa izquierda 9"/>
          <p:cNvSpPr/>
          <p:nvPr/>
        </p:nvSpPr>
        <p:spPr>
          <a:xfrm>
            <a:off x="6866681" y="1613502"/>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echa izquierda 10"/>
          <p:cNvSpPr/>
          <p:nvPr/>
        </p:nvSpPr>
        <p:spPr>
          <a:xfrm>
            <a:off x="6866681" y="1985821"/>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echa izquierda 11"/>
          <p:cNvSpPr/>
          <p:nvPr/>
        </p:nvSpPr>
        <p:spPr>
          <a:xfrm>
            <a:off x="4161581" y="2557321"/>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echa izquierda 12"/>
          <p:cNvSpPr/>
          <p:nvPr/>
        </p:nvSpPr>
        <p:spPr>
          <a:xfrm>
            <a:off x="6866680" y="3020113"/>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echa izquierda 13"/>
          <p:cNvSpPr/>
          <p:nvPr/>
        </p:nvSpPr>
        <p:spPr>
          <a:xfrm>
            <a:off x="6866681" y="3450601"/>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echa izquierda 14"/>
          <p:cNvSpPr/>
          <p:nvPr/>
        </p:nvSpPr>
        <p:spPr>
          <a:xfrm>
            <a:off x="6881920" y="3869264"/>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echa izquierda 15"/>
          <p:cNvSpPr/>
          <p:nvPr/>
        </p:nvSpPr>
        <p:spPr>
          <a:xfrm>
            <a:off x="6881920" y="5380154"/>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echa izquierda 16"/>
          <p:cNvSpPr/>
          <p:nvPr/>
        </p:nvSpPr>
        <p:spPr>
          <a:xfrm>
            <a:off x="4908340" y="4985451"/>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roceso 21"/>
          <p:cNvSpPr/>
          <p:nvPr/>
        </p:nvSpPr>
        <p:spPr>
          <a:xfrm>
            <a:off x="5912710" y="1559139"/>
            <a:ext cx="889410" cy="312420"/>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roceso 22"/>
          <p:cNvSpPr/>
          <p:nvPr/>
        </p:nvSpPr>
        <p:spPr>
          <a:xfrm>
            <a:off x="5912710" y="1950241"/>
            <a:ext cx="889410" cy="325599"/>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roceso 23"/>
          <p:cNvSpPr/>
          <p:nvPr/>
        </p:nvSpPr>
        <p:spPr>
          <a:xfrm>
            <a:off x="3070860" y="2504481"/>
            <a:ext cx="885825" cy="303490"/>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roceso 24"/>
          <p:cNvSpPr/>
          <p:nvPr/>
        </p:nvSpPr>
        <p:spPr>
          <a:xfrm>
            <a:off x="5887720" y="2990606"/>
            <a:ext cx="886460" cy="315992"/>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roceso 25"/>
          <p:cNvSpPr/>
          <p:nvPr/>
        </p:nvSpPr>
        <p:spPr>
          <a:xfrm>
            <a:off x="5880100" y="3420569"/>
            <a:ext cx="894080" cy="315992"/>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roceso 27"/>
          <p:cNvSpPr/>
          <p:nvPr/>
        </p:nvSpPr>
        <p:spPr>
          <a:xfrm>
            <a:off x="5882005" y="3850487"/>
            <a:ext cx="894080" cy="255173"/>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o 28"/>
          <p:cNvSpPr/>
          <p:nvPr/>
        </p:nvSpPr>
        <p:spPr>
          <a:xfrm>
            <a:off x="5883910" y="5347884"/>
            <a:ext cx="894080" cy="255173"/>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roceso 29"/>
          <p:cNvSpPr/>
          <p:nvPr/>
        </p:nvSpPr>
        <p:spPr>
          <a:xfrm>
            <a:off x="2927350" y="4940037"/>
            <a:ext cx="894080" cy="287922"/>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roceso 30"/>
          <p:cNvSpPr/>
          <p:nvPr/>
        </p:nvSpPr>
        <p:spPr>
          <a:xfrm>
            <a:off x="3901970" y="4940150"/>
            <a:ext cx="894080" cy="287922"/>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Imagen 35"/>
          <p:cNvPicPr/>
          <p:nvPr/>
        </p:nvPicPr>
        <p:blipFill>
          <a:blip r:embed="rId6">
            <a:extLst>
              <a:ext uri="{28A0092B-C50C-407E-A947-70E740481C1C}">
                <a14:useLocalDpi xmlns:a14="http://schemas.microsoft.com/office/drawing/2010/main" val="0"/>
              </a:ext>
            </a:extLst>
          </a:blip>
          <a:stretch>
            <a:fillRect/>
          </a:stretch>
        </p:blipFill>
        <p:spPr>
          <a:xfrm>
            <a:off x="1193768" y="1986331"/>
            <a:ext cx="1448182" cy="1750229"/>
          </a:xfrm>
          <a:prstGeom prst="rect">
            <a:avLst/>
          </a:prstGeom>
        </p:spPr>
      </p:pic>
      <p:pic>
        <p:nvPicPr>
          <p:cNvPr id="37" name="Imagen 56">
            <a:extLst>
              <a:ext uri="{FF2B5EF4-FFF2-40B4-BE49-F238E27FC236}">
                <a16:creationId xmlns:a16="http://schemas.microsoft.com/office/drawing/2014/main" id="{9CE12EED-E49E-46D6-B845-D7A20CCC19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016" y="4219028"/>
            <a:ext cx="1395934" cy="1752764"/>
          </a:xfrm>
          <a:prstGeom prst="rect">
            <a:avLst/>
          </a:prstGeom>
          <a:ln w="3175">
            <a:solidFill>
              <a:sysClr val="windowText" lastClr="000000">
                <a:lumMod val="95000"/>
                <a:lumOff val="5000"/>
              </a:sysClr>
            </a:solidFill>
          </a:ln>
        </p:spPr>
      </p:pic>
      <p:sp>
        <p:nvSpPr>
          <p:cNvPr id="18" name="Flecha izquierda 17"/>
          <p:cNvSpPr/>
          <p:nvPr/>
        </p:nvSpPr>
        <p:spPr>
          <a:xfrm>
            <a:off x="9302470" y="2095780"/>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echa izquierda 18"/>
          <p:cNvSpPr/>
          <p:nvPr/>
        </p:nvSpPr>
        <p:spPr>
          <a:xfrm>
            <a:off x="9322262" y="2599328"/>
            <a:ext cx="334219"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echa izquierda 19"/>
          <p:cNvSpPr/>
          <p:nvPr/>
        </p:nvSpPr>
        <p:spPr>
          <a:xfrm>
            <a:off x="9127740" y="3526801"/>
            <a:ext cx="182350" cy="219919"/>
          </a:xfrm>
          <a:prstGeom prst="leftArrow">
            <a:avLst/>
          </a:prstGeom>
          <a:solidFill>
            <a:srgbClr val="CC99FF"/>
          </a:solidFill>
          <a:ln>
            <a:solidFill>
              <a:srgbClr val="DB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roceso 31"/>
          <p:cNvSpPr/>
          <p:nvPr/>
        </p:nvSpPr>
        <p:spPr>
          <a:xfrm>
            <a:off x="8231696" y="2116850"/>
            <a:ext cx="894080" cy="287950"/>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roceso 32"/>
          <p:cNvSpPr/>
          <p:nvPr/>
        </p:nvSpPr>
        <p:spPr>
          <a:xfrm>
            <a:off x="8227886" y="2585543"/>
            <a:ext cx="894080" cy="249220"/>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roceso 33"/>
          <p:cNvSpPr/>
          <p:nvPr/>
        </p:nvSpPr>
        <p:spPr>
          <a:xfrm>
            <a:off x="8232183" y="3520278"/>
            <a:ext cx="894080" cy="265776"/>
          </a:xfrm>
          <a:prstGeom prst="flowChartProcess">
            <a:avLst/>
          </a:prstGeom>
          <a:solidFill>
            <a:srgbClr val="CC99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agen 37"/>
          <p:cNvPicPr/>
          <p:nvPr/>
        </p:nvPicPr>
        <p:blipFill rotWithShape="1">
          <a:blip r:embed="rId8">
            <a:extLst>
              <a:ext uri="{28A0092B-C50C-407E-A947-70E740481C1C}">
                <a14:useLocalDpi xmlns:a14="http://schemas.microsoft.com/office/drawing/2010/main" val="0"/>
              </a:ext>
            </a:extLst>
          </a:blip>
          <a:srcRect l="2262" t="1423" r="31397" b="2451"/>
          <a:stretch/>
        </p:blipFill>
        <p:spPr bwMode="auto">
          <a:xfrm>
            <a:off x="10316254" y="3252627"/>
            <a:ext cx="1444517" cy="1732824"/>
          </a:xfrm>
          <a:prstGeom prst="rect">
            <a:avLst/>
          </a:prstGeom>
          <a:ln>
            <a:noFill/>
          </a:ln>
          <a:extLst>
            <a:ext uri="{53640926-AAD7-44D8-BBD7-CCE9431645EC}">
              <a14:shadowObscured xmlns:a14="http://schemas.microsoft.com/office/drawing/2010/main"/>
            </a:ext>
          </a:extLst>
        </p:spPr>
      </p:pic>
      <p:grpSp>
        <p:nvGrpSpPr>
          <p:cNvPr id="44" name="Grupo 43"/>
          <p:cNvGrpSpPr/>
          <p:nvPr/>
        </p:nvGrpSpPr>
        <p:grpSpPr>
          <a:xfrm>
            <a:off x="10209560" y="5295512"/>
            <a:ext cx="1492028" cy="844153"/>
            <a:chOff x="10209560" y="5295512"/>
            <a:chExt cx="1492028" cy="844153"/>
          </a:xfrm>
        </p:grpSpPr>
        <p:grpSp>
          <p:nvGrpSpPr>
            <p:cNvPr id="43" name="Grupo 42"/>
            <p:cNvGrpSpPr/>
            <p:nvPr/>
          </p:nvGrpSpPr>
          <p:grpSpPr>
            <a:xfrm>
              <a:off x="10244273" y="5890775"/>
              <a:ext cx="1292409" cy="248890"/>
              <a:chOff x="10077341" y="5971792"/>
              <a:chExt cx="1718348" cy="437387"/>
            </a:xfrm>
          </p:grpSpPr>
          <p:pic>
            <p:nvPicPr>
              <p:cNvPr id="41" name="Picture 2" descr="TerrSet – Downloadl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7341" y="5971792"/>
                <a:ext cx="426602" cy="4266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TerrSet | Geocarto International Centre Lt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59097" y="5991116"/>
                <a:ext cx="1236592" cy="418063"/>
              </a:xfrm>
              <a:prstGeom prst="rect">
                <a:avLst/>
              </a:prstGeom>
              <a:noFill/>
              <a:extLst>
                <a:ext uri="{909E8E84-426E-40DD-AFC4-6F175D3DCCD1}">
                  <a14:hiddenFill xmlns:a14="http://schemas.microsoft.com/office/drawing/2010/main">
                    <a:solidFill>
                      <a:srgbClr val="FFFFFF"/>
                    </a:solidFill>
                  </a14:hiddenFill>
                </a:ext>
              </a:extLst>
            </p:spPr>
          </p:pic>
        </p:grpSp>
        <p:pic>
          <p:nvPicPr>
            <p:cNvPr id="14338" name="Picture 2" descr="ENVI para procesado de imágenes satélite - Gis&amp;amp;Be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09560" y="5295512"/>
              <a:ext cx="1105964" cy="35991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rotWithShape="1">
            <a:blip r:embed="rId12"/>
            <a:srcRect t="33227"/>
            <a:stretch/>
          </p:blipFill>
          <p:spPr>
            <a:xfrm>
              <a:off x="10244273" y="5614866"/>
              <a:ext cx="1457315" cy="248962"/>
            </a:xfrm>
            <a:prstGeom prst="rect">
              <a:avLst/>
            </a:prstGeom>
          </p:spPr>
        </p:pic>
      </p:grpSp>
    </p:spTree>
    <p:extLst>
      <p:ext uri="{BB962C8B-B14F-4D97-AF65-F5344CB8AC3E}">
        <p14:creationId xmlns:p14="http://schemas.microsoft.com/office/powerpoint/2010/main" val="231997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499"/>
                                          </p:stCondLst>
                                        </p:cTn>
                                        <p:tgtEl>
                                          <p:spTgt spid="12"/>
                                        </p:tgtEl>
                                        <p:attrNameLst>
                                          <p:attrName>style.visibility</p:attrName>
                                        </p:attrNameLst>
                                      </p:cBhvr>
                                      <p:to>
                                        <p:strVal val="visible"/>
                                      </p:to>
                                    </p:set>
                                  </p:childTnLst>
                                </p:cTn>
                              </p:par>
                              <p:par>
                                <p:cTn id="51" presetID="53" presetClass="entr" presetSubtype="16"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500" fill="hold"/>
                                        <p:tgtEl>
                                          <p:spTgt spid="36"/>
                                        </p:tgtEl>
                                        <p:attrNameLst>
                                          <p:attrName>ppt_w</p:attrName>
                                        </p:attrNameLst>
                                      </p:cBhvr>
                                      <p:tavLst>
                                        <p:tav tm="0">
                                          <p:val>
                                            <p:fltVal val="0"/>
                                          </p:val>
                                        </p:tav>
                                        <p:tav tm="100000">
                                          <p:val>
                                            <p:strVal val="#ppt_w"/>
                                          </p:val>
                                        </p:tav>
                                      </p:tavLst>
                                    </p:anim>
                                    <p:anim calcmode="lin" valueType="num">
                                      <p:cBhvr>
                                        <p:cTn id="54" dur="500" fill="hold"/>
                                        <p:tgtEl>
                                          <p:spTgt spid="36"/>
                                        </p:tgtEl>
                                        <p:attrNameLst>
                                          <p:attrName>ppt_h</p:attrName>
                                        </p:attrNameLst>
                                      </p:cBhvr>
                                      <p:tavLst>
                                        <p:tav tm="0">
                                          <p:val>
                                            <p:fltVal val="0"/>
                                          </p:val>
                                        </p:tav>
                                        <p:tav tm="100000">
                                          <p:val>
                                            <p:strVal val="#ppt_h"/>
                                          </p:val>
                                        </p:tav>
                                      </p:tavLst>
                                    </p:anim>
                                    <p:animEffect transition="in" filter="fade">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499"/>
                                          </p:stCondLst>
                                        </p:cTn>
                                        <p:tgtEl>
                                          <p:spTgt spid="1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499"/>
                                          </p:stCondLst>
                                        </p:cTn>
                                        <p:tgtEl>
                                          <p:spTgt spid="2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499"/>
                                          </p:stCondLst>
                                        </p:cTn>
                                        <p:tgtEl>
                                          <p:spTgt spid="1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499"/>
                                          </p:stCondLst>
                                        </p:cTn>
                                        <p:tgtEl>
                                          <p:spTgt spid="1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499"/>
                                          </p:stCondLst>
                                        </p:cTn>
                                        <p:tgtEl>
                                          <p:spTgt spid="2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499"/>
                                          </p:stCondLst>
                                        </p:cTn>
                                        <p:tgtEl>
                                          <p:spTgt spid="1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499"/>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499"/>
                                          </p:stCondLst>
                                        </p:cTn>
                                        <p:tgtEl>
                                          <p:spTgt spid="28"/>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499"/>
                                          </p:stCondLst>
                                        </p:cTn>
                                        <p:tgtEl>
                                          <p:spTgt spid="1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499"/>
                                          </p:stCondLst>
                                        </p:cTn>
                                        <p:tgtEl>
                                          <p:spTgt spid="1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2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499"/>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499"/>
                                          </p:stCondLst>
                                        </p:cTn>
                                        <p:tgtEl>
                                          <p:spTgt spid="1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499"/>
                                          </p:stCondLst>
                                        </p:cTn>
                                        <p:tgtEl>
                                          <p:spTgt spid="30"/>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499"/>
                                          </p:stCondLst>
                                        </p:cTn>
                                        <p:tgtEl>
                                          <p:spTgt spid="31"/>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499"/>
                                          </p:stCondLst>
                                        </p:cTn>
                                        <p:tgtEl>
                                          <p:spTgt spid="17"/>
                                        </p:tgtEl>
                                        <p:attrNameLst>
                                          <p:attrName>style.visibility</p:attrName>
                                        </p:attrNameLst>
                                      </p:cBhvr>
                                      <p:to>
                                        <p:strVal val="visible"/>
                                      </p:to>
                                    </p:set>
                                  </p:childTnLst>
                                </p:cTn>
                              </p:par>
                              <p:par>
                                <p:cTn id="108" presetID="53" presetClass="entr" presetSubtype="16"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 calcmode="lin" valueType="num">
                                      <p:cBhvr>
                                        <p:cTn id="110" dur="500" fill="hold"/>
                                        <p:tgtEl>
                                          <p:spTgt spid="37"/>
                                        </p:tgtEl>
                                        <p:attrNameLst>
                                          <p:attrName>ppt_w</p:attrName>
                                        </p:attrNameLst>
                                      </p:cBhvr>
                                      <p:tavLst>
                                        <p:tav tm="0">
                                          <p:val>
                                            <p:fltVal val="0"/>
                                          </p:val>
                                        </p:tav>
                                        <p:tav tm="100000">
                                          <p:val>
                                            <p:strVal val="#ppt_w"/>
                                          </p:val>
                                        </p:tav>
                                      </p:tavLst>
                                    </p:anim>
                                    <p:anim calcmode="lin" valueType="num">
                                      <p:cBhvr>
                                        <p:cTn id="111" dur="500" fill="hold"/>
                                        <p:tgtEl>
                                          <p:spTgt spid="37"/>
                                        </p:tgtEl>
                                        <p:attrNameLst>
                                          <p:attrName>ppt_h</p:attrName>
                                        </p:attrNameLst>
                                      </p:cBhvr>
                                      <p:tavLst>
                                        <p:tav tm="0">
                                          <p:val>
                                            <p:fltVal val="0"/>
                                          </p:val>
                                        </p:tav>
                                        <p:tav tm="100000">
                                          <p:val>
                                            <p:strVal val="#ppt_h"/>
                                          </p:val>
                                        </p:tav>
                                      </p:tavLst>
                                    </p:anim>
                                    <p:animEffect transition="in" filter="fade">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499"/>
                                          </p:stCondLst>
                                        </p:cTn>
                                        <p:tgtEl>
                                          <p:spTgt spid="1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499"/>
                                          </p:stCondLst>
                                        </p:cTn>
                                        <p:tgtEl>
                                          <p:spTgt spid="3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499"/>
                                          </p:stCondLst>
                                        </p:cTn>
                                        <p:tgtEl>
                                          <p:spTgt spid="1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499"/>
                                          </p:stCondLst>
                                        </p:cTn>
                                        <p:tgtEl>
                                          <p:spTgt spid="1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499"/>
                                          </p:stCondLst>
                                        </p:cTn>
                                        <p:tgtEl>
                                          <p:spTgt spid="3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499"/>
                                          </p:stCondLst>
                                        </p:cTn>
                                        <p:tgtEl>
                                          <p:spTgt spid="1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499"/>
                                          </p:stCondLst>
                                        </p:cTn>
                                        <p:tgtEl>
                                          <p:spTgt spid="1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499"/>
                                          </p:stCondLst>
                                        </p:cTn>
                                        <p:tgtEl>
                                          <p:spTgt spid="3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499"/>
                                          </p:stCondLst>
                                        </p:cTn>
                                        <p:tgtEl>
                                          <p:spTgt spid="20"/>
                                        </p:tgtEl>
                                        <p:attrNameLst>
                                          <p:attrName>style.visibility</p:attrName>
                                        </p:attrNameLst>
                                      </p:cBhvr>
                                      <p:to>
                                        <p:strVal val="visible"/>
                                      </p:to>
                                    </p:set>
                                  </p:childTnLst>
                                </p:cTn>
                              </p:par>
                              <p:par>
                                <p:cTn id="143" presetID="53" presetClass="entr" presetSubtype="16" fill="hold" nodeType="withEffect">
                                  <p:stCondLst>
                                    <p:cond delay="0"/>
                                  </p:stCondLst>
                                  <p:childTnLst>
                                    <p:set>
                                      <p:cBhvr>
                                        <p:cTn id="144" dur="1" fill="hold">
                                          <p:stCondLst>
                                            <p:cond delay="0"/>
                                          </p:stCondLst>
                                        </p:cTn>
                                        <p:tgtEl>
                                          <p:spTgt spid="38"/>
                                        </p:tgtEl>
                                        <p:attrNameLst>
                                          <p:attrName>style.visibility</p:attrName>
                                        </p:attrNameLst>
                                      </p:cBhvr>
                                      <p:to>
                                        <p:strVal val="visible"/>
                                      </p:to>
                                    </p:set>
                                    <p:anim calcmode="lin" valueType="num">
                                      <p:cBhvr>
                                        <p:cTn id="145" dur="500" fill="hold"/>
                                        <p:tgtEl>
                                          <p:spTgt spid="38"/>
                                        </p:tgtEl>
                                        <p:attrNameLst>
                                          <p:attrName>ppt_w</p:attrName>
                                        </p:attrNameLst>
                                      </p:cBhvr>
                                      <p:tavLst>
                                        <p:tav tm="0">
                                          <p:val>
                                            <p:fltVal val="0"/>
                                          </p:val>
                                        </p:tav>
                                        <p:tav tm="100000">
                                          <p:val>
                                            <p:strVal val="#ppt_w"/>
                                          </p:val>
                                        </p:tav>
                                      </p:tavLst>
                                    </p:anim>
                                    <p:anim calcmode="lin" valueType="num">
                                      <p:cBhvr>
                                        <p:cTn id="146" dur="500" fill="hold"/>
                                        <p:tgtEl>
                                          <p:spTgt spid="38"/>
                                        </p:tgtEl>
                                        <p:attrNameLst>
                                          <p:attrName>ppt_h</p:attrName>
                                        </p:attrNameLst>
                                      </p:cBhvr>
                                      <p:tavLst>
                                        <p:tav tm="0">
                                          <p:val>
                                            <p:fltVal val="0"/>
                                          </p:val>
                                        </p:tav>
                                        <p:tav tm="100000">
                                          <p:val>
                                            <p:strVal val="#ppt_h"/>
                                          </p:val>
                                        </p:tav>
                                      </p:tavLst>
                                    </p:anim>
                                    <p:animEffect transition="in" filter="fade">
                                      <p:cBhvr>
                                        <p:cTn id="147" dur="500"/>
                                        <p:tgtEl>
                                          <p:spTgt spid="38"/>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nodeType="clickEffect">
                                  <p:stCondLst>
                                    <p:cond delay="0"/>
                                  </p:stCondLst>
                                  <p:childTnLst>
                                    <p:set>
                                      <p:cBhvr>
                                        <p:cTn id="151" dur="1" fill="hold">
                                          <p:stCondLst>
                                            <p:cond delay="0"/>
                                          </p:stCondLst>
                                        </p:cTn>
                                        <p:tgtEl>
                                          <p:spTgt spid="44"/>
                                        </p:tgtEl>
                                        <p:attrNameLst>
                                          <p:attrName>style.visibility</p:attrName>
                                        </p:attrNameLst>
                                      </p:cBhvr>
                                      <p:to>
                                        <p:strVal val="visible"/>
                                      </p:to>
                                    </p:set>
                                    <p:anim calcmode="lin" valueType="num">
                                      <p:cBhvr>
                                        <p:cTn id="152" dur="500" fill="hold"/>
                                        <p:tgtEl>
                                          <p:spTgt spid="44"/>
                                        </p:tgtEl>
                                        <p:attrNameLst>
                                          <p:attrName>ppt_w</p:attrName>
                                        </p:attrNameLst>
                                      </p:cBhvr>
                                      <p:tavLst>
                                        <p:tav tm="0">
                                          <p:val>
                                            <p:fltVal val="0"/>
                                          </p:val>
                                        </p:tav>
                                        <p:tav tm="100000">
                                          <p:val>
                                            <p:strVal val="#ppt_w"/>
                                          </p:val>
                                        </p:tav>
                                      </p:tavLst>
                                    </p:anim>
                                    <p:anim calcmode="lin" valueType="num">
                                      <p:cBhvr>
                                        <p:cTn id="153" dur="500" fill="hold"/>
                                        <p:tgtEl>
                                          <p:spTgt spid="44"/>
                                        </p:tgtEl>
                                        <p:attrNameLst>
                                          <p:attrName>ppt_h</p:attrName>
                                        </p:attrNameLst>
                                      </p:cBhvr>
                                      <p:tavLst>
                                        <p:tav tm="0">
                                          <p:val>
                                            <p:fltVal val="0"/>
                                          </p:val>
                                        </p:tav>
                                        <p:tav tm="100000">
                                          <p:val>
                                            <p:strVal val="#ppt_h"/>
                                          </p:val>
                                        </p:tav>
                                      </p:tavLst>
                                    </p:anim>
                                    <p:animEffect transition="in" filter="fade">
                                      <p:cBhvr>
                                        <p:cTn id="1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animBg="1"/>
      <p:bldP spid="5" grpId="1" animBg="1"/>
      <p:bldP spid="6"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2" grpId="0" animBg="1"/>
      <p:bldP spid="23" grpId="0" animBg="1"/>
      <p:bldP spid="24" grpId="0" animBg="1"/>
      <p:bldP spid="25" grpId="0" animBg="1"/>
      <p:bldP spid="26" grpId="0" animBg="1"/>
      <p:bldP spid="28" grpId="0" animBg="1"/>
      <p:bldP spid="29" grpId="0" animBg="1"/>
      <p:bldP spid="30" grpId="0" animBg="1"/>
      <p:bldP spid="31" grpId="0" animBg="1"/>
      <p:bldP spid="18" grpId="0" animBg="1"/>
      <p:bldP spid="18" grpId="1" animBg="1"/>
      <p:bldP spid="19" grpId="0" animBg="1"/>
      <p:bldP spid="19" grpId="1" animBg="1"/>
      <p:bldP spid="20"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27" name="Rectángulo redondeado 6">
            <a:extLst>
              <a:ext uri="{FF2B5EF4-FFF2-40B4-BE49-F238E27FC236}">
                <a16:creationId xmlns:a16="http://schemas.microsoft.com/office/drawing/2014/main" id="{53448685-0DF6-462F-89B4-56450A132B2A}"/>
              </a:ext>
            </a:extLst>
          </p:cNvPr>
          <p:cNvSpPr/>
          <p:nvPr/>
        </p:nvSpPr>
        <p:spPr>
          <a:xfrm>
            <a:off x="3260222" y="775609"/>
            <a:ext cx="5983955"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Recopilación y estandarización de la información secundaria</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Object 3">
            <a:extLst>
              <a:ext uri="{FF2B5EF4-FFF2-40B4-BE49-F238E27FC236}">
                <a16:creationId xmlns:a16="http://schemas.microsoft.com/office/drawing/2014/main" id="{EC75F69D-23AB-4153-A6AE-7E49727ECD4A}"/>
              </a:ext>
            </a:extLst>
          </p:cNvPr>
          <p:cNvGraphicFramePr>
            <a:graphicFrameLocks noChangeAspect="1"/>
          </p:cNvGraphicFramePr>
          <p:nvPr>
            <p:extLst>
              <p:ext uri="{D42A27DB-BD31-4B8C-83A1-F6EECF244321}">
                <p14:modId xmlns:p14="http://schemas.microsoft.com/office/powerpoint/2010/main" val="1073023488"/>
              </p:ext>
            </p:extLst>
          </p:nvPr>
        </p:nvGraphicFramePr>
        <p:xfrm>
          <a:off x="501026" y="1747426"/>
          <a:ext cx="5486400" cy="2093913"/>
        </p:xfrm>
        <a:graphic>
          <a:graphicData uri="http://schemas.openxmlformats.org/presentationml/2006/ole">
            <mc:AlternateContent xmlns:mc="http://schemas.openxmlformats.org/markup-compatibility/2006">
              <mc:Choice xmlns:v="urn:schemas-microsoft-com:vml" Requires="v">
                <p:oleObj spid="_x0000_s13406" name="Documento" r:id="rId5" imgW="5483860" imgH="2096762" progId="Word.Document.12">
                  <p:embed/>
                </p:oleObj>
              </mc:Choice>
              <mc:Fallback>
                <p:oleObj name="Documento" r:id="rId5" imgW="5483860" imgH="2096762" progId="Word.Document.12">
                  <p:embed/>
                  <p:pic>
                    <p:nvPicPr>
                      <p:cNvPr id="4" name="Object 3">
                        <a:extLst>
                          <a:ext uri="{FF2B5EF4-FFF2-40B4-BE49-F238E27FC236}">
                            <a16:creationId xmlns:a16="http://schemas.microsoft.com/office/drawing/2014/main" id="{EC75F69D-23AB-4153-A6AE-7E49727ECD4A}"/>
                          </a:ext>
                        </a:extLst>
                      </p:cNvPr>
                      <p:cNvPicPr/>
                      <p:nvPr/>
                    </p:nvPicPr>
                    <p:blipFill>
                      <a:blip r:embed="rId6"/>
                      <a:stretch>
                        <a:fillRect/>
                      </a:stretch>
                    </p:blipFill>
                    <p:spPr>
                      <a:xfrm>
                        <a:off x="501026" y="1747426"/>
                        <a:ext cx="5486400" cy="2093913"/>
                      </a:xfrm>
                      <a:prstGeom prst="rect">
                        <a:avLst/>
                      </a:prstGeom>
                    </p:spPr>
                  </p:pic>
                </p:oleObj>
              </mc:Fallback>
            </mc:AlternateContent>
          </a:graphicData>
        </a:graphic>
      </p:graphicFrame>
      <p:sp>
        <p:nvSpPr>
          <p:cNvPr id="3" name="Rectángulo 2"/>
          <p:cNvSpPr/>
          <p:nvPr/>
        </p:nvSpPr>
        <p:spPr>
          <a:xfrm>
            <a:off x="367684" y="1197842"/>
            <a:ext cx="6096000" cy="462884"/>
          </a:xfrm>
          <a:prstGeom prst="rect">
            <a:avLst/>
          </a:prstGeom>
        </p:spPr>
        <p:txBody>
          <a:bodyPr>
            <a:spAutoFit/>
          </a:bodyPr>
          <a:lstStyle/>
          <a:p>
            <a:pPr>
              <a:lnSpc>
                <a:spcPct val="200000"/>
              </a:lnSpc>
              <a:spcAft>
                <a:spcPts val="0"/>
              </a:spcAft>
            </a:pPr>
            <a:r>
              <a:rPr lang="es-EC" sz="1400" i="1" dirty="0">
                <a:latin typeface="Calibri" panose="020F0502020204030204" pitchFamily="34" charset="0"/>
                <a:ea typeface="Calibri" panose="020F0502020204030204" pitchFamily="34" charset="0"/>
                <a:cs typeface="Calibri" panose="020F0502020204030204" pitchFamily="34" charset="0"/>
              </a:rPr>
              <a:t>Ortofotos y el modelo digital del terreno (MDT)</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5" name="Objeto 34"/>
          <p:cNvGraphicFramePr>
            <a:graphicFrameLocks noChangeAspect="1"/>
          </p:cNvGraphicFramePr>
          <p:nvPr>
            <p:extLst>
              <p:ext uri="{D42A27DB-BD31-4B8C-83A1-F6EECF244321}">
                <p14:modId xmlns:p14="http://schemas.microsoft.com/office/powerpoint/2010/main" val="520046594"/>
              </p:ext>
            </p:extLst>
          </p:nvPr>
        </p:nvGraphicFramePr>
        <p:xfrm>
          <a:off x="501026" y="4063696"/>
          <a:ext cx="5483225" cy="2300287"/>
        </p:xfrm>
        <a:graphic>
          <a:graphicData uri="http://schemas.openxmlformats.org/presentationml/2006/ole">
            <mc:AlternateContent xmlns:mc="http://schemas.openxmlformats.org/markup-compatibility/2006">
              <mc:Choice xmlns:v="urn:schemas-microsoft-com:vml" Requires="v">
                <p:oleObj spid="_x0000_s13407" name="Documento" r:id="rId7" imgW="5483860" imgH="2306582" progId="Word.Document.12">
                  <p:embed/>
                </p:oleObj>
              </mc:Choice>
              <mc:Fallback>
                <p:oleObj name="Documento" r:id="rId7" imgW="5483860" imgH="2306582" progId="Word.Document.12">
                  <p:embed/>
                  <p:pic>
                    <p:nvPicPr>
                      <p:cNvPr id="0" name=""/>
                      <p:cNvPicPr/>
                      <p:nvPr/>
                    </p:nvPicPr>
                    <p:blipFill>
                      <a:blip r:embed="rId8"/>
                      <a:stretch>
                        <a:fillRect/>
                      </a:stretch>
                    </p:blipFill>
                    <p:spPr>
                      <a:xfrm>
                        <a:off x="501026" y="4063696"/>
                        <a:ext cx="5483225" cy="2300287"/>
                      </a:xfrm>
                      <a:prstGeom prst="rect">
                        <a:avLst/>
                      </a:prstGeom>
                    </p:spPr>
                  </p:pic>
                </p:oleObj>
              </mc:Fallback>
            </mc:AlternateContent>
          </a:graphicData>
        </a:graphic>
      </p:graphicFrame>
      <p:sp>
        <p:nvSpPr>
          <p:cNvPr id="36" name="Rectángulo 35"/>
          <p:cNvSpPr/>
          <p:nvPr/>
        </p:nvSpPr>
        <p:spPr>
          <a:xfrm>
            <a:off x="501026" y="3531708"/>
            <a:ext cx="1676421" cy="462884"/>
          </a:xfrm>
          <a:prstGeom prst="rect">
            <a:avLst/>
          </a:prstGeom>
        </p:spPr>
        <p:txBody>
          <a:bodyPr wrap="none">
            <a:spAutoFit/>
          </a:bodyPr>
          <a:lstStyle/>
          <a:p>
            <a:pPr>
              <a:lnSpc>
                <a:spcPct val="200000"/>
              </a:lnSpc>
              <a:spcAft>
                <a:spcPts val="0"/>
              </a:spcAft>
            </a:pPr>
            <a:r>
              <a:rPr lang="es-EC" sz="1400" i="1" dirty="0">
                <a:latin typeface="Calibri" panose="020F0502020204030204" pitchFamily="34" charset="0"/>
                <a:ea typeface="Calibri" panose="020F0502020204030204" pitchFamily="34" charset="0"/>
                <a:cs typeface="Calibri" panose="020F0502020204030204" pitchFamily="34" charset="0"/>
              </a:rPr>
              <a:t>Archivos recopilados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3" name="Imagen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3756" y="1880903"/>
            <a:ext cx="1714150" cy="992505"/>
          </a:xfrm>
          <a:prstGeom prst="rect">
            <a:avLst/>
          </a:prstGeom>
        </p:spPr>
      </p:pic>
      <p:pic>
        <p:nvPicPr>
          <p:cNvPr id="54" name="Imagen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60675" y="1961562"/>
            <a:ext cx="1689412" cy="923256"/>
          </a:xfrm>
          <a:prstGeom prst="rect">
            <a:avLst/>
          </a:prstGeom>
        </p:spPr>
      </p:pic>
      <p:pic>
        <p:nvPicPr>
          <p:cNvPr id="55" name="Imagen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17387" y="4059210"/>
            <a:ext cx="1466889" cy="1656269"/>
          </a:xfrm>
          <a:prstGeom prst="rect">
            <a:avLst/>
          </a:prstGeom>
        </p:spPr>
      </p:pic>
      <p:pic>
        <p:nvPicPr>
          <p:cNvPr id="56" name="Imagen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19027" y="1710664"/>
            <a:ext cx="1332432" cy="1564932"/>
          </a:xfrm>
          <a:prstGeom prst="rect">
            <a:avLst/>
          </a:prstGeom>
        </p:spPr>
      </p:pic>
      <p:pic>
        <p:nvPicPr>
          <p:cNvPr id="57" name="Imagen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98511" y="4063696"/>
            <a:ext cx="1363360" cy="1482627"/>
          </a:xfrm>
          <a:prstGeom prst="rect">
            <a:avLst/>
          </a:prstGeom>
        </p:spPr>
      </p:pic>
      <p:sp>
        <p:nvSpPr>
          <p:cNvPr id="28" name="Rectángulo redondeado 8">
            <a:extLst>
              <a:ext uri="{FF2B5EF4-FFF2-40B4-BE49-F238E27FC236}">
                <a16:creationId xmlns:a16="http://schemas.microsoft.com/office/drawing/2014/main" id="{85DB1262-EBD0-46C1-8E45-454985BBF78F}"/>
              </a:ext>
            </a:extLst>
          </p:cNvPr>
          <p:cNvSpPr/>
          <p:nvPr/>
        </p:nvSpPr>
        <p:spPr>
          <a:xfrm>
            <a:off x="6795103" y="2676907"/>
            <a:ext cx="1302273" cy="302669"/>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Ortofoto 2008</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ángulo redondeado 8">
            <a:extLst>
              <a:ext uri="{FF2B5EF4-FFF2-40B4-BE49-F238E27FC236}">
                <a16:creationId xmlns:a16="http://schemas.microsoft.com/office/drawing/2014/main" id="{F1E3239C-BD08-4499-BB36-090D21549565}"/>
              </a:ext>
            </a:extLst>
          </p:cNvPr>
          <p:cNvSpPr/>
          <p:nvPr/>
        </p:nvSpPr>
        <p:spPr>
          <a:xfrm>
            <a:off x="8766614" y="2690612"/>
            <a:ext cx="1311455" cy="322704"/>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Ortofoto 2010</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ángulo redondeado 8">
            <a:extLst>
              <a:ext uri="{FF2B5EF4-FFF2-40B4-BE49-F238E27FC236}">
                <a16:creationId xmlns:a16="http://schemas.microsoft.com/office/drawing/2014/main" id="{7F055978-A948-47D8-AF70-4A9D6083D362}"/>
              </a:ext>
            </a:extLst>
          </p:cNvPr>
          <p:cNvSpPr/>
          <p:nvPr/>
        </p:nvSpPr>
        <p:spPr>
          <a:xfrm>
            <a:off x="10529128" y="3011985"/>
            <a:ext cx="1322331" cy="302669"/>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Ortofoto 2014</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ángulo redondeado 8">
            <a:extLst>
              <a:ext uri="{FF2B5EF4-FFF2-40B4-BE49-F238E27FC236}">
                <a16:creationId xmlns:a16="http://schemas.microsoft.com/office/drawing/2014/main" id="{32856C5A-2EA9-4E3F-AB02-B7058B6F0E0C}"/>
              </a:ext>
            </a:extLst>
          </p:cNvPr>
          <p:cNvSpPr/>
          <p:nvPr/>
        </p:nvSpPr>
        <p:spPr>
          <a:xfrm>
            <a:off x="6836293" y="5499721"/>
            <a:ext cx="1303101" cy="282735"/>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Ortofoto 2019</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ángulo redondeado 8">
            <a:extLst>
              <a:ext uri="{FF2B5EF4-FFF2-40B4-BE49-F238E27FC236}">
                <a16:creationId xmlns:a16="http://schemas.microsoft.com/office/drawing/2014/main" id="{F44F39C8-5415-4E29-99A5-A336F9B90458}"/>
              </a:ext>
            </a:extLst>
          </p:cNvPr>
          <p:cNvSpPr/>
          <p:nvPr/>
        </p:nvSpPr>
        <p:spPr>
          <a:xfrm>
            <a:off x="8392162" y="5432745"/>
            <a:ext cx="1369709" cy="416688"/>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Modelo digital del terreno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ángulo redondeado 8">
            <a:extLst>
              <a:ext uri="{FF2B5EF4-FFF2-40B4-BE49-F238E27FC236}">
                <a16:creationId xmlns:a16="http://schemas.microsoft.com/office/drawing/2014/main" id="{F44F39C8-5415-4E29-99A5-A336F9B90458}"/>
              </a:ext>
            </a:extLst>
          </p:cNvPr>
          <p:cNvSpPr/>
          <p:nvPr/>
        </p:nvSpPr>
        <p:spPr>
          <a:xfrm>
            <a:off x="10427100" y="5585972"/>
            <a:ext cx="1369709" cy="2590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GDB</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0" name="Imagen 59"/>
          <p:cNvPicPr>
            <a:picLocks noChangeAspect="1"/>
          </p:cNvPicPr>
          <p:nvPr/>
        </p:nvPicPr>
        <p:blipFill>
          <a:blip r:embed="rId14"/>
          <a:stretch>
            <a:fillRect/>
          </a:stretch>
        </p:blipFill>
        <p:spPr>
          <a:xfrm>
            <a:off x="10427100" y="4059210"/>
            <a:ext cx="1397034" cy="1524466"/>
          </a:xfrm>
          <a:prstGeom prst="rect">
            <a:avLst/>
          </a:prstGeom>
          <a:ln cmpd="thinThick">
            <a:solidFill>
              <a:schemeClr val="accent2">
                <a:lumMod val="60000"/>
                <a:lumOff val="40000"/>
              </a:schemeClr>
            </a:solidFill>
          </a:ln>
          <a:effectLst/>
        </p:spPr>
      </p:pic>
    </p:spTree>
    <p:extLst>
      <p:ext uri="{BB962C8B-B14F-4D97-AF65-F5344CB8AC3E}">
        <p14:creationId xmlns:p14="http://schemas.microsoft.com/office/powerpoint/2010/main" val="6440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400" fill="hold"/>
                                        <p:tgtEl>
                                          <p:spTgt spid="27"/>
                                        </p:tgtEl>
                                        <p:attrNameLst>
                                          <p:attrName>ppt_w</p:attrName>
                                        </p:attrNameLst>
                                      </p:cBhvr>
                                      <p:tavLst>
                                        <p:tav tm="0">
                                          <p:val>
                                            <p:fltVal val="0"/>
                                          </p:val>
                                        </p:tav>
                                        <p:tav tm="100000">
                                          <p:val>
                                            <p:strVal val="#ppt_w"/>
                                          </p:val>
                                        </p:tav>
                                      </p:tavLst>
                                    </p:anim>
                                    <p:anim calcmode="lin" valueType="num">
                                      <p:cBhvr>
                                        <p:cTn id="8" dur="400" fill="hold"/>
                                        <p:tgtEl>
                                          <p:spTgt spid="27"/>
                                        </p:tgtEl>
                                        <p:attrNameLst>
                                          <p:attrName>ppt_h</p:attrName>
                                        </p:attrNameLst>
                                      </p:cBhvr>
                                      <p:tavLst>
                                        <p:tav tm="0">
                                          <p:val>
                                            <p:fltVal val="0"/>
                                          </p:val>
                                        </p:tav>
                                        <p:tav tm="100000">
                                          <p:val>
                                            <p:strVal val="#ppt_h"/>
                                          </p:val>
                                        </p:tav>
                                      </p:tavLst>
                                    </p:anim>
                                    <p:animEffect transition="in" filter="fade">
                                      <p:cBhvr>
                                        <p:cTn id="9" dur="4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ppt_w</p:attrName>
                                        </p:attrNameLst>
                                      </p:cBhvr>
                                      <p:tavLst>
                                        <p:tav tm="0">
                                          <p:val>
                                            <p:fltVal val="0"/>
                                          </p:val>
                                        </p:tav>
                                        <p:tav tm="100000">
                                          <p:val>
                                            <p:strVal val="#ppt_w"/>
                                          </p:val>
                                        </p:tav>
                                      </p:tavLst>
                                    </p:anim>
                                    <p:anim calcmode="lin" valueType="num">
                                      <p:cBhvr>
                                        <p:cTn id="13" dur="400" fill="hold"/>
                                        <p:tgtEl>
                                          <p:spTgt spid="4"/>
                                        </p:tgtEl>
                                        <p:attrNameLst>
                                          <p:attrName>ppt_h</p:attrName>
                                        </p:attrNameLst>
                                      </p:cBhvr>
                                      <p:tavLst>
                                        <p:tav tm="0">
                                          <p:val>
                                            <p:fltVal val="0"/>
                                          </p:val>
                                        </p:tav>
                                        <p:tav tm="100000">
                                          <p:val>
                                            <p:strVal val="#ppt_h"/>
                                          </p:val>
                                        </p:tav>
                                      </p:tavLst>
                                    </p:anim>
                                    <p:animEffect transition="in" filter="fade">
                                      <p:cBhvr>
                                        <p:cTn id="14" dur="4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400" fill="hold"/>
                                        <p:tgtEl>
                                          <p:spTgt spid="3"/>
                                        </p:tgtEl>
                                        <p:attrNameLst>
                                          <p:attrName>ppt_w</p:attrName>
                                        </p:attrNameLst>
                                      </p:cBhvr>
                                      <p:tavLst>
                                        <p:tav tm="0">
                                          <p:val>
                                            <p:fltVal val="0"/>
                                          </p:val>
                                        </p:tav>
                                        <p:tav tm="100000">
                                          <p:val>
                                            <p:strVal val="#ppt_w"/>
                                          </p:val>
                                        </p:tav>
                                      </p:tavLst>
                                    </p:anim>
                                    <p:anim calcmode="lin" valueType="num">
                                      <p:cBhvr>
                                        <p:cTn id="18" dur="400" fill="hold"/>
                                        <p:tgtEl>
                                          <p:spTgt spid="3"/>
                                        </p:tgtEl>
                                        <p:attrNameLst>
                                          <p:attrName>ppt_h</p:attrName>
                                        </p:attrNameLst>
                                      </p:cBhvr>
                                      <p:tavLst>
                                        <p:tav tm="0">
                                          <p:val>
                                            <p:fltVal val="0"/>
                                          </p:val>
                                        </p:tav>
                                        <p:tav tm="100000">
                                          <p:val>
                                            <p:strVal val="#ppt_h"/>
                                          </p:val>
                                        </p:tav>
                                      </p:tavLst>
                                    </p:anim>
                                    <p:animEffect transition="in" filter="fade">
                                      <p:cBhvr>
                                        <p:cTn id="19" dur="4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400" fill="hold"/>
                                        <p:tgtEl>
                                          <p:spTgt spid="35"/>
                                        </p:tgtEl>
                                        <p:attrNameLst>
                                          <p:attrName>ppt_w</p:attrName>
                                        </p:attrNameLst>
                                      </p:cBhvr>
                                      <p:tavLst>
                                        <p:tav tm="0">
                                          <p:val>
                                            <p:fltVal val="0"/>
                                          </p:val>
                                        </p:tav>
                                        <p:tav tm="100000">
                                          <p:val>
                                            <p:strVal val="#ppt_w"/>
                                          </p:val>
                                        </p:tav>
                                      </p:tavLst>
                                    </p:anim>
                                    <p:anim calcmode="lin" valueType="num">
                                      <p:cBhvr>
                                        <p:cTn id="23" dur="400" fill="hold"/>
                                        <p:tgtEl>
                                          <p:spTgt spid="35"/>
                                        </p:tgtEl>
                                        <p:attrNameLst>
                                          <p:attrName>ppt_h</p:attrName>
                                        </p:attrNameLst>
                                      </p:cBhvr>
                                      <p:tavLst>
                                        <p:tav tm="0">
                                          <p:val>
                                            <p:fltVal val="0"/>
                                          </p:val>
                                        </p:tav>
                                        <p:tav tm="100000">
                                          <p:val>
                                            <p:strVal val="#ppt_h"/>
                                          </p:val>
                                        </p:tav>
                                      </p:tavLst>
                                    </p:anim>
                                    <p:animEffect transition="in" filter="fade">
                                      <p:cBhvr>
                                        <p:cTn id="24" dur="4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400" fill="hold"/>
                                        <p:tgtEl>
                                          <p:spTgt spid="36"/>
                                        </p:tgtEl>
                                        <p:attrNameLst>
                                          <p:attrName>ppt_w</p:attrName>
                                        </p:attrNameLst>
                                      </p:cBhvr>
                                      <p:tavLst>
                                        <p:tav tm="0">
                                          <p:val>
                                            <p:fltVal val="0"/>
                                          </p:val>
                                        </p:tav>
                                        <p:tav tm="100000">
                                          <p:val>
                                            <p:strVal val="#ppt_w"/>
                                          </p:val>
                                        </p:tav>
                                      </p:tavLst>
                                    </p:anim>
                                    <p:anim calcmode="lin" valueType="num">
                                      <p:cBhvr>
                                        <p:cTn id="28" dur="400" fill="hold"/>
                                        <p:tgtEl>
                                          <p:spTgt spid="36"/>
                                        </p:tgtEl>
                                        <p:attrNameLst>
                                          <p:attrName>ppt_h</p:attrName>
                                        </p:attrNameLst>
                                      </p:cBhvr>
                                      <p:tavLst>
                                        <p:tav tm="0">
                                          <p:val>
                                            <p:fltVal val="0"/>
                                          </p:val>
                                        </p:tav>
                                        <p:tav tm="100000">
                                          <p:val>
                                            <p:strVal val="#ppt_h"/>
                                          </p:val>
                                        </p:tav>
                                      </p:tavLst>
                                    </p:anim>
                                    <p:animEffect transition="in" filter="fade">
                                      <p:cBhvr>
                                        <p:cTn id="29" dur="400"/>
                                        <p:tgtEl>
                                          <p:spTgt spid="36"/>
                                        </p:tgtEl>
                                      </p:cBhvr>
                                    </p:animEffect>
                                  </p:childTnLst>
                                </p:cTn>
                              </p:par>
                              <p:par>
                                <p:cTn id="30" presetID="53" presetClass="entr" presetSubtype="16"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400" fill="hold"/>
                                        <p:tgtEl>
                                          <p:spTgt spid="53"/>
                                        </p:tgtEl>
                                        <p:attrNameLst>
                                          <p:attrName>ppt_w</p:attrName>
                                        </p:attrNameLst>
                                      </p:cBhvr>
                                      <p:tavLst>
                                        <p:tav tm="0">
                                          <p:val>
                                            <p:fltVal val="0"/>
                                          </p:val>
                                        </p:tav>
                                        <p:tav tm="100000">
                                          <p:val>
                                            <p:strVal val="#ppt_w"/>
                                          </p:val>
                                        </p:tav>
                                      </p:tavLst>
                                    </p:anim>
                                    <p:anim calcmode="lin" valueType="num">
                                      <p:cBhvr>
                                        <p:cTn id="33" dur="400" fill="hold"/>
                                        <p:tgtEl>
                                          <p:spTgt spid="53"/>
                                        </p:tgtEl>
                                        <p:attrNameLst>
                                          <p:attrName>ppt_h</p:attrName>
                                        </p:attrNameLst>
                                      </p:cBhvr>
                                      <p:tavLst>
                                        <p:tav tm="0">
                                          <p:val>
                                            <p:fltVal val="0"/>
                                          </p:val>
                                        </p:tav>
                                        <p:tav tm="100000">
                                          <p:val>
                                            <p:strVal val="#ppt_h"/>
                                          </p:val>
                                        </p:tav>
                                      </p:tavLst>
                                    </p:anim>
                                    <p:animEffect transition="in" filter="fade">
                                      <p:cBhvr>
                                        <p:cTn id="34" dur="400"/>
                                        <p:tgtEl>
                                          <p:spTgt spid="53"/>
                                        </p:tgtEl>
                                      </p:cBhvr>
                                    </p:animEffect>
                                  </p:childTnLst>
                                </p:cTn>
                              </p:par>
                              <p:par>
                                <p:cTn id="35" presetID="53" presetClass="entr" presetSubtype="16"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400" fill="hold"/>
                                        <p:tgtEl>
                                          <p:spTgt spid="54"/>
                                        </p:tgtEl>
                                        <p:attrNameLst>
                                          <p:attrName>ppt_w</p:attrName>
                                        </p:attrNameLst>
                                      </p:cBhvr>
                                      <p:tavLst>
                                        <p:tav tm="0">
                                          <p:val>
                                            <p:fltVal val="0"/>
                                          </p:val>
                                        </p:tav>
                                        <p:tav tm="100000">
                                          <p:val>
                                            <p:strVal val="#ppt_w"/>
                                          </p:val>
                                        </p:tav>
                                      </p:tavLst>
                                    </p:anim>
                                    <p:anim calcmode="lin" valueType="num">
                                      <p:cBhvr>
                                        <p:cTn id="38" dur="400" fill="hold"/>
                                        <p:tgtEl>
                                          <p:spTgt spid="54"/>
                                        </p:tgtEl>
                                        <p:attrNameLst>
                                          <p:attrName>ppt_h</p:attrName>
                                        </p:attrNameLst>
                                      </p:cBhvr>
                                      <p:tavLst>
                                        <p:tav tm="0">
                                          <p:val>
                                            <p:fltVal val="0"/>
                                          </p:val>
                                        </p:tav>
                                        <p:tav tm="100000">
                                          <p:val>
                                            <p:strVal val="#ppt_h"/>
                                          </p:val>
                                        </p:tav>
                                      </p:tavLst>
                                    </p:anim>
                                    <p:animEffect transition="in" filter="fade">
                                      <p:cBhvr>
                                        <p:cTn id="39" dur="400"/>
                                        <p:tgtEl>
                                          <p:spTgt spid="54"/>
                                        </p:tgtEl>
                                      </p:cBhvr>
                                    </p:animEffect>
                                  </p:childTnLst>
                                </p:cTn>
                              </p:par>
                              <p:par>
                                <p:cTn id="40" presetID="53" presetClass="entr" presetSubtype="16"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400" fill="hold"/>
                                        <p:tgtEl>
                                          <p:spTgt spid="55"/>
                                        </p:tgtEl>
                                        <p:attrNameLst>
                                          <p:attrName>ppt_w</p:attrName>
                                        </p:attrNameLst>
                                      </p:cBhvr>
                                      <p:tavLst>
                                        <p:tav tm="0">
                                          <p:val>
                                            <p:fltVal val="0"/>
                                          </p:val>
                                        </p:tav>
                                        <p:tav tm="100000">
                                          <p:val>
                                            <p:strVal val="#ppt_w"/>
                                          </p:val>
                                        </p:tav>
                                      </p:tavLst>
                                    </p:anim>
                                    <p:anim calcmode="lin" valueType="num">
                                      <p:cBhvr>
                                        <p:cTn id="43" dur="400" fill="hold"/>
                                        <p:tgtEl>
                                          <p:spTgt spid="55"/>
                                        </p:tgtEl>
                                        <p:attrNameLst>
                                          <p:attrName>ppt_h</p:attrName>
                                        </p:attrNameLst>
                                      </p:cBhvr>
                                      <p:tavLst>
                                        <p:tav tm="0">
                                          <p:val>
                                            <p:fltVal val="0"/>
                                          </p:val>
                                        </p:tav>
                                        <p:tav tm="100000">
                                          <p:val>
                                            <p:strVal val="#ppt_h"/>
                                          </p:val>
                                        </p:tav>
                                      </p:tavLst>
                                    </p:anim>
                                    <p:animEffect transition="in" filter="fade">
                                      <p:cBhvr>
                                        <p:cTn id="44" dur="400"/>
                                        <p:tgtEl>
                                          <p:spTgt spid="55"/>
                                        </p:tgtEl>
                                      </p:cBhvr>
                                    </p:animEffect>
                                  </p:childTnLst>
                                </p:cTn>
                              </p:par>
                              <p:par>
                                <p:cTn id="45" presetID="53" presetClass="entr" presetSubtype="16"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400" fill="hold"/>
                                        <p:tgtEl>
                                          <p:spTgt spid="56"/>
                                        </p:tgtEl>
                                        <p:attrNameLst>
                                          <p:attrName>ppt_w</p:attrName>
                                        </p:attrNameLst>
                                      </p:cBhvr>
                                      <p:tavLst>
                                        <p:tav tm="0">
                                          <p:val>
                                            <p:fltVal val="0"/>
                                          </p:val>
                                        </p:tav>
                                        <p:tav tm="100000">
                                          <p:val>
                                            <p:strVal val="#ppt_w"/>
                                          </p:val>
                                        </p:tav>
                                      </p:tavLst>
                                    </p:anim>
                                    <p:anim calcmode="lin" valueType="num">
                                      <p:cBhvr>
                                        <p:cTn id="48" dur="400" fill="hold"/>
                                        <p:tgtEl>
                                          <p:spTgt spid="56"/>
                                        </p:tgtEl>
                                        <p:attrNameLst>
                                          <p:attrName>ppt_h</p:attrName>
                                        </p:attrNameLst>
                                      </p:cBhvr>
                                      <p:tavLst>
                                        <p:tav tm="0">
                                          <p:val>
                                            <p:fltVal val="0"/>
                                          </p:val>
                                        </p:tav>
                                        <p:tav tm="100000">
                                          <p:val>
                                            <p:strVal val="#ppt_h"/>
                                          </p:val>
                                        </p:tav>
                                      </p:tavLst>
                                    </p:anim>
                                    <p:animEffect transition="in" filter="fade">
                                      <p:cBhvr>
                                        <p:cTn id="49" dur="400"/>
                                        <p:tgtEl>
                                          <p:spTgt spid="56"/>
                                        </p:tgtEl>
                                      </p:cBhvr>
                                    </p:animEffect>
                                  </p:childTnLst>
                                </p:cTn>
                              </p:par>
                              <p:par>
                                <p:cTn id="50" presetID="53" presetClass="entr" presetSubtype="16"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 calcmode="lin" valueType="num">
                                      <p:cBhvr>
                                        <p:cTn id="52" dur="400" fill="hold"/>
                                        <p:tgtEl>
                                          <p:spTgt spid="57"/>
                                        </p:tgtEl>
                                        <p:attrNameLst>
                                          <p:attrName>ppt_w</p:attrName>
                                        </p:attrNameLst>
                                      </p:cBhvr>
                                      <p:tavLst>
                                        <p:tav tm="0">
                                          <p:val>
                                            <p:fltVal val="0"/>
                                          </p:val>
                                        </p:tav>
                                        <p:tav tm="100000">
                                          <p:val>
                                            <p:strVal val="#ppt_w"/>
                                          </p:val>
                                        </p:tav>
                                      </p:tavLst>
                                    </p:anim>
                                    <p:anim calcmode="lin" valueType="num">
                                      <p:cBhvr>
                                        <p:cTn id="53" dur="400" fill="hold"/>
                                        <p:tgtEl>
                                          <p:spTgt spid="57"/>
                                        </p:tgtEl>
                                        <p:attrNameLst>
                                          <p:attrName>ppt_h</p:attrName>
                                        </p:attrNameLst>
                                      </p:cBhvr>
                                      <p:tavLst>
                                        <p:tav tm="0">
                                          <p:val>
                                            <p:fltVal val="0"/>
                                          </p:val>
                                        </p:tav>
                                        <p:tav tm="100000">
                                          <p:val>
                                            <p:strVal val="#ppt_h"/>
                                          </p:val>
                                        </p:tav>
                                      </p:tavLst>
                                    </p:anim>
                                    <p:animEffect transition="in" filter="fade">
                                      <p:cBhvr>
                                        <p:cTn id="54" dur="400"/>
                                        <p:tgtEl>
                                          <p:spTgt spid="5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400" fill="hold"/>
                                        <p:tgtEl>
                                          <p:spTgt spid="28"/>
                                        </p:tgtEl>
                                        <p:attrNameLst>
                                          <p:attrName>ppt_w</p:attrName>
                                        </p:attrNameLst>
                                      </p:cBhvr>
                                      <p:tavLst>
                                        <p:tav tm="0">
                                          <p:val>
                                            <p:fltVal val="0"/>
                                          </p:val>
                                        </p:tav>
                                        <p:tav tm="100000">
                                          <p:val>
                                            <p:strVal val="#ppt_w"/>
                                          </p:val>
                                        </p:tav>
                                      </p:tavLst>
                                    </p:anim>
                                    <p:anim calcmode="lin" valueType="num">
                                      <p:cBhvr>
                                        <p:cTn id="58" dur="400" fill="hold"/>
                                        <p:tgtEl>
                                          <p:spTgt spid="28"/>
                                        </p:tgtEl>
                                        <p:attrNameLst>
                                          <p:attrName>ppt_h</p:attrName>
                                        </p:attrNameLst>
                                      </p:cBhvr>
                                      <p:tavLst>
                                        <p:tav tm="0">
                                          <p:val>
                                            <p:fltVal val="0"/>
                                          </p:val>
                                        </p:tav>
                                        <p:tav tm="100000">
                                          <p:val>
                                            <p:strVal val="#ppt_h"/>
                                          </p:val>
                                        </p:tav>
                                      </p:tavLst>
                                    </p:anim>
                                    <p:animEffect transition="in" filter="fade">
                                      <p:cBhvr>
                                        <p:cTn id="59" dur="400"/>
                                        <p:tgtEl>
                                          <p:spTgt spid="2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400" fill="hold"/>
                                        <p:tgtEl>
                                          <p:spTgt spid="29"/>
                                        </p:tgtEl>
                                        <p:attrNameLst>
                                          <p:attrName>ppt_w</p:attrName>
                                        </p:attrNameLst>
                                      </p:cBhvr>
                                      <p:tavLst>
                                        <p:tav tm="0">
                                          <p:val>
                                            <p:fltVal val="0"/>
                                          </p:val>
                                        </p:tav>
                                        <p:tav tm="100000">
                                          <p:val>
                                            <p:strVal val="#ppt_w"/>
                                          </p:val>
                                        </p:tav>
                                      </p:tavLst>
                                    </p:anim>
                                    <p:anim calcmode="lin" valueType="num">
                                      <p:cBhvr>
                                        <p:cTn id="63" dur="400" fill="hold"/>
                                        <p:tgtEl>
                                          <p:spTgt spid="29"/>
                                        </p:tgtEl>
                                        <p:attrNameLst>
                                          <p:attrName>ppt_h</p:attrName>
                                        </p:attrNameLst>
                                      </p:cBhvr>
                                      <p:tavLst>
                                        <p:tav tm="0">
                                          <p:val>
                                            <p:fltVal val="0"/>
                                          </p:val>
                                        </p:tav>
                                        <p:tav tm="100000">
                                          <p:val>
                                            <p:strVal val="#ppt_h"/>
                                          </p:val>
                                        </p:tav>
                                      </p:tavLst>
                                    </p:anim>
                                    <p:animEffect transition="in" filter="fade">
                                      <p:cBhvr>
                                        <p:cTn id="64" dur="400"/>
                                        <p:tgtEl>
                                          <p:spTgt spid="2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400" fill="hold"/>
                                        <p:tgtEl>
                                          <p:spTgt spid="30"/>
                                        </p:tgtEl>
                                        <p:attrNameLst>
                                          <p:attrName>ppt_w</p:attrName>
                                        </p:attrNameLst>
                                      </p:cBhvr>
                                      <p:tavLst>
                                        <p:tav tm="0">
                                          <p:val>
                                            <p:fltVal val="0"/>
                                          </p:val>
                                        </p:tav>
                                        <p:tav tm="100000">
                                          <p:val>
                                            <p:strVal val="#ppt_w"/>
                                          </p:val>
                                        </p:tav>
                                      </p:tavLst>
                                    </p:anim>
                                    <p:anim calcmode="lin" valueType="num">
                                      <p:cBhvr>
                                        <p:cTn id="68" dur="400" fill="hold"/>
                                        <p:tgtEl>
                                          <p:spTgt spid="30"/>
                                        </p:tgtEl>
                                        <p:attrNameLst>
                                          <p:attrName>ppt_h</p:attrName>
                                        </p:attrNameLst>
                                      </p:cBhvr>
                                      <p:tavLst>
                                        <p:tav tm="0">
                                          <p:val>
                                            <p:fltVal val="0"/>
                                          </p:val>
                                        </p:tav>
                                        <p:tav tm="100000">
                                          <p:val>
                                            <p:strVal val="#ppt_h"/>
                                          </p:val>
                                        </p:tav>
                                      </p:tavLst>
                                    </p:anim>
                                    <p:animEffect transition="in" filter="fade">
                                      <p:cBhvr>
                                        <p:cTn id="69" dur="400"/>
                                        <p:tgtEl>
                                          <p:spTgt spid="3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400" fill="hold"/>
                                        <p:tgtEl>
                                          <p:spTgt spid="31"/>
                                        </p:tgtEl>
                                        <p:attrNameLst>
                                          <p:attrName>ppt_w</p:attrName>
                                        </p:attrNameLst>
                                      </p:cBhvr>
                                      <p:tavLst>
                                        <p:tav tm="0">
                                          <p:val>
                                            <p:fltVal val="0"/>
                                          </p:val>
                                        </p:tav>
                                        <p:tav tm="100000">
                                          <p:val>
                                            <p:strVal val="#ppt_w"/>
                                          </p:val>
                                        </p:tav>
                                      </p:tavLst>
                                    </p:anim>
                                    <p:anim calcmode="lin" valueType="num">
                                      <p:cBhvr>
                                        <p:cTn id="73" dur="400" fill="hold"/>
                                        <p:tgtEl>
                                          <p:spTgt spid="31"/>
                                        </p:tgtEl>
                                        <p:attrNameLst>
                                          <p:attrName>ppt_h</p:attrName>
                                        </p:attrNameLst>
                                      </p:cBhvr>
                                      <p:tavLst>
                                        <p:tav tm="0">
                                          <p:val>
                                            <p:fltVal val="0"/>
                                          </p:val>
                                        </p:tav>
                                        <p:tav tm="100000">
                                          <p:val>
                                            <p:strVal val="#ppt_h"/>
                                          </p:val>
                                        </p:tav>
                                      </p:tavLst>
                                    </p:anim>
                                    <p:animEffect transition="in" filter="fade">
                                      <p:cBhvr>
                                        <p:cTn id="74" dur="400"/>
                                        <p:tgtEl>
                                          <p:spTgt spid="3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400" fill="hold"/>
                                        <p:tgtEl>
                                          <p:spTgt spid="32"/>
                                        </p:tgtEl>
                                        <p:attrNameLst>
                                          <p:attrName>ppt_w</p:attrName>
                                        </p:attrNameLst>
                                      </p:cBhvr>
                                      <p:tavLst>
                                        <p:tav tm="0">
                                          <p:val>
                                            <p:fltVal val="0"/>
                                          </p:val>
                                        </p:tav>
                                        <p:tav tm="100000">
                                          <p:val>
                                            <p:strVal val="#ppt_w"/>
                                          </p:val>
                                        </p:tav>
                                      </p:tavLst>
                                    </p:anim>
                                    <p:anim calcmode="lin" valueType="num">
                                      <p:cBhvr>
                                        <p:cTn id="78" dur="400" fill="hold"/>
                                        <p:tgtEl>
                                          <p:spTgt spid="32"/>
                                        </p:tgtEl>
                                        <p:attrNameLst>
                                          <p:attrName>ppt_h</p:attrName>
                                        </p:attrNameLst>
                                      </p:cBhvr>
                                      <p:tavLst>
                                        <p:tav tm="0">
                                          <p:val>
                                            <p:fltVal val="0"/>
                                          </p:val>
                                        </p:tav>
                                        <p:tav tm="100000">
                                          <p:val>
                                            <p:strVal val="#ppt_h"/>
                                          </p:val>
                                        </p:tav>
                                      </p:tavLst>
                                    </p:anim>
                                    <p:animEffect transition="in" filter="fade">
                                      <p:cBhvr>
                                        <p:cTn id="79" dur="400"/>
                                        <p:tgtEl>
                                          <p:spTgt spid="32"/>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400" fill="hold"/>
                                        <p:tgtEl>
                                          <p:spTgt spid="59"/>
                                        </p:tgtEl>
                                        <p:attrNameLst>
                                          <p:attrName>ppt_w</p:attrName>
                                        </p:attrNameLst>
                                      </p:cBhvr>
                                      <p:tavLst>
                                        <p:tav tm="0">
                                          <p:val>
                                            <p:fltVal val="0"/>
                                          </p:val>
                                        </p:tav>
                                        <p:tav tm="100000">
                                          <p:val>
                                            <p:strVal val="#ppt_w"/>
                                          </p:val>
                                        </p:tav>
                                      </p:tavLst>
                                    </p:anim>
                                    <p:anim calcmode="lin" valueType="num">
                                      <p:cBhvr>
                                        <p:cTn id="83" dur="400" fill="hold"/>
                                        <p:tgtEl>
                                          <p:spTgt spid="59"/>
                                        </p:tgtEl>
                                        <p:attrNameLst>
                                          <p:attrName>ppt_h</p:attrName>
                                        </p:attrNameLst>
                                      </p:cBhvr>
                                      <p:tavLst>
                                        <p:tav tm="0">
                                          <p:val>
                                            <p:fltVal val="0"/>
                                          </p:val>
                                        </p:tav>
                                        <p:tav tm="100000">
                                          <p:val>
                                            <p:strVal val="#ppt_h"/>
                                          </p:val>
                                        </p:tav>
                                      </p:tavLst>
                                    </p:anim>
                                    <p:animEffect transition="in" filter="fade">
                                      <p:cBhvr>
                                        <p:cTn id="84" dur="400"/>
                                        <p:tgtEl>
                                          <p:spTgt spid="59"/>
                                        </p:tgtEl>
                                      </p:cBhvr>
                                    </p:animEffect>
                                  </p:childTnLst>
                                </p:cTn>
                              </p:par>
                              <p:par>
                                <p:cTn id="85" presetID="53" presetClass="entr" presetSubtype="16" fill="hold" nodeType="withEffect">
                                  <p:stCondLst>
                                    <p:cond delay="0"/>
                                  </p:stCondLst>
                                  <p:childTnLst>
                                    <p:set>
                                      <p:cBhvr>
                                        <p:cTn id="86" dur="1" fill="hold">
                                          <p:stCondLst>
                                            <p:cond delay="0"/>
                                          </p:stCondLst>
                                        </p:cTn>
                                        <p:tgtEl>
                                          <p:spTgt spid="60"/>
                                        </p:tgtEl>
                                        <p:attrNameLst>
                                          <p:attrName>style.visibility</p:attrName>
                                        </p:attrNameLst>
                                      </p:cBhvr>
                                      <p:to>
                                        <p:strVal val="visible"/>
                                      </p:to>
                                    </p:set>
                                    <p:anim calcmode="lin" valueType="num">
                                      <p:cBhvr>
                                        <p:cTn id="87" dur="400" fill="hold"/>
                                        <p:tgtEl>
                                          <p:spTgt spid="60"/>
                                        </p:tgtEl>
                                        <p:attrNameLst>
                                          <p:attrName>ppt_w</p:attrName>
                                        </p:attrNameLst>
                                      </p:cBhvr>
                                      <p:tavLst>
                                        <p:tav tm="0">
                                          <p:val>
                                            <p:fltVal val="0"/>
                                          </p:val>
                                        </p:tav>
                                        <p:tav tm="100000">
                                          <p:val>
                                            <p:strVal val="#ppt_w"/>
                                          </p:val>
                                        </p:tav>
                                      </p:tavLst>
                                    </p:anim>
                                    <p:anim calcmode="lin" valueType="num">
                                      <p:cBhvr>
                                        <p:cTn id="88" dur="400" fill="hold"/>
                                        <p:tgtEl>
                                          <p:spTgt spid="60"/>
                                        </p:tgtEl>
                                        <p:attrNameLst>
                                          <p:attrName>ppt_h</p:attrName>
                                        </p:attrNameLst>
                                      </p:cBhvr>
                                      <p:tavLst>
                                        <p:tav tm="0">
                                          <p:val>
                                            <p:fltVal val="0"/>
                                          </p:val>
                                        </p:tav>
                                        <p:tav tm="100000">
                                          <p:val>
                                            <p:strVal val="#ppt_h"/>
                                          </p:val>
                                        </p:tav>
                                      </p:tavLst>
                                    </p:anim>
                                    <p:animEffect transition="in" filter="fade">
                                      <p:cBhvr>
                                        <p:cTn id="89" dur="4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P spid="36" grpId="0"/>
      <p:bldP spid="28" grpId="0" animBg="1"/>
      <p:bldP spid="29" grpId="0" animBg="1"/>
      <p:bldP spid="30" grpId="0" animBg="1"/>
      <p:bldP spid="31" grpId="0" animBg="1"/>
      <p:bldP spid="32" grpId="0" animBg="1"/>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4123149" y="751571"/>
            <a:ext cx="4182794"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Evaluación de la exactitud posicional</a:t>
            </a:r>
            <a:r>
              <a:rPr kumimoji="0" lang="es-ES" sz="1800" b="1"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upo 7"/>
          <p:cNvGrpSpPr/>
          <p:nvPr/>
        </p:nvGrpSpPr>
        <p:grpSpPr>
          <a:xfrm>
            <a:off x="304485" y="1458199"/>
            <a:ext cx="4633001" cy="4651368"/>
            <a:chOff x="0" y="0"/>
            <a:chExt cx="5488305" cy="6438900"/>
          </a:xfrm>
        </p:grpSpPr>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92880" cy="64389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7180" y="160020"/>
              <a:ext cx="1381125" cy="1370965"/>
            </a:xfrm>
            <a:prstGeom prst="rect">
              <a:avLst/>
            </a:prstGeom>
            <a:ln>
              <a:solidFill>
                <a:schemeClr val="tx1"/>
              </a:solidFill>
            </a:ln>
          </p:spPr>
        </p:pic>
        <p:pic>
          <p:nvPicPr>
            <p:cNvPr id="11" name="Imagen 10"/>
            <p:cNvPicPr>
              <a:picLocks noChangeAspect="1"/>
            </p:cNvPicPr>
            <p:nvPr/>
          </p:nvPicPr>
          <p:blipFill rotWithShape="1">
            <a:blip r:embed="rId6" cstate="print">
              <a:extLst>
                <a:ext uri="{28A0092B-C50C-407E-A947-70E740481C1C}">
                  <a14:useLocalDpi xmlns:a14="http://schemas.microsoft.com/office/drawing/2010/main" val="0"/>
                </a:ext>
              </a:extLst>
            </a:blip>
            <a:srcRect l="7291"/>
            <a:stretch/>
          </p:blipFill>
          <p:spPr bwMode="auto">
            <a:xfrm>
              <a:off x="4061460" y="3261360"/>
              <a:ext cx="1416685" cy="1399540"/>
            </a:xfrm>
            <a:prstGeom prst="rect">
              <a:avLst/>
            </a:prstGeom>
            <a:ln>
              <a:solidFill>
                <a:schemeClr val="tx1"/>
              </a:solidFill>
            </a:ln>
            <a:extLst>
              <a:ext uri="{53640926-AAD7-44D8-BBD7-CCE9431645EC}">
                <a14:shadowObscured xmlns:a14="http://schemas.microsoft.com/office/drawing/2010/main"/>
              </a:ext>
            </a:extLst>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1460" y="1699260"/>
              <a:ext cx="1409065" cy="1360170"/>
            </a:xfrm>
            <a:prstGeom prst="rect">
              <a:avLst/>
            </a:prstGeom>
            <a:ln>
              <a:solidFill>
                <a:schemeClr val="tx1"/>
              </a:solidFill>
            </a:ln>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1460" y="4953000"/>
              <a:ext cx="1415415" cy="1419225"/>
            </a:xfrm>
            <a:prstGeom prst="rect">
              <a:avLst/>
            </a:prstGeom>
            <a:ln>
              <a:solidFill>
                <a:schemeClr val="tx1"/>
              </a:solidFill>
            </a:ln>
          </p:spPr>
        </p:pic>
        <p:cxnSp>
          <p:nvCxnSpPr>
            <p:cNvPr id="14" name="Conector recto 13"/>
            <p:cNvCxnSpPr/>
            <p:nvPr/>
          </p:nvCxnSpPr>
          <p:spPr>
            <a:xfrm flipV="1">
              <a:off x="3779520" y="152400"/>
              <a:ext cx="314325" cy="75565"/>
            </a:xfrm>
            <a:prstGeom prst="line">
              <a:avLst/>
            </a:prstGeom>
            <a:ln w="12700">
              <a:prstDash val="sysDash"/>
            </a:ln>
          </p:spPr>
          <p:style>
            <a:lnRef idx="3">
              <a:schemeClr val="dk1"/>
            </a:lnRef>
            <a:fillRef idx="0">
              <a:schemeClr val="dk1"/>
            </a:fillRef>
            <a:effectRef idx="2">
              <a:schemeClr val="dk1"/>
            </a:effectRef>
            <a:fontRef idx="minor">
              <a:schemeClr val="tx1"/>
            </a:fontRef>
          </p:style>
        </p:cxnSp>
        <p:cxnSp>
          <p:nvCxnSpPr>
            <p:cNvPr id="15" name="Conector recto 14"/>
            <p:cNvCxnSpPr/>
            <p:nvPr/>
          </p:nvCxnSpPr>
          <p:spPr>
            <a:xfrm>
              <a:off x="3756660" y="236220"/>
              <a:ext cx="336550" cy="1285240"/>
            </a:xfrm>
            <a:prstGeom prst="line">
              <a:avLst/>
            </a:prstGeom>
            <a:ln w="12700">
              <a:prstDash val="sysDash"/>
            </a:ln>
          </p:spPr>
          <p:style>
            <a:lnRef idx="3">
              <a:schemeClr val="dk1"/>
            </a:lnRef>
            <a:fillRef idx="0">
              <a:schemeClr val="dk1"/>
            </a:fillRef>
            <a:effectRef idx="2">
              <a:schemeClr val="dk1"/>
            </a:effectRef>
            <a:fontRef idx="minor">
              <a:schemeClr val="tx1"/>
            </a:fontRef>
          </p:style>
        </p:cxnSp>
        <p:cxnSp>
          <p:nvCxnSpPr>
            <p:cNvPr id="16" name="Conector recto 15"/>
            <p:cNvCxnSpPr/>
            <p:nvPr/>
          </p:nvCxnSpPr>
          <p:spPr>
            <a:xfrm flipV="1">
              <a:off x="3550920" y="1684020"/>
              <a:ext cx="508000" cy="742950"/>
            </a:xfrm>
            <a:prstGeom prst="line">
              <a:avLst/>
            </a:prstGeom>
            <a:ln w="12700">
              <a:prstDash val="sysDash"/>
            </a:ln>
          </p:spPr>
          <p:style>
            <a:lnRef idx="3">
              <a:schemeClr val="dk1"/>
            </a:lnRef>
            <a:fillRef idx="0">
              <a:schemeClr val="dk1"/>
            </a:fillRef>
            <a:effectRef idx="2">
              <a:schemeClr val="dk1"/>
            </a:effectRef>
            <a:fontRef idx="minor">
              <a:schemeClr val="tx1"/>
            </a:fontRef>
          </p:style>
        </p:cxnSp>
        <p:cxnSp>
          <p:nvCxnSpPr>
            <p:cNvPr id="17" name="Conector recto 16"/>
            <p:cNvCxnSpPr/>
            <p:nvPr/>
          </p:nvCxnSpPr>
          <p:spPr>
            <a:xfrm>
              <a:off x="3543300" y="2446020"/>
              <a:ext cx="517525" cy="603250"/>
            </a:xfrm>
            <a:prstGeom prst="line">
              <a:avLst/>
            </a:prstGeom>
            <a:ln w="12700">
              <a:prstDash val="sysDash"/>
            </a:ln>
          </p:spPr>
          <p:style>
            <a:lnRef idx="3">
              <a:schemeClr val="dk1"/>
            </a:lnRef>
            <a:fillRef idx="0">
              <a:schemeClr val="dk1"/>
            </a:fillRef>
            <a:effectRef idx="2">
              <a:schemeClr val="dk1"/>
            </a:effectRef>
            <a:fontRef idx="minor">
              <a:schemeClr val="tx1"/>
            </a:fontRef>
          </p:style>
        </p:cxnSp>
        <p:cxnSp>
          <p:nvCxnSpPr>
            <p:cNvPr id="18" name="Conector recto 17"/>
            <p:cNvCxnSpPr/>
            <p:nvPr/>
          </p:nvCxnSpPr>
          <p:spPr>
            <a:xfrm>
              <a:off x="2956560" y="3535680"/>
              <a:ext cx="1098550" cy="1136650"/>
            </a:xfrm>
            <a:prstGeom prst="line">
              <a:avLst/>
            </a:prstGeom>
            <a:ln w="12700">
              <a:prstDash val="sysDash"/>
            </a:ln>
          </p:spPr>
          <p:style>
            <a:lnRef idx="3">
              <a:schemeClr val="dk1"/>
            </a:lnRef>
            <a:fillRef idx="0">
              <a:schemeClr val="dk1"/>
            </a:fillRef>
            <a:effectRef idx="2">
              <a:schemeClr val="dk1"/>
            </a:effectRef>
            <a:fontRef idx="minor">
              <a:schemeClr val="tx1"/>
            </a:fontRef>
          </p:style>
        </p:cxnSp>
        <p:cxnSp>
          <p:nvCxnSpPr>
            <p:cNvPr id="19" name="Conector recto 18"/>
            <p:cNvCxnSpPr/>
            <p:nvPr/>
          </p:nvCxnSpPr>
          <p:spPr>
            <a:xfrm flipV="1">
              <a:off x="2948940" y="3253740"/>
              <a:ext cx="1098550" cy="269875"/>
            </a:xfrm>
            <a:prstGeom prst="line">
              <a:avLst/>
            </a:prstGeom>
            <a:ln w="12700">
              <a:prstDash val="sysDash"/>
            </a:ln>
          </p:spPr>
          <p:style>
            <a:lnRef idx="3">
              <a:schemeClr val="dk1"/>
            </a:lnRef>
            <a:fillRef idx="0">
              <a:schemeClr val="dk1"/>
            </a:fillRef>
            <a:effectRef idx="2">
              <a:schemeClr val="dk1"/>
            </a:effectRef>
            <a:fontRef idx="minor">
              <a:schemeClr val="tx1"/>
            </a:fontRef>
          </p:style>
        </p:cxnSp>
        <p:cxnSp>
          <p:nvCxnSpPr>
            <p:cNvPr id="21" name="Conector recto 20"/>
            <p:cNvCxnSpPr/>
            <p:nvPr/>
          </p:nvCxnSpPr>
          <p:spPr>
            <a:xfrm>
              <a:off x="3055620" y="5120640"/>
              <a:ext cx="1000125" cy="1247775"/>
            </a:xfrm>
            <a:prstGeom prst="line">
              <a:avLst/>
            </a:prstGeom>
            <a:ln w="12700">
              <a:prstDash val="sysDash"/>
            </a:ln>
          </p:spPr>
          <p:style>
            <a:lnRef idx="3">
              <a:schemeClr val="dk1"/>
            </a:lnRef>
            <a:fillRef idx="0">
              <a:schemeClr val="dk1"/>
            </a:fillRef>
            <a:effectRef idx="2">
              <a:schemeClr val="dk1"/>
            </a:effectRef>
            <a:fontRef idx="minor">
              <a:schemeClr val="tx1"/>
            </a:fontRef>
          </p:style>
        </p:cxnSp>
        <p:cxnSp>
          <p:nvCxnSpPr>
            <p:cNvPr id="22" name="Conector recto 21"/>
            <p:cNvCxnSpPr/>
            <p:nvPr/>
          </p:nvCxnSpPr>
          <p:spPr>
            <a:xfrm flipV="1">
              <a:off x="3063240" y="4945380"/>
              <a:ext cx="987425" cy="212725"/>
            </a:xfrm>
            <a:prstGeom prst="line">
              <a:avLst/>
            </a:prstGeom>
            <a:ln w="12700">
              <a:prstDash val="sysDash"/>
            </a:ln>
          </p:spPr>
          <p:style>
            <a:lnRef idx="3">
              <a:schemeClr val="dk1"/>
            </a:lnRef>
            <a:fillRef idx="0">
              <a:schemeClr val="dk1"/>
            </a:fillRef>
            <a:effectRef idx="2">
              <a:schemeClr val="dk1"/>
            </a:effectRef>
            <a:fontRef idx="minor">
              <a:schemeClr val="tx1"/>
            </a:fontRef>
          </p:style>
        </p:cxnSp>
      </p:grpSp>
      <p:grpSp>
        <p:nvGrpSpPr>
          <p:cNvPr id="23" name="Grupo 22"/>
          <p:cNvGrpSpPr/>
          <p:nvPr/>
        </p:nvGrpSpPr>
        <p:grpSpPr>
          <a:xfrm>
            <a:off x="7329342" y="1474056"/>
            <a:ext cx="4639314" cy="1760852"/>
            <a:chOff x="-220980" y="-15240"/>
            <a:chExt cx="4754880" cy="1869441"/>
          </a:xfrm>
        </p:grpSpPr>
        <p:sp>
          <p:nvSpPr>
            <p:cNvPr id="24" name="Cuadro de texto 32"/>
            <p:cNvSpPr txBox="1"/>
            <p:nvPr/>
          </p:nvSpPr>
          <p:spPr>
            <a:xfrm>
              <a:off x="-220980" y="-15240"/>
              <a:ext cx="563880" cy="2514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100">
                  <a:effectLst/>
                  <a:latin typeface="Calibri" panose="020F0502020204030204" pitchFamily="34" charset="0"/>
                  <a:ea typeface="Calibri" panose="020F0502020204030204" pitchFamily="34" charset="0"/>
                  <a:cs typeface="Times New Roman" panose="02020603050405020304" pitchFamily="18" charset="0"/>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5" name="Grupo 24"/>
            <p:cNvGrpSpPr/>
            <p:nvPr/>
          </p:nvGrpSpPr>
          <p:grpSpPr>
            <a:xfrm>
              <a:off x="99060" y="-7620"/>
              <a:ext cx="4434840" cy="1861821"/>
              <a:chOff x="99060" y="-7620"/>
              <a:chExt cx="4434840" cy="1861821"/>
            </a:xfrm>
          </p:grpSpPr>
          <p:sp>
            <p:nvSpPr>
              <p:cNvPr id="26" name="Cuadro de texto 33"/>
              <p:cNvSpPr txBox="1"/>
              <p:nvPr/>
            </p:nvSpPr>
            <p:spPr>
              <a:xfrm>
                <a:off x="2354580" y="-7620"/>
                <a:ext cx="327660" cy="2514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100">
                    <a:effectLst/>
                    <a:latin typeface="Calibri" panose="020F0502020204030204" pitchFamily="34" charset="0"/>
                    <a:ea typeface="Calibri" panose="020F0502020204030204" pitchFamily="34" charset="0"/>
                    <a:cs typeface="Times New Roman" panose="02020603050405020304" pitchFamily="18" charset="0"/>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7" name="Grupo 26"/>
              <p:cNvGrpSpPr/>
              <p:nvPr/>
            </p:nvGrpSpPr>
            <p:grpSpPr>
              <a:xfrm>
                <a:off x="99060" y="30480"/>
                <a:ext cx="4434840" cy="1823721"/>
                <a:chOff x="0" y="-22860"/>
                <a:chExt cx="4434840" cy="1823721"/>
              </a:xfrm>
            </p:grpSpPr>
            <p:pic>
              <p:nvPicPr>
                <p:cNvPr id="28" name="Imagen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5560" y="-22860"/>
                  <a:ext cx="1859280" cy="1823085"/>
                </a:xfrm>
                <a:prstGeom prst="rect">
                  <a:avLst/>
                </a:prstGeom>
                <a:ln>
                  <a:solidFill>
                    <a:schemeClr val="tx1"/>
                  </a:solidFill>
                </a:ln>
              </p:spPr>
            </p:pic>
            <p:pic>
              <p:nvPicPr>
                <p:cNvPr id="29" name="Imagen 28"/>
                <p:cNvPicPr>
                  <a:picLocks noChangeAspect="1"/>
                </p:cNvPicPr>
                <p:nvPr/>
              </p:nvPicPr>
              <p:blipFill rotWithShape="1">
                <a:blip r:embed="rId10">
                  <a:extLst>
                    <a:ext uri="{28A0092B-C50C-407E-A947-70E740481C1C}">
                      <a14:useLocalDpi xmlns:a14="http://schemas.microsoft.com/office/drawing/2010/main" val="0"/>
                    </a:ext>
                  </a:extLst>
                </a:blip>
                <a:srcRect r="-900"/>
                <a:stretch/>
              </p:blipFill>
              <p:spPr bwMode="auto">
                <a:xfrm>
                  <a:off x="0" y="0"/>
                  <a:ext cx="1889760" cy="1774190"/>
                </a:xfrm>
                <a:prstGeom prst="rect">
                  <a:avLst/>
                </a:prstGeom>
                <a:ln>
                  <a:solidFill>
                    <a:schemeClr val="tx1"/>
                  </a:solidFill>
                </a:ln>
                <a:extLst>
                  <a:ext uri="{53640926-AAD7-44D8-BBD7-CCE9431645EC}">
                    <a14:shadowObscured xmlns:a14="http://schemas.microsoft.com/office/drawing/2010/main"/>
                  </a:ext>
                </a:extLst>
              </p:spPr>
            </p:pic>
            <p:pic>
              <p:nvPicPr>
                <p:cNvPr id="30" name="Imagen 29"/>
                <p:cNvPicPr>
                  <a:picLocks noChangeAspect="1"/>
                </p:cNvPicPr>
                <p:nvPr/>
              </p:nvPicPr>
              <p:blipFill rotWithShape="1">
                <a:blip r:embed="rId11">
                  <a:extLst>
                    <a:ext uri="{28A0092B-C50C-407E-A947-70E740481C1C}">
                      <a14:useLocalDpi xmlns:a14="http://schemas.microsoft.com/office/drawing/2010/main" val="0"/>
                    </a:ext>
                  </a:extLst>
                </a:blip>
                <a:srcRect l="14776" t="6808" r="4657"/>
                <a:stretch/>
              </p:blipFill>
              <p:spPr bwMode="auto">
                <a:xfrm>
                  <a:off x="1168870" y="1348740"/>
                  <a:ext cx="708825" cy="429260"/>
                </a:xfrm>
                <a:prstGeom prst="rect">
                  <a:avLst/>
                </a:prstGeom>
                <a:ln>
                  <a:noFill/>
                </a:ln>
                <a:extLst>
                  <a:ext uri="{53640926-AAD7-44D8-BBD7-CCE9431645EC}">
                    <a14:shadowObscured xmlns:a14="http://schemas.microsoft.com/office/drawing/2010/main"/>
                  </a:ext>
                </a:extLst>
              </p:spPr>
            </p:pic>
            <p:pic>
              <p:nvPicPr>
                <p:cNvPr id="31" name="Imagen 30"/>
                <p:cNvPicPr>
                  <a:picLocks noChangeAspect="1"/>
                </p:cNvPicPr>
                <p:nvPr/>
              </p:nvPicPr>
              <p:blipFill rotWithShape="1">
                <a:blip r:embed="rId12">
                  <a:extLst>
                    <a:ext uri="{28A0092B-C50C-407E-A947-70E740481C1C}">
                      <a14:useLocalDpi xmlns:a14="http://schemas.microsoft.com/office/drawing/2010/main" val="0"/>
                    </a:ext>
                  </a:extLst>
                </a:blip>
                <a:srcRect l="9838" t="6458" r="9048"/>
                <a:stretch/>
              </p:blipFill>
              <p:spPr bwMode="auto">
                <a:xfrm>
                  <a:off x="3701321" y="1371601"/>
                  <a:ext cx="733519" cy="429260"/>
                </a:xfrm>
                <a:prstGeom prst="rect">
                  <a:avLst/>
                </a:prstGeom>
                <a:ln>
                  <a:noFill/>
                </a:ln>
                <a:extLst>
                  <a:ext uri="{53640926-AAD7-44D8-BBD7-CCE9431645EC}">
                    <a14:shadowObscured xmlns:a14="http://schemas.microsoft.com/office/drawing/2010/main"/>
                  </a:ext>
                </a:extLst>
              </p:spPr>
            </p:pic>
          </p:grpSp>
        </p:grpSp>
      </p:grpSp>
      <p:sp>
        <p:nvSpPr>
          <p:cNvPr id="34" name="Rectángulo redondeado 33"/>
          <p:cNvSpPr/>
          <p:nvPr/>
        </p:nvSpPr>
        <p:spPr>
          <a:xfrm>
            <a:off x="5090750" y="4099806"/>
            <a:ext cx="2143427" cy="78903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Estándar Nacional de Precisión de Datos Espaciales (NSSDA)</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sp>
        <p:nvSpPr>
          <p:cNvPr id="35" name="Rectángulo redondeado 34"/>
          <p:cNvSpPr/>
          <p:nvPr/>
        </p:nvSpPr>
        <p:spPr>
          <a:xfrm>
            <a:off x="5090750" y="5225746"/>
            <a:ext cx="2143427" cy="78903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Normativa del Instituto Geográfico Militar (IGM)</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mc:AlternateContent xmlns:mc="http://schemas.openxmlformats.org/markup-compatibility/2006">
        <mc:Choice xmlns:a14="http://schemas.microsoft.com/office/drawing/2010/main" Requires="a14">
          <p:sp>
            <p:nvSpPr>
              <p:cNvPr id="6" name="Rectángulo 5"/>
              <p:cNvSpPr/>
              <p:nvPr/>
            </p:nvSpPr>
            <p:spPr>
              <a:xfrm>
                <a:off x="7365946" y="4384386"/>
                <a:ext cx="4766448" cy="30777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begChr m:val=""/>
                          <m:endChr m:val="]"/>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𝑃𝑟𝑒𝑐𝑖𝑠𝑖</m:t>
                              </m:r>
                              <m:r>
                                <a:rPr lang="en-US" sz="1400" i="0">
                                  <a:latin typeface="Cambria Math" panose="02040503050406030204" pitchFamily="18" charset="0"/>
                                </a:rPr>
                                <m:t>ó</m:t>
                              </m:r>
                              <m:r>
                                <a:rPr lang="en-US" sz="1400" i="1">
                                  <a:latin typeface="Cambria Math" panose="02040503050406030204" pitchFamily="18" charset="0"/>
                                </a:rPr>
                                <m:t>𝑛</m:t>
                              </m:r>
                            </m:e>
                            <m:sub>
                              <m:r>
                                <a:rPr lang="en-US" sz="1400" i="1">
                                  <a:latin typeface="Cambria Math" panose="02040503050406030204" pitchFamily="18" charset="0"/>
                                </a:rPr>
                                <m:t>𝑟</m:t>
                              </m:r>
                            </m:sub>
                          </m:sSub>
                          <m:r>
                            <a:rPr lang="en-US" sz="1400" i="0">
                              <a:latin typeface="Cambria Math" panose="02040503050406030204" pitchFamily="18" charset="0"/>
                            </a:rPr>
                            <m:t>=2.4477∗0.5∗</m:t>
                          </m:r>
                          <m:d>
                            <m:dPr>
                              <m:ctrlPr>
                                <a:rPr lang="en-US" sz="1400" i="1">
                                  <a:latin typeface="Cambria Math" panose="02040503050406030204" pitchFamily="18" charset="0"/>
                                </a:rPr>
                              </m:ctrlPr>
                            </m:dPr>
                            <m:e>
                              <m:r>
                                <a:rPr lang="en-US" sz="1400" i="1">
                                  <a:latin typeface="Cambria Math" panose="02040503050406030204" pitchFamily="18" charset="0"/>
                                </a:rPr>
                                <m:t>𝑅𝑀𝑆𝐸𝑥</m:t>
                              </m:r>
                              <m:r>
                                <a:rPr lang="en-US" sz="1400" i="0">
                                  <a:latin typeface="Cambria Math" panose="02040503050406030204" pitchFamily="18" charset="0"/>
                                </a:rPr>
                                <m:t>+</m:t>
                              </m:r>
                              <m:r>
                                <a:rPr lang="en-US" sz="1400" i="1">
                                  <a:latin typeface="Cambria Math" panose="02040503050406030204" pitchFamily="18" charset="0"/>
                                </a:rPr>
                                <m:t>𝑅𝑀𝑆𝐸𝑦</m:t>
                              </m:r>
                            </m:e>
                          </m:d>
                          <m:r>
                            <a:rPr lang="es-ES" sz="1400" b="0" i="0" smtClean="0">
                              <a:latin typeface="Cambria Math" panose="02040503050406030204" pitchFamily="18" charset="0"/>
                            </a:rPr>
                            <m:t>       </m:t>
                          </m:r>
                          <m:r>
                            <a:rPr lang="en-US" sz="1400" i="0" smtClean="0">
                              <a:latin typeface="Cambria Math" panose="02040503050406030204" pitchFamily="18" charset="0"/>
                            </a:rPr>
                            <m:t>[</m:t>
                          </m:r>
                          <m:r>
                            <a:rPr lang="es-ES" sz="1400" b="0" i="1" smtClean="0">
                              <a:latin typeface="Cambria Math" panose="02040503050406030204" pitchFamily="18" charset="0"/>
                            </a:rPr>
                            <m:t>14</m:t>
                          </m:r>
                        </m:e>
                      </m:d>
                    </m:oMath>
                  </m:oMathPara>
                </a14:m>
                <a:endParaRPr lang="en-US" sz="1400" dirty="0"/>
              </a:p>
            </p:txBody>
          </p:sp>
        </mc:Choice>
        <mc:Fallback>
          <p:sp>
            <p:nvSpPr>
              <p:cNvPr id="6" name="Rectángulo 5"/>
              <p:cNvSpPr>
                <a:spLocks noRot="1" noChangeAspect="1" noMove="1" noResize="1" noEditPoints="1" noAdjustHandles="1" noChangeArrowheads="1" noChangeShapeType="1" noTextEdit="1"/>
              </p:cNvSpPr>
              <p:nvPr/>
            </p:nvSpPr>
            <p:spPr>
              <a:xfrm>
                <a:off x="7365946" y="4384386"/>
                <a:ext cx="4766448" cy="307777"/>
              </a:xfrm>
              <a:prstGeom prst="rect">
                <a:avLst/>
              </a:prstGeom>
              <a:blipFill>
                <a:blip r:embed="rId13"/>
                <a:stretch>
                  <a:fillRect t="-105882" r="-512" b="-16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Rectángulo 36"/>
              <p:cNvSpPr/>
              <p:nvPr/>
            </p:nvSpPr>
            <p:spPr>
              <a:xfrm>
                <a:off x="7388622" y="5450182"/>
                <a:ext cx="4470776" cy="340158"/>
              </a:xfrm>
              <a:prstGeom prst="rect">
                <a:avLst/>
              </a:prstGeom>
            </p:spPr>
            <p:txBody>
              <a:bodyPr wrap="none">
                <a:spAutoFit/>
              </a:bodyPr>
              <a:lstStyle/>
              <a:p>
                <a14:m>
                  <m:oMath xmlns:m="http://schemas.openxmlformats.org/officeDocument/2006/math">
                    <m:d>
                      <m:dPr>
                        <m:begChr m:val=""/>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𝑃𝑟𝑒𝑐𝑖𝑠𝑖</m:t>
                            </m:r>
                            <m:r>
                              <a:rPr lang="en-US" sz="1400" i="0">
                                <a:latin typeface="Cambria Math" panose="02040503050406030204" pitchFamily="18" charset="0"/>
                              </a:rPr>
                              <m:t>ó</m:t>
                            </m:r>
                            <m:r>
                              <a:rPr lang="en-US" sz="1400" i="1">
                                <a:latin typeface="Cambria Math" panose="02040503050406030204" pitchFamily="18" charset="0"/>
                              </a:rPr>
                              <m:t>𝑛</m:t>
                            </m:r>
                          </m:e>
                          <m:sub>
                            <m:r>
                              <a:rPr lang="en-US" sz="1400" i="1">
                                <a:latin typeface="Cambria Math" panose="02040503050406030204" pitchFamily="18" charset="0"/>
                              </a:rPr>
                              <m:t>𝑟</m:t>
                            </m:r>
                          </m:sub>
                        </m:sSub>
                        <m:r>
                          <a:rPr lang="en-US" sz="1400" i="0">
                            <a:latin typeface="Cambria Math" panose="02040503050406030204" pitchFamily="18" charset="0"/>
                          </a:rPr>
                          <m:t>=2.1460∗0.5(</m:t>
                        </m:r>
                        <m:sSub>
                          <m:sSubPr>
                            <m:ctrlPr>
                              <a:rPr lang="en-US" sz="1400" i="1">
                                <a:latin typeface="Cambria Math" panose="02040503050406030204" pitchFamily="18" charset="0"/>
                              </a:rPr>
                            </m:ctrlPr>
                          </m:sSubPr>
                          <m:e>
                            <m:r>
                              <a:rPr lang="en-US" sz="1400" i="1">
                                <a:latin typeface="Cambria Math" panose="02040503050406030204" pitchFamily="18" charset="0"/>
                              </a:rPr>
                              <m:t>𝑅𝑀𝑆𝐸</m:t>
                            </m:r>
                          </m:e>
                          <m:sub>
                            <m:r>
                              <a:rPr lang="en-US" sz="1400" i="1">
                                <a:latin typeface="Cambria Math" panose="02040503050406030204" pitchFamily="18" charset="0"/>
                              </a:rPr>
                              <m:t>𝑥</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𝑅𝑀𝑆𝐸</m:t>
                            </m:r>
                          </m:e>
                          <m:sub>
                            <m:r>
                              <a:rPr lang="en-US" sz="1400" i="1">
                                <a:latin typeface="Cambria Math" panose="02040503050406030204" pitchFamily="18" charset="0"/>
                              </a:rPr>
                              <m:t>𝑦</m:t>
                            </m:r>
                          </m:sub>
                        </m:sSub>
                      </m:e>
                    </m:d>
                  </m:oMath>
                </a14:m>
                <a:r>
                  <a:rPr lang="en-US" sz="1400" dirty="0"/>
                  <a:t> </a:t>
                </a:r>
                <a14:m>
                  <m:oMath xmlns:m="http://schemas.openxmlformats.org/officeDocument/2006/math">
                    <m:r>
                      <a:rPr lang="en-US" sz="1400" b="0" i="0" smtClean="0">
                        <a:latin typeface="Cambria Math" panose="02040503050406030204" pitchFamily="18" charset="0"/>
                      </a:rPr>
                      <m:t>           </m:t>
                    </m:r>
                    <m:r>
                      <a:rPr lang="en-US" sz="1400">
                        <a:latin typeface="Cambria Math" panose="02040503050406030204" pitchFamily="18" charset="0"/>
                      </a:rPr>
                      <m:t>[</m:t>
                    </m:r>
                    <m:r>
                      <a:rPr lang="es-ES" sz="1400" b="0" i="0" smtClean="0">
                        <a:latin typeface="Cambria Math" panose="02040503050406030204" pitchFamily="18" charset="0"/>
                      </a:rPr>
                      <m:t>15</m:t>
                    </m:r>
                  </m:oMath>
                </a14:m>
                <a:r>
                  <a:rPr lang="en-US" sz="1400" dirty="0"/>
                  <a:t>]</a:t>
                </a:r>
              </a:p>
            </p:txBody>
          </p:sp>
        </mc:Choice>
        <mc:Fallback>
          <p:sp>
            <p:nvSpPr>
              <p:cNvPr id="37" name="Rectángulo 36"/>
              <p:cNvSpPr>
                <a:spLocks noRot="1" noChangeAspect="1" noMove="1" noResize="1" noEditPoints="1" noAdjustHandles="1" noChangeArrowheads="1" noChangeShapeType="1" noTextEdit="1"/>
              </p:cNvSpPr>
              <p:nvPr/>
            </p:nvSpPr>
            <p:spPr>
              <a:xfrm>
                <a:off x="7388622" y="5450182"/>
                <a:ext cx="4470776" cy="340158"/>
              </a:xfrm>
              <a:prstGeom prst="rect">
                <a:avLst/>
              </a:prstGeom>
              <a:blipFill>
                <a:blip r:embed="rId14"/>
                <a:stretch>
                  <a:fillRect t="-133929" b="-20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ángulo 40"/>
              <p:cNvSpPr/>
              <p:nvPr/>
            </p:nvSpPr>
            <p:spPr>
              <a:xfrm>
                <a:off x="4681188" y="3341949"/>
                <a:ext cx="4349014" cy="6379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rPr>
                            <m:t>𝑅𝑀𝑆𝐸</m:t>
                          </m:r>
                        </m:e>
                        <m:sub>
                          <m:r>
                            <a:rPr lang="en-US" sz="1200" i="1">
                              <a:latin typeface="Cambria Math" panose="02040503050406030204" pitchFamily="18" charset="0"/>
                            </a:rPr>
                            <m:t>𝑥</m:t>
                          </m:r>
                        </m:sub>
                      </m:sSub>
                      <m:r>
                        <a:rPr lang="en-US" sz="1200" i="0">
                          <a:latin typeface="Cambria Math" panose="02040503050406030204" pitchFamily="18" charset="0"/>
                        </a:rPr>
                        <m:t>=</m:t>
                      </m:r>
                      <m:rad>
                        <m:radPr>
                          <m:degHide m:val="on"/>
                          <m:ctrlPr>
                            <a:rPr lang="en-US" sz="1200" i="1">
                              <a:latin typeface="Cambria Math" panose="02040503050406030204" pitchFamily="18" charset="0"/>
                            </a:rPr>
                          </m:ctrlPr>
                        </m:radPr>
                        <m:deg/>
                        <m:e>
                          <m:f>
                            <m:fPr>
                              <m:ctrlPr>
                                <a:rPr lang="en-US" sz="1200" i="1">
                                  <a:latin typeface="Cambria Math" panose="02040503050406030204" pitchFamily="18" charset="0"/>
                                </a:rPr>
                              </m:ctrlPr>
                            </m:fPr>
                            <m:num>
                              <m:sSup>
                                <m:sSupPr>
                                  <m:ctrlPr>
                                    <a:rPr lang="en-US" sz="1200" i="1">
                                      <a:latin typeface="Cambria Math" panose="02040503050406030204" pitchFamily="18" charset="0"/>
                                    </a:rPr>
                                  </m:ctrlPr>
                                </m:sSupPr>
                                <m:e>
                                  <m:nary>
                                    <m:naryPr>
                                      <m:chr m:val="∑"/>
                                      <m:subHide m:val="on"/>
                                      <m:supHide m:val="on"/>
                                      <m:ctrlPr>
                                        <a:rPr lang="en-US" sz="1200" i="1">
                                          <a:latin typeface="Cambria Math" panose="02040503050406030204" pitchFamily="18" charset="0"/>
                                        </a:rPr>
                                      </m:ctrlPr>
                                    </m:naryPr>
                                    <m:sub/>
                                    <m:sup/>
                                    <m:e>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𝑋</m:t>
                                              </m:r>
                                            </m:e>
                                            <m:sub>
                                              <m:r>
                                                <a:rPr lang="en-US" sz="1200" i="1">
                                                  <a:latin typeface="Cambria Math" panose="02040503050406030204" pitchFamily="18" charset="0"/>
                                                </a:rPr>
                                                <m:t>𝑑𝑎𝑡𝑜</m:t>
                                              </m:r>
                                              <m:r>
                                                <a:rPr lang="en-US" sz="1200" i="0">
                                                  <a:latin typeface="Cambria Math" panose="02040503050406030204" pitchFamily="18" charset="0"/>
                                                </a:rPr>
                                                <m:t>,</m:t>
                                              </m:r>
                                              <m:r>
                                                <a:rPr lang="en-US" sz="1200" i="1">
                                                  <a:latin typeface="Cambria Math" panose="02040503050406030204" pitchFamily="18" charset="0"/>
                                                </a:rPr>
                                                <m:t>𝑖</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𝑋</m:t>
                                              </m:r>
                                            </m:e>
                                            <m:sub>
                                              <m:r>
                                                <a:rPr lang="en-US" sz="1200" i="1">
                                                  <a:latin typeface="Cambria Math" panose="02040503050406030204" pitchFamily="18" charset="0"/>
                                                </a:rPr>
                                                <m:t>𝑐𝑜𝑛𝑡𝑟𝑜𝑙</m:t>
                                              </m:r>
                                              <m:r>
                                                <a:rPr lang="en-US" sz="1200" i="0">
                                                  <a:latin typeface="Cambria Math" panose="02040503050406030204" pitchFamily="18" charset="0"/>
                                                </a:rPr>
                                                <m:t>,</m:t>
                                              </m:r>
                                              <m:r>
                                                <a:rPr lang="en-US" sz="1200" i="1">
                                                  <a:latin typeface="Cambria Math" panose="02040503050406030204" pitchFamily="18" charset="0"/>
                                                </a:rPr>
                                                <m:t>𝑖</m:t>
                                              </m:r>
                                            </m:sub>
                                          </m:sSub>
                                        </m:e>
                                      </m:d>
                                    </m:e>
                                  </m:nary>
                                </m:e>
                                <m:sup>
                                  <m:r>
                                    <a:rPr lang="en-US" sz="1200" i="0">
                                      <a:latin typeface="Cambria Math" panose="02040503050406030204" pitchFamily="18" charset="0"/>
                                    </a:rPr>
                                    <m:t>2</m:t>
                                  </m:r>
                                </m:sup>
                              </m:sSup>
                              <m:r>
                                <a:rPr lang="en-US" sz="1200" i="0">
                                  <a:latin typeface="Cambria Math" panose="02040503050406030204" pitchFamily="18" charset="0"/>
                                </a:rPr>
                                <m:t> </m:t>
                              </m:r>
                            </m:num>
                            <m:den>
                              <m:r>
                                <a:rPr lang="en-US" sz="1200" i="1">
                                  <a:latin typeface="Cambria Math" panose="02040503050406030204" pitchFamily="18" charset="0"/>
                                </a:rPr>
                                <m:t>𝑛</m:t>
                              </m:r>
                            </m:den>
                          </m:f>
                        </m:e>
                      </m:rad>
                      <m:r>
                        <a:rPr lang="en-US" sz="1200" i="0">
                          <a:latin typeface="Cambria Math" panose="02040503050406030204" pitchFamily="18" charset="0"/>
                        </a:rPr>
                        <m:t> </m:t>
                      </m:r>
                      <m:r>
                        <a:rPr lang="en-US" sz="1200" b="0" i="0" smtClean="0">
                          <a:latin typeface="Cambria Math" panose="02040503050406030204" pitchFamily="18" charset="0"/>
                        </a:rPr>
                        <m:t>        </m:t>
                      </m:r>
                      <m:r>
                        <a:rPr lang="en-US" sz="1200" i="0">
                          <a:latin typeface="Cambria Math" panose="02040503050406030204" pitchFamily="18" charset="0"/>
                        </a:rPr>
                        <m:t>[12</m:t>
                      </m:r>
                      <m:r>
                        <a:rPr lang="en-US" sz="1200" b="0" i="0" smtClean="0">
                          <a:latin typeface="Cambria Math" panose="02040503050406030204" pitchFamily="18" charset="0"/>
                        </a:rPr>
                        <m:t>]</m:t>
                      </m:r>
                    </m:oMath>
                  </m:oMathPara>
                </a14:m>
                <a:endParaRPr lang="en-US" sz="1200" dirty="0"/>
              </a:p>
            </p:txBody>
          </p:sp>
        </mc:Choice>
        <mc:Fallback xmlns="">
          <p:sp>
            <p:nvSpPr>
              <p:cNvPr id="41" name="Rectángulo 40"/>
              <p:cNvSpPr>
                <a:spLocks noRot="1" noChangeAspect="1" noMove="1" noResize="1" noEditPoints="1" noAdjustHandles="1" noChangeArrowheads="1" noChangeShapeType="1" noTextEdit="1"/>
              </p:cNvSpPr>
              <p:nvPr/>
            </p:nvSpPr>
            <p:spPr>
              <a:xfrm>
                <a:off x="4681188" y="3341949"/>
                <a:ext cx="4349014" cy="63799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Rectángulo 41"/>
              <p:cNvSpPr/>
              <p:nvPr/>
            </p:nvSpPr>
            <p:spPr>
              <a:xfrm>
                <a:off x="8798843" y="3383240"/>
                <a:ext cx="3213101" cy="63799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rPr>
                            <m:t>𝑅𝑀𝑆𝐸</m:t>
                          </m:r>
                        </m:e>
                        <m:sub>
                          <m:r>
                            <a:rPr lang="en-US" sz="1200" i="1">
                              <a:latin typeface="Cambria Math" panose="02040503050406030204" pitchFamily="18" charset="0"/>
                            </a:rPr>
                            <m:t>𝑦</m:t>
                          </m:r>
                        </m:sub>
                      </m:sSub>
                      <m:r>
                        <a:rPr lang="en-US" sz="1200" i="0">
                          <a:latin typeface="Cambria Math" panose="02040503050406030204" pitchFamily="18" charset="0"/>
                        </a:rPr>
                        <m:t>=</m:t>
                      </m:r>
                      <m:rad>
                        <m:radPr>
                          <m:degHide m:val="on"/>
                          <m:ctrlPr>
                            <a:rPr lang="en-US" sz="1200" i="1">
                              <a:latin typeface="Cambria Math" panose="02040503050406030204" pitchFamily="18" charset="0"/>
                            </a:rPr>
                          </m:ctrlPr>
                        </m:radPr>
                        <m:deg/>
                        <m:e>
                          <m:f>
                            <m:fPr>
                              <m:ctrlPr>
                                <a:rPr lang="en-US" sz="1200" i="1">
                                  <a:latin typeface="Cambria Math" panose="02040503050406030204" pitchFamily="18" charset="0"/>
                                </a:rPr>
                              </m:ctrlPr>
                            </m:fPr>
                            <m:num>
                              <m:sSup>
                                <m:sSupPr>
                                  <m:ctrlPr>
                                    <a:rPr lang="en-US" sz="1200" i="1">
                                      <a:latin typeface="Cambria Math" panose="02040503050406030204" pitchFamily="18" charset="0"/>
                                    </a:rPr>
                                  </m:ctrlPr>
                                </m:sSupPr>
                                <m:e>
                                  <m:nary>
                                    <m:naryPr>
                                      <m:chr m:val="∑"/>
                                      <m:subHide m:val="on"/>
                                      <m:supHide m:val="on"/>
                                      <m:ctrlPr>
                                        <a:rPr lang="en-US" sz="1200" i="1">
                                          <a:latin typeface="Cambria Math" panose="02040503050406030204" pitchFamily="18" charset="0"/>
                                        </a:rPr>
                                      </m:ctrlPr>
                                    </m:naryPr>
                                    <m:sub/>
                                    <m:sup/>
                                    <m:e>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𝑌</m:t>
                                              </m:r>
                                            </m:e>
                                            <m:sub>
                                              <m:r>
                                                <a:rPr lang="en-US" sz="1200" i="1">
                                                  <a:latin typeface="Cambria Math" panose="02040503050406030204" pitchFamily="18" charset="0"/>
                                                </a:rPr>
                                                <m:t>𝑑𝑎𝑡𝑜</m:t>
                                              </m:r>
                                              <m:r>
                                                <a:rPr lang="en-US" sz="1200" i="0">
                                                  <a:latin typeface="Cambria Math" panose="02040503050406030204" pitchFamily="18" charset="0"/>
                                                </a:rPr>
                                                <m:t>,</m:t>
                                              </m:r>
                                              <m:r>
                                                <a:rPr lang="en-US" sz="1200" i="1">
                                                  <a:latin typeface="Cambria Math" panose="02040503050406030204" pitchFamily="18" charset="0"/>
                                                </a:rPr>
                                                <m:t>𝑖</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𝑌</m:t>
                                              </m:r>
                                            </m:e>
                                            <m:sub>
                                              <m:r>
                                                <a:rPr lang="en-US" sz="1200" i="1">
                                                  <a:latin typeface="Cambria Math" panose="02040503050406030204" pitchFamily="18" charset="0"/>
                                                </a:rPr>
                                                <m:t>𝑐𝑜𝑛𝑡𝑟𝑜𝑙</m:t>
                                              </m:r>
                                              <m:r>
                                                <a:rPr lang="en-US" sz="1200" i="0">
                                                  <a:latin typeface="Cambria Math" panose="02040503050406030204" pitchFamily="18" charset="0"/>
                                                </a:rPr>
                                                <m:t>,</m:t>
                                              </m:r>
                                              <m:r>
                                                <a:rPr lang="en-US" sz="1200" i="1">
                                                  <a:latin typeface="Cambria Math" panose="02040503050406030204" pitchFamily="18" charset="0"/>
                                                </a:rPr>
                                                <m:t>𝑖</m:t>
                                              </m:r>
                                            </m:sub>
                                          </m:sSub>
                                        </m:e>
                                      </m:d>
                                    </m:e>
                                  </m:nary>
                                </m:e>
                                <m:sup>
                                  <m:r>
                                    <a:rPr lang="en-US" sz="1200" i="0">
                                      <a:latin typeface="Cambria Math" panose="02040503050406030204" pitchFamily="18" charset="0"/>
                                    </a:rPr>
                                    <m:t>2</m:t>
                                  </m:r>
                                </m:sup>
                              </m:sSup>
                            </m:num>
                            <m:den>
                              <m:r>
                                <a:rPr lang="en-US" sz="1200" i="1">
                                  <a:latin typeface="Cambria Math" panose="02040503050406030204" pitchFamily="18" charset="0"/>
                                </a:rPr>
                                <m:t>𝑛</m:t>
                              </m:r>
                            </m:den>
                          </m:f>
                        </m:e>
                      </m:rad>
                      <m:r>
                        <a:rPr lang="en-US" sz="1200" i="0">
                          <a:latin typeface="Cambria Math" panose="02040503050406030204" pitchFamily="18" charset="0"/>
                        </a:rPr>
                        <m:t> </m:t>
                      </m:r>
                      <m:r>
                        <a:rPr lang="en-US" sz="1200" b="0" i="0" smtClean="0">
                          <a:latin typeface="Cambria Math" panose="02040503050406030204" pitchFamily="18" charset="0"/>
                        </a:rPr>
                        <m:t>      </m:t>
                      </m:r>
                      <m:r>
                        <a:rPr lang="en-US" sz="1200" i="0">
                          <a:latin typeface="Cambria Math" panose="02040503050406030204" pitchFamily="18" charset="0"/>
                        </a:rPr>
                        <m:t>[</m:t>
                      </m:r>
                      <m:r>
                        <a:rPr lang="es-ES" sz="1200" b="0" i="0" smtClean="0">
                          <a:latin typeface="Cambria Math" panose="02040503050406030204" pitchFamily="18" charset="0"/>
                        </a:rPr>
                        <m:t>13</m:t>
                      </m:r>
                      <m:r>
                        <a:rPr lang="en-US" sz="1200" b="0" i="0" smtClean="0">
                          <a:latin typeface="Cambria Math" panose="02040503050406030204" pitchFamily="18" charset="0"/>
                        </a:rPr>
                        <m:t>]</m:t>
                      </m:r>
                    </m:oMath>
                  </m:oMathPara>
                </a14:m>
                <a:endParaRPr lang="en-US" sz="1200" dirty="0"/>
              </a:p>
            </p:txBody>
          </p:sp>
        </mc:Choice>
        <mc:Fallback>
          <p:sp>
            <p:nvSpPr>
              <p:cNvPr id="42" name="Rectángulo 41"/>
              <p:cNvSpPr>
                <a:spLocks noRot="1" noChangeAspect="1" noMove="1" noResize="1" noEditPoints="1" noAdjustHandles="1" noChangeArrowheads="1" noChangeShapeType="1" noTextEdit="1"/>
              </p:cNvSpPr>
              <p:nvPr/>
            </p:nvSpPr>
            <p:spPr>
              <a:xfrm>
                <a:off x="8798843" y="3383240"/>
                <a:ext cx="3213101" cy="637995"/>
              </a:xfrm>
              <a:prstGeom prst="rect">
                <a:avLst/>
              </a:prstGeom>
              <a:blipFill>
                <a:blip r:embed="rId16"/>
                <a:stretch>
                  <a:fillRect/>
                </a:stretch>
              </a:blipFill>
            </p:spPr>
            <p:txBody>
              <a:bodyPr/>
              <a:lstStyle/>
              <a:p>
                <a:r>
                  <a:rPr lang="en-US">
                    <a:noFill/>
                  </a:rPr>
                  <a:t> </a:t>
                </a:r>
              </a:p>
            </p:txBody>
          </p:sp>
        </mc:Fallback>
      </mc:AlternateContent>
      <p:sp>
        <p:nvSpPr>
          <p:cNvPr id="43" name="Rectángulo redondeado 42"/>
          <p:cNvSpPr/>
          <p:nvPr/>
        </p:nvSpPr>
        <p:spPr>
          <a:xfrm>
            <a:off x="5056774" y="1573021"/>
            <a:ext cx="2111951" cy="90853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a:rPr>
              <a:t>Puntos de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rPr>
              <a:t>36</a:t>
            </a:r>
            <a:r>
              <a:rPr kumimoji="0" lang="es-ES" sz="1400" b="0" i="0" u="none" strike="noStrike" kern="1200" cap="none" spc="0" normalizeH="0" noProof="0" dirty="0">
                <a:ln>
                  <a:noFill/>
                </a:ln>
                <a:solidFill>
                  <a:prstClr val="black"/>
                </a:solidFill>
                <a:effectLst/>
                <a:uLnTx/>
                <a:uFillTx/>
                <a:latin typeface="Calibri" panose="020F0502020204030204"/>
              </a:rPr>
              <a:t> puntos </a:t>
            </a:r>
            <a:r>
              <a:rPr kumimoji="0" lang="es-ES" sz="1400" b="0" i="0" u="none" strike="noStrike" kern="1200" cap="none" spc="0" normalizeH="0" noProof="0" dirty="0">
                <a:ln>
                  <a:noFill/>
                </a:ln>
                <a:solidFill>
                  <a:prstClr val="black"/>
                </a:solidFill>
                <a:effectLst/>
                <a:uLnTx/>
                <a:uFillTx/>
                <a:latin typeface="Calibri" panose="020F0502020204030204"/>
                <a:sym typeface="Wingdings" panose="05000000000000000000" pitchFamily="2" charset="2"/>
              </a:rPr>
              <a:t> 2014/2019</a:t>
            </a:r>
            <a:br>
              <a:rPr kumimoji="0" lang="es-ES" sz="1400" b="0" i="0" u="none" strike="noStrike" kern="1200" cap="none" spc="0" normalizeH="0" noProof="0" dirty="0">
                <a:ln>
                  <a:noFill/>
                </a:ln>
                <a:solidFill>
                  <a:prstClr val="black"/>
                </a:solidFill>
                <a:effectLst/>
                <a:uLnTx/>
                <a:uFillTx/>
                <a:latin typeface="Calibri" panose="020F0502020204030204"/>
                <a:sym typeface="Wingdings" panose="05000000000000000000" pitchFamily="2" charset="2"/>
              </a:rPr>
            </a:br>
            <a:r>
              <a:rPr kumimoji="0" lang="es-ES" sz="1400" b="0" i="0" u="none" strike="noStrike" kern="1200" cap="none" spc="0" normalizeH="0" noProof="0" dirty="0">
                <a:ln>
                  <a:noFill/>
                </a:ln>
                <a:solidFill>
                  <a:prstClr val="black"/>
                </a:solidFill>
                <a:effectLst/>
                <a:uLnTx/>
                <a:uFillTx/>
                <a:latin typeface="Calibri" panose="020F0502020204030204"/>
                <a:sym typeface="Wingdings" panose="05000000000000000000" pitchFamily="2" charset="2"/>
              </a:rPr>
              <a:t>24 puntos  2010</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aseline="0" dirty="0">
                <a:solidFill>
                  <a:prstClr val="black"/>
                </a:solidFill>
                <a:latin typeface="Calibri" panose="020F0502020204030204"/>
                <a:sym typeface="Wingdings" panose="05000000000000000000" pitchFamily="2" charset="2"/>
              </a:rPr>
              <a:t>12 puntos  2008</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sp>
        <p:nvSpPr>
          <p:cNvPr id="44" name="Rectángulo redondeado 43"/>
          <p:cNvSpPr/>
          <p:nvPr/>
        </p:nvSpPr>
        <p:spPr>
          <a:xfrm>
            <a:off x="5477043" y="2840643"/>
            <a:ext cx="1271414" cy="328791"/>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Catastro</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cxnSp>
        <p:nvCxnSpPr>
          <p:cNvPr id="36" name="Conector recto de flecha 35"/>
          <p:cNvCxnSpPr>
            <a:stCxn id="43" idx="2"/>
            <a:endCxn id="44" idx="0"/>
          </p:cNvCxnSpPr>
          <p:nvPr/>
        </p:nvCxnSpPr>
        <p:spPr>
          <a:xfrm>
            <a:off x="6112750" y="2481557"/>
            <a:ext cx="0" cy="359086"/>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5530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ppt_w</p:attrName>
                                        </p:attrNameLst>
                                      </p:cBhvr>
                                      <p:tavLst>
                                        <p:tav tm="0">
                                          <p:val>
                                            <p:fltVal val="0"/>
                                          </p:val>
                                        </p:tav>
                                        <p:tav tm="100000">
                                          <p:val>
                                            <p:strVal val="#ppt_w"/>
                                          </p:val>
                                        </p:tav>
                                      </p:tavLst>
                                    </p:anim>
                                    <p:anim calcmode="lin" valueType="num">
                                      <p:cBhvr>
                                        <p:cTn id="13" dur="400" fill="hold"/>
                                        <p:tgtEl>
                                          <p:spTgt spid="8"/>
                                        </p:tgtEl>
                                        <p:attrNameLst>
                                          <p:attrName>ppt_h</p:attrName>
                                        </p:attrNameLst>
                                      </p:cBhvr>
                                      <p:tavLst>
                                        <p:tav tm="0">
                                          <p:val>
                                            <p:fltVal val="0"/>
                                          </p:val>
                                        </p:tav>
                                        <p:tav tm="100000">
                                          <p:val>
                                            <p:strVal val="#ppt_h"/>
                                          </p:val>
                                        </p:tav>
                                      </p:tavLst>
                                    </p:anim>
                                    <p:animEffect transition="in" filter="fade">
                                      <p:cBhvr>
                                        <p:cTn id="14" dur="4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400" fill="hold"/>
                                        <p:tgtEl>
                                          <p:spTgt spid="23"/>
                                        </p:tgtEl>
                                        <p:attrNameLst>
                                          <p:attrName>ppt_w</p:attrName>
                                        </p:attrNameLst>
                                      </p:cBhvr>
                                      <p:tavLst>
                                        <p:tav tm="0">
                                          <p:val>
                                            <p:fltVal val="0"/>
                                          </p:val>
                                        </p:tav>
                                        <p:tav tm="100000">
                                          <p:val>
                                            <p:strVal val="#ppt_w"/>
                                          </p:val>
                                        </p:tav>
                                      </p:tavLst>
                                    </p:anim>
                                    <p:anim calcmode="lin" valueType="num">
                                      <p:cBhvr>
                                        <p:cTn id="18" dur="400" fill="hold"/>
                                        <p:tgtEl>
                                          <p:spTgt spid="23"/>
                                        </p:tgtEl>
                                        <p:attrNameLst>
                                          <p:attrName>ppt_h</p:attrName>
                                        </p:attrNameLst>
                                      </p:cBhvr>
                                      <p:tavLst>
                                        <p:tav tm="0">
                                          <p:val>
                                            <p:fltVal val="0"/>
                                          </p:val>
                                        </p:tav>
                                        <p:tav tm="100000">
                                          <p:val>
                                            <p:strVal val="#ppt_h"/>
                                          </p:val>
                                        </p:tav>
                                      </p:tavLst>
                                    </p:anim>
                                    <p:animEffect transition="in" filter="fade">
                                      <p:cBhvr>
                                        <p:cTn id="19" dur="4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400" fill="hold"/>
                                        <p:tgtEl>
                                          <p:spTgt spid="34"/>
                                        </p:tgtEl>
                                        <p:attrNameLst>
                                          <p:attrName>ppt_w</p:attrName>
                                        </p:attrNameLst>
                                      </p:cBhvr>
                                      <p:tavLst>
                                        <p:tav tm="0">
                                          <p:val>
                                            <p:fltVal val="0"/>
                                          </p:val>
                                        </p:tav>
                                        <p:tav tm="100000">
                                          <p:val>
                                            <p:strVal val="#ppt_w"/>
                                          </p:val>
                                        </p:tav>
                                      </p:tavLst>
                                    </p:anim>
                                    <p:anim calcmode="lin" valueType="num">
                                      <p:cBhvr>
                                        <p:cTn id="23" dur="400" fill="hold"/>
                                        <p:tgtEl>
                                          <p:spTgt spid="34"/>
                                        </p:tgtEl>
                                        <p:attrNameLst>
                                          <p:attrName>ppt_h</p:attrName>
                                        </p:attrNameLst>
                                      </p:cBhvr>
                                      <p:tavLst>
                                        <p:tav tm="0">
                                          <p:val>
                                            <p:fltVal val="0"/>
                                          </p:val>
                                        </p:tav>
                                        <p:tav tm="100000">
                                          <p:val>
                                            <p:strVal val="#ppt_h"/>
                                          </p:val>
                                        </p:tav>
                                      </p:tavLst>
                                    </p:anim>
                                    <p:animEffect transition="in" filter="fade">
                                      <p:cBhvr>
                                        <p:cTn id="24" dur="4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400" fill="hold"/>
                                        <p:tgtEl>
                                          <p:spTgt spid="35"/>
                                        </p:tgtEl>
                                        <p:attrNameLst>
                                          <p:attrName>ppt_w</p:attrName>
                                        </p:attrNameLst>
                                      </p:cBhvr>
                                      <p:tavLst>
                                        <p:tav tm="0">
                                          <p:val>
                                            <p:fltVal val="0"/>
                                          </p:val>
                                        </p:tav>
                                        <p:tav tm="100000">
                                          <p:val>
                                            <p:strVal val="#ppt_w"/>
                                          </p:val>
                                        </p:tav>
                                      </p:tavLst>
                                    </p:anim>
                                    <p:anim calcmode="lin" valueType="num">
                                      <p:cBhvr>
                                        <p:cTn id="28" dur="400" fill="hold"/>
                                        <p:tgtEl>
                                          <p:spTgt spid="35"/>
                                        </p:tgtEl>
                                        <p:attrNameLst>
                                          <p:attrName>ppt_h</p:attrName>
                                        </p:attrNameLst>
                                      </p:cBhvr>
                                      <p:tavLst>
                                        <p:tav tm="0">
                                          <p:val>
                                            <p:fltVal val="0"/>
                                          </p:val>
                                        </p:tav>
                                        <p:tav tm="100000">
                                          <p:val>
                                            <p:strVal val="#ppt_h"/>
                                          </p:val>
                                        </p:tav>
                                      </p:tavLst>
                                    </p:anim>
                                    <p:animEffect transition="in" filter="fade">
                                      <p:cBhvr>
                                        <p:cTn id="29" dur="400"/>
                                        <p:tgtEl>
                                          <p:spTgt spid="3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400" fill="hold"/>
                                        <p:tgtEl>
                                          <p:spTgt spid="6"/>
                                        </p:tgtEl>
                                        <p:attrNameLst>
                                          <p:attrName>ppt_w</p:attrName>
                                        </p:attrNameLst>
                                      </p:cBhvr>
                                      <p:tavLst>
                                        <p:tav tm="0">
                                          <p:val>
                                            <p:fltVal val="0"/>
                                          </p:val>
                                        </p:tav>
                                        <p:tav tm="100000">
                                          <p:val>
                                            <p:strVal val="#ppt_w"/>
                                          </p:val>
                                        </p:tav>
                                      </p:tavLst>
                                    </p:anim>
                                    <p:anim calcmode="lin" valueType="num">
                                      <p:cBhvr>
                                        <p:cTn id="33" dur="400" fill="hold"/>
                                        <p:tgtEl>
                                          <p:spTgt spid="6"/>
                                        </p:tgtEl>
                                        <p:attrNameLst>
                                          <p:attrName>ppt_h</p:attrName>
                                        </p:attrNameLst>
                                      </p:cBhvr>
                                      <p:tavLst>
                                        <p:tav tm="0">
                                          <p:val>
                                            <p:fltVal val="0"/>
                                          </p:val>
                                        </p:tav>
                                        <p:tav tm="100000">
                                          <p:val>
                                            <p:strVal val="#ppt_h"/>
                                          </p:val>
                                        </p:tav>
                                      </p:tavLst>
                                    </p:anim>
                                    <p:animEffect transition="in" filter="fade">
                                      <p:cBhvr>
                                        <p:cTn id="34" dur="4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400" fill="hold"/>
                                        <p:tgtEl>
                                          <p:spTgt spid="37"/>
                                        </p:tgtEl>
                                        <p:attrNameLst>
                                          <p:attrName>ppt_w</p:attrName>
                                        </p:attrNameLst>
                                      </p:cBhvr>
                                      <p:tavLst>
                                        <p:tav tm="0">
                                          <p:val>
                                            <p:fltVal val="0"/>
                                          </p:val>
                                        </p:tav>
                                        <p:tav tm="100000">
                                          <p:val>
                                            <p:strVal val="#ppt_w"/>
                                          </p:val>
                                        </p:tav>
                                      </p:tavLst>
                                    </p:anim>
                                    <p:anim calcmode="lin" valueType="num">
                                      <p:cBhvr>
                                        <p:cTn id="38" dur="400" fill="hold"/>
                                        <p:tgtEl>
                                          <p:spTgt spid="37"/>
                                        </p:tgtEl>
                                        <p:attrNameLst>
                                          <p:attrName>ppt_h</p:attrName>
                                        </p:attrNameLst>
                                      </p:cBhvr>
                                      <p:tavLst>
                                        <p:tav tm="0">
                                          <p:val>
                                            <p:fltVal val="0"/>
                                          </p:val>
                                        </p:tav>
                                        <p:tav tm="100000">
                                          <p:val>
                                            <p:strVal val="#ppt_h"/>
                                          </p:val>
                                        </p:tav>
                                      </p:tavLst>
                                    </p:anim>
                                    <p:animEffect transition="in" filter="fade">
                                      <p:cBhvr>
                                        <p:cTn id="39" dur="400"/>
                                        <p:tgtEl>
                                          <p:spTgt spid="3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400" fill="hold"/>
                                        <p:tgtEl>
                                          <p:spTgt spid="41"/>
                                        </p:tgtEl>
                                        <p:attrNameLst>
                                          <p:attrName>ppt_w</p:attrName>
                                        </p:attrNameLst>
                                      </p:cBhvr>
                                      <p:tavLst>
                                        <p:tav tm="0">
                                          <p:val>
                                            <p:fltVal val="0"/>
                                          </p:val>
                                        </p:tav>
                                        <p:tav tm="100000">
                                          <p:val>
                                            <p:strVal val="#ppt_w"/>
                                          </p:val>
                                        </p:tav>
                                      </p:tavLst>
                                    </p:anim>
                                    <p:anim calcmode="lin" valueType="num">
                                      <p:cBhvr>
                                        <p:cTn id="43" dur="400" fill="hold"/>
                                        <p:tgtEl>
                                          <p:spTgt spid="41"/>
                                        </p:tgtEl>
                                        <p:attrNameLst>
                                          <p:attrName>ppt_h</p:attrName>
                                        </p:attrNameLst>
                                      </p:cBhvr>
                                      <p:tavLst>
                                        <p:tav tm="0">
                                          <p:val>
                                            <p:fltVal val="0"/>
                                          </p:val>
                                        </p:tav>
                                        <p:tav tm="100000">
                                          <p:val>
                                            <p:strVal val="#ppt_h"/>
                                          </p:val>
                                        </p:tav>
                                      </p:tavLst>
                                    </p:anim>
                                    <p:animEffect transition="in" filter="fade">
                                      <p:cBhvr>
                                        <p:cTn id="44" dur="400"/>
                                        <p:tgtEl>
                                          <p:spTgt spid="4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400" fill="hold"/>
                                        <p:tgtEl>
                                          <p:spTgt spid="42"/>
                                        </p:tgtEl>
                                        <p:attrNameLst>
                                          <p:attrName>ppt_w</p:attrName>
                                        </p:attrNameLst>
                                      </p:cBhvr>
                                      <p:tavLst>
                                        <p:tav tm="0">
                                          <p:val>
                                            <p:fltVal val="0"/>
                                          </p:val>
                                        </p:tav>
                                        <p:tav tm="100000">
                                          <p:val>
                                            <p:strVal val="#ppt_w"/>
                                          </p:val>
                                        </p:tav>
                                      </p:tavLst>
                                    </p:anim>
                                    <p:anim calcmode="lin" valueType="num">
                                      <p:cBhvr>
                                        <p:cTn id="48" dur="400" fill="hold"/>
                                        <p:tgtEl>
                                          <p:spTgt spid="42"/>
                                        </p:tgtEl>
                                        <p:attrNameLst>
                                          <p:attrName>ppt_h</p:attrName>
                                        </p:attrNameLst>
                                      </p:cBhvr>
                                      <p:tavLst>
                                        <p:tav tm="0">
                                          <p:val>
                                            <p:fltVal val="0"/>
                                          </p:val>
                                        </p:tav>
                                        <p:tav tm="100000">
                                          <p:val>
                                            <p:strVal val="#ppt_h"/>
                                          </p:val>
                                        </p:tav>
                                      </p:tavLst>
                                    </p:anim>
                                    <p:animEffect transition="in" filter="fade">
                                      <p:cBhvr>
                                        <p:cTn id="49" dur="400"/>
                                        <p:tgtEl>
                                          <p:spTgt spid="4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400" fill="hold"/>
                                        <p:tgtEl>
                                          <p:spTgt spid="43"/>
                                        </p:tgtEl>
                                        <p:attrNameLst>
                                          <p:attrName>ppt_w</p:attrName>
                                        </p:attrNameLst>
                                      </p:cBhvr>
                                      <p:tavLst>
                                        <p:tav tm="0">
                                          <p:val>
                                            <p:fltVal val="0"/>
                                          </p:val>
                                        </p:tav>
                                        <p:tav tm="100000">
                                          <p:val>
                                            <p:strVal val="#ppt_w"/>
                                          </p:val>
                                        </p:tav>
                                      </p:tavLst>
                                    </p:anim>
                                    <p:anim calcmode="lin" valueType="num">
                                      <p:cBhvr>
                                        <p:cTn id="53" dur="400" fill="hold"/>
                                        <p:tgtEl>
                                          <p:spTgt spid="43"/>
                                        </p:tgtEl>
                                        <p:attrNameLst>
                                          <p:attrName>ppt_h</p:attrName>
                                        </p:attrNameLst>
                                      </p:cBhvr>
                                      <p:tavLst>
                                        <p:tav tm="0">
                                          <p:val>
                                            <p:fltVal val="0"/>
                                          </p:val>
                                        </p:tav>
                                        <p:tav tm="100000">
                                          <p:val>
                                            <p:strVal val="#ppt_h"/>
                                          </p:val>
                                        </p:tav>
                                      </p:tavLst>
                                    </p:anim>
                                    <p:animEffect transition="in" filter="fade">
                                      <p:cBhvr>
                                        <p:cTn id="54" dur="400"/>
                                        <p:tgtEl>
                                          <p:spTgt spid="4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400" fill="hold"/>
                                        <p:tgtEl>
                                          <p:spTgt spid="44"/>
                                        </p:tgtEl>
                                        <p:attrNameLst>
                                          <p:attrName>ppt_w</p:attrName>
                                        </p:attrNameLst>
                                      </p:cBhvr>
                                      <p:tavLst>
                                        <p:tav tm="0">
                                          <p:val>
                                            <p:fltVal val="0"/>
                                          </p:val>
                                        </p:tav>
                                        <p:tav tm="100000">
                                          <p:val>
                                            <p:strVal val="#ppt_w"/>
                                          </p:val>
                                        </p:tav>
                                      </p:tavLst>
                                    </p:anim>
                                    <p:anim calcmode="lin" valueType="num">
                                      <p:cBhvr>
                                        <p:cTn id="58" dur="400" fill="hold"/>
                                        <p:tgtEl>
                                          <p:spTgt spid="44"/>
                                        </p:tgtEl>
                                        <p:attrNameLst>
                                          <p:attrName>ppt_h</p:attrName>
                                        </p:attrNameLst>
                                      </p:cBhvr>
                                      <p:tavLst>
                                        <p:tav tm="0">
                                          <p:val>
                                            <p:fltVal val="0"/>
                                          </p:val>
                                        </p:tav>
                                        <p:tav tm="100000">
                                          <p:val>
                                            <p:strVal val="#ppt_h"/>
                                          </p:val>
                                        </p:tav>
                                      </p:tavLst>
                                    </p:anim>
                                    <p:animEffect transition="in" filter="fade">
                                      <p:cBhvr>
                                        <p:cTn id="59" dur="400"/>
                                        <p:tgtEl>
                                          <p:spTgt spid="44"/>
                                        </p:tgtEl>
                                      </p:cBhvr>
                                    </p:animEffect>
                                  </p:childTnLst>
                                </p:cTn>
                              </p:par>
                              <p:par>
                                <p:cTn id="60" presetID="53" presetClass="entr" presetSubtype="16"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400" fill="hold"/>
                                        <p:tgtEl>
                                          <p:spTgt spid="36"/>
                                        </p:tgtEl>
                                        <p:attrNameLst>
                                          <p:attrName>ppt_w</p:attrName>
                                        </p:attrNameLst>
                                      </p:cBhvr>
                                      <p:tavLst>
                                        <p:tav tm="0">
                                          <p:val>
                                            <p:fltVal val="0"/>
                                          </p:val>
                                        </p:tav>
                                        <p:tav tm="100000">
                                          <p:val>
                                            <p:strVal val="#ppt_w"/>
                                          </p:val>
                                        </p:tav>
                                      </p:tavLst>
                                    </p:anim>
                                    <p:anim calcmode="lin" valueType="num">
                                      <p:cBhvr>
                                        <p:cTn id="63" dur="400" fill="hold"/>
                                        <p:tgtEl>
                                          <p:spTgt spid="36"/>
                                        </p:tgtEl>
                                        <p:attrNameLst>
                                          <p:attrName>ppt_h</p:attrName>
                                        </p:attrNameLst>
                                      </p:cBhvr>
                                      <p:tavLst>
                                        <p:tav tm="0">
                                          <p:val>
                                            <p:fltVal val="0"/>
                                          </p:val>
                                        </p:tav>
                                        <p:tav tm="100000">
                                          <p:val>
                                            <p:strVal val="#ppt_h"/>
                                          </p:val>
                                        </p:tav>
                                      </p:tavLst>
                                    </p:anim>
                                    <p:animEffect transition="in" filter="fade">
                                      <p:cBhvr>
                                        <p:cTn id="64" dur="4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4" grpId="0" animBg="1"/>
      <p:bldP spid="35" grpId="0" animBg="1"/>
      <p:bldP spid="6" grpId="0"/>
      <p:bldP spid="37" grpId="0"/>
      <p:bldP spid="41" grpId="0"/>
      <p:bldP spid="42" grpId="0"/>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2654534" y="803161"/>
            <a:ext cx="6684606"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black"/>
                </a:solidFill>
                <a:latin typeface="Calibri" panose="020F0502020204030204"/>
              </a:rPr>
              <a:t>Resultados de la 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valuación de la exactitud posicional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7" name="Objeto 46"/>
          <p:cNvGraphicFramePr>
            <a:graphicFrameLocks noChangeAspect="1"/>
          </p:cNvGraphicFramePr>
          <p:nvPr>
            <p:extLst>
              <p:ext uri="{D42A27DB-BD31-4B8C-83A1-F6EECF244321}">
                <p14:modId xmlns:p14="http://schemas.microsoft.com/office/powerpoint/2010/main" val="858152832"/>
              </p:ext>
            </p:extLst>
          </p:nvPr>
        </p:nvGraphicFramePr>
        <p:xfrm>
          <a:off x="3044825" y="1787525"/>
          <a:ext cx="5902325" cy="3865563"/>
        </p:xfrm>
        <a:graphic>
          <a:graphicData uri="http://schemas.openxmlformats.org/presentationml/2006/ole">
            <mc:AlternateContent xmlns:mc="http://schemas.openxmlformats.org/markup-compatibility/2006">
              <mc:Choice xmlns:v="urn:schemas-microsoft-com:vml" Requires="v">
                <p:oleObj spid="_x0000_s4176" name="Documento" r:id="rId5" imgW="5483860" imgH="3599393" progId="Word.Document.12">
                  <p:embed/>
                </p:oleObj>
              </mc:Choice>
              <mc:Fallback>
                <p:oleObj name="Documento" r:id="rId5" imgW="5483860" imgH="3599393" progId="Word.Document.12">
                  <p:embed/>
                  <p:pic>
                    <p:nvPicPr>
                      <p:cNvPr id="0" name=""/>
                      <p:cNvPicPr/>
                      <p:nvPr/>
                    </p:nvPicPr>
                    <p:blipFill>
                      <a:blip r:embed="rId6"/>
                      <a:stretch>
                        <a:fillRect/>
                      </a:stretch>
                    </p:blipFill>
                    <p:spPr>
                      <a:xfrm>
                        <a:off x="3044825" y="1787525"/>
                        <a:ext cx="5902325" cy="3865563"/>
                      </a:xfrm>
                      <a:prstGeom prst="rect">
                        <a:avLst/>
                      </a:prstGeom>
                    </p:spPr>
                  </p:pic>
                </p:oleObj>
              </mc:Fallback>
            </mc:AlternateContent>
          </a:graphicData>
        </a:graphic>
      </p:graphicFrame>
      <p:pic>
        <p:nvPicPr>
          <p:cNvPr id="4103" name="Picture 7" descr="Archivo:Visto Bueno.png - Wikipedia, la enciclopedia lib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981" y="4643336"/>
            <a:ext cx="291235" cy="263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Archivo:Visto Bueno.png - Wikipedia, la enciclopedia lib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980" y="4906687"/>
            <a:ext cx="291235" cy="263351"/>
          </a:xfrm>
          <a:prstGeom prst="rect">
            <a:avLst/>
          </a:prstGeom>
          <a:noFill/>
          <a:extLst>
            <a:ext uri="{909E8E84-426E-40DD-AFC4-6F175D3DCCD1}">
              <a14:hiddenFill xmlns:a14="http://schemas.microsoft.com/office/drawing/2010/main">
                <a:solidFill>
                  <a:srgbClr val="FFFFFF"/>
                </a:solidFill>
              </a14:hiddenFill>
            </a:ext>
          </a:extLst>
        </p:spPr>
      </p:pic>
      <p:sp>
        <p:nvSpPr>
          <p:cNvPr id="3" name="Proceso 2"/>
          <p:cNvSpPr/>
          <p:nvPr/>
        </p:nvSpPr>
        <p:spPr>
          <a:xfrm>
            <a:off x="8177646" y="4684899"/>
            <a:ext cx="530514" cy="526703"/>
          </a:xfrm>
          <a:prstGeom prst="flowChartProcess">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redondeado 10"/>
          <p:cNvSpPr/>
          <p:nvPr/>
        </p:nvSpPr>
        <p:spPr>
          <a:xfrm>
            <a:off x="9248676" y="3210791"/>
            <a:ext cx="2409733" cy="42074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Ortofotos 1: 5 000 </a:t>
            </a:r>
            <a:r>
              <a:rPr lang="es-ES" sz="1400" dirty="0">
                <a:solidFill>
                  <a:prstClr val="black"/>
                </a:solidFill>
                <a:latin typeface="Calibri" panose="020F0502020204030204"/>
                <a:sym typeface="Wingdings" panose="05000000000000000000" pitchFamily="2" charset="2"/>
              </a:rPr>
              <a:t> PH=1.5</a:t>
            </a:r>
          </a:p>
        </p:txBody>
      </p:sp>
      <p:sp>
        <p:nvSpPr>
          <p:cNvPr id="13" name="Rectángulo redondeado 12"/>
          <p:cNvSpPr/>
          <p:nvPr/>
        </p:nvSpPr>
        <p:spPr>
          <a:xfrm>
            <a:off x="9248676" y="3802351"/>
            <a:ext cx="2409733" cy="40596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Escala 1: 25 000 </a:t>
            </a:r>
            <a:r>
              <a:rPr lang="es-ES" sz="1400" dirty="0">
                <a:solidFill>
                  <a:prstClr val="black"/>
                </a:solidFill>
                <a:latin typeface="Calibri" panose="020F0502020204030204"/>
                <a:sym typeface="Wingdings" panose="05000000000000000000" pitchFamily="2" charset="2"/>
              </a:rPr>
              <a:t> PH=7.5</a:t>
            </a:r>
          </a:p>
        </p:txBody>
      </p:sp>
    </p:spTree>
    <p:extLst>
      <p:ext uri="{BB962C8B-B14F-4D97-AF65-F5344CB8AC3E}">
        <p14:creationId xmlns:p14="http://schemas.microsoft.com/office/powerpoint/2010/main" val="29840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3763143" y="764436"/>
            <a:ext cx="5110115"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Corregistro de imágenes (ENVI/ ERDAS IMAGINE)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ángulo redondeado 42"/>
          <p:cNvSpPr/>
          <p:nvPr/>
        </p:nvSpPr>
        <p:spPr>
          <a:xfrm>
            <a:off x="1850079" y="1409874"/>
            <a:ext cx="2281584" cy="46800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Imagen base: ortofoto 2019</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ángulo redondeado 43"/>
          <p:cNvSpPr/>
          <p:nvPr/>
        </p:nvSpPr>
        <p:spPr>
          <a:xfrm>
            <a:off x="7766769" y="1420676"/>
            <a:ext cx="2314939" cy="46800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Transformación afín y polinómica de 1° grado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ángulo redondeado 42">
            <a:extLst>
              <a:ext uri="{FF2B5EF4-FFF2-40B4-BE49-F238E27FC236}">
                <a16:creationId xmlns:a16="http://schemas.microsoft.com/office/drawing/2014/main" id="{6BD5FD85-7BF0-43CE-9FC3-EB26C8167BFB}"/>
              </a:ext>
            </a:extLst>
          </p:cNvPr>
          <p:cNvSpPr/>
          <p:nvPr/>
        </p:nvSpPr>
        <p:spPr>
          <a:xfrm>
            <a:off x="5126545" y="1422143"/>
            <a:ext cx="1809478" cy="46800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7,15 y 21 puntos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8" name="Conector recto de flecha 12">
            <a:extLst>
              <a:ext uri="{FF2B5EF4-FFF2-40B4-BE49-F238E27FC236}">
                <a16:creationId xmlns:a16="http://schemas.microsoft.com/office/drawing/2014/main" id="{9D792EC9-9497-49AA-9625-2ABF3C457194}"/>
              </a:ext>
            </a:extLst>
          </p:cNvPr>
          <p:cNvCxnSpPr>
            <a:cxnSpLocks/>
            <a:stCxn id="43" idx="3"/>
            <a:endCxn id="36" idx="1"/>
          </p:cNvCxnSpPr>
          <p:nvPr/>
        </p:nvCxnSpPr>
        <p:spPr>
          <a:xfrm>
            <a:off x="4131663" y="1643874"/>
            <a:ext cx="994882" cy="12269"/>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40" name="Conector recto de flecha 12">
            <a:extLst>
              <a:ext uri="{FF2B5EF4-FFF2-40B4-BE49-F238E27FC236}">
                <a16:creationId xmlns:a16="http://schemas.microsoft.com/office/drawing/2014/main" id="{ED894A9D-CC4C-4AB6-B96F-243367B89E28}"/>
              </a:ext>
            </a:extLst>
          </p:cNvPr>
          <p:cNvCxnSpPr>
            <a:cxnSpLocks/>
            <a:stCxn id="36" idx="3"/>
            <a:endCxn id="44" idx="1"/>
          </p:cNvCxnSpPr>
          <p:nvPr/>
        </p:nvCxnSpPr>
        <p:spPr>
          <a:xfrm flipV="1">
            <a:off x="6936023" y="1654676"/>
            <a:ext cx="830746" cy="1467"/>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pic>
        <p:nvPicPr>
          <p:cNvPr id="48" name="Imagen 54">
            <a:extLst>
              <a:ext uri="{FF2B5EF4-FFF2-40B4-BE49-F238E27FC236}">
                <a16:creationId xmlns:a16="http://schemas.microsoft.com/office/drawing/2014/main" id="{1D69EABD-6C13-4AC9-926E-45FBB17B313F}"/>
              </a:ext>
            </a:extLst>
          </p:cNvPr>
          <p:cNvPicPr>
            <a:picLocks noChangeAspect="1"/>
          </p:cNvPicPr>
          <p:nvPr/>
        </p:nvPicPr>
        <p:blipFill rotWithShape="1">
          <a:blip r:embed="rId4">
            <a:extLst>
              <a:ext uri="{28A0092B-C50C-407E-A947-70E740481C1C}">
                <a14:useLocalDpi xmlns:a14="http://schemas.microsoft.com/office/drawing/2010/main" val="0"/>
              </a:ext>
            </a:extLst>
          </a:blip>
          <a:srcRect b="27125"/>
          <a:stretch/>
        </p:blipFill>
        <p:spPr bwMode="auto">
          <a:xfrm>
            <a:off x="507264" y="2664844"/>
            <a:ext cx="5540484" cy="3345333"/>
          </a:xfrm>
          <a:prstGeom prst="rect">
            <a:avLst/>
          </a:prstGeom>
          <a:ln>
            <a:noFill/>
          </a:ln>
          <a:extLst>
            <a:ext uri="{53640926-AAD7-44D8-BBD7-CCE9431645EC}">
              <a14:shadowObscured xmlns:a14="http://schemas.microsoft.com/office/drawing/2010/main"/>
            </a:ext>
          </a:extLst>
        </p:spPr>
      </p:pic>
      <p:grpSp>
        <p:nvGrpSpPr>
          <p:cNvPr id="17" name="Grupo 16"/>
          <p:cNvGrpSpPr/>
          <p:nvPr/>
        </p:nvGrpSpPr>
        <p:grpSpPr>
          <a:xfrm>
            <a:off x="1170262" y="2151512"/>
            <a:ext cx="3830320" cy="291601"/>
            <a:chOff x="751840" y="2062970"/>
            <a:chExt cx="3830320" cy="291601"/>
          </a:xfrm>
        </p:grpSpPr>
        <p:sp>
          <p:nvSpPr>
            <p:cNvPr id="46" name="Rectángulo redondeado 42">
              <a:extLst>
                <a:ext uri="{FF2B5EF4-FFF2-40B4-BE49-F238E27FC236}">
                  <a16:creationId xmlns:a16="http://schemas.microsoft.com/office/drawing/2014/main" id="{D5B4D3CF-402A-40DC-A7D1-B86CF7103E08}"/>
                </a:ext>
              </a:extLst>
            </p:cNvPr>
            <p:cNvSpPr/>
            <p:nvPr/>
          </p:nvSpPr>
          <p:spPr>
            <a:xfrm>
              <a:off x="751840" y="2062971"/>
              <a:ext cx="1273730" cy="291600"/>
            </a:xfrm>
            <a:prstGeom prst="roundRect">
              <a:avLst/>
            </a:prstGeom>
            <a:solidFill>
              <a:schemeClr val="accent5">
                <a:lumMod val="40000"/>
                <a:lumOff val="6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ENVI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ángulo redondeado 42">
              <a:extLst>
                <a:ext uri="{FF2B5EF4-FFF2-40B4-BE49-F238E27FC236}">
                  <a16:creationId xmlns:a16="http://schemas.microsoft.com/office/drawing/2014/main" id="{C207A29A-9C14-4DCB-B5D9-EC867119C697}"/>
                </a:ext>
              </a:extLst>
            </p:cNvPr>
            <p:cNvSpPr/>
            <p:nvPr/>
          </p:nvSpPr>
          <p:spPr>
            <a:xfrm>
              <a:off x="1850079" y="2062970"/>
              <a:ext cx="2732081" cy="291600"/>
            </a:xfrm>
            <a:prstGeom prst="roundRect">
              <a:avLst/>
            </a:prstGeom>
            <a:solidFill>
              <a:srgbClr val="DBB7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Image</a:t>
              </a: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Registration</a:t>
              </a: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Workflow</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grpSp>
      <p:pic>
        <p:nvPicPr>
          <p:cNvPr id="23" name="Imagen 18">
            <a:extLst>
              <a:ext uri="{FF2B5EF4-FFF2-40B4-BE49-F238E27FC236}">
                <a16:creationId xmlns:a16="http://schemas.microsoft.com/office/drawing/2014/main" id="{6D314CDB-FD15-4060-B5E5-884AEEC411C0}"/>
              </a:ext>
            </a:extLst>
          </p:cNvPr>
          <p:cNvPicPr>
            <a:picLocks noChangeAspect="1"/>
          </p:cNvPicPr>
          <p:nvPr/>
        </p:nvPicPr>
        <p:blipFill rotWithShape="1">
          <a:blip r:embed="rId5">
            <a:extLst>
              <a:ext uri="{28A0092B-C50C-407E-A947-70E740481C1C}">
                <a14:useLocalDpi xmlns:a14="http://schemas.microsoft.com/office/drawing/2010/main" val="0"/>
              </a:ext>
            </a:extLst>
          </a:blip>
          <a:srcRect r="14038"/>
          <a:stretch/>
        </p:blipFill>
        <p:spPr bwMode="auto">
          <a:xfrm>
            <a:off x="6468671" y="2659708"/>
            <a:ext cx="4520740" cy="3355606"/>
          </a:xfrm>
          <a:prstGeom prst="rect">
            <a:avLst/>
          </a:prstGeom>
          <a:ln>
            <a:noFill/>
          </a:ln>
          <a:extLst>
            <a:ext uri="{53640926-AAD7-44D8-BBD7-CCE9431645EC}">
              <a14:shadowObscured xmlns:a14="http://schemas.microsoft.com/office/drawing/2010/main"/>
            </a:ext>
          </a:extLst>
        </p:spPr>
      </p:pic>
      <p:grpSp>
        <p:nvGrpSpPr>
          <p:cNvPr id="18" name="Grupo 17"/>
          <p:cNvGrpSpPr/>
          <p:nvPr/>
        </p:nvGrpSpPr>
        <p:grpSpPr>
          <a:xfrm>
            <a:off x="7035800" y="2206314"/>
            <a:ext cx="3677920" cy="297691"/>
            <a:chOff x="7035800" y="2057469"/>
            <a:chExt cx="3677920" cy="297691"/>
          </a:xfrm>
        </p:grpSpPr>
        <p:sp>
          <p:nvSpPr>
            <p:cNvPr id="27" name="Rectángulo redondeado 42">
              <a:extLst>
                <a:ext uri="{FF2B5EF4-FFF2-40B4-BE49-F238E27FC236}">
                  <a16:creationId xmlns:a16="http://schemas.microsoft.com/office/drawing/2014/main" id="{C18162B1-FB90-4A66-BFCC-E0F675DBA69B}"/>
                </a:ext>
              </a:extLst>
            </p:cNvPr>
            <p:cNvSpPr/>
            <p:nvPr/>
          </p:nvSpPr>
          <p:spPr>
            <a:xfrm>
              <a:off x="7035800" y="2062971"/>
              <a:ext cx="1642702" cy="292189"/>
            </a:xfrm>
            <a:prstGeom prst="roundRect">
              <a:avLst/>
            </a:prstGeom>
            <a:solidFill>
              <a:schemeClr val="accent5">
                <a:lumMod val="40000"/>
                <a:lumOff val="6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ERDAS IMAGINE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ángulo redondeado 42">
              <a:extLst>
                <a:ext uri="{FF2B5EF4-FFF2-40B4-BE49-F238E27FC236}">
                  <a16:creationId xmlns:a16="http://schemas.microsoft.com/office/drawing/2014/main" id="{EEA78C96-6CAA-415F-9D3A-B4F864730CBB}"/>
                </a:ext>
              </a:extLst>
            </p:cNvPr>
            <p:cNvSpPr/>
            <p:nvPr/>
          </p:nvSpPr>
          <p:spPr>
            <a:xfrm>
              <a:off x="8348341" y="2057469"/>
              <a:ext cx="2365379" cy="297691"/>
            </a:xfrm>
            <a:prstGeom prst="roundRect">
              <a:avLst/>
            </a:prstGeom>
            <a:solidFill>
              <a:srgbClr val="DBB7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AutoSync</a:t>
              </a: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Project </a:t>
              </a: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Properties</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305503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400" fill="hold"/>
                                        <p:tgtEl>
                                          <p:spTgt spid="43"/>
                                        </p:tgtEl>
                                        <p:attrNameLst>
                                          <p:attrName>ppt_w</p:attrName>
                                        </p:attrNameLst>
                                      </p:cBhvr>
                                      <p:tavLst>
                                        <p:tav tm="0">
                                          <p:val>
                                            <p:fltVal val="0"/>
                                          </p:val>
                                        </p:tav>
                                        <p:tav tm="100000">
                                          <p:val>
                                            <p:strVal val="#ppt_w"/>
                                          </p:val>
                                        </p:tav>
                                      </p:tavLst>
                                    </p:anim>
                                    <p:anim calcmode="lin" valueType="num">
                                      <p:cBhvr>
                                        <p:cTn id="13" dur="400" fill="hold"/>
                                        <p:tgtEl>
                                          <p:spTgt spid="43"/>
                                        </p:tgtEl>
                                        <p:attrNameLst>
                                          <p:attrName>ppt_h</p:attrName>
                                        </p:attrNameLst>
                                      </p:cBhvr>
                                      <p:tavLst>
                                        <p:tav tm="0">
                                          <p:val>
                                            <p:fltVal val="0"/>
                                          </p:val>
                                        </p:tav>
                                        <p:tav tm="100000">
                                          <p:val>
                                            <p:strVal val="#ppt_h"/>
                                          </p:val>
                                        </p:tav>
                                      </p:tavLst>
                                    </p:anim>
                                    <p:animEffect transition="in" filter="fade">
                                      <p:cBhvr>
                                        <p:cTn id="14" dur="400"/>
                                        <p:tgtEl>
                                          <p:spTgt spid="4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400" fill="hold"/>
                                        <p:tgtEl>
                                          <p:spTgt spid="44"/>
                                        </p:tgtEl>
                                        <p:attrNameLst>
                                          <p:attrName>ppt_w</p:attrName>
                                        </p:attrNameLst>
                                      </p:cBhvr>
                                      <p:tavLst>
                                        <p:tav tm="0">
                                          <p:val>
                                            <p:fltVal val="0"/>
                                          </p:val>
                                        </p:tav>
                                        <p:tav tm="100000">
                                          <p:val>
                                            <p:strVal val="#ppt_w"/>
                                          </p:val>
                                        </p:tav>
                                      </p:tavLst>
                                    </p:anim>
                                    <p:anim calcmode="lin" valueType="num">
                                      <p:cBhvr>
                                        <p:cTn id="18" dur="400" fill="hold"/>
                                        <p:tgtEl>
                                          <p:spTgt spid="44"/>
                                        </p:tgtEl>
                                        <p:attrNameLst>
                                          <p:attrName>ppt_h</p:attrName>
                                        </p:attrNameLst>
                                      </p:cBhvr>
                                      <p:tavLst>
                                        <p:tav tm="0">
                                          <p:val>
                                            <p:fltVal val="0"/>
                                          </p:val>
                                        </p:tav>
                                        <p:tav tm="100000">
                                          <p:val>
                                            <p:strVal val="#ppt_h"/>
                                          </p:val>
                                        </p:tav>
                                      </p:tavLst>
                                    </p:anim>
                                    <p:animEffect transition="in" filter="fade">
                                      <p:cBhvr>
                                        <p:cTn id="19" dur="400"/>
                                        <p:tgtEl>
                                          <p:spTgt spid="4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400" fill="hold"/>
                                        <p:tgtEl>
                                          <p:spTgt spid="36"/>
                                        </p:tgtEl>
                                        <p:attrNameLst>
                                          <p:attrName>ppt_w</p:attrName>
                                        </p:attrNameLst>
                                      </p:cBhvr>
                                      <p:tavLst>
                                        <p:tav tm="0">
                                          <p:val>
                                            <p:fltVal val="0"/>
                                          </p:val>
                                        </p:tav>
                                        <p:tav tm="100000">
                                          <p:val>
                                            <p:strVal val="#ppt_w"/>
                                          </p:val>
                                        </p:tav>
                                      </p:tavLst>
                                    </p:anim>
                                    <p:anim calcmode="lin" valueType="num">
                                      <p:cBhvr>
                                        <p:cTn id="23" dur="400" fill="hold"/>
                                        <p:tgtEl>
                                          <p:spTgt spid="36"/>
                                        </p:tgtEl>
                                        <p:attrNameLst>
                                          <p:attrName>ppt_h</p:attrName>
                                        </p:attrNameLst>
                                      </p:cBhvr>
                                      <p:tavLst>
                                        <p:tav tm="0">
                                          <p:val>
                                            <p:fltVal val="0"/>
                                          </p:val>
                                        </p:tav>
                                        <p:tav tm="100000">
                                          <p:val>
                                            <p:strVal val="#ppt_h"/>
                                          </p:val>
                                        </p:tav>
                                      </p:tavLst>
                                    </p:anim>
                                    <p:animEffect transition="in" filter="fade">
                                      <p:cBhvr>
                                        <p:cTn id="24" dur="400"/>
                                        <p:tgtEl>
                                          <p:spTgt spid="36"/>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400" fill="hold"/>
                                        <p:tgtEl>
                                          <p:spTgt spid="38"/>
                                        </p:tgtEl>
                                        <p:attrNameLst>
                                          <p:attrName>ppt_w</p:attrName>
                                        </p:attrNameLst>
                                      </p:cBhvr>
                                      <p:tavLst>
                                        <p:tav tm="0">
                                          <p:val>
                                            <p:fltVal val="0"/>
                                          </p:val>
                                        </p:tav>
                                        <p:tav tm="100000">
                                          <p:val>
                                            <p:strVal val="#ppt_w"/>
                                          </p:val>
                                        </p:tav>
                                      </p:tavLst>
                                    </p:anim>
                                    <p:anim calcmode="lin" valueType="num">
                                      <p:cBhvr>
                                        <p:cTn id="28" dur="400" fill="hold"/>
                                        <p:tgtEl>
                                          <p:spTgt spid="38"/>
                                        </p:tgtEl>
                                        <p:attrNameLst>
                                          <p:attrName>ppt_h</p:attrName>
                                        </p:attrNameLst>
                                      </p:cBhvr>
                                      <p:tavLst>
                                        <p:tav tm="0">
                                          <p:val>
                                            <p:fltVal val="0"/>
                                          </p:val>
                                        </p:tav>
                                        <p:tav tm="100000">
                                          <p:val>
                                            <p:strVal val="#ppt_h"/>
                                          </p:val>
                                        </p:tav>
                                      </p:tavLst>
                                    </p:anim>
                                    <p:animEffect transition="in" filter="fade">
                                      <p:cBhvr>
                                        <p:cTn id="29" dur="400"/>
                                        <p:tgtEl>
                                          <p:spTgt spid="38"/>
                                        </p:tgtEl>
                                      </p:cBhvr>
                                    </p:animEffect>
                                  </p:childTnLst>
                                </p:cTn>
                              </p:par>
                              <p:par>
                                <p:cTn id="30" presetID="53" presetClass="entr" presetSubtype="16"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400" fill="hold"/>
                                        <p:tgtEl>
                                          <p:spTgt spid="40"/>
                                        </p:tgtEl>
                                        <p:attrNameLst>
                                          <p:attrName>ppt_w</p:attrName>
                                        </p:attrNameLst>
                                      </p:cBhvr>
                                      <p:tavLst>
                                        <p:tav tm="0">
                                          <p:val>
                                            <p:fltVal val="0"/>
                                          </p:val>
                                        </p:tav>
                                        <p:tav tm="100000">
                                          <p:val>
                                            <p:strVal val="#ppt_w"/>
                                          </p:val>
                                        </p:tav>
                                      </p:tavLst>
                                    </p:anim>
                                    <p:anim calcmode="lin" valueType="num">
                                      <p:cBhvr>
                                        <p:cTn id="33" dur="400" fill="hold"/>
                                        <p:tgtEl>
                                          <p:spTgt spid="40"/>
                                        </p:tgtEl>
                                        <p:attrNameLst>
                                          <p:attrName>ppt_h</p:attrName>
                                        </p:attrNameLst>
                                      </p:cBhvr>
                                      <p:tavLst>
                                        <p:tav tm="0">
                                          <p:val>
                                            <p:fltVal val="0"/>
                                          </p:val>
                                        </p:tav>
                                        <p:tav tm="100000">
                                          <p:val>
                                            <p:strVal val="#ppt_h"/>
                                          </p:val>
                                        </p:tav>
                                      </p:tavLst>
                                    </p:anim>
                                    <p:animEffect transition="in" filter="fade">
                                      <p:cBhvr>
                                        <p:cTn id="34" dur="400"/>
                                        <p:tgtEl>
                                          <p:spTgt spid="40"/>
                                        </p:tgtEl>
                                      </p:cBhvr>
                                    </p:animEffect>
                                  </p:childTnLst>
                                </p:cTn>
                              </p:par>
                              <p:par>
                                <p:cTn id="35" presetID="53" presetClass="entr" presetSubtype="16"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p:cTn id="37" dur="400" fill="hold"/>
                                        <p:tgtEl>
                                          <p:spTgt spid="48"/>
                                        </p:tgtEl>
                                        <p:attrNameLst>
                                          <p:attrName>ppt_w</p:attrName>
                                        </p:attrNameLst>
                                      </p:cBhvr>
                                      <p:tavLst>
                                        <p:tav tm="0">
                                          <p:val>
                                            <p:fltVal val="0"/>
                                          </p:val>
                                        </p:tav>
                                        <p:tav tm="100000">
                                          <p:val>
                                            <p:strVal val="#ppt_w"/>
                                          </p:val>
                                        </p:tav>
                                      </p:tavLst>
                                    </p:anim>
                                    <p:anim calcmode="lin" valueType="num">
                                      <p:cBhvr>
                                        <p:cTn id="38" dur="400" fill="hold"/>
                                        <p:tgtEl>
                                          <p:spTgt spid="48"/>
                                        </p:tgtEl>
                                        <p:attrNameLst>
                                          <p:attrName>ppt_h</p:attrName>
                                        </p:attrNameLst>
                                      </p:cBhvr>
                                      <p:tavLst>
                                        <p:tav tm="0">
                                          <p:val>
                                            <p:fltVal val="0"/>
                                          </p:val>
                                        </p:tav>
                                        <p:tav tm="100000">
                                          <p:val>
                                            <p:strVal val="#ppt_h"/>
                                          </p:val>
                                        </p:tav>
                                      </p:tavLst>
                                    </p:anim>
                                    <p:animEffect transition="in" filter="fade">
                                      <p:cBhvr>
                                        <p:cTn id="39" dur="400"/>
                                        <p:tgtEl>
                                          <p:spTgt spid="48"/>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400" fill="hold"/>
                                        <p:tgtEl>
                                          <p:spTgt spid="17"/>
                                        </p:tgtEl>
                                        <p:attrNameLst>
                                          <p:attrName>ppt_w</p:attrName>
                                        </p:attrNameLst>
                                      </p:cBhvr>
                                      <p:tavLst>
                                        <p:tav tm="0">
                                          <p:val>
                                            <p:fltVal val="0"/>
                                          </p:val>
                                        </p:tav>
                                        <p:tav tm="100000">
                                          <p:val>
                                            <p:strVal val="#ppt_w"/>
                                          </p:val>
                                        </p:tav>
                                      </p:tavLst>
                                    </p:anim>
                                    <p:anim calcmode="lin" valueType="num">
                                      <p:cBhvr>
                                        <p:cTn id="43" dur="400" fill="hold"/>
                                        <p:tgtEl>
                                          <p:spTgt spid="17"/>
                                        </p:tgtEl>
                                        <p:attrNameLst>
                                          <p:attrName>ppt_h</p:attrName>
                                        </p:attrNameLst>
                                      </p:cBhvr>
                                      <p:tavLst>
                                        <p:tav tm="0">
                                          <p:val>
                                            <p:fltVal val="0"/>
                                          </p:val>
                                        </p:tav>
                                        <p:tav tm="100000">
                                          <p:val>
                                            <p:strVal val="#ppt_h"/>
                                          </p:val>
                                        </p:tav>
                                      </p:tavLst>
                                    </p:anim>
                                    <p:animEffect transition="in" filter="fade">
                                      <p:cBhvr>
                                        <p:cTn id="44" dur="4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400" fill="hold"/>
                                        <p:tgtEl>
                                          <p:spTgt spid="23"/>
                                        </p:tgtEl>
                                        <p:attrNameLst>
                                          <p:attrName>ppt_w</p:attrName>
                                        </p:attrNameLst>
                                      </p:cBhvr>
                                      <p:tavLst>
                                        <p:tav tm="0">
                                          <p:val>
                                            <p:fltVal val="0"/>
                                          </p:val>
                                        </p:tav>
                                        <p:tav tm="100000">
                                          <p:val>
                                            <p:strVal val="#ppt_w"/>
                                          </p:val>
                                        </p:tav>
                                      </p:tavLst>
                                    </p:anim>
                                    <p:anim calcmode="lin" valueType="num">
                                      <p:cBhvr>
                                        <p:cTn id="48" dur="400" fill="hold"/>
                                        <p:tgtEl>
                                          <p:spTgt spid="23"/>
                                        </p:tgtEl>
                                        <p:attrNameLst>
                                          <p:attrName>ppt_h</p:attrName>
                                        </p:attrNameLst>
                                      </p:cBhvr>
                                      <p:tavLst>
                                        <p:tav tm="0">
                                          <p:val>
                                            <p:fltVal val="0"/>
                                          </p:val>
                                        </p:tav>
                                        <p:tav tm="100000">
                                          <p:val>
                                            <p:strVal val="#ppt_h"/>
                                          </p:val>
                                        </p:tav>
                                      </p:tavLst>
                                    </p:anim>
                                    <p:animEffect transition="in" filter="fade">
                                      <p:cBhvr>
                                        <p:cTn id="49" dur="400"/>
                                        <p:tgtEl>
                                          <p:spTgt spid="23"/>
                                        </p:tgtEl>
                                      </p:cBhvr>
                                    </p:animEffect>
                                  </p:childTnLst>
                                </p:cTn>
                              </p:par>
                              <p:par>
                                <p:cTn id="50" presetID="53"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400" fill="hold"/>
                                        <p:tgtEl>
                                          <p:spTgt spid="18"/>
                                        </p:tgtEl>
                                        <p:attrNameLst>
                                          <p:attrName>ppt_w</p:attrName>
                                        </p:attrNameLst>
                                      </p:cBhvr>
                                      <p:tavLst>
                                        <p:tav tm="0">
                                          <p:val>
                                            <p:fltVal val="0"/>
                                          </p:val>
                                        </p:tav>
                                        <p:tav tm="100000">
                                          <p:val>
                                            <p:strVal val="#ppt_w"/>
                                          </p:val>
                                        </p:tav>
                                      </p:tavLst>
                                    </p:anim>
                                    <p:anim calcmode="lin" valueType="num">
                                      <p:cBhvr>
                                        <p:cTn id="53" dur="400" fill="hold"/>
                                        <p:tgtEl>
                                          <p:spTgt spid="18"/>
                                        </p:tgtEl>
                                        <p:attrNameLst>
                                          <p:attrName>ppt_h</p:attrName>
                                        </p:attrNameLst>
                                      </p:cBhvr>
                                      <p:tavLst>
                                        <p:tav tm="0">
                                          <p:val>
                                            <p:fltVal val="0"/>
                                          </p:val>
                                        </p:tav>
                                        <p:tav tm="100000">
                                          <p:val>
                                            <p:strVal val="#ppt_h"/>
                                          </p:val>
                                        </p:tav>
                                      </p:tavLst>
                                    </p:anim>
                                    <p:animEffect transition="in" filter="fade">
                                      <p:cBhvr>
                                        <p:cTn id="54"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3" grpId="0" animBg="1"/>
      <p:bldP spid="44"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2913565" y="810820"/>
            <a:ext cx="7108057" cy="485314"/>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Resultados del </a:t>
            </a:r>
            <a:r>
              <a:rPr kumimoji="0" lang="es-EC" sz="1800" b="1" i="0" u="none" strike="noStrike" kern="1200" cap="none" spc="0" normalizeH="0" baseline="0" noProof="0" dirty="0" err="1">
                <a:ln>
                  <a:noFill/>
                </a:ln>
                <a:solidFill>
                  <a:prstClr val="black"/>
                </a:solidFill>
                <a:effectLst/>
                <a:uLnTx/>
                <a:uFillTx/>
                <a:latin typeface="Calibri" panose="020F0502020204030204"/>
                <a:ea typeface="+mn-ea"/>
                <a:cs typeface="+mn-cs"/>
              </a:rPr>
              <a:t>corregistro</a:t>
            </a: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 de imágenes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E50A2DA-3559-443D-B9A8-B613BE415321}"/>
              </a:ext>
            </a:extLst>
          </p:cNvPr>
          <p:cNvGrpSpPr/>
          <p:nvPr/>
        </p:nvGrpSpPr>
        <p:grpSpPr>
          <a:xfrm>
            <a:off x="6050524" y="1733909"/>
            <a:ext cx="6360694" cy="3369167"/>
            <a:chOff x="5962380" y="2272620"/>
            <a:chExt cx="6360694" cy="3234792"/>
          </a:xfrm>
        </p:grpSpPr>
        <p:pic>
          <p:nvPicPr>
            <p:cNvPr id="4" name="Picture 3">
              <a:extLst>
                <a:ext uri="{FF2B5EF4-FFF2-40B4-BE49-F238E27FC236}">
                  <a16:creationId xmlns:a16="http://schemas.microsoft.com/office/drawing/2014/main" id="{4CD74A67-C832-4AFC-960F-A71496E1223D}"/>
                </a:ext>
              </a:extLst>
            </p:cNvPr>
            <p:cNvPicPr>
              <a:picLocks noChangeAspect="1"/>
            </p:cNvPicPr>
            <p:nvPr/>
          </p:nvPicPr>
          <p:blipFill>
            <a:blip r:embed="rId4"/>
            <a:stretch>
              <a:fillRect/>
            </a:stretch>
          </p:blipFill>
          <p:spPr>
            <a:xfrm>
              <a:off x="5962380" y="3031653"/>
              <a:ext cx="5821755" cy="2475759"/>
            </a:xfrm>
            <a:prstGeom prst="rect">
              <a:avLst/>
            </a:prstGeom>
          </p:spPr>
        </p:pic>
        <p:sp>
          <p:nvSpPr>
            <p:cNvPr id="26" name="TextBox 25">
              <a:extLst>
                <a:ext uri="{FF2B5EF4-FFF2-40B4-BE49-F238E27FC236}">
                  <a16:creationId xmlns:a16="http://schemas.microsoft.com/office/drawing/2014/main" id="{330DEAAB-F587-465F-8723-464E467AE6C0}"/>
                </a:ext>
              </a:extLst>
            </p:cNvPr>
            <p:cNvSpPr txBox="1"/>
            <p:nvPr/>
          </p:nvSpPr>
          <p:spPr>
            <a:xfrm>
              <a:off x="5962380" y="2272620"/>
              <a:ext cx="6360694" cy="46288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RMS obtenidos en el registro de las ortofotos, en ERDAS IMAGINE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BE3D22D9-C886-4909-8DF6-8C6B2F6F92AC}"/>
              </a:ext>
            </a:extLst>
          </p:cNvPr>
          <p:cNvSpPr/>
          <p:nvPr/>
        </p:nvSpPr>
        <p:spPr>
          <a:xfrm>
            <a:off x="9128171" y="3246122"/>
            <a:ext cx="523829" cy="513139"/>
          </a:xfrm>
          <a:prstGeom prst="rect">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8E09A49-8932-4BA5-90DC-06F46886B684}"/>
              </a:ext>
            </a:extLst>
          </p:cNvPr>
          <p:cNvSpPr/>
          <p:nvPr/>
        </p:nvSpPr>
        <p:spPr>
          <a:xfrm>
            <a:off x="11232561" y="3867479"/>
            <a:ext cx="512399" cy="508979"/>
          </a:xfrm>
          <a:prstGeom prst="rect">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B075326-BE50-48D1-A9A9-B6BC03005EF7}"/>
              </a:ext>
            </a:extLst>
          </p:cNvPr>
          <p:cNvSpPr/>
          <p:nvPr/>
        </p:nvSpPr>
        <p:spPr>
          <a:xfrm>
            <a:off x="11232560" y="4472326"/>
            <a:ext cx="512399" cy="569788"/>
          </a:xfrm>
          <a:prstGeom prst="rect">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5">
            <a:extLst>
              <a:ext uri="{FF2B5EF4-FFF2-40B4-BE49-F238E27FC236}">
                <a16:creationId xmlns:a16="http://schemas.microsoft.com/office/drawing/2014/main" id="{52F78206-5000-4CED-AB7B-C3BA87F7B036}"/>
              </a:ext>
            </a:extLst>
          </p:cNvPr>
          <p:cNvGrpSpPr/>
          <p:nvPr/>
        </p:nvGrpSpPr>
        <p:grpSpPr>
          <a:xfrm>
            <a:off x="308008" y="1744876"/>
            <a:ext cx="5979829" cy="3398839"/>
            <a:chOff x="6358350" y="2782879"/>
            <a:chExt cx="6098344" cy="2746726"/>
          </a:xfrm>
        </p:grpSpPr>
        <p:pic>
          <p:nvPicPr>
            <p:cNvPr id="18" name="Picture 4">
              <a:extLst>
                <a:ext uri="{FF2B5EF4-FFF2-40B4-BE49-F238E27FC236}">
                  <a16:creationId xmlns:a16="http://schemas.microsoft.com/office/drawing/2014/main" id="{F124A587-102B-4A19-838F-318AB9A8AF78}"/>
                </a:ext>
              </a:extLst>
            </p:cNvPr>
            <p:cNvPicPr>
              <a:picLocks noChangeAspect="1"/>
            </p:cNvPicPr>
            <p:nvPr/>
          </p:nvPicPr>
          <p:blipFill>
            <a:blip r:embed="rId5"/>
            <a:stretch>
              <a:fillRect/>
            </a:stretch>
          </p:blipFill>
          <p:spPr>
            <a:xfrm>
              <a:off x="6358350" y="3412900"/>
              <a:ext cx="5445995" cy="2116705"/>
            </a:xfrm>
            <a:prstGeom prst="rect">
              <a:avLst/>
            </a:prstGeom>
          </p:spPr>
        </p:pic>
        <p:sp>
          <p:nvSpPr>
            <p:cNvPr id="19" name="TextBox 27">
              <a:extLst>
                <a:ext uri="{FF2B5EF4-FFF2-40B4-BE49-F238E27FC236}">
                  <a16:creationId xmlns:a16="http://schemas.microsoft.com/office/drawing/2014/main" id="{EF2D22A0-50B1-4BFF-B1D8-5812D2438134}"/>
                </a:ext>
              </a:extLst>
            </p:cNvPr>
            <p:cNvSpPr txBox="1"/>
            <p:nvPr/>
          </p:nvSpPr>
          <p:spPr>
            <a:xfrm>
              <a:off x="6358350" y="2782879"/>
              <a:ext cx="6098344" cy="46288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RMS obtenidos en el registro de las ortofotos, en ENVI</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4" name="Rectangle 9">
            <a:extLst>
              <a:ext uri="{FF2B5EF4-FFF2-40B4-BE49-F238E27FC236}">
                <a16:creationId xmlns:a16="http://schemas.microsoft.com/office/drawing/2014/main" id="{56BB613A-D5C2-47E7-BE5E-9E5BE0B63947}"/>
              </a:ext>
            </a:extLst>
          </p:cNvPr>
          <p:cNvSpPr/>
          <p:nvPr/>
        </p:nvSpPr>
        <p:spPr>
          <a:xfrm>
            <a:off x="3078481" y="3246122"/>
            <a:ext cx="555170" cy="513139"/>
          </a:xfrm>
          <a:prstGeom prst="rect">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3">
            <a:extLst>
              <a:ext uri="{FF2B5EF4-FFF2-40B4-BE49-F238E27FC236}">
                <a16:creationId xmlns:a16="http://schemas.microsoft.com/office/drawing/2014/main" id="{8F855386-9776-45CF-AA91-F6A52728C30D}"/>
              </a:ext>
            </a:extLst>
          </p:cNvPr>
          <p:cNvSpPr/>
          <p:nvPr/>
        </p:nvSpPr>
        <p:spPr>
          <a:xfrm>
            <a:off x="4387042" y="4466351"/>
            <a:ext cx="581198" cy="575763"/>
          </a:xfrm>
          <a:prstGeom prst="rect">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4">
            <a:extLst>
              <a:ext uri="{FF2B5EF4-FFF2-40B4-BE49-F238E27FC236}">
                <a16:creationId xmlns:a16="http://schemas.microsoft.com/office/drawing/2014/main" id="{849FB24C-74AE-4F93-8EAE-B34004042808}"/>
              </a:ext>
            </a:extLst>
          </p:cNvPr>
          <p:cNvSpPr/>
          <p:nvPr/>
        </p:nvSpPr>
        <p:spPr>
          <a:xfrm>
            <a:off x="3078481" y="3874734"/>
            <a:ext cx="555170" cy="501724"/>
          </a:xfrm>
          <a:prstGeom prst="rect">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23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400" fill="hold"/>
                                        <p:tgtEl>
                                          <p:spTgt spid="5"/>
                                        </p:tgtEl>
                                        <p:attrNameLst>
                                          <p:attrName>ppt_w</p:attrName>
                                        </p:attrNameLst>
                                      </p:cBhvr>
                                      <p:tavLst>
                                        <p:tav tm="0">
                                          <p:val>
                                            <p:fltVal val="0"/>
                                          </p:val>
                                        </p:tav>
                                        <p:tav tm="100000">
                                          <p:val>
                                            <p:strVal val="#ppt_w"/>
                                          </p:val>
                                        </p:tav>
                                      </p:tavLst>
                                    </p:anim>
                                    <p:anim calcmode="lin" valueType="num">
                                      <p:cBhvr>
                                        <p:cTn id="13" dur="400" fill="hold"/>
                                        <p:tgtEl>
                                          <p:spTgt spid="5"/>
                                        </p:tgtEl>
                                        <p:attrNameLst>
                                          <p:attrName>ppt_h</p:attrName>
                                        </p:attrNameLst>
                                      </p:cBhvr>
                                      <p:tavLst>
                                        <p:tav tm="0">
                                          <p:val>
                                            <p:fltVal val="0"/>
                                          </p:val>
                                        </p:tav>
                                        <p:tav tm="100000">
                                          <p:val>
                                            <p:strVal val="#ppt_h"/>
                                          </p:val>
                                        </p:tav>
                                      </p:tavLst>
                                    </p:anim>
                                    <p:animEffect transition="in" filter="fade">
                                      <p:cBhvr>
                                        <p:cTn id="14" dur="4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400" fill="hold"/>
                                        <p:tgtEl>
                                          <p:spTgt spid="17"/>
                                        </p:tgtEl>
                                        <p:attrNameLst>
                                          <p:attrName>ppt_w</p:attrName>
                                        </p:attrNameLst>
                                      </p:cBhvr>
                                      <p:tavLst>
                                        <p:tav tm="0">
                                          <p:val>
                                            <p:fltVal val="0"/>
                                          </p:val>
                                        </p:tav>
                                        <p:tav tm="100000">
                                          <p:val>
                                            <p:strVal val="#ppt_w"/>
                                          </p:val>
                                        </p:tav>
                                      </p:tavLst>
                                    </p:anim>
                                    <p:anim calcmode="lin" valueType="num">
                                      <p:cBhvr>
                                        <p:cTn id="18" dur="400" fill="hold"/>
                                        <p:tgtEl>
                                          <p:spTgt spid="17"/>
                                        </p:tgtEl>
                                        <p:attrNameLst>
                                          <p:attrName>ppt_h</p:attrName>
                                        </p:attrNameLst>
                                      </p:cBhvr>
                                      <p:tavLst>
                                        <p:tav tm="0">
                                          <p:val>
                                            <p:fltVal val="0"/>
                                          </p:val>
                                        </p:tav>
                                        <p:tav tm="100000">
                                          <p:val>
                                            <p:strVal val="#ppt_h"/>
                                          </p:val>
                                        </p:tav>
                                      </p:tavLst>
                                    </p:anim>
                                    <p:animEffect transition="in" filter="fade">
                                      <p:cBhvr>
                                        <p:cTn id="19" dur="4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400" fill="hold"/>
                                        <p:tgtEl>
                                          <p:spTgt spid="25"/>
                                        </p:tgtEl>
                                        <p:attrNameLst>
                                          <p:attrName>ppt_w</p:attrName>
                                        </p:attrNameLst>
                                      </p:cBhvr>
                                      <p:tavLst>
                                        <p:tav tm="0">
                                          <p:val>
                                            <p:fltVal val="0"/>
                                          </p:val>
                                        </p:tav>
                                        <p:tav tm="100000">
                                          <p:val>
                                            <p:strVal val="#ppt_w"/>
                                          </p:val>
                                        </p:tav>
                                      </p:tavLst>
                                    </p:anim>
                                    <p:anim calcmode="lin" valueType="num">
                                      <p:cBhvr>
                                        <p:cTn id="37" dur="400" fill="hold"/>
                                        <p:tgtEl>
                                          <p:spTgt spid="25"/>
                                        </p:tgtEl>
                                        <p:attrNameLst>
                                          <p:attrName>ppt_h</p:attrName>
                                        </p:attrNameLst>
                                      </p:cBhvr>
                                      <p:tavLst>
                                        <p:tav tm="0">
                                          <p:val>
                                            <p:fltVal val="0"/>
                                          </p:val>
                                        </p:tav>
                                        <p:tav tm="100000">
                                          <p:val>
                                            <p:strVal val="#ppt_h"/>
                                          </p:val>
                                        </p:tav>
                                      </p:tavLst>
                                    </p:anim>
                                    <p:animEffect transition="in" filter="fade">
                                      <p:cBhvr>
                                        <p:cTn id="38" dur="4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400" fill="hold"/>
                                        <p:tgtEl>
                                          <p:spTgt spid="21"/>
                                        </p:tgtEl>
                                        <p:attrNameLst>
                                          <p:attrName>ppt_w</p:attrName>
                                        </p:attrNameLst>
                                      </p:cBhvr>
                                      <p:tavLst>
                                        <p:tav tm="0">
                                          <p:val>
                                            <p:fltVal val="0"/>
                                          </p:val>
                                        </p:tav>
                                        <p:tav tm="100000">
                                          <p:val>
                                            <p:strVal val="#ppt_w"/>
                                          </p:val>
                                        </p:tav>
                                      </p:tavLst>
                                    </p:anim>
                                    <p:anim calcmode="lin" valueType="num">
                                      <p:cBhvr>
                                        <p:cTn id="44" dur="400" fill="hold"/>
                                        <p:tgtEl>
                                          <p:spTgt spid="21"/>
                                        </p:tgtEl>
                                        <p:attrNameLst>
                                          <p:attrName>ppt_h</p:attrName>
                                        </p:attrNameLst>
                                      </p:cBhvr>
                                      <p:tavLst>
                                        <p:tav tm="0">
                                          <p:val>
                                            <p:fltVal val="0"/>
                                          </p:val>
                                        </p:tav>
                                        <p:tav tm="100000">
                                          <p:val>
                                            <p:strVal val="#ppt_h"/>
                                          </p:val>
                                        </p:tav>
                                      </p:tavLst>
                                    </p:anim>
                                    <p:animEffect transition="in" filter="fade">
                                      <p:cBhvr>
                                        <p:cTn id="45" dur="4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400" fill="hold"/>
                                        <p:tgtEl>
                                          <p:spTgt spid="22"/>
                                        </p:tgtEl>
                                        <p:attrNameLst>
                                          <p:attrName>ppt_w</p:attrName>
                                        </p:attrNameLst>
                                      </p:cBhvr>
                                      <p:tavLst>
                                        <p:tav tm="0">
                                          <p:val>
                                            <p:fltVal val="0"/>
                                          </p:val>
                                        </p:tav>
                                        <p:tav tm="100000">
                                          <p:val>
                                            <p:strVal val="#ppt_w"/>
                                          </p:val>
                                        </p:tav>
                                      </p:tavLst>
                                    </p:anim>
                                    <p:anim calcmode="lin" valueType="num">
                                      <p:cBhvr>
                                        <p:cTn id="51" dur="400" fill="hold"/>
                                        <p:tgtEl>
                                          <p:spTgt spid="22"/>
                                        </p:tgtEl>
                                        <p:attrNameLst>
                                          <p:attrName>ppt_h</p:attrName>
                                        </p:attrNameLst>
                                      </p:cBhvr>
                                      <p:tavLst>
                                        <p:tav tm="0">
                                          <p:val>
                                            <p:fltVal val="0"/>
                                          </p:val>
                                        </p:tav>
                                        <p:tav tm="100000">
                                          <p:val>
                                            <p:strVal val="#ppt_h"/>
                                          </p:val>
                                        </p:tav>
                                      </p:tavLst>
                                    </p:anim>
                                    <p:animEffect transition="in" filter="fade">
                                      <p:cBhvr>
                                        <p:cTn id="52" dur="400"/>
                                        <p:tgtEl>
                                          <p:spTgt spid="2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400" fill="hold"/>
                                        <p:tgtEl>
                                          <p:spTgt spid="23"/>
                                        </p:tgtEl>
                                        <p:attrNameLst>
                                          <p:attrName>ppt_w</p:attrName>
                                        </p:attrNameLst>
                                      </p:cBhvr>
                                      <p:tavLst>
                                        <p:tav tm="0">
                                          <p:val>
                                            <p:fltVal val="0"/>
                                          </p:val>
                                        </p:tav>
                                        <p:tav tm="100000">
                                          <p:val>
                                            <p:strVal val="#ppt_w"/>
                                          </p:val>
                                        </p:tav>
                                      </p:tavLst>
                                    </p:anim>
                                    <p:anim calcmode="lin" valueType="num">
                                      <p:cBhvr>
                                        <p:cTn id="56" dur="400" fill="hold"/>
                                        <p:tgtEl>
                                          <p:spTgt spid="23"/>
                                        </p:tgtEl>
                                        <p:attrNameLst>
                                          <p:attrName>ppt_h</p:attrName>
                                        </p:attrNameLst>
                                      </p:cBhvr>
                                      <p:tavLst>
                                        <p:tav tm="0">
                                          <p:val>
                                            <p:fltVal val="0"/>
                                          </p:val>
                                        </p:tav>
                                        <p:tav tm="100000">
                                          <p:val>
                                            <p:strVal val="#ppt_h"/>
                                          </p:val>
                                        </p:tav>
                                      </p:tavLst>
                                    </p:anim>
                                    <p:animEffect transition="in" filter="fade">
                                      <p:cBhvr>
                                        <p:cTn id="57" dur="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23" grpId="0" animBg="1"/>
      <p:bldP spid="24" grpId="0" animBg="1"/>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786596" y="776547"/>
            <a:ext cx="4587930"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Generación del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ortomosaico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ángulo redondeado 9"/>
          <p:cNvSpPr/>
          <p:nvPr/>
        </p:nvSpPr>
        <p:spPr>
          <a:xfrm>
            <a:off x="7562064" y="776547"/>
            <a:ext cx="3827295"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Resultado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n 10"/>
          <p:cNvPicPr/>
          <p:nvPr/>
        </p:nvPicPr>
        <p:blipFill>
          <a:blip r:embed="rId4" cstate="print">
            <a:extLst>
              <a:ext uri="{28A0092B-C50C-407E-A947-70E740481C1C}">
                <a14:useLocalDpi xmlns:a14="http://schemas.microsoft.com/office/drawing/2010/main" val="0"/>
              </a:ext>
            </a:extLst>
          </a:blip>
          <a:stretch>
            <a:fillRect/>
          </a:stretch>
        </p:blipFill>
        <p:spPr>
          <a:xfrm>
            <a:off x="430770" y="3852802"/>
            <a:ext cx="2347913" cy="2007671"/>
          </a:xfrm>
          <a:prstGeom prst="rect">
            <a:avLst/>
          </a:prstGeom>
        </p:spPr>
      </p:pic>
      <p:pic>
        <p:nvPicPr>
          <p:cNvPr id="12" name="Imagen 11"/>
          <p:cNvPicPr/>
          <p:nvPr/>
        </p:nvPicPr>
        <p:blipFill>
          <a:blip r:embed="rId5" cstate="print">
            <a:extLst>
              <a:ext uri="{28A0092B-C50C-407E-A947-70E740481C1C}">
                <a14:useLocalDpi xmlns:a14="http://schemas.microsoft.com/office/drawing/2010/main" val="0"/>
              </a:ext>
            </a:extLst>
          </a:blip>
          <a:stretch>
            <a:fillRect/>
          </a:stretch>
        </p:blipFill>
        <p:spPr>
          <a:xfrm>
            <a:off x="430770" y="1651846"/>
            <a:ext cx="2347913" cy="1569335"/>
          </a:xfrm>
          <a:prstGeom prst="rect">
            <a:avLst/>
          </a:prstGeom>
        </p:spPr>
      </p:pic>
      <p:grpSp>
        <p:nvGrpSpPr>
          <p:cNvPr id="15" name="Grupo 14"/>
          <p:cNvGrpSpPr/>
          <p:nvPr/>
        </p:nvGrpSpPr>
        <p:grpSpPr>
          <a:xfrm>
            <a:off x="1204778" y="3178058"/>
            <a:ext cx="799896" cy="799896"/>
            <a:chOff x="1492157" y="1719286"/>
            <a:chExt cx="799896" cy="799896"/>
          </a:xfrm>
        </p:grpSpPr>
        <p:sp>
          <p:nvSpPr>
            <p:cNvPr id="16" name="Más 15"/>
            <p:cNvSpPr/>
            <p:nvPr/>
          </p:nvSpPr>
          <p:spPr>
            <a:xfrm>
              <a:off x="1492157" y="1719286"/>
              <a:ext cx="799896" cy="799896"/>
            </a:xfrm>
            <a:prstGeom prst="mathPlus">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7" name="Más 4"/>
            <p:cNvSpPr txBox="1"/>
            <p:nvPr/>
          </p:nvSpPr>
          <p:spPr>
            <a:xfrm>
              <a:off x="1598183" y="2025166"/>
              <a:ext cx="587844" cy="1881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solidFill>
                  <a:schemeClr val="bg2">
                    <a:lumMod val="25000"/>
                  </a:schemeClr>
                </a:solidFill>
              </a:endParaRPr>
            </a:p>
          </p:txBody>
        </p:sp>
      </p:grpSp>
      <p:sp>
        <p:nvSpPr>
          <p:cNvPr id="18" name="Rectángulo redondeado 17"/>
          <p:cNvSpPr/>
          <p:nvPr/>
        </p:nvSpPr>
        <p:spPr>
          <a:xfrm>
            <a:off x="3415684" y="2144045"/>
            <a:ext cx="2143427" cy="425748"/>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“Seamless Mosaic”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Imagen 18"/>
          <p:cNvPicPr/>
          <p:nvPr/>
        </p:nvPicPr>
        <p:blipFill>
          <a:blip r:embed="rId6">
            <a:extLst>
              <a:ext uri="{28A0092B-C50C-407E-A947-70E740481C1C}">
                <a14:useLocalDpi xmlns:a14="http://schemas.microsoft.com/office/drawing/2010/main" val="0"/>
              </a:ext>
            </a:extLst>
          </a:blip>
          <a:stretch>
            <a:fillRect/>
          </a:stretch>
        </p:blipFill>
        <p:spPr>
          <a:xfrm>
            <a:off x="7562064" y="1475809"/>
            <a:ext cx="3827295" cy="4242424"/>
          </a:xfrm>
          <a:prstGeom prst="rect">
            <a:avLst/>
          </a:prstGeom>
        </p:spPr>
      </p:pic>
      <p:pic>
        <p:nvPicPr>
          <p:cNvPr id="21" name="Imagen 20"/>
          <p:cNvPicPr/>
          <p:nvPr/>
        </p:nvPicPr>
        <p:blipFill rotWithShape="1">
          <a:blip r:embed="rId7">
            <a:extLst>
              <a:ext uri="{28A0092B-C50C-407E-A947-70E740481C1C}">
                <a14:useLocalDpi xmlns:a14="http://schemas.microsoft.com/office/drawing/2010/main" val="0"/>
              </a:ext>
            </a:extLst>
          </a:blip>
          <a:srcRect l="2553" r="6032" b="40020"/>
          <a:stretch/>
        </p:blipFill>
        <p:spPr bwMode="auto">
          <a:xfrm>
            <a:off x="2964384" y="3429626"/>
            <a:ext cx="3002280" cy="1874520"/>
          </a:xfrm>
          <a:prstGeom prst="rect">
            <a:avLst/>
          </a:prstGeom>
          <a:ln>
            <a:noFill/>
          </a:ln>
          <a:extLst>
            <a:ext uri="{53640926-AAD7-44D8-BBD7-CCE9431645EC}">
              <a14:shadowObscured xmlns:a14="http://schemas.microsoft.com/office/drawing/2010/main"/>
            </a:ext>
          </a:extLst>
        </p:spPr>
      </p:pic>
      <p:cxnSp>
        <p:nvCxnSpPr>
          <p:cNvPr id="22" name="Conector recto de flecha 21"/>
          <p:cNvCxnSpPr>
            <a:stCxn id="18" idx="2"/>
            <a:endCxn id="21" idx="0"/>
          </p:cNvCxnSpPr>
          <p:nvPr/>
        </p:nvCxnSpPr>
        <p:spPr>
          <a:xfrm flipH="1">
            <a:off x="4465524" y="2569793"/>
            <a:ext cx="21874" cy="859833"/>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pic>
        <p:nvPicPr>
          <p:cNvPr id="5122" name="Picture 2" descr="IDL 8.5 / ENVI/LiDAR 5.3 x64 Free Download - Engineering Services"/>
          <p:cNvPicPr>
            <a:picLocks noChangeAspect="1" noChangeArrowheads="1"/>
          </p:cNvPicPr>
          <p:nvPr/>
        </p:nvPicPr>
        <p:blipFill rotWithShape="1">
          <a:blip r:embed="rId8">
            <a:extLst>
              <a:ext uri="{28A0092B-C50C-407E-A947-70E740481C1C}">
                <a14:useLocalDpi xmlns:a14="http://schemas.microsoft.com/office/drawing/2010/main" val="0"/>
              </a:ext>
            </a:extLst>
          </a:blip>
          <a:srcRect l="2" t="58096" r="-7074"/>
          <a:stretch/>
        </p:blipFill>
        <p:spPr bwMode="auto">
          <a:xfrm>
            <a:off x="4603558" y="2711808"/>
            <a:ext cx="919780" cy="359970"/>
          </a:xfrm>
          <a:prstGeom prst="rect">
            <a:avLst/>
          </a:prstGeom>
          <a:noFill/>
          <a:extLst>
            <a:ext uri="{909E8E84-426E-40DD-AFC4-6F175D3DCCD1}">
              <a14:hiddenFill xmlns:a14="http://schemas.microsoft.com/office/drawing/2010/main">
                <a:solidFill>
                  <a:srgbClr val="FFFFFF"/>
                </a:solidFill>
              </a14:hiddenFill>
            </a:ext>
          </a:extLst>
        </p:spPr>
      </p:pic>
      <p:sp>
        <p:nvSpPr>
          <p:cNvPr id="27" name="Rectángulo redondeado 26"/>
          <p:cNvSpPr/>
          <p:nvPr/>
        </p:nvSpPr>
        <p:spPr>
          <a:xfrm>
            <a:off x="8825941" y="5607200"/>
            <a:ext cx="1759402" cy="253273"/>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Ortomosaico</a:t>
            </a:r>
            <a:r>
              <a:rPr kumimoji="0" lang="en-US" sz="1200" b="0" i="0" u="none" strike="noStrike" kern="1200" cap="none" spc="0" normalizeH="0" noProof="0" dirty="0">
                <a:ln>
                  <a:noFill/>
                </a:ln>
                <a:solidFill>
                  <a:prstClr val="black"/>
                </a:solidFill>
                <a:effectLst/>
                <a:uLnTx/>
                <a:uFillTx/>
                <a:latin typeface="Calibri" panose="020F0502020204030204"/>
                <a:ea typeface="+mn-ea"/>
                <a:cs typeface="+mn-cs"/>
              </a:rPr>
              <a:t> 2010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ángulo redondeado 27"/>
          <p:cNvSpPr/>
          <p:nvPr/>
        </p:nvSpPr>
        <p:spPr>
          <a:xfrm>
            <a:off x="985801" y="1524357"/>
            <a:ext cx="1157677" cy="35644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Ortofoto</a:t>
            </a:r>
            <a:r>
              <a:rPr kumimoji="0" lang="en-US" sz="1200" b="0" i="0" u="none" strike="noStrike" kern="1200" cap="none" spc="0" normalizeH="0" noProof="0" dirty="0">
                <a:ln>
                  <a:noFill/>
                </a:ln>
                <a:solidFill>
                  <a:prstClr val="black"/>
                </a:solidFill>
                <a:effectLst/>
                <a:uLnTx/>
                <a:uFillTx/>
                <a:latin typeface="Calibri" panose="020F0502020204030204"/>
                <a:ea typeface="+mn-ea"/>
                <a:cs typeface="+mn-cs"/>
              </a:rPr>
              <a:t> 2010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ángulo redondeado 28"/>
          <p:cNvSpPr/>
          <p:nvPr/>
        </p:nvSpPr>
        <p:spPr>
          <a:xfrm>
            <a:off x="913855" y="5682253"/>
            <a:ext cx="1157677" cy="35644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Ortofoto</a:t>
            </a:r>
            <a:r>
              <a:rPr kumimoji="0" lang="en-US" sz="1200" b="0" i="0" u="none" strike="noStrike" kern="1200" cap="none" spc="0" normalizeH="0" noProof="0" dirty="0">
                <a:ln>
                  <a:noFill/>
                </a:ln>
                <a:solidFill>
                  <a:prstClr val="black"/>
                </a:solidFill>
                <a:effectLst/>
                <a:uLnTx/>
                <a:uFillTx/>
                <a:latin typeface="Calibri" panose="020F0502020204030204"/>
                <a:ea typeface="+mn-ea"/>
                <a:cs typeface="+mn-cs"/>
              </a:rPr>
              <a:t> 2008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96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400" fill="hold"/>
                                        <p:tgtEl>
                                          <p:spTgt spid="10"/>
                                        </p:tgtEl>
                                        <p:attrNameLst>
                                          <p:attrName>ppt_w</p:attrName>
                                        </p:attrNameLst>
                                      </p:cBhvr>
                                      <p:tavLst>
                                        <p:tav tm="0">
                                          <p:val>
                                            <p:fltVal val="0"/>
                                          </p:val>
                                        </p:tav>
                                        <p:tav tm="100000">
                                          <p:val>
                                            <p:strVal val="#ppt_w"/>
                                          </p:val>
                                        </p:tav>
                                      </p:tavLst>
                                    </p:anim>
                                    <p:anim calcmode="lin" valueType="num">
                                      <p:cBhvr>
                                        <p:cTn id="13" dur="400" fill="hold"/>
                                        <p:tgtEl>
                                          <p:spTgt spid="10"/>
                                        </p:tgtEl>
                                        <p:attrNameLst>
                                          <p:attrName>ppt_h</p:attrName>
                                        </p:attrNameLst>
                                      </p:cBhvr>
                                      <p:tavLst>
                                        <p:tav tm="0">
                                          <p:val>
                                            <p:fltVal val="0"/>
                                          </p:val>
                                        </p:tav>
                                        <p:tav tm="100000">
                                          <p:val>
                                            <p:strVal val="#ppt_h"/>
                                          </p:val>
                                        </p:tav>
                                      </p:tavLst>
                                    </p:anim>
                                    <p:animEffect transition="in" filter="fade">
                                      <p:cBhvr>
                                        <p:cTn id="14" dur="4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400" fill="hold"/>
                                        <p:tgtEl>
                                          <p:spTgt spid="11"/>
                                        </p:tgtEl>
                                        <p:attrNameLst>
                                          <p:attrName>ppt_w</p:attrName>
                                        </p:attrNameLst>
                                      </p:cBhvr>
                                      <p:tavLst>
                                        <p:tav tm="0">
                                          <p:val>
                                            <p:fltVal val="0"/>
                                          </p:val>
                                        </p:tav>
                                        <p:tav tm="100000">
                                          <p:val>
                                            <p:strVal val="#ppt_w"/>
                                          </p:val>
                                        </p:tav>
                                      </p:tavLst>
                                    </p:anim>
                                    <p:anim calcmode="lin" valueType="num">
                                      <p:cBhvr>
                                        <p:cTn id="18" dur="400" fill="hold"/>
                                        <p:tgtEl>
                                          <p:spTgt spid="11"/>
                                        </p:tgtEl>
                                        <p:attrNameLst>
                                          <p:attrName>ppt_h</p:attrName>
                                        </p:attrNameLst>
                                      </p:cBhvr>
                                      <p:tavLst>
                                        <p:tav tm="0">
                                          <p:val>
                                            <p:fltVal val="0"/>
                                          </p:val>
                                        </p:tav>
                                        <p:tav tm="100000">
                                          <p:val>
                                            <p:strVal val="#ppt_h"/>
                                          </p:val>
                                        </p:tav>
                                      </p:tavLst>
                                    </p:anim>
                                    <p:animEffect transition="in" filter="fade">
                                      <p:cBhvr>
                                        <p:cTn id="19" dur="4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400" fill="hold"/>
                                        <p:tgtEl>
                                          <p:spTgt spid="12"/>
                                        </p:tgtEl>
                                        <p:attrNameLst>
                                          <p:attrName>ppt_w</p:attrName>
                                        </p:attrNameLst>
                                      </p:cBhvr>
                                      <p:tavLst>
                                        <p:tav tm="0">
                                          <p:val>
                                            <p:fltVal val="0"/>
                                          </p:val>
                                        </p:tav>
                                        <p:tav tm="100000">
                                          <p:val>
                                            <p:strVal val="#ppt_w"/>
                                          </p:val>
                                        </p:tav>
                                      </p:tavLst>
                                    </p:anim>
                                    <p:anim calcmode="lin" valueType="num">
                                      <p:cBhvr>
                                        <p:cTn id="23" dur="400" fill="hold"/>
                                        <p:tgtEl>
                                          <p:spTgt spid="12"/>
                                        </p:tgtEl>
                                        <p:attrNameLst>
                                          <p:attrName>ppt_h</p:attrName>
                                        </p:attrNameLst>
                                      </p:cBhvr>
                                      <p:tavLst>
                                        <p:tav tm="0">
                                          <p:val>
                                            <p:fltVal val="0"/>
                                          </p:val>
                                        </p:tav>
                                        <p:tav tm="100000">
                                          <p:val>
                                            <p:strVal val="#ppt_h"/>
                                          </p:val>
                                        </p:tav>
                                      </p:tavLst>
                                    </p:anim>
                                    <p:animEffect transition="in" filter="fade">
                                      <p:cBhvr>
                                        <p:cTn id="24" dur="4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400" fill="hold"/>
                                        <p:tgtEl>
                                          <p:spTgt spid="15"/>
                                        </p:tgtEl>
                                        <p:attrNameLst>
                                          <p:attrName>ppt_w</p:attrName>
                                        </p:attrNameLst>
                                      </p:cBhvr>
                                      <p:tavLst>
                                        <p:tav tm="0">
                                          <p:val>
                                            <p:fltVal val="0"/>
                                          </p:val>
                                        </p:tav>
                                        <p:tav tm="100000">
                                          <p:val>
                                            <p:strVal val="#ppt_w"/>
                                          </p:val>
                                        </p:tav>
                                      </p:tavLst>
                                    </p:anim>
                                    <p:anim calcmode="lin" valueType="num">
                                      <p:cBhvr>
                                        <p:cTn id="28" dur="400" fill="hold"/>
                                        <p:tgtEl>
                                          <p:spTgt spid="15"/>
                                        </p:tgtEl>
                                        <p:attrNameLst>
                                          <p:attrName>ppt_h</p:attrName>
                                        </p:attrNameLst>
                                      </p:cBhvr>
                                      <p:tavLst>
                                        <p:tav tm="0">
                                          <p:val>
                                            <p:fltVal val="0"/>
                                          </p:val>
                                        </p:tav>
                                        <p:tav tm="100000">
                                          <p:val>
                                            <p:strVal val="#ppt_h"/>
                                          </p:val>
                                        </p:tav>
                                      </p:tavLst>
                                    </p:anim>
                                    <p:animEffect transition="in" filter="fade">
                                      <p:cBhvr>
                                        <p:cTn id="29" dur="4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400" fill="hold"/>
                                        <p:tgtEl>
                                          <p:spTgt spid="18"/>
                                        </p:tgtEl>
                                        <p:attrNameLst>
                                          <p:attrName>ppt_w</p:attrName>
                                        </p:attrNameLst>
                                      </p:cBhvr>
                                      <p:tavLst>
                                        <p:tav tm="0">
                                          <p:val>
                                            <p:fltVal val="0"/>
                                          </p:val>
                                        </p:tav>
                                        <p:tav tm="100000">
                                          <p:val>
                                            <p:strVal val="#ppt_w"/>
                                          </p:val>
                                        </p:tav>
                                      </p:tavLst>
                                    </p:anim>
                                    <p:anim calcmode="lin" valueType="num">
                                      <p:cBhvr>
                                        <p:cTn id="33" dur="400" fill="hold"/>
                                        <p:tgtEl>
                                          <p:spTgt spid="18"/>
                                        </p:tgtEl>
                                        <p:attrNameLst>
                                          <p:attrName>ppt_h</p:attrName>
                                        </p:attrNameLst>
                                      </p:cBhvr>
                                      <p:tavLst>
                                        <p:tav tm="0">
                                          <p:val>
                                            <p:fltVal val="0"/>
                                          </p:val>
                                        </p:tav>
                                        <p:tav tm="100000">
                                          <p:val>
                                            <p:strVal val="#ppt_h"/>
                                          </p:val>
                                        </p:tav>
                                      </p:tavLst>
                                    </p:anim>
                                    <p:animEffect transition="in" filter="fade">
                                      <p:cBhvr>
                                        <p:cTn id="34" dur="400"/>
                                        <p:tgtEl>
                                          <p:spTgt spid="18"/>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400" fill="hold"/>
                                        <p:tgtEl>
                                          <p:spTgt spid="19"/>
                                        </p:tgtEl>
                                        <p:attrNameLst>
                                          <p:attrName>ppt_w</p:attrName>
                                        </p:attrNameLst>
                                      </p:cBhvr>
                                      <p:tavLst>
                                        <p:tav tm="0">
                                          <p:val>
                                            <p:fltVal val="0"/>
                                          </p:val>
                                        </p:tav>
                                        <p:tav tm="100000">
                                          <p:val>
                                            <p:strVal val="#ppt_w"/>
                                          </p:val>
                                        </p:tav>
                                      </p:tavLst>
                                    </p:anim>
                                    <p:anim calcmode="lin" valueType="num">
                                      <p:cBhvr>
                                        <p:cTn id="38" dur="400" fill="hold"/>
                                        <p:tgtEl>
                                          <p:spTgt spid="19"/>
                                        </p:tgtEl>
                                        <p:attrNameLst>
                                          <p:attrName>ppt_h</p:attrName>
                                        </p:attrNameLst>
                                      </p:cBhvr>
                                      <p:tavLst>
                                        <p:tav tm="0">
                                          <p:val>
                                            <p:fltVal val="0"/>
                                          </p:val>
                                        </p:tav>
                                        <p:tav tm="100000">
                                          <p:val>
                                            <p:strVal val="#ppt_h"/>
                                          </p:val>
                                        </p:tav>
                                      </p:tavLst>
                                    </p:anim>
                                    <p:animEffect transition="in" filter="fade">
                                      <p:cBhvr>
                                        <p:cTn id="39" dur="400"/>
                                        <p:tgtEl>
                                          <p:spTgt spid="19"/>
                                        </p:tgtEl>
                                      </p:cBhvr>
                                    </p:animEffect>
                                  </p:childTnLst>
                                </p:cTn>
                              </p:par>
                              <p:par>
                                <p:cTn id="40" presetID="53" presetClass="entr" presetSubtype="16"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400" fill="hold"/>
                                        <p:tgtEl>
                                          <p:spTgt spid="21"/>
                                        </p:tgtEl>
                                        <p:attrNameLst>
                                          <p:attrName>ppt_w</p:attrName>
                                        </p:attrNameLst>
                                      </p:cBhvr>
                                      <p:tavLst>
                                        <p:tav tm="0">
                                          <p:val>
                                            <p:fltVal val="0"/>
                                          </p:val>
                                        </p:tav>
                                        <p:tav tm="100000">
                                          <p:val>
                                            <p:strVal val="#ppt_w"/>
                                          </p:val>
                                        </p:tav>
                                      </p:tavLst>
                                    </p:anim>
                                    <p:anim calcmode="lin" valueType="num">
                                      <p:cBhvr>
                                        <p:cTn id="43" dur="400" fill="hold"/>
                                        <p:tgtEl>
                                          <p:spTgt spid="21"/>
                                        </p:tgtEl>
                                        <p:attrNameLst>
                                          <p:attrName>ppt_h</p:attrName>
                                        </p:attrNameLst>
                                      </p:cBhvr>
                                      <p:tavLst>
                                        <p:tav tm="0">
                                          <p:val>
                                            <p:fltVal val="0"/>
                                          </p:val>
                                        </p:tav>
                                        <p:tav tm="100000">
                                          <p:val>
                                            <p:strVal val="#ppt_h"/>
                                          </p:val>
                                        </p:tav>
                                      </p:tavLst>
                                    </p:anim>
                                    <p:animEffect transition="in" filter="fade">
                                      <p:cBhvr>
                                        <p:cTn id="44" dur="400"/>
                                        <p:tgtEl>
                                          <p:spTgt spid="21"/>
                                        </p:tgtEl>
                                      </p:cBhvr>
                                    </p:animEffect>
                                  </p:childTnLst>
                                </p:cTn>
                              </p:par>
                              <p:par>
                                <p:cTn id="45" presetID="53" presetClass="entr" presetSubtype="16"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400" fill="hold"/>
                                        <p:tgtEl>
                                          <p:spTgt spid="22"/>
                                        </p:tgtEl>
                                        <p:attrNameLst>
                                          <p:attrName>ppt_w</p:attrName>
                                        </p:attrNameLst>
                                      </p:cBhvr>
                                      <p:tavLst>
                                        <p:tav tm="0">
                                          <p:val>
                                            <p:fltVal val="0"/>
                                          </p:val>
                                        </p:tav>
                                        <p:tav tm="100000">
                                          <p:val>
                                            <p:strVal val="#ppt_w"/>
                                          </p:val>
                                        </p:tav>
                                      </p:tavLst>
                                    </p:anim>
                                    <p:anim calcmode="lin" valueType="num">
                                      <p:cBhvr>
                                        <p:cTn id="48" dur="400" fill="hold"/>
                                        <p:tgtEl>
                                          <p:spTgt spid="22"/>
                                        </p:tgtEl>
                                        <p:attrNameLst>
                                          <p:attrName>ppt_h</p:attrName>
                                        </p:attrNameLst>
                                      </p:cBhvr>
                                      <p:tavLst>
                                        <p:tav tm="0">
                                          <p:val>
                                            <p:fltVal val="0"/>
                                          </p:val>
                                        </p:tav>
                                        <p:tav tm="100000">
                                          <p:val>
                                            <p:strVal val="#ppt_h"/>
                                          </p:val>
                                        </p:tav>
                                      </p:tavLst>
                                    </p:anim>
                                    <p:animEffect transition="in" filter="fade">
                                      <p:cBhvr>
                                        <p:cTn id="49" dur="400"/>
                                        <p:tgtEl>
                                          <p:spTgt spid="22"/>
                                        </p:tgtEl>
                                      </p:cBhvr>
                                    </p:animEffect>
                                  </p:childTnLst>
                                </p:cTn>
                              </p:par>
                              <p:par>
                                <p:cTn id="50" presetID="53" presetClass="entr" presetSubtype="16" fill="hold" nodeType="withEffect">
                                  <p:stCondLst>
                                    <p:cond delay="0"/>
                                  </p:stCondLst>
                                  <p:childTnLst>
                                    <p:set>
                                      <p:cBhvr>
                                        <p:cTn id="51" dur="1" fill="hold">
                                          <p:stCondLst>
                                            <p:cond delay="0"/>
                                          </p:stCondLst>
                                        </p:cTn>
                                        <p:tgtEl>
                                          <p:spTgt spid="5122"/>
                                        </p:tgtEl>
                                        <p:attrNameLst>
                                          <p:attrName>style.visibility</p:attrName>
                                        </p:attrNameLst>
                                      </p:cBhvr>
                                      <p:to>
                                        <p:strVal val="visible"/>
                                      </p:to>
                                    </p:set>
                                    <p:anim calcmode="lin" valueType="num">
                                      <p:cBhvr>
                                        <p:cTn id="52" dur="400" fill="hold"/>
                                        <p:tgtEl>
                                          <p:spTgt spid="5122"/>
                                        </p:tgtEl>
                                        <p:attrNameLst>
                                          <p:attrName>ppt_w</p:attrName>
                                        </p:attrNameLst>
                                      </p:cBhvr>
                                      <p:tavLst>
                                        <p:tav tm="0">
                                          <p:val>
                                            <p:fltVal val="0"/>
                                          </p:val>
                                        </p:tav>
                                        <p:tav tm="100000">
                                          <p:val>
                                            <p:strVal val="#ppt_w"/>
                                          </p:val>
                                        </p:tav>
                                      </p:tavLst>
                                    </p:anim>
                                    <p:anim calcmode="lin" valueType="num">
                                      <p:cBhvr>
                                        <p:cTn id="53" dur="400" fill="hold"/>
                                        <p:tgtEl>
                                          <p:spTgt spid="5122"/>
                                        </p:tgtEl>
                                        <p:attrNameLst>
                                          <p:attrName>ppt_h</p:attrName>
                                        </p:attrNameLst>
                                      </p:cBhvr>
                                      <p:tavLst>
                                        <p:tav tm="0">
                                          <p:val>
                                            <p:fltVal val="0"/>
                                          </p:val>
                                        </p:tav>
                                        <p:tav tm="100000">
                                          <p:val>
                                            <p:strVal val="#ppt_h"/>
                                          </p:val>
                                        </p:tav>
                                      </p:tavLst>
                                    </p:anim>
                                    <p:animEffect transition="in" filter="fade">
                                      <p:cBhvr>
                                        <p:cTn id="54" dur="400"/>
                                        <p:tgtEl>
                                          <p:spTgt spid="512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400" fill="hold"/>
                                        <p:tgtEl>
                                          <p:spTgt spid="27"/>
                                        </p:tgtEl>
                                        <p:attrNameLst>
                                          <p:attrName>ppt_w</p:attrName>
                                        </p:attrNameLst>
                                      </p:cBhvr>
                                      <p:tavLst>
                                        <p:tav tm="0">
                                          <p:val>
                                            <p:fltVal val="0"/>
                                          </p:val>
                                        </p:tav>
                                        <p:tav tm="100000">
                                          <p:val>
                                            <p:strVal val="#ppt_w"/>
                                          </p:val>
                                        </p:tav>
                                      </p:tavLst>
                                    </p:anim>
                                    <p:anim calcmode="lin" valueType="num">
                                      <p:cBhvr>
                                        <p:cTn id="58" dur="400" fill="hold"/>
                                        <p:tgtEl>
                                          <p:spTgt spid="27"/>
                                        </p:tgtEl>
                                        <p:attrNameLst>
                                          <p:attrName>ppt_h</p:attrName>
                                        </p:attrNameLst>
                                      </p:cBhvr>
                                      <p:tavLst>
                                        <p:tav tm="0">
                                          <p:val>
                                            <p:fltVal val="0"/>
                                          </p:val>
                                        </p:tav>
                                        <p:tav tm="100000">
                                          <p:val>
                                            <p:strVal val="#ppt_h"/>
                                          </p:val>
                                        </p:tav>
                                      </p:tavLst>
                                    </p:anim>
                                    <p:animEffect transition="in" filter="fade">
                                      <p:cBhvr>
                                        <p:cTn id="59" dur="400"/>
                                        <p:tgtEl>
                                          <p:spTgt spid="2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400" fill="hold"/>
                                        <p:tgtEl>
                                          <p:spTgt spid="28"/>
                                        </p:tgtEl>
                                        <p:attrNameLst>
                                          <p:attrName>ppt_w</p:attrName>
                                        </p:attrNameLst>
                                      </p:cBhvr>
                                      <p:tavLst>
                                        <p:tav tm="0">
                                          <p:val>
                                            <p:fltVal val="0"/>
                                          </p:val>
                                        </p:tav>
                                        <p:tav tm="100000">
                                          <p:val>
                                            <p:strVal val="#ppt_w"/>
                                          </p:val>
                                        </p:tav>
                                      </p:tavLst>
                                    </p:anim>
                                    <p:anim calcmode="lin" valueType="num">
                                      <p:cBhvr>
                                        <p:cTn id="63" dur="400" fill="hold"/>
                                        <p:tgtEl>
                                          <p:spTgt spid="28"/>
                                        </p:tgtEl>
                                        <p:attrNameLst>
                                          <p:attrName>ppt_h</p:attrName>
                                        </p:attrNameLst>
                                      </p:cBhvr>
                                      <p:tavLst>
                                        <p:tav tm="0">
                                          <p:val>
                                            <p:fltVal val="0"/>
                                          </p:val>
                                        </p:tav>
                                        <p:tav tm="100000">
                                          <p:val>
                                            <p:strVal val="#ppt_h"/>
                                          </p:val>
                                        </p:tav>
                                      </p:tavLst>
                                    </p:anim>
                                    <p:animEffect transition="in" filter="fade">
                                      <p:cBhvr>
                                        <p:cTn id="64" dur="400"/>
                                        <p:tgtEl>
                                          <p:spTgt spid="2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400" fill="hold"/>
                                        <p:tgtEl>
                                          <p:spTgt spid="29"/>
                                        </p:tgtEl>
                                        <p:attrNameLst>
                                          <p:attrName>ppt_w</p:attrName>
                                        </p:attrNameLst>
                                      </p:cBhvr>
                                      <p:tavLst>
                                        <p:tav tm="0">
                                          <p:val>
                                            <p:fltVal val="0"/>
                                          </p:val>
                                        </p:tav>
                                        <p:tav tm="100000">
                                          <p:val>
                                            <p:strVal val="#ppt_w"/>
                                          </p:val>
                                        </p:tav>
                                      </p:tavLst>
                                    </p:anim>
                                    <p:anim calcmode="lin" valueType="num">
                                      <p:cBhvr>
                                        <p:cTn id="68" dur="400" fill="hold"/>
                                        <p:tgtEl>
                                          <p:spTgt spid="29"/>
                                        </p:tgtEl>
                                        <p:attrNameLst>
                                          <p:attrName>ppt_h</p:attrName>
                                        </p:attrNameLst>
                                      </p:cBhvr>
                                      <p:tavLst>
                                        <p:tav tm="0">
                                          <p:val>
                                            <p:fltVal val="0"/>
                                          </p:val>
                                        </p:tav>
                                        <p:tav tm="100000">
                                          <p:val>
                                            <p:strVal val="#ppt_h"/>
                                          </p:val>
                                        </p:tav>
                                      </p:tavLst>
                                    </p:anim>
                                    <p:animEffect transition="in" filter="fade">
                                      <p:cBhvr>
                                        <p:cTn id="69" dur="4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8" grpId="0" animBg="1"/>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73626"/>
            <a:ext cx="8595249" cy="308433"/>
          </a:xfrm>
        </p:spPr>
        <p:txBody>
          <a:bodyPr>
            <a:noAutofit/>
          </a:bodyPr>
          <a:lstStyle/>
          <a:p>
            <a:pPr algn="r"/>
            <a:r>
              <a:rPr lang="es-MX" sz="3000" b="1" dirty="0"/>
              <a:t>1. </a:t>
            </a:r>
            <a:r>
              <a:rPr lang="es-MX" sz="3000" b="1" dirty="0" err="1"/>
              <a:t>Introducci</a:t>
            </a:r>
            <a:r>
              <a:rPr lang="es-ES" sz="3000" b="1" dirty="0" err="1"/>
              <a:t>ón</a:t>
            </a:r>
            <a:endParaRPr lang="es-EC" sz="3000" b="1" dirty="0"/>
          </a:p>
        </p:txBody>
      </p:sp>
      <p:sp>
        <p:nvSpPr>
          <p:cNvPr id="15" name="Rectangle 17">
            <a:extLst>
              <a:ext uri="{FF2B5EF4-FFF2-40B4-BE49-F238E27FC236}">
                <a16:creationId xmlns:a16="http://schemas.microsoft.com/office/drawing/2014/main" id="{143B0723-D768-414A-860C-E323BEAAB0D9}"/>
              </a:ext>
            </a:extLst>
          </p:cNvPr>
          <p:cNvSpPr/>
          <p:nvPr/>
        </p:nvSpPr>
        <p:spPr>
          <a:xfrm>
            <a:off x="4008783" y="3031072"/>
            <a:ext cx="1470990" cy="4770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700" dirty="0"/>
          </a:p>
        </p:txBody>
      </p:sp>
      <p:sp>
        <p:nvSpPr>
          <p:cNvPr id="20" name="Rectángulo redondeado 25">
            <a:extLst>
              <a:ext uri="{FF2B5EF4-FFF2-40B4-BE49-F238E27FC236}">
                <a16:creationId xmlns:a16="http://schemas.microsoft.com/office/drawing/2014/main" id="{FD3A401F-5E64-4D34-B016-956F4FECDD96}"/>
              </a:ext>
            </a:extLst>
          </p:cNvPr>
          <p:cNvSpPr/>
          <p:nvPr/>
        </p:nvSpPr>
        <p:spPr>
          <a:xfrm>
            <a:off x="3461353" y="2518014"/>
            <a:ext cx="1924050" cy="60990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dirty="0"/>
              <a:t>Alteración</a:t>
            </a:r>
            <a:r>
              <a:rPr lang="es-EC" sz="1600" dirty="0"/>
              <a:t> de la biodiversidad</a:t>
            </a:r>
            <a:endParaRPr lang="en-US" sz="1600" dirty="0"/>
          </a:p>
        </p:txBody>
      </p:sp>
      <p:sp>
        <p:nvSpPr>
          <p:cNvPr id="21" name="Rectángulo redondeado 25">
            <a:extLst>
              <a:ext uri="{FF2B5EF4-FFF2-40B4-BE49-F238E27FC236}">
                <a16:creationId xmlns:a16="http://schemas.microsoft.com/office/drawing/2014/main" id="{B2C42AD7-0A63-4FE0-822C-6F39713E2F03}"/>
              </a:ext>
            </a:extLst>
          </p:cNvPr>
          <p:cNvSpPr/>
          <p:nvPr/>
        </p:nvSpPr>
        <p:spPr>
          <a:xfrm>
            <a:off x="3461353" y="1384751"/>
            <a:ext cx="1924050" cy="60990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sz="1600" dirty="0"/>
              <a:t>Cambio de la ocupación del suelo</a:t>
            </a:r>
            <a:endParaRPr lang="en-US" sz="1600" dirty="0"/>
          </a:p>
        </p:txBody>
      </p:sp>
      <p:sp>
        <p:nvSpPr>
          <p:cNvPr id="22" name="Rectángulo redondeado 25">
            <a:extLst>
              <a:ext uri="{FF2B5EF4-FFF2-40B4-BE49-F238E27FC236}">
                <a16:creationId xmlns:a16="http://schemas.microsoft.com/office/drawing/2014/main" id="{CA1427C2-7BAE-46E6-BCA4-25B6A525B3DA}"/>
              </a:ext>
            </a:extLst>
          </p:cNvPr>
          <p:cNvSpPr/>
          <p:nvPr/>
        </p:nvSpPr>
        <p:spPr>
          <a:xfrm>
            <a:off x="3461353" y="3741237"/>
            <a:ext cx="1924050" cy="60990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sz="1600" dirty="0"/>
              <a:t>Crecimiento urbano</a:t>
            </a:r>
            <a:endParaRPr lang="en-US" sz="1600" dirty="0"/>
          </a:p>
        </p:txBody>
      </p:sp>
      <p:sp>
        <p:nvSpPr>
          <p:cNvPr id="23" name="Rectángulo redondeado 25">
            <a:extLst>
              <a:ext uri="{FF2B5EF4-FFF2-40B4-BE49-F238E27FC236}">
                <a16:creationId xmlns:a16="http://schemas.microsoft.com/office/drawing/2014/main" id="{152EF319-E459-4212-BD9F-AAC282130204}"/>
              </a:ext>
            </a:extLst>
          </p:cNvPr>
          <p:cNvSpPr/>
          <p:nvPr/>
        </p:nvSpPr>
        <p:spPr>
          <a:xfrm>
            <a:off x="3231233" y="4839255"/>
            <a:ext cx="2384290" cy="87691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sz="1600" dirty="0"/>
              <a:t>Falta de herramientas de planificación a largo plazo</a:t>
            </a:r>
            <a:endParaRPr lang="en-US" sz="1600" dirty="0"/>
          </a:p>
        </p:txBody>
      </p:sp>
      <p:cxnSp>
        <p:nvCxnSpPr>
          <p:cNvPr id="24" name="Conector recto de flecha 32">
            <a:extLst>
              <a:ext uri="{FF2B5EF4-FFF2-40B4-BE49-F238E27FC236}">
                <a16:creationId xmlns:a16="http://schemas.microsoft.com/office/drawing/2014/main" id="{F5D3FF65-3CA8-45D7-9F5A-0D6134034F46}"/>
              </a:ext>
            </a:extLst>
          </p:cNvPr>
          <p:cNvCxnSpPr>
            <a:cxnSpLocks/>
            <a:stCxn id="21" idx="2"/>
            <a:endCxn id="20" idx="0"/>
          </p:cNvCxnSpPr>
          <p:nvPr/>
        </p:nvCxnSpPr>
        <p:spPr>
          <a:xfrm>
            <a:off x="4423378" y="1994658"/>
            <a:ext cx="0" cy="523356"/>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25" name="Conector recto de flecha 32">
            <a:extLst>
              <a:ext uri="{FF2B5EF4-FFF2-40B4-BE49-F238E27FC236}">
                <a16:creationId xmlns:a16="http://schemas.microsoft.com/office/drawing/2014/main" id="{0CFD72E7-4443-4DB5-8639-66BBB0D74275}"/>
              </a:ext>
            </a:extLst>
          </p:cNvPr>
          <p:cNvCxnSpPr>
            <a:cxnSpLocks/>
            <a:endCxn id="22" idx="0"/>
          </p:cNvCxnSpPr>
          <p:nvPr/>
        </p:nvCxnSpPr>
        <p:spPr>
          <a:xfrm>
            <a:off x="4423378" y="3177227"/>
            <a:ext cx="0" cy="564010"/>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26" name="Conector recto de flecha 32">
            <a:extLst>
              <a:ext uri="{FF2B5EF4-FFF2-40B4-BE49-F238E27FC236}">
                <a16:creationId xmlns:a16="http://schemas.microsoft.com/office/drawing/2014/main" id="{CED6D7B1-EF87-4028-AC9E-341EADBF986C}"/>
              </a:ext>
            </a:extLst>
          </p:cNvPr>
          <p:cNvCxnSpPr>
            <a:cxnSpLocks/>
          </p:cNvCxnSpPr>
          <p:nvPr/>
        </p:nvCxnSpPr>
        <p:spPr>
          <a:xfrm>
            <a:off x="4423378" y="4351144"/>
            <a:ext cx="0" cy="523356"/>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grpSp>
        <p:nvGrpSpPr>
          <p:cNvPr id="4" name="Group 3">
            <a:extLst>
              <a:ext uri="{FF2B5EF4-FFF2-40B4-BE49-F238E27FC236}">
                <a16:creationId xmlns:a16="http://schemas.microsoft.com/office/drawing/2014/main" id="{F35FEA18-91E4-44B2-9796-B307639816E2}"/>
              </a:ext>
            </a:extLst>
          </p:cNvPr>
          <p:cNvGrpSpPr/>
          <p:nvPr/>
        </p:nvGrpSpPr>
        <p:grpSpPr>
          <a:xfrm>
            <a:off x="493703" y="1294233"/>
            <a:ext cx="2486637" cy="4828272"/>
            <a:chOff x="493703" y="1294233"/>
            <a:chExt cx="2486637" cy="4828272"/>
          </a:xfrm>
        </p:grpSpPr>
        <p:grpSp>
          <p:nvGrpSpPr>
            <p:cNvPr id="3" name="Group 2">
              <a:extLst>
                <a:ext uri="{FF2B5EF4-FFF2-40B4-BE49-F238E27FC236}">
                  <a16:creationId xmlns:a16="http://schemas.microsoft.com/office/drawing/2014/main" id="{61A728D1-C883-47B6-AFA2-FAB5DEF8EE4C}"/>
                </a:ext>
              </a:extLst>
            </p:cNvPr>
            <p:cNvGrpSpPr/>
            <p:nvPr/>
          </p:nvGrpSpPr>
          <p:grpSpPr>
            <a:xfrm>
              <a:off x="493703" y="1294233"/>
              <a:ext cx="2486637" cy="3311589"/>
              <a:chOff x="493703" y="1294233"/>
              <a:chExt cx="2486637" cy="3311589"/>
            </a:xfrm>
          </p:grpSpPr>
          <p:pic>
            <p:nvPicPr>
              <p:cNvPr id="18434" name="Picture 2" descr="See the source image">
                <a:extLst>
                  <a:ext uri="{FF2B5EF4-FFF2-40B4-BE49-F238E27FC236}">
                    <a16:creationId xmlns:a16="http://schemas.microsoft.com/office/drawing/2014/main" id="{FF67DDD7-3973-4444-84A5-7804C5B9B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03" y="1294233"/>
                <a:ext cx="2486637" cy="165775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See the source image">
                <a:extLst>
                  <a:ext uri="{FF2B5EF4-FFF2-40B4-BE49-F238E27FC236}">
                    <a16:creationId xmlns:a16="http://schemas.microsoft.com/office/drawing/2014/main" id="{B2B6488F-958C-4038-9A46-DF69FDC37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03" y="2948064"/>
                <a:ext cx="2486637" cy="1657758"/>
              </a:xfrm>
              <a:prstGeom prst="rect">
                <a:avLst/>
              </a:prstGeom>
              <a:noFill/>
              <a:extLst>
                <a:ext uri="{909E8E84-426E-40DD-AFC4-6F175D3DCCD1}">
                  <a14:hiddenFill xmlns:a14="http://schemas.microsoft.com/office/drawing/2010/main">
                    <a:solidFill>
                      <a:srgbClr val="FFFFFF"/>
                    </a:solidFill>
                  </a14:hiddenFill>
                </a:ext>
              </a:extLst>
            </p:spPr>
          </p:pic>
        </p:grpSp>
        <p:pic>
          <p:nvPicPr>
            <p:cNvPr id="18438" name="Picture 6" descr="See the source image">
              <a:extLst>
                <a:ext uri="{FF2B5EF4-FFF2-40B4-BE49-F238E27FC236}">
                  <a16:creationId xmlns:a16="http://schemas.microsoft.com/office/drawing/2014/main" id="{6D04681E-FD3A-4FB2-BD50-790CBC5E62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703" y="4605823"/>
              <a:ext cx="2486637" cy="151668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ángulo redondeado 25">
            <a:extLst>
              <a:ext uri="{FF2B5EF4-FFF2-40B4-BE49-F238E27FC236}">
                <a16:creationId xmlns:a16="http://schemas.microsoft.com/office/drawing/2014/main" id="{FD3A401F-5E64-4D34-B016-956F4FECDD96}"/>
              </a:ext>
            </a:extLst>
          </p:cNvPr>
          <p:cNvSpPr/>
          <p:nvPr/>
        </p:nvSpPr>
        <p:spPr>
          <a:xfrm>
            <a:off x="7276317" y="2546161"/>
            <a:ext cx="2384290" cy="60990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sz="1600" dirty="0"/>
              <a:t>Dinámica del cambio de ocupación del suelo </a:t>
            </a:r>
            <a:endParaRPr lang="en-US" sz="1600" dirty="0"/>
          </a:p>
        </p:txBody>
      </p:sp>
      <p:sp>
        <p:nvSpPr>
          <p:cNvPr id="34" name="Rectángulo redondeado 25">
            <a:extLst>
              <a:ext uri="{FF2B5EF4-FFF2-40B4-BE49-F238E27FC236}">
                <a16:creationId xmlns:a16="http://schemas.microsoft.com/office/drawing/2014/main" id="{B2C42AD7-0A63-4FE0-822C-6F39713E2F03}"/>
              </a:ext>
            </a:extLst>
          </p:cNvPr>
          <p:cNvSpPr/>
          <p:nvPr/>
        </p:nvSpPr>
        <p:spPr>
          <a:xfrm>
            <a:off x="7130095" y="1313225"/>
            <a:ext cx="2673532" cy="64832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dirty="0"/>
              <a:t>Técnicas y metodologías para detectar y modelar cambios </a:t>
            </a:r>
            <a:endParaRPr lang="en-US" sz="1600" dirty="0"/>
          </a:p>
        </p:txBody>
      </p:sp>
      <p:sp>
        <p:nvSpPr>
          <p:cNvPr id="35" name="Rectángulo redondeado 25">
            <a:extLst>
              <a:ext uri="{FF2B5EF4-FFF2-40B4-BE49-F238E27FC236}">
                <a16:creationId xmlns:a16="http://schemas.microsoft.com/office/drawing/2014/main" id="{CA1427C2-7BAE-46E6-BCA4-25B6A525B3DA}"/>
              </a:ext>
            </a:extLst>
          </p:cNvPr>
          <p:cNvSpPr/>
          <p:nvPr/>
        </p:nvSpPr>
        <p:spPr>
          <a:xfrm>
            <a:off x="7506437" y="3669711"/>
            <a:ext cx="1924050" cy="60990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a:t>Cambios futuros</a:t>
            </a:r>
            <a:endParaRPr lang="en-US" sz="1600" dirty="0"/>
          </a:p>
        </p:txBody>
      </p:sp>
      <p:sp>
        <p:nvSpPr>
          <p:cNvPr id="36" name="Rectángulo redondeado 25">
            <a:extLst>
              <a:ext uri="{FF2B5EF4-FFF2-40B4-BE49-F238E27FC236}">
                <a16:creationId xmlns:a16="http://schemas.microsoft.com/office/drawing/2014/main" id="{152EF319-E459-4212-BD9F-AAC282130204}"/>
              </a:ext>
            </a:extLst>
          </p:cNvPr>
          <p:cNvSpPr/>
          <p:nvPr/>
        </p:nvSpPr>
        <p:spPr>
          <a:xfrm>
            <a:off x="7276317" y="4767730"/>
            <a:ext cx="2384290" cy="69435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a:t>Herramienta de apoyo para la planificación</a:t>
            </a:r>
            <a:endParaRPr lang="en-US" sz="1600" dirty="0"/>
          </a:p>
        </p:txBody>
      </p:sp>
      <p:cxnSp>
        <p:nvCxnSpPr>
          <p:cNvPr id="37" name="Conector recto de flecha 32">
            <a:extLst>
              <a:ext uri="{FF2B5EF4-FFF2-40B4-BE49-F238E27FC236}">
                <a16:creationId xmlns:a16="http://schemas.microsoft.com/office/drawing/2014/main" id="{F5D3FF65-3CA8-45D7-9F5A-0D6134034F46}"/>
              </a:ext>
            </a:extLst>
          </p:cNvPr>
          <p:cNvCxnSpPr>
            <a:cxnSpLocks/>
            <a:stCxn id="34" idx="2"/>
            <a:endCxn id="33" idx="0"/>
          </p:cNvCxnSpPr>
          <p:nvPr/>
        </p:nvCxnSpPr>
        <p:spPr>
          <a:xfrm>
            <a:off x="8466861" y="1961545"/>
            <a:ext cx="1601" cy="584616"/>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38" name="Conector recto de flecha 32">
            <a:extLst>
              <a:ext uri="{FF2B5EF4-FFF2-40B4-BE49-F238E27FC236}">
                <a16:creationId xmlns:a16="http://schemas.microsoft.com/office/drawing/2014/main" id="{0CFD72E7-4443-4DB5-8639-66BBB0D74275}"/>
              </a:ext>
            </a:extLst>
          </p:cNvPr>
          <p:cNvCxnSpPr>
            <a:cxnSpLocks/>
            <a:endCxn id="35" idx="0"/>
          </p:cNvCxnSpPr>
          <p:nvPr/>
        </p:nvCxnSpPr>
        <p:spPr>
          <a:xfrm>
            <a:off x="8468462" y="3105701"/>
            <a:ext cx="0" cy="564010"/>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39" name="Conector recto de flecha 32">
            <a:extLst>
              <a:ext uri="{FF2B5EF4-FFF2-40B4-BE49-F238E27FC236}">
                <a16:creationId xmlns:a16="http://schemas.microsoft.com/office/drawing/2014/main" id="{CED6D7B1-EF87-4028-AC9E-341EADBF986C}"/>
              </a:ext>
            </a:extLst>
          </p:cNvPr>
          <p:cNvCxnSpPr>
            <a:cxnSpLocks/>
            <a:stCxn id="35" idx="2"/>
            <a:endCxn id="36" idx="0"/>
          </p:cNvCxnSpPr>
          <p:nvPr/>
        </p:nvCxnSpPr>
        <p:spPr>
          <a:xfrm>
            <a:off x="8468462" y="4279618"/>
            <a:ext cx="0" cy="488112"/>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pic>
        <p:nvPicPr>
          <p:cNvPr id="41" name="Picture 2" descr="Growth-Driven Design: la metodología para el rediseño de tu we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5363" y="980049"/>
            <a:ext cx="1746872" cy="12762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ambio de uso de suelo - Matriz de Transición | Master SIG - YouTub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52978" y="2256336"/>
            <a:ext cx="1746872" cy="1189559"/>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Las 20 carreras del futuro que asegurarán tu porveni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60829" y="3445895"/>
            <a:ext cx="1739021" cy="1159927"/>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Ley Organica de Ordenamiento Territorial LOOT b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8709" y="4605822"/>
            <a:ext cx="1728992" cy="1242528"/>
          </a:xfrm>
          <a:prstGeom prst="rect">
            <a:avLst/>
          </a:prstGeom>
          <a:noFill/>
          <a:extLst>
            <a:ext uri="{909E8E84-426E-40DD-AFC4-6F175D3DCCD1}">
              <a14:hiddenFill xmlns:a14="http://schemas.microsoft.com/office/drawing/2010/main">
                <a:solidFill>
                  <a:srgbClr val="FFFFFF"/>
                </a:solidFill>
              </a14:hiddenFill>
            </a:ext>
          </a:extLst>
        </p:spPr>
      </p:pic>
      <p:sp>
        <p:nvSpPr>
          <p:cNvPr id="40" name="Rectángulo redondeado 6">
            <a:extLst>
              <a:ext uri="{FF2B5EF4-FFF2-40B4-BE49-F238E27FC236}">
                <a16:creationId xmlns:a16="http://schemas.microsoft.com/office/drawing/2014/main" id="{E2F80A24-1E29-4D87-B38F-3FFA6A39A092}"/>
              </a:ext>
            </a:extLst>
          </p:cNvPr>
          <p:cNvSpPr/>
          <p:nvPr/>
        </p:nvSpPr>
        <p:spPr>
          <a:xfrm>
            <a:off x="1636647" y="629146"/>
            <a:ext cx="3220487"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ctr"/>
            <a:r>
              <a:rPr lang="es-EC" sz="1800" b="1" dirty="0">
                <a:solidFill>
                  <a:schemeClr val="tx1"/>
                </a:solidFill>
              </a:rPr>
              <a:t>Planteamiento del problema</a:t>
            </a:r>
            <a:endParaRPr lang="en-US" sz="1800" b="1" dirty="0">
              <a:solidFill>
                <a:schemeClr val="tx1"/>
              </a:solidFill>
            </a:endParaRPr>
          </a:p>
        </p:txBody>
      </p:sp>
      <p:sp>
        <p:nvSpPr>
          <p:cNvPr id="43" name="Rectángulo redondeado 6">
            <a:extLst>
              <a:ext uri="{FF2B5EF4-FFF2-40B4-BE49-F238E27FC236}">
                <a16:creationId xmlns:a16="http://schemas.microsoft.com/office/drawing/2014/main" id="{E2F80A24-1E29-4D87-B38F-3FFA6A39A092}"/>
              </a:ext>
            </a:extLst>
          </p:cNvPr>
          <p:cNvSpPr/>
          <p:nvPr/>
        </p:nvSpPr>
        <p:spPr>
          <a:xfrm>
            <a:off x="6754337" y="659966"/>
            <a:ext cx="3220487"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ctr"/>
            <a:r>
              <a:rPr lang="es-EC" sz="1800" b="1" dirty="0">
                <a:solidFill>
                  <a:schemeClr val="tx1"/>
                </a:solidFill>
              </a:rPr>
              <a:t>Justificación</a:t>
            </a:r>
            <a:endParaRPr lang="en-US" sz="1800" b="1" dirty="0">
              <a:solidFill>
                <a:schemeClr val="tx1"/>
              </a:solidFill>
            </a:endParaRPr>
          </a:p>
        </p:txBody>
      </p:sp>
    </p:spTree>
    <p:extLst>
      <p:ext uri="{BB962C8B-B14F-4D97-AF65-F5344CB8AC3E}">
        <p14:creationId xmlns:p14="http://schemas.microsoft.com/office/powerpoint/2010/main" val="186854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53" presetClass="entr" presetSubtype="16" fill="hold" grpId="0" nodeType="withEffect" nodePh="1">
                                  <p:stCondLst>
                                    <p:cond delay="0"/>
                                  </p:stCondLst>
                                  <p:endCondLst>
                                    <p:cond evt="begin" delay="0">
                                      <p:tn val="7"/>
                                    </p:cond>
                                  </p:endCondLst>
                                  <p:childTnLst>
                                    <p:set>
                                      <p:cBhvr>
                                        <p:cTn id="8" dur="1" fill="hold">
                                          <p:stCondLst>
                                            <p:cond delay="0"/>
                                          </p:stCondLst>
                                        </p:cTn>
                                        <p:tgtEl>
                                          <p:spTgt spid="15"/>
                                        </p:tgtEl>
                                        <p:attrNameLst>
                                          <p:attrName>style.visibility</p:attrName>
                                        </p:attrNameLst>
                                      </p:cBhvr>
                                      <p:to>
                                        <p:strVal val="visible"/>
                                      </p:to>
                                    </p:set>
                                    <p:anim calcmode="lin" valueType="num">
                                      <p:cBhvr>
                                        <p:cTn id="9" dur="400" fill="hold"/>
                                        <p:tgtEl>
                                          <p:spTgt spid="15"/>
                                        </p:tgtEl>
                                        <p:attrNameLst>
                                          <p:attrName>ppt_w</p:attrName>
                                        </p:attrNameLst>
                                      </p:cBhvr>
                                      <p:tavLst>
                                        <p:tav tm="0">
                                          <p:val>
                                            <p:fltVal val="0"/>
                                          </p:val>
                                        </p:tav>
                                        <p:tav tm="100000">
                                          <p:val>
                                            <p:strVal val="#ppt_w"/>
                                          </p:val>
                                        </p:tav>
                                      </p:tavLst>
                                    </p:anim>
                                    <p:anim calcmode="lin" valueType="num">
                                      <p:cBhvr>
                                        <p:cTn id="10" dur="400" fill="hold"/>
                                        <p:tgtEl>
                                          <p:spTgt spid="15"/>
                                        </p:tgtEl>
                                        <p:attrNameLst>
                                          <p:attrName>ppt_h</p:attrName>
                                        </p:attrNameLst>
                                      </p:cBhvr>
                                      <p:tavLst>
                                        <p:tav tm="0">
                                          <p:val>
                                            <p:fltVal val="0"/>
                                          </p:val>
                                        </p:tav>
                                        <p:tav tm="100000">
                                          <p:val>
                                            <p:strVal val="#ppt_h"/>
                                          </p:val>
                                        </p:tav>
                                      </p:tavLst>
                                    </p:anim>
                                    <p:animEffect transition="in" filter="fade">
                                      <p:cBhvr>
                                        <p:cTn id="11" dur="400"/>
                                        <p:tgtEl>
                                          <p:spTgt spid="15"/>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400" fill="hold"/>
                                        <p:tgtEl>
                                          <p:spTgt spid="20"/>
                                        </p:tgtEl>
                                        <p:attrNameLst>
                                          <p:attrName>ppt_w</p:attrName>
                                        </p:attrNameLst>
                                      </p:cBhvr>
                                      <p:tavLst>
                                        <p:tav tm="0">
                                          <p:val>
                                            <p:fltVal val="0"/>
                                          </p:val>
                                        </p:tav>
                                        <p:tav tm="100000">
                                          <p:val>
                                            <p:strVal val="#ppt_w"/>
                                          </p:val>
                                        </p:tav>
                                      </p:tavLst>
                                    </p:anim>
                                    <p:anim calcmode="lin" valueType="num">
                                      <p:cBhvr>
                                        <p:cTn id="15" dur="400" fill="hold"/>
                                        <p:tgtEl>
                                          <p:spTgt spid="20"/>
                                        </p:tgtEl>
                                        <p:attrNameLst>
                                          <p:attrName>ppt_h</p:attrName>
                                        </p:attrNameLst>
                                      </p:cBhvr>
                                      <p:tavLst>
                                        <p:tav tm="0">
                                          <p:val>
                                            <p:fltVal val="0"/>
                                          </p:val>
                                        </p:tav>
                                        <p:tav tm="100000">
                                          <p:val>
                                            <p:strVal val="#ppt_h"/>
                                          </p:val>
                                        </p:tav>
                                      </p:tavLst>
                                    </p:anim>
                                    <p:animEffect transition="in" filter="fade">
                                      <p:cBhvr>
                                        <p:cTn id="16" dur="400"/>
                                        <p:tgtEl>
                                          <p:spTgt spid="2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400" fill="hold"/>
                                        <p:tgtEl>
                                          <p:spTgt spid="21"/>
                                        </p:tgtEl>
                                        <p:attrNameLst>
                                          <p:attrName>ppt_w</p:attrName>
                                        </p:attrNameLst>
                                      </p:cBhvr>
                                      <p:tavLst>
                                        <p:tav tm="0">
                                          <p:val>
                                            <p:fltVal val="0"/>
                                          </p:val>
                                        </p:tav>
                                        <p:tav tm="100000">
                                          <p:val>
                                            <p:strVal val="#ppt_w"/>
                                          </p:val>
                                        </p:tav>
                                      </p:tavLst>
                                    </p:anim>
                                    <p:anim calcmode="lin" valueType="num">
                                      <p:cBhvr>
                                        <p:cTn id="20" dur="400" fill="hold"/>
                                        <p:tgtEl>
                                          <p:spTgt spid="21"/>
                                        </p:tgtEl>
                                        <p:attrNameLst>
                                          <p:attrName>ppt_h</p:attrName>
                                        </p:attrNameLst>
                                      </p:cBhvr>
                                      <p:tavLst>
                                        <p:tav tm="0">
                                          <p:val>
                                            <p:fltVal val="0"/>
                                          </p:val>
                                        </p:tav>
                                        <p:tav tm="100000">
                                          <p:val>
                                            <p:strVal val="#ppt_h"/>
                                          </p:val>
                                        </p:tav>
                                      </p:tavLst>
                                    </p:anim>
                                    <p:animEffect transition="in" filter="fade">
                                      <p:cBhvr>
                                        <p:cTn id="21" dur="400"/>
                                        <p:tgtEl>
                                          <p:spTgt spid="2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400" fill="hold"/>
                                        <p:tgtEl>
                                          <p:spTgt spid="22"/>
                                        </p:tgtEl>
                                        <p:attrNameLst>
                                          <p:attrName>ppt_w</p:attrName>
                                        </p:attrNameLst>
                                      </p:cBhvr>
                                      <p:tavLst>
                                        <p:tav tm="0">
                                          <p:val>
                                            <p:fltVal val="0"/>
                                          </p:val>
                                        </p:tav>
                                        <p:tav tm="100000">
                                          <p:val>
                                            <p:strVal val="#ppt_w"/>
                                          </p:val>
                                        </p:tav>
                                      </p:tavLst>
                                    </p:anim>
                                    <p:anim calcmode="lin" valueType="num">
                                      <p:cBhvr>
                                        <p:cTn id="25" dur="400" fill="hold"/>
                                        <p:tgtEl>
                                          <p:spTgt spid="22"/>
                                        </p:tgtEl>
                                        <p:attrNameLst>
                                          <p:attrName>ppt_h</p:attrName>
                                        </p:attrNameLst>
                                      </p:cBhvr>
                                      <p:tavLst>
                                        <p:tav tm="0">
                                          <p:val>
                                            <p:fltVal val="0"/>
                                          </p:val>
                                        </p:tav>
                                        <p:tav tm="100000">
                                          <p:val>
                                            <p:strVal val="#ppt_h"/>
                                          </p:val>
                                        </p:tav>
                                      </p:tavLst>
                                    </p:anim>
                                    <p:animEffect transition="in" filter="fade">
                                      <p:cBhvr>
                                        <p:cTn id="26" dur="400"/>
                                        <p:tgtEl>
                                          <p:spTgt spid="2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400" fill="hold"/>
                                        <p:tgtEl>
                                          <p:spTgt spid="23"/>
                                        </p:tgtEl>
                                        <p:attrNameLst>
                                          <p:attrName>ppt_w</p:attrName>
                                        </p:attrNameLst>
                                      </p:cBhvr>
                                      <p:tavLst>
                                        <p:tav tm="0">
                                          <p:val>
                                            <p:fltVal val="0"/>
                                          </p:val>
                                        </p:tav>
                                        <p:tav tm="100000">
                                          <p:val>
                                            <p:strVal val="#ppt_w"/>
                                          </p:val>
                                        </p:tav>
                                      </p:tavLst>
                                    </p:anim>
                                    <p:anim calcmode="lin" valueType="num">
                                      <p:cBhvr>
                                        <p:cTn id="30" dur="400" fill="hold"/>
                                        <p:tgtEl>
                                          <p:spTgt spid="23"/>
                                        </p:tgtEl>
                                        <p:attrNameLst>
                                          <p:attrName>ppt_h</p:attrName>
                                        </p:attrNameLst>
                                      </p:cBhvr>
                                      <p:tavLst>
                                        <p:tav tm="0">
                                          <p:val>
                                            <p:fltVal val="0"/>
                                          </p:val>
                                        </p:tav>
                                        <p:tav tm="100000">
                                          <p:val>
                                            <p:strVal val="#ppt_h"/>
                                          </p:val>
                                        </p:tav>
                                      </p:tavLst>
                                    </p:anim>
                                    <p:animEffect transition="in" filter="fade">
                                      <p:cBhvr>
                                        <p:cTn id="31" dur="400"/>
                                        <p:tgtEl>
                                          <p:spTgt spid="23"/>
                                        </p:tgtEl>
                                      </p:cBhvr>
                                    </p:animEffect>
                                  </p:childTnLst>
                                </p:cTn>
                              </p:par>
                              <p:par>
                                <p:cTn id="32" presetID="53"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400" fill="hold"/>
                                        <p:tgtEl>
                                          <p:spTgt spid="24"/>
                                        </p:tgtEl>
                                        <p:attrNameLst>
                                          <p:attrName>ppt_w</p:attrName>
                                        </p:attrNameLst>
                                      </p:cBhvr>
                                      <p:tavLst>
                                        <p:tav tm="0">
                                          <p:val>
                                            <p:fltVal val="0"/>
                                          </p:val>
                                        </p:tav>
                                        <p:tav tm="100000">
                                          <p:val>
                                            <p:strVal val="#ppt_w"/>
                                          </p:val>
                                        </p:tav>
                                      </p:tavLst>
                                    </p:anim>
                                    <p:anim calcmode="lin" valueType="num">
                                      <p:cBhvr>
                                        <p:cTn id="35" dur="400" fill="hold"/>
                                        <p:tgtEl>
                                          <p:spTgt spid="24"/>
                                        </p:tgtEl>
                                        <p:attrNameLst>
                                          <p:attrName>ppt_h</p:attrName>
                                        </p:attrNameLst>
                                      </p:cBhvr>
                                      <p:tavLst>
                                        <p:tav tm="0">
                                          <p:val>
                                            <p:fltVal val="0"/>
                                          </p:val>
                                        </p:tav>
                                        <p:tav tm="100000">
                                          <p:val>
                                            <p:strVal val="#ppt_h"/>
                                          </p:val>
                                        </p:tav>
                                      </p:tavLst>
                                    </p:anim>
                                    <p:animEffect transition="in" filter="fade">
                                      <p:cBhvr>
                                        <p:cTn id="36" dur="400"/>
                                        <p:tgtEl>
                                          <p:spTgt spid="24"/>
                                        </p:tgtEl>
                                      </p:cBhvr>
                                    </p:animEffect>
                                  </p:childTnLst>
                                </p:cTn>
                              </p:par>
                              <p:par>
                                <p:cTn id="37" presetID="53" presetClass="entr" presetSubtype="16"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400" fill="hold"/>
                                        <p:tgtEl>
                                          <p:spTgt spid="25"/>
                                        </p:tgtEl>
                                        <p:attrNameLst>
                                          <p:attrName>ppt_w</p:attrName>
                                        </p:attrNameLst>
                                      </p:cBhvr>
                                      <p:tavLst>
                                        <p:tav tm="0">
                                          <p:val>
                                            <p:fltVal val="0"/>
                                          </p:val>
                                        </p:tav>
                                        <p:tav tm="100000">
                                          <p:val>
                                            <p:strVal val="#ppt_w"/>
                                          </p:val>
                                        </p:tav>
                                      </p:tavLst>
                                    </p:anim>
                                    <p:anim calcmode="lin" valueType="num">
                                      <p:cBhvr>
                                        <p:cTn id="40" dur="400" fill="hold"/>
                                        <p:tgtEl>
                                          <p:spTgt spid="25"/>
                                        </p:tgtEl>
                                        <p:attrNameLst>
                                          <p:attrName>ppt_h</p:attrName>
                                        </p:attrNameLst>
                                      </p:cBhvr>
                                      <p:tavLst>
                                        <p:tav tm="0">
                                          <p:val>
                                            <p:fltVal val="0"/>
                                          </p:val>
                                        </p:tav>
                                        <p:tav tm="100000">
                                          <p:val>
                                            <p:strVal val="#ppt_h"/>
                                          </p:val>
                                        </p:tav>
                                      </p:tavLst>
                                    </p:anim>
                                    <p:animEffect transition="in" filter="fade">
                                      <p:cBhvr>
                                        <p:cTn id="41" dur="400"/>
                                        <p:tgtEl>
                                          <p:spTgt spid="25"/>
                                        </p:tgtEl>
                                      </p:cBhvr>
                                    </p:animEffect>
                                  </p:childTnLst>
                                </p:cTn>
                              </p:par>
                              <p:par>
                                <p:cTn id="42" presetID="53" presetClass="entr" presetSubtype="16"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400" fill="hold"/>
                                        <p:tgtEl>
                                          <p:spTgt spid="26"/>
                                        </p:tgtEl>
                                        <p:attrNameLst>
                                          <p:attrName>ppt_w</p:attrName>
                                        </p:attrNameLst>
                                      </p:cBhvr>
                                      <p:tavLst>
                                        <p:tav tm="0">
                                          <p:val>
                                            <p:fltVal val="0"/>
                                          </p:val>
                                        </p:tav>
                                        <p:tav tm="100000">
                                          <p:val>
                                            <p:strVal val="#ppt_w"/>
                                          </p:val>
                                        </p:tav>
                                      </p:tavLst>
                                    </p:anim>
                                    <p:anim calcmode="lin" valueType="num">
                                      <p:cBhvr>
                                        <p:cTn id="45" dur="400" fill="hold"/>
                                        <p:tgtEl>
                                          <p:spTgt spid="26"/>
                                        </p:tgtEl>
                                        <p:attrNameLst>
                                          <p:attrName>ppt_h</p:attrName>
                                        </p:attrNameLst>
                                      </p:cBhvr>
                                      <p:tavLst>
                                        <p:tav tm="0">
                                          <p:val>
                                            <p:fltVal val="0"/>
                                          </p:val>
                                        </p:tav>
                                        <p:tav tm="100000">
                                          <p:val>
                                            <p:strVal val="#ppt_h"/>
                                          </p:val>
                                        </p:tav>
                                      </p:tavLst>
                                    </p:anim>
                                    <p:animEffect transition="in" filter="fade">
                                      <p:cBhvr>
                                        <p:cTn id="46" dur="400"/>
                                        <p:tgtEl>
                                          <p:spTgt spid="26"/>
                                        </p:tgtEl>
                                      </p:cBhvr>
                                    </p:animEffect>
                                  </p:childTnLst>
                                </p:cTn>
                              </p:par>
                              <p:par>
                                <p:cTn id="47" presetID="53" presetClass="entr" presetSubtype="16"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400" fill="hold"/>
                                        <p:tgtEl>
                                          <p:spTgt spid="4"/>
                                        </p:tgtEl>
                                        <p:attrNameLst>
                                          <p:attrName>ppt_w</p:attrName>
                                        </p:attrNameLst>
                                      </p:cBhvr>
                                      <p:tavLst>
                                        <p:tav tm="0">
                                          <p:val>
                                            <p:fltVal val="0"/>
                                          </p:val>
                                        </p:tav>
                                        <p:tav tm="100000">
                                          <p:val>
                                            <p:strVal val="#ppt_w"/>
                                          </p:val>
                                        </p:tav>
                                      </p:tavLst>
                                    </p:anim>
                                    <p:anim calcmode="lin" valueType="num">
                                      <p:cBhvr>
                                        <p:cTn id="50" dur="400" fill="hold"/>
                                        <p:tgtEl>
                                          <p:spTgt spid="4"/>
                                        </p:tgtEl>
                                        <p:attrNameLst>
                                          <p:attrName>ppt_h</p:attrName>
                                        </p:attrNameLst>
                                      </p:cBhvr>
                                      <p:tavLst>
                                        <p:tav tm="0">
                                          <p:val>
                                            <p:fltVal val="0"/>
                                          </p:val>
                                        </p:tav>
                                        <p:tav tm="100000">
                                          <p:val>
                                            <p:strVal val="#ppt_h"/>
                                          </p:val>
                                        </p:tav>
                                      </p:tavLst>
                                    </p:anim>
                                    <p:animEffect transition="in" filter="fade">
                                      <p:cBhvr>
                                        <p:cTn id="51" dur="400"/>
                                        <p:tgtEl>
                                          <p:spTgt spid="4"/>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p:cTn id="54" dur="400" fill="hold"/>
                                        <p:tgtEl>
                                          <p:spTgt spid="33"/>
                                        </p:tgtEl>
                                        <p:attrNameLst>
                                          <p:attrName>ppt_w</p:attrName>
                                        </p:attrNameLst>
                                      </p:cBhvr>
                                      <p:tavLst>
                                        <p:tav tm="0">
                                          <p:val>
                                            <p:fltVal val="0"/>
                                          </p:val>
                                        </p:tav>
                                        <p:tav tm="100000">
                                          <p:val>
                                            <p:strVal val="#ppt_w"/>
                                          </p:val>
                                        </p:tav>
                                      </p:tavLst>
                                    </p:anim>
                                    <p:anim calcmode="lin" valueType="num">
                                      <p:cBhvr>
                                        <p:cTn id="55" dur="400" fill="hold"/>
                                        <p:tgtEl>
                                          <p:spTgt spid="33"/>
                                        </p:tgtEl>
                                        <p:attrNameLst>
                                          <p:attrName>ppt_h</p:attrName>
                                        </p:attrNameLst>
                                      </p:cBhvr>
                                      <p:tavLst>
                                        <p:tav tm="0">
                                          <p:val>
                                            <p:fltVal val="0"/>
                                          </p:val>
                                        </p:tav>
                                        <p:tav tm="100000">
                                          <p:val>
                                            <p:strVal val="#ppt_h"/>
                                          </p:val>
                                        </p:tav>
                                      </p:tavLst>
                                    </p:anim>
                                    <p:animEffect transition="in" filter="fade">
                                      <p:cBhvr>
                                        <p:cTn id="56" dur="400"/>
                                        <p:tgtEl>
                                          <p:spTgt spid="3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400" fill="hold"/>
                                        <p:tgtEl>
                                          <p:spTgt spid="34"/>
                                        </p:tgtEl>
                                        <p:attrNameLst>
                                          <p:attrName>ppt_w</p:attrName>
                                        </p:attrNameLst>
                                      </p:cBhvr>
                                      <p:tavLst>
                                        <p:tav tm="0">
                                          <p:val>
                                            <p:fltVal val="0"/>
                                          </p:val>
                                        </p:tav>
                                        <p:tav tm="100000">
                                          <p:val>
                                            <p:strVal val="#ppt_w"/>
                                          </p:val>
                                        </p:tav>
                                      </p:tavLst>
                                    </p:anim>
                                    <p:anim calcmode="lin" valueType="num">
                                      <p:cBhvr>
                                        <p:cTn id="60" dur="400" fill="hold"/>
                                        <p:tgtEl>
                                          <p:spTgt spid="34"/>
                                        </p:tgtEl>
                                        <p:attrNameLst>
                                          <p:attrName>ppt_h</p:attrName>
                                        </p:attrNameLst>
                                      </p:cBhvr>
                                      <p:tavLst>
                                        <p:tav tm="0">
                                          <p:val>
                                            <p:fltVal val="0"/>
                                          </p:val>
                                        </p:tav>
                                        <p:tav tm="100000">
                                          <p:val>
                                            <p:strVal val="#ppt_h"/>
                                          </p:val>
                                        </p:tav>
                                      </p:tavLst>
                                    </p:anim>
                                    <p:animEffect transition="in" filter="fade">
                                      <p:cBhvr>
                                        <p:cTn id="61" dur="400"/>
                                        <p:tgtEl>
                                          <p:spTgt spid="34"/>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400" fill="hold"/>
                                        <p:tgtEl>
                                          <p:spTgt spid="35"/>
                                        </p:tgtEl>
                                        <p:attrNameLst>
                                          <p:attrName>ppt_w</p:attrName>
                                        </p:attrNameLst>
                                      </p:cBhvr>
                                      <p:tavLst>
                                        <p:tav tm="0">
                                          <p:val>
                                            <p:fltVal val="0"/>
                                          </p:val>
                                        </p:tav>
                                        <p:tav tm="100000">
                                          <p:val>
                                            <p:strVal val="#ppt_w"/>
                                          </p:val>
                                        </p:tav>
                                      </p:tavLst>
                                    </p:anim>
                                    <p:anim calcmode="lin" valueType="num">
                                      <p:cBhvr>
                                        <p:cTn id="65" dur="400" fill="hold"/>
                                        <p:tgtEl>
                                          <p:spTgt spid="35"/>
                                        </p:tgtEl>
                                        <p:attrNameLst>
                                          <p:attrName>ppt_h</p:attrName>
                                        </p:attrNameLst>
                                      </p:cBhvr>
                                      <p:tavLst>
                                        <p:tav tm="0">
                                          <p:val>
                                            <p:fltVal val="0"/>
                                          </p:val>
                                        </p:tav>
                                        <p:tav tm="100000">
                                          <p:val>
                                            <p:strVal val="#ppt_h"/>
                                          </p:val>
                                        </p:tav>
                                      </p:tavLst>
                                    </p:anim>
                                    <p:animEffect transition="in" filter="fade">
                                      <p:cBhvr>
                                        <p:cTn id="66" dur="400"/>
                                        <p:tgtEl>
                                          <p:spTgt spid="35"/>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p:cTn id="69" dur="400" fill="hold"/>
                                        <p:tgtEl>
                                          <p:spTgt spid="36"/>
                                        </p:tgtEl>
                                        <p:attrNameLst>
                                          <p:attrName>ppt_w</p:attrName>
                                        </p:attrNameLst>
                                      </p:cBhvr>
                                      <p:tavLst>
                                        <p:tav tm="0">
                                          <p:val>
                                            <p:fltVal val="0"/>
                                          </p:val>
                                        </p:tav>
                                        <p:tav tm="100000">
                                          <p:val>
                                            <p:strVal val="#ppt_w"/>
                                          </p:val>
                                        </p:tav>
                                      </p:tavLst>
                                    </p:anim>
                                    <p:anim calcmode="lin" valueType="num">
                                      <p:cBhvr>
                                        <p:cTn id="70" dur="400" fill="hold"/>
                                        <p:tgtEl>
                                          <p:spTgt spid="36"/>
                                        </p:tgtEl>
                                        <p:attrNameLst>
                                          <p:attrName>ppt_h</p:attrName>
                                        </p:attrNameLst>
                                      </p:cBhvr>
                                      <p:tavLst>
                                        <p:tav tm="0">
                                          <p:val>
                                            <p:fltVal val="0"/>
                                          </p:val>
                                        </p:tav>
                                        <p:tav tm="100000">
                                          <p:val>
                                            <p:strVal val="#ppt_h"/>
                                          </p:val>
                                        </p:tav>
                                      </p:tavLst>
                                    </p:anim>
                                    <p:animEffect transition="in" filter="fade">
                                      <p:cBhvr>
                                        <p:cTn id="71" dur="400"/>
                                        <p:tgtEl>
                                          <p:spTgt spid="36"/>
                                        </p:tgtEl>
                                      </p:cBhvr>
                                    </p:animEffect>
                                  </p:childTnLst>
                                </p:cTn>
                              </p:par>
                              <p:par>
                                <p:cTn id="72" presetID="53" presetClass="entr" presetSubtype="16"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400" fill="hold"/>
                                        <p:tgtEl>
                                          <p:spTgt spid="37"/>
                                        </p:tgtEl>
                                        <p:attrNameLst>
                                          <p:attrName>ppt_w</p:attrName>
                                        </p:attrNameLst>
                                      </p:cBhvr>
                                      <p:tavLst>
                                        <p:tav tm="0">
                                          <p:val>
                                            <p:fltVal val="0"/>
                                          </p:val>
                                        </p:tav>
                                        <p:tav tm="100000">
                                          <p:val>
                                            <p:strVal val="#ppt_w"/>
                                          </p:val>
                                        </p:tav>
                                      </p:tavLst>
                                    </p:anim>
                                    <p:anim calcmode="lin" valueType="num">
                                      <p:cBhvr>
                                        <p:cTn id="75" dur="400" fill="hold"/>
                                        <p:tgtEl>
                                          <p:spTgt spid="37"/>
                                        </p:tgtEl>
                                        <p:attrNameLst>
                                          <p:attrName>ppt_h</p:attrName>
                                        </p:attrNameLst>
                                      </p:cBhvr>
                                      <p:tavLst>
                                        <p:tav tm="0">
                                          <p:val>
                                            <p:fltVal val="0"/>
                                          </p:val>
                                        </p:tav>
                                        <p:tav tm="100000">
                                          <p:val>
                                            <p:strVal val="#ppt_h"/>
                                          </p:val>
                                        </p:tav>
                                      </p:tavLst>
                                    </p:anim>
                                    <p:animEffect transition="in" filter="fade">
                                      <p:cBhvr>
                                        <p:cTn id="76" dur="400"/>
                                        <p:tgtEl>
                                          <p:spTgt spid="37"/>
                                        </p:tgtEl>
                                      </p:cBhvr>
                                    </p:animEffect>
                                  </p:childTnLst>
                                </p:cTn>
                              </p:par>
                              <p:par>
                                <p:cTn id="77" presetID="53" presetClass="entr" presetSubtype="16"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p:cTn id="79" dur="400" fill="hold"/>
                                        <p:tgtEl>
                                          <p:spTgt spid="38"/>
                                        </p:tgtEl>
                                        <p:attrNameLst>
                                          <p:attrName>ppt_w</p:attrName>
                                        </p:attrNameLst>
                                      </p:cBhvr>
                                      <p:tavLst>
                                        <p:tav tm="0">
                                          <p:val>
                                            <p:fltVal val="0"/>
                                          </p:val>
                                        </p:tav>
                                        <p:tav tm="100000">
                                          <p:val>
                                            <p:strVal val="#ppt_w"/>
                                          </p:val>
                                        </p:tav>
                                      </p:tavLst>
                                    </p:anim>
                                    <p:anim calcmode="lin" valueType="num">
                                      <p:cBhvr>
                                        <p:cTn id="80" dur="400" fill="hold"/>
                                        <p:tgtEl>
                                          <p:spTgt spid="38"/>
                                        </p:tgtEl>
                                        <p:attrNameLst>
                                          <p:attrName>ppt_h</p:attrName>
                                        </p:attrNameLst>
                                      </p:cBhvr>
                                      <p:tavLst>
                                        <p:tav tm="0">
                                          <p:val>
                                            <p:fltVal val="0"/>
                                          </p:val>
                                        </p:tav>
                                        <p:tav tm="100000">
                                          <p:val>
                                            <p:strVal val="#ppt_h"/>
                                          </p:val>
                                        </p:tav>
                                      </p:tavLst>
                                    </p:anim>
                                    <p:animEffect transition="in" filter="fade">
                                      <p:cBhvr>
                                        <p:cTn id="81" dur="400"/>
                                        <p:tgtEl>
                                          <p:spTgt spid="38"/>
                                        </p:tgtEl>
                                      </p:cBhvr>
                                    </p:animEffect>
                                  </p:childTnLst>
                                </p:cTn>
                              </p:par>
                              <p:par>
                                <p:cTn id="82" presetID="53" presetClass="entr" presetSubtype="16"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400" fill="hold"/>
                                        <p:tgtEl>
                                          <p:spTgt spid="39"/>
                                        </p:tgtEl>
                                        <p:attrNameLst>
                                          <p:attrName>ppt_w</p:attrName>
                                        </p:attrNameLst>
                                      </p:cBhvr>
                                      <p:tavLst>
                                        <p:tav tm="0">
                                          <p:val>
                                            <p:fltVal val="0"/>
                                          </p:val>
                                        </p:tav>
                                        <p:tav tm="100000">
                                          <p:val>
                                            <p:strVal val="#ppt_w"/>
                                          </p:val>
                                        </p:tav>
                                      </p:tavLst>
                                    </p:anim>
                                    <p:anim calcmode="lin" valueType="num">
                                      <p:cBhvr>
                                        <p:cTn id="85" dur="400" fill="hold"/>
                                        <p:tgtEl>
                                          <p:spTgt spid="39"/>
                                        </p:tgtEl>
                                        <p:attrNameLst>
                                          <p:attrName>ppt_h</p:attrName>
                                        </p:attrNameLst>
                                      </p:cBhvr>
                                      <p:tavLst>
                                        <p:tav tm="0">
                                          <p:val>
                                            <p:fltVal val="0"/>
                                          </p:val>
                                        </p:tav>
                                        <p:tav tm="100000">
                                          <p:val>
                                            <p:strVal val="#ppt_h"/>
                                          </p:val>
                                        </p:tav>
                                      </p:tavLst>
                                    </p:anim>
                                    <p:animEffect transition="in" filter="fade">
                                      <p:cBhvr>
                                        <p:cTn id="86" dur="400"/>
                                        <p:tgtEl>
                                          <p:spTgt spid="39"/>
                                        </p:tgtEl>
                                      </p:cBhvr>
                                    </p:animEffect>
                                  </p:childTnLst>
                                </p:cTn>
                              </p:par>
                              <p:par>
                                <p:cTn id="87" presetID="53" presetClass="entr" presetSubtype="16"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p:cTn id="89" dur="400" fill="hold"/>
                                        <p:tgtEl>
                                          <p:spTgt spid="41"/>
                                        </p:tgtEl>
                                        <p:attrNameLst>
                                          <p:attrName>ppt_w</p:attrName>
                                        </p:attrNameLst>
                                      </p:cBhvr>
                                      <p:tavLst>
                                        <p:tav tm="0">
                                          <p:val>
                                            <p:fltVal val="0"/>
                                          </p:val>
                                        </p:tav>
                                        <p:tav tm="100000">
                                          <p:val>
                                            <p:strVal val="#ppt_w"/>
                                          </p:val>
                                        </p:tav>
                                      </p:tavLst>
                                    </p:anim>
                                    <p:anim calcmode="lin" valueType="num">
                                      <p:cBhvr>
                                        <p:cTn id="90" dur="400" fill="hold"/>
                                        <p:tgtEl>
                                          <p:spTgt spid="41"/>
                                        </p:tgtEl>
                                        <p:attrNameLst>
                                          <p:attrName>ppt_h</p:attrName>
                                        </p:attrNameLst>
                                      </p:cBhvr>
                                      <p:tavLst>
                                        <p:tav tm="0">
                                          <p:val>
                                            <p:fltVal val="0"/>
                                          </p:val>
                                        </p:tav>
                                        <p:tav tm="100000">
                                          <p:val>
                                            <p:strVal val="#ppt_h"/>
                                          </p:val>
                                        </p:tav>
                                      </p:tavLst>
                                    </p:anim>
                                    <p:animEffect transition="in" filter="fade">
                                      <p:cBhvr>
                                        <p:cTn id="91" dur="400"/>
                                        <p:tgtEl>
                                          <p:spTgt spid="41"/>
                                        </p:tgtEl>
                                      </p:cBhvr>
                                    </p:animEffect>
                                  </p:childTnLst>
                                </p:cTn>
                              </p:par>
                              <p:par>
                                <p:cTn id="92" presetID="53" presetClass="entr" presetSubtype="16" fill="hold" nodeType="with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p:cTn id="94" dur="400" fill="hold"/>
                                        <p:tgtEl>
                                          <p:spTgt spid="42"/>
                                        </p:tgtEl>
                                        <p:attrNameLst>
                                          <p:attrName>ppt_w</p:attrName>
                                        </p:attrNameLst>
                                      </p:cBhvr>
                                      <p:tavLst>
                                        <p:tav tm="0">
                                          <p:val>
                                            <p:fltVal val="0"/>
                                          </p:val>
                                        </p:tav>
                                        <p:tav tm="100000">
                                          <p:val>
                                            <p:strVal val="#ppt_w"/>
                                          </p:val>
                                        </p:tav>
                                      </p:tavLst>
                                    </p:anim>
                                    <p:anim calcmode="lin" valueType="num">
                                      <p:cBhvr>
                                        <p:cTn id="95" dur="400" fill="hold"/>
                                        <p:tgtEl>
                                          <p:spTgt spid="42"/>
                                        </p:tgtEl>
                                        <p:attrNameLst>
                                          <p:attrName>ppt_h</p:attrName>
                                        </p:attrNameLst>
                                      </p:cBhvr>
                                      <p:tavLst>
                                        <p:tav tm="0">
                                          <p:val>
                                            <p:fltVal val="0"/>
                                          </p:val>
                                        </p:tav>
                                        <p:tav tm="100000">
                                          <p:val>
                                            <p:strVal val="#ppt_h"/>
                                          </p:val>
                                        </p:tav>
                                      </p:tavLst>
                                    </p:anim>
                                    <p:animEffect transition="in" filter="fade">
                                      <p:cBhvr>
                                        <p:cTn id="96" dur="400"/>
                                        <p:tgtEl>
                                          <p:spTgt spid="42"/>
                                        </p:tgtEl>
                                      </p:cBhvr>
                                    </p:animEffect>
                                  </p:childTnLst>
                                </p:cTn>
                              </p:par>
                              <p:par>
                                <p:cTn id="97" presetID="53" presetClass="entr" presetSubtype="16" fill="hold" nodeType="withEffect">
                                  <p:stCondLst>
                                    <p:cond delay="0"/>
                                  </p:stCondLst>
                                  <p:childTnLst>
                                    <p:set>
                                      <p:cBhvr>
                                        <p:cTn id="98" dur="1" fill="hold">
                                          <p:stCondLst>
                                            <p:cond delay="0"/>
                                          </p:stCondLst>
                                        </p:cTn>
                                        <p:tgtEl>
                                          <p:spTgt spid="18440"/>
                                        </p:tgtEl>
                                        <p:attrNameLst>
                                          <p:attrName>style.visibility</p:attrName>
                                        </p:attrNameLst>
                                      </p:cBhvr>
                                      <p:to>
                                        <p:strVal val="visible"/>
                                      </p:to>
                                    </p:set>
                                    <p:anim calcmode="lin" valueType="num">
                                      <p:cBhvr>
                                        <p:cTn id="99" dur="400" fill="hold"/>
                                        <p:tgtEl>
                                          <p:spTgt spid="18440"/>
                                        </p:tgtEl>
                                        <p:attrNameLst>
                                          <p:attrName>ppt_w</p:attrName>
                                        </p:attrNameLst>
                                      </p:cBhvr>
                                      <p:tavLst>
                                        <p:tav tm="0">
                                          <p:val>
                                            <p:fltVal val="0"/>
                                          </p:val>
                                        </p:tav>
                                        <p:tav tm="100000">
                                          <p:val>
                                            <p:strVal val="#ppt_w"/>
                                          </p:val>
                                        </p:tav>
                                      </p:tavLst>
                                    </p:anim>
                                    <p:anim calcmode="lin" valueType="num">
                                      <p:cBhvr>
                                        <p:cTn id="100" dur="400" fill="hold"/>
                                        <p:tgtEl>
                                          <p:spTgt spid="18440"/>
                                        </p:tgtEl>
                                        <p:attrNameLst>
                                          <p:attrName>ppt_h</p:attrName>
                                        </p:attrNameLst>
                                      </p:cBhvr>
                                      <p:tavLst>
                                        <p:tav tm="0">
                                          <p:val>
                                            <p:fltVal val="0"/>
                                          </p:val>
                                        </p:tav>
                                        <p:tav tm="100000">
                                          <p:val>
                                            <p:strVal val="#ppt_h"/>
                                          </p:val>
                                        </p:tav>
                                      </p:tavLst>
                                    </p:anim>
                                    <p:animEffect transition="in" filter="fade">
                                      <p:cBhvr>
                                        <p:cTn id="101" dur="400"/>
                                        <p:tgtEl>
                                          <p:spTgt spid="18440"/>
                                        </p:tgtEl>
                                      </p:cBhvr>
                                    </p:animEffect>
                                  </p:childTnLst>
                                </p:cTn>
                              </p:par>
                              <p:par>
                                <p:cTn id="102" presetID="53" presetClass="entr" presetSubtype="16" fill="hold" nodeType="withEffect">
                                  <p:stCondLst>
                                    <p:cond delay="0"/>
                                  </p:stCondLst>
                                  <p:childTnLst>
                                    <p:set>
                                      <p:cBhvr>
                                        <p:cTn id="103" dur="1" fill="hold">
                                          <p:stCondLst>
                                            <p:cond delay="0"/>
                                          </p:stCondLst>
                                        </p:cTn>
                                        <p:tgtEl>
                                          <p:spTgt spid="18442"/>
                                        </p:tgtEl>
                                        <p:attrNameLst>
                                          <p:attrName>style.visibility</p:attrName>
                                        </p:attrNameLst>
                                      </p:cBhvr>
                                      <p:to>
                                        <p:strVal val="visible"/>
                                      </p:to>
                                    </p:set>
                                    <p:anim calcmode="lin" valueType="num">
                                      <p:cBhvr>
                                        <p:cTn id="104" dur="400" fill="hold"/>
                                        <p:tgtEl>
                                          <p:spTgt spid="18442"/>
                                        </p:tgtEl>
                                        <p:attrNameLst>
                                          <p:attrName>ppt_w</p:attrName>
                                        </p:attrNameLst>
                                      </p:cBhvr>
                                      <p:tavLst>
                                        <p:tav tm="0">
                                          <p:val>
                                            <p:fltVal val="0"/>
                                          </p:val>
                                        </p:tav>
                                        <p:tav tm="100000">
                                          <p:val>
                                            <p:strVal val="#ppt_w"/>
                                          </p:val>
                                        </p:tav>
                                      </p:tavLst>
                                    </p:anim>
                                    <p:anim calcmode="lin" valueType="num">
                                      <p:cBhvr>
                                        <p:cTn id="105" dur="400" fill="hold"/>
                                        <p:tgtEl>
                                          <p:spTgt spid="18442"/>
                                        </p:tgtEl>
                                        <p:attrNameLst>
                                          <p:attrName>ppt_h</p:attrName>
                                        </p:attrNameLst>
                                      </p:cBhvr>
                                      <p:tavLst>
                                        <p:tav tm="0">
                                          <p:val>
                                            <p:fltVal val="0"/>
                                          </p:val>
                                        </p:tav>
                                        <p:tav tm="100000">
                                          <p:val>
                                            <p:strVal val="#ppt_h"/>
                                          </p:val>
                                        </p:tav>
                                      </p:tavLst>
                                    </p:anim>
                                    <p:animEffect transition="in" filter="fade">
                                      <p:cBhvr>
                                        <p:cTn id="106" dur="400"/>
                                        <p:tgtEl>
                                          <p:spTgt spid="18442"/>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400" fill="hold"/>
                                        <p:tgtEl>
                                          <p:spTgt spid="40"/>
                                        </p:tgtEl>
                                        <p:attrNameLst>
                                          <p:attrName>ppt_w</p:attrName>
                                        </p:attrNameLst>
                                      </p:cBhvr>
                                      <p:tavLst>
                                        <p:tav tm="0">
                                          <p:val>
                                            <p:fltVal val="0"/>
                                          </p:val>
                                        </p:tav>
                                        <p:tav tm="100000">
                                          <p:val>
                                            <p:strVal val="#ppt_w"/>
                                          </p:val>
                                        </p:tav>
                                      </p:tavLst>
                                    </p:anim>
                                    <p:anim calcmode="lin" valueType="num">
                                      <p:cBhvr>
                                        <p:cTn id="110" dur="400" fill="hold"/>
                                        <p:tgtEl>
                                          <p:spTgt spid="40"/>
                                        </p:tgtEl>
                                        <p:attrNameLst>
                                          <p:attrName>ppt_h</p:attrName>
                                        </p:attrNameLst>
                                      </p:cBhvr>
                                      <p:tavLst>
                                        <p:tav tm="0">
                                          <p:val>
                                            <p:fltVal val="0"/>
                                          </p:val>
                                        </p:tav>
                                        <p:tav tm="100000">
                                          <p:val>
                                            <p:strVal val="#ppt_h"/>
                                          </p:val>
                                        </p:tav>
                                      </p:tavLst>
                                    </p:anim>
                                    <p:animEffect transition="in" filter="fade">
                                      <p:cBhvr>
                                        <p:cTn id="111" dur="400"/>
                                        <p:tgtEl>
                                          <p:spTgt spid="40"/>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400" fill="hold"/>
                                        <p:tgtEl>
                                          <p:spTgt spid="43"/>
                                        </p:tgtEl>
                                        <p:attrNameLst>
                                          <p:attrName>ppt_w</p:attrName>
                                        </p:attrNameLst>
                                      </p:cBhvr>
                                      <p:tavLst>
                                        <p:tav tm="0">
                                          <p:val>
                                            <p:fltVal val="0"/>
                                          </p:val>
                                        </p:tav>
                                        <p:tav tm="100000">
                                          <p:val>
                                            <p:strVal val="#ppt_w"/>
                                          </p:val>
                                        </p:tav>
                                      </p:tavLst>
                                    </p:anim>
                                    <p:anim calcmode="lin" valueType="num">
                                      <p:cBhvr>
                                        <p:cTn id="115" dur="400" fill="hold"/>
                                        <p:tgtEl>
                                          <p:spTgt spid="43"/>
                                        </p:tgtEl>
                                        <p:attrNameLst>
                                          <p:attrName>ppt_h</p:attrName>
                                        </p:attrNameLst>
                                      </p:cBhvr>
                                      <p:tavLst>
                                        <p:tav tm="0">
                                          <p:val>
                                            <p:fltVal val="0"/>
                                          </p:val>
                                        </p:tav>
                                        <p:tav tm="100000">
                                          <p:val>
                                            <p:strVal val="#ppt_h"/>
                                          </p:val>
                                        </p:tav>
                                      </p:tavLst>
                                    </p:anim>
                                    <p:animEffect transition="in" filter="fade">
                                      <p:cBhvr>
                                        <p:cTn id="116" dur="4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0" grpId="0" animBg="1"/>
      <p:bldP spid="21" grpId="0" animBg="1"/>
      <p:bldP spid="22" grpId="0" animBg="1"/>
      <p:bldP spid="23" grpId="0" animBg="1"/>
      <p:bldP spid="33" grpId="0" animBg="1"/>
      <p:bldP spid="34" grpId="0" animBg="1"/>
      <p:bldP spid="35" grpId="0" animBg="1"/>
      <p:bldP spid="36" grpId="0" animBg="1"/>
      <p:bldP spid="40"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10" name="Rectángulo redondeado 9"/>
          <p:cNvSpPr/>
          <p:nvPr/>
        </p:nvSpPr>
        <p:spPr>
          <a:xfrm>
            <a:off x="6817474" y="881332"/>
            <a:ext cx="4587930"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Unidad mínima de mapeo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430B09A-CAB9-457C-8D3E-0EC0C73E55C8}"/>
              </a:ext>
            </a:extLst>
          </p:cNvPr>
          <p:cNvGrpSpPr/>
          <p:nvPr/>
        </p:nvGrpSpPr>
        <p:grpSpPr>
          <a:xfrm>
            <a:off x="6248400" y="2586788"/>
            <a:ext cx="6360160" cy="1691848"/>
            <a:chOff x="6248400" y="2586788"/>
            <a:chExt cx="6360160" cy="1691848"/>
          </a:xfrm>
        </p:grpSpPr>
        <mc:AlternateContent xmlns:mc="http://schemas.openxmlformats.org/markup-compatibility/2006" xmlns:a14="http://schemas.microsoft.com/office/drawing/2010/main">
          <mc:Choice Requires="a14">
            <p:sp>
              <p:nvSpPr>
                <p:cNvPr id="5" name="Rectángulo 4"/>
                <p:cNvSpPr/>
                <p:nvPr/>
              </p:nvSpPr>
              <p:spPr>
                <a:xfrm>
                  <a:off x="6248400" y="2842730"/>
                  <a:ext cx="6096000" cy="1435906"/>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𝑈𝑀𝑀</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4 </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𝑚𝑚</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𝑚𝑚</m:t>
                                </m:r>
                              </m:e>
                            </m:d>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∗(25</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∗25</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num>
                          <m:den>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𝑚𝑚</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𝑚𝑚</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en>
                        </m:f>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𝑈𝑀𝑀</m:t>
                        </m:r>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=10 000 </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e>
                          <m:sup>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s-EC" sz="1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C" sz="14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𝟏</m:t>
                        </m:r>
                        <m:r>
                          <a:rPr kumimoji="0" lang="es-EC" sz="14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4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𝒉𝒂</m:t>
                        </m:r>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248400" y="2842730"/>
                  <a:ext cx="6096000" cy="14359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6512560" y="2586788"/>
                  <a:ext cx="6096000" cy="30777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𝑈𝑀𝑀</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𝑈𝑀𝑉</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∗á</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𝑟𝑒𝑎</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𝑑𝑒</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𝑎𝑐𝑢𝑒𝑟𝑑𝑜</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𝑙𝑎</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𝑒𝑠𝑐𝑎𝑙𝑎</m:t>
                        </m:r>
                        <m:r>
                          <a:rPr kumimoji="0" lang="en-US"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
                          <m:dPr>
                            <m:begChr m:val="["/>
                            <m:endChr m:val="]"/>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s-EC"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s-E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e>
                        </m:d>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6" name="Rectángulo 5"/>
                <p:cNvSpPr>
                  <a:spLocks noRot="1" noChangeAspect="1" noMove="1" noResize="1" noEditPoints="1" noAdjustHandles="1" noChangeArrowheads="1" noChangeShapeType="1" noTextEdit="1"/>
                </p:cNvSpPr>
                <p:nvPr/>
              </p:nvSpPr>
              <p:spPr>
                <a:xfrm>
                  <a:off x="6512560" y="2586788"/>
                  <a:ext cx="6096000" cy="307777"/>
                </a:xfrm>
                <a:prstGeom prst="rect">
                  <a:avLst/>
                </a:prstGeom>
                <a:blipFill>
                  <a:blip r:embed="rId5"/>
                  <a:stretch>
                    <a:fillRect/>
                  </a:stretch>
                </a:blipFill>
              </p:spPr>
              <p:txBody>
                <a:bodyPr/>
                <a:lstStyle/>
                <a:p>
                  <a:r>
                    <a:rPr lang="en-US">
                      <a:noFill/>
                    </a:rPr>
                    <a:t> </a:t>
                  </a:r>
                </a:p>
              </p:txBody>
            </p:sp>
          </mc:Fallback>
        </mc:AlternateContent>
      </p:grpSp>
      <p:sp>
        <p:nvSpPr>
          <p:cNvPr id="12" name="Rectángulo redondeado 11"/>
          <p:cNvSpPr/>
          <p:nvPr/>
        </p:nvSpPr>
        <p:spPr>
          <a:xfrm>
            <a:off x="786596" y="881332"/>
            <a:ext cx="4587930"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Definición de la leyenda temática</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9C22D80-AFE8-40A9-9A6D-4A1B7B078655}"/>
              </a:ext>
            </a:extLst>
          </p:cNvPr>
          <p:cNvGrpSpPr/>
          <p:nvPr/>
        </p:nvGrpSpPr>
        <p:grpSpPr>
          <a:xfrm>
            <a:off x="786596" y="1640397"/>
            <a:ext cx="6029688" cy="3808363"/>
            <a:chOff x="786596" y="1640397"/>
            <a:chExt cx="6029688" cy="3808363"/>
          </a:xfrm>
        </p:grpSpPr>
        <p:pic>
          <p:nvPicPr>
            <p:cNvPr id="3" name="Imagen 2"/>
            <p:cNvPicPr>
              <a:picLocks noChangeAspect="1"/>
            </p:cNvPicPr>
            <p:nvPr/>
          </p:nvPicPr>
          <p:blipFill rotWithShape="1">
            <a:blip r:embed="rId6"/>
            <a:srcRect b="2979"/>
            <a:stretch/>
          </p:blipFill>
          <p:spPr>
            <a:xfrm>
              <a:off x="3404448" y="2428202"/>
              <a:ext cx="3411836" cy="1625638"/>
            </a:xfrm>
            <a:prstGeom prst="rect">
              <a:avLst/>
            </a:prstGeom>
          </p:spPr>
        </p:pic>
        <p:grpSp>
          <p:nvGrpSpPr>
            <p:cNvPr id="7" name="Group 6">
              <a:extLst>
                <a:ext uri="{FF2B5EF4-FFF2-40B4-BE49-F238E27FC236}">
                  <a16:creationId xmlns:a16="http://schemas.microsoft.com/office/drawing/2014/main" id="{EA521DFC-8AC6-483B-A954-EAE30D97C2CD}"/>
                </a:ext>
              </a:extLst>
            </p:cNvPr>
            <p:cNvGrpSpPr/>
            <p:nvPr/>
          </p:nvGrpSpPr>
          <p:grpSpPr>
            <a:xfrm>
              <a:off x="786596" y="1640397"/>
              <a:ext cx="4172333" cy="3808363"/>
              <a:chOff x="786596" y="1640397"/>
              <a:chExt cx="4172333" cy="3808363"/>
            </a:xfrm>
          </p:grpSpPr>
          <p:sp>
            <p:nvSpPr>
              <p:cNvPr id="27" name="Rectángulo redondeado 26"/>
              <p:cNvSpPr/>
              <p:nvPr/>
            </p:nvSpPr>
            <p:spPr>
              <a:xfrm>
                <a:off x="1110951" y="1640397"/>
                <a:ext cx="1391920" cy="342833"/>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Coberturas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ángulo redondeado 33"/>
              <p:cNvSpPr/>
              <p:nvPr/>
            </p:nvSpPr>
            <p:spPr>
              <a:xfrm>
                <a:off x="3567009" y="1666964"/>
                <a:ext cx="1391920" cy="342833"/>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Usos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n 3"/>
              <p:cNvPicPr>
                <a:picLocks noChangeAspect="1"/>
              </p:cNvPicPr>
              <p:nvPr/>
            </p:nvPicPr>
            <p:blipFill>
              <a:blip r:embed="rId7"/>
              <a:stretch>
                <a:fillRect/>
              </a:stretch>
            </p:blipFill>
            <p:spPr>
              <a:xfrm>
                <a:off x="786596" y="2256981"/>
                <a:ext cx="2364928" cy="3191779"/>
              </a:xfrm>
              <a:prstGeom prst="rect">
                <a:avLst/>
              </a:prstGeom>
            </p:spPr>
          </p:pic>
        </p:grpSp>
      </p:grpSp>
      <p:sp>
        <p:nvSpPr>
          <p:cNvPr id="13" name="Rectangle 12">
            <a:extLst>
              <a:ext uri="{FF2B5EF4-FFF2-40B4-BE49-F238E27FC236}">
                <a16:creationId xmlns:a16="http://schemas.microsoft.com/office/drawing/2014/main" id="{9E4FD50F-E64E-4DCF-9EC7-AD26E3066125}"/>
              </a:ext>
            </a:extLst>
          </p:cNvPr>
          <p:cNvSpPr/>
          <p:nvPr/>
        </p:nvSpPr>
        <p:spPr>
          <a:xfrm>
            <a:off x="8056104" y="3830595"/>
            <a:ext cx="2496565" cy="467177"/>
          </a:xfrm>
          <a:prstGeom prst="rect">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721158" y="717739"/>
            <a:ext cx="5389051"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ctr"/>
            <a:r>
              <a:rPr lang="es-EC" sz="1800" b="1" dirty="0">
                <a:solidFill>
                  <a:schemeClr val="tx1"/>
                </a:solidFill>
              </a:rPr>
              <a:t>Clasificación automática no supervisada por píxeles</a:t>
            </a:r>
            <a:endParaRPr lang="en-US" sz="1800" b="1" dirty="0">
              <a:solidFill>
                <a:schemeClr val="tx1"/>
              </a:solidFill>
            </a:endParaRPr>
          </a:p>
        </p:txBody>
      </p:sp>
      <p:sp>
        <p:nvSpPr>
          <p:cNvPr id="24" name="Rectángulo redondeado 9">
            <a:extLst>
              <a:ext uri="{FF2B5EF4-FFF2-40B4-BE49-F238E27FC236}">
                <a16:creationId xmlns:a16="http://schemas.microsoft.com/office/drawing/2014/main" id="{A6116EEC-75D6-4BE5-856E-57FEECD1415E}"/>
              </a:ext>
            </a:extLst>
          </p:cNvPr>
          <p:cNvSpPr/>
          <p:nvPr/>
        </p:nvSpPr>
        <p:spPr>
          <a:xfrm>
            <a:off x="7951727" y="717739"/>
            <a:ext cx="2736646"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Resultado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EC2A0591-64E4-4B39-82C6-1413C482107B}"/>
              </a:ext>
            </a:extLst>
          </p:cNvPr>
          <p:cNvPicPr>
            <a:picLocks noChangeAspect="1"/>
          </p:cNvPicPr>
          <p:nvPr/>
        </p:nvPicPr>
        <p:blipFill rotWithShape="1">
          <a:blip r:embed="rId4">
            <a:extLst>
              <a:ext uri="{28A0092B-C50C-407E-A947-70E740481C1C}">
                <a14:useLocalDpi xmlns:a14="http://schemas.microsoft.com/office/drawing/2010/main" val="0"/>
              </a:ext>
            </a:extLst>
          </a:blip>
          <a:srcRect l="39379" t="14242" r="33412" b="13693"/>
          <a:stretch/>
        </p:blipFill>
        <p:spPr bwMode="auto">
          <a:xfrm>
            <a:off x="1576033" y="1959604"/>
            <a:ext cx="3738531" cy="4008147"/>
          </a:xfrm>
          <a:prstGeom prst="rect">
            <a:avLst/>
          </a:prstGeom>
          <a:ln>
            <a:noFill/>
          </a:ln>
          <a:extLst>
            <a:ext uri="{53640926-AAD7-44D8-BBD7-CCE9431645EC}">
              <a14:shadowObscured xmlns:a14="http://schemas.microsoft.com/office/drawing/2010/main"/>
            </a:ext>
          </a:extLst>
        </p:spPr>
      </p:pic>
      <p:grpSp>
        <p:nvGrpSpPr>
          <p:cNvPr id="32" name="Group 4">
            <a:extLst>
              <a:ext uri="{FF2B5EF4-FFF2-40B4-BE49-F238E27FC236}">
                <a16:creationId xmlns:a16="http://schemas.microsoft.com/office/drawing/2014/main" id="{25C13185-3F77-41D4-A857-46F5B336823B}"/>
              </a:ext>
            </a:extLst>
          </p:cNvPr>
          <p:cNvGrpSpPr/>
          <p:nvPr/>
        </p:nvGrpSpPr>
        <p:grpSpPr>
          <a:xfrm>
            <a:off x="6412803" y="1473624"/>
            <a:ext cx="5379755" cy="4220455"/>
            <a:chOff x="0" y="0"/>
            <a:chExt cx="5064228" cy="3743325"/>
          </a:xfrm>
        </p:grpSpPr>
        <p:grpSp>
          <p:nvGrpSpPr>
            <p:cNvPr id="33" name="Grupo 116">
              <a:extLst>
                <a:ext uri="{FF2B5EF4-FFF2-40B4-BE49-F238E27FC236}">
                  <a16:creationId xmlns:a16="http://schemas.microsoft.com/office/drawing/2014/main" id="{BB5143D4-DD21-44C2-8FCC-D0DA5AA9F8A7}"/>
                </a:ext>
              </a:extLst>
            </p:cNvPr>
            <p:cNvGrpSpPr/>
            <p:nvPr/>
          </p:nvGrpSpPr>
          <p:grpSpPr>
            <a:xfrm>
              <a:off x="0" y="0"/>
              <a:ext cx="5064228" cy="3743325"/>
              <a:chOff x="0" y="0"/>
              <a:chExt cx="5522871" cy="4192270"/>
            </a:xfrm>
          </p:grpSpPr>
          <p:grpSp>
            <p:nvGrpSpPr>
              <p:cNvPr id="37" name="Grupo 115">
                <a:extLst>
                  <a:ext uri="{FF2B5EF4-FFF2-40B4-BE49-F238E27FC236}">
                    <a16:creationId xmlns:a16="http://schemas.microsoft.com/office/drawing/2014/main" id="{511942EC-E44D-4DA6-BBC5-D5705DF51CBE}"/>
                  </a:ext>
                </a:extLst>
              </p:cNvPr>
              <p:cNvGrpSpPr/>
              <p:nvPr/>
            </p:nvGrpSpPr>
            <p:grpSpPr>
              <a:xfrm>
                <a:off x="0" y="0"/>
                <a:ext cx="5522871" cy="4192270"/>
                <a:chOff x="0" y="0"/>
                <a:chExt cx="5522871" cy="4192270"/>
              </a:xfrm>
            </p:grpSpPr>
            <p:pic>
              <p:nvPicPr>
                <p:cNvPr id="41" name="Imagen 99">
                  <a:extLst>
                    <a:ext uri="{FF2B5EF4-FFF2-40B4-BE49-F238E27FC236}">
                      <a16:creationId xmlns:a16="http://schemas.microsoft.com/office/drawing/2014/main" id="{0173AEA4-F144-426D-BB65-9BC669C2911B}"/>
                    </a:ext>
                  </a:extLst>
                </p:cNvPr>
                <p:cNvPicPr>
                  <a:picLocks noChangeAspect="1"/>
                </p:cNvPicPr>
                <p:nvPr/>
              </p:nvPicPr>
              <p:blipFill rotWithShape="1">
                <a:blip r:embed="rId5">
                  <a:extLst>
                    <a:ext uri="{28A0092B-C50C-407E-A947-70E740481C1C}">
                      <a14:useLocalDpi xmlns:a14="http://schemas.microsoft.com/office/drawing/2010/main" val="0"/>
                    </a:ext>
                  </a:extLst>
                </a:blip>
                <a:srcRect r="4363"/>
                <a:stretch/>
              </p:blipFill>
              <p:spPr>
                <a:xfrm>
                  <a:off x="0" y="0"/>
                  <a:ext cx="3335655" cy="4183380"/>
                </a:xfrm>
                <a:prstGeom prst="rect">
                  <a:avLst/>
                </a:prstGeom>
              </p:spPr>
            </p:pic>
            <p:pic>
              <p:nvPicPr>
                <p:cNvPr id="42" name="Imagen 106">
                  <a:extLst>
                    <a:ext uri="{FF2B5EF4-FFF2-40B4-BE49-F238E27FC236}">
                      <a16:creationId xmlns:a16="http://schemas.microsoft.com/office/drawing/2014/main" id="{1FADA854-F509-4ED4-BE62-7717C8AC9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9960" y="403860"/>
                  <a:ext cx="2000250" cy="1371600"/>
                </a:xfrm>
                <a:prstGeom prst="rect">
                  <a:avLst/>
                </a:prstGeom>
              </p:spPr>
            </p:pic>
            <p:pic>
              <p:nvPicPr>
                <p:cNvPr id="50" name="Imagen 107">
                  <a:extLst>
                    <a:ext uri="{FF2B5EF4-FFF2-40B4-BE49-F238E27FC236}">
                      <a16:creationId xmlns:a16="http://schemas.microsoft.com/office/drawing/2014/main" id="{F848EFAD-EBE7-4106-A4E7-45D20A13F5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1511" y="2223499"/>
                  <a:ext cx="1991360" cy="1376045"/>
                </a:xfrm>
                <a:prstGeom prst="rect">
                  <a:avLst/>
                </a:prstGeom>
              </p:spPr>
            </p:pic>
            <p:cxnSp>
              <p:nvCxnSpPr>
                <p:cNvPr id="51" name="Conector recto 108">
                  <a:extLst>
                    <a:ext uri="{FF2B5EF4-FFF2-40B4-BE49-F238E27FC236}">
                      <a16:creationId xmlns:a16="http://schemas.microsoft.com/office/drawing/2014/main" id="{C4817CB5-9863-416D-A2A2-7E3E4103EF5D}"/>
                    </a:ext>
                  </a:extLst>
                </p:cNvPr>
                <p:cNvCxnSpPr/>
                <p:nvPr/>
              </p:nvCxnSpPr>
              <p:spPr>
                <a:xfrm flipV="1">
                  <a:off x="2514600" y="403860"/>
                  <a:ext cx="971550" cy="1679575"/>
                </a:xfrm>
                <a:prstGeom prst="line">
                  <a:avLst/>
                </a:prstGeom>
                <a:noFill/>
                <a:ln w="12700" cap="flat" cmpd="sng" algn="ctr">
                  <a:solidFill>
                    <a:sysClr val="windowText" lastClr="000000"/>
                  </a:solidFill>
                  <a:prstDash val="solid"/>
                  <a:miter lim="800000"/>
                </a:ln>
                <a:effectLst/>
              </p:spPr>
            </p:cxnSp>
            <p:sp>
              <p:nvSpPr>
                <p:cNvPr id="52" name="Rectángulo 110">
                  <a:extLst>
                    <a:ext uri="{FF2B5EF4-FFF2-40B4-BE49-F238E27FC236}">
                      <a16:creationId xmlns:a16="http://schemas.microsoft.com/office/drawing/2014/main" id="{23A2EB80-4AC9-4A29-8156-9CB9D3B7DD19}"/>
                    </a:ext>
                  </a:extLst>
                </p:cNvPr>
                <p:cNvSpPr/>
                <p:nvPr/>
              </p:nvSpPr>
              <p:spPr>
                <a:xfrm>
                  <a:off x="2522220" y="2072640"/>
                  <a:ext cx="304165" cy="250825"/>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53" name="Grupo 114">
                  <a:extLst>
                    <a:ext uri="{FF2B5EF4-FFF2-40B4-BE49-F238E27FC236}">
                      <a16:creationId xmlns:a16="http://schemas.microsoft.com/office/drawing/2014/main" id="{FDCA5ABF-50C4-4720-AD87-3EAE0A7FE569}"/>
                    </a:ext>
                  </a:extLst>
                </p:cNvPr>
                <p:cNvGrpSpPr/>
                <p:nvPr/>
              </p:nvGrpSpPr>
              <p:grpSpPr>
                <a:xfrm>
                  <a:off x="0" y="3139440"/>
                  <a:ext cx="1196341" cy="1052830"/>
                  <a:chOff x="0" y="0"/>
                  <a:chExt cx="708722" cy="649582"/>
                </a:xfrm>
              </p:grpSpPr>
              <p:grpSp>
                <p:nvGrpSpPr>
                  <p:cNvPr id="54" name="Grupo 104">
                    <a:extLst>
                      <a:ext uri="{FF2B5EF4-FFF2-40B4-BE49-F238E27FC236}">
                        <a16:creationId xmlns:a16="http://schemas.microsoft.com/office/drawing/2014/main" id="{948714C7-7835-439C-B7A9-65383A76EE08}"/>
                      </a:ext>
                    </a:extLst>
                  </p:cNvPr>
                  <p:cNvGrpSpPr/>
                  <p:nvPr/>
                </p:nvGrpSpPr>
                <p:grpSpPr>
                  <a:xfrm>
                    <a:off x="0" y="0"/>
                    <a:ext cx="708722" cy="649582"/>
                    <a:chOff x="0" y="0"/>
                    <a:chExt cx="1227529" cy="1139190"/>
                  </a:xfrm>
                </p:grpSpPr>
                <p:pic>
                  <p:nvPicPr>
                    <p:cNvPr id="56" name="Imagen 102">
                      <a:extLst>
                        <a:ext uri="{FF2B5EF4-FFF2-40B4-BE49-F238E27FC236}">
                          <a16:creationId xmlns:a16="http://schemas.microsoft.com/office/drawing/2014/main" id="{FB0CD0E2-0524-4BF2-AC5C-115372CA8485}"/>
                        </a:ext>
                      </a:extLst>
                    </p:cNvPr>
                    <p:cNvPicPr>
                      <a:picLocks noChangeAspect="1"/>
                    </p:cNvPicPr>
                    <p:nvPr/>
                  </p:nvPicPr>
                  <p:blipFill rotWithShape="1">
                    <a:blip r:embed="rId8">
                      <a:extLst>
                        <a:ext uri="{28A0092B-C50C-407E-A947-70E740481C1C}">
                          <a14:useLocalDpi xmlns:a14="http://schemas.microsoft.com/office/drawing/2010/main" val="0"/>
                        </a:ext>
                      </a:extLst>
                    </a:blip>
                    <a:srcRect l="22141" t="14467" r="69363"/>
                    <a:stretch/>
                  </p:blipFill>
                  <p:spPr bwMode="auto">
                    <a:xfrm>
                      <a:off x="0" y="0"/>
                      <a:ext cx="466090" cy="1139190"/>
                    </a:xfrm>
                    <a:prstGeom prst="rect">
                      <a:avLst/>
                    </a:prstGeom>
                    <a:ln>
                      <a:noFill/>
                    </a:ln>
                    <a:extLst>
                      <a:ext uri="{53640926-AAD7-44D8-BBD7-CCE9431645EC}">
                        <a14:shadowObscured xmlns:a14="http://schemas.microsoft.com/office/drawing/2010/main"/>
                      </a:ext>
                    </a:extLst>
                  </p:spPr>
                </p:pic>
                <p:pic>
                  <p:nvPicPr>
                    <p:cNvPr id="57" name="Imagen 103">
                      <a:extLst>
                        <a:ext uri="{FF2B5EF4-FFF2-40B4-BE49-F238E27FC236}">
                          <a16:creationId xmlns:a16="http://schemas.microsoft.com/office/drawing/2014/main" id="{E53C48CB-F6A9-4E12-8823-9F48B027DC0E}"/>
                        </a:ext>
                      </a:extLst>
                    </p:cNvPr>
                    <p:cNvPicPr>
                      <a:picLocks noChangeAspect="1"/>
                    </p:cNvPicPr>
                    <p:nvPr/>
                  </p:nvPicPr>
                  <p:blipFill rotWithShape="1">
                    <a:blip r:embed="rId8">
                      <a:extLst>
                        <a:ext uri="{28A0092B-C50C-407E-A947-70E740481C1C}">
                          <a14:useLocalDpi xmlns:a14="http://schemas.microsoft.com/office/drawing/2010/main" val="0"/>
                        </a:ext>
                      </a:extLst>
                    </a:blip>
                    <a:srcRect l="78113" t="14467" r="8000"/>
                    <a:stretch/>
                  </p:blipFill>
                  <p:spPr bwMode="auto">
                    <a:xfrm>
                      <a:off x="466164" y="0"/>
                      <a:ext cx="761365" cy="1139190"/>
                    </a:xfrm>
                    <a:prstGeom prst="rect">
                      <a:avLst/>
                    </a:prstGeom>
                    <a:ln>
                      <a:noFill/>
                    </a:ln>
                    <a:extLst>
                      <a:ext uri="{53640926-AAD7-44D8-BBD7-CCE9431645EC}">
                        <a14:shadowObscured xmlns:a14="http://schemas.microsoft.com/office/drawing/2010/main"/>
                      </a:ext>
                    </a:extLst>
                  </p:spPr>
                </p:pic>
              </p:grpSp>
              <p:pic>
                <p:nvPicPr>
                  <p:cNvPr id="55" name="Imagen 113">
                    <a:extLst>
                      <a:ext uri="{FF2B5EF4-FFF2-40B4-BE49-F238E27FC236}">
                        <a16:creationId xmlns:a16="http://schemas.microsoft.com/office/drawing/2014/main" id="{605CD8B4-31F8-4060-BD45-C6008BAC693B}"/>
                      </a:ext>
                    </a:extLst>
                  </p:cNvPr>
                  <p:cNvPicPr>
                    <a:picLocks noChangeAspect="1"/>
                  </p:cNvPicPr>
                  <p:nvPr/>
                </p:nvPicPr>
                <p:blipFill rotWithShape="1">
                  <a:blip r:embed="rId9">
                    <a:extLst>
                      <a:ext uri="{28A0092B-C50C-407E-A947-70E740481C1C}">
                        <a14:useLocalDpi xmlns:a14="http://schemas.microsoft.com/office/drawing/2010/main" val="0"/>
                      </a:ext>
                    </a:extLst>
                  </a:blip>
                  <a:srcRect l="69861" t="14200" r="21111" b="-15875"/>
                  <a:stretch/>
                </p:blipFill>
                <p:spPr bwMode="auto">
                  <a:xfrm>
                    <a:off x="263979" y="584429"/>
                    <a:ext cx="288290" cy="62939"/>
                  </a:xfrm>
                  <a:prstGeom prst="rect">
                    <a:avLst/>
                  </a:prstGeom>
                  <a:ln>
                    <a:noFill/>
                  </a:ln>
                  <a:extLst>
                    <a:ext uri="{53640926-AAD7-44D8-BBD7-CCE9431645EC}">
                      <a14:shadowObscured xmlns:a14="http://schemas.microsoft.com/office/drawing/2010/main"/>
                    </a:ext>
                  </a:extLst>
                </p:spPr>
              </p:pic>
            </p:grpSp>
          </p:grpSp>
          <p:cxnSp>
            <p:nvCxnSpPr>
              <p:cNvPr id="39" name="Conector recto 109">
                <a:extLst>
                  <a:ext uri="{FF2B5EF4-FFF2-40B4-BE49-F238E27FC236}">
                    <a16:creationId xmlns:a16="http://schemas.microsoft.com/office/drawing/2014/main" id="{BCE15529-232F-449D-A75B-465A10A5371C}"/>
                  </a:ext>
                </a:extLst>
              </p:cNvPr>
              <p:cNvCxnSpPr/>
              <p:nvPr/>
            </p:nvCxnSpPr>
            <p:spPr>
              <a:xfrm flipV="1">
                <a:off x="2826385" y="1752601"/>
                <a:ext cx="676275" cy="560293"/>
              </a:xfrm>
              <a:prstGeom prst="line">
                <a:avLst/>
              </a:prstGeom>
              <a:noFill/>
              <a:ln w="12700" cap="flat" cmpd="sng" algn="ctr">
                <a:solidFill>
                  <a:sysClr val="windowText" lastClr="000000"/>
                </a:solidFill>
                <a:prstDash val="solid"/>
                <a:miter lim="800000"/>
              </a:ln>
              <a:effectLst/>
            </p:spPr>
          </p:cxnSp>
        </p:grpSp>
        <p:sp>
          <p:nvSpPr>
            <p:cNvPr id="34" name="Rectangle 6">
              <a:extLst>
                <a:ext uri="{FF2B5EF4-FFF2-40B4-BE49-F238E27FC236}">
                  <a16:creationId xmlns:a16="http://schemas.microsoft.com/office/drawing/2014/main" id="{7973B727-BF00-42AD-8C4E-4756E023233D}"/>
                </a:ext>
              </a:extLst>
            </p:cNvPr>
            <p:cNvSpPr/>
            <p:nvPr/>
          </p:nvSpPr>
          <p:spPr>
            <a:xfrm>
              <a:off x="3238500" y="57150"/>
              <a:ext cx="1795780" cy="25717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s-EC" sz="1100">
                  <a:effectLst/>
                  <a:ea typeface="Calibri" panose="020F0502020204030204" pitchFamily="34" charset="0"/>
                  <a:cs typeface="Times New Roman" panose="02020603050405020304" pitchFamily="18" charset="0"/>
                </a:rPr>
                <a:t>Ejemplo clasificación</a:t>
              </a:r>
              <a:endParaRPr lang="en-US" sz="1100">
                <a:effectLst/>
                <a:ea typeface="Calibri" panose="020F0502020204030204" pitchFamily="34" charset="0"/>
                <a:cs typeface="Times New Roman" panose="02020603050405020304" pitchFamily="18" charset="0"/>
              </a:endParaRPr>
            </a:p>
          </p:txBody>
        </p:sp>
        <p:sp>
          <p:nvSpPr>
            <p:cNvPr id="35" name="Rectangle 7">
              <a:extLst>
                <a:ext uri="{FF2B5EF4-FFF2-40B4-BE49-F238E27FC236}">
                  <a16:creationId xmlns:a16="http://schemas.microsoft.com/office/drawing/2014/main" id="{4A994E55-75BB-41F2-8079-C72DDAA5A8F1}"/>
                </a:ext>
              </a:extLst>
            </p:cNvPr>
            <p:cNvSpPr/>
            <p:nvPr/>
          </p:nvSpPr>
          <p:spPr>
            <a:xfrm>
              <a:off x="3238500" y="1695450"/>
              <a:ext cx="1795780" cy="25717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s-EC" sz="1100">
                  <a:effectLst/>
                  <a:ea typeface="Calibri" panose="020F0502020204030204" pitchFamily="34" charset="0"/>
                  <a:cs typeface="Times New Roman" panose="02020603050405020304" pitchFamily="18" charset="0"/>
                </a:rPr>
                <a:t>   Ejemplo ortofoto</a:t>
              </a:r>
              <a:endParaRPr lang="en-US" sz="1100">
                <a:effectLst/>
                <a:ea typeface="Calibri" panose="020F0502020204030204" pitchFamily="34" charset="0"/>
                <a:cs typeface="Times New Roman" panose="02020603050405020304" pitchFamily="18" charset="0"/>
              </a:endParaRPr>
            </a:p>
          </p:txBody>
        </p:sp>
      </p:grpSp>
      <p:grpSp>
        <p:nvGrpSpPr>
          <p:cNvPr id="25" name="Grupo 24"/>
          <p:cNvGrpSpPr/>
          <p:nvPr/>
        </p:nvGrpSpPr>
        <p:grpSpPr>
          <a:xfrm>
            <a:off x="1484244" y="1473623"/>
            <a:ext cx="3830320" cy="291601"/>
            <a:chOff x="751840" y="2062970"/>
            <a:chExt cx="3830320" cy="291601"/>
          </a:xfrm>
        </p:grpSpPr>
        <p:sp>
          <p:nvSpPr>
            <p:cNvPr id="28" name="Rectángulo redondeado 42">
              <a:extLst>
                <a:ext uri="{FF2B5EF4-FFF2-40B4-BE49-F238E27FC236}">
                  <a16:creationId xmlns:a16="http://schemas.microsoft.com/office/drawing/2014/main" id="{D5B4D3CF-402A-40DC-A7D1-B86CF7103E08}"/>
                </a:ext>
              </a:extLst>
            </p:cNvPr>
            <p:cNvSpPr/>
            <p:nvPr/>
          </p:nvSpPr>
          <p:spPr>
            <a:xfrm>
              <a:off x="751840" y="2062971"/>
              <a:ext cx="1273730" cy="291600"/>
            </a:xfrm>
            <a:prstGeom prst="roundRect">
              <a:avLst/>
            </a:prstGeom>
            <a:solidFill>
              <a:schemeClr val="accent5">
                <a:lumMod val="40000"/>
                <a:lumOff val="6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ERDAS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ángulo redondeado 42">
              <a:extLst>
                <a:ext uri="{FF2B5EF4-FFF2-40B4-BE49-F238E27FC236}">
                  <a16:creationId xmlns:a16="http://schemas.microsoft.com/office/drawing/2014/main" id="{C207A29A-9C14-4DCB-B5D9-EC867119C697}"/>
                </a:ext>
              </a:extLst>
            </p:cNvPr>
            <p:cNvSpPr/>
            <p:nvPr/>
          </p:nvSpPr>
          <p:spPr>
            <a:xfrm>
              <a:off x="1850079" y="2062970"/>
              <a:ext cx="2732081" cy="291600"/>
            </a:xfrm>
            <a:prstGeom prst="roundRect">
              <a:avLst/>
            </a:prstGeom>
            <a:solidFill>
              <a:srgbClr val="DBB7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Unsupervided</a:t>
              </a:r>
              <a:r>
                <a:rPr kumimoji="0" lang="es-ES" sz="1400" b="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Classification</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300520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400" fill="hold"/>
                                        <p:tgtEl>
                                          <p:spTgt spid="24"/>
                                        </p:tgtEl>
                                        <p:attrNameLst>
                                          <p:attrName>ppt_w</p:attrName>
                                        </p:attrNameLst>
                                      </p:cBhvr>
                                      <p:tavLst>
                                        <p:tav tm="0">
                                          <p:val>
                                            <p:fltVal val="0"/>
                                          </p:val>
                                        </p:tav>
                                        <p:tav tm="100000">
                                          <p:val>
                                            <p:strVal val="#ppt_w"/>
                                          </p:val>
                                        </p:tav>
                                      </p:tavLst>
                                    </p:anim>
                                    <p:anim calcmode="lin" valueType="num">
                                      <p:cBhvr>
                                        <p:cTn id="13" dur="400" fill="hold"/>
                                        <p:tgtEl>
                                          <p:spTgt spid="24"/>
                                        </p:tgtEl>
                                        <p:attrNameLst>
                                          <p:attrName>ppt_h</p:attrName>
                                        </p:attrNameLst>
                                      </p:cBhvr>
                                      <p:tavLst>
                                        <p:tav tm="0">
                                          <p:val>
                                            <p:fltVal val="0"/>
                                          </p:val>
                                        </p:tav>
                                        <p:tav tm="100000">
                                          <p:val>
                                            <p:strVal val="#ppt_h"/>
                                          </p:val>
                                        </p:tav>
                                      </p:tavLst>
                                    </p:anim>
                                    <p:animEffect transition="in" filter="fade">
                                      <p:cBhvr>
                                        <p:cTn id="14" dur="4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400" fill="hold"/>
                                        <p:tgtEl>
                                          <p:spTgt spid="30"/>
                                        </p:tgtEl>
                                        <p:attrNameLst>
                                          <p:attrName>ppt_w</p:attrName>
                                        </p:attrNameLst>
                                      </p:cBhvr>
                                      <p:tavLst>
                                        <p:tav tm="0">
                                          <p:val>
                                            <p:fltVal val="0"/>
                                          </p:val>
                                        </p:tav>
                                        <p:tav tm="100000">
                                          <p:val>
                                            <p:strVal val="#ppt_w"/>
                                          </p:val>
                                        </p:tav>
                                      </p:tavLst>
                                    </p:anim>
                                    <p:anim calcmode="lin" valueType="num">
                                      <p:cBhvr>
                                        <p:cTn id="18" dur="400" fill="hold"/>
                                        <p:tgtEl>
                                          <p:spTgt spid="30"/>
                                        </p:tgtEl>
                                        <p:attrNameLst>
                                          <p:attrName>ppt_h</p:attrName>
                                        </p:attrNameLst>
                                      </p:cBhvr>
                                      <p:tavLst>
                                        <p:tav tm="0">
                                          <p:val>
                                            <p:fltVal val="0"/>
                                          </p:val>
                                        </p:tav>
                                        <p:tav tm="100000">
                                          <p:val>
                                            <p:strVal val="#ppt_h"/>
                                          </p:val>
                                        </p:tav>
                                      </p:tavLst>
                                    </p:anim>
                                    <p:animEffect transition="in" filter="fade">
                                      <p:cBhvr>
                                        <p:cTn id="19" dur="400"/>
                                        <p:tgtEl>
                                          <p:spTgt spid="30"/>
                                        </p:tgtEl>
                                      </p:cBhvr>
                                    </p:animEffect>
                                  </p:childTnLst>
                                </p:cTn>
                              </p:par>
                              <p:par>
                                <p:cTn id="20" presetID="53" presetClass="entr" presetSubtype="16"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400" fill="hold"/>
                                        <p:tgtEl>
                                          <p:spTgt spid="32"/>
                                        </p:tgtEl>
                                        <p:attrNameLst>
                                          <p:attrName>ppt_w</p:attrName>
                                        </p:attrNameLst>
                                      </p:cBhvr>
                                      <p:tavLst>
                                        <p:tav tm="0">
                                          <p:val>
                                            <p:fltVal val="0"/>
                                          </p:val>
                                        </p:tav>
                                        <p:tav tm="100000">
                                          <p:val>
                                            <p:strVal val="#ppt_w"/>
                                          </p:val>
                                        </p:tav>
                                      </p:tavLst>
                                    </p:anim>
                                    <p:anim calcmode="lin" valueType="num">
                                      <p:cBhvr>
                                        <p:cTn id="23" dur="400" fill="hold"/>
                                        <p:tgtEl>
                                          <p:spTgt spid="32"/>
                                        </p:tgtEl>
                                        <p:attrNameLst>
                                          <p:attrName>ppt_h</p:attrName>
                                        </p:attrNameLst>
                                      </p:cBhvr>
                                      <p:tavLst>
                                        <p:tav tm="0">
                                          <p:val>
                                            <p:fltVal val="0"/>
                                          </p:val>
                                        </p:tav>
                                        <p:tav tm="100000">
                                          <p:val>
                                            <p:strVal val="#ppt_h"/>
                                          </p:val>
                                        </p:tav>
                                      </p:tavLst>
                                    </p:anim>
                                    <p:animEffect transition="in" filter="fade">
                                      <p:cBhvr>
                                        <p:cTn id="24" dur="400"/>
                                        <p:tgtEl>
                                          <p:spTgt spid="32"/>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400" fill="hold"/>
                                        <p:tgtEl>
                                          <p:spTgt spid="25"/>
                                        </p:tgtEl>
                                        <p:attrNameLst>
                                          <p:attrName>ppt_w</p:attrName>
                                        </p:attrNameLst>
                                      </p:cBhvr>
                                      <p:tavLst>
                                        <p:tav tm="0">
                                          <p:val>
                                            <p:fltVal val="0"/>
                                          </p:val>
                                        </p:tav>
                                        <p:tav tm="100000">
                                          <p:val>
                                            <p:strVal val="#ppt_w"/>
                                          </p:val>
                                        </p:tav>
                                      </p:tavLst>
                                    </p:anim>
                                    <p:anim calcmode="lin" valueType="num">
                                      <p:cBhvr>
                                        <p:cTn id="28" dur="400" fill="hold"/>
                                        <p:tgtEl>
                                          <p:spTgt spid="25"/>
                                        </p:tgtEl>
                                        <p:attrNameLst>
                                          <p:attrName>ppt_h</p:attrName>
                                        </p:attrNameLst>
                                      </p:cBhvr>
                                      <p:tavLst>
                                        <p:tav tm="0">
                                          <p:val>
                                            <p:fltVal val="0"/>
                                          </p:val>
                                        </p:tav>
                                        <p:tav tm="100000">
                                          <p:val>
                                            <p:strVal val="#ppt_h"/>
                                          </p:val>
                                        </p:tav>
                                      </p:tavLst>
                                    </p:anim>
                                    <p:animEffect transition="in" filter="fade">
                                      <p:cBhvr>
                                        <p:cTn id="29" dur="4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600311" y="732341"/>
            <a:ext cx="5429691"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Clasificación automática supervisada por píxeles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ángulo redondeado 9">
            <a:extLst>
              <a:ext uri="{FF2B5EF4-FFF2-40B4-BE49-F238E27FC236}">
                <a16:creationId xmlns:a16="http://schemas.microsoft.com/office/drawing/2014/main" id="{A6116EEC-75D6-4BE5-856E-57FEECD1415E}"/>
              </a:ext>
            </a:extLst>
          </p:cNvPr>
          <p:cNvSpPr/>
          <p:nvPr/>
        </p:nvSpPr>
        <p:spPr>
          <a:xfrm>
            <a:off x="7951727" y="769339"/>
            <a:ext cx="2736646"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Resultado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Imagen 56">
            <a:extLst>
              <a:ext uri="{FF2B5EF4-FFF2-40B4-BE49-F238E27FC236}">
                <a16:creationId xmlns:a16="http://schemas.microsoft.com/office/drawing/2014/main" id="{3720831C-788D-47A6-875F-245F82DB2D11}"/>
              </a:ext>
            </a:extLst>
          </p:cNvPr>
          <p:cNvPicPr>
            <a:picLocks noChangeAspect="1"/>
          </p:cNvPicPr>
          <p:nvPr/>
        </p:nvPicPr>
        <p:blipFill rotWithShape="1">
          <a:blip r:embed="rId4">
            <a:extLst>
              <a:ext uri="{28A0092B-C50C-407E-A947-70E740481C1C}">
                <a14:useLocalDpi xmlns:a14="http://schemas.microsoft.com/office/drawing/2010/main" val="0"/>
              </a:ext>
            </a:extLst>
          </a:blip>
          <a:srcRect b="17742"/>
          <a:stretch/>
        </p:blipFill>
        <p:spPr bwMode="auto">
          <a:xfrm>
            <a:off x="801366" y="2393849"/>
            <a:ext cx="5228636" cy="2589750"/>
          </a:xfrm>
          <a:prstGeom prst="rect">
            <a:avLst/>
          </a:prstGeom>
          <a:ln>
            <a:noFill/>
          </a:ln>
          <a:extLst>
            <a:ext uri="{53640926-AAD7-44D8-BBD7-CCE9431645EC}">
              <a14:shadowObscured xmlns:a14="http://schemas.microsoft.com/office/drawing/2010/main"/>
            </a:ext>
          </a:extLst>
        </p:spPr>
      </p:pic>
      <p:grpSp>
        <p:nvGrpSpPr>
          <p:cNvPr id="28" name="Group 20">
            <a:extLst>
              <a:ext uri="{FF2B5EF4-FFF2-40B4-BE49-F238E27FC236}">
                <a16:creationId xmlns:a16="http://schemas.microsoft.com/office/drawing/2014/main" id="{1B6E909D-B843-47D6-A9F2-D24A9733BC48}"/>
              </a:ext>
            </a:extLst>
          </p:cNvPr>
          <p:cNvGrpSpPr/>
          <p:nvPr/>
        </p:nvGrpSpPr>
        <p:grpSpPr>
          <a:xfrm>
            <a:off x="6552701" y="1593075"/>
            <a:ext cx="5249602" cy="4070807"/>
            <a:chOff x="0" y="0"/>
            <a:chExt cx="5099125" cy="3773133"/>
          </a:xfrm>
        </p:grpSpPr>
        <p:grpSp>
          <p:nvGrpSpPr>
            <p:cNvPr id="29" name="Grupo 90">
              <a:extLst>
                <a:ext uri="{FF2B5EF4-FFF2-40B4-BE49-F238E27FC236}">
                  <a16:creationId xmlns:a16="http://schemas.microsoft.com/office/drawing/2014/main" id="{1316A176-8292-4F8C-8F21-614EB3C5F234}"/>
                </a:ext>
              </a:extLst>
            </p:cNvPr>
            <p:cNvGrpSpPr/>
            <p:nvPr/>
          </p:nvGrpSpPr>
          <p:grpSpPr>
            <a:xfrm>
              <a:off x="0" y="104775"/>
              <a:ext cx="5099125" cy="3668358"/>
              <a:chOff x="0" y="-1"/>
              <a:chExt cx="5443358" cy="4195768"/>
            </a:xfrm>
          </p:grpSpPr>
          <p:grpSp>
            <p:nvGrpSpPr>
              <p:cNvPr id="38" name="Grupo 83">
                <a:extLst>
                  <a:ext uri="{FF2B5EF4-FFF2-40B4-BE49-F238E27FC236}">
                    <a16:creationId xmlns:a16="http://schemas.microsoft.com/office/drawing/2014/main" id="{2E6BA425-9509-4C72-BAC2-4DAE793745A9}"/>
                  </a:ext>
                </a:extLst>
              </p:cNvPr>
              <p:cNvGrpSpPr/>
              <p:nvPr/>
            </p:nvGrpSpPr>
            <p:grpSpPr>
              <a:xfrm>
                <a:off x="0" y="-1"/>
                <a:ext cx="3344819" cy="4195768"/>
                <a:chOff x="55458" y="38751"/>
                <a:chExt cx="3477581" cy="4267559"/>
              </a:xfrm>
            </p:grpSpPr>
            <p:pic>
              <p:nvPicPr>
                <p:cNvPr id="47" name="Imagen 79">
                  <a:extLst>
                    <a:ext uri="{FF2B5EF4-FFF2-40B4-BE49-F238E27FC236}">
                      <a16:creationId xmlns:a16="http://schemas.microsoft.com/office/drawing/2014/main" id="{016AB4E9-5B1E-48B2-80F2-5B43A7A969C5}"/>
                    </a:ext>
                  </a:extLst>
                </p:cNvPr>
                <p:cNvPicPr>
                  <a:picLocks noChangeAspect="1"/>
                </p:cNvPicPr>
                <p:nvPr/>
              </p:nvPicPr>
              <p:blipFill rotWithShape="1">
                <a:blip r:embed="rId5">
                  <a:extLst>
                    <a:ext uri="{28A0092B-C50C-407E-A947-70E740481C1C}">
                      <a14:useLocalDpi xmlns:a14="http://schemas.microsoft.com/office/drawing/2010/main" val="0"/>
                    </a:ext>
                  </a:extLst>
                </a:blip>
                <a:srcRect l="1895" t="951" r="1421" b="1527"/>
                <a:stretch/>
              </p:blipFill>
              <p:spPr>
                <a:xfrm>
                  <a:off x="63379" y="38751"/>
                  <a:ext cx="3469660" cy="4267559"/>
                </a:xfrm>
                <a:prstGeom prst="rect">
                  <a:avLst/>
                </a:prstGeom>
              </p:spPr>
            </p:pic>
            <p:grpSp>
              <p:nvGrpSpPr>
                <p:cNvPr id="48" name="Grupo 82">
                  <a:extLst>
                    <a:ext uri="{FF2B5EF4-FFF2-40B4-BE49-F238E27FC236}">
                      <a16:creationId xmlns:a16="http://schemas.microsoft.com/office/drawing/2014/main" id="{74FE07E1-B4C9-4DA7-9FAA-E98190D97541}"/>
                    </a:ext>
                  </a:extLst>
                </p:cNvPr>
                <p:cNvGrpSpPr/>
                <p:nvPr/>
              </p:nvGrpSpPr>
              <p:grpSpPr>
                <a:xfrm>
                  <a:off x="55458" y="3231837"/>
                  <a:ext cx="1199988" cy="1069362"/>
                  <a:chOff x="72897" y="316796"/>
                  <a:chExt cx="1577343" cy="1428362"/>
                </a:xfrm>
              </p:grpSpPr>
              <p:pic>
                <p:nvPicPr>
                  <p:cNvPr id="49" name="Imagen 80">
                    <a:extLst>
                      <a:ext uri="{FF2B5EF4-FFF2-40B4-BE49-F238E27FC236}">
                        <a16:creationId xmlns:a16="http://schemas.microsoft.com/office/drawing/2014/main" id="{DFB5D868-9912-47C9-9AC2-E433A83057B3}"/>
                      </a:ext>
                    </a:extLst>
                  </p:cNvPr>
                  <p:cNvPicPr>
                    <a:picLocks noChangeAspect="1"/>
                  </p:cNvPicPr>
                  <p:nvPr/>
                </p:nvPicPr>
                <p:blipFill rotWithShape="1">
                  <a:blip r:embed="rId6">
                    <a:extLst>
                      <a:ext uri="{28A0092B-C50C-407E-A947-70E740481C1C}">
                        <a14:useLocalDpi xmlns:a14="http://schemas.microsoft.com/office/drawing/2010/main" val="0"/>
                      </a:ext>
                    </a:extLst>
                  </a:blip>
                  <a:srcRect l="79444" t="2095" b="-1"/>
                  <a:stretch/>
                </p:blipFill>
                <p:spPr bwMode="auto">
                  <a:xfrm>
                    <a:off x="522480" y="316796"/>
                    <a:ext cx="1127760" cy="1424940"/>
                  </a:xfrm>
                  <a:prstGeom prst="rect">
                    <a:avLst/>
                  </a:prstGeom>
                  <a:ln>
                    <a:noFill/>
                  </a:ln>
                  <a:extLst>
                    <a:ext uri="{53640926-AAD7-44D8-BBD7-CCE9431645EC}">
                      <a14:shadowObscured xmlns:a14="http://schemas.microsoft.com/office/drawing/2010/main"/>
                    </a:ext>
                  </a:extLst>
                </p:spPr>
              </p:pic>
              <p:pic>
                <p:nvPicPr>
                  <p:cNvPr id="58" name="Imagen 81">
                    <a:extLst>
                      <a:ext uri="{FF2B5EF4-FFF2-40B4-BE49-F238E27FC236}">
                        <a16:creationId xmlns:a16="http://schemas.microsoft.com/office/drawing/2014/main" id="{2A3AFDF6-E32E-4F22-A924-F219EBE7FFFF}"/>
                      </a:ext>
                    </a:extLst>
                  </p:cNvPr>
                  <p:cNvPicPr>
                    <a:picLocks noChangeAspect="1"/>
                  </p:cNvPicPr>
                  <p:nvPr/>
                </p:nvPicPr>
                <p:blipFill rotWithShape="1">
                  <a:blip r:embed="rId6">
                    <a:extLst>
                      <a:ext uri="{28A0092B-C50C-407E-A947-70E740481C1C}">
                        <a14:useLocalDpi xmlns:a14="http://schemas.microsoft.com/office/drawing/2010/main" val="0"/>
                      </a:ext>
                    </a:extLst>
                  </a:blip>
                  <a:srcRect l="22917" t="2618" r="68889"/>
                  <a:stretch/>
                </p:blipFill>
                <p:spPr bwMode="auto">
                  <a:xfrm>
                    <a:off x="72897" y="327838"/>
                    <a:ext cx="449580" cy="1417320"/>
                  </a:xfrm>
                  <a:prstGeom prst="rect">
                    <a:avLst/>
                  </a:prstGeom>
                  <a:ln>
                    <a:noFill/>
                  </a:ln>
                  <a:extLst>
                    <a:ext uri="{53640926-AAD7-44D8-BBD7-CCE9431645EC}">
                      <a14:shadowObscured xmlns:a14="http://schemas.microsoft.com/office/drawing/2010/main"/>
                    </a:ext>
                  </a:extLst>
                </p:spPr>
              </p:pic>
            </p:grpSp>
          </p:grpSp>
          <p:pic>
            <p:nvPicPr>
              <p:cNvPr id="40" name="Imagen 85">
                <a:extLst>
                  <a:ext uri="{FF2B5EF4-FFF2-40B4-BE49-F238E27FC236}">
                    <a16:creationId xmlns:a16="http://schemas.microsoft.com/office/drawing/2014/main" id="{787477AF-20DB-40D2-918E-7BB49CDA2D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213360"/>
                <a:ext cx="2005965" cy="1348595"/>
              </a:xfrm>
              <a:prstGeom prst="rect">
                <a:avLst/>
              </a:prstGeom>
            </p:spPr>
          </p:pic>
          <p:pic>
            <p:nvPicPr>
              <p:cNvPr id="43" name="Imagen 86">
                <a:extLst>
                  <a:ext uri="{FF2B5EF4-FFF2-40B4-BE49-F238E27FC236}">
                    <a16:creationId xmlns:a16="http://schemas.microsoft.com/office/drawing/2014/main" id="{C4743CE1-1143-4096-9370-62FEDFFF20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1861" y="2010731"/>
                <a:ext cx="1991497" cy="1376368"/>
              </a:xfrm>
              <a:prstGeom prst="rect">
                <a:avLst/>
              </a:prstGeom>
            </p:spPr>
          </p:pic>
          <p:cxnSp>
            <p:nvCxnSpPr>
              <p:cNvPr id="44" name="Conector recto 87">
                <a:extLst>
                  <a:ext uri="{FF2B5EF4-FFF2-40B4-BE49-F238E27FC236}">
                    <a16:creationId xmlns:a16="http://schemas.microsoft.com/office/drawing/2014/main" id="{5CF3DC32-EC23-4B76-8EDA-DBF6D48E0B3A}"/>
                  </a:ext>
                </a:extLst>
              </p:cNvPr>
              <p:cNvCxnSpPr/>
              <p:nvPr/>
            </p:nvCxnSpPr>
            <p:spPr>
              <a:xfrm flipV="1">
                <a:off x="2118360" y="228600"/>
                <a:ext cx="1333500" cy="1836230"/>
              </a:xfrm>
              <a:prstGeom prst="line">
                <a:avLst/>
              </a:prstGeom>
              <a:noFill/>
              <a:ln w="12700" cap="flat" cmpd="sng" algn="ctr">
                <a:solidFill>
                  <a:sysClr val="windowText" lastClr="000000"/>
                </a:solidFill>
                <a:prstDash val="solid"/>
                <a:miter lim="800000"/>
              </a:ln>
              <a:effectLst/>
            </p:spPr>
          </p:cxnSp>
          <p:cxnSp>
            <p:nvCxnSpPr>
              <p:cNvPr id="45" name="Conector recto 88">
                <a:extLst>
                  <a:ext uri="{FF2B5EF4-FFF2-40B4-BE49-F238E27FC236}">
                    <a16:creationId xmlns:a16="http://schemas.microsoft.com/office/drawing/2014/main" id="{84D471E2-6E84-484A-83B0-D867652DEF7D}"/>
                  </a:ext>
                </a:extLst>
              </p:cNvPr>
              <p:cNvCxnSpPr/>
              <p:nvPr/>
            </p:nvCxnSpPr>
            <p:spPr>
              <a:xfrm flipV="1">
                <a:off x="2438400" y="1562100"/>
                <a:ext cx="998220" cy="716280"/>
              </a:xfrm>
              <a:prstGeom prst="line">
                <a:avLst/>
              </a:prstGeom>
              <a:noFill/>
              <a:ln w="12700" cap="flat" cmpd="sng" algn="ctr">
                <a:solidFill>
                  <a:sysClr val="windowText" lastClr="000000"/>
                </a:solidFill>
                <a:prstDash val="solid"/>
                <a:miter lim="800000"/>
              </a:ln>
              <a:effectLst/>
            </p:spPr>
          </p:cxnSp>
          <p:sp>
            <p:nvSpPr>
              <p:cNvPr id="46" name="Rectángulo 89">
                <a:extLst>
                  <a:ext uri="{FF2B5EF4-FFF2-40B4-BE49-F238E27FC236}">
                    <a16:creationId xmlns:a16="http://schemas.microsoft.com/office/drawing/2014/main" id="{DF720111-BBB0-45A5-A607-D72622E77FF7}"/>
                  </a:ext>
                </a:extLst>
              </p:cNvPr>
              <p:cNvSpPr/>
              <p:nvPr/>
            </p:nvSpPr>
            <p:spPr>
              <a:xfrm>
                <a:off x="2125980" y="2049780"/>
                <a:ext cx="304800" cy="251460"/>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1" name="Rectangle 22">
              <a:extLst>
                <a:ext uri="{FF2B5EF4-FFF2-40B4-BE49-F238E27FC236}">
                  <a16:creationId xmlns:a16="http://schemas.microsoft.com/office/drawing/2014/main" id="{13EB234E-4846-48BA-921F-87FAEA16526B}"/>
                </a:ext>
              </a:extLst>
            </p:cNvPr>
            <p:cNvSpPr/>
            <p:nvPr/>
          </p:nvSpPr>
          <p:spPr>
            <a:xfrm>
              <a:off x="3228975" y="0"/>
              <a:ext cx="1795743" cy="25717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s-EC" sz="1100">
                  <a:effectLst/>
                  <a:ea typeface="Calibri" panose="020F0502020204030204" pitchFamily="34" charset="0"/>
                  <a:cs typeface="Times New Roman" panose="02020603050405020304" pitchFamily="18" charset="0"/>
                </a:rPr>
                <a:t>Ejemplo clasificación</a:t>
              </a:r>
              <a:endParaRPr lang="en-US" sz="1100">
                <a:effectLst/>
                <a:ea typeface="Calibri" panose="020F0502020204030204" pitchFamily="34" charset="0"/>
                <a:cs typeface="Times New Roman" panose="02020603050405020304" pitchFamily="18" charset="0"/>
              </a:endParaRPr>
            </a:p>
          </p:txBody>
        </p:sp>
        <p:sp>
          <p:nvSpPr>
            <p:cNvPr id="36" name="Rectangle 23">
              <a:extLst>
                <a:ext uri="{FF2B5EF4-FFF2-40B4-BE49-F238E27FC236}">
                  <a16:creationId xmlns:a16="http://schemas.microsoft.com/office/drawing/2014/main" id="{BCE2DE12-2FE4-4EF6-85F6-AD211687FBE0}"/>
                </a:ext>
              </a:extLst>
            </p:cNvPr>
            <p:cNvSpPr/>
            <p:nvPr/>
          </p:nvSpPr>
          <p:spPr>
            <a:xfrm>
              <a:off x="3257550" y="1581150"/>
              <a:ext cx="1795743" cy="25717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s-EC" sz="1100">
                  <a:effectLst/>
                  <a:ea typeface="Calibri" panose="020F0502020204030204" pitchFamily="34" charset="0"/>
                  <a:cs typeface="Times New Roman" panose="02020603050405020304" pitchFamily="18" charset="0"/>
                </a:rPr>
                <a:t>     Ejemplo ortofoto</a:t>
              </a:r>
              <a:endParaRPr lang="en-US" sz="1100">
                <a:effectLst/>
                <a:ea typeface="Calibri" panose="020F0502020204030204" pitchFamily="34" charset="0"/>
                <a:cs typeface="Times New Roman" panose="02020603050405020304" pitchFamily="18" charset="0"/>
              </a:endParaRPr>
            </a:p>
          </p:txBody>
        </p:sp>
      </p:grpSp>
      <p:grpSp>
        <p:nvGrpSpPr>
          <p:cNvPr id="22" name="Grupo 21"/>
          <p:cNvGrpSpPr/>
          <p:nvPr/>
        </p:nvGrpSpPr>
        <p:grpSpPr>
          <a:xfrm>
            <a:off x="1484244" y="1630149"/>
            <a:ext cx="3830320" cy="291601"/>
            <a:chOff x="751840" y="2062970"/>
            <a:chExt cx="3830320" cy="291601"/>
          </a:xfrm>
        </p:grpSpPr>
        <p:sp>
          <p:nvSpPr>
            <p:cNvPr id="23" name="Rectángulo redondeado 42">
              <a:extLst>
                <a:ext uri="{FF2B5EF4-FFF2-40B4-BE49-F238E27FC236}">
                  <a16:creationId xmlns:a16="http://schemas.microsoft.com/office/drawing/2014/main" id="{D5B4D3CF-402A-40DC-A7D1-B86CF7103E08}"/>
                </a:ext>
              </a:extLst>
            </p:cNvPr>
            <p:cNvSpPr/>
            <p:nvPr/>
          </p:nvSpPr>
          <p:spPr>
            <a:xfrm>
              <a:off x="751840" y="2062971"/>
              <a:ext cx="1273730" cy="291600"/>
            </a:xfrm>
            <a:prstGeom prst="roundRect">
              <a:avLst/>
            </a:prstGeom>
            <a:solidFill>
              <a:schemeClr val="accent5">
                <a:lumMod val="40000"/>
                <a:lumOff val="6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ERDAS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ángulo redondeado 42">
              <a:extLst>
                <a:ext uri="{FF2B5EF4-FFF2-40B4-BE49-F238E27FC236}">
                  <a16:creationId xmlns:a16="http://schemas.microsoft.com/office/drawing/2014/main" id="{C207A29A-9C14-4DCB-B5D9-EC867119C697}"/>
                </a:ext>
              </a:extLst>
            </p:cNvPr>
            <p:cNvSpPr/>
            <p:nvPr/>
          </p:nvSpPr>
          <p:spPr>
            <a:xfrm>
              <a:off x="1850079" y="2062970"/>
              <a:ext cx="2732081" cy="291600"/>
            </a:xfrm>
            <a:prstGeom prst="roundRect">
              <a:avLst/>
            </a:prstGeom>
            <a:solidFill>
              <a:srgbClr val="DBB7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Signature</a:t>
              </a:r>
              <a:r>
                <a:rPr kumimoji="0" lang="es-ES" sz="1400" b="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Editor</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89272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600311" y="732341"/>
            <a:ext cx="5429691"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Clasificación automática supervisada basada objetos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ángulo redondeado 9">
            <a:extLst>
              <a:ext uri="{FF2B5EF4-FFF2-40B4-BE49-F238E27FC236}">
                <a16:creationId xmlns:a16="http://schemas.microsoft.com/office/drawing/2014/main" id="{A6116EEC-75D6-4BE5-856E-57FEECD1415E}"/>
              </a:ext>
            </a:extLst>
          </p:cNvPr>
          <p:cNvSpPr/>
          <p:nvPr/>
        </p:nvSpPr>
        <p:spPr>
          <a:xfrm>
            <a:off x="7951727" y="769339"/>
            <a:ext cx="2736646"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Resultado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Imagen 20">
            <a:extLst>
              <a:ext uri="{FF2B5EF4-FFF2-40B4-BE49-F238E27FC236}">
                <a16:creationId xmlns:a16="http://schemas.microsoft.com/office/drawing/2014/main" id="{3FFFF556-1A11-4743-8D4D-6D9E31FD81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12" b="5222"/>
          <a:stretch/>
        </p:blipFill>
        <p:spPr bwMode="auto">
          <a:xfrm>
            <a:off x="600311" y="2274335"/>
            <a:ext cx="5508469" cy="2863610"/>
          </a:xfrm>
          <a:prstGeom prst="rect">
            <a:avLst/>
          </a:prstGeom>
          <a:ln>
            <a:noFill/>
          </a:ln>
          <a:extLst>
            <a:ext uri="{53640926-AAD7-44D8-BBD7-CCE9431645EC}">
              <a14:shadowObscured xmlns:a14="http://schemas.microsoft.com/office/drawing/2010/main"/>
            </a:ext>
          </a:extLst>
        </p:spPr>
      </p:pic>
      <p:grpSp>
        <p:nvGrpSpPr>
          <p:cNvPr id="3" name="Group 2">
            <a:extLst>
              <a:ext uri="{FF2B5EF4-FFF2-40B4-BE49-F238E27FC236}">
                <a16:creationId xmlns:a16="http://schemas.microsoft.com/office/drawing/2014/main" id="{C2D7F018-1CF8-4FBF-87C8-2624DF01FC61}"/>
              </a:ext>
            </a:extLst>
          </p:cNvPr>
          <p:cNvGrpSpPr/>
          <p:nvPr/>
        </p:nvGrpSpPr>
        <p:grpSpPr>
          <a:xfrm>
            <a:off x="6354734" y="1442589"/>
            <a:ext cx="5508470" cy="4740980"/>
            <a:chOff x="6354734" y="1442589"/>
            <a:chExt cx="5508470" cy="4740980"/>
          </a:xfrm>
        </p:grpSpPr>
        <p:grpSp>
          <p:nvGrpSpPr>
            <p:cNvPr id="23" name="Group 7">
              <a:extLst>
                <a:ext uri="{FF2B5EF4-FFF2-40B4-BE49-F238E27FC236}">
                  <a16:creationId xmlns:a16="http://schemas.microsoft.com/office/drawing/2014/main" id="{74E74A8A-1A80-4483-A596-3F0C2130F3E1}"/>
                </a:ext>
              </a:extLst>
            </p:cNvPr>
            <p:cNvGrpSpPr/>
            <p:nvPr/>
          </p:nvGrpSpPr>
          <p:grpSpPr>
            <a:xfrm>
              <a:off x="6354734" y="1442589"/>
              <a:ext cx="5508470" cy="4725915"/>
              <a:chOff x="0" y="0"/>
              <a:chExt cx="5123105" cy="4056915"/>
            </a:xfrm>
          </p:grpSpPr>
          <p:grpSp>
            <p:nvGrpSpPr>
              <p:cNvPr id="30" name="Group 8">
                <a:extLst>
                  <a:ext uri="{FF2B5EF4-FFF2-40B4-BE49-F238E27FC236}">
                    <a16:creationId xmlns:a16="http://schemas.microsoft.com/office/drawing/2014/main" id="{94F1C68F-2BB4-4203-BD6F-59CB758F8E0D}"/>
                  </a:ext>
                </a:extLst>
              </p:cNvPr>
              <p:cNvGrpSpPr/>
              <p:nvPr/>
            </p:nvGrpSpPr>
            <p:grpSpPr>
              <a:xfrm>
                <a:off x="0" y="0"/>
                <a:ext cx="5123105" cy="3811878"/>
                <a:chOff x="0" y="0"/>
                <a:chExt cx="5123105" cy="3811878"/>
              </a:xfrm>
            </p:grpSpPr>
            <p:grpSp>
              <p:nvGrpSpPr>
                <p:cNvPr id="33" name="Grupo 147">
                  <a:extLst>
                    <a:ext uri="{FF2B5EF4-FFF2-40B4-BE49-F238E27FC236}">
                      <a16:creationId xmlns:a16="http://schemas.microsoft.com/office/drawing/2014/main" id="{996EC0D7-B582-4103-BA2A-F7EE207D0D14}"/>
                    </a:ext>
                  </a:extLst>
                </p:cNvPr>
                <p:cNvGrpSpPr/>
                <p:nvPr/>
              </p:nvGrpSpPr>
              <p:grpSpPr>
                <a:xfrm>
                  <a:off x="0" y="0"/>
                  <a:ext cx="5123105" cy="3811878"/>
                  <a:chOff x="0" y="-6864"/>
                  <a:chExt cx="5448300" cy="4120561"/>
                </a:xfrm>
              </p:grpSpPr>
              <p:grpSp>
                <p:nvGrpSpPr>
                  <p:cNvPr id="35" name="Grupo 139">
                    <a:extLst>
                      <a:ext uri="{FF2B5EF4-FFF2-40B4-BE49-F238E27FC236}">
                        <a16:creationId xmlns:a16="http://schemas.microsoft.com/office/drawing/2014/main" id="{6024C964-47E6-4366-9937-0F290835B1D8}"/>
                      </a:ext>
                    </a:extLst>
                  </p:cNvPr>
                  <p:cNvGrpSpPr/>
                  <p:nvPr/>
                </p:nvGrpSpPr>
                <p:grpSpPr>
                  <a:xfrm>
                    <a:off x="0" y="0"/>
                    <a:ext cx="5448300" cy="2339340"/>
                    <a:chOff x="0" y="0"/>
                    <a:chExt cx="5387340" cy="2233930"/>
                  </a:xfrm>
                </p:grpSpPr>
                <p:pic>
                  <p:nvPicPr>
                    <p:cNvPr id="50" name="Imagen 140">
                      <a:extLst>
                        <a:ext uri="{FF2B5EF4-FFF2-40B4-BE49-F238E27FC236}">
                          <a16:creationId xmlns:a16="http://schemas.microsoft.com/office/drawing/2014/main" id="{6E1760D8-B52A-441D-AC2B-926F78B94CDA}"/>
                        </a:ext>
                      </a:extLst>
                    </p:cNvPr>
                    <p:cNvPicPr>
                      <a:picLocks noChangeAspect="1"/>
                    </p:cNvPicPr>
                    <p:nvPr/>
                  </p:nvPicPr>
                  <p:blipFill rotWithShape="1">
                    <a:blip r:embed="rId5">
                      <a:extLst>
                        <a:ext uri="{28A0092B-C50C-407E-A947-70E740481C1C}">
                          <a14:useLocalDpi xmlns:a14="http://schemas.microsoft.com/office/drawing/2010/main" val="0"/>
                        </a:ext>
                      </a:extLst>
                    </a:blip>
                    <a:srcRect l="833" t="2261" r="972" b="3044"/>
                    <a:stretch/>
                  </p:blipFill>
                  <p:spPr bwMode="auto">
                    <a:xfrm>
                      <a:off x="0" y="0"/>
                      <a:ext cx="5387340" cy="2232660"/>
                    </a:xfrm>
                    <a:prstGeom prst="rect">
                      <a:avLst/>
                    </a:prstGeom>
                    <a:ln>
                      <a:solidFill>
                        <a:sysClr val="windowText" lastClr="000000"/>
                      </a:solidFill>
                    </a:ln>
                    <a:extLst>
                      <a:ext uri="{53640926-AAD7-44D8-BBD7-CCE9431645EC}">
                        <a14:shadowObscured xmlns:a14="http://schemas.microsoft.com/office/drawing/2010/main"/>
                      </a:ext>
                    </a:extLst>
                  </p:spPr>
                </p:pic>
                <p:pic>
                  <p:nvPicPr>
                    <p:cNvPr id="51" name="Imagen 141">
                      <a:extLst>
                        <a:ext uri="{FF2B5EF4-FFF2-40B4-BE49-F238E27FC236}">
                          <a16:creationId xmlns:a16="http://schemas.microsoft.com/office/drawing/2014/main" id="{F2714F1A-7C17-4D23-84DB-E280F9E51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15440"/>
                      <a:ext cx="1089660" cy="618490"/>
                    </a:xfrm>
                    <a:prstGeom prst="rect">
                      <a:avLst/>
                    </a:prstGeom>
                  </p:spPr>
                </p:pic>
              </p:grpSp>
              <p:pic>
                <p:nvPicPr>
                  <p:cNvPr id="37" name="Imagen 142">
                    <a:extLst>
                      <a:ext uri="{FF2B5EF4-FFF2-40B4-BE49-F238E27FC236}">
                        <a16:creationId xmlns:a16="http://schemas.microsoft.com/office/drawing/2014/main" id="{3DFC092B-378D-4E14-8C29-B8F9127732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824" t="-507"/>
                  <a:stretch/>
                </p:blipFill>
                <p:spPr bwMode="auto">
                  <a:xfrm>
                    <a:off x="2760134" y="2599139"/>
                    <a:ext cx="1569085" cy="1511300"/>
                  </a:xfrm>
                  <a:prstGeom prst="rect">
                    <a:avLst/>
                  </a:prstGeom>
                  <a:ln>
                    <a:noFill/>
                  </a:ln>
                  <a:extLst>
                    <a:ext uri="{53640926-AAD7-44D8-BBD7-CCE9431645EC}">
                      <a14:shadowObscured xmlns:a14="http://schemas.microsoft.com/office/drawing/2010/main"/>
                    </a:ext>
                  </a:extLst>
                </p:spPr>
              </p:pic>
              <p:pic>
                <p:nvPicPr>
                  <p:cNvPr id="39" name="Imagen 143">
                    <a:extLst>
                      <a:ext uri="{FF2B5EF4-FFF2-40B4-BE49-F238E27FC236}">
                        <a16:creationId xmlns:a16="http://schemas.microsoft.com/office/drawing/2014/main" id="{68418592-CB21-44B6-9C80-D99F5A1D38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481" b="12257"/>
                  <a:stretch/>
                </p:blipFill>
                <p:spPr bwMode="auto">
                  <a:xfrm>
                    <a:off x="973667" y="2607476"/>
                    <a:ext cx="1645285" cy="1506221"/>
                  </a:xfrm>
                  <a:prstGeom prst="rect">
                    <a:avLst/>
                  </a:prstGeom>
                  <a:ln>
                    <a:noFill/>
                  </a:ln>
                  <a:extLst>
                    <a:ext uri="{53640926-AAD7-44D8-BBD7-CCE9431645EC}">
                      <a14:shadowObscured xmlns:a14="http://schemas.microsoft.com/office/drawing/2010/main"/>
                    </a:ext>
                  </a:extLst>
                </p:spPr>
              </p:pic>
              <p:cxnSp>
                <p:nvCxnSpPr>
                  <p:cNvPr id="41" name="Conector recto 144">
                    <a:extLst>
                      <a:ext uri="{FF2B5EF4-FFF2-40B4-BE49-F238E27FC236}">
                        <a16:creationId xmlns:a16="http://schemas.microsoft.com/office/drawing/2014/main" id="{207E4CF4-0814-4292-B890-7566F8E737A0}"/>
                      </a:ext>
                    </a:extLst>
                  </p:cNvPr>
                  <p:cNvCxnSpPr/>
                  <p:nvPr/>
                </p:nvCxnSpPr>
                <p:spPr>
                  <a:xfrm flipH="1">
                    <a:off x="2760135" y="-6864"/>
                    <a:ext cx="575884" cy="2630203"/>
                  </a:xfrm>
                  <a:prstGeom prst="line">
                    <a:avLst/>
                  </a:prstGeom>
                  <a:noFill/>
                  <a:ln w="12700" cap="flat" cmpd="sng" algn="ctr">
                    <a:solidFill>
                      <a:sysClr val="windowText" lastClr="000000"/>
                    </a:solidFill>
                    <a:prstDash val="solid"/>
                    <a:miter lim="800000"/>
                  </a:ln>
                  <a:effectLst/>
                </p:spPr>
              </p:cxnSp>
              <p:cxnSp>
                <p:nvCxnSpPr>
                  <p:cNvPr id="42" name="Conector recto 145">
                    <a:extLst>
                      <a:ext uri="{FF2B5EF4-FFF2-40B4-BE49-F238E27FC236}">
                        <a16:creationId xmlns:a16="http://schemas.microsoft.com/office/drawing/2014/main" id="{1ECD6E70-84CF-48C0-B2A4-D9F1A8BA0398}"/>
                      </a:ext>
                    </a:extLst>
                  </p:cNvPr>
                  <p:cNvCxnSpPr/>
                  <p:nvPr/>
                </p:nvCxnSpPr>
                <p:spPr>
                  <a:xfrm>
                    <a:off x="3640667" y="-6864"/>
                    <a:ext cx="685165" cy="2630474"/>
                  </a:xfrm>
                  <a:prstGeom prst="line">
                    <a:avLst/>
                  </a:prstGeom>
                  <a:noFill/>
                  <a:ln w="12700" cap="flat" cmpd="sng" algn="ctr">
                    <a:solidFill>
                      <a:sysClr val="windowText" lastClr="000000"/>
                    </a:solidFill>
                    <a:prstDash val="solid"/>
                    <a:miter lim="800000"/>
                  </a:ln>
                  <a:effectLst/>
                </p:spPr>
              </p:cxnSp>
            </p:grpSp>
            <p:sp>
              <p:nvSpPr>
                <p:cNvPr id="34" name="Rectángulo 146">
                  <a:extLst>
                    <a:ext uri="{FF2B5EF4-FFF2-40B4-BE49-F238E27FC236}">
                      <a16:creationId xmlns:a16="http://schemas.microsoft.com/office/drawing/2014/main" id="{0E52D583-DEC9-408F-88ED-6EE7BB66B8AA}"/>
                    </a:ext>
                  </a:extLst>
                </p:cNvPr>
                <p:cNvSpPr/>
                <p:nvPr/>
              </p:nvSpPr>
              <p:spPr>
                <a:xfrm>
                  <a:off x="3136900" y="0"/>
                  <a:ext cx="304792" cy="251437"/>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2" name="Rectangle 9">
                <a:extLst>
                  <a:ext uri="{FF2B5EF4-FFF2-40B4-BE49-F238E27FC236}">
                    <a16:creationId xmlns:a16="http://schemas.microsoft.com/office/drawing/2014/main" id="{EC3902D6-A956-4329-B887-F6E82B799B7F}"/>
                  </a:ext>
                </a:extLst>
              </p:cNvPr>
              <p:cNvSpPr/>
              <p:nvPr/>
            </p:nvSpPr>
            <p:spPr>
              <a:xfrm>
                <a:off x="815837" y="3782209"/>
                <a:ext cx="1795145" cy="274706"/>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s-EC" sz="1100" dirty="0">
                    <a:effectLst/>
                    <a:ea typeface="Calibri" panose="020F0502020204030204" pitchFamily="34" charset="0"/>
                    <a:cs typeface="Times New Roman" panose="02020603050405020304" pitchFamily="18" charset="0"/>
                  </a:rPr>
                  <a:t>     Ejemplo ortofoto</a:t>
                </a:r>
                <a:endParaRPr lang="en-US" sz="1100" dirty="0">
                  <a:effectLst/>
                  <a:ea typeface="Calibri" panose="020F0502020204030204" pitchFamily="34" charset="0"/>
                  <a:cs typeface="Times New Roman" panose="02020603050405020304" pitchFamily="18" charset="0"/>
                </a:endParaRPr>
              </a:p>
            </p:txBody>
          </p:sp>
        </p:grpSp>
        <p:sp>
          <p:nvSpPr>
            <p:cNvPr id="52" name="Rectangle 19">
              <a:extLst>
                <a:ext uri="{FF2B5EF4-FFF2-40B4-BE49-F238E27FC236}">
                  <a16:creationId xmlns:a16="http://schemas.microsoft.com/office/drawing/2014/main" id="{091A3E7E-1120-4485-B3EF-780EDD76E6C5}"/>
                </a:ext>
              </a:extLst>
            </p:cNvPr>
            <p:cNvSpPr/>
            <p:nvPr/>
          </p:nvSpPr>
          <p:spPr>
            <a:xfrm>
              <a:off x="9002609" y="5874576"/>
              <a:ext cx="1794949" cy="308993"/>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s-EC" sz="1100" dirty="0">
                  <a:effectLst/>
                  <a:ea typeface="Calibri" panose="020F0502020204030204" pitchFamily="34" charset="0"/>
                  <a:cs typeface="Times New Roman" panose="02020603050405020304" pitchFamily="18" charset="0"/>
                </a:rPr>
                <a:t>     Ejemplo clasificación</a:t>
              </a:r>
              <a:endParaRPr lang="en-US" sz="1100" dirty="0">
                <a:effectLst/>
                <a:ea typeface="Calibri" panose="020F0502020204030204" pitchFamily="34" charset="0"/>
                <a:cs typeface="Times New Roman" panose="02020603050405020304" pitchFamily="18" charset="0"/>
              </a:endParaRPr>
            </a:p>
          </p:txBody>
        </p:sp>
      </p:grpSp>
      <p:grpSp>
        <p:nvGrpSpPr>
          <p:cNvPr id="25" name="Grupo 24"/>
          <p:cNvGrpSpPr/>
          <p:nvPr/>
        </p:nvGrpSpPr>
        <p:grpSpPr>
          <a:xfrm>
            <a:off x="907678" y="1704151"/>
            <a:ext cx="4814955" cy="291602"/>
            <a:chOff x="751840" y="2062969"/>
            <a:chExt cx="4814955" cy="291602"/>
          </a:xfrm>
        </p:grpSpPr>
        <p:sp>
          <p:nvSpPr>
            <p:cNvPr id="28" name="Rectángulo redondeado 42">
              <a:extLst>
                <a:ext uri="{FF2B5EF4-FFF2-40B4-BE49-F238E27FC236}">
                  <a16:creationId xmlns:a16="http://schemas.microsoft.com/office/drawing/2014/main" id="{D5B4D3CF-402A-40DC-A7D1-B86CF7103E08}"/>
                </a:ext>
              </a:extLst>
            </p:cNvPr>
            <p:cNvSpPr/>
            <p:nvPr/>
          </p:nvSpPr>
          <p:spPr>
            <a:xfrm>
              <a:off x="751840" y="2062971"/>
              <a:ext cx="1273730" cy="291600"/>
            </a:xfrm>
            <a:prstGeom prst="roundRect">
              <a:avLst/>
            </a:prstGeom>
            <a:solidFill>
              <a:schemeClr val="accent5">
                <a:lumMod val="40000"/>
                <a:lumOff val="6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ENVI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ángulo redondeado 42">
              <a:extLst>
                <a:ext uri="{FF2B5EF4-FFF2-40B4-BE49-F238E27FC236}">
                  <a16:creationId xmlns:a16="http://schemas.microsoft.com/office/drawing/2014/main" id="{C207A29A-9C14-4DCB-B5D9-EC867119C697}"/>
                </a:ext>
              </a:extLst>
            </p:cNvPr>
            <p:cNvSpPr/>
            <p:nvPr/>
          </p:nvSpPr>
          <p:spPr>
            <a:xfrm>
              <a:off x="1850078" y="2062969"/>
              <a:ext cx="3716717" cy="291601"/>
            </a:xfrm>
            <a:prstGeom prst="roundRect">
              <a:avLst/>
            </a:prstGeom>
            <a:solidFill>
              <a:srgbClr val="DBB7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Example</a:t>
              </a:r>
              <a:r>
                <a:rPr kumimoji="0" lang="es-ES" sz="1400" b="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Based</a:t>
              </a:r>
              <a:r>
                <a:rPr kumimoji="0" lang="es-ES" sz="1400" b="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Feature</a:t>
              </a:r>
              <a:r>
                <a:rPr kumimoji="0" lang="es-ES" sz="1400" b="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Extraction</a:t>
              </a:r>
              <a:r>
                <a:rPr kumimoji="0" lang="es-ES" sz="1400" b="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Workflow</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23524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400" fill="hold"/>
                                        <p:tgtEl>
                                          <p:spTgt spid="24"/>
                                        </p:tgtEl>
                                        <p:attrNameLst>
                                          <p:attrName>ppt_w</p:attrName>
                                        </p:attrNameLst>
                                      </p:cBhvr>
                                      <p:tavLst>
                                        <p:tav tm="0">
                                          <p:val>
                                            <p:fltVal val="0"/>
                                          </p:val>
                                        </p:tav>
                                        <p:tav tm="100000">
                                          <p:val>
                                            <p:strVal val="#ppt_w"/>
                                          </p:val>
                                        </p:tav>
                                      </p:tavLst>
                                    </p:anim>
                                    <p:anim calcmode="lin" valueType="num">
                                      <p:cBhvr>
                                        <p:cTn id="13" dur="400" fill="hold"/>
                                        <p:tgtEl>
                                          <p:spTgt spid="24"/>
                                        </p:tgtEl>
                                        <p:attrNameLst>
                                          <p:attrName>ppt_h</p:attrName>
                                        </p:attrNameLst>
                                      </p:cBhvr>
                                      <p:tavLst>
                                        <p:tav tm="0">
                                          <p:val>
                                            <p:fltVal val="0"/>
                                          </p:val>
                                        </p:tav>
                                        <p:tav tm="100000">
                                          <p:val>
                                            <p:strVal val="#ppt_h"/>
                                          </p:val>
                                        </p:tav>
                                      </p:tavLst>
                                    </p:anim>
                                    <p:animEffect transition="in" filter="fade">
                                      <p:cBhvr>
                                        <p:cTn id="14" dur="4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400" fill="hold"/>
                                        <p:tgtEl>
                                          <p:spTgt spid="22"/>
                                        </p:tgtEl>
                                        <p:attrNameLst>
                                          <p:attrName>ppt_w</p:attrName>
                                        </p:attrNameLst>
                                      </p:cBhvr>
                                      <p:tavLst>
                                        <p:tav tm="0">
                                          <p:val>
                                            <p:fltVal val="0"/>
                                          </p:val>
                                        </p:tav>
                                        <p:tav tm="100000">
                                          <p:val>
                                            <p:strVal val="#ppt_w"/>
                                          </p:val>
                                        </p:tav>
                                      </p:tavLst>
                                    </p:anim>
                                    <p:anim calcmode="lin" valueType="num">
                                      <p:cBhvr>
                                        <p:cTn id="18" dur="400" fill="hold"/>
                                        <p:tgtEl>
                                          <p:spTgt spid="22"/>
                                        </p:tgtEl>
                                        <p:attrNameLst>
                                          <p:attrName>ppt_h</p:attrName>
                                        </p:attrNameLst>
                                      </p:cBhvr>
                                      <p:tavLst>
                                        <p:tav tm="0">
                                          <p:val>
                                            <p:fltVal val="0"/>
                                          </p:val>
                                        </p:tav>
                                        <p:tav tm="100000">
                                          <p:val>
                                            <p:strVal val="#ppt_h"/>
                                          </p:val>
                                        </p:tav>
                                      </p:tavLst>
                                    </p:anim>
                                    <p:animEffect transition="in" filter="fade">
                                      <p:cBhvr>
                                        <p:cTn id="19" dur="4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400" fill="hold"/>
                                        <p:tgtEl>
                                          <p:spTgt spid="3"/>
                                        </p:tgtEl>
                                        <p:attrNameLst>
                                          <p:attrName>ppt_w</p:attrName>
                                        </p:attrNameLst>
                                      </p:cBhvr>
                                      <p:tavLst>
                                        <p:tav tm="0">
                                          <p:val>
                                            <p:fltVal val="0"/>
                                          </p:val>
                                        </p:tav>
                                        <p:tav tm="100000">
                                          <p:val>
                                            <p:strVal val="#ppt_w"/>
                                          </p:val>
                                        </p:tav>
                                      </p:tavLst>
                                    </p:anim>
                                    <p:anim calcmode="lin" valueType="num">
                                      <p:cBhvr>
                                        <p:cTn id="23" dur="400" fill="hold"/>
                                        <p:tgtEl>
                                          <p:spTgt spid="3"/>
                                        </p:tgtEl>
                                        <p:attrNameLst>
                                          <p:attrName>ppt_h</p:attrName>
                                        </p:attrNameLst>
                                      </p:cBhvr>
                                      <p:tavLst>
                                        <p:tav tm="0">
                                          <p:val>
                                            <p:fltVal val="0"/>
                                          </p:val>
                                        </p:tav>
                                        <p:tav tm="100000">
                                          <p:val>
                                            <p:strVal val="#ppt_h"/>
                                          </p:val>
                                        </p:tav>
                                      </p:tavLst>
                                    </p:anim>
                                    <p:animEffect transition="in" filter="fade">
                                      <p:cBhvr>
                                        <p:cTn id="24" dur="4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400" fill="hold"/>
                                        <p:tgtEl>
                                          <p:spTgt spid="25"/>
                                        </p:tgtEl>
                                        <p:attrNameLst>
                                          <p:attrName>ppt_w</p:attrName>
                                        </p:attrNameLst>
                                      </p:cBhvr>
                                      <p:tavLst>
                                        <p:tav tm="0">
                                          <p:val>
                                            <p:fltVal val="0"/>
                                          </p:val>
                                        </p:tav>
                                        <p:tav tm="100000">
                                          <p:val>
                                            <p:strVal val="#ppt_w"/>
                                          </p:val>
                                        </p:tav>
                                      </p:tavLst>
                                    </p:anim>
                                    <p:anim calcmode="lin" valueType="num">
                                      <p:cBhvr>
                                        <p:cTn id="28" dur="400" fill="hold"/>
                                        <p:tgtEl>
                                          <p:spTgt spid="25"/>
                                        </p:tgtEl>
                                        <p:attrNameLst>
                                          <p:attrName>ppt_h</p:attrName>
                                        </p:attrNameLst>
                                      </p:cBhvr>
                                      <p:tavLst>
                                        <p:tav tm="0">
                                          <p:val>
                                            <p:fltVal val="0"/>
                                          </p:val>
                                        </p:tav>
                                        <p:tav tm="100000">
                                          <p:val>
                                            <p:strVal val="#ppt_h"/>
                                          </p:val>
                                        </p:tav>
                                      </p:tavLst>
                                    </p:anim>
                                    <p:animEffect transition="in" filter="fade">
                                      <p:cBhvr>
                                        <p:cTn id="29" dur="4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2283064" y="732341"/>
            <a:ext cx="8144834"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Clasificación de las coberturas del suelo mediante interpretación / digitalización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ángulo redondeado 17">
            <a:extLst>
              <a:ext uri="{FF2B5EF4-FFF2-40B4-BE49-F238E27FC236}">
                <a16:creationId xmlns:a16="http://schemas.microsoft.com/office/drawing/2014/main" id="{1DEB55AE-5912-4FE5-BF5F-5760EFD4E106}"/>
              </a:ext>
            </a:extLst>
          </p:cNvPr>
          <p:cNvSpPr/>
          <p:nvPr/>
        </p:nvSpPr>
        <p:spPr>
          <a:xfrm>
            <a:off x="150812" y="3035836"/>
            <a:ext cx="1308765" cy="42574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Coberturas del suelo</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ángulo redondeado 17">
            <a:extLst>
              <a:ext uri="{FF2B5EF4-FFF2-40B4-BE49-F238E27FC236}">
                <a16:creationId xmlns:a16="http://schemas.microsoft.com/office/drawing/2014/main" id="{52123D4D-418F-4C9A-934E-1B3B77E741B3}"/>
              </a:ext>
            </a:extLst>
          </p:cNvPr>
          <p:cNvSpPr/>
          <p:nvPr/>
        </p:nvSpPr>
        <p:spPr>
          <a:xfrm>
            <a:off x="1471814" y="2485724"/>
            <a:ext cx="1598460" cy="42574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Simples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ángulo redondeado 17">
            <a:extLst>
              <a:ext uri="{FF2B5EF4-FFF2-40B4-BE49-F238E27FC236}">
                <a16:creationId xmlns:a16="http://schemas.microsoft.com/office/drawing/2014/main" id="{DDFA38B5-4DB1-4250-A091-ED33E3231088}"/>
              </a:ext>
            </a:extLst>
          </p:cNvPr>
          <p:cNvSpPr/>
          <p:nvPr/>
        </p:nvSpPr>
        <p:spPr>
          <a:xfrm>
            <a:off x="1504324" y="4742712"/>
            <a:ext cx="1598460" cy="42574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Compuestas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ectángulo redondeado 17">
            <a:extLst>
              <a:ext uri="{FF2B5EF4-FFF2-40B4-BE49-F238E27FC236}">
                <a16:creationId xmlns:a16="http://schemas.microsoft.com/office/drawing/2014/main" id="{B376C5B6-4FD4-4CE2-AB62-BFCF54D59DDC}"/>
              </a:ext>
            </a:extLst>
          </p:cNvPr>
          <p:cNvSpPr/>
          <p:nvPr/>
        </p:nvSpPr>
        <p:spPr>
          <a:xfrm>
            <a:off x="3567642" y="2453140"/>
            <a:ext cx="1598460" cy="42574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Arbolado forestal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Cultivos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Matorral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Páramo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Prado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Suelo desnudo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Zona de extracción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Zonas quemadas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Edificaciones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Vías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suelo no edificado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ángulo redondeado 17">
            <a:extLst>
              <a:ext uri="{FF2B5EF4-FFF2-40B4-BE49-F238E27FC236}">
                <a16:creationId xmlns:a16="http://schemas.microsoft.com/office/drawing/2014/main" id="{BD5B8A36-16C7-4688-9E39-00B80B8D1822}"/>
              </a:ext>
            </a:extLst>
          </p:cNvPr>
          <p:cNvSpPr/>
          <p:nvPr/>
        </p:nvSpPr>
        <p:spPr>
          <a:xfrm>
            <a:off x="2800934" y="4753842"/>
            <a:ext cx="3497500" cy="42574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Asentamiento agrícola residencial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Urbano mixto consolidado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Urbano mixto no consolidados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Left Brace 3">
            <a:extLst>
              <a:ext uri="{FF2B5EF4-FFF2-40B4-BE49-F238E27FC236}">
                <a16:creationId xmlns:a16="http://schemas.microsoft.com/office/drawing/2014/main" id="{F58EC827-475A-4ABE-9AFB-E6FC5F09925C}"/>
              </a:ext>
            </a:extLst>
          </p:cNvPr>
          <p:cNvSpPr/>
          <p:nvPr/>
        </p:nvSpPr>
        <p:spPr>
          <a:xfrm>
            <a:off x="1180999" y="1455196"/>
            <a:ext cx="595086" cy="3704111"/>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Left Brace 4">
            <a:extLst>
              <a:ext uri="{FF2B5EF4-FFF2-40B4-BE49-F238E27FC236}">
                <a16:creationId xmlns:a16="http://schemas.microsoft.com/office/drawing/2014/main" id="{D7B2A42D-248D-4FB2-9205-D74133220475}"/>
              </a:ext>
            </a:extLst>
          </p:cNvPr>
          <p:cNvSpPr/>
          <p:nvPr/>
        </p:nvSpPr>
        <p:spPr>
          <a:xfrm>
            <a:off x="2882117" y="1455197"/>
            <a:ext cx="595086" cy="2486803"/>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Left Brace 5">
            <a:extLst>
              <a:ext uri="{FF2B5EF4-FFF2-40B4-BE49-F238E27FC236}">
                <a16:creationId xmlns:a16="http://schemas.microsoft.com/office/drawing/2014/main" id="{54D9863F-C2FF-44D6-8278-D97D255DD615}"/>
              </a:ext>
            </a:extLst>
          </p:cNvPr>
          <p:cNvSpPr/>
          <p:nvPr/>
        </p:nvSpPr>
        <p:spPr>
          <a:xfrm>
            <a:off x="3008427" y="4442536"/>
            <a:ext cx="417682" cy="1007797"/>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488D914A-1229-477D-80D2-7CA79AE00A47}"/>
              </a:ext>
            </a:extLst>
          </p:cNvPr>
          <p:cNvSpPr txBox="1"/>
          <p:nvPr/>
        </p:nvSpPr>
        <p:spPr>
          <a:xfrm>
            <a:off x="6134068" y="4505051"/>
            <a:ext cx="62720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Nota. </a:t>
            </a:r>
            <a:r>
              <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Edificaciones, vías, suelo no edificado y cultivos digitalizado dentro de la cobertura urbano mixto no consolidado y b) Ortofoto 2019</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865AA2A8-3B7A-46BF-9357-5454C0182A25}"/>
              </a:ext>
            </a:extLst>
          </p:cNvPr>
          <p:cNvGrpSpPr/>
          <p:nvPr/>
        </p:nvGrpSpPr>
        <p:grpSpPr>
          <a:xfrm>
            <a:off x="5781151" y="1641551"/>
            <a:ext cx="3643010" cy="1752820"/>
            <a:chOff x="5790131" y="1396838"/>
            <a:chExt cx="3643010" cy="1752820"/>
          </a:xfrm>
        </p:grpSpPr>
        <p:grpSp>
          <p:nvGrpSpPr>
            <p:cNvPr id="43" name="Group 42">
              <a:extLst>
                <a:ext uri="{FF2B5EF4-FFF2-40B4-BE49-F238E27FC236}">
                  <a16:creationId xmlns:a16="http://schemas.microsoft.com/office/drawing/2014/main" id="{D934B6B2-43FF-40C7-92CE-319B16E612E0}"/>
                </a:ext>
              </a:extLst>
            </p:cNvPr>
            <p:cNvGrpSpPr/>
            <p:nvPr/>
          </p:nvGrpSpPr>
          <p:grpSpPr>
            <a:xfrm>
              <a:off x="5790131" y="1396838"/>
              <a:ext cx="3643010" cy="1752820"/>
              <a:chOff x="-80962" y="-149562"/>
              <a:chExt cx="3433762" cy="1553547"/>
            </a:xfrm>
          </p:grpSpPr>
          <p:grpSp>
            <p:nvGrpSpPr>
              <p:cNvPr id="44" name="Grupo 95">
                <a:extLst>
                  <a:ext uri="{FF2B5EF4-FFF2-40B4-BE49-F238E27FC236}">
                    <a16:creationId xmlns:a16="http://schemas.microsoft.com/office/drawing/2014/main" id="{F2754ACE-52D2-4796-8CA6-2E2818E9CC81}"/>
                  </a:ext>
                </a:extLst>
              </p:cNvPr>
              <p:cNvGrpSpPr/>
              <p:nvPr/>
            </p:nvGrpSpPr>
            <p:grpSpPr>
              <a:xfrm>
                <a:off x="0" y="1099185"/>
                <a:ext cx="3352800" cy="304800"/>
                <a:chOff x="0" y="632460"/>
                <a:chExt cx="3352800" cy="304800"/>
              </a:xfrm>
            </p:grpSpPr>
            <p:sp>
              <p:nvSpPr>
                <p:cNvPr id="56" name="Cuadro de texto 90">
                  <a:extLst>
                    <a:ext uri="{FF2B5EF4-FFF2-40B4-BE49-F238E27FC236}">
                      <a16:creationId xmlns:a16="http://schemas.microsoft.com/office/drawing/2014/main" id="{2BB0946F-7ACF-4E64-882A-5EE09D3374CF}"/>
                    </a:ext>
                  </a:extLst>
                </p:cNvPr>
                <p:cNvSpPr txBox="1"/>
                <p:nvPr/>
              </p:nvSpPr>
              <p:spPr>
                <a:xfrm>
                  <a:off x="0" y="640080"/>
                  <a:ext cx="381000" cy="2971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Cuadro de texto 91">
                  <a:extLst>
                    <a:ext uri="{FF2B5EF4-FFF2-40B4-BE49-F238E27FC236}">
                      <a16:creationId xmlns:a16="http://schemas.microsoft.com/office/drawing/2014/main" id="{F0437091-5998-407F-9BA7-A21E12CCED8D}"/>
                    </a:ext>
                  </a:extLst>
                </p:cNvPr>
                <p:cNvSpPr txBox="1"/>
                <p:nvPr/>
              </p:nvSpPr>
              <p:spPr>
                <a:xfrm>
                  <a:off x="2971800" y="632460"/>
                  <a:ext cx="381000" cy="2971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8" name="Rectangle 47">
                <a:extLst>
                  <a:ext uri="{FF2B5EF4-FFF2-40B4-BE49-F238E27FC236}">
                    <a16:creationId xmlns:a16="http://schemas.microsoft.com/office/drawing/2014/main" id="{9F44B591-5A91-419B-A5F9-060AA069A0CC}"/>
                  </a:ext>
                </a:extLst>
              </p:cNvPr>
              <p:cNvSpPr/>
              <p:nvPr/>
            </p:nvSpPr>
            <p:spPr>
              <a:xfrm>
                <a:off x="698606" y="-149562"/>
                <a:ext cx="100965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C"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edificaciones</a:t>
                </a:r>
                <a:endPar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49" name="Rectangle 48">
                <a:extLst>
                  <a:ext uri="{FF2B5EF4-FFF2-40B4-BE49-F238E27FC236}">
                    <a16:creationId xmlns:a16="http://schemas.microsoft.com/office/drawing/2014/main" id="{238B69A2-5186-4A03-90C5-43AA33B94F36}"/>
                  </a:ext>
                </a:extLst>
              </p:cNvPr>
              <p:cNvSpPr/>
              <p:nvPr/>
            </p:nvSpPr>
            <p:spPr>
              <a:xfrm>
                <a:off x="-80962" y="-134129"/>
                <a:ext cx="923925"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C"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vías</a:t>
                </a:r>
                <a:endPar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53" name="Rectangle 52">
                <a:extLst>
                  <a:ext uri="{FF2B5EF4-FFF2-40B4-BE49-F238E27FC236}">
                    <a16:creationId xmlns:a16="http://schemas.microsoft.com/office/drawing/2014/main" id="{B5A7CAEC-24BF-4580-B670-E28CDF6A8E19}"/>
                  </a:ext>
                </a:extLst>
              </p:cNvPr>
              <p:cNvSpPr/>
              <p:nvPr/>
            </p:nvSpPr>
            <p:spPr>
              <a:xfrm>
                <a:off x="1875003" y="10095"/>
                <a:ext cx="139065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C"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suelo no edificado</a:t>
                </a:r>
                <a:endPar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
          <p:nvSpPr>
            <p:cNvPr id="59" name="Rectangle 58">
              <a:extLst>
                <a:ext uri="{FF2B5EF4-FFF2-40B4-BE49-F238E27FC236}">
                  <a16:creationId xmlns:a16="http://schemas.microsoft.com/office/drawing/2014/main" id="{C424D932-0C8B-4547-A939-72ABAC736CB9}"/>
                </a:ext>
              </a:extLst>
            </p:cNvPr>
            <p:cNvSpPr/>
            <p:nvPr/>
          </p:nvSpPr>
          <p:spPr>
            <a:xfrm>
              <a:off x="7093664" y="1676585"/>
              <a:ext cx="922717" cy="308434"/>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EC"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cultivos</a:t>
              </a:r>
              <a:endPar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8" name="Picture 7">
            <a:extLst>
              <a:ext uri="{FF2B5EF4-FFF2-40B4-BE49-F238E27FC236}">
                <a16:creationId xmlns:a16="http://schemas.microsoft.com/office/drawing/2014/main" id="{5783F9A3-6B5D-4C9B-9EEB-FB7043787B00}"/>
              </a:ext>
            </a:extLst>
          </p:cNvPr>
          <p:cNvPicPr>
            <a:picLocks noChangeAspect="1"/>
          </p:cNvPicPr>
          <p:nvPr/>
        </p:nvPicPr>
        <p:blipFill>
          <a:blip r:embed="rId4"/>
          <a:stretch>
            <a:fillRect/>
          </a:stretch>
        </p:blipFill>
        <p:spPr>
          <a:xfrm>
            <a:off x="6134068" y="2280264"/>
            <a:ext cx="2966351" cy="2147552"/>
          </a:xfrm>
          <a:prstGeom prst="rect">
            <a:avLst/>
          </a:prstGeom>
        </p:spPr>
      </p:pic>
      <p:pic>
        <p:nvPicPr>
          <p:cNvPr id="10" name="Picture 9">
            <a:extLst>
              <a:ext uri="{FF2B5EF4-FFF2-40B4-BE49-F238E27FC236}">
                <a16:creationId xmlns:a16="http://schemas.microsoft.com/office/drawing/2014/main" id="{491072F0-BFB0-417C-8491-8C7E1258D5C9}"/>
              </a:ext>
            </a:extLst>
          </p:cNvPr>
          <p:cNvPicPr>
            <a:picLocks noChangeAspect="1"/>
          </p:cNvPicPr>
          <p:nvPr/>
        </p:nvPicPr>
        <p:blipFill rotWithShape="1">
          <a:blip r:embed="rId5"/>
          <a:srcRect t="25035" r="24513"/>
          <a:stretch/>
        </p:blipFill>
        <p:spPr>
          <a:xfrm>
            <a:off x="9232377" y="2277895"/>
            <a:ext cx="2753918" cy="2172099"/>
          </a:xfrm>
          <a:prstGeom prst="rect">
            <a:avLst/>
          </a:prstGeom>
        </p:spPr>
      </p:pic>
      <p:cxnSp>
        <p:nvCxnSpPr>
          <p:cNvPr id="13" name="Straight Arrow Connector 12">
            <a:extLst>
              <a:ext uri="{FF2B5EF4-FFF2-40B4-BE49-F238E27FC236}">
                <a16:creationId xmlns:a16="http://schemas.microsoft.com/office/drawing/2014/main" id="{52B1D5BC-47E8-466B-8C5F-1BFF33910095}"/>
              </a:ext>
            </a:extLst>
          </p:cNvPr>
          <p:cNvCxnSpPr>
            <a:cxnSpLocks/>
          </p:cNvCxnSpPr>
          <p:nvPr/>
        </p:nvCxnSpPr>
        <p:spPr>
          <a:xfrm>
            <a:off x="6271265" y="2035980"/>
            <a:ext cx="75236" cy="8509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F51635A5-986B-4A4B-843F-00B946178BF3}"/>
              </a:ext>
            </a:extLst>
          </p:cNvPr>
          <p:cNvCxnSpPr>
            <a:cxnSpLocks/>
          </p:cNvCxnSpPr>
          <p:nvPr/>
        </p:nvCxnSpPr>
        <p:spPr>
          <a:xfrm flipH="1">
            <a:off x="6701534" y="1985448"/>
            <a:ext cx="345732" cy="5588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0F1257CE-43A5-4F44-94B1-227ADBAE80A0}"/>
              </a:ext>
            </a:extLst>
          </p:cNvPr>
          <p:cNvCxnSpPr>
            <a:cxnSpLocks/>
          </p:cNvCxnSpPr>
          <p:nvPr/>
        </p:nvCxnSpPr>
        <p:spPr>
          <a:xfrm>
            <a:off x="8736165" y="2163545"/>
            <a:ext cx="0" cy="723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1A2CEFFA-92DF-42D7-A600-A5A6715CD7F0}"/>
              </a:ext>
            </a:extLst>
          </p:cNvPr>
          <p:cNvCxnSpPr>
            <a:cxnSpLocks/>
          </p:cNvCxnSpPr>
          <p:nvPr/>
        </p:nvCxnSpPr>
        <p:spPr>
          <a:xfrm flipH="1">
            <a:off x="7402299" y="2213636"/>
            <a:ext cx="107130" cy="2478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94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400" fill="hold"/>
                                        <p:tgtEl>
                                          <p:spTgt spid="29"/>
                                        </p:tgtEl>
                                        <p:attrNameLst>
                                          <p:attrName>ppt_w</p:attrName>
                                        </p:attrNameLst>
                                      </p:cBhvr>
                                      <p:tavLst>
                                        <p:tav tm="0">
                                          <p:val>
                                            <p:fltVal val="0"/>
                                          </p:val>
                                        </p:tav>
                                        <p:tav tm="100000">
                                          <p:val>
                                            <p:strVal val="#ppt_w"/>
                                          </p:val>
                                        </p:tav>
                                      </p:tavLst>
                                    </p:anim>
                                    <p:anim calcmode="lin" valueType="num">
                                      <p:cBhvr>
                                        <p:cTn id="13" dur="400" fill="hold"/>
                                        <p:tgtEl>
                                          <p:spTgt spid="29"/>
                                        </p:tgtEl>
                                        <p:attrNameLst>
                                          <p:attrName>ppt_h</p:attrName>
                                        </p:attrNameLst>
                                      </p:cBhvr>
                                      <p:tavLst>
                                        <p:tav tm="0">
                                          <p:val>
                                            <p:fltVal val="0"/>
                                          </p:val>
                                        </p:tav>
                                        <p:tav tm="100000">
                                          <p:val>
                                            <p:strVal val="#ppt_h"/>
                                          </p:val>
                                        </p:tav>
                                      </p:tavLst>
                                    </p:anim>
                                    <p:animEffect transition="in" filter="fade">
                                      <p:cBhvr>
                                        <p:cTn id="14" dur="4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400" fill="hold"/>
                                        <p:tgtEl>
                                          <p:spTgt spid="31"/>
                                        </p:tgtEl>
                                        <p:attrNameLst>
                                          <p:attrName>ppt_w</p:attrName>
                                        </p:attrNameLst>
                                      </p:cBhvr>
                                      <p:tavLst>
                                        <p:tav tm="0">
                                          <p:val>
                                            <p:fltVal val="0"/>
                                          </p:val>
                                        </p:tav>
                                        <p:tav tm="100000">
                                          <p:val>
                                            <p:strVal val="#ppt_w"/>
                                          </p:val>
                                        </p:tav>
                                      </p:tavLst>
                                    </p:anim>
                                    <p:anim calcmode="lin" valueType="num">
                                      <p:cBhvr>
                                        <p:cTn id="18" dur="400" fill="hold"/>
                                        <p:tgtEl>
                                          <p:spTgt spid="31"/>
                                        </p:tgtEl>
                                        <p:attrNameLst>
                                          <p:attrName>ppt_h</p:attrName>
                                        </p:attrNameLst>
                                      </p:cBhvr>
                                      <p:tavLst>
                                        <p:tav tm="0">
                                          <p:val>
                                            <p:fltVal val="0"/>
                                          </p:val>
                                        </p:tav>
                                        <p:tav tm="100000">
                                          <p:val>
                                            <p:strVal val="#ppt_h"/>
                                          </p:val>
                                        </p:tav>
                                      </p:tavLst>
                                    </p:anim>
                                    <p:animEffect transition="in" filter="fade">
                                      <p:cBhvr>
                                        <p:cTn id="19" dur="4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400" fill="hold"/>
                                        <p:tgtEl>
                                          <p:spTgt spid="36"/>
                                        </p:tgtEl>
                                        <p:attrNameLst>
                                          <p:attrName>ppt_w</p:attrName>
                                        </p:attrNameLst>
                                      </p:cBhvr>
                                      <p:tavLst>
                                        <p:tav tm="0">
                                          <p:val>
                                            <p:fltVal val="0"/>
                                          </p:val>
                                        </p:tav>
                                        <p:tav tm="100000">
                                          <p:val>
                                            <p:strVal val="#ppt_w"/>
                                          </p:val>
                                        </p:tav>
                                      </p:tavLst>
                                    </p:anim>
                                    <p:anim calcmode="lin" valueType="num">
                                      <p:cBhvr>
                                        <p:cTn id="23" dur="400" fill="hold"/>
                                        <p:tgtEl>
                                          <p:spTgt spid="36"/>
                                        </p:tgtEl>
                                        <p:attrNameLst>
                                          <p:attrName>ppt_h</p:attrName>
                                        </p:attrNameLst>
                                      </p:cBhvr>
                                      <p:tavLst>
                                        <p:tav tm="0">
                                          <p:val>
                                            <p:fltVal val="0"/>
                                          </p:val>
                                        </p:tav>
                                        <p:tav tm="100000">
                                          <p:val>
                                            <p:strVal val="#ppt_h"/>
                                          </p:val>
                                        </p:tav>
                                      </p:tavLst>
                                    </p:anim>
                                    <p:animEffect transition="in" filter="fade">
                                      <p:cBhvr>
                                        <p:cTn id="24" dur="400"/>
                                        <p:tgtEl>
                                          <p:spTgt spid="3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400" fill="hold"/>
                                        <p:tgtEl>
                                          <p:spTgt spid="38"/>
                                        </p:tgtEl>
                                        <p:attrNameLst>
                                          <p:attrName>ppt_w</p:attrName>
                                        </p:attrNameLst>
                                      </p:cBhvr>
                                      <p:tavLst>
                                        <p:tav tm="0">
                                          <p:val>
                                            <p:fltVal val="0"/>
                                          </p:val>
                                        </p:tav>
                                        <p:tav tm="100000">
                                          <p:val>
                                            <p:strVal val="#ppt_w"/>
                                          </p:val>
                                        </p:tav>
                                      </p:tavLst>
                                    </p:anim>
                                    <p:anim calcmode="lin" valueType="num">
                                      <p:cBhvr>
                                        <p:cTn id="28" dur="400" fill="hold"/>
                                        <p:tgtEl>
                                          <p:spTgt spid="38"/>
                                        </p:tgtEl>
                                        <p:attrNameLst>
                                          <p:attrName>ppt_h</p:attrName>
                                        </p:attrNameLst>
                                      </p:cBhvr>
                                      <p:tavLst>
                                        <p:tav tm="0">
                                          <p:val>
                                            <p:fltVal val="0"/>
                                          </p:val>
                                        </p:tav>
                                        <p:tav tm="100000">
                                          <p:val>
                                            <p:strVal val="#ppt_h"/>
                                          </p:val>
                                        </p:tav>
                                      </p:tavLst>
                                    </p:anim>
                                    <p:animEffect transition="in" filter="fade">
                                      <p:cBhvr>
                                        <p:cTn id="29" dur="400"/>
                                        <p:tgtEl>
                                          <p:spTgt spid="3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400" fill="hold"/>
                                        <p:tgtEl>
                                          <p:spTgt spid="40"/>
                                        </p:tgtEl>
                                        <p:attrNameLst>
                                          <p:attrName>ppt_w</p:attrName>
                                        </p:attrNameLst>
                                      </p:cBhvr>
                                      <p:tavLst>
                                        <p:tav tm="0">
                                          <p:val>
                                            <p:fltVal val="0"/>
                                          </p:val>
                                        </p:tav>
                                        <p:tav tm="100000">
                                          <p:val>
                                            <p:strVal val="#ppt_w"/>
                                          </p:val>
                                        </p:tav>
                                      </p:tavLst>
                                    </p:anim>
                                    <p:anim calcmode="lin" valueType="num">
                                      <p:cBhvr>
                                        <p:cTn id="33" dur="400" fill="hold"/>
                                        <p:tgtEl>
                                          <p:spTgt spid="40"/>
                                        </p:tgtEl>
                                        <p:attrNameLst>
                                          <p:attrName>ppt_h</p:attrName>
                                        </p:attrNameLst>
                                      </p:cBhvr>
                                      <p:tavLst>
                                        <p:tav tm="0">
                                          <p:val>
                                            <p:fltVal val="0"/>
                                          </p:val>
                                        </p:tav>
                                        <p:tav tm="100000">
                                          <p:val>
                                            <p:strVal val="#ppt_h"/>
                                          </p:val>
                                        </p:tav>
                                      </p:tavLst>
                                    </p:anim>
                                    <p:animEffect transition="in" filter="fade">
                                      <p:cBhvr>
                                        <p:cTn id="34" dur="400"/>
                                        <p:tgtEl>
                                          <p:spTgt spid="4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400" fill="hold"/>
                                        <p:tgtEl>
                                          <p:spTgt spid="4"/>
                                        </p:tgtEl>
                                        <p:attrNameLst>
                                          <p:attrName>ppt_w</p:attrName>
                                        </p:attrNameLst>
                                      </p:cBhvr>
                                      <p:tavLst>
                                        <p:tav tm="0">
                                          <p:val>
                                            <p:fltVal val="0"/>
                                          </p:val>
                                        </p:tav>
                                        <p:tav tm="100000">
                                          <p:val>
                                            <p:strVal val="#ppt_w"/>
                                          </p:val>
                                        </p:tav>
                                      </p:tavLst>
                                    </p:anim>
                                    <p:anim calcmode="lin" valueType="num">
                                      <p:cBhvr>
                                        <p:cTn id="38" dur="400" fill="hold"/>
                                        <p:tgtEl>
                                          <p:spTgt spid="4"/>
                                        </p:tgtEl>
                                        <p:attrNameLst>
                                          <p:attrName>ppt_h</p:attrName>
                                        </p:attrNameLst>
                                      </p:cBhvr>
                                      <p:tavLst>
                                        <p:tav tm="0">
                                          <p:val>
                                            <p:fltVal val="0"/>
                                          </p:val>
                                        </p:tav>
                                        <p:tav tm="100000">
                                          <p:val>
                                            <p:strVal val="#ppt_h"/>
                                          </p:val>
                                        </p:tav>
                                      </p:tavLst>
                                    </p:anim>
                                    <p:animEffect transition="in" filter="fade">
                                      <p:cBhvr>
                                        <p:cTn id="39" dur="4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400" fill="hold"/>
                                        <p:tgtEl>
                                          <p:spTgt spid="5"/>
                                        </p:tgtEl>
                                        <p:attrNameLst>
                                          <p:attrName>ppt_w</p:attrName>
                                        </p:attrNameLst>
                                      </p:cBhvr>
                                      <p:tavLst>
                                        <p:tav tm="0">
                                          <p:val>
                                            <p:fltVal val="0"/>
                                          </p:val>
                                        </p:tav>
                                        <p:tav tm="100000">
                                          <p:val>
                                            <p:strVal val="#ppt_w"/>
                                          </p:val>
                                        </p:tav>
                                      </p:tavLst>
                                    </p:anim>
                                    <p:anim calcmode="lin" valueType="num">
                                      <p:cBhvr>
                                        <p:cTn id="43" dur="400" fill="hold"/>
                                        <p:tgtEl>
                                          <p:spTgt spid="5"/>
                                        </p:tgtEl>
                                        <p:attrNameLst>
                                          <p:attrName>ppt_h</p:attrName>
                                        </p:attrNameLst>
                                      </p:cBhvr>
                                      <p:tavLst>
                                        <p:tav tm="0">
                                          <p:val>
                                            <p:fltVal val="0"/>
                                          </p:val>
                                        </p:tav>
                                        <p:tav tm="100000">
                                          <p:val>
                                            <p:strVal val="#ppt_h"/>
                                          </p:val>
                                        </p:tav>
                                      </p:tavLst>
                                    </p:anim>
                                    <p:animEffect transition="in" filter="fade">
                                      <p:cBhvr>
                                        <p:cTn id="44" dur="4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400" fill="hold"/>
                                        <p:tgtEl>
                                          <p:spTgt spid="6"/>
                                        </p:tgtEl>
                                        <p:attrNameLst>
                                          <p:attrName>ppt_w</p:attrName>
                                        </p:attrNameLst>
                                      </p:cBhvr>
                                      <p:tavLst>
                                        <p:tav tm="0">
                                          <p:val>
                                            <p:fltVal val="0"/>
                                          </p:val>
                                        </p:tav>
                                        <p:tav tm="100000">
                                          <p:val>
                                            <p:strVal val="#ppt_w"/>
                                          </p:val>
                                        </p:tav>
                                      </p:tavLst>
                                    </p:anim>
                                    <p:anim calcmode="lin" valueType="num">
                                      <p:cBhvr>
                                        <p:cTn id="48" dur="400" fill="hold"/>
                                        <p:tgtEl>
                                          <p:spTgt spid="6"/>
                                        </p:tgtEl>
                                        <p:attrNameLst>
                                          <p:attrName>ppt_h</p:attrName>
                                        </p:attrNameLst>
                                      </p:cBhvr>
                                      <p:tavLst>
                                        <p:tav tm="0">
                                          <p:val>
                                            <p:fltVal val="0"/>
                                          </p:val>
                                        </p:tav>
                                        <p:tav tm="100000">
                                          <p:val>
                                            <p:strVal val="#ppt_h"/>
                                          </p:val>
                                        </p:tav>
                                      </p:tavLst>
                                    </p:anim>
                                    <p:animEffect transition="in" filter="fade">
                                      <p:cBhvr>
                                        <p:cTn id="49" dur="4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400" fill="hold"/>
                                        <p:tgtEl>
                                          <p:spTgt spid="58"/>
                                        </p:tgtEl>
                                        <p:attrNameLst>
                                          <p:attrName>ppt_w</p:attrName>
                                        </p:attrNameLst>
                                      </p:cBhvr>
                                      <p:tavLst>
                                        <p:tav tm="0">
                                          <p:val>
                                            <p:fltVal val="0"/>
                                          </p:val>
                                        </p:tav>
                                        <p:tav tm="100000">
                                          <p:val>
                                            <p:strVal val="#ppt_w"/>
                                          </p:val>
                                        </p:tav>
                                      </p:tavLst>
                                    </p:anim>
                                    <p:anim calcmode="lin" valueType="num">
                                      <p:cBhvr>
                                        <p:cTn id="53" dur="400" fill="hold"/>
                                        <p:tgtEl>
                                          <p:spTgt spid="58"/>
                                        </p:tgtEl>
                                        <p:attrNameLst>
                                          <p:attrName>ppt_h</p:attrName>
                                        </p:attrNameLst>
                                      </p:cBhvr>
                                      <p:tavLst>
                                        <p:tav tm="0">
                                          <p:val>
                                            <p:fltVal val="0"/>
                                          </p:val>
                                        </p:tav>
                                        <p:tav tm="100000">
                                          <p:val>
                                            <p:strVal val="#ppt_h"/>
                                          </p:val>
                                        </p:tav>
                                      </p:tavLst>
                                    </p:anim>
                                    <p:animEffect transition="in" filter="fade">
                                      <p:cBhvr>
                                        <p:cTn id="54" dur="400"/>
                                        <p:tgtEl>
                                          <p:spTgt spid="58"/>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400" fill="hold"/>
                                        <p:tgtEl>
                                          <p:spTgt spid="14"/>
                                        </p:tgtEl>
                                        <p:attrNameLst>
                                          <p:attrName>ppt_w</p:attrName>
                                        </p:attrNameLst>
                                      </p:cBhvr>
                                      <p:tavLst>
                                        <p:tav tm="0">
                                          <p:val>
                                            <p:fltVal val="0"/>
                                          </p:val>
                                        </p:tav>
                                        <p:tav tm="100000">
                                          <p:val>
                                            <p:strVal val="#ppt_w"/>
                                          </p:val>
                                        </p:tav>
                                      </p:tavLst>
                                    </p:anim>
                                    <p:anim calcmode="lin" valueType="num">
                                      <p:cBhvr>
                                        <p:cTn id="58" dur="400" fill="hold"/>
                                        <p:tgtEl>
                                          <p:spTgt spid="14"/>
                                        </p:tgtEl>
                                        <p:attrNameLst>
                                          <p:attrName>ppt_h</p:attrName>
                                        </p:attrNameLst>
                                      </p:cBhvr>
                                      <p:tavLst>
                                        <p:tav tm="0">
                                          <p:val>
                                            <p:fltVal val="0"/>
                                          </p:val>
                                        </p:tav>
                                        <p:tav tm="100000">
                                          <p:val>
                                            <p:strVal val="#ppt_h"/>
                                          </p:val>
                                        </p:tav>
                                      </p:tavLst>
                                    </p:anim>
                                    <p:animEffect transition="in" filter="fade">
                                      <p:cBhvr>
                                        <p:cTn id="59" dur="4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400" fill="hold"/>
                                        <p:tgtEl>
                                          <p:spTgt spid="8"/>
                                        </p:tgtEl>
                                        <p:attrNameLst>
                                          <p:attrName>ppt_w</p:attrName>
                                        </p:attrNameLst>
                                      </p:cBhvr>
                                      <p:tavLst>
                                        <p:tav tm="0">
                                          <p:val>
                                            <p:fltVal val="0"/>
                                          </p:val>
                                        </p:tav>
                                        <p:tav tm="100000">
                                          <p:val>
                                            <p:strVal val="#ppt_w"/>
                                          </p:val>
                                        </p:tav>
                                      </p:tavLst>
                                    </p:anim>
                                    <p:anim calcmode="lin" valueType="num">
                                      <p:cBhvr>
                                        <p:cTn id="63" dur="400" fill="hold"/>
                                        <p:tgtEl>
                                          <p:spTgt spid="8"/>
                                        </p:tgtEl>
                                        <p:attrNameLst>
                                          <p:attrName>ppt_h</p:attrName>
                                        </p:attrNameLst>
                                      </p:cBhvr>
                                      <p:tavLst>
                                        <p:tav tm="0">
                                          <p:val>
                                            <p:fltVal val="0"/>
                                          </p:val>
                                        </p:tav>
                                        <p:tav tm="100000">
                                          <p:val>
                                            <p:strVal val="#ppt_h"/>
                                          </p:val>
                                        </p:tav>
                                      </p:tavLst>
                                    </p:anim>
                                    <p:animEffect transition="in" filter="fade">
                                      <p:cBhvr>
                                        <p:cTn id="64" dur="400"/>
                                        <p:tgtEl>
                                          <p:spTgt spid="8"/>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400" fill="hold"/>
                                        <p:tgtEl>
                                          <p:spTgt spid="10"/>
                                        </p:tgtEl>
                                        <p:attrNameLst>
                                          <p:attrName>ppt_w</p:attrName>
                                        </p:attrNameLst>
                                      </p:cBhvr>
                                      <p:tavLst>
                                        <p:tav tm="0">
                                          <p:val>
                                            <p:fltVal val="0"/>
                                          </p:val>
                                        </p:tav>
                                        <p:tav tm="100000">
                                          <p:val>
                                            <p:strVal val="#ppt_w"/>
                                          </p:val>
                                        </p:tav>
                                      </p:tavLst>
                                    </p:anim>
                                    <p:anim calcmode="lin" valueType="num">
                                      <p:cBhvr>
                                        <p:cTn id="68" dur="400" fill="hold"/>
                                        <p:tgtEl>
                                          <p:spTgt spid="10"/>
                                        </p:tgtEl>
                                        <p:attrNameLst>
                                          <p:attrName>ppt_h</p:attrName>
                                        </p:attrNameLst>
                                      </p:cBhvr>
                                      <p:tavLst>
                                        <p:tav tm="0">
                                          <p:val>
                                            <p:fltVal val="0"/>
                                          </p:val>
                                        </p:tav>
                                        <p:tav tm="100000">
                                          <p:val>
                                            <p:strVal val="#ppt_h"/>
                                          </p:val>
                                        </p:tav>
                                      </p:tavLst>
                                    </p:anim>
                                    <p:animEffect transition="in" filter="fade">
                                      <p:cBhvr>
                                        <p:cTn id="69" dur="4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400" fill="hold"/>
                                        <p:tgtEl>
                                          <p:spTgt spid="13"/>
                                        </p:tgtEl>
                                        <p:attrNameLst>
                                          <p:attrName>ppt_w</p:attrName>
                                        </p:attrNameLst>
                                      </p:cBhvr>
                                      <p:tavLst>
                                        <p:tav tm="0">
                                          <p:val>
                                            <p:fltVal val="0"/>
                                          </p:val>
                                        </p:tav>
                                        <p:tav tm="100000">
                                          <p:val>
                                            <p:strVal val="#ppt_w"/>
                                          </p:val>
                                        </p:tav>
                                      </p:tavLst>
                                    </p:anim>
                                    <p:anim calcmode="lin" valueType="num">
                                      <p:cBhvr>
                                        <p:cTn id="73" dur="400" fill="hold"/>
                                        <p:tgtEl>
                                          <p:spTgt spid="13"/>
                                        </p:tgtEl>
                                        <p:attrNameLst>
                                          <p:attrName>ppt_h</p:attrName>
                                        </p:attrNameLst>
                                      </p:cBhvr>
                                      <p:tavLst>
                                        <p:tav tm="0">
                                          <p:val>
                                            <p:fltVal val="0"/>
                                          </p:val>
                                        </p:tav>
                                        <p:tav tm="100000">
                                          <p:val>
                                            <p:strVal val="#ppt_h"/>
                                          </p:val>
                                        </p:tav>
                                      </p:tavLst>
                                    </p:anim>
                                    <p:animEffect transition="in" filter="fade">
                                      <p:cBhvr>
                                        <p:cTn id="74" dur="400"/>
                                        <p:tgtEl>
                                          <p:spTgt spid="13"/>
                                        </p:tgtEl>
                                      </p:cBhvr>
                                    </p:animEffect>
                                  </p:childTnLst>
                                </p:cTn>
                              </p:par>
                              <p:par>
                                <p:cTn id="75" presetID="53" presetClass="entr" presetSubtype="16"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p:cTn id="77" dur="400" fill="hold"/>
                                        <p:tgtEl>
                                          <p:spTgt spid="37"/>
                                        </p:tgtEl>
                                        <p:attrNameLst>
                                          <p:attrName>ppt_w</p:attrName>
                                        </p:attrNameLst>
                                      </p:cBhvr>
                                      <p:tavLst>
                                        <p:tav tm="0">
                                          <p:val>
                                            <p:fltVal val="0"/>
                                          </p:val>
                                        </p:tav>
                                        <p:tav tm="100000">
                                          <p:val>
                                            <p:strVal val="#ppt_w"/>
                                          </p:val>
                                        </p:tav>
                                      </p:tavLst>
                                    </p:anim>
                                    <p:anim calcmode="lin" valueType="num">
                                      <p:cBhvr>
                                        <p:cTn id="78" dur="400" fill="hold"/>
                                        <p:tgtEl>
                                          <p:spTgt spid="37"/>
                                        </p:tgtEl>
                                        <p:attrNameLst>
                                          <p:attrName>ppt_h</p:attrName>
                                        </p:attrNameLst>
                                      </p:cBhvr>
                                      <p:tavLst>
                                        <p:tav tm="0">
                                          <p:val>
                                            <p:fltVal val="0"/>
                                          </p:val>
                                        </p:tav>
                                        <p:tav tm="100000">
                                          <p:val>
                                            <p:strVal val="#ppt_h"/>
                                          </p:val>
                                        </p:tav>
                                      </p:tavLst>
                                    </p:anim>
                                    <p:animEffect transition="in" filter="fade">
                                      <p:cBhvr>
                                        <p:cTn id="79" dur="400"/>
                                        <p:tgtEl>
                                          <p:spTgt spid="37"/>
                                        </p:tgtEl>
                                      </p:cBhvr>
                                    </p:animEffect>
                                  </p:childTnLst>
                                </p:cTn>
                              </p:par>
                              <p:par>
                                <p:cTn id="80" presetID="53" presetClass="entr" presetSubtype="16"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p:cTn id="82" dur="400" fill="hold"/>
                                        <p:tgtEl>
                                          <p:spTgt spid="41"/>
                                        </p:tgtEl>
                                        <p:attrNameLst>
                                          <p:attrName>ppt_w</p:attrName>
                                        </p:attrNameLst>
                                      </p:cBhvr>
                                      <p:tavLst>
                                        <p:tav tm="0">
                                          <p:val>
                                            <p:fltVal val="0"/>
                                          </p:val>
                                        </p:tav>
                                        <p:tav tm="100000">
                                          <p:val>
                                            <p:strVal val="#ppt_w"/>
                                          </p:val>
                                        </p:tav>
                                      </p:tavLst>
                                    </p:anim>
                                    <p:anim calcmode="lin" valueType="num">
                                      <p:cBhvr>
                                        <p:cTn id="83" dur="400" fill="hold"/>
                                        <p:tgtEl>
                                          <p:spTgt spid="41"/>
                                        </p:tgtEl>
                                        <p:attrNameLst>
                                          <p:attrName>ppt_h</p:attrName>
                                        </p:attrNameLst>
                                      </p:cBhvr>
                                      <p:tavLst>
                                        <p:tav tm="0">
                                          <p:val>
                                            <p:fltVal val="0"/>
                                          </p:val>
                                        </p:tav>
                                        <p:tav tm="100000">
                                          <p:val>
                                            <p:strVal val="#ppt_h"/>
                                          </p:val>
                                        </p:tav>
                                      </p:tavLst>
                                    </p:anim>
                                    <p:animEffect transition="in" filter="fade">
                                      <p:cBhvr>
                                        <p:cTn id="84" dur="400"/>
                                        <p:tgtEl>
                                          <p:spTgt spid="41"/>
                                        </p:tgtEl>
                                      </p:cBhvr>
                                    </p:animEffect>
                                  </p:childTnLst>
                                </p:cTn>
                              </p:par>
                              <p:par>
                                <p:cTn id="85" presetID="53" presetClass="entr" presetSubtype="16" fill="hold" nodeType="withEffect">
                                  <p:stCondLst>
                                    <p:cond delay="0"/>
                                  </p:stCondLst>
                                  <p:childTnLst>
                                    <p:set>
                                      <p:cBhvr>
                                        <p:cTn id="86" dur="1" fill="hold">
                                          <p:stCondLst>
                                            <p:cond delay="0"/>
                                          </p:stCondLst>
                                        </p:cTn>
                                        <p:tgtEl>
                                          <p:spTgt spid="50"/>
                                        </p:tgtEl>
                                        <p:attrNameLst>
                                          <p:attrName>style.visibility</p:attrName>
                                        </p:attrNameLst>
                                      </p:cBhvr>
                                      <p:to>
                                        <p:strVal val="visible"/>
                                      </p:to>
                                    </p:set>
                                    <p:anim calcmode="lin" valueType="num">
                                      <p:cBhvr>
                                        <p:cTn id="87" dur="400" fill="hold"/>
                                        <p:tgtEl>
                                          <p:spTgt spid="50"/>
                                        </p:tgtEl>
                                        <p:attrNameLst>
                                          <p:attrName>ppt_w</p:attrName>
                                        </p:attrNameLst>
                                      </p:cBhvr>
                                      <p:tavLst>
                                        <p:tav tm="0">
                                          <p:val>
                                            <p:fltVal val="0"/>
                                          </p:val>
                                        </p:tav>
                                        <p:tav tm="100000">
                                          <p:val>
                                            <p:strVal val="#ppt_w"/>
                                          </p:val>
                                        </p:tav>
                                      </p:tavLst>
                                    </p:anim>
                                    <p:anim calcmode="lin" valueType="num">
                                      <p:cBhvr>
                                        <p:cTn id="88" dur="400" fill="hold"/>
                                        <p:tgtEl>
                                          <p:spTgt spid="50"/>
                                        </p:tgtEl>
                                        <p:attrNameLst>
                                          <p:attrName>ppt_h</p:attrName>
                                        </p:attrNameLst>
                                      </p:cBhvr>
                                      <p:tavLst>
                                        <p:tav tm="0">
                                          <p:val>
                                            <p:fltVal val="0"/>
                                          </p:val>
                                        </p:tav>
                                        <p:tav tm="100000">
                                          <p:val>
                                            <p:strVal val="#ppt_h"/>
                                          </p:val>
                                        </p:tav>
                                      </p:tavLst>
                                    </p:anim>
                                    <p:animEffect transition="in" filter="fade">
                                      <p:cBhvr>
                                        <p:cTn id="89" dur="4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31" grpId="0"/>
      <p:bldP spid="36" grpId="0"/>
      <p:bldP spid="38" grpId="0"/>
      <p:bldP spid="40" grpId="0"/>
      <p:bldP spid="4" grpId="0" animBg="1"/>
      <p:bldP spid="5" grpId="0" animBg="1"/>
      <p:bldP spid="6" grpId="0" animBg="1"/>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1165477" y="671861"/>
            <a:ext cx="9861045"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s-EC" b="1" dirty="0">
                <a:solidFill>
                  <a:prstClr val="black"/>
                </a:solidFill>
              </a:rPr>
              <a:t>Resultados de la clasificación de las coberturas del suelo mediante interpretación / digitalización</a:t>
            </a:r>
            <a:endParaRPr lang="en-US" b="1" dirty="0">
              <a:solidFill>
                <a:prstClr val="black"/>
              </a:solidFill>
            </a:endParaRPr>
          </a:p>
        </p:txBody>
      </p:sp>
      <p:sp>
        <p:nvSpPr>
          <p:cNvPr id="13" name="Cuadro de texto 492">
            <a:extLst>
              <a:ext uri="{FF2B5EF4-FFF2-40B4-BE49-F238E27FC236}">
                <a16:creationId xmlns:a16="http://schemas.microsoft.com/office/drawing/2014/main" id="{4568DA8E-F71B-4059-BAF3-BFFBF83ABB35}"/>
              </a:ext>
            </a:extLst>
          </p:cNvPr>
          <p:cNvSpPr txBox="1"/>
          <p:nvPr/>
        </p:nvSpPr>
        <p:spPr>
          <a:xfrm>
            <a:off x="11763870" y="6844384"/>
            <a:ext cx="1295400" cy="3213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6" name="Rectangle 8">
            <a:extLst>
              <a:ext uri="{FF2B5EF4-FFF2-40B4-BE49-F238E27FC236}">
                <a16:creationId xmlns:a16="http://schemas.microsoft.com/office/drawing/2014/main" id="{60A41EE8-C0DB-425C-AF1E-C8BDE015684D}"/>
              </a:ext>
            </a:extLst>
          </p:cNvPr>
          <p:cNvSpPr>
            <a:spLocks noChangeArrowheads="1"/>
          </p:cNvSpPr>
          <p:nvPr/>
        </p:nvSpPr>
        <p:spPr bwMode="auto">
          <a:xfrm>
            <a:off x="6354305" y="20996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Imagen 7"/>
          <p:cNvPicPr>
            <a:picLocks noChangeAspect="1"/>
          </p:cNvPicPr>
          <p:nvPr/>
        </p:nvPicPr>
        <p:blipFill>
          <a:blip r:embed="rId4"/>
          <a:stretch>
            <a:fillRect/>
          </a:stretch>
        </p:blipFill>
        <p:spPr>
          <a:xfrm>
            <a:off x="85186" y="1298192"/>
            <a:ext cx="4009424" cy="4842632"/>
          </a:xfrm>
          <a:prstGeom prst="rect">
            <a:avLst/>
          </a:prstGeom>
        </p:spPr>
      </p:pic>
      <p:pic>
        <p:nvPicPr>
          <p:cNvPr id="9" name="Imagen 8"/>
          <p:cNvPicPr>
            <a:picLocks noChangeAspect="1"/>
          </p:cNvPicPr>
          <p:nvPr/>
        </p:nvPicPr>
        <p:blipFill>
          <a:blip r:embed="rId5"/>
          <a:stretch>
            <a:fillRect/>
          </a:stretch>
        </p:blipFill>
        <p:spPr>
          <a:xfrm>
            <a:off x="4094610" y="1246521"/>
            <a:ext cx="4023230" cy="4894303"/>
          </a:xfrm>
          <a:prstGeom prst="rect">
            <a:avLst/>
          </a:prstGeom>
        </p:spPr>
      </p:pic>
      <p:pic>
        <p:nvPicPr>
          <p:cNvPr id="14" name="Imagen 13"/>
          <p:cNvPicPr>
            <a:picLocks noChangeAspect="1"/>
          </p:cNvPicPr>
          <p:nvPr/>
        </p:nvPicPr>
        <p:blipFill>
          <a:blip r:embed="rId6"/>
          <a:stretch>
            <a:fillRect/>
          </a:stretch>
        </p:blipFill>
        <p:spPr>
          <a:xfrm>
            <a:off x="8104033" y="1246520"/>
            <a:ext cx="4012447" cy="4894303"/>
          </a:xfrm>
          <a:prstGeom prst="rect">
            <a:avLst/>
          </a:prstGeom>
        </p:spPr>
      </p:pic>
    </p:spTree>
    <p:extLst>
      <p:ext uri="{BB962C8B-B14F-4D97-AF65-F5344CB8AC3E}">
        <p14:creationId xmlns:p14="http://schemas.microsoft.com/office/powerpoint/2010/main" val="1788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ppt_w</p:attrName>
                                        </p:attrNameLst>
                                      </p:cBhvr>
                                      <p:tavLst>
                                        <p:tav tm="0">
                                          <p:val>
                                            <p:fltVal val="0"/>
                                          </p:val>
                                        </p:tav>
                                        <p:tav tm="100000">
                                          <p:val>
                                            <p:strVal val="#ppt_w"/>
                                          </p:val>
                                        </p:tav>
                                      </p:tavLst>
                                    </p:anim>
                                    <p:anim calcmode="lin" valueType="num">
                                      <p:cBhvr>
                                        <p:cTn id="13" dur="400" fill="hold"/>
                                        <p:tgtEl>
                                          <p:spTgt spid="8"/>
                                        </p:tgtEl>
                                        <p:attrNameLst>
                                          <p:attrName>ppt_h</p:attrName>
                                        </p:attrNameLst>
                                      </p:cBhvr>
                                      <p:tavLst>
                                        <p:tav tm="0">
                                          <p:val>
                                            <p:fltVal val="0"/>
                                          </p:val>
                                        </p:tav>
                                        <p:tav tm="100000">
                                          <p:val>
                                            <p:strVal val="#ppt_h"/>
                                          </p:val>
                                        </p:tav>
                                      </p:tavLst>
                                    </p:anim>
                                    <p:animEffect transition="in" filter="fade">
                                      <p:cBhvr>
                                        <p:cTn id="14" dur="4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400" fill="hold"/>
                                        <p:tgtEl>
                                          <p:spTgt spid="9"/>
                                        </p:tgtEl>
                                        <p:attrNameLst>
                                          <p:attrName>ppt_w</p:attrName>
                                        </p:attrNameLst>
                                      </p:cBhvr>
                                      <p:tavLst>
                                        <p:tav tm="0">
                                          <p:val>
                                            <p:fltVal val="0"/>
                                          </p:val>
                                        </p:tav>
                                        <p:tav tm="100000">
                                          <p:val>
                                            <p:strVal val="#ppt_w"/>
                                          </p:val>
                                        </p:tav>
                                      </p:tavLst>
                                    </p:anim>
                                    <p:anim calcmode="lin" valueType="num">
                                      <p:cBhvr>
                                        <p:cTn id="18" dur="400" fill="hold"/>
                                        <p:tgtEl>
                                          <p:spTgt spid="9"/>
                                        </p:tgtEl>
                                        <p:attrNameLst>
                                          <p:attrName>ppt_h</p:attrName>
                                        </p:attrNameLst>
                                      </p:cBhvr>
                                      <p:tavLst>
                                        <p:tav tm="0">
                                          <p:val>
                                            <p:fltVal val="0"/>
                                          </p:val>
                                        </p:tav>
                                        <p:tav tm="100000">
                                          <p:val>
                                            <p:strVal val="#ppt_h"/>
                                          </p:val>
                                        </p:tav>
                                      </p:tavLst>
                                    </p:anim>
                                    <p:animEffect transition="in" filter="fade">
                                      <p:cBhvr>
                                        <p:cTn id="19" dur="4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400" fill="hold"/>
                                        <p:tgtEl>
                                          <p:spTgt spid="14"/>
                                        </p:tgtEl>
                                        <p:attrNameLst>
                                          <p:attrName>ppt_w</p:attrName>
                                        </p:attrNameLst>
                                      </p:cBhvr>
                                      <p:tavLst>
                                        <p:tav tm="0">
                                          <p:val>
                                            <p:fltVal val="0"/>
                                          </p:val>
                                        </p:tav>
                                        <p:tav tm="100000">
                                          <p:val>
                                            <p:strVal val="#ppt_w"/>
                                          </p:val>
                                        </p:tav>
                                      </p:tavLst>
                                    </p:anim>
                                    <p:anim calcmode="lin" valueType="num">
                                      <p:cBhvr>
                                        <p:cTn id="23" dur="400" fill="hold"/>
                                        <p:tgtEl>
                                          <p:spTgt spid="14"/>
                                        </p:tgtEl>
                                        <p:attrNameLst>
                                          <p:attrName>ppt_h</p:attrName>
                                        </p:attrNameLst>
                                      </p:cBhvr>
                                      <p:tavLst>
                                        <p:tav tm="0">
                                          <p:val>
                                            <p:fltVal val="0"/>
                                          </p:val>
                                        </p:tav>
                                        <p:tav tm="100000">
                                          <p:val>
                                            <p:strVal val="#ppt_h"/>
                                          </p:val>
                                        </p:tav>
                                      </p:tavLst>
                                    </p:anim>
                                    <p:animEffect transition="in" filter="fade">
                                      <p:cBhvr>
                                        <p:cTn id="24" dur="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16DCBB54-E147-4897-8926-28409B7D6C4C}"/>
              </a:ext>
            </a:extLst>
          </p:cNvPr>
          <p:cNvGraphicFramePr>
            <a:graphicFrameLocks/>
          </p:cNvGraphicFramePr>
          <p:nvPr>
            <p:extLst>
              <p:ext uri="{D42A27DB-BD31-4B8C-83A1-F6EECF244321}">
                <p14:modId xmlns:p14="http://schemas.microsoft.com/office/powerpoint/2010/main" val="1520251752"/>
              </p:ext>
            </p:extLst>
          </p:nvPr>
        </p:nvGraphicFramePr>
        <p:xfrm>
          <a:off x="834887" y="654411"/>
          <a:ext cx="10363199" cy="5914029"/>
        </p:xfrm>
        <a:graphic>
          <a:graphicData uri="http://schemas.openxmlformats.org/drawingml/2006/chart">
            <c:chart xmlns:c="http://schemas.openxmlformats.org/drawingml/2006/chart" xmlns:r="http://schemas.openxmlformats.org/officeDocument/2006/relationships" r:id="rId4"/>
          </a:graphicData>
        </a:graphic>
      </p:graphicFrame>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13" name="Cuadro de texto 492">
            <a:extLst>
              <a:ext uri="{FF2B5EF4-FFF2-40B4-BE49-F238E27FC236}">
                <a16:creationId xmlns:a16="http://schemas.microsoft.com/office/drawing/2014/main" id="{4568DA8E-F71B-4059-BAF3-BFFBF83ABB35}"/>
              </a:ext>
            </a:extLst>
          </p:cNvPr>
          <p:cNvSpPr txBox="1"/>
          <p:nvPr/>
        </p:nvSpPr>
        <p:spPr>
          <a:xfrm>
            <a:off x="11763870" y="6844384"/>
            <a:ext cx="1295400" cy="3213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5" name="Rectángulo redondeado 17">
            <a:extLst>
              <a:ext uri="{FF2B5EF4-FFF2-40B4-BE49-F238E27FC236}">
                <a16:creationId xmlns:a16="http://schemas.microsoft.com/office/drawing/2014/main" id="{4C200B9C-0322-4609-98E5-85F1911CBEE7}"/>
              </a:ext>
            </a:extLst>
          </p:cNvPr>
          <p:cNvSpPr/>
          <p:nvPr/>
        </p:nvSpPr>
        <p:spPr>
          <a:xfrm>
            <a:off x="3212484" y="806339"/>
            <a:ext cx="7782402" cy="43200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Distribución porcentual de las coberturas del suelo de los años 2010, 2014 y 2019</a:t>
            </a:r>
            <a:endParaRPr kumimoji="0" lang="en-US" sz="1600" b="0" i="0" u="none" strike="noStrike" kern="1200" cap="none" spc="0" normalizeH="0" baseline="0" noProof="0" dirty="0">
              <a:ln>
                <a:noFill/>
              </a:ln>
              <a:solidFill>
                <a:prstClr val="black"/>
              </a:solidFill>
              <a:effectLst/>
              <a:uLnTx/>
              <a:uFillTx/>
              <a:latin typeface="Calibri" panose="020F0502020204030204"/>
            </a:endParaRPr>
          </a:p>
        </p:txBody>
      </p:sp>
      <p:grpSp>
        <p:nvGrpSpPr>
          <p:cNvPr id="18" name="Google Shape;2512;p72">
            <a:extLst>
              <a:ext uri="{FF2B5EF4-FFF2-40B4-BE49-F238E27FC236}">
                <a16:creationId xmlns:a16="http://schemas.microsoft.com/office/drawing/2014/main" id="{2002BF54-1913-46F5-A7F0-ABE531736DA1}"/>
              </a:ext>
            </a:extLst>
          </p:cNvPr>
          <p:cNvGrpSpPr/>
          <p:nvPr/>
        </p:nvGrpSpPr>
        <p:grpSpPr>
          <a:xfrm>
            <a:off x="807937" y="3862521"/>
            <a:ext cx="381783" cy="363909"/>
            <a:chOff x="4854075" y="2527625"/>
            <a:chExt cx="56000" cy="59050"/>
          </a:xfrm>
          <a:solidFill>
            <a:srgbClr val="FFFF00"/>
          </a:solidFill>
        </p:grpSpPr>
        <p:sp>
          <p:nvSpPr>
            <p:cNvPr id="19" name="Google Shape;2513;p72">
              <a:extLst>
                <a:ext uri="{FF2B5EF4-FFF2-40B4-BE49-F238E27FC236}">
                  <a16:creationId xmlns:a16="http://schemas.microsoft.com/office/drawing/2014/main" id="{4C81128C-7B57-4648-B1D7-2E9BC882F6C7}"/>
                </a:ext>
              </a:extLst>
            </p:cNvPr>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14;p72">
              <a:extLst>
                <a:ext uri="{FF2B5EF4-FFF2-40B4-BE49-F238E27FC236}">
                  <a16:creationId xmlns:a16="http://schemas.microsoft.com/office/drawing/2014/main" id="{905B57F5-A48A-47EC-8FE4-E7E0F86C0770}"/>
                </a:ext>
              </a:extLst>
            </p:cNvPr>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512;p72">
            <a:extLst>
              <a:ext uri="{FF2B5EF4-FFF2-40B4-BE49-F238E27FC236}">
                <a16:creationId xmlns:a16="http://schemas.microsoft.com/office/drawing/2014/main" id="{24F1C4C8-94B9-489E-8532-FDADA3B1F955}"/>
              </a:ext>
            </a:extLst>
          </p:cNvPr>
          <p:cNvGrpSpPr/>
          <p:nvPr/>
        </p:nvGrpSpPr>
        <p:grpSpPr>
          <a:xfrm>
            <a:off x="807937" y="5142475"/>
            <a:ext cx="381783" cy="363909"/>
            <a:chOff x="4854075" y="2527625"/>
            <a:chExt cx="56000" cy="59050"/>
          </a:xfrm>
          <a:solidFill>
            <a:srgbClr val="FFFF00"/>
          </a:solidFill>
        </p:grpSpPr>
        <p:sp>
          <p:nvSpPr>
            <p:cNvPr id="22" name="Google Shape;2513;p72">
              <a:extLst>
                <a:ext uri="{FF2B5EF4-FFF2-40B4-BE49-F238E27FC236}">
                  <a16:creationId xmlns:a16="http://schemas.microsoft.com/office/drawing/2014/main" id="{F9C458D8-D970-4DDA-9B7E-24CD957378DA}"/>
                </a:ext>
              </a:extLst>
            </p:cNvPr>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14;p72">
              <a:extLst>
                <a:ext uri="{FF2B5EF4-FFF2-40B4-BE49-F238E27FC236}">
                  <a16:creationId xmlns:a16="http://schemas.microsoft.com/office/drawing/2014/main" id="{141C5179-A0AA-4E99-AE66-A08E903BE2A0}"/>
                </a:ext>
              </a:extLst>
            </p:cNvPr>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512;p72">
            <a:extLst>
              <a:ext uri="{FF2B5EF4-FFF2-40B4-BE49-F238E27FC236}">
                <a16:creationId xmlns:a16="http://schemas.microsoft.com/office/drawing/2014/main" id="{ABEFA191-B6A4-4EE3-B140-B7BFDE0B86BB}"/>
              </a:ext>
            </a:extLst>
          </p:cNvPr>
          <p:cNvGrpSpPr/>
          <p:nvPr/>
        </p:nvGrpSpPr>
        <p:grpSpPr>
          <a:xfrm>
            <a:off x="782448" y="4297147"/>
            <a:ext cx="381783" cy="363909"/>
            <a:chOff x="4854075" y="2527625"/>
            <a:chExt cx="56000" cy="59050"/>
          </a:xfrm>
          <a:solidFill>
            <a:srgbClr val="FFFF00"/>
          </a:solidFill>
        </p:grpSpPr>
        <p:sp>
          <p:nvSpPr>
            <p:cNvPr id="25" name="Google Shape;2513;p72">
              <a:extLst>
                <a:ext uri="{FF2B5EF4-FFF2-40B4-BE49-F238E27FC236}">
                  <a16:creationId xmlns:a16="http://schemas.microsoft.com/office/drawing/2014/main" id="{DFFC1089-5E33-4E6A-872E-9AC6269AC060}"/>
                </a:ext>
              </a:extLst>
            </p:cNvPr>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14;p72">
              <a:extLst>
                <a:ext uri="{FF2B5EF4-FFF2-40B4-BE49-F238E27FC236}">
                  <a16:creationId xmlns:a16="http://schemas.microsoft.com/office/drawing/2014/main" id="{C0B6FE0A-E686-4525-8506-B9C9755277AC}"/>
                </a:ext>
              </a:extLst>
            </p:cNvPr>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512;p72">
            <a:extLst>
              <a:ext uri="{FF2B5EF4-FFF2-40B4-BE49-F238E27FC236}">
                <a16:creationId xmlns:a16="http://schemas.microsoft.com/office/drawing/2014/main" id="{24F1C4C8-94B9-489E-8532-FDADA3B1F955}"/>
              </a:ext>
            </a:extLst>
          </p:cNvPr>
          <p:cNvGrpSpPr/>
          <p:nvPr/>
        </p:nvGrpSpPr>
        <p:grpSpPr>
          <a:xfrm>
            <a:off x="421291" y="4754923"/>
            <a:ext cx="381783" cy="363909"/>
            <a:chOff x="4854075" y="2527625"/>
            <a:chExt cx="56000" cy="59050"/>
          </a:xfrm>
          <a:solidFill>
            <a:srgbClr val="FFFF00"/>
          </a:solidFill>
        </p:grpSpPr>
        <p:sp>
          <p:nvSpPr>
            <p:cNvPr id="30" name="Google Shape;2513;p72">
              <a:extLst>
                <a:ext uri="{FF2B5EF4-FFF2-40B4-BE49-F238E27FC236}">
                  <a16:creationId xmlns:a16="http://schemas.microsoft.com/office/drawing/2014/main" id="{F9C458D8-D970-4DDA-9B7E-24CD957378DA}"/>
                </a:ext>
              </a:extLst>
            </p:cNvPr>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14;p72">
              <a:extLst>
                <a:ext uri="{FF2B5EF4-FFF2-40B4-BE49-F238E27FC236}">
                  <a16:creationId xmlns:a16="http://schemas.microsoft.com/office/drawing/2014/main" id="{141C5179-A0AA-4E99-AE66-A08E903BE2A0}"/>
                </a:ext>
              </a:extLst>
            </p:cNvPr>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4780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1165477" y="629951"/>
            <a:ext cx="9861045"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Análisis de los resultados de las diferencias de coberturas del suelo en el período 2010 - 2014</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uadro de texto 492">
            <a:extLst>
              <a:ext uri="{FF2B5EF4-FFF2-40B4-BE49-F238E27FC236}">
                <a16:creationId xmlns:a16="http://schemas.microsoft.com/office/drawing/2014/main" id="{4568DA8E-F71B-4059-BAF3-BFFBF83ABB35}"/>
              </a:ext>
            </a:extLst>
          </p:cNvPr>
          <p:cNvSpPr txBox="1"/>
          <p:nvPr/>
        </p:nvSpPr>
        <p:spPr>
          <a:xfrm>
            <a:off x="11763870" y="6844384"/>
            <a:ext cx="1295400" cy="3213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6" name="Rectangle 8">
            <a:extLst>
              <a:ext uri="{FF2B5EF4-FFF2-40B4-BE49-F238E27FC236}">
                <a16:creationId xmlns:a16="http://schemas.microsoft.com/office/drawing/2014/main" id="{60A41EE8-C0DB-425C-AF1E-C8BDE015684D}"/>
              </a:ext>
            </a:extLst>
          </p:cNvPr>
          <p:cNvSpPr>
            <a:spLocks noChangeArrowheads="1"/>
          </p:cNvSpPr>
          <p:nvPr/>
        </p:nvSpPr>
        <p:spPr bwMode="auto">
          <a:xfrm>
            <a:off x="6354305" y="20996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833EFA63-5E37-42BA-BF02-10E4D72F6AFD}"/>
              </a:ext>
            </a:extLst>
          </p:cNvPr>
          <p:cNvPicPr>
            <a:picLocks noChangeAspect="1"/>
          </p:cNvPicPr>
          <p:nvPr/>
        </p:nvPicPr>
        <p:blipFill>
          <a:blip r:embed="rId4"/>
          <a:stretch>
            <a:fillRect/>
          </a:stretch>
        </p:blipFill>
        <p:spPr>
          <a:xfrm>
            <a:off x="4790152" y="1233201"/>
            <a:ext cx="6581087" cy="4907279"/>
          </a:xfrm>
          <a:prstGeom prst="rect">
            <a:avLst/>
          </a:prstGeom>
          <a:ln w="28575">
            <a:solidFill>
              <a:srgbClr val="FF9900"/>
            </a:solidFill>
          </a:ln>
        </p:spPr>
      </p:pic>
      <p:sp>
        <p:nvSpPr>
          <p:cNvPr id="17" name="Oval 16">
            <a:extLst>
              <a:ext uri="{FF2B5EF4-FFF2-40B4-BE49-F238E27FC236}">
                <a16:creationId xmlns:a16="http://schemas.microsoft.com/office/drawing/2014/main" id="{0D316BCB-2737-407F-8BD5-FC564E9CB2B9}"/>
              </a:ext>
            </a:extLst>
          </p:cNvPr>
          <p:cNvSpPr/>
          <p:nvPr/>
        </p:nvSpPr>
        <p:spPr>
          <a:xfrm>
            <a:off x="7563561" y="3185521"/>
            <a:ext cx="524981" cy="402586"/>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699B17-ED28-45D5-A5D3-B7D4AC33A860}"/>
              </a:ext>
            </a:extLst>
          </p:cNvPr>
          <p:cNvSpPr/>
          <p:nvPr/>
        </p:nvSpPr>
        <p:spPr>
          <a:xfrm>
            <a:off x="8055269" y="3588107"/>
            <a:ext cx="551176" cy="414933"/>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1329EB7F-3D9C-49C6-B800-41D35940B0CB}"/>
              </a:ext>
            </a:extLst>
          </p:cNvPr>
          <p:cNvSpPr/>
          <p:nvPr/>
        </p:nvSpPr>
        <p:spPr>
          <a:xfrm>
            <a:off x="6315538" y="3201507"/>
            <a:ext cx="410382" cy="401840"/>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AFF1917-3426-4344-9993-E6205F78FF61}"/>
              </a:ext>
            </a:extLst>
          </p:cNvPr>
          <p:cNvSpPr/>
          <p:nvPr/>
        </p:nvSpPr>
        <p:spPr>
          <a:xfrm>
            <a:off x="6310458" y="3613002"/>
            <a:ext cx="410382" cy="390038"/>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E6570BAA-369F-4BC2-A19C-6F2DB0B2268F}"/>
              </a:ext>
            </a:extLst>
          </p:cNvPr>
          <p:cNvSpPr/>
          <p:nvPr/>
        </p:nvSpPr>
        <p:spPr>
          <a:xfrm>
            <a:off x="355600" y="6370365"/>
            <a:ext cx="472660" cy="346165"/>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D446F6B-FCB5-442D-8B3F-42BB60D220AA}"/>
              </a:ext>
            </a:extLst>
          </p:cNvPr>
          <p:cNvSpPr/>
          <p:nvPr/>
        </p:nvSpPr>
        <p:spPr>
          <a:xfrm>
            <a:off x="993913" y="6372732"/>
            <a:ext cx="1285461" cy="3461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Se conserva</a:t>
            </a:r>
            <a:endParaRPr lang="en-US" dirty="0"/>
          </a:p>
        </p:txBody>
      </p:sp>
      <p:sp>
        <p:nvSpPr>
          <p:cNvPr id="52" name="Oval 51">
            <a:extLst>
              <a:ext uri="{FF2B5EF4-FFF2-40B4-BE49-F238E27FC236}">
                <a16:creationId xmlns:a16="http://schemas.microsoft.com/office/drawing/2014/main" id="{394079CD-A51D-42CD-8EA0-E5183728F2CA}"/>
              </a:ext>
            </a:extLst>
          </p:cNvPr>
          <p:cNvSpPr/>
          <p:nvPr/>
        </p:nvSpPr>
        <p:spPr>
          <a:xfrm flipV="1">
            <a:off x="2635364" y="6380140"/>
            <a:ext cx="439140" cy="346164"/>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564EB5B5-B68F-42C1-B61D-A80F6E356958}"/>
              </a:ext>
            </a:extLst>
          </p:cNvPr>
          <p:cNvSpPr/>
          <p:nvPr/>
        </p:nvSpPr>
        <p:spPr>
          <a:xfrm>
            <a:off x="3240157" y="6380141"/>
            <a:ext cx="1285461" cy="34616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Cambia</a:t>
            </a:r>
            <a:endParaRPr lang="en-US" dirty="0"/>
          </a:p>
        </p:txBody>
      </p:sp>
      <p:pic>
        <p:nvPicPr>
          <p:cNvPr id="19" name="Picture 18" descr="Animated GIF">
            <a:extLst>
              <a:ext uri="{FF2B5EF4-FFF2-40B4-BE49-F238E27FC236}">
                <a16:creationId xmlns:a16="http://schemas.microsoft.com/office/drawing/2014/main" id="{10732199-5072-42F9-948E-EDBB908AD4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908" y="1233201"/>
            <a:ext cx="4055893" cy="4995284"/>
          </a:xfrm>
          <a:prstGeom prst="rect">
            <a:avLst/>
          </a:prstGeom>
          <a:noFill/>
          <a:ln>
            <a:noFill/>
          </a:ln>
        </p:spPr>
      </p:pic>
      <p:sp>
        <p:nvSpPr>
          <p:cNvPr id="20" name="Oval 42">
            <a:extLst>
              <a:ext uri="{FF2B5EF4-FFF2-40B4-BE49-F238E27FC236}">
                <a16:creationId xmlns:a16="http://schemas.microsoft.com/office/drawing/2014/main" id="{1AFF1917-3426-4344-9993-E6205F78FF61}"/>
              </a:ext>
            </a:extLst>
          </p:cNvPr>
          <p:cNvSpPr/>
          <p:nvPr/>
        </p:nvSpPr>
        <p:spPr>
          <a:xfrm>
            <a:off x="6700365" y="4357545"/>
            <a:ext cx="482860" cy="401166"/>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54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ppt_w</p:attrName>
                                        </p:attrNameLst>
                                      </p:cBhvr>
                                      <p:tavLst>
                                        <p:tav tm="0">
                                          <p:val>
                                            <p:fltVal val="0"/>
                                          </p:val>
                                        </p:tav>
                                        <p:tav tm="100000">
                                          <p:val>
                                            <p:strVal val="#ppt_w"/>
                                          </p:val>
                                        </p:tav>
                                      </p:tavLst>
                                    </p:anim>
                                    <p:anim calcmode="lin" valueType="num">
                                      <p:cBhvr>
                                        <p:cTn id="13" dur="400" fill="hold"/>
                                        <p:tgtEl>
                                          <p:spTgt spid="4"/>
                                        </p:tgtEl>
                                        <p:attrNameLst>
                                          <p:attrName>ppt_h</p:attrName>
                                        </p:attrNameLst>
                                      </p:cBhvr>
                                      <p:tavLst>
                                        <p:tav tm="0">
                                          <p:val>
                                            <p:fltVal val="0"/>
                                          </p:val>
                                        </p:tav>
                                        <p:tav tm="100000">
                                          <p:val>
                                            <p:strVal val="#ppt_h"/>
                                          </p:val>
                                        </p:tav>
                                      </p:tavLst>
                                    </p:anim>
                                    <p:animEffect transition="in" filter="fade">
                                      <p:cBhvr>
                                        <p:cTn id="14" dur="4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400" fill="hold"/>
                                        <p:tgtEl>
                                          <p:spTgt spid="19"/>
                                        </p:tgtEl>
                                        <p:attrNameLst>
                                          <p:attrName>ppt_w</p:attrName>
                                        </p:attrNameLst>
                                      </p:cBhvr>
                                      <p:tavLst>
                                        <p:tav tm="0">
                                          <p:val>
                                            <p:fltVal val="0"/>
                                          </p:val>
                                        </p:tav>
                                        <p:tav tm="100000">
                                          <p:val>
                                            <p:strVal val="#ppt_w"/>
                                          </p:val>
                                        </p:tav>
                                      </p:tavLst>
                                    </p:anim>
                                    <p:anim calcmode="lin" valueType="num">
                                      <p:cBhvr>
                                        <p:cTn id="18" dur="400" fill="hold"/>
                                        <p:tgtEl>
                                          <p:spTgt spid="19"/>
                                        </p:tgtEl>
                                        <p:attrNameLst>
                                          <p:attrName>ppt_h</p:attrName>
                                        </p:attrNameLst>
                                      </p:cBhvr>
                                      <p:tavLst>
                                        <p:tav tm="0">
                                          <p:val>
                                            <p:fltVal val="0"/>
                                          </p:val>
                                        </p:tav>
                                        <p:tav tm="100000">
                                          <p:val>
                                            <p:strVal val="#ppt_h"/>
                                          </p:val>
                                        </p:tav>
                                      </p:tavLst>
                                    </p:anim>
                                    <p:animEffect transition="in" filter="fade">
                                      <p:cBhvr>
                                        <p:cTn id="19" dur="4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400" fill="hold"/>
                                        <p:tgtEl>
                                          <p:spTgt spid="3"/>
                                        </p:tgtEl>
                                        <p:attrNameLst>
                                          <p:attrName>ppt_w</p:attrName>
                                        </p:attrNameLst>
                                      </p:cBhvr>
                                      <p:tavLst>
                                        <p:tav tm="0">
                                          <p:val>
                                            <p:fltVal val="0"/>
                                          </p:val>
                                        </p:tav>
                                        <p:tav tm="100000">
                                          <p:val>
                                            <p:strVal val="#ppt_w"/>
                                          </p:val>
                                        </p:tav>
                                      </p:tavLst>
                                    </p:anim>
                                    <p:anim calcmode="lin" valueType="num">
                                      <p:cBhvr>
                                        <p:cTn id="23" dur="400" fill="hold"/>
                                        <p:tgtEl>
                                          <p:spTgt spid="3"/>
                                        </p:tgtEl>
                                        <p:attrNameLst>
                                          <p:attrName>ppt_h</p:attrName>
                                        </p:attrNameLst>
                                      </p:cBhvr>
                                      <p:tavLst>
                                        <p:tav tm="0">
                                          <p:val>
                                            <p:fltVal val="0"/>
                                          </p:val>
                                        </p:tav>
                                        <p:tav tm="100000">
                                          <p:val>
                                            <p:strVal val="#ppt_h"/>
                                          </p:val>
                                        </p:tav>
                                      </p:tavLst>
                                    </p:anim>
                                    <p:animEffect transition="in" filter="fade">
                                      <p:cBhvr>
                                        <p:cTn id="24" dur="4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400" fill="hold"/>
                                        <p:tgtEl>
                                          <p:spTgt spid="51"/>
                                        </p:tgtEl>
                                        <p:attrNameLst>
                                          <p:attrName>ppt_w</p:attrName>
                                        </p:attrNameLst>
                                      </p:cBhvr>
                                      <p:tavLst>
                                        <p:tav tm="0">
                                          <p:val>
                                            <p:fltVal val="0"/>
                                          </p:val>
                                        </p:tav>
                                        <p:tav tm="100000">
                                          <p:val>
                                            <p:strVal val="#ppt_w"/>
                                          </p:val>
                                        </p:tav>
                                      </p:tavLst>
                                    </p:anim>
                                    <p:anim calcmode="lin" valueType="num">
                                      <p:cBhvr>
                                        <p:cTn id="28" dur="400" fill="hold"/>
                                        <p:tgtEl>
                                          <p:spTgt spid="51"/>
                                        </p:tgtEl>
                                        <p:attrNameLst>
                                          <p:attrName>ppt_h</p:attrName>
                                        </p:attrNameLst>
                                      </p:cBhvr>
                                      <p:tavLst>
                                        <p:tav tm="0">
                                          <p:val>
                                            <p:fltVal val="0"/>
                                          </p:val>
                                        </p:tav>
                                        <p:tav tm="100000">
                                          <p:val>
                                            <p:strVal val="#ppt_h"/>
                                          </p:val>
                                        </p:tav>
                                      </p:tavLst>
                                    </p:anim>
                                    <p:animEffect transition="in" filter="fade">
                                      <p:cBhvr>
                                        <p:cTn id="29" dur="400"/>
                                        <p:tgtEl>
                                          <p:spTgt spid="5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400" fill="hold"/>
                                        <p:tgtEl>
                                          <p:spTgt spid="52"/>
                                        </p:tgtEl>
                                        <p:attrNameLst>
                                          <p:attrName>ppt_w</p:attrName>
                                        </p:attrNameLst>
                                      </p:cBhvr>
                                      <p:tavLst>
                                        <p:tav tm="0">
                                          <p:val>
                                            <p:fltVal val="0"/>
                                          </p:val>
                                        </p:tav>
                                        <p:tav tm="100000">
                                          <p:val>
                                            <p:strVal val="#ppt_w"/>
                                          </p:val>
                                        </p:tav>
                                      </p:tavLst>
                                    </p:anim>
                                    <p:anim calcmode="lin" valueType="num">
                                      <p:cBhvr>
                                        <p:cTn id="33" dur="400" fill="hold"/>
                                        <p:tgtEl>
                                          <p:spTgt spid="52"/>
                                        </p:tgtEl>
                                        <p:attrNameLst>
                                          <p:attrName>ppt_h</p:attrName>
                                        </p:attrNameLst>
                                      </p:cBhvr>
                                      <p:tavLst>
                                        <p:tav tm="0">
                                          <p:val>
                                            <p:fltVal val="0"/>
                                          </p:val>
                                        </p:tav>
                                        <p:tav tm="100000">
                                          <p:val>
                                            <p:strVal val="#ppt_h"/>
                                          </p:val>
                                        </p:tav>
                                      </p:tavLst>
                                    </p:anim>
                                    <p:animEffect transition="in" filter="fade">
                                      <p:cBhvr>
                                        <p:cTn id="34" dur="400"/>
                                        <p:tgtEl>
                                          <p:spTgt spid="5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400" fill="hold"/>
                                        <p:tgtEl>
                                          <p:spTgt spid="53"/>
                                        </p:tgtEl>
                                        <p:attrNameLst>
                                          <p:attrName>ppt_w</p:attrName>
                                        </p:attrNameLst>
                                      </p:cBhvr>
                                      <p:tavLst>
                                        <p:tav tm="0">
                                          <p:val>
                                            <p:fltVal val="0"/>
                                          </p:val>
                                        </p:tav>
                                        <p:tav tm="100000">
                                          <p:val>
                                            <p:strVal val="#ppt_w"/>
                                          </p:val>
                                        </p:tav>
                                      </p:tavLst>
                                    </p:anim>
                                    <p:anim calcmode="lin" valueType="num">
                                      <p:cBhvr>
                                        <p:cTn id="38" dur="400" fill="hold"/>
                                        <p:tgtEl>
                                          <p:spTgt spid="53"/>
                                        </p:tgtEl>
                                        <p:attrNameLst>
                                          <p:attrName>ppt_h</p:attrName>
                                        </p:attrNameLst>
                                      </p:cBhvr>
                                      <p:tavLst>
                                        <p:tav tm="0">
                                          <p:val>
                                            <p:fltVal val="0"/>
                                          </p:val>
                                        </p:tav>
                                        <p:tav tm="100000">
                                          <p:val>
                                            <p:strVal val="#ppt_h"/>
                                          </p:val>
                                        </p:tav>
                                      </p:tavLst>
                                    </p:anim>
                                    <p:animEffect transition="in" filter="fade">
                                      <p:cBhvr>
                                        <p:cTn id="39" dur="400"/>
                                        <p:tgtEl>
                                          <p:spTgt spid="5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400" fill="hold"/>
                                        <p:tgtEl>
                                          <p:spTgt spid="17"/>
                                        </p:tgtEl>
                                        <p:attrNameLst>
                                          <p:attrName>ppt_w</p:attrName>
                                        </p:attrNameLst>
                                      </p:cBhvr>
                                      <p:tavLst>
                                        <p:tav tm="0">
                                          <p:val>
                                            <p:fltVal val="0"/>
                                          </p:val>
                                        </p:tav>
                                        <p:tav tm="100000">
                                          <p:val>
                                            <p:strVal val="#ppt_w"/>
                                          </p:val>
                                        </p:tav>
                                      </p:tavLst>
                                    </p:anim>
                                    <p:anim calcmode="lin" valueType="num">
                                      <p:cBhvr>
                                        <p:cTn id="45" dur="400" fill="hold"/>
                                        <p:tgtEl>
                                          <p:spTgt spid="17"/>
                                        </p:tgtEl>
                                        <p:attrNameLst>
                                          <p:attrName>ppt_h</p:attrName>
                                        </p:attrNameLst>
                                      </p:cBhvr>
                                      <p:tavLst>
                                        <p:tav tm="0">
                                          <p:val>
                                            <p:fltVal val="0"/>
                                          </p:val>
                                        </p:tav>
                                        <p:tav tm="100000">
                                          <p:val>
                                            <p:strVal val="#ppt_h"/>
                                          </p:val>
                                        </p:tav>
                                      </p:tavLst>
                                    </p:anim>
                                    <p:animEffect transition="in" filter="fade">
                                      <p:cBhvr>
                                        <p:cTn id="46" dur="4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p:cTn id="51" dur="400" fill="hold"/>
                                        <p:tgtEl>
                                          <p:spTgt spid="40"/>
                                        </p:tgtEl>
                                        <p:attrNameLst>
                                          <p:attrName>ppt_w</p:attrName>
                                        </p:attrNameLst>
                                      </p:cBhvr>
                                      <p:tavLst>
                                        <p:tav tm="0">
                                          <p:val>
                                            <p:fltVal val="0"/>
                                          </p:val>
                                        </p:tav>
                                        <p:tav tm="100000">
                                          <p:val>
                                            <p:strVal val="#ppt_w"/>
                                          </p:val>
                                        </p:tav>
                                      </p:tavLst>
                                    </p:anim>
                                    <p:anim calcmode="lin" valueType="num">
                                      <p:cBhvr>
                                        <p:cTn id="52" dur="400" fill="hold"/>
                                        <p:tgtEl>
                                          <p:spTgt spid="40"/>
                                        </p:tgtEl>
                                        <p:attrNameLst>
                                          <p:attrName>ppt_h</p:attrName>
                                        </p:attrNameLst>
                                      </p:cBhvr>
                                      <p:tavLst>
                                        <p:tav tm="0">
                                          <p:val>
                                            <p:fltVal val="0"/>
                                          </p:val>
                                        </p:tav>
                                        <p:tav tm="100000">
                                          <p:val>
                                            <p:strVal val="#ppt_h"/>
                                          </p:val>
                                        </p:tav>
                                      </p:tavLst>
                                    </p:anim>
                                    <p:animEffect transition="in" filter="fade">
                                      <p:cBhvr>
                                        <p:cTn id="53" dur="4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400" fill="hold"/>
                                        <p:tgtEl>
                                          <p:spTgt spid="18"/>
                                        </p:tgtEl>
                                        <p:attrNameLst>
                                          <p:attrName>ppt_w</p:attrName>
                                        </p:attrNameLst>
                                      </p:cBhvr>
                                      <p:tavLst>
                                        <p:tav tm="0">
                                          <p:val>
                                            <p:fltVal val="0"/>
                                          </p:val>
                                        </p:tav>
                                        <p:tav tm="100000">
                                          <p:val>
                                            <p:strVal val="#ppt_w"/>
                                          </p:val>
                                        </p:tav>
                                      </p:tavLst>
                                    </p:anim>
                                    <p:anim calcmode="lin" valueType="num">
                                      <p:cBhvr>
                                        <p:cTn id="59" dur="400" fill="hold"/>
                                        <p:tgtEl>
                                          <p:spTgt spid="18"/>
                                        </p:tgtEl>
                                        <p:attrNameLst>
                                          <p:attrName>ppt_h</p:attrName>
                                        </p:attrNameLst>
                                      </p:cBhvr>
                                      <p:tavLst>
                                        <p:tav tm="0">
                                          <p:val>
                                            <p:fltVal val="0"/>
                                          </p:val>
                                        </p:tav>
                                        <p:tav tm="100000">
                                          <p:val>
                                            <p:strVal val="#ppt_h"/>
                                          </p:val>
                                        </p:tav>
                                      </p:tavLst>
                                    </p:anim>
                                    <p:animEffect transition="in" filter="fade">
                                      <p:cBhvr>
                                        <p:cTn id="60" dur="4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p:cTn id="65" dur="400" fill="hold"/>
                                        <p:tgtEl>
                                          <p:spTgt spid="43"/>
                                        </p:tgtEl>
                                        <p:attrNameLst>
                                          <p:attrName>ppt_w</p:attrName>
                                        </p:attrNameLst>
                                      </p:cBhvr>
                                      <p:tavLst>
                                        <p:tav tm="0">
                                          <p:val>
                                            <p:fltVal val="0"/>
                                          </p:val>
                                        </p:tav>
                                        <p:tav tm="100000">
                                          <p:val>
                                            <p:strVal val="#ppt_w"/>
                                          </p:val>
                                        </p:tav>
                                      </p:tavLst>
                                    </p:anim>
                                    <p:anim calcmode="lin" valueType="num">
                                      <p:cBhvr>
                                        <p:cTn id="66" dur="400" fill="hold"/>
                                        <p:tgtEl>
                                          <p:spTgt spid="43"/>
                                        </p:tgtEl>
                                        <p:attrNameLst>
                                          <p:attrName>ppt_h</p:attrName>
                                        </p:attrNameLst>
                                      </p:cBhvr>
                                      <p:tavLst>
                                        <p:tav tm="0">
                                          <p:val>
                                            <p:fltVal val="0"/>
                                          </p:val>
                                        </p:tav>
                                        <p:tav tm="100000">
                                          <p:val>
                                            <p:strVal val="#ppt_h"/>
                                          </p:val>
                                        </p:tav>
                                      </p:tavLst>
                                    </p:anim>
                                    <p:animEffect transition="in" filter="fade">
                                      <p:cBhvr>
                                        <p:cTn id="67" dur="4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400" fill="hold"/>
                                        <p:tgtEl>
                                          <p:spTgt spid="20"/>
                                        </p:tgtEl>
                                        <p:attrNameLst>
                                          <p:attrName>ppt_w</p:attrName>
                                        </p:attrNameLst>
                                      </p:cBhvr>
                                      <p:tavLst>
                                        <p:tav tm="0">
                                          <p:val>
                                            <p:fltVal val="0"/>
                                          </p:val>
                                        </p:tav>
                                        <p:tav tm="100000">
                                          <p:val>
                                            <p:strVal val="#ppt_w"/>
                                          </p:val>
                                        </p:tav>
                                      </p:tavLst>
                                    </p:anim>
                                    <p:anim calcmode="lin" valueType="num">
                                      <p:cBhvr>
                                        <p:cTn id="73" dur="400" fill="hold"/>
                                        <p:tgtEl>
                                          <p:spTgt spid="20"/>
                                        </p:tgtEl>
                                        <p:attrNameLst>
                                          <p:attrName>ppt_h</p:attrName>
                                        </p:attrNameLst>
                                      </p:cBhvr>
                                      <p:tavLst>
                                        <p:tav tm="0">
                                          <p:val>
                                            <p:fltVal val="0"/>
                                          </p:val>
                                        </p:tav>
                                        <p:tav tm="100000">
                                          <p:val>
                                            <p:strVal val="#ppt_h"/>
                                          </p:val>
                                        </p:tav>
                                      </p:tavLst>
                                    </p:anim>
                                    <p:animEffect transition="in" filter="fade">
                                      <p:cBhvr>
                                        <p:cTn id="74"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40" grpId="0" animBg="1"/>
      <p:bldP spid="43" grpId="0" animBg="1"/>
      <p:bldP spid="51" grpId="0" animBg="1"/>
      <p:bldP spid="3" grpId="0" animBg="1"/>
      <p:bldP spid="52" grpId="0" animBg="1"/>
      <p:bldP spid="53"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1165477" y="569021"/>
            <a:ext cx="9861045" cy="501758"/>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Análisis de los resultados de las diferencias de coberturas del suelo en el período 2014 - 2019</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uadro de texto 492">
            <a:extLst>
              <a:ext uri="{FF2B5EF4-FFF2-40B4-BE49-F238E27FC236}">
                <a16:creationId xmlns:a16="http://schemas.microsoft.com/office/drawing/2014/main" id="{4568DA8E-F71B-4059-BAF3-BFFBF83ABB35}"/>
              </a:ext>
            </a:extLst>
          </p:cNvPr>
          <p:cNvSpPr txBox="1"/>
          <p:nvPr/>
        </p:nvSpPr>
        <p:spPr>
          <a:xfrm>
            <a:off x="11763870" y="6844384"/>
            <a:ext cx="1295400" cy="3213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6" name="Rectangle 8">
            <a:extLst>
              <a:ext uri="{FF2B5EF4-FFF2-40B4-BE49-F238E27FC236}">
                <a16:creationId xmlns:a16="http://schemas.microsoft.com/office/drawing/2014/main" id="{60A41EE8-C0DB-425C-AF1E-C8BDE015684D}"/>
              </a:ext>
            </a:extLst>
          </p:cNvPr>
          <p:cNvSpPr>
            <a:spLocks noChangeArrowheads="1"/>
          </p:cNvSpPr>
          <p:nvPr/>
        </p:nvSpPr>
        <p:spPr bwMode="auto">
          <a:xfrm>
            <a:off x="6354305" y="20996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3D2F971C-5CEB-4685-91EC-5EA0C1EF1A92}"/>
              </a:ext>
            </a:extLst>
          </p:cNvPr>
          <p:cNvPicPr>
            <a:picLocks noChangeAspect="1"/>
          </p:cNvPicPr>
          <p:nvPr/>
        </p:nvPicPr>
        <p:blipFill>
          <a:blip r:embed="rId4"/>
          <a:stretch>
            <a:fillRect/>
          </a:stretch>
        </p:blipFill>
        <p:spPr>
          <a:xfrm>
            <a:off x="4501913" y="1269358"/>
            <a:ext cx="6752101" cy="4685669"/>
          </a:xfrm>
          <a:prstGeom prst="rect">
            <a:avLst/>
          </a:prstGeom>
          <a:ln w="28575">
            <a:solidFill>
              <a:srgbClr val="FF9900"/>
            </a:solidFill>
          </a:ln>
        </p:spPr>
      </p:pic>
      <p:sp>
        <p:nvSpPr>
          <p:cNvPr id="29" name="Oval 28">
            <a:extLst>
              <a:ext uri="{FF2B5EF4-FFF2-40B4-BE49-F238E27FC236}">
                <a16:creationId xmlns:a16="http://schemas.microsoft.com/office/drawing/2014/main" id="{62EBCAAD-435B-4F72-A1F7-7376A70F2D54}"/>
              </a:ext>
            </a:extLst>
          </p:cNvPr>
          <p:cNvSpPr/>
          <p:nvPr/>
        </p:nvSpPr>
        <p:spPr>
          <a:xfrm>
            <a:off x="7536546" y="3161125"/>
            <a:ext cx="549275" cy="346165"/>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6D127847-A2AD-46B4-866A-A60625FAEFAD}"/>
              </a:ext>
            </a:extLst>
          </p:cNvPr>
          <p:cNvSpPr/>
          <p:nvPr/>
        </p:nvSpPr>
        <p:spPr>
          <a:xfrm>
            <a:off x="8003270" y="3528640"/>
            <a:ext cx="544513" cy="346165"/>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9C2A1980-C312-4A46-ACF3-29EDAB558932}"/>
              </a:ext>
            </a:extLst>
          </p:cNvPr>
          <p:cNvSpPr/>
          <p:nvPr/>
        </p:nvSpPr>
        <p:spPr>
          <a:xfrm>
            <a:off x="6130098" y="3158550"/>
            <a:ext cx="422238" cy="346165"/>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2E3222D4-FD19-4742-8B03-76A8AA78E039}"/>
              </a:ext>
            </a:extLst>
          </p:cNvPr>
          <p:cNvSpPr/>
          <p:nvPr/>
        </p:nvSpPr>
        <p:spPr>
          <a:xfrm>
            <a:off x="6119938" y="3528640"/>
            <a:ext cx="422238" cy="361879"/>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descr="Animated GIF">
            <a:extLst>
              <a:ext uri="{FF2B5EF4-FFF2-40B4-BE49-F238E27FC236}">
                <a16:creationId xmlns:a16="http://schemas.microsoft.com/office/drawing/2014/main" id="{E9812E16-AD29-4BEA-8BF1-222E3A6123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0487" y="1138700"/>
            <a:ext cx="3992628" cy="4946983"/>
          </a:xfrm>
          <a:prstGeom prst="rect">
            <a:avLst/>
          </a:prstGeom>
          <a:noFill/>
          <a:ln>
            <a:noFill/>
          </a:ln>
        </p:spPr>
      </p:pic>
      <p:sp>
        <p:nvSpPr>
          <p:cNvPr id="19" name="Oval 48">
            <a:extLst>
              <a:ext uri="{FF2B5EF4-FFF2-40B4-BE49-F238E27FC236}">
                <a16:creationId xmlns:a16="http://schemas.microsoft.com/office/drawing/2014/main" id="{8C5E9064-B396-41C2-8D30-E356A5F07DC4}"/>
              </a:ext>
            </a:extLst>
          </p:cNvPr>
          <p:cNvSpPr/>
          <p:nvPr/>
        </p:nvSpPr>
        <p:spPr>
          <a:xfrm>
            <a:off x="6596822" y="3869958"/>
            <a:ext cx="422238" cy="405616"/>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50">
            <a:extLst>
              <a:ext uri="{FF2B5EF4-FFF2-40B4-BE49-F238E27FC236}">
                <a16:creationId xmlns:a16="http://schemas.microsoft.com/office/drawing/2014/main" id="{E6570BAA-369F-4BC2-A19C-6F2DB0B2268F}"/>
              </a:ext>
            </a:extLst>
          </p:cNvPr>
          <p:cNvSpPr/>
          <p:nvPr/>
        </p:nvSpPr>
        <p:spPr>
          <a:xfrm>
            <a:off x="355600" y="6370365"/>
            <a:ext cx="472660" cy="346165"/>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
            <a:extLst>
              <a:ext uri="{FF2B5EF4-FFF2-40B4-BE49-F238E27FC236}">
                <a16:creationId xmlns:a16="http://schemas.microsoft.com/office/drawing/2014/main" id="{4D446F6B-FCB5-442D-8B3F-42BB60D220AA}"/>
              </a:ext>
            </a:extLst>
          </p:cNvPr>
          <p:cNvSpPr/>
          <p:nvPr/>
        </p:nvSpPr>
        <p:spPr>
          <a:xfrm>
            <a:off x="993913" y="6372732"/>
            <a:ext cx="1285461" cy="3461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Se conserva</a:t>
            </a:r>
            <a:endParaRPr lang="en-US" dirty="0"/>
          </a:p>
        </p:txBody>
      </p:sp>
      <p:sp>
        <p:nvSpPr>
          <p:cNvPr id="22" name="Oval 51">
            <a:extLst>
              <a:ext uri="{FF2B5EF4-FFF2-40B4-BE49-F238E27FC236}">
                <a16:creationId xmlns:a16="http://schemas.microsoft.com/office/drawing/2014/main" id="{394079CD-A51D-42CD-8EA0-E5183728F2CA}"/>
              </a:ext>
            </a:extLst>
          </p:cNvPr>
          <p:cNvSpPr/>
          <p:nvPr/>
        </p:nvSpPr>
        <p:spPr>
          <a:xfrm flipV="1">
            <a:off x="2635364" y="6380140"/>
            <a:ext cx="439140" cy="346164"/>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52">
            <a:extLst>
              <a:ext uri="{FF2B5EF4-FFF2-40B4-BE49-F238E27FC236}">
                <a16:creationId xmlns:a16="http://schemas.microsoft.com/office/drawing/2014/main" id="{564EB5B5-B68F-42C1-B61D-A80F6E356958}"/>
              </a:ext>
            </a:extLst>
          </p:cNvPr>
          <p:cNvSpPr/>
          <p:nvPr/>
        </p:nvSpPr>
        <p:spPr>
          <a:xfrm>
            <a:off x="3240157" y="6380141"/>
            <a:ext cx="1285461" cy="34616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Cambia</a:t>
            </a:r>
            <a:endParaRPr lang="en-US" dirty="0"/>
          </a:p>
        </p:txBody>
      </p:sp>
    </p:spTree>
    <p:extLst>
      <p:ext uri="{BB962C8B-B14F-4D97-AF65-F5344CB8AC3E}">
        <p14:creationId xmlns:p14="http://schemas.microsoft.com/office/powerpoint/2010/main" val="5384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400" fill="hold"/>
                                        <p:tgtEl>
                                          <p:spTgt spid="21"/>
                                        </p:tgtEl>
                                        <p:attrNameLst>
                                          <p:attrName>ppt_w</p:attrName>
                                        </p:attrNameLst>
                                      </p:cBhvr>
                                      <p:tavLst>
                                        <p:tav tm="0">
                                          <p:val>
                                            <p:fltVal val="0"/>
                                          </p:val>
                                        </p:tav>
                                        <p:tav tm="100000">
                                          <p:val>
                                            <p:strVal val="#ppt_w"/>
                                          </p:val>
                                        </p:tav>
                                      </p:tavLst>
                                    </p:anim>
                                    <p:anim calcmode="lin" valueType="num">
                                      <p:cBhvr>
                                        <p:cTn id="23" dur="400" fill="hold"/>
                                        <p:tgtEl>
                                          <p:spTgt spid="21"/>
                                        </p:tgtEl>
                                        <p:attrNameLst>
                                          <p:attrName>ppt_h</p:attrName>
                                        </p:attrNameLst>
                                      </p:cBhvr>
                                      <p:tavLst>
                                        <p:tav tm="0">
                                          <p:val>
                                            <p:fltVal val="0"/>
                                          </p:val>
                                        </p:tav>
                                        <p:tav tm="100000">
                                          <p:val>
                                            <p:strVal val="#ppt_h"/>
                                          </p:val>
                                        </p:tav>
                                      </p:tavLst>
                                    </p:anim>
                                    <p:animEffect transition="in" filter="fade">
                                      <p:cBhvr>
                                        <p:cTn id="24" dur="4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400" fill="hold"/>
                                        <p:tgtEl>
                                          <p:spTgt spid="20"/>
                                        </p:tgtEl>
                                        <p:attrNameLst>
                                          <p:attrName>ppt_w</p:attrName>
                                        </p:attrNameLst>
                                      </p:cBhvr>
                                      <p:tavLst>
                                        <p:tav tm="0">
                                          <p:val>
                                            <p:fltVal val="0"/>
                                          </p:val>
                                        </p:tav>
                                        <p:tav tm="100000">
                                          <p:val>
                                            <p:strVal val="#ppt_w"/>
                                          </p:val>
                                        </p:tav>
                                      </p:tavLst>
                                    </p:anim>
                                    <p:anim calcmode="lin" valueType="num">
                                      <p:cBhvr>
                                        <p:cTn id="28" dur="400" fill="hold"/>
                                        <p:tgtEl>
                                          <p:spTgt spid="20"/>
                                        </p:tgtEl>
                                        <p:attrNameLst>
                                          <p:attrName>ppt_h</p:attrName>
                                        </p:attrNameLst>
                                      </p:cBhvr>
                                      <p:tavLst>
                                        <p:tav tm="0">
                                          <p:val>
                                            <p:fltVal val="0"/>
                                          </p:val>
                                        </p:tav>
                                        <p:tav tm="100000">
                                          <p:val>
                                            <p:strVal val="#ppt_h"/>
                                          </p:val>
                                        </p:tav>
                                      </p:tavLst>
                                    </p:anim>
                                    <p:animEffect transition="in" filter="fade">
                                      <p:cBhvr>
                                        <p:cTn id="29" dur="4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400" fill="hold"/>
                                        <p:tgtEl>
                                          <p:spTgt spid="22"/>
                                        </p:tgtEl>
                                        <p:attrNameLst>
                                          <p:attrName>ppt_w</p:attrName>
                                        </p:attrNameLst>
                                      </p:cBhvr>
                                      <p:tavLst>
                                        <p:tav tm="0">
                                          <p:val>
                                            <p:fltVal val="0"/>
                                          </p:val>
                                        </p:tav>
                                        <p:tav tm="100000">
                                          <p:val>
                                            <p:strVal val="#ppt_w"/>
                                          </p:val>
                                        </p:tav>
                                      </p:tavLst>
                                    </p:anim>
                                    <p:anim calcmode="lin" valueType="num">
                                      <p:cBhvr>
                                        <p:cTn id="33" dur="400" fill="hold"/>
                                        <p:tgtEl>
                                          <p:spTgt spid="22"/>
                                        </p:tgtEl>
                                        <p:attrNameLst>
                                          <p:attrName>ppt_h</p:attrName>
                                        </p:attrNameLst>
                                      </p:cBhvr>
                                      <p:tavLst>
                                        <p:tav tm="0">
                                          <p:val>
                                            <p:fltVal val="0"/>
                                          </p:val>
                                        </p:tav>
                                        <p:tav tm="100000">
                                          <p:val>
                                            <p:strVal val="#ppt_h"/>
                                          </p:val>
                                        </p:tav>
                                      </p:tavLst>
                                    </p:anim>
                                    <p:animEffect transition="in" filter="fade">
                                      <p:cBhvr>
                                        <p:cTn id="34" dur="400"/>
                                        <p:tgtEl>
                                          <p:spTgt spid="2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400" fill="hold"/>
                                        <p:tgtEl>
                                          <p:spTgt spid="23"/>
                                        </p:tgtEl>
                                        <p:attrNameLst>
                                          <p:attrName>ppt_w</p:attrName>
                                        </p:attrNameLst>
                                      </p:cBhvr>
                                      <p:tavLst>
                                        <p:tav tm="0">
                                          <p:val>
                                            <p:fltVal val="0"/>
                                          </p:val>
                                        </p:tav>
                                        <p:tav tm="100000">
                                          <p:val>
                                            <p:strVal val="#ppt_w"/>
                                          </p:val>
                                        </p:tav>
                                      </p:tavLst>
                                    </p:anim>
                                    <p:anim calcmode="lin" valueType="num">
                                      <p:cBhvr>
                                        <p:cTn id="38" dur="400" fill="hold"/>
                                        <p:tgtEl>
                                          <p:spTgt spid="23"/>
                                        </p:tgtEl>
                                        <p:attrNameLst>
                                          <p:attrName>ppt_h</p:attrName>
                                        </p:attrNameLst>
                                      </p:cBhvr>
                                      <p:tavLst>
                                        <p:tav tm="0">
                                          <p:val>
                                            <p:fltVal val="0"/>
                                          </p:val>
                                        </p:tav>
                                        <p:tav tm="100000">
                                          <p:val>
                                            <p:strVal val="#ppt_h"/>
                                          </p:val>
                                        </p:tav>
                                      </p:tavLst>
                                    </p:anim>
                                    <p:animEffect transition="in" filter="fade">
                                      <p:cBhvr>
                                        <p:cTn id="39" dur="4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500" fill="hold"/>
                                        <p:tgtEl>
                                          <p:spTgt spid="48"/>
                                        </p:tgtEl>
                                        <p:attrNameLst>
                                          <p:attrName>ppt_w</p:attrName>
                                        </p:attrNameLst>
                                      </p:cBhvr>
                                      <p:tavLst>
                                        <p:tav tm="0">
                                          <p:val>
                                            <p:fltVal val="0"/>
                                          </p:val>
                                        </p:tav>
                                        <p:tav tm="100000">
                                          <p:val>
                                            <p:strVal val="#ppt_w"/>
                                          </p:val>
                                        </p:tav>
                                      </p:tavLst>
                                    </p:anim>
                                    <p:anim calcmode="lin" valueType="num">
                                      <p:cBhvr>
                                        <p:cTn id="52" dur="500" fill="hold"/>
                                        <p:tgtEl>
                                          <p:spTgt spid="48"/>
                                        </p:tgtEl>
                                        <p:attrNameLst>
                                          <p:attrName>ppt_h</p:attrName>
                                        </p:attrNameLst>
                                      </p:cBhvr>
                                      <p:tavLst>
                                        <p:tav tm="0">
                                          <p:val>
                                            <p:fltVal val="0"/>
                                          </p:val>
                                        </p:tav>
                                        <p:tav tm="100000">
                                          <p:val>
                                            <p:strVal val="#ppt_h"/>
                                          </p:val>
                                        </p:tav>
                                      </p:tavLst>
                                    </p:anim>
                                    <p:animEffect transition="in" filter="fade">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Effect transition="in" filter="fade">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animBg="1"/>
      <p:bldP spid="30" grpId="0" animBg="1"/>
      <p:bldP spid="48" grpId="0" animBg="1"/>
      <p:bldP spid="50" grpId="0" animBg="1"/>
      <p:bldP spid="19" grpId="0" animBg="1"/>
      <p:bldP spid="20" grpId="0" animBg="1"/>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117987" y="721478"/>
            <a:ext cx="4346188" cy="581035"/>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Clasificación de los usos del suelo mediante interpretación / digitalización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ángulo redondeado 9">
            <a:extLst>
              <a:ext uri="{FF2B5EF4-FFF2-40B4-BE49-F238E27FC236}">
                <a16:creationId xmlns:a16="http://schemas.microsoft.com/office/drawing/2014/main" id="{A6116EEC-75D6-4BE5-856E-57FEECD1415E}"/>
              </a:ext>
            </a:extLst>
          </p:cNvPr>
          <p:cNvSpPr/>
          <p:nvPr/>
        </p:nvSpPr>
        <p:spPr>
          <a:xfrm>
            <a:off x="7951727" y="769339"/>
            <a:ext cx="2736646" cy="485314"/>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Resultado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ángulo redondeado 17">
            <a:extLst>
              <a:ext uri="{FF2B5EF4-FFF2-40B4-BE49-F238E27FC236}">
                <a16:creationId xmlns:a16="http://schemas.microsoft.com/office/drawing/2014/main" id="{F8FB3C30-EFD8-4E0E-83F5-0DEED4D242BF}"/>
              </a:ext>
            </a:extLst>
          </p:cNvPr>
          <p:cNvSpPr/>
          <p:nvPr/>
        </p:nvSpPr>
        <p:spPr>
          <a:xfrm>
            <a:off x="303762" y="2203967"/>
            <a:ext cx="3824891" cy="74399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1" i="1" dirty="0">
                <a:effectLst/>
                <a:latin typeface="Calibri" panose="020F0502020204030204" pitchFamily="34" charset="0"/>
                <a:ea typeface="Calibri" panose="020F0502020204030204" pitchFamily="34" charset="0"/>
                <a:cs typeface="Times New Roman" panose="02020603050405020304" pitchFamily="18" charset="0"/>
              </a:rPr>
              <a:t>Recopilar información</a:t>
            </a:r>
            <a:r>
              <a:rPr lang="es-ES" sz="1400" i="1"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latin typeface="Calibri" panose="020F0502020204030204" pitchFamily="34" charset="0"/>
                <a:ea typeface="Calibri" panose="020F0502020204030204" pitchFamily="34" charset="0"/>
                <a:cs typeface="Times New Roman" panose="02020603050405020304" pitchFamily="18" charset="0"/>
              </a:rPr>
              <a:t>U</a:t>
            </a:r>
            <a:r>
              <a:rPr lang="es-ES" sz="1400" dirty="0">
                <a:effectLst/>
                <a:latin typeface="Calibri" panose="020F0502020204030204" pitchFamily="34" charset="0"/>
                <a:ea typeface="Calibri" panose="020F0502020204030204" pitchFamily="34" charset="0"/>
                <a:cs typeface="Times New Roman" panose="02020603050405020304" pitchFamily="18" charset="0"/>
              </a:rPr>
              <a:t>sos del suelo de Quito 2014 (PUOS)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effectLst/>
                <a:latin typeface="Calibri" panose="020F0502020204030204" pitchFamily="34" charset="0"/>
                <a:ea typeface="Calibri" panose="020F0502020204030204" pitchFamily="34" charset="0"/>
                <a:cs typeface="Times New Roman" panose="02020603050405020304" pitchFamily="18" charset="0"/>
              </a:rPr>
              <a:t>Usos del suelo de Quito y Mejía 2020 (PUGS)</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sp>
        <p:nvSpPr>
          <p:cNvPr id="32" name="Rectángulo redondeado 17">
            <a:extLst>
              <a:ext uri="{FF2B5EF4-FFF2-40B4-BE49-F238E27FC236}">
                <a16:creationId xmlns:a16="http://schemas.microsoft.com/office/drawing/2014/main" id="{8F75BBC4-07F4-4A40-AA01-3376D5D99034}"/>
              </a:ext>
            </a:extLst>
          </p:cNvPr>
          <p:cNvSpPr/>
          <p:nvPr/>
        </p:nvSpPr>
        <p:spPr>
          <a:xfrm>
            <a:off x="431582" y="3683700"/>
            <a:ext cx="3569252" cy="1017661"/>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1" i="1" dirty="0">
                <a:effectLst/>
                <a:latin typeface="Calibri" panose="020F0502020204030204" pitchFamily="34" charset="0"/>
                <a:ea typeface="Calibri" panose="020F0502020204030204" pitchFamily="34" charset="0"/>
                <a:cs typeface="Times New Roman" panose="02020603050405020304" pitchFamily="18" charset="0"/>
              </a:rPr>
              <a:t>Interpretación y digitalización de zonas sin información</a:t>
            </a:r>
            <a:r>
              <a:rPr lang="es-ES" sz="1400" i="1"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gn="just">
              <a:buFont typeface="Arial" panose="020B0604020202020204" pitchFamily="34" charset="0"/>
              <a:buChar char="•"/>
              <a:defRPr/>
            </a:pPr>
            <a:r>
              <a:rPr lang="es-ES" sz="1400" dirty="0">
                <a:latin typeface="Calibri" panose="020F0502020204030204" pitchFamily="34" charset="0"/>
                <a:ea typeface="Calibri" panose="020F0502020204030204" pitchFamily="34" charset="0"/>
                <a:cs typeface="Times New Roman" panose="02020603050405020304" pitchFamily="18" charset="0"/>
              </a:rPr>
              <a:t>Usos del suelo de Quito y Mejía año 2010</a:t>
            </a:r>
            <a:endParaRPr lang="es-ES" sz="14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defRPr/>
            </a:pPr>
            <a:r>
              <a:rPr lang="es-ES" sz="1400" dirty="0">
                <a:latin typeface="Calibri" panose="020F0502020204030204" pitchFamily="34" charset="0"/>
                <a:ea typeface="Calibri" panose="020F0502020204030204" pitchFamily="34" charset="0"/>
                <a:cs typeface="Times New Roman" panose="02020603050405020304" pitchFamily="18" charset="0"/>
              </a:rPr>
              <a:t>Usos del suelo de Mejía a</a:t>
            </a:r>
            <a:r>
              <a:rPr lang="es-ES" sz="1400" dirty="0">
                <a:effectLst/>
                <a:latin typeface="Calibri" panose="020F0502020204030204" pitchFamily="34" charset="0"/>
                <a:ea typeface="Calibri" panose="020F0502020204030204" pitchFamily="34" charset="0"/>
                <a:cs typeface="Times New Roman" panose="02020603050405020304" pitchFamily="18" charset="0"/>
              </a:rPr>
              <a:t>ño 2014</a:t>
            </a:r>
          </a:p>
        </p:txBody>
      </p:sp>
      <p:cxnSp>
        <p:nvCxnSpPr>
          <p:cNvPr id="33" name="Conector recto de flecha 21">
            <a:extLst>
              <a:ext uri="{FF2B5EF4-FFF2-40B4-BE49-F238E27FC236}">
                <a16:creationId xmlns:a16="http://schemas.microsoft.com/office/drawing/2014/main" id="{FC4508BF-A813-4E71-B95F-85705F7AE694}"/>
              </a:ext>
            </a:extLst>
          </p:cNvPr>
          <p:cNvCxnSpPr>
            <a:cxnSpLocks/>
            <a:stCxn id="30" idx="2"/>
            <a:endCxn id="32" idx="0"/>
          </p:cNvCxnSpPr>
          <p:nvPr/>
        </p:nvCxnSpPr>
        <p:spPr>
          <a:xfrm>
            <a:off x="2216208" y="2947963"/>
            <a:ext cx="0" cy="735737"/>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grpSp>
        <p:nvGrpSpPr>
          <p:cNvPr id="8" name="Grupo 7"/>
          <p:cNvGrpSpPr/>
          <p:nvPr/>
        </p:nvGrpSpPr>
        <p:grpSpPr>
          <a:xfrm>
            <a:off x="4451444" y="1594321"/>
            <a:ext cx="7703834" cy="3350590"/>
            <a:chOff x="4584914" y="1694393"/>
            <a:chExt cx="7513939" cy="3091707"/>
          </a:xfrm>
        </p:grpSpPr>
        <p:grpSp>
          <p:nvGrpSpPr>
            <p:cNvPr id="6" name="Grupo 5"/>
            <p:cNvGrpSpPr/>
            <p:nvPr/>
          </p:nvGrpSpPr>
          <p:grpSpPr>
            <a:xfrm>
              <a:off x="4584914" y="1716318"/>
              <a:ext cx="5006811" cy="3069782"/>
              <a:chOff x="4584914" y="1716318"/>
              <a:chExt cx="5006811" cy="3069782"/>
            </a:xfrm>
          </p:grpSpPr>
          <p:pic>
            <p:nvPicPr>
              <p:cNvPr id="3" name="Imagen 2"/>
              <p:cNvPicPr>
                <a:picLocks noChangeAspect="1"/>
              </p:cNvPicPr>
              <p:nvPr/>
            </p:nvPicPr>
            <p:blipFill>
              <a:blip r:embed="rId4"/>
              <a:stretch>
                <a:fillRect/>
              </a:stretch>
            </p:blipFill>
            <p:spPr>
              <a:xfrm>
                <a:off x="7092473" y="1716318"/>
                <a:ext cx="2499252" cy="3060792"/>
              </a:xfrm>
              <a:prstGeom prst="rect">
                <a:avLst/>
              </a:prstGeom>
            </p:spPr>
          </p:pic>
          <p:pic>
            <p:nvPicPr>
              <p:cNvPr id="4" name="Imagen 3"/>
              <p:cNvPicPr>
                <a:picLocks noChangeAspect="1"/>
              </p:cNvPicPr>
              <p:nvPr/>
            </p:nvPicPr>
            <p:blipFill>
              <a:blip r:embed="rId5"/>
              <a:stretch>
                <a:fillRect/>
              </a:stretch>
            </p:blipFill>
            <p:spPr>
              <a:xfrm>
                <a:off x="4584914" y="1716318"/>
                <a:ext cx="2532967" cy="3069782"/>
              </a:xfrm>
              <a:prstGeom prst="rect">
                <a:avLst/>
              </a:prstGeom>
            </p:spPr>
          </p:pic>
        </p:grpSp>
        <p:pic>
          <p:nvPicPr>
            <p:cNvPr id="5" name="Imagen 4"/>
            <p:cNvPicPr>
              <a:picLocks noChangeAspect="1"/>
            </p:cNvPicPr>
            <p:nvPr/>
          </p:nvPicPr>
          <p:blipFill>
            <a:blip r:embed="rId6"/>
            <a:stretch>
              <a:fillRect/>
            </a:stretch>
          </p:blipFill>
          <p:spPr>
            <a:xfrm>
              <a:off x="9584210" y="1694393"/>
              <a:ext cx="2514643" cy="3060792"/>
            </a:xfrm>
            <a:prstGeom prst="rect">
              <a:avLst/>
            </a:prstGeom>
          </p:spPr>
        </p:pic>
      </p:grpSp>
    </p:spTree>
    <p:extLst>
      <p:ext uri="{BB962C8B-B14F-4D97-AF65-F5344CB8AC3E}">
        <p14:creationId xmlns:p14="http://schemas.microsoft.com/office/powerpoint/2010/main" val="359553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 fill="hold"/>
                                        <p:tgtEl>
                                          <p:spTgt spid="24"/>
                                        </p:tgtEl>
                                        <p:attrNameLst>
                                          <p:attrName>ppt_w</p:attrName>
                                        </p:attrNameLst>
                                      </p:cBhvr>
                                      <p:tavLst>
                                        <p:tav tm="0">
                                          <p:val>
                                            <p:fltVal val="0"/>
                                          </p:val>
                                        </p:tav>
                                        <p:tav tm="100000">
                                          <p:val>
                                            <p:strVal val="#ppt_w"/>
                                          </p:val>
                                        </p:tav>
                                      </p:tavLst>
                                    </p:anim>
                                    <p:anim calcmode="lin" valueType="num">
                                      <p:cBhvr>
                                        <p:cTn id="8" dur="400" fill="hold"/>
                                        <p:tgtEl>
                                          <p:spTgt spid="24"/>
                                        </p:tgtEl>
                                        <p:attrNameLst>
                                          <p:attrName>ppt_h</p:attrName>
                                        </p:attrNameLst>
                                      </p:cBhvr>
                                      <p:tavLst>
                                        <p:tav tm="0">
                                          <p:val>
                                            <p:fltVal val="0"/>
                                          </p:val>
                                        </p:tav>
                                        <p:tav tm="100000">
                                          <p:val>
                                            <p:strVal val="#ppt_h"/>
                                          </p:val>
                                        </p:tav>
                                      </p:tavLst>
                                    </p:anim>
                                    <p:animEffect transition="in" filter="fade">
                                      <p:cBhvr>
                                        <p:cTn id="9" dur="4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400" fill="hold"/>
                                        <p:tgtEl>
                                          <p:spTgt spid="30"/>
                                        </p:tgtEl>
                                        <p:attrNameLst>
                                          <p:attrName>ppt_w</p:attrName>
                                        </p:attrNameLst>
                                      </p:cBhvr>
                                      <p:tavLst>
                                        <p:tav tm="0">
                                          <p:val>
                                            <p:fltVal val="0"/>
                                          </p:val>
                                        </p:tav>
                                        <p:tav tm="100000">
                                          <p:val>
                                            <p:strVal val="#ppt_w"/>
                                          </p:val>
                                        </p:tav>
                                      </p:tavLst>
                                    </p:anim>
                                    <p:anim calcmode="lin" valueType="num">
                                      <p:cBhvr>
                                        <p:cTn id="13" dur="400" fill="hold"/>
                                        <p:tgtEl>
                                          <p:spTgt spid="30"/>
                                        </p:tgtEl>
                                        <p:attrNameLst>
                                          <p:attrName>ppt_h</p:attrName>
                                        </p:attrNameLst>
                                      </p:cBhvr>
                                      <p:tavLst>
                                        <p:tav tm="0">
                                          <p:val>
                                            <p:fltVal val="0"/>
                                          </p:val>
                                        </p:tav>
                                        <p:tav tm="100000">
                                          <p:val>
                                            <p:strVal val="#ppt_h"/>
                                          </p:val>
                                        </p:tav>
                                      </p:tavLst>
                                    </p:anim>
                                    <p:animEffect transition="in" filter="fade">
                                      <p:cBhvr>
                                        <p:cTn id="14" dur="400"/>
                                        <p:tgtEl>
                                          <p:spTgt spid="3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400" fill="hold"/>
                                        <p:tgtEl>
                                          <p:spTgt spid="32"/>
                                        </p:tgtEl>
                                        <p:attrNameLst>
                                          <p:attrName>ppt_w</p:attrName>
                                        </p:attrNameLst>
                                      </p:cBhvr>
                                      <p:tavLst>
                                        <p:tav tm="0">
                                          <p:val>
                                            <p:fltVal val="0"/>
                                          </p:val>
                                        </p:tav>
                                        <p:tav tm="100000">
                                          <p:val>
                                            <p:strVal val="#ppt_w"/>
                                          </p:val>
                                        </p:tav>
                                      </p:tavLst>
                                    </p:anim>
                                    <p:anim calcmode="lin" valueType="num">
                                      <p:cBhvr>
                                        <p:cTn id="18" dur="400" fill="hold"/>
                                        <p:tgtEl>
                                          <p:spTgt spid="32"/>
                                        </p:tgtEl>
                                        <p:attrNameLst>
                                          <p:attrName>ppt_h</p:attrName>
                                        </p:attrNameLst>
                                      </p:cBhvr>
                                      <p:tavLst>
                                        <p:tav tm="0">
                                          <p:val>
                                            <p:fltVal val="0"/>
                                          </p:val>
                                        </p:tav>
                                        <p:tav tm="100000">
                                          <p:val>
                                            <p:strVal val="#ppt_h"/>
                                          </p:val>
                                        </p:tav>
                                      </p:tavLst>
                                    </p:anim>
                                    <p:animEffect transition="in" filter="fade">
                                      <p:cBhvr>
                                        <p:cTn id="19" dur="400"/>
                                        <p:tgtEl>
                                          <p:spTgt spid="32"/>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400" fill="hold"/>
                                        <p:tgtEl>
                                          <p:spTgt spid="33"/>
                                        </p:tgtEl>
                                        <p:attrNameLst>
                                          <p:attrName>ppt_w</p:attrName>
                                        </p:attrNameLst>
                                      </p:cBhvr>
                                      <p:tavLst>
                                        <p:tav tm="0">
                                          <p:val>
                                            <p:fltVal val="0"/>
                                          </p:val>
                                        </p:tav>
                                        <p:tav tm="100000">
                                          <p:val>
                                            <p:strVal val="#ppt_w"/>
                                          </p:val>
                                        </p:tav>
                                      </p:tavLst>
                                    </p:anim>
                                    <p:anim calcmode="lin" valueType="num">
                                      <p:cBhvr>
                                        <p:cTn id="23" dur="400" fill="hold"/>
                                        <p:tgtEl>
                                          <p:spTgt spid="33"/>
                                        </p:tgtEl>
                                        <p:attrNameLst>
                                          <p:attrName>ppt_h</p:attrName>
                                        </p:attrNameLst>
                                      </p:cBhvr>
                                      <p:tavLst>
                                        <p:tav tm="0">
                                          <p:val>
                                            <p:fltVal val="0"/>
                                          </p:val>
                                        </p:tav>
                                        <p:tav tm="100000">
                                          <p:val>
                                            <p:strVal val="#ppt_h"/>
                                          </p:val>
                                        </p:tav>
                                      </p:tavLst>
                                    </p:anim>
                                    <p:animEffect transition="in" filter="fade">
                                      <p:cBhvr>
                                        <p:cTn id="24" dur="400"/>
                                        <p:tgtEl>
                                          <p:spTgt spid="33"/>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400" fill="hold"/>
                                        <p:tgtEl>
                                          <p:spTgt spid="8"/>
                                        </p:tgtEl>
                                        <p:attrNameLst>
                                          <p:attrName>ppt_w</p:attrName>
                                        </p:attrNameLst>
                                      </p:cBhvr>
                                      <p:tavLst>
                                        <p:tav tm="0">
                                          <p:val>
                                            <p:fltVal val="0"/>
                                          </p:val>
                                        </p:tav>
                                        <p:tav tm="100000">
                                          <p:val>
                                            <p:strVal val="#ppt_w"/>
                                          </p:val>
                                        </p:tav>
                                      </p:tavLst>
                                    </p:anim>
                                    <p:anim calcmode="lin" valueType="num">
                                      <p:cBhvr>
                                        <p:cTn id="28" dur="400" fill="hold"/>
                                        <p:tgtEl>
                                          <p:spTgt spid="8"/>
                                        </p:tgtEl>
                                        <p:attrNameLst>
                                          <p:attrName>ppt_h</p:attrName>
                                        </p:attrNameLst>
                                      </p:cBhvr>
                                      <p:tavLst>
                                        <p:tav tm="0">
                                          <p:val>
                                            <p:fltVal val="0"/>
                                          </p:val>
                                        </p:tav>
                                        <p:tav tm="100000">
                                          <p:val>
                                            <p:strVal val="#ppt_h"/>
                                          </p:val>
                                        </p:tav>
                                      </p:tavLst>
                                    </p:anim>
                                    <p:animEffect transition="in" filter="fade">
                                      <p:cBhvr>
                                        <p:cTn id="29" dur="4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400" fill="hold"/>
                                        <p:tgtEl>
                                          <p:spTgt spid="7"/>
                                        </p:tgtEl>
                                        <p:attrNameLst>
                                          <p:attrName>ppt_w</p:attrName>
                                        </p:attrNameLst>
                                      </p:cBhvr>
                                      <p:tavLst>
                                        <p:tav tm="0">
                                          <p:val>
                                            <p:fltVal val="0"/>
                                          </p:val>
                                        </p:tav>
                                        <p:tav tm="100000">
                                          <p:val>
                                            <p:strVal val="#ppt_w"/>
                                          </p:val>
                                        </p:tav>
                                      </p:tavLst>
                                    </p:anim>
                                    <p:anim calcmode="lin" valueType="num">
                                      <p:cBhvr>
                                        <p:cTn id="33" dur="400" fill="hold"/>
                                        <p:tgtEl>
                                          <p:spTgt spid="7"/>
                                        </p:tgtEl>
                                        <p:attrNameLst>
                                          <p:attrName>ppt_h</p:attrName>
                                        </p:attrNameLst>
                                      </p:cBhvr>
                                      <p:tavLst>
                                        <p:tav tm="0">
                                          <p:val>
                                            <p:fltVal val="0"/>
                                          </p:val>
                                        </p:tav>
                                        <p:tav tm="100000">
                                          <p:val>
                                            <p:strVal val="#ppt_h"/>
                                          </p:val>
                                        </p:tav>
                                      </p:tavLst>
                                    </p:anim>
                                    <p:animEffect transition="in" filter="fade">
                                      <p:cBhvr>
                                        <p:cTn id="34"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30"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73626"/>
            <a:ext cx="8595249" cy="308433"/>
          </a:xfrm>
        </p:spPr>
        <p:txBody>
          <a:bodyPr>
            <a:noAutofit/>
          </a:bodyPr>
          <a:lstStyle/>
          <a:p>
            <a:pPr algn="r"/>
            <a:r>
              <a:rPr lang="es-MX" sz="3000" b="1" dirty="0"/>
              <a:t>1. </a:t>
            </a:r>
            <a:r>
              <a:rPr lang="es-MX" sz="3000" b="1" dirty="0" err="1"/>
              <a:t>Introducci</a:t>
            </a:r>
            <a:r>
              <a:rPr lang="es-ES" sz="3000" b="1" dirty="0" err="1"/>
              <a:t>ón</a:t>
            </a:r>
            <a:endParaRPr lang="es-EC" sz="3000" b="1" dirty="0"/>
          </a:p>
        </p:txBody>
      </p:sp>
      <p:grpSp>
        <p:nvGrpSpPr>
          <p:cNvPr id="22" name="Google Shape;6905;p78"/>
          <p:cNvGrpSpPr/>
          <p:nvPr/>
        </p:nvGrpSpPr>
        <p:grpSpPr>
          <a:xfrm>
            <a:off x="195582" y="1298890"/>
            <a:ext cx="685951" cy="730862"/>
            <a:chOff x="1529350" y="258825"/>
            <a:chExt cx="423475" cy="481825"/>
          </a:xfrm>
          <a:solidFill>
            <a:srgbClr val="00B0F0"/>
          </a:solidFill>
        </p:grpSpPr>
        <p:sp>
          <p:nvSpPr>
            <p:cNvPr id="23" name="Google Shape;6906;p78"/>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5" name="Google Shape;6907;p78"/>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26" name="Imagen 721">
            <a:extLst>
              <a:ext uri="{FF2B5EF4-FFF2-40B4-BE49-F238E27FC236}">
                <a16:creationId xmlns:a16="http://schemas.microsoft.com/office/drawing/2014/main" id="{7ED864A6-AAF8-4804-9410-4A527600B81A}"/>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3998"/>
          <a:stretch/>
        </p:blipFill>
        <p:spPr>
          <a:xfrm>
            <a:off x="3255902" y="1219107"/>
            <a:ext cx="7546862" cy="4543458"/>
          </a:xfrm>
          <a:prstGeom prst="rect">
            <a:avLst/>
          </a:prstGeom>
          <a:ln w="3175">
            <a:solidFill>
              <a:schemeClr val="tx1"/>
            </a:solidFill>
          </a:ln>
        </p:spPr>
      </p:pic>
      <p:cxnSp>
        <p:nvCxnSpPr>
          <p:cNvPr id="27" name="Straight Connector 8">
            <a:extLst>
              <a:ext uri="{FF2B5EF4-FFF2-40B4-BE49-F238E27FC236}">
                <a16:creationId xmlns:a16="http://schemas.microsoft.com/office/drawing/2014/main" id="{1B71EC41-3EEE-4D51-8673-6C86C1858DDB}"/>
              </a:ext>
            </a:extLst>
          </p:cNvPr>
          <p:cNvCxnSpPr>
            <a:cxnSpLocks/>
          </p:cNvCxnSpPr>
          <p:nvPr/>
        </p:nvCxnSpPr>
        <p:spPr>
          <a:xfrm>
            <a:off x="9396413" y="2427180"/>
            <a:ext cx="595312" cy="71697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9">
            <a:extLst>
              <a:ext uri="{FF2B5EF4-FFF2-40B4-BE49-F238E27FC236}">
                <a16:creationId xmlns:a16="http://schemas.microsoft.com/office/drawing/2014/main" id="{5B773E5D-85A8-4FCE-86A6-14F002EB4A49}"/>
              </a:ext>
            </a:extLst>
          </p:cNvPr>
          <p:cNvCxnSpPr>
            <a:cxnSpLocks/>
          </p:cNvCxnSpPr>
          <p:nvPr/>
        </p:nvCxnSpPr>
        <p:spPr>
          <a:xfrm flipH="1">
            <a:off x="8810976" y="2427180"/>
            <a:ext cx="513999" cy="71697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9" name="Rectangle: Rounded Corners 18">
            <a:extLst>
              <a:ext uri="{FF2B5EF4-FFF2-40B4-BE49-F238E27FC236}">
                <a16:creationId xmlns:a16="http://schemas.microsoft.com/office/drawing/2014/main" id="{CA5463E5-0314-43CD-A301-FC8AB2B1FBD7}"/>
              </a:ext>
            </a:extLst>
          </p:cNvPr>
          <p:cNvSpPr/>
          <p:nvPr/>
        </p:nvSpPr>
        <p:spPr>
          <a:xfrm>
            <a:off x="977203" y="1318493"/>
            <a:ext cx="1930401" cy="746565"/>
          </a:xfrm>
          <a:prstGeom prst="roundRect">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solidFill>
                  <a:schemeClr val="tx1"/>
                </a:solidFill>
              </a:rPr>
              <a:t>Quito y Mejía</a:t>
            </a:r>
            <a:endParaRPr lang="en-US" dirty="0"/>
          </a:p>
        </p:txBody>
      </p:sp>
      <p:sp>
        <p:nvSpPr>
          <p:cNvPr id="30" name="Rectangle: Rounded Corners 21">
            <a:extLst>
              <a:ext uri="{FF2B5EF4-FFF2-40B4-BE49-F238E27FC236}">
                <a16:creationId xmlns:a16="http://schemas.microsoft.com/office/drawing/2014/main" id="{7364F066-84AF-45A4-A425-3AF3E1B1D419}"/>
              </a:ext>
            </a:extLst>
          </p:cNvPr>
          <p:cNvSpPr/>
          <p:nvPr/>
        </p:nvSpPr>
        <p:spPr>
          <a:xfrm>
            <a:off x="977201" y="2751422"/>
            <a:ext cx="1930402" cy="746565"/>
          </a:xfrm>
          <a:prstGeom prst="roundRect">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a:solidFill>
                  <a:schemeClr val="tx1"/>
                </a:solidFill>
              </a:rPr>
              <a:t>61.5 </a:t>
            </a:r>
            <a:r>
              <a:rPr lang="es-ES_tradnl" dirty="0">
                <a:solidFill>
                  <a:schemeClr val="tx1"/>
                </a:solidFill>
                <a:ea typeface="Calibri" panose="020F0502020204030204" pitchFamily="34" charset="0"/>
                <a:cs typeface="Times New Roman" panose="02020603050405020304" pitchFamily="18" charset="0"/>
              </a:rPr>
              <a:t>km</a:t>
            </a:r>
            <a:r>
              <a:rPr lang="es-ES_tradnl" baseline="30000" dirty="0">
                <a:solidFill>
                  <a:schemeClr val="tx1"/>
                </a:solidFill>
                <a:ea typeface="Calibri" panose="020F0502020204030204" pitchFamily="34" charset="0"/>
                <a:cs typeface="Times New Roman" panose="02020603050405020304" pitchFamily="18" charset="0"/>
              </a:rPr>
              <a:t>2</a:t>
            </a:r>
            <a:endParaRPr lang="en-US" dirty="0">
              <a:solidFill>
                <a:schemeClr val="tx1"/>
              </a:solidFill>
            </a:endParaRPr>
          </a:p>
        </p:txBody>
      </p:sp>
      <p:sp>
        <p:nvSpPr>
          <p:cNvPr id="31" name="Arrow: Down 22">
            <a:extLst>
              <a:ext uri="{FF2B5EF4-FFF2-40B4-BE49-F238E27FC236}">
                <a16:creationId xmlns:a16="http://schemas.microsoft.com/office/drawing/2014/main" id="{6E8B1A34-D884-4D17-9C20-CBE2BF081DA9}"/>
              </a:ext>
            </a:extLst>
          </p:cNvPr>
          <p:cNvSpPr/>
          <p:nvPr/>
        </p:nvSpPr>
        <p:spPr>
          <a:xfrm>
            <a:off x="1611696" y="2173633"/>
            <a:ext cx="661412" cy="507094"/>
          </a:xfrm>
          <a:prstGeom prst="down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ángulo redondeado 6">
            <a:extLst>
              <a:ext uri="{FF2B5EF4-FFF2-40B4-BE49-F238E27FC236}">
                <a16:creationId xmlns:a16="http://schemas.microsoft.com/office/drawing/2014/main" id="{E2F80A24-1E29-4D87-B38F-3FFA6A39A092}"/>
              </a:ext>
            </a:extLst>
          </p:cNvPr>
          <p:cNvSpPr/>
          <p:nvPr/>
        </p:nvSpPr>
        <p:spPr>
          <a:xfrm>
            <a:off x="4940287" y="612154"/>
            <a:ext cx="2508198"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ctr"/>
            <a:r>
              <a:rPr lang="es-EC" sz="1800" b="1" dirty="0">
                <a:solidFill>
                  <a:schemeClr val="tx1"/>
                </a:solidFill>
              </a:rPr>
              <a:t>Área de estudio</a:t>
            </a:r>
            <a:endParaRPr lang="en-US" sz="1800" b="1" dirty="0">
              <a:solidFill>
                <a:schemeClr val="tx1"/>
              </a:solidFill>
            </a:endParaRPr>
          </a:p>
        </p:txBody>
      </p:sp>
      <p:sp>
        <p:nvSpPr>
          <p:cNvPr id="33" name="Arrow: Down 22">
            <a:extLst>
              <a:ext uri="{FF2B5EF4-FFF2-40B4-BE49-F238E27FC236}">
                <a16:creationId xmlns:a16="http://schemas.microsoft.com/office/drawing/2014/main" id="{839FA774-B1A4-44D8-9AA5-89DB7244D8B3}"/>
              </a:ext>
            </a:extLst>
          </p:cNvPr>
          <p:cNvSpPr/>
          <p:nvPr/>
        </p:nvSpPr>
        <p:spPr>
          <a:xfrm>
            <a:off x="1611696" y="3619051"/>
            <a:ext cx="661412" cy="507094"/>
          </a:xfrm>
          <a:prstGeom prst="down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21">
            <a:extLst>
              <a:ext uri="{FF2B5EF4-FFF2-40B4-BE49-F238E27FC236}">
                <a16:creationId xmlns:a16="http://schemas.microsoft.com/office/drawing/2014/main" id="{1ACF87F6-5DFC-4452-847C-2A94B7F0374E}"/>
              </a:ext>
            </a:extLst>
          </p:cNvPr>
          <p:cNvSpPr/>
          <p:nvPr/>
        </p:nvSpPr>
        <p:spPr>
          <a:xfrm>
            <a:off x="971343" y="4246652"/>
            <a:ext cx="1930402" cy="1161019"/>
          </a:xfrm>
          <a:prstGeom prst="round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solidFill>
                  <a:schemeClr val="tx1"/>
                </a:solidFill>
              </a:rPr>
              <a:t>Cordillera occidental de los Andes a 4570 msnm</a:t>
            </a:r>
            <a:endParaRPr lang="en-US" dirty="0">
              <a:solidFill>
                <a:schemeClr val="tx1"/>
              </a:solidFill>
            </a:endParaRPr>
          </a:p>
        </p:txBody>
      </p:sp>
    </p:spTree>
    <p:extLst>
      <p:ext uri="{BB962C8B-B14F-4D97-AF65-F5344CB8AC3E}">
        <p14:creationId xmlns:p14="http://schemas.microsoft.com/office/powerpoint/2010/main" val="123805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400" fill="hold"/>
                                        <p:tgtEl>
                                          <p:spTgt spid="32"/>
                                        </p:tgtEl>
                                        <p:attrNameLst>
                                          <p:attrName>ppt_w</p:attrName>
                                        </p:attrNameLst>
                                      </p:cBhvr>
                                      <p:tavLst>
                                        <p:tav tm="0">
                                          <p:val>
                                            <p:fltVal val="0"/>
                                          </p:val>
                                        </p:tav>
                                        <p:tav tm="100000">
                                          <p:val>
                                            <p:strVal val="#ppt_w"/>
                                          </p:val>
                                        </p:tav>
                                      </p:tavLst>
                                    </p:anim>
                                    <p:anim calcmode="lin" valueType="num">
                                      <p:cBhvr>
                                        <p:cTn id="8" dur="400" fill="hold"/>
                                        <p:tgtEl>
                                          <p:spTgt spid="32"/>
                                        </p:tgtEl>
                                        <p:attrNameLst>
                                          <p:attrName>ppt_h</p:attrName>
                                        </p:attrNameLst>
                                      </p:cBhvr>
                                      <p:tavLst>
                                        <p:tav tm="0">
                                          <p:val>
                                            <p:fltVal val="0"/>
                                          </p:val>
                                        </p:tav>
                                        <p:tav tm="100000">
                                          <p:val>
                                            <p:strVal val="#ppt_h"/>
                                          </p:val>
                                        </p:tav>
                                      </p:tavLst>
                                    </p:anim>
                                    <p:animEffect transition="in" filter="fade">
                                      <p:cBhvr>
                                        <p:cTn id="9" dur="4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400" fill="hold"/>
                                        <p:tgtEl>
                                          <p:spTgt spid="26"/>
                                        </p:tgtEl>
                                        <p:attrNameLst>
                                          <p:attrName>ppt_w</p:attrName>
                                        </p:attrNameLst>
                                      </p:cBhvr>
                                      <p:tavLst>
                                        <p:tav tm="0">
                                          <p:val>
                                            <p:fltVal val="0"/>
                                          </p:val>
                                        </p:tav>
                                        <p:tav tm="100000">
                                          <p:val>
                                            <p:strVal val="#ppt_w"/>
                                          </p:val>
                                        </p:tav>
                                      </p:tavLst>
                                    </p:anim>
                                    <p:anim calcmode="lin" valueType="num">
                                      <p:cBhvr>
                                        <p:cTn id="13" dur="400" fill="hold"/>
                                        <p:tgtEl>
                                          <p:spTgt spid="26"/>
                                        </p:tgtEl>
                                        <p:attrNameLst>
                                          <p:attrName>ppt_h</p:attrName>
                                        </p:attrNameLst>
                                      </p:cBhvr>
                                      <p:tavLst>
                                        <p:tav tm="0">
                                          <p:val>
                                            <p:fltVal val="0"/>
                                          </p:val>
                                        </p:tav>
                                        <p:tav tm="100000">
                                          <p:val>
                                            <p:strVal val="#ppt_h"/>
                                          </p:val>
                                        </p:tav>
                                      </p:tavLst>
                                    </p:anim>
                                    <p:animEffect transition="in" filter="fade">
                                      <p:cBhvr>
                                        <p:cTn id="14" dur="4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400" fill="hold"/>
                                        <p:tgtEl>
                                          <p:spTgt spid="27"/>
                                        </p:tgtEl>
                                        <p:attrNameLst>
                                          <p:attrName>ppt_w</p:attrName>
                                        </p:attrNameLst>
                                      </p:cBhvr>
                                      <p:tavLst>
                                        <p:tav tm="0">
                                          <p:val>
                                            <p:fltVal val="0"/>
                                          </p:val>
                                        </p:tav>
                                        <p:tav tm="100000">
                                          <p:val>
                                            <p:strVal val="#ppt_w"/>
                                          </p:val>
                                        </p:tav>
                                      </p:tavLst>
                                    </p:anim>
                                    <p:anim calcmode="lin" valueType="num">
                                      <p:cBhvr>
                                        <p:cTn id="18" dur="400" fill="hold"/>
                                        <p:tgtEl>
                                          <p:spTgt spid="27"/>
                                        </p:tgtEl>
                                        <p:attrNameLst>
                                          <p:attrName>ppt_h</p:attrName>
                                        </p:attrNameLst>
                                      </p:cBhvr>
                                      <p:tavLst>
                                        <p:tav tm="0">
                                          <p:val>
                                            <p:fltVal val="0"/>
                                          </p:val>
                                        </p:tav>
                                        <p:tav tm="100000">
                                          <p:val>
                                            <p:strVal val="#ppt_h"/>
                                          </p:val>
                                        </p:tav>
                                      </p:tavLst>
                                    </p:anim>
                                    <p:animEffect transition="in" filter="fade">
                                      <p:cBhvr>
                                        <p:cTn id="19" dur="400"/>
                                        <p:tgtEl>
                                          <p:spTgt spid="27"/>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400" fill="hold"/>
                                        <p:tgtEl>
                                          <p:spTgt spid="28"/>
                                        </p:tgtEl>
                                        <p:attrNameLst>
                                          <p:attrName>ppt_w</p:attrName>
                                        </p:attrNameLst>
                                      </p:cBhvr>
                                      <p:tavLst>
                                        <p:tav tm="0">
                                          <p:val>
                                            <p:fltVal val="0"/>
                                          </p:val>
                                        </p:tav>
                                        <p:tav tm="100000">
                                          <p:val>
                                            <p:strVal val="#ppt_w"/>
                                          </p:val>
                                        </p:tav>
                                      </p:tavLst>
                                    </p:anim>
                                    <p:anim calcmode="lin" valueType="num">
                                      <p:cBhvr>
                                        <p:cTn id="23" dur="400" fill="hold"/>
                                        <p:tgtEl>
                                          <p:spTgt spid="28"/>
                                        </p:tgtEl>
                                        <p:attrNameLst>
                                          <p:attrName>ppt_h</p:attrName>
                                        </p:attrNameLst>
                                      </p:cBhvr>
                                      <p:tavLst>
                                        <p:tav tm="0">
                                          <p:val>
                                            <p:fltVal val="0"/>
                                          </p:val>
                                        </p:tav>
                                        <p:tav tm="100000">
                                          <p:val>
                                            <p:strVal val="#ppt_h"/>
                                          </p:val>
                                        </p:tav>
                                      </p:tavLst>
                                    </p:anim>
                                    <p:animEffect transition="in" filter="fade">
                                      <p:cBhvr>
                                        <p:cTn id="24" dur="4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400" fill="hold"/>
                                        <p:tgtEl>
                                          <p:spTgt spid="29"/>
                                        </p:tgtEl>
                                        <p:attrNameLst>
                                          <p:attrName>ppt_w</p:attrName>
                                        </p:attrNameLst>
                                      </p:cBhvr>
                                      <p:tavLst>
                                        <p:tav tm="0">
                                          <p:val>
                                            <p:fltVal val="0"/>
                                          </p:val>
                                        </p:tav>
                                        <p:tav tm="100000">
                                          <p:val>
                                            <p:strVal val="#ppt_w"/>
                                          </p:val>
                                        </p:tav>
                                      </p:tavLst>
                                    </p:anim>
                                    <p:anim calcmode="lin" valueType="num">
                                      <p:cBhvr>
                                        <p:cTn id="28" dur="400" fill="hold"/>
                                        <p:tgtEl>
                                          <p:spTgt spid="29"/>
                                        </p:tgtEl>
                                        <p:attrNameLst>
                                          <p:attrName>ppt_h</p:attrName>
                                        </p:attrNameLst>
                                      </p:cBhvr>
                                      <p:tavLst>
                                        <p:tav tm="0">
                                          <p:val>
                                            <p:fltVal val="0"/>
                                          </p:val>
                                        </p:tav>
                                        <p:tav tm="100000">
                                          <p:val>
                                            <p:strVal val="#ppt_h"/>
                                          </p:val>
                                        </p:tav>
                                      </p:tavLst>
                                    </p:anim>
                                    <p:animEffect transition="in" filter="fade">
                                      <p:cBhvr>
                                        <p:cTn id="29" dur="400"/>
                                        <p:tgtEl>
                                          <p:spTgt spid="2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400" fill="hold"/>
                                        <p:tgtEl>
                                          <p:spTgt spid="30"/>
                                        </p:tgtEl>
                                        <p:attrNameLst>
                                          <p:attrName>ppt_w</p:attrName>
                                        </p:attrNameLst>
                                      </p:cBhvr>
                                      <p:tavLst>
                                        <p:tav tm="0">
                                          <p:val>
                                            <p:fltVal val="0"/>
                                          </p:val>
                                        </p:tav>
                                        <p:tav tm="100000">
                                          <p:val>
                                            <p:strVal val="#ppt_w"/>
                                          </p:val>
                                        </p:tav>
                                      </p:tavLst>
                                    </p:anim>
                                    <p:anim calcmode="lin" valueType="num">
                                      <p:cBhvr>
                                        <p:cTn id="33" dur="400" fill="hold"/>
                                        <p:tgtEl>
                                          <p:spTgt spid="30"/>
                                        </p:tgtEl>
                                        <p:attrNameLst>
                                          <p:attrName>ppt_h</p:attrName>
                                        </p:attrNameLst>
                                      </p:cBhvr>
                                      <p:tavLst>
                                        <p:tav tm="0">
                                          <p:val>
                                            <p:fltVal val="0"/>
                                          </p:val>
                                        </p:tav>
                                        <p:tav tm="100000">
                                          <p:val>
                                            <p:strVal val="#ppt_h"/>
                                          </p:val>
                                        </p:tav>
                                      </p:tavLst>
                                    </p:anim>
                                    <p:animEffect transition="in" filter="fade">
                                      <p:cBhvr>
                                        <p:cTn id="34" dur="400"/>
                                        <p:tgtEl>
                                          <p:spTgt spid="3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400" fill="hold"/>
                                        <p:tgtEl>
                                          <p:spTgt spid="31"/>
                                        </p:tgtEl>
                                        <p:attrNameLst>
                                          <p:attrName>ppt_w</p:attrName>
                                        </p:attrNameLst>
                                      </p:cBhvr>
                                      <p:tavLst>
                                        <p:tav tm="0">
                                          <p:val>
                                            <p:fltVal val="0"/>
                                          </p:val>
                                        </p:tav>
                                        <p:tav tm="100000">
                                          <p:val>
                                            <p:strVal val="#ppt_w"/>
                                          </p:val>
                                        </p:tav>
                                      </p:tavLst>
                                    </p:anim>
                                    <p:anim calcmode="lin" valueType="num">
                                      <p:cBhvr>
                                        <p:cTn id="38" dur="400" fill="hold"/>
                                        <p:tgtEl>
                                          <p:spTgt spid="31"/>
                                        </p:tgtEl>
                                        <p:attrNameLst>
                                          <p:attrName>ppt_h</p:attrName>
                                        </p:attrNameLst>
                                      </p:cBhvr>
                                      <p:tavLst>
                                        <p:tav tm="0">
                                          <p:val>
                                            <p:fltVal val="0"/>
                                          </p:val>
                                        </p:tav>
                                        <p:tav tm="100000">
                                          <p:val>
                                            <p:strVal val="#ppt_h"/>
                                          </p:val>
                                        </p:tav>
                                      </p:tavLst>
                                    </p:anim>
                                    <p:animEffect transition="in" filter="fade">
                                      <p:cBhvr>
                                        <p:cTn id="39" dur="400"/>
                                        <p:tgtEl>
                                          <p:spTgt spid="3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400" fill="hold"/>
                                        <p:tgtEl>
                                          <p:spTgt spid="33"/>
                                        </p:tgtEl>
                                        <p:attrNameLst>
                                          <p:attrName>ppt_w</p:attrName>
                                        </p:attrNameLst>
                                      </p:cBhvr>
                                      <p:tavLst>
                                        <p:tav tm="0">
                                          <p:val>
                                            <p:fltVal val="0"/>
                                          </p:val>
                                        </p:tav>
                                        <p:tav tm="100000">
                                          <p:val>
                                            <p:strVal val="#ppt_w"/>
                                          </p:val>
                                        </p:tav>
                                      </p:tavLst>
                                    </p:anim>
                                    <p:anim calcmode="lin" valueType="num">
                                      <p:cBhvr>
                                        <p:cTn id="43" dur="400" fill="hold"/>
                                        <p:tgtEl>
                                          <p:spTgt spid="33"/>
                                        </p:tgtEl>
                                        <p:attrNameLst>
                                          <p:attrName>ppt_h</p:attrName>
                                        </p:attrNameLst>
                                      </p:cBhvr>
                                      <p:tavLst>
                                        <p:tav tm="0">
                                          <p:val>
                                            <p:fltVal val="0"/>
                                          </p:val>
                                        </p:tav>
                                        <p:tav tm="100000">
                                          <p:val>
                                            <p:strVal val="#ppt_h"/>
                                          </p:val>
                                        </p:tav>
                                      </p:tavLst>
                                    </p:anim>
                                    <p:animEffect transition="in" filter="fade">
                                      <p:cBhvr>
                                        <p:cTn id="44" dur="4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400" fill="hold"/>
                                        <p:tgtEl>
                                          <p:spTgt spid="34"/>
                                        </p:tgtEl>
                                        <p:attrNameLst>
                                          <p:attrName>ppt_w</p:attrName>
                                        </p:attrNameLst>
                                      </p:cBhvr>
                                      <p:tavLst>
                                        <p:tav tm="0">
                                          <p:val>
                                            <p:fltVal val="0"/>
                                          </p:val>
                                        </p:tav>
                                        <p:tav tm="100000">
                                          <p:val>
                                            <p:strVal val="#ppt_w"/>
                                          </p:val>
                                        </p:tav>
                                      </p:tavLst>
                                    </p:anim>
                                    <p:anim calcmode="lin" valueType="num">
                                      <p:cBhvr>
                                        <p:cTn id="48" dur="400" fill="hold"/>
                                        <p:tgtEl>
                                          <p:spTgt spid="34"/>
                                        </p:tgtEl>
                                        <p:attrNameLst>
                                          <p:attrName>ppt_h</p:attrName>
                                        </p:attrNameLst>
                                      </p:cBhvr>
                                      <p:tavLst>
                                        <p:tav tm="0">
                                          <p:val>
                                            <p:fltVal val="0"/>
                                          </p:val>
                                        </p:tav>
                                        <p:tav tm="100000">
                                          <p:val>
                                            <p:strVal val="#ppt_h"/>
                                          </p:val>
                                        </p:tav>
                                      </p:tavLst>
                                    </p:anim>
                                    <p:animEffect transition="in" filter="fade">
                                      <p:cBhvr>
                                        <p:cTn id="49" dur="400"/>
                                        <p:tgtEl>
                                          <p:spTgt spid="34"/>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400" fill="hold"/>
                                        <p:tgtEl>
                                          <p:spTgt spid="22"/>
                                        </p:tgtEl>
                                        <p:attrNameLst>
                                          <p:attrName>ppt_w</p:attrName>
                                        </p:attrNameLst>
                                      </p:cBhvr>
                                      <p:tavLst>
                                        <p:tav tm="0">
                                          <p:val>
                                            <p:fltVal val="0"/>
                                          </p:val>
                                        </p:tav>
                                        <p:tav tm="100000">
                                          <p:val>
                                            <p:strVal val="#ppt_w"/>
                                          </p:val>
                                        </p:tav>
                                      </p:tavLst>
                                    </p:anim>
                                    <p:anim calcmode="lin" valueType="num">
                                      <p:cBhvr>
                                        <p:cTn id="53" dur="400" fill="hold"/>
                                        <p:tgtEl>
                                          <p:spTgt spid="22"/>
                                        </p:tgtEl>
                                        <p:attrNameLst>
                                          <p:attrName>ppt_h</p:attrName>
                                        </p:attrNameLst>
                                      </p:cBhvr>
                                      <p:tavLst>
                                        <p:tav tm="0">
                                          <p:val>
                                            <p:fltVal val="0"/>
                                          </p:val>
                                        </p:tav>
                                        <p:tav tm="100000">
                                          <p:val>
                                            <p:strVal val="#ppt_h"/>
                                          </p:val>
                                        </p:tav>
                                      </p:tavLst>
                                    </p:anim>
                                    <p:animEffect transition="in" filter="fade">
                                      <p:cBhvr>
                                        <p:cTn id="54"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6" name="Rectangle 8">
            <a:extLst>
              <a:ext uri="{FF2B5EF4-FFF2-40B4-BE49-F238E27FC236}">
                <a16:creationId xmlns:a16="http://schemas.microsoft.com/office/drawing/2014/main" id="{60A41EE8-C0DB-425C-AF1E-C8BDE015684D}"/>
              </a:ext>
            </a:extLst>
          </p:cNvPr>
          <p:cNvSpPr>
            <a:spLocks noChangeArrowheads="1"/>
          </p:cNvSpPr>
          <p:nvPr/>
        </p:nvSpPr>
        <p:spPr bwMode="auto">
          <a:xfrm>
            <a:off x="6354305" y="20996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ángulo redondeado 17">
            <a:extLst>
              <a:ext uri="{FF2B5EF4-FFF2-40B4-BE49-F238E27FC236}">
                <a16:creationId xmlns:a16="http://schemas.microsoft.com/office/drawing/2014/main" id="{4C200B9C-0322-4609-98E5-85F1911CBEE7}"/>
              </a:ext>
            </a:extLst>
          </p:cNvPr>
          <p:cNvSpPr/>
          <p:nvPr/>
        </p:nvSpPr>
        <p:spPr>
          <a:xfrm>
            <a:off x="3289361" y="709920"/>
            <a:ext cx="5879024" cy="44832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Distribución porcentual de los usos del suelo</a:t>
            </a:r>
            <a:endParaRPr lang="es-ES" i="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Gráfico 10"/>
          <p:cNvGraphicFramePr>
            <a:graphicFrameLocks/>
          </p:cNvGraphicFramePr>
          <p:nvPr>
            <p:extLst>
              <p:ext uri="{D42A27DB-BD31-4B8C-83A1-F6EECF244321}">
                <p14:modId xmlns:p14="http://schemas.microsoft.com/office/powerpoint/2010/main" val="940480122"/>
              </p:ext>
            </p:extLst>
          </p:nvPr>
        </p:nvGraphicFramePr>
        <p:xfrm>
          <a:off x="1461605" y="1195234"/>
          <a:ext cx="9543350" cy="4858919"/>
        </p:xfrm>
        <a:graphic>
          <a:graphicData uri="http://schemas.openxmlformats.org/drawingml/2006/chart">
            <c:chart xmlns:c="http://schemas.openxmlformats.org/drawingml/2006/chart" xmlns:r="http://schemas.openxmlformats.org/officeDocument/2006/relationships" r:id="rId4"/>
          </a:graphicData>
        </a:graphic>
      </p:graphicFrame>
      <p:grpSp>
        <p:nvGrpSpPr>
          <p:cNvPr id="340" name="Grupo 339"/>
          <p:cNvGrpSpPr/>
          <p:nvPr/>
        </p:nvGrpSpPr>
        <p:grpSpPr>
          <a:xfrm>
            <a:off x="3163939" y="2894095"/>
            <a:ext cx="5740666" cy="2488165"/>
            <a:chOff x="3163939" y="2894095"/>
            <a:chExt cx="5740666" cy="2488165"/>
          </a:xfrm>
        </p:grpSpPr>
        <p:grpSp>
          <p:nvGrpSpPr>
            <p:cNvPr id="339" name="Grupo 338"/>
            <p:cNvGrpSpPr/>
            <p:nvPr/>
          </p:nvGrpSpPr>
          <p:grpSpPr>
            <a:xfrm>
              <a:off x="3163939" y="3351047"/>
              <a:ext cx="556526" cy="2031213"/>
              <a:chOff x="3163939" y="3351047"/>
              <a:chExt cx="556526" cy="2031213"/>
            </a:xfrm>
          </p:grpSpPr>
          <p:cxnSp>
            <p:nvCxnSpPr>
              <p:cNvPr id="12" name="Conector recto 11"/>
              <p:cNvCxnSpPr/>
              <p:nvPr/>
            </p:nvCxnSpPr>
            <p:spPr>
              <a:xfrm>
                <a:off x="3163939" y="5382260"/>
                <a:ext cx="26887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3222298" y="4756709"/>
                <a:ext cx="210512" cy="1124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V="1">
                <a:off x="3533182" y="4250055"/>
                <a:ext cx="187283" cy="1119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3583662" y="3351047"/>
                <a:ext cx="132696" cy="19486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0" name="Conector recto 29"/>
            <p:cNvCxnSpPr/>
            <p:nvPr/>
          </p:nvCxnSpPr>
          <p:spPr>
            <a:xfrm>
              <a:off x="8736349" y="2894095"/>
              <a:ext cx="168256" cy="1100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CuadroTexto 1"/>
          <p:cNvSpPr txBox="1"/>
          <p:nvPr/>
        </p:nvSpPr>
        <p:spPr>
          <a:xfrm>
            <a:off x="1039504" y="3593804"/>
            <a:ext cx="228805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dirty="0"/>
              <a:t>conservación y usos sostenible</a:t>
            </a:r>
            <a:endParaRPr lang="en-US" sz="1200" dirty="0"/>
          </a:p>
        </p:txBody>
      </p:sp>
      <p:grpSp>
        <p:nvGrpSpPr>
          <p:cNvPr id="324" name="Google Shape;2512;p72"/>
          <p:cNvGrpSpPr/>
          <p:nvPr/>
        </p:nvGrpSpPr>
        <p:grpSpPr>
          <a:xfrm flipH="1">
            <a:off x="4948031" y="4114243"/>
            <a:ext cx="381783" cy="363909"/>
            <a:chOff x="4854075" y="2527625"/>
            <a:chExt cx="56000" cy="59050"/>
          </a:xfrm>
          <a:solidFill>
            <a:srgbClr val="FFFF00"/>
          </a:solidFill>
        </p:grpSpPr>
        <p:sp>
          <p:nvSpPr>
            <p:cNvPr id="325" name="Google Shape;2513;p7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514;p7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2512;p72"/>
          <p:cNvGrpSpPr/>
          <p:nvPr/>
        </p:nvGrpSpPr>
        <p:grpSpPr>
          <a:xfrm flipH="1">
            <a:off x="4948031" y="4684237"/>
            <a:ext cx="381783" cy="363909"/>
            <a:chOff x="4854075" y="2527625"/>
            <a:chExt cx="56000" cy="59050"/>
          </a:xfrm>
          <a:solidFill>
            <a:srgbClr val="FFFF00"/>
          </a:solidFill>
        </p:grpSpPr>
        <p:sp>
          <p:nvSpPr>
            <p:cNvPr id="328" name="Google Shape;2513;p7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514;p7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2512;p72"/>
          <p:cNvGrpSpPr/>
          <p:nvPr/>
        </p:nvGrpSpPr>
        <p:grpSpPr>
          <a:xfrm>
            <a:off x="1293182" y="2712140"/>
            <a:ext cx="381783" cy="363909"/>
            <a:chOff x="4854075" y="2527625"/>
            <a:chExt cx="56000" cy="59050"/>
          </a:xfrm>
          <a:solidFill>
            <a:srgbClr val="FFFF00"/>
          </a:solidFill>
        </p:grpSpPr>
        <p:sp>
          <p:nvSpPr>
            <p:cNvPr id="331" name="Google Shape;2513;p7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514;p7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2512;p72"/>
          <p:cNvGrpSpPr/>
          <p:nvPr/>
        </p:nvGrpSpPr>
        <p:grpSpPr>
          <a:xfrm>
            <a:off x="1293182" y="1452108"/>
            <a:ext cx="381783" cy="363909"/>
            <a:chOff x="4854075" y="2527625"/>
            <a:chExt cx="56000" cy="59050"/>
          </a:xfrm>
          <a:solidFill>
            <a:srgbClr val="FFFF00"/>
          </a:solidFill>
        </p:grpSpPr>
        <p:sp>
          <p:nvSpPr>
            <p:cNvPr id="337" name="Google Shape;2513;p7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514;p7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9891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400" fill="hold"/>
                                        <p:tgtEl>
                                          <p:spTgt spid="15"/>
                                        </p:tgtEl>
                                        <p:attrNameLst>
                                          <p:attrName>ppt_w</p:attrName>
                                        </p:attrNameLst>
                                      </p:cBhvr>
                                      <p:tavLst>
                                        <p:tav tm="0">
                                          <p:val>
                                            <p:fltVal val="0"/>
                                          </p:val>
                                        </p:tav>
                                        <p:tav tm="100000">
                                          <p:val>
                                            <p:strVal val="#ppt_w"/>
                                          </p:val>
                                        </p:tav>
                                      </p:tavLst>
                                    </p:anim>
                                    <p:anim calcmode="lin" valueType="num">
                                      <p:cBhvr>
                                        <p:cTn id="8" dur="400" fill="hold"/>
                                        <p:tgtEl>
                                          <p:spTgt spid="15"/>
                                        </p:tgtEl>
                                        <p:attrNameLst>
                                          <p:attrName>ppt_h</p:attrName>
                                        </p:attrNameLst>
                                      </p:cBhvr>
                                      <p:tavLst>
                                        <p:tav tm="0">
                                          <p:val>
                                            <p:fltVal val="0"/>
                                          </p:val>
                                        </p:tav>
                                        <p:tav tm="100000">
                                          <p:val>
                                            <p:strVal val="#ppt_h"/>
                                          </p:val>
                                        </p:tav>
                                      </p:tavLst>
                                    </p:anim>
                                    <p:animEffect transition="in" filter="fade">
                                      <p:cBhvr>
                                        <p:cTn id="9" dur="4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400" fill="hold"/>
                                        <p:tgtEl>
                                          <p:spTgt spid="11"/>
                                        </p:tgtEl>
                                        <p:attrNameLst>
                                          <p:attrName>ppt_w</p:attrName>
                                        </p:attrNameLst>
                                      </p:cBhvr>
                                      <p:tavLst>
                                        <p:tav tm="0">
                                          <p:val>
                                            <p:fltVal val="0"/>
                                          </p:val>
                                        </p:tav>
                                        <p:tav tm="100000">
                                          <p:val>
                                            <p:strVal val="#ppt_w"/>
                                          </p:val>
                                        </p:tav>
                                      </p:tavLst>
                                    </p:anim>
                                    <p:anim calcmode="lin" valueType="num">
                                      <p:cBhvr>
                                        <p:cTn id="13" dur="400" fill="hold"/>
                                        <p:tgtEl>
                                          <p:spTgt spid="11"/>
                                        </p:tgtEl>
                                        <p:attrNameLst>
                                          <p:attrName>ppt_h</p:attrName>
                                        </p:attrNameLst>
                                      </p:cBhvr>
                                      <p:tavLst>
                                        <p:tav tm="0">
                                          <p:val>
                                            <p:fltVal val="0"/>
                                          </p:val>
                                        </p:tav>
                                        <p:tav tm="100000">
                                          <p:val>
                                            <p:strVal val="#ppt_h"/>
                                          </p:val>
                                        </p:tav>
                                      </p:tavLst>
                                    </p:anim>
                                    <p:animEffect transition="in" filter="fade">
                                      <p:cBhvr>
                                        <p:cTn id="14" dur="400"/>
                                        <p:tgtEl>
                                          <p:spTgt spid="11"/>
                                        </p:tgtEl>
                                      </p:cBhvr>
                                    </p:animEffect>
                                  </p:childTnLst>
                                </p:cTn>
                              </p:par>
                              <p:par>
                                <p:cTn id="15" presetID="1" presetClass="entr" presetSubtype="0" fill="hold" nodeType="withEffect">
                                  <p:stCondLst>
                                    <p:cond delay="0"/>
                                  </p:stCondLst>
                                  <p:childTnLst>
                                    <p:set>
                                      <p:cBhvr>
                                        <p:cTn id="16" dur="1" fill="hold">
                                          <p:stCondLst>
                                            <p:cond delay="399"/>
                                          </p:stCondLst>
                                        </p:cTn>
                                        <p:tgtEl>
                                          <p:spTgt spid="3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399"/>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399"/>
                                          </p:stCondLst>
                                        </p:cTn>
                                        <p:tgtEl>
                                          <p:spTgt spid="3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399"/>
                                          </p:stCondLst>
                                        </p:cTn>
                                        <p:tgtEl>
                                          <p:spTgt spid="3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399"/>
                                          </p:stCondLst>
                                        </p:cTn>
                                        <p:tgtEl>
                                          <p:spTgt spid="32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399"/>
                                          </p:stCondLst>
                                        </p:cTn>
                                        <p:tgtEl>
                                          <p:spTgt spid="3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399"/>
                                          </p:stCondLst>
                                        </p:cTn>
                                        <p:tgtEl>
                                          <p:spTgt spid="3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399"/>
                                          </p:stCondLst>
                                        </p:cTn>
                                        <p:tgtEl>
                                          <p:spTgt spid="3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399"/>
                                          </p:stCondLst>
                                        </p:cTn>
                                        <p:tgtEl>
                                          <p:spTgt spid="3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399"/>
                                          </p:stCondLst>
                                        </p:cTn>
                                        <p:tgtEl>
                                          <p:spTgt spid="3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Graphic spid="11" grpId="0">
        <p:bldAsOne/>
      </p:bldGraphic>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532532" y="705405"/>
            <a:ext cx="11231338"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Análisis de los resultados de las diferencias de los usos del suelo en el período 2010 - 2014</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uadro de texto 492">
            <a:extLst>
              <a:ext uri="{FF2B5EF4-FFF2-40B4-BE49-F238E27FC236}">
                <a16:creationId xmlns:a16="http://schemas.microsoft.com/office/drawing/2014/main" id="{4568DA8E-F71B-4059-BAF3-BFFBF83ABB35}"/>
              </a:ext>
            </a:extLst>
          </p:cNvPr>
          <p:cNvSpPr txBox="1"/>
          <p:nvPr/>
        </p:nvSpPr>
        <p:spPr>
          <a:xfrm>
            <a:off x="11763870" y="6844384"/>
            <a:ext cx="1295400" cy="3213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6" name="Rectangle 8">
            <a:extLst>
              <a:ext uri="{FF2B5EF4-FFF2-40B4-BE49-F238E27FC236}">
                <a16:creationId xmlns:a16="http://schemas.microsoft.com/office/drawing/2014/main" id="{60A41EE8-C0DB-425C-AF1E-C8BDE015684D}"/>
              </a:ext>
            </a:extLst>
          </p:cNvPr>
          <p:cNvSpPr>
            <a:spLocks noChangeArrowheads="1"/>
          </p:cNvSpPr>
          <p:nvPr/>
        </p:nvSpPr>
        <p:spPr bwMode="auto">
          <a:xfrm>
            <a:off x="6354305" y="20996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9004D68-752F-4BB6-905D-DA9530379A17}"/>
              </a:ext>
            </a:extLst>
          </p:cNvPr>
          <p:cNvPicPr>
            <a:picLocks noChangeAspect="1"/>
          </p:cNvPicPr>
          <p:nvPr/>
        </p:nvPicPr>
        <p:blipFill>
          <a:blip r:embed="rId4"/>
          <a:stretch>
            <a:fillRect/>
          </a:stretch>
        </p:blipFill>
        <p:spPr>
          <a:xfrm>
            <a:off x="532532" y="1296365"/>
            <a:ext cx="6762561" cy="4143535"/>
          </a:xfrm>
          <a:prstGeom prst="rect">
            <a:avLst/>
          </a:prstGeom>
        </p:spPr>
      </p:pic>
      <p:sp>
        <p:nvSpPr>
          <p:cNvPr id="3" name="Rectángulo 2"/>
          <p:cNvSpPr/>
          <p:nvPr/>
        </p:nvSpPr>
        <p:spPr>
          <a:xfrm>
            <a:off x="532532" y="5461526"/>
            <a:ext cx="6762561" cy="646331"/>
          </a:xfrm>
          <a:prstGeom prst="rect">
            <a:avLst/>
          </a:prstGeom>
        </p:spPr>
        <p:txBody>
          <a:bodyPr wrap="square">
            <a:spAutoFit/>
          </a:bodyPr>
          <a:lstStyle/>
          <a:p>
            <a:pPr algn="just">
              <a:spcBef>
                <a:spcPts val="1200"/>
              </a:spcBef>
              <a:spcAft>
                <a:spcPts val="0"/>
              </a:spcAft>
            </a:pPr>
            <a:r>
              <a:rPr lang="es-EC" sz="1200" i="1" dirty="0">
                <a:latin typeface="Calibri" panose="020F0502020204030204" pitchFamily="34" charset="0"/>
                <a:ea typeface="Calibri" panose="020F0502020204030204" pitchFamily="34" charset="0"/>
                <a:cs typeface="Calibri" panose="020F0502020204030204" pitchFamily="34" charset="0"/>
              </a:rPr>
              <a:t>Nota. </a:t>
            </a:r>
            <a:r>
              <a:rPr lang="es-EC" sz="1200" dirty="0">
                <a:latin typeface="Calibri" panose="020F0502020204030204" pitchFamily="34" charset="0"/>
                <a:ea typeface="Calibri" panose="020F0502020204030204" pitchFamily="34" charset="0"/>
                <a:cs typeface="Calibri" panose="020F0502020204030204" pitchFamily="34" charset="0"/>
              </a:rPr>
              <a:t>Las siglas representan los usos codificados. (AM) actividad minera, (AG) agrícola residencial, (ZC) Área promoción, (PPCUS) producción, protección, conservación y uso sostenible, (PEC) protección ecológica, (RNPS) recurso natural producción sostenible y (R) residencial.</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nimated GIF">
            <a:extLst>
              <a:ext uri="{FF2B5EF4-FFF2-40B4-BE49-F238E27FC236}">
                <a16:creationId xmlns:a16="http://schemas.microsoft.com/office/drawing/2014/main" id="{2E235771-30D7-40D0-82FA-15AB112B41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5243" y="1212691"/>
            <a:ext cx="4114225" cy="4939904"/>
          </a:xfrm>
          <a:prstGeom prst="rect">
            <a:avLst/>
          </a:prstGeom>
          <a:noFill/>
          <a:ln>
            <a:noFill/>
          </a:ln>
        </p:spPr>
      </p:pic>
      <p:sp>
        <p:nvSpPr>
          <p:cNvPr id="9" name="Oval 16">
            <a:extLst>
              <a:ext uri="{FF2B5EF4-FFF2-40B4-BE49-F238E27FC236}">
                <a16:creationId xmlns:a16="http://schemas.microsoft.com/office/drawing/2014/main" id="{0D316BCB-2737-407F-8BD5-FC564E9CB2B9}"/>
              </a:ext>
            </a:extLst>
          </p:cNvPr>
          <p:cNvSpPr/>
          <p:nvPr/>
        </p:nvSpPr>
        <p:spPr>
          <a:xfrm>
            <a:off x="5273040" y="4134542"/>
            <a:ext cx="596829" cy="558992"/>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val 43">
            <a:extLst>
              <a:ext uri="{FF2B5EF4-FFF2-40B4-BE49-F238E27FC236}">
                <a16:creationId xmlns:a16="http://schemas.microsoft.com/office/drawing/2014/main" id="{9DFDBEB6-264E-4D13-8538-F46BBCC725BA}"/>
              </a:ext>
            </a:extLst>
          </p:cNvPr>
          <p:cNvSpPr/>
          <p:nvPr/>
        </p:nvSpPr>
        <p:spPr>
          <a:xfrm>
            <a:off x="5974624" y="4165215"/>
            <a:ext cx="487136" cy="508385"/>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50">
            <a:extLst>
              <a:ext uri="{FF2B5EF4-FFF2-40B4-BE49-F238E27FC236}">
                <a16:creationId xmlns:a16="http://schemas.microsoft.com/office/drawing/2014/main" id="{E6570BAA-369F-4BC2-A19C-6F2DB0B2268F}"/>
              </a:ext>
            </a:extLst>
          </p:cNvPr>
          <p:cNvSpPr/>
          <p:nvPr/>
        </p:nvSpPr>
        <p:spPr>
          <a:xfrm>
            <a:off x="355600" y="6370365"/>
            <a:ext cx="472660" cy="346165"/>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2">
            <a:extLst>
              <a:ext uri="{FF2B5EF4-FFF2-40B4-BE49-F238E27FC236}">
                <a16:creationId xmlns:a16="http://schemas.microsoft.com/office/drawing/2014/main" id="{4D446F6B-FCB5-442D-8B3F-42BB60D220AA}"/>
              </a:ext>
            </a:extLst>
          </p:cNvPr>
          <p:cNvSpPr/>
          <p:nvPr/>
        </p:nvSpPr>
        <p:spPr>
          <a:xfrm>
            <a:off x="993913" y="6372732"/>
            <a:ext cx="1285461" cy="3461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Se conserva</a:t>
            </a:r>
            <a:endParaRPr lang="en-US" dirty="0"/>
          </a:p>
        </p:txBody>
      </p:sp>
      <p:sp>
        <p:nvSpPr>
          <p:cNvPr id="18" name="Oval 51">
            <a:extLst>
              <a:ext uri="{FF2B5EF4-FFF2-40B4-BE49-F238E27FC236}">
                <a16:creationId xmlns:a16="http://schemas.microsoft.com/office/drawing/2014/main" id="{394079CD-A51D-42CD-8EA0-E5183728F2CA}"/>
              </a:ext>
            </a:extLst>
          </p:cNvPr>
          <p:cNvSpPr/>
          <p:nvPr/>
        </p:nvSpPr>
        <p:spPr>
          <a:xfrm flipV="1">
            <a:off x="2635364" y="6380140"/>
            <a:ext cx="439140" cy="346164"/>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52">
            <a:extLst>
              <a:ext uri="{FF2B5EF4-FFF2-40B4-BE49-F238E27FC236}">
                <a16:creationId xmlns:a16="http://schemas.microsoft.com/office/drawing/2014/main" id="{564EB5B5-B68F-42C1-B61D-A80F6E356958}"/>
              </a:ext>
            </a:extLst>
          </p:cNvPr>
          <p:cNvSpPr/>
          <p:nvPr/>
        </p:nvSpPr>
        <p:spPr>
          <a:xfrm>
            <a:off x="3240157" y="6380141"/>
            <a:ext cx="1285461" cy="34616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Cambia</a:t>
            </a:r>
            <a:endParaRPr lang="en-US" dirty="0"/>
          </a:p>
        </p:txBody>
      </p:sp>
    </p:spTree>
    <p:extLst>
      <p:ext uri="{BB962C8B-B14F-4D97-AF65-F5344CB8AC3E}">
        <p14:creationId xmlns:p14="http://schemas.microsoft.com/office/powerpoint/2010/main" val="237439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ppt_w</p:attrName>
                                        </p:attrNameLst>
                                      </p:cBhvr>
                                      <p:tavLst>
                                        <p:tav tm="0">
                                          <p:val>
                                            <p:fltVal val="0"/>
                                          </p:val>
                                        </p:tav>
                                        <p:tav tm="100000">
                                          <p:val>
                                            <p:strVal val="#ppt_w"/>
                                          </p:val>
                                        </p:tav>
                                      </p:tavLst>
                                    </p:anim>
                                    <p:anim calcmode="lin" valueType="num">
                                      <p:cBhvr>
                                        <p:cTn id="13" dur="400" fill="hold"/>
                                        <p:tgtEl>
                                          <p:spTgt spid="4"/>
                                        </p:tgtEl>
                                        <p:attrNameLst>
                                          <p:attrName>ppt_h</p:attrName>
                                        </p:attrNameLst>
                                      </p:cBhvr>
                                      <p:tavLst>
                                        <p:tav tm="0">
                                          <p:val>
                                            <p:fltVal val="0"/>
                                          </p:val>
                                        </p:tav>
                                        <p:tav tm="100000">
                                          <p:val>
                                            <p:strVal val="#ppt_h"/>
                                          </p:val>
                                        </p:tav>
                                      </p:tavLst>
                                    </p:anim>
                                    <p:animEffect transition="in" filter="fade">
                                      <p:cBhvr>
                                        <p:cTn id="14" dur="4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400" fill="hold"/>
                                        <p:tgtEl>
                                          <p:spTgt spid="3"/>
                                        </p:tgtEl>
                                        <p:attrNameLst>
                                          <p:attrName>ppt_w</p:attrName>
                                        </p:attrNameLst>
                                      </p:cBhvr>
                                      <p:tavLst>
                                        <p:tav tm="0">
                                          <p:val>
                                            <p:fltVal val="0"/>
                                          </p:val>
                                        </p:tav>
                                        <p:tav tm="100000">
                                          <p:val>
                                            <p:strVal val="#ppt_w"/>
                                          </p:val>
                                        </p:tav>
                                      </p:tavLst>
                                    </p:anim>
                                    <p:anim calcmode="lin" valueType="num">
                                      <p:cBhvr>
                                        <p:cTn id="18" dur="400" fill="hold"/>
                                        <p:tgtEl>
                                          <p:spTgt spid="3"/>
                                        </p:tgtEl>
                                        <p:attrNameLst>
                                          <p:attrName>ppt_h</p:attrName>
                                        </p:attrNameLst>
                                      </p:cBhvr>
                                      <p:tavLst>
                                        <p:tav tm="0">
                                          <p:val>
                                            <p:fltVal val="0"/>
                                          </p:val>
                                        </p:tav>
                                        <p:tav tm="100000">
                                          <p:val>
                                            <p:strVal val="#ppt_h"/>
                                          </p:val>
                                        </p:tav>
                                      </p:tavLst>
                                    </p:anim>
                                    <p:animEffect transition="in" filter="fade">
                                      <p:cBhvr>
                                        <p:cTn id="19" dur="4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400" fill="hold"/>
                                        <p:tgtEl>
                                          <p:spTgt spid="8"/>
                                        </p:tgtEl>
                                        <p:attrNameLst>
                                          <p:attrName>ppt_w</p:attrName>
                                        </p:attrNameLst>
                                      </p:cBhvr>
                                      <p:tavLst>
                                        <p:tav tm="0">
                                          <p:val>
                                            <p:fltVal val="0"/>
                                          </p:val>
                                        </p:tav>
                                        <p:tav tm="100000">
                                          <p:val>
                                            <p:strVal val="#ppt_w"/>
                                          </p:val>
                                        </p:tav>
                                      </p:tavLst>
                                    </p:anim>
                                    <p:anim calcmode="lin" valueType="num">
                                      <p:cBhvr>
                                        <p:cTn id="23" dur="400" fill="hold"/>
                                        <p:tgtEl>
                                          <p:spTgt spid="8"/>
                                        </p:tgtEl>
                                        <p:attrNameLst>
                                          <p:attrName>ppt_h</p:attrName>
                                        </p:attrNameLst>
                                      </p:cBhvr>
                                      <p:tavLst>
                                        <p:tav tm="0">
                                          <p:val>
                                            <p:fltVal val="0"/>
                                          </p:val>
                                        </p:tav>
                                        <p:tav tm="100000">
                                          <p:val>
                                            <p:strVal val="#ppt_h"/>
                                          </p:val>
                                        </p:tav>
                                      </p:tavLst>
                                    </p:anim>
                                    <p:animEffect transition="in" filter="fade">
                                      <p:cBhvr>
                                        <p:cTn id="24" dur="4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400" fill="hold"/>
                                        <p:tgtEl>
                                          <p:spTgt spid="16"/>
                                        </p:tgtEl>
                                        <p:attrNameLst>
                                          <p:attrName>ppt_w</p:attrName>
                                        </p:attrNameLst>
                                      </p:cBhvr>
                                      <p:tavLst>
                                        <p:tav tm="0">
                                          <p:val>
                                            <p:fltVal val="0"/>
                                          </p:val>
                                        </p:tav>
                                        <p:tav tm="100000">
                                          <p:val>
                                            <p:strVal val="#ppt_w"/>
                                          </p:val>
                                        </p:tav>
                                      </p:tavLst>
                                    </p:anim>
                                    <p:anim calcmode="lin" valueType="num">
                                      <p:cBhvr>
                                        <p:cTn id="28" dur="400" fill="hold"/>
                                        <p:tgtEl>
                                          <p:spTgt spid="16"/>
                                        </p:tgtEl>
                                        <p:attrNameLst>
                                          <p:attrName>ppt_h</p:attrName>
                                        </p:attrNameLst>
                                      </p:cBhvr>
                                      <p:tavLst>
                                        <p:tav tm="0">
                                          <p:val>
                                            <p:fltVal val="0"/>
                                          </p:val>
                                        </p:tav>
                                        <p:tav tm="100000">
                                          <p:val>
                                            <p:strVal val="#ppt_h"/>
                                          </p:val>
                                        </p:tav>
                                      </p:tavLst>
                                    </p:anim>
                                    <p:animEffect transition="in" filter="fade">
                                      <p:cBhvr>
                                        <p:cTn id="29" dur="4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400" fill="hold"/>
                                        <p:tgtEl>
                                          <p:spTgt spid="17"/>
                                        </p:tgtEl>
                                        <p:attrNameLst>
                                          <p:attrName>ppt_w</p:attrName>
                                        </p:attrNameLst>
                                      </p:cBhvr>
                                      <p:tavLst>
                                        <p:tav tm="0">
                                          <p:val>
                                            <p:fltVal val="0"/>
                                          </p:val>
                                        </p:tav>
                                        <p:tav tm="100000">
                                          <p:val>
                                            <p:strVal val="#ppt_w"/>
                                          </p:val>
                                        </p:tav>
                                      </p:tavLst>
                                    </p:anim>
                                    <p:anim calcmode="lin" valueType="num">
                                      <p:cBhvr>
                                        <p:cTn id="33" dur="400" fill="hold"/>
                                        <p:tgtEl>
                                          <p:spTgt spid="17"/>
                                        </p:tgtEl>
                                        <p:attrNameLst>
                                          <p:attrName>ppt_h</p:attrName>
                                        </p:attrNameLst>
                                      </p:cBhvr>
                                      <p:tavLst>
                                        <p:tav tm="0">
                                          <p:val>
                                            <p:fltVal val="0"/>
                                          </p:val>
                                        </p:tav>
                                        <p:tav tm="100000">
                                          <p:val>
                                            <p:strVal val="#ppt_h"/>
                                          </p:val>
                                        </p:tav>
                                      </p:tavLst>
                                    </p:anim>
                                    <p:animEffect transition="in" filter="fade">
                                      <p:cBhvr>
                                        <p:cTn id="34" dur="400"/>
                                        <p:tgtEl>
                                          <p:spTgt spid="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400" fill="hold"/>
                                        <p:tgtEl>
                                          <p:spTgt spid="18"/>
                                        </p:tgtEl>
                                        <p:attrNameLst>
                                          <p:attrName>ppt_w</p:attrName>
                                        </p:attrNameLst>
                                      </p:cBhvr>
                                      <p:tavLst>
                                        <p:tav tm="0">
                                          <p:val>
                                            <p:fltVal val="0"/>
                                          </p:val>
                                        </p:tav>
                                        <p:tav tm="100000">
                                          <p:val>
                                            <p:strVal val="#ppt_w"/>
                                          </p:val>
                                        </p:tav>
                                      </p:tavLst>
                                    </p:anim>
                                    <p:anim calcmode="lin" valueType="num">
                                      <p:cBhvr>
                                        <p:cTn id="38" dur="400" fill="hold"/>
                                        <p:tgtEl>
                                          <p:spTgt spid="18"/>
                                        </p:tgtEl>
                                        <p:attrNameLst>
                                          <p:attrName>ppt_h</p:attrName>
                                        </p:attrNameLst>
                                      </p:cBhvr>
                                      <p:tavLst>
                                        <p:tav tm="0">
                                          <p:val>
                                            <p:fltVal val="0"/>
                                          </p:val>
                                        </p:tav>
                                        <p:tav tm="100000">
                                          <p:val>
                                            <p:strVal val="#ppt_h"/>
                                          </p:val>
                                        </p:tav>
                                      </p:tavLst>
                                    </p:anim>
                                    <p:animEffect transition="in" filter="fade">
                                      <p:cBhvr>
                                        <p:cTn id="39" dur="4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400" fill="hold"/>
                                        <p:tgtEl>
                                          <p:spTgt spid="19"/>
                                        </p:tgtEl>
                                        <p:attrNameLst>
                                          <p:attrName>ppt_w</p:attrName>
                                        </p:attrNameLst>
                                      </p:cBhvr>
                                      <p:tavLst>
                                        <p:tav tm="0">
                                          <p:val>
                                            <p:fltVal val="0"/>
                                          </p:val>
                                        </p:tav>
                                        <p:tav tm="100000">
                                          <p:val>
                                            <p:strVal val="#ppt_w"/>
                                          </p:val>
                                        </p:tav>
                                      </p:tavLst>
                                    </p:anim>
                                    <p:anim calcmode="lin" valueType="num">
                                      <p:cBhvr>
                                        <p:cTn id="43" dur="400" fill="hold"/>
                                        <p:tgtEl>
                                          <p:spTgt spid="19"/>
                                        </p:tgtEl>
                                        <p:attrNameLst>
                                          <p:attrName>ppt_h</p:attrName>
                                        </p:attrNameLst>
                                      </p:cBhvr>
                                      <p:tavLst>
                                        <p:tav tm="0">
                                          <p:val>
                                            <p:fltVal val="0"/>
                                          </p:val>
                                        </p:tav>
                                        <p:tav tm="100000">
                                          <p:val>
                                            <p:strVal val="#ppt_h"/>
                                          </p:val>
                                        </p:tav>
                                      </p:tavLst>
                                    </p:anim>
                                    <p:animEffect transition="in" filter="fade">
                                      <p:cBhvr>
                                        <p:cTn id="44" dur="4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400" fill="hold"/>
                                        <p:tgtEl>
                                          <p:spTgt spid="9"/>
                                        </p:tgtEl>
                                        <p:attrNameLst>
                                          <p:attrName>ppt_w</p:attrName>
                                        </p:attrNameLst>
                                      </p:cBhvr>
                                      <p:tavLst>
                                        <p:tav tm="0">
                                          <p:val>
                                            <p:fltVal val="0"/>
                                          </p:val>
                                        </p:tav>
                                        <p:tav tm="100000">
                                          <p:val>
                                            <p:strVal val="#ppt_w"/>
                                          </p:val>
                                        </p:tav>
                                      </p:tavLst>
                                    </p:anim>
                                    <p:anim calcmode="lin" valueType="num">
                                      <p:cBhvr>
                                        <p:cTn id="50" dur="400" fill="hold"/>
                                        <p:tgtEl>
                                          <p:spTgt spid="9"/>
                                        </p:tgtEl>
                                        <p:attrNameLst>
                                          <p:attrName>ppt_h</p:attrName>
                                        </p:attrNameLst>
                                      </p:cBhvr>
                                      <p:tavLst>
                                        <p:tav tm="0">
                                          <p:val>
                                            <p:fltVal val="0"/>
                                          </p:val>
                                        </p:tav>
                                        <p:tav tm="100000">
                                          <p:val>
                                            <p:strVal val="#ppt_h"/>
                                          </p:val>
                                        </p:tav>
                                      </p:tavLst>
                                    </p:anim>
                                    <p:animEffect transition="in" filter="fade">
                                      <p:cBhvr>
                                        <p:cTn id="51" dur="4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400" fill="hold"/>
                                        <p:tgtEl>
                                          <p:spTgt spid="10"/>
                                        </p:tgtEl>
                                        <p:attrNameLst>
                                          <p:attrName>ppt_w</p:attrName>
                                        </p:attrNameLst>
                                      </p:cBhvr>
                                      <p:tavLst>
                                        <p:tav tm="0">
                                          <p:val>
                                            <p:fltVal val="0"/>
                                          </p:val>
                                        </p:tav>
                                        <p:tav tm="100000">
                                          <p:val>
                                            <p:strVal val="#ppt_w"/>
                                          </p:val>
                                        </p:tav>
                                      </p:tavLst>
                                    </p:anim>
                                    <p:anim calcmode="lin" valueType="num">
                                      <p:cBhvr>
                                        <p:cTn id="57" dur="400" fill="hold"/>
                                        <p:tgtEl>
                                          <p:spTgt spid="10"/>
                                        </p:tgtEl>
                                        <p:attrNameLst>
                                          <p:attrName>ppt_h</p:attrName>
                                        </p:attrNameLst>
                                      </p:cBhvr>
                                      <p:tavLst>
                                        <p:tav tm="0">
                                          <p:val>
                                            <p:fltVal val="0"/>
                                          </p:val>
                                        </p:tav>
                                        <p:tav tm="100000">
                                          <p:val>
                                            <p:strVal val="#ppt_h"/>
                                          </p:val>
                                        </p:tav>
                                      </p:tavLst>
                                    </p:anim>
                                    <p:animEffect transition="in" filter="fade">
                                      <p:cBhvr>
                                        <p:cTn id="58"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animBg="1"/>
      <p:bldP spid="10" grpId="0" animBg="1"/>
      <p:bldP spid="16" grpId="0" animBg="1"/>
      <p:bldP spid="17"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13" name="Cuadro de texto 492">
            <a:extLst>
              <a:ext uri="{FF2B5EF4-FFF2-40B4-BE49-F238E27FC236}">
                <a16:creationId xmlns:a16="http://schemas.microsoft.com/office/drawing/2014/main" id="{4568DA8E-F71B-4059-BAF3-BFFBF83ABB35}"/>
              </a:ext>
            </a:extLst>
          </p:cNvPr>
          <p:cNvSpPr txBox="1"/>
          <p:nvPr/>
        </p:nvSpPr>
        <p:spPr>
          <a:xfrm>
            <a:off x="11763870" y="6844384"/>
            <a:ext cx="1295400" cy="3213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9" name="Rectángulo redondeado 8"/>
          <p:cNvSpPr/>
          <p:nvPr/>
        </p:nvSpPr>
        <p:spPr>
          <a:xfrm>
            <a:off x="355600" y="705405"/>
            <a:ext cx="11231338"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Análisis de los resultados de las diferencias de los usos del suelo en el período 2014 - 2019</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ángulo 9"/>
          <p:cNvSpPr/>
          <p:nvPr/>
        </p:nvSpPr>
        <p:spPr>
          <a:xfrm>
            <a:off x="532532" y="5461526"/>
            <a:ext cx="6762561" cy="646331"/>
          </a:xfrm>
          <a:prstGeom prst="rect">
            <a:avLst/>
          </a:prstGeom>
        </p:spPr>
        <p:txBody>
          <a:bodyPr wrap="square">
            <a:spAutoFit/>
          </a:bodyPr>
          <a:lstStyle/>
          <a:p>
            <a:pPr algn="just">
              <a:spcBef>
                <a:spcPts val="1200"/>
              </a:spcBef>
              <a:spcAft>
                <a:spcPts val="0"/>
              </a:spcAft>
            </a:pPr>
            <a:r>
              <a:rPr lang="es-EC" sz="1200" i="1" dirty="0">
                <a:latin typeface="Calibri" panose="020F0502020204030204" pitchFamily="34" charset="0"/>
                <a:ea typeface="Calibri" panose="020F0502020204030204" pitchFamily="34" charset="0"/>
                <a:cs typeface="Calibri" panose="020F0502020204030204" pitchFamily="34" charset="0"/>
              </a:rPr>
              <a:t>Nota. </a:t>
            </a:r>
            <a:r>
              <a:rPr lang="es-EC" sz="1200" dirty="0">
                <a:latin typeface="Calibri" panose="020F0502020204030204" pitchFamily="34" charset="0"/>
                <a:ea typeface="Calibri" panose="020F0502020204030204" pitchFamily="34" charset="0"/>
                <a:cs typeface="Calibri" panose="020F0502020204030204" pitchFamily="34" charset="0"/>
              </a:rPr>
              <a:t>Las siglas representan los usos codificados: (AM) actividad minera, (AG) agrícola residencial, (ZC) Área promoción, (PPCUS) producción, protección, conservación y uso sostenible, (PEC) protección ecológica, (RNPS) recurso natural producción sostenible y (R) residencial.</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n 13"/>
          <p:cNvPicPr>
            <a:picLocks noChangeAspect="1"/>
          </p:cNvPicPr>
          <p:nvPr/>
        </p:nvPicPr>
        <p:blipFill>
          <a:blip r:embed="rId4"/>
          <a:stretch>
            <a:fillRect/>
          </a:stretch>
        </p:blipFill>
        <p:spPr>
          <a:xfrm>
            <a:off x="532532" y="1274739"/>
            <a:ext cx="6564962" cy="4186787"/>
          </a:xfrm>
          <a:prstGeom prst="rect">
            <a:avLst/>
          </a:prstGeom>
        </p:spPr>
      </p:pic>
      <p:pic>
        <p:nvPicPr>
          <p:cNvPr id="7" name="Picture 6" descr="Animated GIF">
            <a:extLst>
              <a:ext uri="{FF2B5EF4-FFF2-40B4-BE49-F238E27FC236}">
                <a16:creationId xmlns:a16="http://schemas.microsoft.com/office/drawing/2014/main" id="{C35364B9-2637-4B30-88C8-9E3521906D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54119" y="1212690"/>
            <a:ext cx="4035516" cy="5044395"/>
          </a:xfrm>
          <a:prstGeom prst="rect">
            <a:avLst/>
          </a:prstGeom>
          <a:noFill/>
          <a:ln>
            <a:noFill/>
          </a:ln>
        </p:spPr>
      </p:pic>
      <p:sp>
        <p:nvSpPr>
          <p:cNvPr id="8" name="Oval 16">
            <a:extLst>
              <a:ext uri="{FF2B5EF4-FFF2-40B4-BE49-F238E27FC236}">
                <a16:creationId xmlns:a16="http://schemas.microsoft.com/office/drawing/2014/main" id="{0D316BCB-2737-407F-8BD5-FC564E9CB2B9}"/>
              </a:ext>
            </a:extLst>
          </p:cNvPr>
          <p:cNvSpPr/>
          <p:nvPr/>
        </p:nvSpPr>
        <p:spPr>
          <a:xfrm>
            <a:off x="4023360" y="3680375"/>
            <a:ext cx="596829" cy="492752"/>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43">
            <a:extLst>
              <a:ext uri="{FF2B5EF4-FFF2-40B4-BE49-F238E27FC236}">
                <a16:creationId xmlns:a16="http://schemas.microsoft.com/office/drawing/2014/main" id="{9DFDBEB6-264E-4D13-8538-F46BBCC725BA}"/>
              </a:ext>
            </a:extLst>
          </p:cNvPr>
          <p:cNvSpPr/>
          <p:nvPr/>
        </p:nvSpPr>
        <p:spPr>
          <a:xfrm>
            <a:off x="5571187" y="3697959"/>
            <a:ext cx="511512" cy="482592"/>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43">
            <a:extLst>
              <a:ext uri="{FF2B5EF4-FFF2-40B4-BE49-F238E27FC236}">
                <a16:creationId xmlns:a16="http://schemas.microsoft.com/office/drawing/2014/main" id="{9DFDBEB6-264E-4D13-8538-F46BBCC725BA}"/>
              </a:ext>
            </a:extLst>
          </p:cNvPr>
          <p:cNvSpPr/>
          <p:nvPr/>
        </p:nvSpPr>
        <p:spPr>
          <a:xfrm>
            <a:off x="5576237" y="2339045"/>
            <a:ext cx="506462" cy="461617"/>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43">
            <a:extLst>
              <a:ext uri="{FF2B5EF4-FFF2-40B4-BE49-F238E27FC236}">
                <a16:creationId xmlns:a16="http://schemas.microsoft.com/office/drawing/2014/main" id="{9DFDBEB6-264E-4D13-8538-F46BBCC725BA}"/>
              </a:ext>
            </a:extLst>
          </p:cNvPr>
          <p:cNvSpPr/>
          <p:nvPr/>
        </p:nvSpPr>
        <p:spPr>
          <a:xfrm>
            <a:off x="4043199" y="2800662"/>
            <a:ext cx="557975" cy="464222"/>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50">
            <a:extLst>
              <a:ext uri="{FF2B5EF4-FFF2-40B4-BE49-F238E27FC236}">
                <a16:creationId xmlns:a16="http://schemas.microsoft.com/office/drawing/2014/main" id="{E6570BAA-369F-4BC2-A19C-6F2DB0B2268F}"/>
              </a:ext>
            </a:extLst>
          </p:cNvPr>
          <p:cNvSpPr/>
          <p:nvPr/>
        </p:nvSpPr>
        <p:spPr>
          <a:xfrm>
            <a:off x="355600" y="6370365"/>
            <a:ext cx="472660" cy="346165"/>
          </a:xfrm>
          <a:prstGeom prst="ellipse">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
            <a:extLst>
              <a:ext uri="{FF2B5EF4-FFF2-40B4-BE49-F238E27FC236}">
                <a16:creationId xmlns:a16="http://schemas.microsoft.com/office/drawing/2014/main" id="{4D446F6B-FCB5-442D-8B3F-42BB60D220AA}"/>
              </a:ext>
            </a:extLst>
          </p:cNvPr>
          <p:cNvSpPr/>
          <p:nvPr/>
        </p:nvSpPr>
        <p:spPr>
          <a:xfrm>
            <a:off x="993913" y="6372732"/>
            <a:ext cx="1285461" cy="3461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Se conserva</a:t>
            </a:r>
            <a:endParaRPr lang="en-US" dirty="0"/>
          </a:p>
        </p:txBody>
      </p:sp>
      <p:sp>
        <p:nvSpPr>
          <p:cNvPr id="27" name="Oval 51">
            <a:extLst>
              <a:ext uri="{FF2B5EF4-FFF2-40B4-BE49-F238E27FC236}">
                <a16:creationId xmlns:a16="http://schemas.microsoft.com/office/drawing/2014/main" id="{394079CD-A51D-42CD-8EA0-E5183728F2CA}"/>
              </a:ext>
            </a:extLst>
          </p:cNvPr>
          <p:cNvSpPr/>
          <p:nvPr/>
        </p:nvSpPr>
        <p:spPr>
          <a:xfrm flipV="1">
            <a:off x="2635364" y="6380140"/>
            <a:ext cx="439140" cy="346164"/>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52">
            <a:extLst>
              <a:ext uri="{FF2B5EF4-FFF2-40B4-BE49-F238E27FC236}">
                <a16:creationId xmlns:a16="http://schemas.microsoft.com/office/drawing/2014/main" id="{564EB5B5-B68F-42C1-B61D-A80F6E356958}"/>
              </a:ext>
            </a:extLst>
          </p:cNvPr>
          <p:cNvSpPr/>
          <p:nvPr/>
        </p:nvSpPr>
        <p:spPr>
          <a:xfrm>
            <a:off x="3240157" y="6380141"/>
            <a:ext cx="1285461" cy="34616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Cambia</a:t>
            </a:r>
            <a:endParaRPr lang="en-US" dirty="0"/>
          </a:p>
        </p:txBody>
      </p:sp>
    </p:spTree>
    <p:extLst>
      <p:ext uri="{BB962C8B-B14F-4D97-AF65-F5344CB8AC3E}">
        <p14:creationId xmlns:p14="http://schemas.microsoft.com/office/powerpoint/2010/main" val="7476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400" fill="hold"/>
                                        <p:tgtEl>
                                          <p:spTgt spid="14"/>
                                        </p:tgtEl>
                                        <p:attrNameLst>
                                          <p:attrName>ppt_w</p:attrName>
                                        </p:attrNameLst>
                                      </p:cBhvr>
                                      <p:tavLst>
                                        <p:tav tm="0">
                                          <p:val>
                                            <p:fltVal val="0"/>
                                          </p:val>
                                        </p:tav>
                                        <p:tav tm="100000">
                                          <p:val>
                                            <p:strVal val="#ppt_w"/>
                                          </p:val>
                                        </p:tav>
                                      </p:tavLst>
                                    </p:anim>
                                    <p:anim calcmode="lin" valueType="num">
                                      <p:cBhvr>
                                        <p:cTn id="13" dur="400" fill="hold"/>
                                        <p:tgtEl>
                                          <p:spTgt spid="14"/>
                                        </p:tgtEl>
                                        <p:attrNameLst>
                                          <p:attrName>ppt_h</p:attrName>
                                        </p:attrNameLst>
                                      </p:cBhvr>
                                      <p:tavLst>
                                        <p:tav tm="0">
                                          <p:val>
                                            <p:fltVal val="0"/>
                                          </p:val>
                                        </p:tav>
                                        <p:tav tm="100000">
                                          <p:val>
                                            <p:strVal val="#ppt_h"/>
                                          </p:val>
                                        </p:tav>
                                      </p:tavLst>
                                    </p:anim>
                                    <p:animEffect transition="in" filter="fade">
                                      <p:cBhvr>
                                        <p:cTn id="14" dur="4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400" fill="hold"/>
                                        <p:tgtEl>
                                          <p:spTgt spid="10"/>
                                        </p:tgtEl>
                                        <p:attrNameLst>
                                          <p:attrName>ppt_w</p:attrName>
                                        </p:attrNameLst>
                                      </p:cBhvr>
                                      <p:tavLst>
                                        <p:tav tm="0">
                                          <p:val>
                                            <p:fltVal val="0"/>
                                          </p:val>
                                        </p:tav>
                                        <p:tav tm="100000">
                                          <p:val>
                                            <p:strVal val="#ppt_w"/>
                                          </p:val>
                                        </p:tav>
                                      </p:tavLst>
                                    </p:anim>
                                    <p:anim calcmode="lin" valueType="num">
                                      <p:cBhvr>
                                        <p:cTn id="18" dur="400" fill="hold"/>
                                        <p:tgtEl>
                                          <p:spTgt spid="10"/>
                                        </p:tgtEl>
                                        <p:attrNameLst>
                                          <p:attrName>ppt_h</p:attrName>
                                        </p:attrNameLst>
                                      </p:cBhvr>
                                      <p:tavLst>
                                        <p:tav tm="0">
                                          <p:val>
                                            <p:fltVal val="0"/>
                                          </p:val>
                                        </p:tav>
                                        <p:tav tm="100000">
                                          <p:val>
                                            <p:strVal val="#ppt_h"/>
                                          </p:val>
                                        </p:tav>
                                      </p:tavLst>
                                    </p:anim>
                                    <p:animEffect transition="in" filter="fade">
                                      <p:cBhvr>
                                        <p:cTn id="19" dur="4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400" fill="hold"/>
                                        <p:tgtEl>
                                          <p:spTgt spid="26"/>
                                        </p:tgtEl>
                                        <p:attrNameLst>
                                          <p:attrName>ppt_w</p:attrName>
                                        </p:attrNameLst>
                                      </p:cBhvr>
                                      <p:tavLst>
                                        <p:tav tm="0">
                                          <p:val>
                                            <p:fltVal val="0"/>
                                          </p:val>
                                        </p:tav>
                                        <p:tav tm="100000">
                                          <p:val>
                                            <p:strVal val="#ppt_w"/>
                                          </p:val>
                                        </p:tav>
                                      </p:tavLst>
                                    </p:anim>
                                    <p:anim calcmode="lin" valueType="num">
                                      <p:cBhvr>
                                        <p:cTn id="23" dur="400" fill="hold"/>
                                        <p:tgtEl>
                                          <p:spTgt spid="26"/>
                                        </p:tgtEl>
                                        <p:attrNameLst>
                                          <p:attrName>ppt_h</p:attrName>
                                        </p:attrNameLst>
                                      </p:cBhvr>
                                      <p:tavLst>
                                        <p:tav tm="0">
                                          <p:val>
                                            <p:fltVal val="0"/>
                                          </p:val>
                                        </p:tav>
                                        <p:tav tm="100000">
                                          <p:val>
                                            <p:strVal val="#ppt_h"/>
                                          </p:val>
                                        </p:tav>
                                      </p:tavLst>
                                    </p:anim>
                                    <p:animEffect transition="in" filter="fade">
                                      <p:cBhvr>
                                        <p:cTn id="24" dur="4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400" fill="hold"/>
                                        <p:tgtEl>
                                          <p:spTgt spid="25"/>
                                        </p:tgtEl>
                                        <p:attrNameLst>
                                          <p:attrName>ppt_w</p:attrName>
                                        </p:attrNameLst>
                                      </p:cBhvr>
                                      <p:tavLst>
                                        <p:tav tm="0">
                                          <p:val>
                                            <p:fltVal val="0"/>
                                          </p:val>
                                        </p:tav>
                                        <p:tav tm="100000">
                                          <p:val>
                                            <p:strVal val="#ppt_w"/>
                                          </p:val>
                                        </p:tav>
                                      </p:tavLst>
                                    </p:anim>
                                    <p:anim calcmode="lin" valueType="num">
                                      <p:cBhvr>
                                        <p:cTn id="28" dur="400" fill="hold"/>
                                        <p:tgtEl>
                                          <p:spTgt spid="25"/>
                                        </p:tgtEl>
                                        <p:attrNameLst>
                                          <p:attrName>ppt_h</p:attrName>
                                        </p:attrNameLst>
                                      </p:cBhvr>
                                      <p:tavLst>
                                        <p:tav tm="0">
                                          <p:val>
                                            <p:fltVal val="0"/>
                                          </p:val>
                                        </p:tav>
                                        <p:tav tm="100000">
                                          <p:val>
                                            <p:strVal val="#ppt_h"/>
                                          </p:val>
                                        </p:tav>
                                      </p:tavLst>
                                    </p:anim>
                                    <p:animEffect transition="in" filter="fade">
                                      <p:cBhvr>
                                        <p:cTn id="29" dur="400"/>
                                        <p:tgtEl>
                                          <p:spTgt spid="2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400" fill="hold"/>
                                        <p:tgtEl>
                                          <p:spTgt spid="28"/>
                                        </p:tgtEl>
                                        <p:attrNameLst>
                                          <p:attrName>ppt_w</p:attrName>
                                        </p:attrNameLst>
                                      </p:cBhvr>
                                      <p:tavLst>
                                        <p:tav tm="0">
                                          <p:val>
                                            <p:fltVal val="0"/>
                                          </p:val>
                                        </p:tav>
                                        <p:tav tm="100000">
                                          <p:val>
                                            <p:strVal val="#ppt_w"/>
                                          </p:val>
                                        </p:tav>
                                      </p:tavLst>
                                    </p:anim>
                                    <p:anim calcmode="lin" valueType="num">
                                      <p:cBhvr>
                                        <p:cTn id="33" dur="400" fill="hold"/>
                                        <p:tgtEl>
                                          <p:spTgt spid="28"/>
                                        </p:tgtEl>
                                        <p:attrNameLst>
                                          <p:attrName>ppt_h</p:attrName>
                                        </p:attrNameLst>
                                      </p:cBhvr>
                                      <p:tavLst>
                                        <p:tav tm="0">
                                          <p:val>
                                            <p:fltVal val="0"/>
                                          </p:val>
                                        </p:tav>
                                        <p:tav tm="100000">
                                          <p:val>
                                            <p:strVal val="#ppt_h"/>
                                          </p:val>
                                        </p:tav>
                                      </p:tavLst>
                                    </p:anim>
                                    <p:animEffect transition="in" filter="fade">
                                      <p:cBhvr>
                                        <p:cTn id="34" dur="4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400" fill="hold"/>
                                        <p:tgtEl>
                                          <p:spTgt spid="27"/>
                                        </p:tgtEl>
                                        <p:attrNameLst>
                                          <p:attrName>ppt_w</p:attrName>
                                        </p:attrNameLst>
                                      </p:cBhvr>
                                      <p:tavLst>
                                        <p:tav tm="0">
                                          <p:val>
                                            <p:fltVal val="0"/>
                                          </p:val>
                                        </p:tav>
                                        <p:tav tm="100000">
                                          <p:val>
                                            <p:strVal val="#ppt_w"/>
                                          </p:val>
                                        </p:tav>
                                      </p:tavLst>
                                    </p:anim>
                                    <p:anim calcmode="lin" valueType="num">
                                      <p:cBhvr>
                                        <p:cTn id="38" dur="400" fill="hold"/>
                                        <p:tgtEl>
                                          <p:spTgt spid="27"/>
                                        </p:tgtEl>
                                        <p:attrNameLst>
                                          <p:attrName>ppt_h</p:attrName>
                                        </p:attrNameLst>
                                      </p:cBhvr>
                                      <p:tavLst>
                                        <p:tav tm="0">
                                          <p:val>
                                            <p:fltVal val="0"/>
                                          </p:val>
                                        </p:tav>
                                        <p:tav tm="100000">
                                          <p:val>
                                            <p:strVal val="#ppt_h"/>
                                          </p:val>
                                        </p:tav>
                                      </p:tavLst>
                                    </p:anim>
                                    <p:animEffect transition="in" filter="fade">
                                      <p:cBhvr>
                                        <p:cTn id="39" dur="4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400" fill="hold"/>
                                        <p:tgtEl>
                                          <p:spTgt spid="7"/>
                                        </p:tgtEl>
                                        <p:attrNameLst>
                                          <p:attrName>ppt_w</p:attrName>
                                        </p:attrNameLst>
                                      </p:cBhvr>
                                      <p:tavLst>
                                        <p:tav tm="0">
                                          <p:val>
                                            <p:fltVal val="0"/>
                                          </p:val>
                                        </p:tav>
                                        <p:tav tm="100000">
                                          <p:val>
                                            <p:strVal val="#ppt_w"/>
                                          </p:val>
                                        </p:tav>
                                      </p:tavLst>
                                    </p:anim>
                                    <p:anim calcmode="lin" valueType="num">
                                      <p:cBhvr>
                                        <p:cTn id="43" dur="400" fill="hold"/>
                                        <p:tgtEl>
                                          <p:spTgt spid="7"/>
                                        </p:tgtEl>
                                        <p:attrNameLst>
                                          <p:attrName>ppt_h</p:attrName>
                                        </p:attrNameLst>
                                      </p:cBhvr>
                                      <p:tavLst>
                                        <p:tav tm="0">
                                          <p:val>
                                            <p:fltVal val="0"/>
                                          </p:val>
                                        </p:tav>
                                        <p:tav tm="100000">
                                          <p:val>
                                            <p:strVal val="#ppt_h"/>
                                          </p:val>
                                        </p:tav>
                                      </p:tavLst>
                                    </p:anim>
                                    <p:animEffect transition="in" filter="fade">
                                      <p:cBhvr>
                                        <p:cTn id="44" dur="4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400" fill="hold"/>
                                        <p:tgtEl>
                                          <p:spTgt spid="8"/>
                                        </p:tgtEl>
                                        <p:attrNameLst>
                                          <p:attrName>ppt_w</p:attrName>
                                        </p:attrNameLst>
                                      </p:cBhvr>
                                      <p:tavLst>
                                        <p:tav tm="0">
                                          <p:val>
                                            <p:fltVal val="0"/>
                                          </p:val>
                                        </p:tav>
                                        <p:tav tm="100000">
                                          <p:val>
                                            <p:strVal val="#ppt_w"/>
                                          </p:val>
                                        </p:tav>
                                      </p:tavLst>
                                    </p:anim>
                                    <p:anim calcmode="lin" valueType="num">
                                      <p:cBhvr>
                                        <p:cTn id="50" dur="400" fill="hold"/>
                                        <p:tgtEl>
                                          <p:spTgt spid="8"/>
                                        </p:tgtEl>
                                        <p:attrNameLst>
                                          <p:attrName>ppt_h</p:attrName>
                                        </p:attrNameLst>
                                      </p:cBhvr>
                                      <p:tavLst>
                                        <p:tav tm="0">
                                          <p:val>
                                            <p:fltVal val="0"/>
                                          </p:val>
                                        </p:tav>
                                        <p:tav tm="100000">
                                          <p:val>
                                            <p:strVal val="#ppt_h"/>
                                          </p:val>
                                        </p:tav>
                                      </p:tavLst>
                                    </p:anim>
                                    <p:animEffect transition="in" filter="fade">
                                      <p:cBhvr>
                                        <p:cTn id="51" dur="4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400" fill="hold"/>
                                        <p:tgtEl>
                                          <p:spTgt spid="11"/>
                                        </p:tgtEl>
                                        <p:attrNameLst>
                                          <p:attrName>ppt_w</p:attrName>
                                        </p:attrNameLst>
                                      </p:cBhvr>
                                      <p:tavLst>
                                        <p:tav tm="0">
                                          <p:val>
                                            <p:fltVal val="0"/>
                                          </p:val>
                                        </p:tav>
                                        <p:tav tm="100000">
                                          <p:val>
                                            <p:strVal val="#ppt_w"/>
                                          </p:val>
                                        </p:tav>
                                      </p:tavLst>
                                    </p:anim>
                                    <p:anim calcmode="lin" valueType="num">
                                      <p:cBhvr>
                                        <p:cTn id="57" dur="400" fill="hold"/>
                                        <p:tgtEl>
                                          <p:spTgt spid="11"/>
                                        </p:tgtEl>
                                        <p:attrNameLst>
                                          <p:attrName>ppt_h</p:attrName>
                                        </p:attrNameLst>
                                      </p:cBhvr>
                                      <p:tavLst>
                                        <p:tav tm="0">
                                          <p:val>
                                            <p:fltVal val="0"/>
                                          </p:val>
                                        </p:tav>
                                        <p:tav tm="100000">
                                          <p:val>
                                            <p:strVal val="#ppt_h"/>
                                          </p:val>
                                        </p:tav>
                                      </p:tavLst>
                                    </p:anim>
                                    <p:animEffect transition="in" filter="fade">
                                      <p:cBhvr>
                                        <p:cTn id="58" dur="4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400" fill="hold"/>
                                        <p:tgtEl>
                                          <p:spTgt spid="15"/>
                                        </p:tgtEl>
                                        <p:attrNameLst>
                                          <p:attrName>ppt_w</p:attrName>
                                        </p:attrNameLst>
                                      </p:cBhvr>
                                      <p:tavLst>
                                        <p:tav tm="0">
                                          <p:val>
                                            <p:fltVal val="0"/>
                                          </p:val>
                                        </p:tav>
                                        <p:tav tm="100000">
                                          <p:val>
                                            <p:strVal val="#ppt_w"/>
                                          </p:val>
                                        </p:tav>
                                      </p:tavLst>
                                    </p:anim>
                                    <p:anim calcmode="lin" valueType="num">
                                      <p:cBhvr>
                                        <p:cTn id="64" dur="400" fill="hold"/>
                                        <p:tgtEl>
                                          <p:spTgt spid="15"/>
                                        </p:tgtEl>
                                        <p:attrNameLst>
                                          <p:attrName>ppt_h</p:attrName>
                                        </p:attrNameLst>
                                      </p:cBhvr>
                                      <p:tavLst>
                                        <p:tav tm="0">
                                          <p:val>
                                            <p:fltVal val="0"/>
                                          </p:val>
                                        </p:tav>
                                        <p:tav tm="100000">
                                          <p:val>
                                            <p:strVal val="#ppt_h"/>
                                          </p:val>
                                        </p:tav>
                                      </p:tavLst>
                                    </p:anim>
                                    <p:animEffect transition="in" filter="fade">
                                      <p:cBhvr>
                                        <p:cTn id="65" dur="4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400" fill="hold"/>
                                        <p:tgtEl>
                                          <p:spTgt spid="16"/>
                                        </p:tgtEl>
                                        <p:attrNameLst>
                                          <p:attrName>ppt_w</p:attrName>
                                        </p:attrNameLst>
                                      </p:cBhvr>
                                      <p:tavLst>
                                        <p:tav tm="0">
                                          <p:val>
                                            <p:fltVal val="0"/>
                                          </p:val>
                                        </p:tav>
                                        <p:tav tm="100000">
                                          <p:val>
                                            <p:strVal val="#ppt_w"/>
                                          </p:val>
                                        </p:tav>
                                      </p:tavLst>
                                    </p:anim>
                                    <p:anim calcmode="lin" valueType="num">
                                      <p:cBhvr>
                                        <p:cTn id="71" dur="400" fill="hold"/>
                                        <p:tgtEl>
                                          <p:spTgt spid="16"/>
                                        </p:tgtEl>
                                        <p:attrNameLst>
                                          <p:attrName>ppt_h</p:attrName>
                                        </p:attrNameLst>
                                      </p:cBhvr>
                                      <p:tavLst>
                                        <p:tav tm="0">
                                          <p:val>
                                            <p:fltVal val="0"/>
                                          </p:val>
                                        </p:tav>
                                        <p:tav tm="100000">
                                          <p:val>
                                            <p:strVal val="#ppt_h"/>
                                          </p:val>
                                        </p:tav>
                                      </p:tavLst>
                                    </p:anim>
                                    <p:animEffect transition="in" filter="fade">
                                      <p:cBhvr>
                                        <p:cTn id="72"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8" grpId="0" animBg="1"/>
      <p:bldP spid="11" grpId="0" animBg="1"/>
      <p:bldP spid="15" grpId="0" animBg="1"/>
      <p:bldP spid="16" grpId="0" animBg="1"/>
      <p:bldP spid="25" grpId="0" animBg="1"/>
      <p:bldP spid="26" grpId="0" animBg="1"/>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27" name="Rectángulo redondeado 26"/>
          <p:cNvSpPr/>
          <p:nvPr/>
        </p:nvSpPr>
        <p:spPr>
          <a:xfrm>
            <a:off x="1382303" y="1329022"/>
            <a:ext cx="2578607" cy="378974"/>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Muestreo aleatorio estratificado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ángulo redondeado 33"/>
          <p:cNvSpPr/>
          <p:nvPr/>
        </p:nvSpPr>
        <p:spPr>
          <a:xfrm>
            <a:off x="5291192" y="3364109"/>
            <a:ext cx="2474451" cy="377139"/>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Número de puntos de muestreo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6" name="Rectángulo 35"/>
              <p:cNvSpPr/>
              <p:nvPr/>
            </p:nvSpPr>
            <p:spPr>
              <a:xfrm>
                <a:off x="5291192" y="2651952"/>
                <a:ext cx="2286908" cy="5245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𝑜</m:t>
                          </m:r>
                        </m:sub>
                      </m:sSub>
                      <m:r>
                        <a:rPr lang="en-US" sz="1400" i="0">
                          <a:latin typeface="Cambria Math" panose="02040503050406030204" pitchFamily="18" charset="0"/>
                        </a:rPr>
                        <m:t>=</m:t>
                      </m:r>
                      <m:f>
                        <m:fPr>
                          <m:ctrlPr>
                            <a:rPr lang="en-US" sz="1400" i="1">
                              <a:latin typeface="Cambria Math" panose="02040503050406030204" pitchFamily="18" charset="0"/>
                            </a:rPr>
                          </m:ctrlPr>
                        </m:fPr>
                        <m:num>
                          <m:d>
                            <m:dPr>
                              <m:begChr m:val=""/>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i="1">
                                      <a:latin typeface="Cambria Math" panose="02040503050406030204" pitchFamily="18" charset="0"/>
                                    </a:rPr>
                                    <m:t>𝑧</m:t>
                                  </m:r>
                                </m:e>
                                <m:sup>
                                  <m:r>
                                    <a:rPr lang="en-US" sz="1400" i="0">
                                      <a:latin typeface="Cambria Math" panose="02040503050406030204" pitchFamily="18" charset="0"/>
                                    </a:rPr>
                                    <m:t>2</m:t>
                                  </m:r>
                                </m:sup>
                              </m:sSup>
                              <m:r>
                                <a:rPr lang="en-US" sz="1400" i="1">
                                  <a:latin typeface="Cambria Math" panose="02040503050406030204" pitchFamily="18" charset="0"/>
                                </a:rPr>
                                <m:t>𝑝</m:t>
                              </m:r>
                              <m:r>
                                <a:rPr lang="en-US" sz="1400" i="0">
                                  <a:latin typeface="Cambria Math" panose="02040503050406030204" pitchFamily="18" charset="0"/>
                                </a:rPr>
                                <m:t>(1−</m:t>
                              </m:r>
                              <m:r>
                                <a:rPr lang="en-US" sz="1400" i="1">
                                  <a:latin typeface="Cambria Math" panose="02040503050406030204" pitchFamily="18" charset="0"/>
                                </a:rPr>
                                <m:t>𝑝</m:t>
                              </m:r>
                            </m:e>
                          </m:d>
                        </m:num>
                        <m:den>
                          <m:sSup>
                            <m:sSupPr>
                              <m:ctrlPr>
                                <a:rPr lang="en-US" sz="1400" i="1">
                                  <a:latin typeface="Cambria Math" panose="02040503050406030204" pitchFamily="18" charset="0"/>
                                </a:rPr>
                              </m:ctrlPr>
                            </m:sSupPr>
                            <m:e>
                              <m:r>
                                <a:rPr lang="en-US" sz="1400" i="1">
                                  <a:latin typeface="Cambria Math" panose="02040503050406030204" pitchFamily="18" charset="0"/>
                                </a:rPr>
                                <m:t>𝑑</m:t>
                              </m:r>
                            </m:e>
                            <m:sup>
                              <m:r>
                                <a:rPr lang="en-US" sz="1400" i="0">
                                  <a:latin typeface="Cambria Math" panose="02040503050406030204" pitchFamily="18" charset="0"/>
                                </a:rPr>
                                <m:t>2</m:t>
                              </m:r>
                            </m:sup>
                          </m:sSup>
                        </m:den>
                      </m:f>
                      <m:r>
                        <a:rPr lang="en-US" sz="1400" i="0">
                          <a:latin typeface="Cambria Math" panose="02040503050406030204" pitchFamily="18" charset="0"/>
                        </a:rPr>
                        <m:t> </m:t>
                      </m:r>
                      <m:r>
                        <a:rPr lang="es-ES" sz="1400" b="0" i="0" smtClean="0">
                          <a:latin typeface="Cambria Math" panose="02040503050406030204" pitchFamily="18" charset="0"/>
                        </a:rPr>
                        <m:t>  </m:t>
                      </m:r>
                      <m:r>
                        <a:rPr lang="en-US" sz="1400" b="0" i="0" smtClean="0">
                          <a:latin typeface="Cambria Math" panose="02040503050406030204" pitchFamily="18" charset="0"/>
                        </a:rPr>
                        <m:t>  </m:t>
                      </m:r>
                      <m:r>
                        <a:rPr lang="es-ES" sz="1400" b="0" i="0" smtClean="0">
                          <a:latin typeface="Cambria Math" panose="02040503050406030204" pitchFamily="18" charset="0"/>
                        </a:rPr>
                        <m:t> </m:t>
                      </m:r>
                      <m:r>
                        <a:rPr lang="en-US" sz="1400" b="0" i="0" smtClean="0">
                          <a:latin typeface="Cambria Math" panose="02040503050406030204" pitchFamily="18" charset="0"/>
                        </a:rPr>
                        <m:t>   </m:t>
                      </m:r>
                      <m:r>
                        <a:rPr lang="es-ES" sz="1400" b="0" i="0" smtClean="0">
                          <a:latin typeface="Cambria Math" panose="02040503050406030204" pitchFamily="18" charset="0"/>
                        </a:rPr>
                        <m:t>  </m:t>
                      </m:r>
                      <m:r>
                        <a:rPr lang="en-US" sz="1400" i="0">
                          <a:latin typeface="Cambria Math" panose="02040503050406030204" pitchFamily="18" charset="0"/>
                        </a:rPr>
                        <m:t>[</m:t>
                      </m:r>
                      <m:r>
                        <a:rPr lang="es-EC" sz="1400" b="0" i="0" smtClean="0">
                          <a:latin typeface="Cambria Math" panose="02040503050406030204" pitchFamily="18" charset="0"/>
                        </a:rPr>
                        <m:t>1</m:t>
                      </m:r>
                      <m:r>
                        <a:rPr lang="es-ES" sz="1400" b="0" i="0" smtClean="0">
                          <a:latin typeface="Cambria Math" panose="02040503050406030204" pitchFamily="18" charset="0"/>
                        </a:rPr>
                        <m:t>7</m:t>
                      </m:r>
                      <m:r>
                        <a:rPr lang="en-US" sz="1400" b="0" i="0" smtClean="0">
                          <a:latin typeface="Cambria Math" panose="02040503050406030204" pitchFamily="18" charset="0"/>
                        </a:rPr>
                        <m:t>]</m:t>
                      </m:r>
                    </m:oMath>
                  </m:oMathPara>
                </a14:m>
                <a:endParaRPr lang="en-US" sz="1400" dirty="0"/>
              </a:p>
            </p:txBody>
          </p:sp>
        </mc:Choice>
        <mc:Fallback>
          <p:sp>
            <p:nvSpPr>
              <p:cNvPr id="36" name="Rectángulo 35"/>
              <p:cNvSpPr>
                <a:spLocks noRot="1" noChangeAspect="1" noMove="1" noResize="1" noEditPoints="1" noAdjustHandles="1" noChangeArrowheads="1" noChangeShapeType="1" noTextEdit="1"/>
              </p:cNvSpPr>
              <p:nvPr/>
            </p:nvSpPr>
            <p:spPr>
              <a:xfrm>
                <a:off x="5291192" y="2651952"/>
                <a:ext cx="2286908" cy="5245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Rectángulo 36"/>
              <p:cNvSpPr/>
              <p:nvPr/>
            </p:nvSpPr>
            <p:spPr>
              <a:xfrm>
                <a:off x="5404904" y="3896041"/>
                <a:ext cx="2297104" cy="6349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𝑛</m:t>
                      </m:r>
                      <m:r>
                        <a:rPr lang="en-US" sz="1400" i="0">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𝑜</m:t>
                              </m:r>
                            </m:sub>
                          </m:sSub>
                        </m:num>
                        <m:den>
                          <m:r>
                            <a:rPr lang="en-US" sz="1400" i="0">
                              <a:latin typeface="Cambria Math" panose="02040503050406030204" pitchFamily="18" charset="0"/>
                            </a:rPr>
                            <m:t>1+</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𝑜</m:t>
                                  </m:r>
                                </m:sub>
                              </m:sSub>
                              <m:r>
                                <a:rPr lang="en-US" sz="1400" i="0">
                                  <a:latin typeface="Cambria Math" panose="02040503050406030204" pitchFamily="18" charset="0"/>
                                </a:rPr>
                                <m:t>−1</m:t>
                              </m:r>
                            </m:num>
                            <m:den>
                              <m:r>
                                <a:rPr lang="en-US" sz="1400" i="1">
                                  <a:latin typeface="Cambria Math" panose="02040503050406030204" pitchFamily="18" charset="0"/>
                                </a:rPr>
                                <m:t>𝑁</m:t>
                              </m:r>
                            </m:den>
                          </m:f>
                        </m:den>
                      </m:f>
                      <m:r>
                        <a:rPr lang="en-US" sz="1400" i="0">
                          <a:latin typeface="Cambria Math" panose="02040503050406030204" pitchFamily="18" charset="0"/>
                        </a:rPr>
                        <m:t> </m:t>
                      </m:r>
                      <m:r>
                        <a:rPr lang="en-US" sz="1400" b="0" i="0" smtClean="0">
                          <a:latin typeface="Cambria Math" panose="02040503050406030204" pitchFamily="18" charset="0"/>
                        </a:rPr>
                        <m:t>    </m:t>
                      </m:r>
                      <m:r>
                        <a:rPr lang="es-ES" sz="1400" b="0" i="0" smtClean="0">
                          <a:latin typeface="Cambria Math" panose="02040503050406030204" pitchFamily="18" charset="0"/>
                        </a:rPr>
                        <m:t>  </m:t>
                      </m:r>
                      <m:r>
                        <a:rPr lang="en-US" sz="1400" b="0" i="0" smtClean="0">
                          <a:latin typeface="Cambria Math" panose="02040503050406030204" pitchFamily="18" charset="0"/>
                        </a:rPr>
                        <m:t>       </m:t>
                      </m:r>
                      <m:r>
                        <a:rPr lang="en-US" sz="1400" i="0">
                          <a:latin typeface="Cambria Math" panose="02040503050406030204" pitchFamily="18" charset="0"/>
                        </a:rPr>
                        <m:t>[</m:t>
                      </m:r>
                      <m:r>
                        <a:rPr lang="es-EC" sz="1400" b="0" i="0" smtClean="0">
                          <a:latin typeface="Cambria Math" panose="02040503050406030204" pitchFamily="18" charset="0"/>
                        </a:rPr>
                        <m:t>1</m:t>
                      </m:r>
                      <m:r>
                        <a:rPr lang="es-ES" sz="1400" b="0" i="0" smtClean="0">
                          <a:latin typeface="Cambria Math" panose="02040503050406030204" pitchFamily="18" charset="0"/>
                        </a:rPr>
                        <m:t>8</m:t>
                      </m:r>
                      <m:r>
                        <a:rPr lang="en-US" sz="1400" b="0" i="0" smtClean="0">
                          <a:latin typeface="Cambria Math" panose="02040503050406030204" pitchFamily="18" charset="0"/>
                        </a:rPr>
                        <m:t>]</m:t>
                      </m:r>
                    </m:oMath>
                  </m:oMathPara>
                </a14:m>
                <a:endParaRPr lang="en-US" sz="1400" dirty="0"/>
              </a:p>
            </p:txBody>
          </p:sp>
        </mc:Choice>
        <mc:Fallback>
          <p:sp>
            <p:nvSpPr>
              <p:cNvPr id="37" name="Rectángulo 36"/>
              <p:cNvSpPr>
                <a:spLocks noRot="1" noChangeAspect="1" noMove="1" noResize="1" noEditPoints="1" noAdjustHandles="1" noChangeArrowheads="1" noChangeShapeType="1" noTextEdit="1"/>
              </p:cNvSpPr>
              <p:nvPr/>
            </p:nvSpPr>
            <p:spPr>
              <a:xfrm>
                <a:off x="5404904" y="3896041"/>
                <a:ext cx="2297104" cy="634982"/>
              </a:xfrm>
              <a:prstGeom prst="rect">
                <a:avLst/>
              </a:prstGeom>
              <a:blipFill>
                <a:blip r:embed="rId5"/>
                <a:stretch>
                  <a:fillRect b="-2885"/>
                </a:stretch>
              </a:blipFill>
            </p:spPr>
            <p:txBody>
              <a:bodyPr/>
              <a:lstStyle/>
              <a:p>
                <a:r>
                  <a:rPr lang="en-US">
                    <a:noFill/>
                  </a:rPr>
                  <a:t> </a:t>
                </a:r>
              </a:p>
            </p:txBody>
          </p:sp>
        </mc:Fallback>
      </mc:AlternateContent>
      <p:sp>
        <p:nvSpPr>
          <p:cNvPr id="40" name="Rectángulo redondeado 39"/>
          <p:cNvSpPr/>
          <p:nvPr/>
        </p:nvSpPr>
        <p:spPr>
          <a:xfrm>
            <a:off x="5291192" y="2105495"/>
            <a:ext cx="2524529" cy="380141"/>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Tamaño</a:t>
            </a:r>
            <a:r>
              <a:rPr kumimoji="0" lang="es-ES" sz="1200" b="0" i="0" u="none" strike="noStrike" kern="1200" cap="none" spc="0" normalizeH="0" noProof="0" dirty="0">
                <a:ln>
                  <a:noFill/>
                </a:ln>
                <a:solidFill>
                  <a:prstClr val="black"/>
                </a:solidFill>
                <a:effectLst/>
                <a:uLnTx/>
                <a:uFillTx/>
                <a:latin typeface="Calibri" panose="020F0502020204030204"/>
                <a:ea typeface="+mn-ea"/>
                <a:cs typeface="+mn-cs"/>
              </a:rPr>
              <a:t> de la muestra para una población infinita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ángulo redondeado 41"/>
          <p:cNvSpPr/>
          <p:nvPr/>
        </p:nvSpPr>
        <p:spPr>
          <a:xfrm>
            <a:off x="2953222" y="730706"/>
            <a:ext cx="6048518"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Validación de la clasificación de coberturas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ángulo redondeado 42"/>
          <p:cNvSpPr/>
          <p:nvPr/>
        </p:nvSpPr>
        <p:spPr>
          <a:xfrm>
            <a:off x="6057542" y="4711618"/>
            <a:ext cx="1151951" cy="381730"/>
          </a:xfrm>
          <a:prstGeom prst="roundRect">
            <a:avLst/>
          </a:prstGeom>
          <a:solidFill>
            <a:srgbClr val="CCCCFF"/>
          </a:solidFill>
          <a:ln w="19050">
            <a:solidFill>
              <a:srgbClr val="CC99FF"/>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63 puntos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ángulo redondeado 43"/>
          <p:cNvSpPr/>
          <p:nvPr/>
        </p:nvSpPr>
        <p:spPr>
          <a:xfrm>
            <a:off x="8417128" y="4711432"/>
            <a:ext cx="3039849" cy="3819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Matriz de confusión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ángulo redondeado 44"/>
          <p:cNvSpPr/>
          <p:nvPr/>
        </p:nvSpPr>
        <p:spPr>
          <a:xfrm>
            <a:off x="8603597" y="5367918"/>
            <a:ext cx="2733840" cy="3819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Índice Kappa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3" name="Imagen 52"/>
          <p:cNvPicPr/>
          <p:nvPr/>
        </p:nvPicPr>
        <p:blipFill>
          <a:blip r:embed="rId6" cstate="print">
            <a:extLst>
              <a:ext uri="{28A0092B-C50C-407E-A947-70E740481C1C}">
                <a14:useLocalDpi xmlns:a14="http://schemas.microsoft.com/office/drawing/2010/main" val="0"/>
              </a:ext>
            </a:extLst>
          </a:blip>
          <a:stretch>
            <a:fillRect/>
          </a:stretch>
        </p:blipFill>
        <p:spPr>
          <a:xfrm>
            <a:off x="829788" y="2096371"/>
            <a:ext cx="3525438" cy="4009789"/>
          </a:xfrm>
          <a:prstGeom prst="rect">
            <a:avLst/>
          </a:prstGeom>
        </p:spPr>
      </p:pic>
      <p:sp>
        <p:nvSpPr>
          <p:cNvPr id="50" name="Rectángulo 49"/>
          <p:cNvSpPr/>
          <p:nvPr/>
        </p:nvSpPr>
        <p:spPr>
          <a:xfrm>
            <a:off x="767518" y="1764175"/>
            <a:ext cx="3738075" cy="307777"/>
          </a:xfrm>
          <a:prstGeom prst="rect">
            <a:avLst/>
          </a:prstGeom>
        </p:spPr>
        <p:txBody>
          <a:bodyPr wrap="none">
            <a:spAutoFit/>
          </a:bodyPr>
          <a:lstStyle/>
          <a:p>
            <a:r>
              <a:rPr lang="es-EC" sz="1400" i="1" dirty="0">
                <a:latin typeface="Calibri" panose="020F0502020204030204" pitchFamily="34" charset="0"/>
                <a:ea typeface="Calibri" panose="020F0502020204030204" pitchFamily="34" charset="0"/>
                <a:cs typeface="Times New Roman" panose="02020603050405020304" pitchFamily="18" charset="0"/>
              </a:rPr>
              <a:t>Distribución aleatoria de los puntos muestreados</a:t>
            </a:r>
            <a:endParaRPr lang="en-US" sz="1400" dirty="0"/>
          </a:p>
        </p:txBody>
      </p:sp>
      <p:cxnSp>
        <p:nvCxnSpPr>
          <p:cNvPr id="55" name="Conector angular 54"/>
          <p:cNvCxnSpPr>
            <a:endCxn id="43" idx="1"/>
          </p:cNvCxnSpPr>
          <p:nvPr/>
        </p:nvCxnSpPr>
        <p:spPr>
          <a:xfrm rot="16200000" flipH="1">
            <a:off x="5632652" y="4477593"/>
            <a:ext cx="433332" cy="416447"/>
          </a:xfrm>
          <a:prstGeom prst="bentConnector2">
            <a:avLst/>
          </a:prstGeom>
          <a:ln w="38100">
            <a:solidFill>
              <a:srgbClr val="7030A0"/>
            </a:solidFill>
            <a:headEnd type="oval" w="med" len="med"/>
            <a:tailEnd type="triangle" w="med" len="med"/>
          </a:ln>
        </p:spPr>
        <p:style>
          <a:lnRef idx="3">
            <a:schemeClr val="accent2"/>
          </a:lnRef>
          <a:fillRef idx="0">
            <a:schemeClr val="accent2"/>
          </a:fillRef>
          <a:effectRef idx="2">
            <a:schemeClr val="accent2"/>
          </a:effectRef>
          <a:fontRef idx="minor">
            <a:schemeClr val="tx1"/>
          </a:fontRef>
        </p:style>
      </p:cxnSp>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1740" y="2096371"/>
            <a:ext cx="1740870" cy="2326977"/>
          </a:xfrm>
          <a:prstGeom prst="rect">
            <a:avLst/>
          </a:prstGeom>
        </p:spPr>
      </p:pic>
    </p:spTree>
    <p:extLst>
      <p:ext uri="{BB962C8B-B14F-4D97-AF65-F5344CB8AC3E}">
        <p14:creationId xmlns:p14="http://schemas.microsoft.com/office/powerpoint/2010/main" val="4164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400" fill="hold"/>
                                        <p:tgtEl>
                                          <p:spTgt spid="27"/>
                                        </p:tgtEl>
                                        <p:attrNameLst>
                                          <p:attrName>ppt_w</p:attrName>
                                        </p:attrNameLst>
                                      </p:cBhvr>
                                      <p:tavLst>
                                        <p:tav tm="0">
                                          <p:val>
                                            <p:fltVal val="0"/>
                                          </p:val>
                                        </p:tav>
                                        <p:tav tm="100000">
                                          <p:val>
                                            <p:strVal val="#ppt_w"/>
                                          </p:val>
                                        </p:tav>
                                      </p:tavLst>
                                    </p:anim>
                                    <p:anim calcmode="lin" valueType="num">
                                      <p:cBhvr>
                                        <p:cTn id="8" dur="400" fill="hold"/>
                                        <p:tgtEl>
                                          <p:spTgt spid="27"/>
                                        </p:tgtEl>
                                        <p:attrNameLst>
                                          <p:attrName>ppt_h</p:attrName>
                                        </p:attrNameLst>
                                      </p:cBhvr>
                                      <p:tavLst>
                                        <p:tav tm="0">
                                          <p:val>
                                            <p:fltVal val="0"/>
                                          </p:val>
                                        </p:tav>
                                        <p:tav tm="100000">
                                          <p:val>
                                            <p:strVal val="#ppt_h"/>
                                          </p:val>
                                        </p:tav>
                                      </p:tavLst>
                                    </p:anim>
                                    <p:animEffect transition="in" filter="fade">
                                      <p:cBhvr>
                                        <p:cTn id="9" dur="4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400" fill="hold"/>
                                        <p:tgtEl>
                                          <p:spTgt spid="34"/>
                                        </p:tgtEl>
                                        <p:attrNameLst>
                                          <p:attrName>ppt_w</p:attrName>
                                        </p:attrNameLst>
                                      </p:cBhvr>
                                      <p:tavLst>
                                        <p:tav tm="0">
                                          <p:val>
                                            <p:fltVal val="0"/>
                                          </p:val>
                                        </p:tav>
                                        <p:tav tm="100000">
                                          <p:val>
                                            <p:strVal val="#ppt_w"/>
                                          </p:val>
                                        </p:tav>
                                      </p:tavLst>
                                    </p:anim>
                                    <p:anim calcmode="lin" valueType="num">
                                      <p:cBhvr>
                                        <p:cTn id="13" dur="400" fill="hold"/>
                                        <p:tgtEl>
                                          <p:spTgt spid="34"/>
                                        </p:tgtEl>
                                        <p:attrNameLst>
                                          <p:attrName>ppt_h</p:attrName>
                                        </p:attrNameLst>
                                      </p:cBhvr>
                                      <p:tavLst>
                                        <p:tav tm="0">
                                          <p:val>
                                            <p:fltVal val="0"/>
                                          </p:val>
                                        </p:tav>
                                        <p:tav tm="100000">
                                          <p:val>
                                            <p:strVal val="#ppt_h"/>
                                          </p:val>
                                        </p:tav>
                                      </p:tavLst>
                                    </p:anim>
                                    <p:animEffect transition="in" filter="fade">
                                      <p:cBhvr>
                                        <p:cTn id="14" dur="400"/>
                                        <p:tgtEl>
                                          <p:spTgt spid="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400" fill="hold"/>
                                        <p:tgtEl>
                                          <p:spTgt spid="36"/>
                                        </p:tgtEl>
                                        <p:attrNameLst>
                                          <p:attrName>ppt_w</p:attrName>
                                        </p:attrNameLst>
                                      </p:cBhvr>
                                      <p:tavLst>
                                        <p:tav tm="0">
                                          <p:val>
                                            <p:fltVal val="0"/>
                                          </p:val>
                                        </p:tav>
                                        <p:tav tm="100000">
                                          <p:val>
                                            <p:strVal val="#ppt_w"/>
                                          </p:val>
                                        </p:tav>
                                      </p:tavLst>
                                    </p:anim>
                                    <p:anim calcmode="lin" valueType="num">
                                      <p:cBhvr>
                                        <p:cTn id="18" dur="400" fill="hold"/>
                                        <p:tgtEl>
                                          <p:spTgt spid="36"/>
                                        </p:tgtEl>
                                        <p:attrNameLst>
                                          <p:attrName>ppt_h</p:attrName>
                                        </p:attrNameLst>
                                      </p:cBhvr>
                                      <p:tavLst>
                                        <p:tav tm="0">
                                          <p:val>
                                            <p:fltVal val="0"/>
                                          </p:val>
                                        </p:tav>
                                        <p:tav tm="100000">
                                          <p:val>
                                            <p:strVal val="#ppt_h"/>
                                          </p:val>
                                        </p:tav>
                                      </p:tavLst>
                                    </p:anim>
                                    <p:animEffect transition="in" filter="fade">
                                      <p:cBhvr>
                                        <p:cTn id="19" dur="400"/>
                                        <p:tgtEl>
                                          <p:spTgt spid="3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400" fill="hold"/>
                                        <p:tgtEl>
                                          <p:spTgt spid="37"/>
                                        </p:tgtEl>
                                        <p:attrNameLst>
                                          <p:attrName>ppt_w</p:attrName>
                                        </p:attrNameLst>
                                      </p:cBhvr>
                                      <p:tavLst>
                                        <p:tav tm="0">
                                          <p:val>
                                            <p:fltVal val="0"/>
                                          </p:val>
                                        </p:tav>
                                        <p:tav tm="100000">
                                          <p:val>
                                            <p:strVal val="#ppt_w"/>
                                          </p:val>
                                        </p:tav>
                                      </p:tavLst>
                                    </p:anim>
                                    <p:anim calcmode="lin" valueType="num">
                                      <p:cBhvr>
                                        <p:cTn id="23" dur="400" fill="hold"/>
                                        <p:tgtEl>
                                          <p:spTgt spid="37"/>
                                        </p:tgtEl>
                                        <p:attrNameLst>
                                          <p:attrName>ppt_h</p:attrName>
                                        </p:attrNameLst>
                                      </p:cBhvr>
                                      <p:tavLst>
                                        <p:tav tm="0">
                                          <p:val>
                                            <p:fltVal val="0"/>
                                          </p:val>
                                        </p:tav>
                                        <p:tav tm="100000">
                                          <p:val>
                                            <p:strVal val="#ppt_h"/>
                                          </p:val>
                                        </p:tav>
                                      </p:tavLst>
                                    </p:anim>
                                    <p:animEffect transition="in" filter="fade">
                                      <p:cBhvr>
                                        <p:cTn id="24" dur="400"/>
                                        <p:tgtEl>
                                          <p:spTgt spid="3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400" fill="hold"/>
                                        <p:tgtEl>
                                          <p:spTgt spid="40"/>
                                        </p:tgtEl>
                                        <p:attrNameLst>
                                          <p:attrName>ppt_w</p:attrName>
                                        </p:attrNameLst>
                                      </p:cBhvr>
                                      <p:tavLst>
                                        <p:tav tm="0">
                                          <p:val>
                                            <p:fltVal val="0"/>
                                          </p:val>
                                        </p:tav>
                                        <p:tav tm="100000">
                                          <p:val>
                                            <p:strVal val="#ppt_w"/>
                                          </p:val>
                                        </p:tav>
                                      </p:tavLst>
                                    </p:anim>
                                    <p:anim calcmode="lin" valueType="num">
                                      <p:cBhvr>
                                        <p:cTn id="28" dur="400" fill="hold"/>
                                        <p:tgtEl>
                                          <p:spTgt spid="40"/>
                                        </p:tgtEl>
                                        <p:attrNameLst>
                                          <p:attrName>ppt_h</p:attrName>
                                        </p:attrNameLst>
                                      </p:cBhvr>
                                      <p:tavLst>
                                        <p:tav tm="0">
                                          <p:val>
                                            <p:fltVal val="0"/>
                                          </p:val>
                                        </p:tav>
                                        <p:tav tm="100000">
                                          <p:val>
                                            <p:strVal val="#ppt_h"/>
                                          </p:val>
                                        </p:tav>
                                      </p:tavLst>
                                    </p:anim>
                                    <p:animEffect transition="in" filter="fade">
                                      <p:cBhvr>
                                        <p:cTn id="29" dur="400"/>
                                        <p:tgtEl>
                                          <p:spTgt spid="4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400" fill="hold"/>
                                        <p:tgtEl>
                                          <p:spTgt spid="42"/>
                                        </p:tgtEl>
                                        <p:attrNameLst>
                                          <p:attrName>ppt_w</p:attrName>
                                        </p:attrNameLst>
                                      </p:cBhvr>
                                      <p:tavLst>
                                        <p:tav tm="0">
                                          <p:val>
                                            <p:fltVal val="0"/>
                                          </p:val>
                                        </p:tav>
                                        <p:tav tm="100000">
                                          <p:val>
                                            <p:strVal val="#ppt_w"/>
                                          </p:val>
                                        </p:tav>
                                      </p:tavLst>
                                    </p:anim>
                                    <p:anim calcmode="lin" valueType="num">
                                      <p:cBhvr>
                                        <p:cTn id="33" dur="400" fill="hold"/>
                                        <p:tgtEl>
                                          <p:spTgt spid="42"/>
                                        </p:tgtEl>
                                        <p:attrNameLst>
                                          <p:attrName>ppt_h</p:attrName>
                                        </p:attrNameLst>
                                      </p:cBhvr>
                                      <p:tavLst>
                                        <p:tav tm="0">
                                          <p:val>
                                            <p:fltVal val="0"/>
                                          </p:val>
                                        </p:tav>
                                        <p:tav tm="100000">
                                          <p:val>
                                            <p:strVal val="#ppt_h"/>
                                          </p:val>
                                        </p:tav>
                                      </p:tavLst>
                                    </p:anim>
                                    <p:animEffect transition="in" filter="fade">
                                      <p:cBhvr>
                                        <p:cTn id="34" dur="400"/>
                                        <p:tgtEl>
                                          <p:spTgt spid="4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400" fill="hold"/>
                                        <p:tgtEl>
                                          <p:spTgt spid="43"/>
                                        </p:tgtEl>
                                        <p:attrNameLst>
                                          <p:attrName>ppt_w</p:attrName>
                                        </p:attrNameLst>
                                      </p:cBhvr>
                                      <p:tavLst>
                                        <p:tav tm="0">
                                          <p:val>
                                            <p:fltVal val="0"/>
                                          </p:val>
                                        </p:tav>
                                        <p:tav tm="100000">
                                          <p:val>
                                            <p:strVal val="#ppt_w"/>
                                          </p:val>
                                        </p:tav>
                                      </p:tavLst>
                                    </p:anim>
                                    <p:anim calcmode="lin" valueType="num">
                                      <p:cBhvr>
                                        <p:cTn id="38" dur="400" fill="hold"/>
                                        <p:tgtEl>
                                          <p:spTgt spid="43"/>
                                        </p:tgtEl>
                                        <p:attrNameLst>
                                          <p:attrName>ppt_h</p:attrName>
                                        </p:attrNameLst>
                                      </p:cBhvr>
                                      <p:tavLst>
                                        <p:tav tm="0">
                                          <p:val>
                                            <p:fltVal val="0"/>
                                          </p:val>
                                        </p:tav>
                                        <p:tav tm="100000">
                                          <p:val>
                                            <p:strVal val="#ppt_h"/>
                                          </p:val>
                                        </p:tav>
                                      </p:tavLst>
                                    </p:anim>
                                    <p:animEffect transition="in" filter="fade">
                                      <p:cBhvr>
                                        <p:cTn id="39" dur="400"/>
                                        <p:tgtEl>
                                          <p:spTgt spid="4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400" fill="hold"/>
                                        <p:tgtEl>
                                          <p:spTgt spid="44"/>
                                        </p:tgtEl>
                                        <p:attrNameLst>
                                          <p:attrName>ppt_w</p:attrName>
                                        </p:attrNameLst>
                                      </p:cBhvr>
                                      <p:tavLst>
                                        <p:tav tm="0">
                                          <p:val>
                                            <p:fltVal val="0"/>
                                          </p:val>
                                        </p:tav>
                                        <p:tav tm="100000">
                                          <p:val>
                                            <p:strVal val="#ppt_w"/>
                                          </p:val>
                                        </p:tav>
                                      </p:tavLst>
                                    </p:anim>
                                    <p:anim calcmode="lin" valueType="num">
                                      <p:cBhvr>
                                        <p:cTn id="43" dur="400" fill="hold"/>
                                        <p:tgtEl>
                                          <p:spTgt spid="44"/>
                                        </p:tgtEl>
                                        <p:attrNameLst>
                                          <p:attrName>ppt_h</p:attrName>
                                        </p:attrNameLst>
                                      </p:cBhvr>
                                      <p:tavLst>
                                        <p:tav tm="0">
                                          <p:val>
                                            <p:fltVal val="0"/>
                                          </p:val>
                                        </p:tav>
                                        <p:tav tm="100000">
                                          <p:val>
                                            <p:strVal val="#ppt_h"/>
                                          </p:val>
                                        </p:tav>
                                      </p:tavLst>
                                    </p:anim>
                                    <p:animEffect transition="in" filter="fade">
                                      <p:cBhvr>
                                        <p:cTn id="44" dur="400"/>
                                        <p:tgtEl>
                                          <p:spTgt spid="4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400" fill="hold"/>
                                        <p:tgtEl>
                                          <p:spTgt spid="45"/>
                                        </p:tgtEl>
                                        <p:attrNameLst>
                                          <p:attrName>ppt_w</p:attrName>
                                        </p:attrNameLst>
                                      </p:cBhvr>
                                      <p:tavLst>
                                        <p:tav tm="0">
                                          <p:val>
                                            <p:fltVal val="0"/>
                                          </p:val>
                                        </p:tav>
                                        <p:tav tm="100000">
                                          <p:val>
                                            <p:strVal val="#ppt_w"/>
                                          </p:val>
                                        </p:tav>
                                      </p:tavLst>
                                    </p:anim>
                                    <p:anim calcmode="lin" valueType="num">
                                      <p:cBhvr>
                                        <p:cTn id="48" dur="400" fill="hold"/>
                                        <p:tgtEl>
                                          <p:spTgt spid="45"/>
                                        </p:tgtEl>
                                        <p:attrNameLst>
                                          <p:attrName>ppt_h</p:attrName>
                                        </p:attrNameLst>
                                      </p:cBhvr>
                                      <p:tavLst>
                                        <p:tav tm="0">
                                          <p:val>
                                            <p:fltVal val="0"/>
                                          </p:val>
                                        </p:tav>
                                        <p:tav tm="100000">
                                          <p:val>
                                            <p:strVal val="#ppt_h"/>
                                          </p:val>
                                        </p:tav>
                                      </p:tavLst>
                                    </p:anim>
                                    <p:animEffect transition="in" filter="fade">
                                      <p:cBhvr>
                                        <p:cTn id="49" dur="400"/>
                                        <p:tgtEl>
                                          <p:spTgt spid="45"/>
                                        </p:tgtEl>
                                      </p:cBhvr>
                                    </p:animEffect>
                                  </p:childTnLst>
                                </p:cTn>
                              </p:par>
                              <p:par>
                                <p:cTn id="50" presetID="53" presetClass="entr" presetSubtype="16"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p:cTn id="52" dur="400" fill="hold"/>
                                        <p:tgtEl>
                                          <p:spTgt spid="53"/>
                                        </p:tgtEl>
                                        <p:attrNameLst>
                                          <p:attrName>ppt_w</p:attrName>
                                        </p:attrNameLst>
                                      </p:cBhvr>
                                      <p:tavLst>
                                        <p:tav tm="0">
                                          <p:val>
                                            <p:fltVal val="0"/>
                                          </p:val>
                                        </p:tav>
                                        <p:tav tm="100000">
                                          <p:val>
                                            <p:strVal val="#ppt_w"/>
                                          </p:val>
                                        </p:tav>
                                      </p:tavLst>
                                    </p:anim>
                                    <p:anim calcmode="lin" valueType="num">
                                      <p:cBhvr>
                                        <p:cTn id="53" dur="400" fill="hold"/>
                                        <p:tgtEl>
                                          <p:spTgt spid="53"/>
                                        </p:tgtEl>
                                        <p:attrNameLst>
                                          <p:attrName>ppt_h</p:attrName>
                                        </p:attrNameLst>
                                      </p:cBhvr>
                                      <p:tavLst>
                                        <p:tav tm="0">
                                          <p:val>
                                            <p:fltVal val="0"/>
                                          </p:val>
                                        </p:tav>
                                        <p:tav tm="100000">
                                          <p:val>
                                            <p:strVal val="#ppt_h"/>
                                          </p:val>
                                        </p:tav>
                                      </p:tavLst>
                                    </p:anim>
                                    <p:animEffect transition="in" filter="fade">
                                      <p:cBhvr>
                                        <p:cTn id="54" dur="400"/>
                                        <p:tgtEl>
                                          <p:spTgt spid="5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p:cTn id="57" dur="400" fill="hold"/>
                                        <p:tgtEl>
                                          <p:spTgt spid="50"/>
                                        </p:tgtEl>
                                        <p:attrNameLst>
                                          <p:attrName>ppt_w</p:attrName>
                                        </p:attrNameLst>
                                      </p:cBhvr>
                                      <p:tavLst>
                                        <p:tav tm="0">
                                          <p:val>
                                            <p:fltVal val="0"/>
                                          </p:val>
                                        </p:tav>
                                        <p:tav tm="100000">
                                          <p:val>
                                            <p:strVal val="#ppt_w"/>
                                          </p:val>
                                        </p:tav>
                                      </p:tavLst>
                                    </p:anim>
                                    <p:anim calcmode="lin" valueType="num">
                                      <p:cBhvr>
                                        <p:cTn id="58" dur="400" fill="hold"/>
                                        <p:tgtEl>
                                          <p:spTgt spid="50"/>
                                        </p:tgtEl>
                                        <p:attrNameLst>
                                          <p:attrName>ppt_h</p:attrName>
                                        </p:attrNameLst>
                                      </p:cBhvr>
                                      <p:tavLst>
                                        <p:tav tm="0">
                                          <p:val>
                                            <p:fltVal val="0"/>
                                          </p:val>
                                        </p:tav>
                                        <p:tav tm="100000">
                                          <p:val>
                                            <p:strVal val="#ppt_h"/>
                                          </p:val>
                                        </p:tav>
                                      </p:tavLst>
                                    </p:anim>
                                    <p:animEffect transition="in" filter="fade">
                                      <p:cBhvr>
                                        <p:cTn id="59" dur="400"/>
                                        <p:tgtEl>
                                          <p:spTgt spid="50"/>
                                        </p:tgtEl>
                                      </p:cBhvr>
                                    </p:animEffect>
                                  </p:childTnLst>
                                </p:cTn>
                              </p:par>
                              <p:par>
                                <p:cTn id="60" presetID="53" presetClass="entr" presetSubtype="16"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p:cTn id="62" dur="400" fill="hold"/>
                                        <p:tgtEl>
                                          <p:spTgt spid="55"/>
                                        </p:tgtEl>
                                        <p:attrNameLst>
                                          <p:attrName>ppt_w</p:attrName>
                                        </p:attrNameLst>
                                      </p:cBhvr>
                                      <p:tavLst>
                                        <p:tav tm="0">
                                          <p:val>
                                            <p:fltVal val="0"/>
                                          </p:val>
                                        </p:tav>
                                        <p:tav tm="100000">
                                          <p:val>
                                            <p:strVal val="#ppt_w"/>
                                          </p:val>
                                        </p:tav>
                                      </p:tavLst>
                                    </p:anim>
                                    <p:anim calcmode="lin" valueType="num">
                                      <p:cBhvr>
                                        <p:cTn id="63" dur="400" fill="hold"/>
                                        <p:tgtEl>
                                          <p:spTgt spid="55"/>
                                        </p:tgtEl>
                                        <p:attrNameLst>
                                          <p:attrName>ppt_h</p:attrName>
                                        </p:attrNameLst>
                                      </p:cBhvr>
                                      <p:tavLst>
                                        <p:tav tm="0">
                                          <p:val>
                                            <p:fltVal val="0"/>
                                          </p:val>
                                        </p:tav>
                                        <p:tav tm="100000">
                                          <p:val>
                                            <p:strVal val="#ppt_h"/>
                                          </p:val>
                                        </p:tav>
                                      </p:tavLst>
                                    </p:anim>
                                    <p:animEffect transition="in" filter="fade">
                                      <p:cBhvr>
                                        <p:cTn id="64" dur="400"/>
                                        <p:tgtEl>
                                          <p:spTgt spid="55"/>
                                        </p:tgtEl>
                                      </p:cBhvr>
                                    </p:animEffect>
                                  </p:childTnLst>
                                </p:cTn>
                              </p:par>
                              <p:par>
                                <p:cTn id="65" presetID="53" presetClass="entr" presetSubtype="16"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400" fill="hold"/>
                                        <p:tgtEl>
                                          <p:spTgt spid="4"/>
                                        </p:tgtEl>
                                        <p:attrNameLst>
                                          <p:attrName>ppt_w</p:attrName>
                                        </p:attrNameLst>
                                      </p:cBhvr>
                                      <p:tavLst>
                                        <p:tav tm="0">
                                          <p:val>
                                            <p:fltVal val="0"/>
                                          </p:val>
                                        </p:tav>
                                        <p:tav tm="100000">
                                          <p:val>
                                            <p:strVal val="#ppt_w"/>
                                          </p:val>
                                        </p:tav>
                                      </p:tavLst>
                                    </p:anim>
                                    <p:anim calcmode="lin" valueType="num">
                                      <p:cBhvr>
                                        <p:cTn id="68" dur="400" fill="hold"/>
                                        <p:tgtEl>
                                          <p:spTgt spid="4"/>
                                        </p:tgtEl>
                                        <p:attrNameLst>
                                          <p:attrName>ppt_h</p:attrName>
                                        </p:attrNameLst>
                                      </p:cBhvr>
                                      <p:tavLst>
                                        <p:tav tm="0">
                                          <p:val>
                                            <p:fltVal val="0"/>
                                          </p:val>
                                        </p:tav>
                                        <p:tav tm="100000">
                                          <p:val>
                                            <p:strVal val="#ppt_h"/>
                                          </p:val>
                                        </p:tav>
                                      </p:tavLst>
                                    </p:anim>
                                    <p:animEffect transition="in" filter="fade">
                                      <p:cBhvr>
                                        <p:cTn id="69"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36" grpId="0"/>
      <p:bldP spid="37" grpId="0"/>
      <p:bldP spid="40" grpId="0" animBg="1"/>
      <p:bldP spid="42" grpId="0" animBg="1"/>
      <p:bldP spid="43" grpId="0" animBg="1"/>
      <p:bldP spid="44" grpId="0" animBg="1"/>
      <p:bldP spid="45" grpId="0" animBg="1"/>
      <p:bldP spid="5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42" name="Rectángulo redondeado 41"/>
          <p:cNvSpPr/>
          <p:nvPr/>
        </p:nvSpPr>
        <p:spPr>
          <a:xfrm>
            <a:off x="3522202" y="778759"/>
            <a:ext cx="6048518"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Resultados de</a:t>
            </a:r>
            <a:r>
              <a:rPr kumimoji="0" lang="es-ES" sz="1800" b="1" i="0" u="none" strike="noStrike" kern="1200" cap="none" spc="0" normalizeH="0" noProof="0" dirty="0">
                <a:ln>
                  <a:noFill/>
                </a:ln>
                <a:solidFill>
                  <a:prstClr val="black"/>
                </a:solidFill>
                <a:effectLst/>
                <a:uLnTx/>
                <a:uFillTx/>
                <a:latin typeface="Calibri" panose="020F0502020204030204"/>
                <a:ea typeface="+mn-ea"/>
                <a:cs typeface="+mn-cs"/>
              </a:rPr>
              <a:t> la </a:t>
            </a:r>
            <a:r>
              <a:rPr lang="es-ES" b="1" dirty="0">
                <a:solidFill>
                  <a:prstClr val="black"/>
                </a:solidFill>
                <a:latin typeface="Calibri" panose="020F0502020204030204"/>
              </a:rPr>
              <a:t>v</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alidación</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de la clasificación de coberturas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ángulo redondeado 43"/>
          <p:cNvSpPr/>
          <p:nvPr/>
        </p:nvSpPr>
        <p:spPr>
          <a:xfrm>
            <a:off x="2128127" y="1517517"/>
            <a:ext cx="3039849" cy="3819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Matriz de confusión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ángulo redondeado 44"/>
          <p:cNvSpPr/>
          <p:nvPr/>
        </p:nvSpPr>
        <p:spPr>
          <a:xfrm>
            <a:off x="7951713" y="2220814"/>
            <a:ext cx="2733840" cy="3819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Índice Kappa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9" name="Objeto 48"/>
          <p:cNvGraphicFramePr>
            <a:graphicFrameLocks noChangeAspect="1"/>
          </p:cNvGraphicFramePr>
          <p:nvPr>
            <p:extLst>
              <p:ext uri="{D42A27DB-BD31-4B8C-83A1-F6EECF244321}">
                <p14:modId xmlns:p14="http://schemas.microsoft.com/office/powerpoint/2010/main" val="3973793357"/>
              </p:ext>
            </p:extLst>
          </p:nvPr>
        </p:nvGraphicFramePr>
        <p:xfrm>
          <a:off x="7031077" y="3867939"/>
          <a:ext cx="4668625" cy="1781568"/>
        </p:xfrm>
        <a:graphic>
          <a:graphicData uri="http://schemas.openxmlformats.org/presentationml/2006/ole">
            <mc:AlternateContent xmlns:mc="http://schemas.openxmlformats.org/markup-compatibility/2006">
              <mc:Choice xmlns:v="urn:schemas-microsoft-com:vml" Requires="v">
                <p:oleObj spid="_x0000_s8337" name="Documento" r:id="rId5" imgW="5483860" imgH="1873963" progId="Word.Document.12">
                  <p:embed/>
                </p:oleObj>
              </mc:Choice>
              <mc:Fallback>
                <p:oleObj name="Documento" r:id="rId5" imgW="5483860" imgH="1873963" progId="Word.Document.12">
                  <p:embed/>
                  <p:pic>
                    <p:nvPicPr>
                      <p:cNvPr id="49" name="Objeto 48"/>
                      <p:cNvPicPr/>
                      <p:nvPr/>
                    </p:nvPicPr>
                    <p:blipFill>
                      <a:blip r:embed="rId6"/>
                      <a:stretch>
                        <a:fillRect/>
                      </a:stretch>
                    </p:blipFill>
                    <p:spPr>
                      <a:xfrm>
                        <a:off x="7031077" y="3867939"/>
                        <a:ext cx="4668625" cy="1781568"/>
                      </a:xfrm>
                      <a:prstGeom prst="rect">
                        <a:avLst/>
                      </a:prstGeom>
                      <a:noFill/>
                    </p:spPr>
                  </p:pic>
                </p:oleObj>
              </mc:Fallback>
            </mc:AlternateContent>
          </a:graphicData>
        </a:graphic>
      </p:graphicFrame>
      <p:graphicFrame>
        <p:nvGraphicFramePr>
          <p:cNvPr id="3" name="Objeto 2"/>
          <p:cNvGraphicFramePr>
            <a:graphicFrameLocks noChangeAspect="1"/>
          </p:cNvGraphicFramePr>
          <p:nvPr>
            <p:extLst>
              <p:ext uri="{D42A27DB-BD31-4B8C-83A1-F6EECF244321}">
                <p14:modId xmlns:p14="http://schemas.microsoft.com/office/powerpoint/2010/main" val="64901403"/>
              </p:ext>
            </p:extLst>
          </p:nvPr>
        </p:nvGraphicFramePr>
        <p:xfrm>
          <a:off x="836613" y="2347913"/>
          <a:ext cx="5408612" cy="3363912"/>
        </p:xfrm>
        <a:graphic>
          <a:graphicData uri="http://schemas.openxmlformats.org/presentationml/2006/ole">
            <mc:AlternateContent xmlns:mc="http://schemas.openxmlformats.org/markup-compatibility/2006">
              <mc:Choice xmlns:v="urn:schemas-microsoft-com:vml" Requires="v">
                <p:oleObj spid="_x0000_s8338" name="Documento" r:id="rId7" imgW="5483860" imgH="3418053" progId="Word.Document.12">
                  <p:embed/>
                </p:oleObj>
              </mc:Choice>
              <mc:Fallback>
                <p:oleObj name="Documento" r:id="rId7" imgW="5483860" imgH="3418053" progId="Word.Document.12">
                  <p:embed/>
                  <p:pic>
                    <p:nvPicPr>
                      <p:cNvPr id="0" name=""/>
                      <p:cNvPicPr/>
                      <p:nvPr/>
                    </p:nvPicPr>
                    <p:blipFill>
                      <a:blip r:embed="rId8"/>
                      <a:stretch>
                        <a:fillRect/>
                      </a:stretch>
                    </p:blipFill>
                    <p:spPr>
                      <a:xfrm>
                        <a:off x="836613" y="2347913"/>
                        <a:ext cx="5408612" cy="3363912"/>
                      </a:xfrm>
                      <a:prstGeom prst="rect">
                        <a:avLst/>
                      </a:prstGeom>
                    </p:spPr>
                  </p:pic>
                </p:oleObj>
              </mc:Fallback>
            </mc:AlternateContent>
          </a:graphicData>
        </a:graphic>
      </p:graphicFrame>
      <p:sp>
        <p:nvSpPr>
          <p:cNvPr id="4" name="Rectángulo 3"/>
          <p:cNvSpPr/>
          <p:nvPr/>
        </p:nvSpPr>
        <p:spPr>
          <a:xfrm>
            <a:off x="779850" y="1840682"/>
            <a:ext cx="7120628" cy="462884"/>
          </a:xfrm>
          <a:prstGeom prst="rect">
            <a:avLst/>
          </a:prstGeom>
        </p:spPr>
        <p:txBody>
          <a:bodyPr wrap="square">
            <a:spAutoFit/>
          </a:bodyPr>
          <a:lstStyle/>
          <a:p>
            <a:pPr>
              <a:lnSpc>
                <a:spcPct val="200000"/>
              </a:lnSpc>
              <a:spcAft>
                <a:spcPts val="0"/>
              </a:spcAft>
            </a:pPr>
            <a:r>
              <a:rPr lang="es-EC" sz="1400" i="1" dirty="0">
                <a:latin typeface="Calibri" panose="020F0502020204030204" pitchFamily="34" charset="0"/>
                <a:ea typeface="Calibri" panose="020F0502020204030204" pitchFamily="34" charset="0"/>
                <a:cs typeface="Times New Roman" panose="02020603050405020304" pitchFamily="18" charset="0"/>
              </a:rPr>
              <a:t>Matriz de confusión para la clasificación de la cobertura del año 2019</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779850" y="5429599"/>
            <a:ext cx="6096000" cy="646331"/>
          </a:xfrm>
          <a:prstGeom prst="rect">
            <a:avLst/>
          </a:prstGeom>
        </p:spPr>
        <p:txBody>
          <a:bodyPr>
            <a:spAutoFit/>
          </a:bodyPr>
          <a:lstStyle/>
          <a:p>
            <a:pPr>
              <a:spcBef>
                <a:spcPts val="1200"/>
              </a:spcBef>
              <a:spcAft>
                <a:spcPts val="0"/>
              </a:spcAft>
            </a:pPr>
            <a:r>
              <a:rPr lang="es-EC" sz="1200" i="1" dirty="0">
                <a:latin typeface="Calibri" panose="020F0502020204030204" pitchFamily="34" charset="0"/>
                <a:ea typeface="Calibri" panose="020F0502020204030204" pitchFamily="34" charset="0"/>
                <a:cs typeface="Times New Roman" panose="02020603050405020304" pitchFamily="18" charset="0"/>
              </a:rPr>
              <a:t>Nota. </a:t>
            </a:r>
            <a:r>
              <a:rPr lang="es-EC" sz="1200" dirty="0">
                <a:latin typeface="Calibri" panose="020F0502020204030204" pitchFamily="34" charset="0"/>
                <a:ea typeface="Calibri" panose="020F0502020204030204" pitchFamily="34" charset="0"/>
                <a:cs typeface="Calibri" panose="020F0502020204030204" pitchFamily="34" charset="0"/>
              </a:rPr>
              <a:t>Las siglas representan las coberturas codificados. </a:t>
            </a:r>
            <a:r>
              <a:rPr lang="es-EC" sz="1200" dirty="0">
                <a:latin typeface="Calibri" panose="020F0502020204030204" pitchFamily="34" charset="0"/>
                <a:ea typeface="Calibri" panose="020F0502020204030204" pitchFamily="34" charset="0"/>
                <a:cs typeface="Times New Roman" panose="02020603050405020304" pitchFamily="18" charset="0"/>
              </a:rPr>
              <a:t>(AF) Arbolado forestal, (C) cultivos, (E) edificaciones, (M) matorral, (P) páramo, (PR) prado, (SNE) suelo no edificado, (V) vial y (ZE) zona de extracción. </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8149082" y="3007356"/>
                <a:ext cx="2339102" cy="510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400" i="1">
                              <a:latin typeface="Cambria Math" panose="02040503050406030204" pitchFamily="18" charset="0"/>
                            </a:rPr>
                          </m:ctrlPr>
                        </m:accPr>
                        <m:e>
                          <m:r>
                            <a:rPr lang="en-US" sz="1400" i="1">
                              <a:latin typeface="Cambria Math" panose="02040503050406030204" pitchFamily="18" charset="0"/>
                            </a:rPr>
                            <m:t>𝑘</m:t>
                          </m:r>
                        </m:e>
                      </m:acc>
                      <m:r>
                        <a:rPr lang="en-US" sz="1400" i="0">
                          <a:latin typeface="Cambria Math" panose="02040503050406030204" pitchFamily="18" charset="0"/>
                        </a:rPr>
                        <m:t>=</m:t>
                      </m:r>
                      <m:f>
                        <m:fPr>
                          <m:ctrlPr>
                            <a:rPr lang="en-US" sz="1400" i="1">
                              <a:latin typeface="Cambria Math" panose="02040503050406030204" pitchFamily="18" charset="0"/>
                            </a:rPr>
                          </m:ctrlPr>
                        </m:fPr>
                        <m:num>
                          <m:d>
                            <m:dPr>
                              <m:endChr m:val=""/>
                              <m:ctrlPr>
                                <a:rPr lang="en-US" sz="1400" i="1">
                                  <a:latin typeface="Cambria Math" panose="02040503050406030204" pitchFamily="18" charset="0"/>
                                </a:rPr>
                              </m:ctrlPr>
                            </m:dPr>
                            <m:e>
                              <m:r>
                                <a:rPr lang="en-US" sz="1400" i="0">
                                  <a:latin typeface="Cambria Math" panose="02040503050406030204" pitchFamily="18" charset="0"/>
                                </a:rPr>
                                <m:t>63)(60)−615</m:t>
                              </m:r>
                            </m:e>
                          </m:d>
                        </m:num>
                        <m:den>
                          <m:sSup>
                            <m:sSupPr>
                              <m:ctrlPr>
                                <a:rPr lang="en-US" sz="1400" i="1">
                                  <a:latin typeface="Cambria Math" panose="02040503050406030204" pitchFamily="18" charset="0"/>
                                </a:rPr>
                              </m:ctrlPr>
                            </m:sSupPr>
                            <m:e>
                              <m:r>
                                <a:rPr lang="en-US" sz="1400" i="0">
                                  <a:latin typeface="Cambria Math" panose="02040503050406030204" pitchFamily="18" charset="0"/>
                                </a:rPr>
                                <m:t>63</m:t>
                              </m:r>
                            </m:e>
                            <m:sup>
                              <m:r>
                                <a:rPr lang="en-US" sz="1400" i="0">
                                  <a:latin typeface="Cambria Math" panose="02040503050406030204" pitchFamily="18" charset="0"/>
                                </a:rPr>
                                <m:t>2</m:t>
                              </m:r>
                            </m:sup>
                          </m:sSup>
                          <m:r>
                            <a:rPr lang="en-US" sz="1400" i="0">
                              <a:latin typeface="Cambria Math" panose="02040503050406030204" pitchFamily="18" charset="0"/>
                            </a:rPr>
                            <m:t>− 615</m:t>
                          </m:r>
                        </m:den>
                      </m:f>
                      <m:r>
                        <a:rPr lang="en-US" sz="1400" i="0">
                          <a:latin typeface="Cambria Math" panose="02040503050406030204" pitchFamily="18" charset="0"/>
                        </a:rPr>
                        <m:t>=0.94</m:t>
                      </m:r>
                    </m:oMath>
                  </m:oMathPara>
                </a14:m>
                <a:endParaRPr lang="en-US" sz="1400" dirty="0"/>
              </a:p>
            </p:txBody>
          </p:sp>
        </mc:Choice>
        <mc:Fallback xmlns="">
          <p:sp>
            <p:nvSpPr>
              <p:cNvPr id="6" name="Rectángulo 5"/>
              <p:cNvSpPr>
                <a:spLocks noRot="1" noChangeAspect="1" noMove="1" noResize="1" noEditPoints="1" noAdjustHandles="1" noChangeArrowheads="1" noChangeShapeType="1" noTextEdit="1"/>
              </p:cNvSpPr>
              <p:nvPr/>
            </p:nvSpPr>
            <p:spPr>
              <a:xfrm>
                <a:off x="8149082" y="3007356"/>
                <a:ext cx="2339102" cy="510461"/>
              </a:xfrm>
              <a:prstGeom prst="rect">
                <a:avLst/>
              </a:prstGeom>
              <a:blipFill>
                <a:blip r:embed="rId9"/>
                <a:stretch>
                  <a:fillRect t="-63095" b="-547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71460AA9-8DC1-4291-ADB2-2F24F5EC64A9}"/>
                  </a:ext>
                </a:extLst>
              </p:cNvPr>
              <p:cNvSpPr txBox="1"/>
              <p:nvPr/>
            </p:nvSpPr>
            <p:spPr>
              <a:xfrm>
                <a:off x="9318633" y="3081397"/>
                <a:ext cx="364825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0" smtClean="0">
                          <a:latin typeface="Cambria Math" panose="02040503050406030204" pitchFamily="18" charset="0"/>
                        </a:rPr>
                        <m:t>[</m:t>
                      </m:r>
                      <m:r>
                        <a:rPr lang="es-EC" sz="1400" b="0" i="0" smtClean="0">
                          <a:latin typeface="Cambria Math" panose="02040503050406030204" pitchFamily="18" charset="0"/>
                        </a:rPr>
                        <m:t>1</m:t>
                      </m:r>
                      <m:r>
                        <a:rPr lang="es-ES" sz="1400" b="0" i="0" smtClean="0">
                          <a:latin typeface="Cambria Math" panose="02040503050406030204" pitchFamily="18" charset="0"/>
                        </a:rPr>
                        <m:t>9</m:t>
                      </m:r>
                      <m:r>
                        <a:rPr lang="en-US" sz="1400" b="0" i="0" smtClean="0">
                          <a:latin typeface="Cambria Math" panose="02040503050406030204" pitchFamily="18" charset="0"/>
                        </a:rPr>
                        <m:t>]</m:t>
                      </m:r>
                    </m:oMath>
                  </m:oMathPara>
                </a14:m>
                <a:endParaRPr lang="en-US" sz="1400" dirty="0"/>
              </a:p>
            </p:txBody>
          </p:sp>
        </mc:Choice>
        <mc:Fallback>
          <p:sp>
            <p:nvSpPr>
              <p:cNvPr id="12" name="TextBox 11">
                <a:extLst>
                  <a:ext uri="{FF2B5EF4-FFF2-40B4-BE49-F238E27FC236}">
                    <a16:creationId xmlns:a16="http://schemas.microsoft.com/office/drawing/2014/main" id="{71460AA9-8DC1-4291-ADB2-2F24F5EC64A9}"/>
                  </a:ext>
                </a:extLst>
              </p:cNvPr>
              <p:cNvSpPr txBox="1">
                <a:spLocks noRot="1" noChangeAspect="1" noMove="1" noResize="1" noEditPoints="1" noAdjustHandles="1" noChangeArrowheads="1" noChangeShapeType="1" noTextEdit="1"/>
              </p:cNvSpPr>
              <p:nvPr/>
            </p:nvSpPr>
            <p:spPr>
              <a:xfrm>
                <a:off x="9318633" y="3081397"/>
                <a:ext cx="3648252" cy="307777"/>
              </a:xfrm>
              <a:prstGeom prst="rect">
                <a:avLst/>
              </a:prstGeom>
              <a:blipFill>
                <a:blip r:embed="rId10"/>
                <a:stretch>
                  <a:fillRect b="-7843"/>
                </a:stretch>
              </a:blipFill>
            </p:spPr>
            <p:txBody>
              <a:bodyPr/>
              <a:lstStyle/>
              <a:p>
                <a:r>
                  <a:rPr lang="en-US">
                    <a:noFill/>
                  </a:rPr>
                  <a:t> </a:t>
                </a:r>
              </a:p>
            </p:txBody>
          </p:sp>
        </mc:Fallback>
      </mc:AlternateContent>
      <p:sp>
        <p:nvSpPr>
          <p:cNvPr id="14" name="Oval 43">
            <a:extLst>
              <a:ext uri="{FF2B5EF4-FFF2-40B4-BE49-F238E27FC236}">
                <a16:creationId xmlns:a16="http://schemas.microsoft.com/office/drawing/2014/main" id="{9DFDBEB6-264E-4D13-8538-F46BBCC725BA}"/>
              </a:ext>
            </a:extLst>
          </p:cNvPr>
          <p:cNvSpPr/>
          <p:nvPr/>
        </p:nvSpPr>
        <p:spPr>
          <a:xfrm>
            <a:off x="3700803" y="3081397"/>
            <a:ext cx="387618" cy="330016"/>
          </a:xfrm>
          <a:prstGeom prst="ellipse">
            <a:avLst/>
          </a:prstGeom>
          <a:noFill/>
          <a:ln w="57150">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43">
            <a:extLst>
              <a:ext uri="{FF2B5EF4-FFF2-40B4-BE49-F238E27FC236}">
                <a16:creationId xmlns:a16="http://schemas.microsoft.com/office/drawing/2014/main" id="{9DFDBEB6-264E-4D13-8538-F46BBCC725BA}"/>
              </a:ext>
            </a:extLst>
          </p:cNvPr>
          <p:cNvSpPr/>
          <p:nvPr/>
        </p:nvSpPr>
        <p:spPr>
          <a:xfrm>
            <a:off x="2004645" y="3543302"/>
            <a:ext cx="369277" cy="367454"/>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43">
            <a:extLst>
              <a:ext uri="{FF2B5EF4-FFF2-40B4-BE49-F238E27FC236}">
                <a16:creationId xmlns:a16="http://schemas.microsoft.com/office/drawing/2014/main" id="{9DFDBEB6-264E-4D13-8538-F46BBCC725BA}"/>
              </a:ext>
            </a:extLst>
          </p:cNvPr>
          <p:cNvSpPr/>
          <p:nvPr/>
        </p:nvSpPr>
        <p:spPr>
          <a:xfrm>
            <a:off x="4618891" y="4022187"/>
            <a:ext cx="369277" cy="367454"/>
          </a:xfrm>
          <a:prstGeom prst="ellipse">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ángulo 6"/>
          <p:cNvSpPr/>
          <p:nvPr/>
        </p:nvSpPr>
        <p:spPr>
          <a:xfrm>
            <a:off x="7951713" y="5078110"/>
            <a:ext cx="3082047" cy="256971"/>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75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400" fill="hold"/>
                                        <p:tgtEl>
                                          <p:spTgt spid="42"/>
                                        </p:tgtEl>
                                        <p:attrNameLst>
                                          <p:attrName>ppt_w</p:attrName>
                                        </p:attrNameLst>
                                      </p:cBhvr>
                                      <p:tavLst>
                                        <p:tav tm="0">
                                          <p:val>
                                            <p:fltVal val="0"/>
                                          </p:val>
                                        </p:tav>
                                        <p:tav tm="100000">
                                          <p:val>
                                            <p:strVal val="#ppt_w"/>
                                          </p:val>
                                        </p:tav>
                                      </p:tavLst>
                                    </p:anim>
                                    <p:anim calcmode="lin" valueType="num">
                                      <p:cBhvr>
                                        <p:cTn id="8" dur="400" fill="hold"/>
                                        <p:tgtEl>
                                          <p:spTgt spid="42"/>
                                        </p:tgtEl>
                                        <p:attrNameLst>
                                          <p:attrName>ppt_h</p:attrName>
                                        </p:attrNameLst>
                                      </p:cBhvr>
                                      <p:tavLst>
                                        <p:tav tm="0">
                                          <p:val>
                                            <p:fltVal val="0"/>
                                          </p:val>
                                        </p:tav>
                                        <p:tav tm="100000">
                                          <p:val>
                                            <p:strVal val="#ppt_h"/>
                                          </p:val>
                                        </p:tav>
                                      </p:tavLst>
                                    </p:anim>
                                    <p:animEffect transition="in" filter="fade">
                                      <p:cBhvr>
                                        <p:cTn id="9" dur="400"/>
                                        <p:tgtEl>
                                          <p:spTgt spid="4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400" fill="hold"/>
                                        <p:tgtEl>
                                          <p:spTgt spid="44"/>
                                        </p:tgtEl>
                                        <p:attrNameLst>
                                          <p:attrName>ppt_w</p:attrName>
                                        </p:attrNameLst>
                                      </p:cBhvr>
                                      <p:tavLst>
                                        <p:tav tm="0">
                                          <p:val>
                                            <p:fltVal val="0"/>
                                          </p:val>
                                        </p:tav>
                                        <p:tav tm="100000">
                                          <p:val>
                                            <p:strVal val="#ppt_w"/>
                                          </p:val>
                                        </p:tav>
                                      </p:tavLst>
                                    </p:anim>
                                    <p:anim calcmode="lin" valueType="num">
                                      <p:cBhvr>
                                        <p:cTn id="13" dur="400" fill="hold"/>
                                        <p:tgtEl>
                                          <p:spTgt spid="44"/>
                                        </p:tgtEl>
                                        <p:attrNameLst>
                                          <p:attrName>ppt_h</p:attrName>
                                        </p:attrNameLst>
                                      </p:cBhvr>
                                      <p:tavLst>
                                        <p:tav tm="0">
                                          <p:val>
                                            <p:fltVal val="0"/>
                                          </p:val>
                                        </p:tav>
                                        <p:tav tm="100000">
                                          <p:val>
                                            <p:strVal val="#ppt_h"/>
                                          </p:val>
                                        </p:tav>
                                      </p:tavLst>
                                    </p:anim>
                                    <p:animEffect transition="in" filter="fade">
                                      <p:cBhvr>
                                        <p:cTn id="14" dur="400"/>
                                        <p:tgtEl>
                                          <p:spTgt spid="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400" fill="hold"/>
                                        <p:tgtEl>
                                          <p:spTgt spid="45"/>
                                        </p:tgtEl>
                                        <p:attrNameLst>
                                          <p:attrName>ppt_w</p:attrName>
                                        </p:attrNameLst>
                                      </p:cBhvr>
                                      <p:tavLst>
                                        <p:tav tm="0">
                                          <p:val>
                                            <p:fltVal val="0"/>
                                          </p:val>
                                        </p:tav>
                                        <p:tav tm="100000">
                                          <p:val>
                                            <p:strVal val="#ppt_w"/>
                                          </p:val>
                                        </p:tav>
                                      </p:tavLst>
                                    </p:anim>
                                    <p:anim calcmode="lin" valueType="num">
                                      <p:cBhvr>
                                        <p:cTn id="18" dur="400" fill="hold"/>
                                        <p:tgtEl>
                                          <p:spTgt spid="45"/>
                                        </p:tgtEl>
                                        <p:attrNameLst>
                                          <p:attrName>ppt_h</p:attrName>
                                        </p:attrNameLst>
                                      </p:cBhvr>
                                      <p:tavLst>
                                        <p:tav tm="0">
                                          <p:val>
                                            <p:fltVal val="0"/>
                                          </p:val>
                                        </p:tav>
                                        <p:tav tm="100000">
                                          <p:val>
                                            <p:strVal val="#ppt_h"/>
                                          </p:val>
                                        </p:tav>
                                      </p:tavLst>
                                    </p:anim>
                                    <p:animEffect transition="in" filter="fade">
                                      <p:cBhvr>
                                        <p:cTn id="19" dur="400"/>
                                        <p:tgtEl>
                                          <p:spTgt spid="45"/>
                                        </p:tgtEl>
                                      </p:cBhvr>
                                    </p:animEffect>
                                  </p:childTnLst>
                                </p:cTn>
                              </p:par>
                              <p:par>
                                <p:cTn id="20" presetID="53" presetClass="entr" presetSubtype="16"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400" fill="hold"/>
                                        <p:tgtEl>
                                          <p:spTgt spid="49"/>
                                        </p:tgtEl>
                                        <p:attrNameLst>
                                          <p:attrName>ppt_w</p:attrName>
                                        </p:attrNameLst>
                                      </p:cBhvr>
                                      <p:tavLst>
                                        <p:tav tm="0">
                                          <p:val>
                                            <p:fltVal val="0"/>
                                          </p:val>
                                        </p:tav>
                                        <p:tav tm="100000">
                                          <p:val>
                                            <p:strVal val="#ppt_w"/>
                                          </p:val>
                                        </p:tav>
                                      </p:tavLst>
                                    </p:anim>
                                    <p:anim calcmode="lin" valueType="num">
                                      <p:cBhvr>
                                        <p:cTn id="23" dur="400" fill="hold"/>
                                        <p:tgtEl>
                                          <p:spTgt spid="49"/>
                                        </p:tgtEl>
                                        <p:attrNameLst>
                                          <p:attrName>ppt_h</p:attrName>
                                        </p:attrNameLst>
                                      </p:cBhvr>
                                      <p:tavLst>
                                        <p:tav tm="0">
                                          <p:val>
                                            <p:fltVal val="0"/>
                                          </p:val>
                                        </p:tav>
                                        <p:tav tm="100000">
                                          <p:val>
                                            <p:strVal val="#ppt_h"/>
                                          </p:val>
                                        </p:tav>
                                      </p:tavLst>
                                    </p:anim>
                                    <p:animEffect transition="in" filter="fade">
                                      <p:cBhvr>
                                        <p:cTn id="24" dur="400"/>
                                        <p:tgtEl>
                                          <p:spTgt spid="49"/>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400" fill="hold"/>
                                        <p:tgtEl>
                                          <p:spTgt spid="3"/>
                                        </p:tgtEl>
                                        <p:attrNameLst>
                                          <p:attrName>ppt_w</p:attrName>
                                        </p:attrNameLst>
                                      </p:cBhvr>
                                      <p:tavLst>
                                        <p:tav tm="0">
                                          <p:val>
                                            <p:fltVal val="0"/>
                                          </p:val>
                                        </p:tav>
                                        <p:tav tm="100000">
                                          <p:val>
                                            <p:strVal val="#ppt_w"/>
                                          </p:val>
                                        </p:tav>
                                      </p:tavLst>
                                    </p:anim>
                                    <p:anim calcmode="lin" valueType="num">
                                      <p:cBhvr>
                                        <p:cTn id="28" dur="400" fill="hold"/>
                                        <p:tgtEl>
                                          <p:spTgt spid="3"/>
                                        </p:tgtEl>
                                        <p:attrNameLst>
                                          <p:attrName>ppt_h</p:attrName>
                                        </p:attrNameLst>
                                      </p:cBhvr>
                                      <p:tavLst>
                                        <p:tav tm="0">
                                          <p:val>
                                            <p:fltVal val="0"/>
                                          </p:val>
                                        </p:tav>
                                        <p:tav tm="100000">
                                          <p:val>
                                            <p:strVal val="#ppt_h"/>
                                          </p:val>
                                        </p:tav>
                                      </p:tavLst>
                                    </p:anim>
                                    <p:animEffect transition="in" filter="fade">
                                      <p:cBhvr>
                                        <p:cTn id="29" dur="4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400" fill="hold"/>
                                        <p:tgtEl>
                                          <p:spTgt spid="4"/>
                                        </p:tgtEl>
                                        <p:attrNameLst>
                                          <p:attrName>ppt_w</p:attrName>
                                        </p:attrNameLst>
                                      </p:cBhvr>
                                      <p:tavLst>
                                        <p:tav tm="0">
                                          <p:val>
                                            <p:fltVal val="0"/>
                                          </p:val>
                                        </p:tav>
                                        <p:tav tm="100000">
                                          <p:val>
                                            <p:strVal val="#ppt_w"/>
                                          </p:val>
                                        </p:tav>
                                      </p:tavLst>
                                    </p:anim>
                                    <p:anim calcmode="lin" valueType="num">
                                      <p:cBhvr>
                                        <p:cTn id="33" dur="400" fill="hold"/>
                                        <p:tgtEl>
                                          <p:spTgt spid="4"/>
                                        </p:tgtEl>
                                        <p:attrNameLst>
                                          <p:attrName>ppt_h</p:attrName>
                                        </p:attrNameLst>
                                      </p:cBhvr>
                                      <p:tavLst>
                                        <p:tav tm="0">
                                          <p:val>
                                            <p:fltVal val="0"/>
                                          </p:val>
                                        </p:tav>
                                        <p:tav tm="100000">
                                          <p:val>
                                            <p:strVal val="#ppt_h"/>
                                          </p:val>
                                        </p:tav>
                                      </p:tavLst>
                                    </p:anim>
                                    <p:animEffect transition="in" filter="fade">
                                      <p:cBhvr>
                                        <p:cTn id="34" dur="400"/>
                                        <p:tgtEl>
                                          <p:spTgt spid="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400" fill="hold"/>
                                        <p:tgtEl>
                                          <p:spTgt spid="5"/>
                                        </p:tgtEl>
                                        <p:attrNameLst>
                                          <p:attrName>ppt_w</p:attrName>
                                        </p:attrNameLst>
                                      </p:cBhvr>
                                      <p:tavLst>
                                        <p:tav tm="0">
                                          <p:val>
                                            <p:fltVal val="0"/>
                                          </p:val>
                                        </p:tav>
                                        <p:tav tm="100000">
                                          <p:val>
                                            <p:strVal val="#ppt_w"/>
                                          </p:val>
                                        </p:tav>
                                      </p:tavLst>
                                    </p:anim>
                                    <p:anim calcmode="lin" valueType="num">
                                      <p:cBhvr>
                                        <p:cTn id="38" dur="400" fill="hold"/>
                                        <p:tgtEl>
                                          <p:spTgt spid="5"/>
                                        </p:tgtEl>
                                        <p:attrNameLst>
                                          <p:attrName>ppt_h</p:attrName>
                                        </p:attrNameLst>
                                      </p:cBhvr>
                                      <p:tavLst>
                                        <p:tav tm="0">
                                          <p:val>
                                            <p:fltVal val="0"/>
                                          </p:val>
                                        </p:tav>
                                        <p:tav tm="100000">
                                          <p:val>
                                            <p:strVal val="#ppt_h"/>
                                          </p:val>
                                        </p:tav>
                                      </p:tavLst>
                                    </p:anim>
                                    <p:animEffect transition="in" filter="fade">
                                      <p:cBhvr>
                                        <p:cTn id="39" dur="400"/>
                                        <p:tgtEl>
                                          <p:spTgt spid="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400" fill="hold"/>
                                        <p:tgtEl>
                                          <p:spTgt spid="6"/>
                                        </p:tgtEl>
                                        <p:attrNameLst>
                                          <p:attrName>ppt_w</p:attrName>
                                        </p:attrNameLst>
                                      </p:cBhvr>
                                      <p:tavLst>
                                        <p:tav tm="0">
                                          <p:val>
                                            <p:fltVal val="0"/>
                                          </p:val>
                                        </p:tav>
                                        <p:tav tm="100000">
                                          <p:val>
                                            <p:strVal val="#ppt_w"/>
                                          </p:val>
                                        </p:tav>
                                      </p:tavLst>
                                    </p:anim>
                                    <p:anim calcmode="lin" valueType="num">
                                      <p:cBhvr>
                                        <p:cTn id="43" dur="400" fill="hold"/>
                                        <p:tgtEl>
                                          <p:spTgt spid="6"/>
                                        </p:tgtEl>
                                        <p:attrNameLst>
                                          <p:attrName>ppt_h</p:attrName>
                                        </p:attrNameLst>
                                      </p:cBhvr>
                                      <p:tavLst>
                                        <p:tav tm="0">
                                          <p:val>
                                            <p:fltVal val="0"/>
                                          </p:val>
                                        </p:tav>
                                        <p:tav tm="100000">
                                          <p:val>
                                            <p:strVal val="#ppt_h"/>
                                          </p:val>
                                        </p:tav>
                                      </p:tavLst>
                                    </p:anim>
                                    <p:animEffect transition="in" filter="fade">
                                      <p:cBhvr>
                                        <p:cTn id="44" dur="400"/>
                                        <p:tgtEl>
                                          <p:spTgt spid="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400" fill="hold"/>
                                        <p:tgtEl>
                                          <p:spTgt spid="12"/>
                                        </p:tgtEl>
                                        <p:attrNameLst>
                                          <p:attrName>ppt_w</p:attrName>
                                        </p:attrNameLst>
                                      </p:cBhvr>
                                      <p:tavLst>
                                        <p:tav tm="0">
                                          <p:val>
                                            <p:fltVal val="0"/>
                                          </p:val>
                                        </p:tav>
                                        <p:tav tm="100000">
                                          <p:val>
                                            <p:strVal val="#ppt_w"/>
                                          </p:val>
                                        </p:tav>
                                      </p:tavLst>
                                    </p:anim>
                                    <p:anim calcmode="lin" valueType="num">
                                      <p:cBhvr>
                                        <p:cTn id="48" dur="400" fill="hold"/>
                                        <p:tgtEl>
                                          <p:spTgt spid="12"/>
                                        </p:tgtEl>
                                        <p:attrNameLst>
                                          <p:attrName>ppt_h</p:attrName>
                                        </p:attrNameLst>
                                      </p:cBhvr>
                                      <p:tavLst>
                                        <p:tav tm="0">
                                          <p:val>
                                            <p:fltVal val="0"/>
                                          </p:val>
                                        </p:tav>
                                        <p:tav tm="100000">
                                          <p:val>
                                            <p:strVal val="#ppt_h"/>
                                          </p:val>
                                        </p:tav>
                                      </p:tavLst>
                                    </p:anim>
                                    <p:animEffect transition="in" filter="fade">
                                      <p:cBhvr>
                                        <p:cTn id="49" dur="4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400" fill="hold"/>
                                        <p:tgtEl>
                                          <p:spTgt spid="15"/>
                                        </p:tgtEl>
                                        <p:attrNameLst>
                                          <p:attrName>ppt_w</p:attrName>
                                        </p:attrNameLst>
                                      </p:cBhvr>
                                      <p:tavLst>
                                        <p:tav tm="0">
                                          <p:val>
                                            <p:fltVal val="0"/>
                                          </p:val>
                                        </p:tav>
                                        <p:tav tm="100000">
                                          <p:val>
                                            <p:strVal val="#ppt_w"/>
                                          </p:val>
                                        </p:tav>
                                      </p:tavLst>
                                    </p:anim>
                                    <p:anim calcmode="lin" valueType="num">
                                      <p:cBhvr>
                                        <p:cTn id="55" dur="400" fill="hold"/>
                                        <p:tgtEl>
                                          <p:spTgt spid="15"/>
                                        </p:tgtEl>
                                        <p:attrNameLst>
                                          <p:attrName>ppt_h</p:attrName>
                                        </p:attrNameLst>
                                      </p:cBhvr>
                                      <p:tavLst>
                                        <p:tav tm="0">
                                          <p:val>
                                            <p:fltVal val="0"/>
                                          </p:val>
                                        </p:tav>
                                        <p:tav tm="100000">
                                          <p:val>
                                            <p:strVal val="#ppt_h"/>
                                          </p:val>
                                        </p:tav>
                                      </p:tavLst>
                                    </p:anim>
                                    <p:animEffect transition="in" filter="fade">
                                      <p:cBhvr>
                                        <p:cTn id="56" dur="400"/>
                                        <p:tgtEl>
                                          <p:spTgt spid="1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400" fill="hold"/>
                                        <p:tgtEl>
                                          <p:spTgt spid="14"/>
                                        </p:tgtEl>
                                        <p:attrNameLst>
                                          <p:attrName>ppt_w</p:attrName>
                                        </p:attrNameLst>
                                      </p:cBhvr>
                                      <p:tavLst>
                                        <p:tav tm="0">
                                          <p:val>
                                            <p:fltVal val="0"/>
                                          </p:val>
                                        </p:tav>
                                        <p:tav tm="100000">
                                          <p:val>
                                            <p:strVal val="#ppt_w"/>
                                          </p:val>
                                        </p:tav>
                                      </p:tavLst>
                                    </p:anim>
                                    <p:anim calcmode="lin" valueType="num">
                                      <p:cBhvr>
                                        <p:cTn id="60" dur="400" fill="hold"/>
                                        <p:tgtEl>
                                          <p:spTgt spid="14"/>
                                        </p:tgtEl>
                                        <p:attrNameLst>
                                          <p:attrName>ppt_h</p:attrName>
                                        </p:attrNameLst>
                                      </p:cBhvr>
                                      <p:tavLst>
                                        <p:tav tm="0">
                                          <p:val>
                                            <p:fltVal val="0"/>
                                          </p:val>
                                        </p:tav>
                                        <p:tav tm="100000">
                                          <p:val>
                                            <p:strVal val="#ppt_h"/>
                                          </p:val>
                                        </p:tav>
                                      </p:tavLst>
                                    </p:anim>
                                    <p:animEffect transition="in" filter="fade">
                                      <p:cBhvr>
                                        <p:cTn id="61" dur="400"/>
                                        <p:tgtEl>
                                          <p:spTgt spid="14"/>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400" fill="hold"/>
                                        <p:tgtEl>
                                          <p:spTgt spid="16"/>
                                        </p:tgtEl>
                                        <p:attrNameLst>
                                          <p:attrName>ppt_w</p:attrName>
                                        </p:attrNameLst>
                                      </p:cBhvr>
                                      <p:tavLst>
                                        <p:tav tm="0">
                                          <p:val>
                                            <p:fltVal val="0"/>
                                          </p:val>
                                        </p:tav>
                                        <p:tav tm="100000">
                                          <p:val>
                                            <p:strVal val="#ppt_w"/>
                                          </p:val>
                                        </p:tav>
                                      </p:tavLst>
                                    </p:anim>
                                    <p:anim calcmode="lin" valueType="num">
                                      <p:cBhvr>
                                        <p:cTn id="65" dur="400" fill="hold"/>
                                        <p:tgtEl>
                                          <p:spTgt spid="16"/>
                                        </p:tgtEl>
                                        <p:attrNameLst>
                                          <p:attrName>ppt_h</p:attrName>
                                        </p:attrNameLst>
                                      </p:cBhvr>
                                      <p:tavLst>
                                        <p:tav tm="0">
                                          <p:val>
                                            <p:fltVal val="0"/>
                                          </p:val>
                                        </p:tav>
                                        <p:tav tm="100000">
                                          <p:val>
                                            <p:strVal val="#ppt_h"/>
                                          </p:val>
                                        </p:tav>
                                      </p:tavLst>
                                    </p:anim>
                                    <p:animEffect transition="in" filter="fade">
                                      <p:cBhvr>
                                        <p:cTn id="66" dur="4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400" fill="hold"/>
                                        <p:tgtEl>
                                          <p:spTgt spid="7"/>
                                        </p:tgtEl>
                                        <p:attrNameLst>
                                          <p:attrName>ppt_w</p:attrName>
                                        </p:attrNameLst>
                                      </p:cBhvr>
                                      <p:tavLst>
                                        <p:tav tm="0">
                                          <p:val>
                                            <p:fltVal val="0"/>
                                          </p:val>
                                        </p:tav>
                                        <p:tav tm="100000">
                                          <p:val>
                                            <p:strVal val="#ppt_w"/>
                                          </p:val>
                                        </p:tav>
                                      </p:tavLst>
                                    </p:anim>
                                    <p:anim calcmode="lin" valueType="num">
                                      <p:cBhvr>
                                        <p:cTn id="72" dur="400" fill="hold"/>
                                        <p:tgtEl>
                                          <p:spTgt spid="7"/>
                                        </p:tgtEl>
                                        <p:attrNameLst>
                                          <p:attrName>ppt_h</p:attrName>
                                        </p:attrNameLst>
                                      </p:cBhvr>
                                      <p:tavLst>
                                        <p:tav tm="0">
                                          <p:val>
                                            <p:fltVal val="0"/>
                                          </p:val>
                                        </p:tav>
                                        <p:tav tm="100000">
                                          <p:val>
                                            <p:strVal val="#ppt_h"/>
                                          </p:val>
                                        </p:tav>
                                      </p:tavLst>
                                    </p:anim>
                                    <p:animEffect transition="in" filter="fade">
                                      <p:cBhvr>
                                        <p:cTn id="73"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 grpId="0"/>
      <p:bldP spid="5" grpId="0"/>
      <p:bldP spid="6" grpId="0"/>
      <p:bldP spid="12" grpId="0"/>
      <p:bldP spid="14" grpId="0" animBg="1"/>
      <p:bldP spid="15" grpId="0" animBg="1"/>
      <p:bldP spid="1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3233389" y="769310"/>
            <a:ext cx="6453051"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Detección de cambios de las coberturas del suelo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Imagen 40">
            <a:extLst>
              <a:ext uri="{FF2B5EF4-FFF2-40B4-BE49-F238E27FC236}">
                <a16:creationId xmlns:a16="http://schemas.microsoft.com/office/drawing/2014/main" id="{A62EA17E-79A5-44B7-81EB-52DD8B2FD421}"/>
              </a:ext>
            </a:extLst>
          </p:cNvPr>
          <p:cNvPicPr>
            <a:picLocks noChangeAspect="1"/>
          </p:cNvPicPr>
          <p:nvPr/>
        </p:nvPicPr>
        <p:blipFill rotWithShape="1">
          <a:blip r:embed="rId4">
            <a:extLst>
              <a:ext uri="{28A0092B-C50C-407E-A947-70E740481C1C}">
                <a14:useLocalDpi xmlns:a14="http://schemas.microsoft.com/office/drawing/2010/main" val="0"/>
              </a:ext>
            </a:extLst>
          </a:blip>
          <a:srcRect t="632"/>
          <a:stretch/>
        </p:blipFill>
        <p:spPr bwMode="auto">
          <a:xfrm>
            <a:off x="399265" y="1874374"/>
            <a:ext cx="4118364" cy="3576315"/>
          </a:xfrm>
          <a:prstGeom prst="rect">
            <a:avLst/>
          </a:prstGeom>
          <a:ln>
            <a:noFill/>
          </a:ln>
          <a:extLst>
            <a:ext uri="{53640926-AAD7-44D8-BBD7-CCE9431645EC}">
              <a14:shadowObscured xmlns:a14="http://schemas.microsoft.com/office/drawing/2010/main"/>
            </a:ext>
          </a:extLst>
        </p:spPr>
      </p:pic>
      <p:pic>
        <p:nvPicPr>
          <p:cNvPr id="22" name="Imagen 19">
            <a:extLst>
              <a:ext uri="{FF2B5EF4-FFF2-40B4-BE49-F238E27FC236}">
                <a16:creationId xmlns:a16="http://schemas.microsoft.com/office/drawing/2014/main" id="{88BA1593-068D-43C8-8C55-E4EC2A964970}"/>
              </a:ext>
            </a:extLst>
          </p:cNvPr>
          <p:cNvPicPr>
            <a:picLocks noChangeAspect="1"/>
          </p:cNvPicPr>
          <p:nvPr/>
        </p:nvPicPr>
        <p:blipFill rotWithShape="1">
          <a:blip r:embed="rId5">
            <a:extLst>
              <a:ext uri="{28A0092B-C50C-407E-A947-70E740481C1C}">
                <a14:useLocalDpi xmlns:a14="http://schemas.microsoft.com/office/drawing/2010/main" val="0"/>
              </a:ext>
            </a:extLst>
          </a:blip>
          <a:srcRect l="2168" b="31586"/>
          <a:stretch/>
        </p:blipFill>
        <p:spPr bwMode="auto">
          <a:xfrm>
            <a:off x="5136807" y="2036716"/>
            <a:ext cx="3780149" cy="3433114"/>
          </a:xfrm>
          <a:prstGeom prst="rect">
            <a:avLst/>
          </a:prstGeom>
          <a:ln>
            <a:noFill/>
          </a:ln>
          <a:extLst>
            <a:ext uri="{53640926-AAD7-44D8-BBD7-CCE9431645EC}">
              <a14:shadowObscured xmlns:a14="http://schemas.microsoft.com/office/drawing/2010/main"/>
            </a:ext>
          </a:extLst>
        </p:spPr>
      </p:pic>
      <p:grpSp>
        <p:nvGrpSpPr>
          <p:cNvPr id="33" name="Grupo 32"/>
          <p:cNvGrpSpPr/>
          <p:nvPr/>
        </p:nvGrpSpPr>
        <p:grpSpPr>
          <a:xfrm>
            <a:off x="5136807" y="1493090"/>
            <a:ext cx="3830320" cy="291601"/>
            <a:chOff x="751840" y="2062970"/>
            <a:chExt cx="3830320" cy="291601"/>
          </a:xfrm>
        </p:grpSpPr>
        <p:sp>
          <p:nvSpPr>
            <p:cNvPr id="34" name="Rectángulo redondeado 42">
              <a:extLst>
                <a:ext uri="{FF2B5EF4-FFF2-40B4-BE49-F238E27FC236}">
                  <a16:creationId xmlns:a16="http://schemas.microsoft.com/office/drawing/2014/main" id="{D5B4D3CF-402A-40DC-A7D1-B86CF7103E08}"/>
                </a:ext>
              </a:extLst>
            </p:cNvPr>
            <p:cNvSpPr/>
            <p:nvPr/>
          </p:nvSpPr>
          <p:spPr>
            <a:xfrm>
              <a:off x="751840" y="2062971"/>
              <a:ext cx="1273730" cy="291600"/>
            </a:xfrm>
            <a:prstGeom prst="roundRect">
              <a:avLst/>
            </a:prstGeom>
            <a:solidFill>
              <a:schemeClr val="accent5">
                <a:lumMod val="40000"/>
                <a:lumOff val="6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ENVI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ángulo redondeado 42">
              <a:extLst>
                <a:ext uri="{FF2B5EF4-FFF2-40B4-BE49-F238E27FC236}">
                  <a16:creationId xmlns:a16="http://schemas.microsoft.com/office/drawing/2014/main" id="{C207A29A-9C14-4DCB-B5D9-EC867119C697}"/>
                </a:ext>
              </a:extLst>
            </p:cNvPr>
            <p:cNvSpPr/>
            <p:nvPr/>
          </p:nvSpPr>
          <p:spPr>
            <a:xfrm>
              <a:off x="1850079" y="2062970"/>
              <a:ext cx="2732081" cy="291600"/>
            </a:xfrm>
            <a:prstGeom prst="roundRect">
              <a:avLst/>
            </a:prstGeom>
            <a:solidFill>
              <a:srgbClr val="DBB7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Image</a:t>
              </a: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Difference</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grpSp>
      <p:grpSp>
        <p:nvGrpSpPr>
          <p:cNvPr id="37" name="Grupo 36"/>
          <p:cNvGrpSpPr/>
          <p:nvPr/>
        </p:nvGrpSpPr>
        <p:grpSpPr>
          <a:xfrm>
            <a:off x="502888" y="1472466"/>
            <a:ext cx="3830320" cy="291601"/>
            <a:chOff x="751840" y="2062970"/>
            <a:chExt cx="3830320" cy="291601"/>
          </a:xfrm>
        </p:grpSpPr>
        <p:sp>
          <p:nvSpPr>
            <p:cNvPr id="39" name="Rectángulo redondeado 42">
              <a:extLst>
                <a:ext uri="{FF2B5EF4-FFF2-40B4-BE49-F238E27FC236}">
                  <a16:creationId xmlns:a16="http://schemas.microsoft.com/office/drawing/2014/main" id="{D5B4D3CF-402A-40DC-A7D1-B86CF7103E08}"/>
                </a:ext>
              </a:extLst>
            </p:cNvPr>
            <p:cNvSpPr/>
            <p:nvPr/>
          </p:nvSpPr>
          <p:spPr>
            <a:xfrm>
              <a:off x="751840" y="2062971"/>
              <a:ext cx="1273730" cy="291600"/>
            </a:xfrm>
            <a:prstGeom prst="roundRect">
              <a:avLst/>
            </a:prstGeom>
            <a:solidFill>
              <a:schemeClr val="accent5">
                <a:lumMod val="40000"/>
                <a:lumOff val="6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ERDAS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ángulo redondeado 42">
              <a:extLst>
                <a:ext uri="{FF2B5EF4-FFF2-40B4-BE49-F238E27FC236}">
                  <a16:creationId xmlns:a16="http://schemas.microsoft.com/office/drawing/2014/main" id="{C207A29A-9C14-4DCB-B5D9-EC867119C697}"/>
                </a:ext>
              </a:extLst>
            </p:cNvPr>
            <p:cNvSpPr/>
            <p:nvPr/>
          </p:nvSpPr>
          <p:spPr>
            <a:xfrm>
              <a:off x="1850079" y="2062970"/>
              <a:ext cx="2732081" cy="291600"/>
            </a:xfrm>
            <a:prstGeom prst="roundRect">
              <a:avLst/>
            </a:prstGeom>
            <a:solidFill>
              <a:srgbClr val="DBB7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Change</a:t>
              </a: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Detection</a:t>
              </a: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Difference</a:t>
              </a:r>
              <a:r>
                <a:rPr kumimoji="0" lang="es-ES" sz="1400" b="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400" b="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Map</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grpSp>
      <p:sp>
        <p:nvSpPr>
          <p:cNvPr id="42" name="Rectángulo redondeado 41"/>
          <p:cNvSpPr/>
          <p:nvPr/>
        </p:nvSpPr>
        <p:spPr>
          <a:xfrm>
            <a:off x="9686439" y="2888356"/>
            <a:ext cx="2027955" cy="3819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Imagen vs. imagen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ángulo redondeado 46"/>
          <p:cNvSpPr/>
          <p:nvPr/>
        </p:nvSpPr>
        <p:spPr>
          <a:xfrm>
            <a:off x="9686440" y="4114566"/>
            <a:ext cx="2027955" cy="3819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Imagen clasificada  vs. imagen clasificada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2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400" fill="hold"/>
                                        <p:tgtEl>
                                          <p:spTgt spid="33"/>
                                        </p:tgtEl>
                                        <p:attrNameLst>
                                          <p:attrName>ppt_w</p:attrName>
                                        </p:attrNameLst>
                                      </p:cBhvr>
                                      <p:tavLst>
                                        <p:tav tm="0">
                                          <p:val>
                                            <p:fltVal val="0"/>
                                          </p:val>
                                        </p:tav>
                                        <p:tav tm="100000">
                                          <p:val>
                                            <p:strVal val="#ppt_w"/>
                                          </p:val>
                                        </p:tav>
                                      </p:tavLst>
                                    </p:anim>
                                    <p:anim calcmode="lin" valueType="num">
                                      <p:cBhvr>
                                        <p:cTn id="13" dur="400" fill="hold"/>
                                        <p:tgtEl>
                                          <p:spTgt spid="33"/>
                                        </p:tgtEl>
                                        <p:attrNameLst>
                                          <p:attrName>ppt_h</p:attrName>
                                        </p:attrNameLst>
                                      </p:cBhvr>
                                      <p:tavLst>
                                        <p:tav tm="0">
                                          <p:val>
                                            <p:fltVal val="0"/>
                                          </p:val>
                                        </p:tav>
                                        <p:tav tm="100000">
                                          <p:val>
                                            <p:strVal val="#ppt_h"/>
                                          </p:val>
                                        </p:tav>
                                      </p:tavLst>
                                    </p:anim>
                                    <p:animEffect transition="in" filter="fade">
                                      <p:cBhvr>
                                        <p:cTn id="14" dur="4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400" fill="hold"/>
                                        <p:tgtEl>
                                          <p:spTgt spid="37"/>
                                        </p:tgtEl>
                                        <p:attrNameLst>
                                          <p:attrName>ppt_w</p:attrName>
                                        </p:attrNameLst>
                                      </p:cBhvr>
                                      <p:tavLst>
                                        <p:tav tm="0">
                                          <p:val>
                                            <p:fltVal val="0"/>
                                          </p:val>
                                        </p:tav>
                                        <p:tav tm="100000">
                                          <p:val>
                                            <p:strVal val="#ppt_w"/>
                                          </p:val>
                                        </p:tav>
                                      </p:tavLst>
                                    </p:anim>
                                    <p:anim calcmode="lin" valueType="num">
                                      <p:cBhvr>
                                        <p:cTn id="18" dur="400" fill="hold"/>
                                        <p:tgtEl>
                                          <p:spTgt spid="37"/>
                                        </p:tgtEl>
                                        <p:attrNameLst>
                                          <p:attrName>ppt_h</p:attrName>
                                        </p:attrNameLst>
                                      </p:cBhvr>
                                      <p:tavLst>
                                        <p:tav tm="0">
                                          <p:val>
                                            <p:fltVal val="0"/>
                                          </p:val>
                                        </p:tav>
                                        <p:tav tm="100000">
                                          <p:val>
                                            <p:strVal val="#ppt_h"/>
                                          </p:val>
                                        </p:tav>
                                      </p:tavLst>
                                    </p:anim>
                                    <p:animEffect transition="in" filter="fade">
                                      <p:cBhvr>
                                        <p:cTn id="19" dur="4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400" fill="hold"/>
                                        <p:tgtEl>
                                          <p:spTgt spid="42"/>
                                        </p:tgtEl>
                                        <p:attrNameLst>
                                          <p:attrName>ppt_w</p:attrName>
                                        </p:attrNameLst>
                                      </p:cBhvr>
                                      <p:tavLst>
                                        <p:tav tm="0">
                                          <p:val>
                                            <p:fltVal val="0"/>
                                          </p:val>
                                        </p:tav>
                                        <p:tav tm="100000">
                                          <p:val>
                                            <p:strVal val="#ppt_w"/>
                                          </p:val>
                                        </p:tav>
                                      </p:tavLst>
                                    </p:anim>
                                    <p:anim calcmode="lin" valueType="num">
                                      <p:cBhvr>
                                        <p:cTn id="23" dur="400" fill="hold"/>
                                        <p:tgtEl>
                                          <p:spTgt spid="42"/>
                                        </p:tgtEl>
                                        <p:attrNameLst>
                                          <p:attrName>ppt_h</p:attrName>
                                        </p:attrNameLst>
                                      </p:cBhvr>
                                      <p:tavLst>
                                        <p:tav tm="0">
                                          <p:val>
                                            <p:fltVal val="0"/>
                                          </p:val>
                                        </p:tav>
                                        <p:tav tm="100000">
                                          <p:val>
                                            <p:strVal val="#ppt_h"/>
                                          </p:val>
                                        </p:tav>
                                      </p:tavLst>
                                    </p:anim>
                                    <p:animEffect transition="in" filter="fade">
                                      <p:cBhvr>
                                        <p:cTn id="24" dur="400"/>
                                        <p:tgtEl>
                                          <p:spTgt spid="4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400" fill="hold"/>
                                        <p:tgtEl>
                                          <p:spTgt spid="47"/>
                                        </p:tgtEl>
                                        <p:attrNameLst>
                                          <p:attrName>ppt_w</p:attrName>
                                        </p:attrNameLst>
                                      </p:cBhvr>
                                      <p:tavLst>
                                        <p:tav tm="0">
                                          <p:val>
                                            <p:fltVal val="0"/>
                                          </p:val>
                                        </p:tav>
                                        <p:tav tm="100000">
                                          <p:val>
                                            <p:strVal val="#ppt_w"/>
                                          </p:val>
                                        </p:tav>
                                      </p:tavLst>
                                    </p:anim>
                                    <p:anim calcmode="lin" valueType="num">
                                      <p:cBhvr>
                                        <p:cTn id="28" dur="400" fill="hold"/>
                                        <p:tgtEl>
                                          <p:spTgt spid="47"/>
                                        </p:tgtEl>
                                        <p:attrNameLst>
                                          <p:attrName>ppt_h</p:attrName>
                                        </p:attrNameLst>
                                      </p:cBhvr>
                                      <p:tavLst>
                                        <p:tav tm="0">
                                          <p:val>
                                            <p:fltVal val="0"/>
                                          </p:val>
                                        </p:tav>
                                        <p:tav tm="100000">
                                          <p:val>
                                            <p:strVal val="#ppt_h"/>
                                          </p:val>
                                        </p:tav>
                                      </p:tavLst>
                                    </p:anim>
                                    <p:animEffect transition="in" filter="fade">
                                      <p:cBhvr>
                                        <p:cTn id="29" dur="400"/>
                                        <p:tgtEl>
                                          <p:spTgt spid="4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400" fill="hold"/>
                                        <p:tgtEl>
                                          <p:spTgt spid="28"/>
                                        </p:tgtEl>
                                        <p:attrNameLst>
                                          <p:attrName>ppt_w</p:attrName>
                                        </p:attrNameLst>
                                      </p:cBhvr>
                                      <p:tavLst>
                                        <p:tav tm="0">
                                          <p:val>
                                            <p:fltVal val="0"/>
                                          </p:val>
                                        </p:tav>
                                        <p:tav tm="100000">
                                          <p:val>
                                            <p:strVal val="#ppt_w"/>
                                          </p:val>
                                        </p:tav>
                                      </p:tavLst>
                                    </p:anim>
                                    <p:anim calcmode="lin" valueType="num">
                                      <p:cBhvr>
                                        <p:cTn id="33" dur="400" fill="hold"/>
                                        <p:tgtEl>
                                          <p:spTgt spid="28"/>
                                        </p:tgtEl>
                                        <p:attrNameLst>
                                          <p:attrName>ppt_h</p:attrName>
                                        </p:attrNameLst>
                                      </p:cBhvr>
                                      <p:tavLst>
                                        <p:tav tm="0">
                                          <p:val>
                                            <p:fltVal val="0"/>
                                          </p:val>
                                        </p:tav>
                                        <p:tav tm="100000">
                                          <p:val>
                                            <p:strVal val="#ppt_h"/>
                                          </p:val>
                                        </p:tav>
                                      </p:tavLst>
                                    </p:anim>
                                    <p:animEffect transition="in" filter="fade">
                                      <p:cBhvr>
                                        <p:cTn id="34" dur="4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fltVal val="0"/>
                                          </p:val>
                                        </p:tav>
                                        <p:tav tm="100000">
                                          <p:val>
                                            <p:strVal val="#ppt_w"/>
                                          </p:val>
                                        </p:tav>
                                      </p:tavLst>
                                    </p:anim>
                                    <p:anim calcmode="lin" valueType="num">
                                      <p:cBhvr>
                                        <p:cTn id="38" dur="400" fill="hold"/>
                                        <p:tgtEl>
                                          <p:spTgt spid="22"/>
                                        </p:tgtEl>
                                        <p:attrNameLst>
                                          <p:attrName>ppt_h</p:attrName>
                                        </p:attrNameLst>
                                      </p:cBhvr>
                                      <p:tavLst>
                                        <p:tav tm="0">
                                          <p:val>
                                            <p:fltVal val="0"/>
                                          </p:val>
                                        </p:tav>
                                        <p:tav tm="100000">
                                          <p:val>
                                            <p:strVal val="#ppt_h"/>
                                          </p:val>
                                        </p:tav>
                                      </p:tavLst>
                                    </p:anim>
                                    <p:animEffect transition="in" filter="fade">
                                      <p:cBhvr>
                                        <p:cTn id="39"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2" grpId="0" animBg="1"/>
      <p:bldP spid="4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grpSp>
        <p:nvGrpSpPr>
          <p:cNvPr id="23" name="Grupo 60">
            <a:extLst>
              <a:ext uri="{FF2B5EF4-FFF2-40B4-BE49-F238E27FC236}">
                <a16:creationId xmlns:a16="http://schemas.microsoft.com/office/drawing/2014/main" id="{FEF97C63-B347-4623-84CF-002C7D818605}"/>
              </a:ext>
            </a:extLst>
          </p:cNvPr>
          <p:cNvGrpSpPr/>
          <p:nvPr/>
        </p:nvGrpSpPr>
        <p:grpSpPr>
          <a:xfrm>
            <a:off x="5817594" y="2087595"/>
            <a:ext cx="6246644" cy="3622968"/>
            <a:chOff x="0" y="0"/>
            <a:chExt cx="5593656" cy="2986405"/>
          </a:xfrm>
        </p:grpSpPr>
        <p:grpSp>
          <p:nvGrpSpPr>
            <p:cNvPr id="30" name="Grupo 92">
              <a:extLst>
                <a:ext uri="{FF2B5EF4-FFF2-40B4-BE49-F238E27FC236}">
                  <a16:creationId xmlns:a16="http://schemas.microsoft.com/office/drawing/2014/main" id="{825C77F4-7F3D-4E03-B9F7-6BDD6F8C2D03}"/>
                </a:ext>
              </a:extLst>
            </p:cNvPr>
            <p:cNvGrpSpPr/>
            <p:nvPr/>
          </p:nvGrpSpPr>
          <p:grpSpPr>
            <a:xfrm>
              <a:off x="0" y="0"/>
              <a:ext cx="5593656" cy="2985221"/>
              <a:chOff x="-198137" y="-38104"/>
              <a:chExt cx="5593732" cy="2985774"/>
            </a:xfrm>
          </p:grpSpPr>
          <p:grpSp>
            <p:nvGrpSpPr>
              <p:cNvPr id="34" name="Grupo 91">
                <a:extLst>
                  <a:ext uri="{FF2B5EF4-FFF2-40B4-BE49-F238E27FC236}">
                    <a16:creationId xmlns:a16="http://schemas.microsoft.com/office/drawing/2014/main" id="{1E211A8D-F920-436D-B053-155FA846E326}"/>
                  </a:ext>
                </a:extLst>
              </p:cNvPr>
              <p:cNvGrpSpPr/>
              <p:nvPr/>
            </p:nvGrpSpPr>
            <p:grpSpPr>
              <a:xfrm>
                <a:off x="-198137" y="-24129"/>
                <a:ext cx="2759808" cy="2971799"/>
                <a:chOff x="-198137" y="-24129"/>
                <a:chExt cx="2759808" cy="2971799"/>
              </a:xfrm>
            </p:grpSpPr>
            <p:pic>
              <p:nvPicPr>
                <p:cNvPr id="41" name="Imagen 56">
                  <a:extLst>
                    <a:ext uri="{FF2B5EF4-FFF2-40B4-BE49-F238E27FC236}">
                      <a16:creationId xmlns:a16="http://schemas.microsoft.com/office/drawing/2014/main" id="{9CE12EED-E49E-46D6-B845-D7A20CCC19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31" y="-24129"/>
                  <a:ext cx="2432840" cy="2971799"/>
                </a:xfrm>
                <a:prstGeom prst="rect">
                  <a:avLst/>
                </a:prstGeom>
                <a:ln w="3175">
                  <a:solidFill>
                    <a:sysClr val="windowText" lastClr="000000">
                      <a:lumMod val="95000"/>
                      <a:lumOff val="5000"/>
                    </a:sysClr>
                  </a:solidFill>
                </a:ln>
              </p:spPr>
            </p:pic>
            <p:sp>
              <p:nvSpPr>
                <p:cNvPr id="42" name="Cuadro de texto 61">
                  <a:extLst>
                    <a:ext uri="{FF2B5EF4-FFF2-40B4-BE49-F238E27FC236}">
                      <a16:creationId xmlns:a16="http://schemas.microsoft.com/office/drawing/2014/main" id="{F4721A4C-0BD5-4686-80E0-E57BCCD0DF12}"/>
                    </a:ext>
                  </a:extLst>
                </p:cNvPr>
                <p:cNvSpPr txBox="1"/>
                <p:nvPr/>
              </p:nvSpPr>
              <p:spPr>
                <a:xfrm>
                  <a:off x="-198137" y="1294598"/>
                  <a:ext cx="312424" cy="250825"/>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s-ES"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a:t>
                  </a:r>
                  <a:r>
                    <a:rPr kumimoji="0" lang="es-E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upo 84">
                <a:extLst>
                  <a:ext uri="{FF2B5EF4-FFF2-40B4-BE49-F238E27FC236}">
                    <a16:creationId xmlns:a16="http://schemas.microsoft.com/office/drawing/2014/main" id="{FE3D8C8F-623E-4F91-8957-3B1FFEAE7B40}"/>
                  </a:ext>
                </a:extLst>
              </p:cNvPr>
              <p:cNvGrpSpPr/>
              <p:nvPr/>
            </p:nvGrpSpPr>
            <p:grpSpPr>
              <a:xfrm>
                <a:off x="2613640" y="-38104"/>
                <a:ext cx="2781955" cy="2964180"/>
                <a:chOff x="-266720" y="-45724"/>
                <a:chExt cx="2781955" cy="2964180"/>
              </a:xfrm>
            </p:grpSpPr>
            <p:sp>
              <p:nvSpPr>
                <p:cNvPr id="37" name="Cuadro de texto 62">
                  <a:extLst>
                    <a:ext uri="{FF2B5EF4-FFF2-40B4-BE49-F238E27FC236}">
                      <a16:creationId xmlns:a16="http://schemas.microsoft.com/office/drawing/2014/main" id="{5239BBC3-A69A-4344-A21E-EA2175CE614C}"/>
                    </a:ext>
                  </a:extLst>
                </p:cNvPr>
                <p:cNvSpPr txBox="1"/>
                <p:nvPr/>
              </p:nvSpPr>
              <p:spPr>
                <a:xfrm>
                  <a:off x="-266720" y="1264576"/>
                  <a:ext cx="327619" cy="251413"/>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s-ES"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a:t>
                  </a:r>
                  <a:r>
                    <a:rPr kumimoji="0" lang="es-E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9" name="Imagen 57">
                  <a:extLst>
                    <a:ext uri="{FF2B5EF4-FFF2-40B4-BE49-F238E27FC236}">
                      <a16:creationId xmlns:a16="http://schemas.microsoft.com/office/drawing/2014/main" id="{62237CE4-5083-4976-BE59-081521758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21" y="-45724"/>
                  <a:ext cx="2437014" cy="2964180"/>
                </a:xfrm>
                <a:prstGeom prst="rect">
                  <a:avLst/>
                </a:prstGeom>
                <a:ln w="3175">
                  <a:solidFill>
                    <a:sysClr val="windowText" lastClr="000000">
                      <a:lumMod val="95000"/>
                      <a:lumOff val="5000"/>
                    </a:sysClr>
                  </a:solidFill>
                </a:ln>
              </p:spPr>
            </p:pic>
          </p:grpSp>
        </p:grpSp>
        <p:pic>
          <p:nvPicPr>
            <p:cNvPr id="32" name="Imagen 48">
              <a:extLst>
                <a:ext uri="{FF2B5EF4-FFF2-40B4-BE49-F238E27FC236}">
                  <a16:creationId xmlns:a16="http://schemas.microsoft.com/office/drawing/2014/main" id="{E15D79AC-DE30-4E37-9AA2-D9CFB83626E6}"/>
                </a:ext>
              </a:extLst>
            </p:cNvPr>
            <p:cNvPicPr>
              <a:picLocks noChangeAspect="1"/>
            </p:cNvPicPr>
            <p:nvPr/>
          </p:nvPicPr>
          <p:blipFill rotWithShape="1">
            <a:blip r:embed="rId6">
              <a:extLst>
                <a:ext uri="{28A0092B-C50C-407E-A947-70E740481C1C}">
                  <a14:useLocalDpi xmlns:a14="http://schemas.microsoft.com/office/drawing/2010/main" val="0"/>
                </a:ext>
              </a:extLst>
            </a:blip>
            <a:srcRect l="2498"/>
            <a:stretch/>
          </p:blipFill>
          <p:spPr bwMode="auto">
            <a:xfrm>
              <a:off x="330982" y="2677160"/>
              <a:ext cx="550545" cy="309245"/>
            </a:xfrm>
            <a:prstGeom prst="rect">
              <a:avLst/>
            </a:prstGeom>
            <a:ln>
              <a:noFill/>
            </a:ln>
            <a:extLst>
              <a:ext uri="{53640926-AAD7-44D8-BBD7-CCE9431645EC}">
                <a14:shadowObscured xmlns:a14="http://schemas.microsoft.com/office/drawing/2010/main"/>
              </a:ext>
            </a:extLst>
          </p:spPr>
        </p:pic>
        <p:pic>
          <p:nvPicPr>
            <p:cNvPr id="33" name="Imagen 59">
              <a:extLst>
                <a:ext uri="{FF2B5EF4-FFF2-40B4-BE49-F238E27FC236}">
                  <a16:creationId xmlns:a16="http://schemas.microsoft.com/office/drawing/2014/main" id="{01DF2FDC-C5CF-4317-9543-57A4F2A32B16}"/>
                </a:ext>
              </a:extLst>
            </p:cNvPr>
            <p:cNvPicPr>
              <a:picLocks noChangeAspect="1"/>
            </p:cNvPicPr>
            <p:nvPr/>
          </p:nvPicPr>
          <p:blipFill rotWithShape="1">
            <a:blip r:embed="rId6">
              <a:extLst>
                <a:ext uri="{28A0092B-C50C-407E-A947-70E740481C1C}">
                  <a14:useLocalDpi xmlns:a14="http://schemas.microsoft.com/office/drawing/2010/main" val="0"/>
                </a:ext>
              </a:extLst>
            </a:blip>
            <a:srcRect l="2498"/>
            <a:stretch/>
          </p:blipFill>
          <p:spPr bwMode="auto">
            <a:xfrm>
              <a:off x="3153898" y="2657622"/>
              <a:ext cx="550545" cy="309245"/>
            </a:xfrm>
            <a:prstGeom prst="rect">
              <a:avLst/>
            </a:prstGeom>
            <a:ln>
              <a:noFill/>
            </a:ln>
            <a:extLst>
              <a:ext uri="{53640926-AAD7-44D8-BBD7-CCE9431645EC}">
                <a14:shadowObscured xmlns:a14="http://schemas.microsoft.com/office/drawing/2010/main"/>
              </a:ext>
            </a:extLst>
          </p:spPr>
        </p:pic>
      </p:grpSp>
      <p:sp>
        <p:nvSpPr>
          <p:cNvPr id="28" name="TextBox 16">
            <a:extLst>
              <a:ext uri="{FF2B5EF4-FFF2-40B4-BE49-F238E27FC236}">
                <a16:creationId xmlns:a16="http://schemas.microsoft.com/office/drawing/2014/main" id="{3C734B47-CE06-4EE9-8447-25E8075721AC}"/>
              </a:ext>
            </a:extLst>
          </p:cNvPr>
          <p:cNvSpPr txBox="1"/>
          <p:nvPr/>
        </p:nvSpPr>
        <p:spPr>
          <a:xfrm>
            <a:off x="150078" y="6387930"/>
            <a:ext cx="5907436"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Nota. </a:t>
            </a:r>
            <a:r>
              <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y c) Detección de cambios 2010-2014; b)</a:t>
            </a:r>
            <a:r>
              <a:rPr kumimoji="0" lang="es-ES" sz="12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y d) </a:t>
            </a:r>
            <a:r>
              <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detección de cambios 2014-2019</a:t>
            </a:r>
            <a:r>
              <a:rPr kumimoji="0" lang="es-ES"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oup 28">
            <a:extLst>
              <a:ext uri="{FF2B5EF4-FFF2-40B4-BE49-F238E27FC236}">
                <a16:creationId xmlns:a16="http://schemas.microsoft.com/office/drawing/2014/main" id="{CB3B7A4D-7BA2-4436-B480-B3BCC0B8B2A1}"/>
              </a:ext>
            </a:extLst>
          </p:cNvPr>
          <p:cNvGrpSpPr/>
          <p:nvPr/>
        </p:nvGrpSpPr>
        <p:grpSpPr>
          <a:xfrm>
            <a:off x="-48458" y="2076044"/>
            <a:ext cx="5907435" cy="3752097"/>
            <a:chOff x="0" y="0"/>
            <a:chExt cx="5616889" cy="2974975"/>
          </a:xfrm>
        </p:grpSpPr>
        <p:grpSp>
          <p:nvGrpSpPr>
            <p:cNvPr id="31" name="Grupo 92">
              <a:extLst>
                <a:ext uri="{FF2B5EF4-FFF2-40B4-BE49-F238E27FC236}">
                  <a16:creationId xmlns:a16="http://schemas.microsoft.com/office/drawing/2014/main" id="{40869273-2BA1-4E96-974D-69E2C306C379}"/>
                </a:ext>
              </a:extLst>
            </p:cNvPr>
            <p:cNvGrpSpPr/>
            <p:nvPr/>
          </p:nvGrpSpPr>
          <p:grpSpPr>
            <a:xfrm>
              <a:off x="0" y="1326388"/>
              <a:ext cx="3138803" cy="273051"/>
              <a:chOff x="-198137" y="1272196"/>
              <a:chExt cx="3139396" cy="273227"/>
            </a:xfrm>
          </p:grpSpPr>
          <p:sp>
            <p:nvSpPr>
              <p:cNvPr id="45" name="Cuadro de texto 61">
                <a:extLst>
                  <a:ext uri="{FF2B5EF4-FFF2-40B4-BE49-F238E27FC236}">
                    <a16:creationId xmlns:a16="http://schemas.microsoft.com/office/drawing/2014/main" id="{C186EDB5-FB49-4408-B5DA-F37A676CC26F}"/>
                  </a:ext>
                </a:extLst>
              </p:cNvPr>
              <p:cNvSpPr txBox="1"/>
              <p:nvPr/>
            </p:nvSpPr>
            <p:spPr>
              <a:xfrm>
                <a:off x="-198137" y="1294598"/>
                <a:ext cx="312424" cy="250825"/>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Cuadro de texto 62">
                <a:extLst>
                  <a:ext uri="{FF2B5EF4-FFF2-40B4-BE49-F238E27FC236}">
                    <a16:creationId xmlns:a16="http://schemas.microsoft.com/office/drawing/2014/main" id="{AE4230CB-7C3F-420A-A223-E09B3A53146F}"/>
                  </a:ext>
                </a:extLst>
              </p:cNvPr>
              <p:cNvSpPr txBox="1"/>
              <p:nvPr/>
            </p:nvSpPr>
            <p:spPr>
              <a:xfrm>
                <a:off x="2613640" y="1272196"/>
                <a:ext cx="327619" cy="251413"/>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712D5AA3-FCA2-4E71-9607-7DE22D377540}"/>
                </a:ext>
              </a:extLst>
            </p:cNvPr>
            <p:cNvGrpSpPr/>
            <p:nvPr/>
          </p:nvGrpSpPr>
          <p:grpSpPr>
            <a:xfrm>
              <a:off x="281353" y="0"/>
              <a:ext cx="5335536" cy="2974975"/>
              <a:chOff x="0" y="0"/>
              <a:chExt cx="5335536" cy="2974975"/>
            </a:xfrm>
          </p:grpSpPr>
          <p:pic>
            <p:nvPicPr>
              <p:cNvPr id="38" name="Picture 37">
                <a:extLst>
                  <a:ext uri="{FF2B5EF4-FFF2-40B4-BE49-F238E27FC236}">
                    <a16:creationId xmlns:a16="http://schemas.microsoft.com/office/drawing/2014/main" id="{1C894014-72C5-4E66-8018-8FE5C7F2D4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466975" cy="2962275"/>
              </a:xfrm>
              <a:prstGeom prst="rect">
                <a:avLst/>
              </a:prstGeom>
            </p:spPr>
          </p:pic>
          <p:pic>
            <p:nvPicPr>
              <p:cNvPr id="40" name="Picture 39">
                <a:extLst>
                  <a:ext uri="{FF2B5EF4-FFF2-40B4-BE49-F238E27FC236}">
                    <a16:creationId xmlns:a16="http://schemas.microsoft.com/office/drawing/2014/main" id="{BEE04556-A3A8-4CA9-BE9A-F6F3152BDB92}"/>
                  </a:ext>
                </a:extLst>
              </p:cNvPr>
              <p:cNvPicPr>
                <a:picLocks noChangeAspect="1"/>
              </p:cNvPicPr>
              <p:nvPr/>
            </p:nvPicPr>
            <p:blipFill rotWithShape="1">
              <a:blip r:embed="rId8">
                <a:extLst>
                  <a:ext uri="{28A0092B-C50C-407E-A947-70E740481C1C}">
                    <a14:useLocalDpi xmlns:a14="http://schemas.microsoft.com/office/drawing/2010/main" val="0"/>
                  </a:ext>
                </a:extLst>
              </a:blip>
              <a:srcRect l="41570"/>
              <a:stretch/>
            </p:blipFill>
            <p:spPr bwMode="auto">
              <a:xfrm>
                <a:off x="0" y="2311121"/>
                <a:ext cx="854075" cy="657225"/>
              </a:xfrm>
              <a:prstGeom prst="rect">
                <a:avLst/>
              </a:prstGeom>
              <a:ln>
                <a:noFill/>
              </a:ln>
              <a:extLst>
                <a:ext uri="{53640926-AAD7-44D8-BBD7-CCE9431645EC}">
                  <a14:shadowObscured xmlns:a14="http://schemas.microsoft.com/office/drawing/2010/main"/>
                </a:ext>
              </a:extLst>
            </p:spPr>
          </p:pic>
          <p:pic>
            <p:nvPicPr>
              <p:cNvPr id="43" name="Picture 42">
                <a:extLst>
                  <a:ext uri="{FF2B5EF4-FFF2-40B4-BE49-F238E27FC236}">
                    <a16:creationId xmlns:a16="http://schemas.microsoft.com/office/drawing/2014/main" id="{9687C9F6-7271-415F-BD42-B598B87B3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3636" y="10049"/>
                <a:ext cx="2501900" cy="2964180"/>
              </a:xfrm>
              <a:prstGeom prst="rect">
                <a:avLst/>
              </a:prstGeom>
            </p:spPr>
          </p:pic>
          <p:pic>
            <p:nvPicPr>
              <p:cNvPr id="44" name="Picture 43">
                <a:extLst>
                  <a:ext uri="{FF2B5EF4-FFF2-40B4-BE49-F238E27FC236}">
                    <a16:creationId xmlns:a16="http://schemas.microsoft.com/office/drawing/2014/main" id="{5459FC6A-529C-4D4A-9833-E8E62A7A92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2767" y="2331218"/>
                <a:ext cx="804564" cy="643757"/>
              </a:xfrm>
              <a:prstGeom prst="rect">
                <a:avLst/>
              </a:prstGeom>
            </p:spPr>
          </p:pic>
        </p:grpSp>
      </p:grpSp>
      <p:sp>
        <p:nvSpPr>
          <p:cNvPr id="47" name="Rectángulo redondeado 46"/>
          <p:cNvSpPr/>
          <p:nvPr/>
        </p:nvSpPr>
        <p:spPr>
          <a:xfrm>
            <a:off x="846305" y="732341"/>
            <a:ext cx="10757866"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Resultados de la detección de cambios de las coberturas del suelo, imagen vs. imagen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ángulo redondeado 42">
            <a:extLst>
              <a:ext uri="{FF2B5EF4-FFF2-40B4-BE49-F238E27FC236}">
                <a16:creationId xmlns:a16="http://schemas.microsoft.com/office/drawing/2014/main" id="{C207A29A-9C14-4DCB-B5D9-EC867119C697}"/>
              </a:ext>
            </a:extLst>
          </p:cNvPr>
          <p:cNvSpPr/>
          <p:nvPr/>
        </p:nvSpPr>
        <p:spPr>
          <a:xfrm>
            <a:off x="8436168" y="1457417"/>
            <a:ext cx="1408656" cy="291600"/>
          </a:xfrm>
          <a:prstGeom prst="roundRect">
            <a:avLst/>
          </a:prstGeom>
          <a:solidFill>
            <a:srgbClr val="CCCC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ENVI</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sp>
        <p:nvSpPr>
          <p:cNvPr id="52" name="Rectángulo redondeado 42">
            <a:extLst>
              <a:ext uri="{FF2B5EF4-FFF2-40B4-BE49-F238E27FC236}">
                <a16:creationId xmlns:a16="http://schemas.microsoft.com/office/drawing/2014/main" id="{C207A29A-9C14-4DCB-B5D9-EC867119C697}"/>
              </a:ext>
            </a:extLst>
          </p:cNvPr>
          <p:cNvSpPr/>
          <p:nvPr/>
        </p:nvSpPr>
        <p:spPr>
          <a:xfrm>
            <a:off x="2399468" y="1448547"/>
            <a:ext cx="1408656" cy="291600"/>
          </a:xfrm>
          <a:prstGeom prst="roundRect">
            <a:avLst/>
          </a:prstGeom>
          <a:solidFill>
            <a:srgbClr val="CCCC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a:solidFill>
                  <a:prstClr val="black"/>
                </a:solidFill>
                <a:latin typeface="Calibri" panose="020F0502020204030204" pitchFamily="34" charset="0"/>
                <a:cs typeface="Times New Roman" panose="02020603050405020304" pitchFamily="18" charset="0"/>
              </a:rPr>
              <a:t>ERDAS</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2725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400" fill="hold"/>
                                        <p:tgtEl>
                                          <p:spTgt spid="23"/>
                                        </p:tgtEl>
                                        <p:attrNameLst>
                                          <p:attrName>ppt_w</p:attrName>
                                        </p:attrNameLst>
                                      </p:cBhvr>
                                      <p:tavLst>
                                        <p:tav tm="0">
                                          <p:val>
                                            <p:fltVal val="0"/>
                                          </p:val>
                                        </p:tav>
                                        <p:tav tm="100000">
                                          <p:val>
                                            <p:strVal val="#ppt_w"/>
                                          </p:val>
                                        </p:tav>
                                      </p:tavLst>
                                    </p:anim>
                                    <p:anim calcmode="lin" valueType="num">
                                      <p:cBhvr>
                                        <p:cTn id="8" dur="400" fill="hold"/>
                                        <p:tgtEl>
                                          <p:spTgt spid="23"/>
                                        </p:tgtEl>
                                        <p:attrNameLst>
                                          <p:attrName>ppt_h</p:attrName>
                                        </p:attrNameLst>
                                      </p:cBhvr>
                                      <p:tavLst>
                                        <p:tav tm="0">
                                          <p:val>
                                            <p:fltVal val="0"/>
                                          </p:val>
                                        </p:tav>
                                        <p:tav tm="100000">
                                          <p:val>
                                            <p:strVal val="#ppt_h"/>
                                          </p:val>
                                        </p:tav>
                                      </p:tavLst>
                                    </p:anim>
                                    <p:animEffect transition="in" filter="fade">
                                      <p:cBhvr>
                                        <p:cTn id="9" dur="4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400" fill="hold"/>
                                        <p:tgtEl>
                                          <p:spTgt spid="28"/>
                                        </p:tgtEl>
                                        <p:attrNameLst>
                                          <p:attrName>ppt_w</p:attrName>
                                        </p:attrNameLst>
                                      </p:cBhvr>
                                      <p:tavLst>
                                        <p:tav tm="0">
                                          <p:val>
                                            <p:fltVal val="0"/>
                                          </p:val>
                                        </p:tav>
                                        <p:tav tm="100000">
                                          <p:val>
                                            <p:strVal val="#ppt_w"/>
                                          </p:val>
                                        </p:tav>
                                      </p:tavLst>
                                    </p:anim>
                                    <p:anim calcmode="lin" valueType="num">
                                      <p:cBhvr>
                                        <p:cTn id="13" dur="400" fill="hold"/>
                                        <p:tgtEl>
                                          <p:spTgt spid="28"/>
                                        </p:tgtEl>
                                        <p:attrNameLst>
                                          <p:attrName>ppt_h</p:attrName>
                                        </p:attrNameLst>
                                      </p:cBhvr>
                                      <p:tavLst>
                                        <p:tav tm="0">
                                          <p:val>
                                            <p:fltVal val="0"/>
                                          </p:val>
                                        </p:tav>
                                        <p:tav tm="100000">
                                          <p:val>
                                            <p:strVal val="#ppt_h"/>
                                          </p:val>
                                        </p:tav>
                                      </p:tavLst>
                                    </p:anim>
                                    <p:animEffect transition="in" filter="fade">
                                      <p:cBhvr>
                                        <p:cTn id="14" dur="4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400" fill="hold"/>
                                        <p:tgtEl>
                                          <p:spTgt spid="29"/>
                                        </p:tgtEl>
                                        <p:attrNameLst>
                                          <p:attrName>ppt_w</p:attrName>
                                        </p:attrNameLst>
                                      </p:cBhvr>
                                      <p:tavLst>
                                        <p:tav tm="0">
                                          <p:val>
                                            <p:fltVal val="0"/>
                                          </p:val>
                                        </p:tav>
                                        <p:tav tm="100000">
                                          <p:val>
                                            <p:strVal val="#ppt_w"/>
                                          </p:val>
                                        </p:tav>
                                      </p:tavLst>
                                    </p:anim>
                                    <p:anim calcmode="lin" valueType="num">
                                      <p:cBhvr>
                                        <p:cTn id="18" dur="400" fill="hold"/>
                                        <p:tgtEl>
                                          <p:spTgt spid="29"/>
                                        </p:tgtEl>
                                        <p:attrNameLst>
                                          <p:attrName>ppt_h</p:attrName>
                                        </p:attrNameLst>
                                      </p:cBhvr>
                                      <p:tavLst>
                                        <p:tav tm="0">
                                          <p:val>
                                            <p:fltVal val="0"/>
                                          </p:val>
                                        </p:tav>
                                        <p:tav tm="100000">
                                          <p:val>
                                            <p:strVal val="#ppt_h"/>
                                          </p:val>
                                        </p:tav>
                                      </p:tavLst>
                                    </p:anim>
                                    <p:animEffect transition="in" filter="fade">
                                      <p:cBhvr>
                                        <p:cTn id="19" dur="4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400" fill="hold"/>
                                        <p:tgtEl>
                                          <p:spTgt spid="47"/>
                                        </p:tgtEl>
                                        <p:attrNameLst>
                                          <p:attrName>ppt_w</p:attrName>
                                        </p:attrNameLst>
                                      </p:cBhvr>
                                      <p:tavLst>
                                        <p:tav tm="0">
                                          <p:val>
                                            <p:fltVal val="0"/>
                                          </p:val>
                                        </p:tav>
                                        <p:tav tm="100000">
                                          <p:val>
                                            <p:strVal val="#ppt_w"/>
                                          </p:val>
                                        </p:tav>
                                      </p:tavLst>
                                    </p:anim>
                                    <p:anim calcmode="lin" valueType="num">
                                      <p:cBhvr>
                                        <p:cTn id="23" dur="400" fill="hold"/>
                                        <p:tgtEl>
                                          <p:spTgt spid="47"/>
                                        </p:tgtEl>
                                        <p:attrNameLst>
                                          <p:attrName>ppt_h</p:attrName>
                                        </p:attrNameLst>
                                      </p:cBhvr>
                                      <p:tavLst>
                                        <p:tav tm="0">
                                          <p:val>
                                            <p:fltVal val="0"/>
                                          </p:val>
                                        </p:tav>
                                        <p:tav tm="100000">
                                          <p:val>
                                            <p:strVal val="#ppt_h"/>
                                          </p:val>
                                        </p:tav>
                                      </p:tavLst>
                                    </p:anim>
                                    <p:animEffect transition="in" filter="fade">
                                      <p:cBhvr>
                                        <p:cTn id="24" dur="400"/>
                                        <p:tgtEl>
                                          <p:spTgt spid="4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400" fill="hold"/>
                                        <p:tgtEl>
                                          <p:spTgt spid="51"/>
                                        </p:tgtEl>
                                        <p:attrNameLst>
                                          <p:attrName>ppt_w</p:attrName>
                                        </p:attrNameLst>
                                      </p:cBhvr>
                                      <p:tavLst>
                                        <p:tav tm="0">
                                          <p:val>
                                            <p:fltVal val="0"/>
                                          </p:val>
                                        </p:tav>
                                        <p:tav tm="100000">
                                          <p:val>
                                            <p:strVal val="#ppt_w"/>
                                          </p:val>
                                        </p:tav>
                                      </p:tavLst>
                                    </p:anim>
                                    <p:anim calcmode="lin" valueType="num">
                                      <p:cBhvr>
                                        <p:cTn id="28" dur="400" fill="hold"/>
                                        <p:tgtEl>
                                          <p:spTgt spid="51"/>
                                        </p:tgtEl>
                                        <p:attrNameLst>
                                          <p:attrName>ppt_h</p:attrName>
                                        </p:attrNameLst>
                                      </p:cBhvr>
                                      <p:tavLst>
                                        <p:tav tm="0">
                                          <p:val>
                                            <p:fltVal val="0"/>
                                          </p:val>
                                        </p:tav>
                                        <p:tav tm="100000">
                                          <p:val>
                                            <p:strVal val="#ppt_h"/>
                                          </p:val>
                                        </p:tav>
                                      </p:tavLst>
                                    </p:anim>
                                    <p:animEffect transition="in" filter="fade">
                                      <p:cBhvr>
                                        <p:cTn id="29" dur="400"/>
                                        <p:tgtEl>
                                          <p:spTgt spid="5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400" fill="hold"/>
                                        <p:tgtEl>
                                          <p:spTgt spid="52"/>
                                        </p:tgtEl>
                                        <p:attrNameLst>
                                          <p:attrName>ppt_w</p:attrName>
                                        </p:attrNameLst>
                                      </p:cBhvr>
                                      <p:tavLst>
                                        <p:tav tm="0">
                                          <p:val>
                                            <p:fltVal val="0"/>
                                          </p:val>
                                        </p:tav>
                                        <p:tav tm="100000">
                                          <p:val>
                                            <p:strVal val="#ppt_w"/>
                                          </p:val>
                                        </p:tav>
                                      </p:tavLst>
                                    </p:anim>
                                    <p:anim calcmode="lin" valueType="num">
                                      <p:cBhvr>
                                        <p:cTn id="33" dur="400" fill="hold"/>
                                        <p:tgtEl>
                                          <p:spTgt spid="52"/>
                                        </p:tgtEl>
                                        <p:attrNameLst>
                                          <p:attrName>ppt_h</p:attrName>
                                        </p:attrNameLst>
                                      </p:cBhvr>
                                      <p:tavLst>
                                        <p:tav tm="0">
                                          <p:val>
                                            <p:fltVal val="0"/>
                                          </p:val>
                                        </p:tav>
                                        <p:tav tm="100000">
                                          <p:val>
                                            <p:strVal val="#ppt_h"/>
                                          </p:val>
                                        </p:tav>
                                      </p:tavLst>
                                    </p:anim>
                                    <p:animEffect transition="in" filter="fade">
                                      <p:cBhvr>
                                        <p:cTn id="34" dur="4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7" grpId="0" animBg="1"/>
      <p:bldP spid="51" grpId="0" animBg="1"/>
      <p:bldP spid="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7" name="Rectángulo redondeado 6"/>
          <p:cNvSpPr/>
          <p:nvPr/>
        </p:nvSpPr>
        <p:spPr>
          <a:xfrm>
            <a:off x="432648" y="663402"/>
            <a:ext cx="11272262" cy="448114"/>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Detección de cambios de las coberturas del suelo, imagen clasificada vs. imagen clasificada</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5856CF33-DD11-4E18-A746-AEB114CB74E2}"/>
              </a:ext>
            </a:extLst>
          </p:cNvPr>
          <p:cNvGrpSpPr/>
          <p:nvPr/>
        </p:nvGrpSpPr>
        <p:grpSpPr>
          <a:xfrm>
            <a:off x="408847" y="1305232"/>
            <a:ext cx="11296063" cy="5369446"/>
            <a:chOff x="408847" y="1305232"/>
            <a:chExt cx="11296063" cy="5369446"/>
          </a:xfrm>
        </p:grpSpPr>
        <p:grpSp>
          <p:nvGrpSpPr>
            <p:cNvPr id="4" name="Group 3">
              <a:extLst>
                <a:ext uri="{FF2B5EF4-FFF2-40B4-BE49-F238E27FC236}">
                  <a16:creationId xmlns:a16="http://schemas.microsoft.com/office/drawing/2014/main" id="{99525165-B46D-45A2-81BC-C560C3BA014B}"/>
                </a:ext>
              </a:extLst>
            </p:cNvPr>
            <p:cNvGrpSpPr/>
            <p:nvPr/>
          </p:nvGrpSpPr>
          <p:grpSpPr>
            <a:xfrm>
              <a:off x="408847" y="1305232"/>
              <a:ext cx="11296063" cy="5369446"/>
              <a:chOff x="408847" y="1305232"/>
              <a:chExt cx="11296063" cy="5369446"/>
            </a:xfrm>
          </p:grpSpPr>
          <p:sp>
            <p:nvSpPr>
              <p:cNvPr id="50" name="TextBox 16">
                <a:extLst>
                  <a:ext uri="{FF2B5EF4-FFF2-40B4-BE49-F238E27FC236}">
                    <a16:creationId xmlns:a16="http://schemas.microsoft.com/office/drawing/2014/main" id="{3C734B47-CE06-4EE9-8447-25E8075721AC}"/>
                  </a:ext>
                </a:extLst>
              </p:cNvPr>
              <p:cNvSpPr txBox="1"/>
              <p:nvPr/>
            </p:nvSpPr>
            <p:spPr>
              <a:xfrm>
                <a:off x="408847" y="6351513"/>
                <a:ext cx="5907436"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Nota. </a:t>
                </a:r>
                <a:r>
                  <a:rPr lang="es-E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a:t>
                </a:r>
                <a:r>
                  <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y c) Detección de cambios 2010-2014; b) y d) detección de cambios 2014-2019</a:t>
                </a:r>
                <a:r>
                  <a:rPr kumimoji="0" lang="es-ES"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upo 165">
                <a:extLst>
                  <a:ext uri="{FF2B5EF4-FFF2-40B4-BE49-F238E27FC236}">
                    <a16:creationId xmlns:a16="http://schemas.microsoft.com/office/drawing/2014/main" id="{E4999A02-C159-45BE-8D77-FCBD3E49EBF6}"/>
                  </a:ext>
                </a:extLst>
              </p:cNvPr>
              <p:cNvGrpSpPr/>
              <p:nvPr/>
            </p:nvGrpSpPr>
            <p:grpSpPr>
              <a:xfrm>
                <a:off x="6006146" y="1305232"/>
                <a:ext cx="5698764" cy="2080896"/>
                <a:chOff x="0" y="5444"/>
                <a:chExt cx="5487458" cy="2838510"/>
              </a:xfrm>
            </p:grpSpPr>
            <p:grpSp>
              <p:nvGrpSpPr>
                <p:cNvPr id="31" name="Grupo 29">
                  <a:extLst>
                    <a:ext uri="{FF2B5EF4-FFF2-40B4-BE49-F238E27FC236}">
                      <a16:creationId xmlns:a16="http://schemas.microsoft.com/office/drawing/2014/main" id="{F9D3CC2E-592E-4F67-B078-54BC8449137D}"/>
                    </a:ext>
                  </a:extLst>
                </p:cNvPr>
                <p:cNvGrpSpPr/>
                <p:nvPr/>
              </p:nvGrpSpPr>
              <p:grpSpPr>
                <a:xfrm>
                  <a:off x="0" y="5444"/>
                  <a:ext cx="5487458" cy="2838510"/>
                  <a:chOff x="0" y="5444"/>
                  <a:chExt cx="5487458" cy="2838510"/>
                </a:xfrm>
              </p:grpSpPr>
              <p:pic>
                <p:nvPicPr>
                  <p:cNvPr id="40" name="Imagen 157">
                    <a:extLst>
                      <a:ext uri="{FF2B5EF4-FFF2-40B4-BE49-F238E27FC236}">
                        <a16:creationId xmlns:a16="http://schemas.microsoft.com/office/drawing/2014/main" id="{2F026A07-26C8-4F73-A2E1-003C212A7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00" y="16934"/>
                    <a:ext cx="2387600" cy="2827020"/>
                  </a:xfrm>
                  <a:prstGeom prst="rect">
                    <a:avLst/>
                  </a:prstGeom>
                  <a:ln w="3175">
                    <a:solidFill>
                      <a:sysClr val="windowText" lastClr="000000"/>
                    </a:solidFill>
                  </a:ln>
                </p:spPr>
              </p:pic>
              <p:sp>
                <p:nvSpPr>
                  <p:cNvPr id="43" name="Cuadro de texto 180">
                    <a:extLst>
                      <a:ext uri="{FF2B5EF4-FFF2-40B4-BE49-F238E27FC236}">
                        <a16:creationId xmlns:a16="http://schemas.microsoft.com/office/drawing/2014/main" id="{44F998A3-F1E6-483D-B902-2788349E9B5D}"/>
                      </a:ext>
                    </a:extLst>
                  </p:cNvPr>
                  <p:cNvSpPr txBox="1"/>
                  <p:nvPr/>
                </p:nvSpPr>
                <p:spPr>
                  <a:xfrm>
                    <a:off x="0" y="1270000"/>
                    <a:ext cx="311785" cy="25019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Cuadro de texto 181">
                    <a:extLst>
                      <a:ext uri="{FF2B5EF4-FFF2-40B4-BE49-F238E27FC236}">
                        <a16:creationId xmlns:a16="http://schemas.microsoft.com/office/drawing/2014/main" id="{29D091AA-3421-4C0D-8891-B301C6D27B40}"/>
                      </a:ext>
                    </a:extLst>
                  </p:cNvPr>
                  <p:cNvSpPr txBox="1"/>
                  <p:nvPr/>
                </p:nvSpPr>
                <p:spPr>
                  <a:xfrm>
                    <a:off x="2743200" y="1244600"/>
                    <a:ext cx="327025" cy="250825"/>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5" name="Imagen 10">
                    <a:extLst>
                      <a:ext uri="{FF2B5EF4-FFF2-40B4-BE49-F238E27FC236}">
                        <a16:creationId xmlns:a16="http://schemas.microsoft.com/office/drawing/2014/main" id="{5010248D-F017-49ED-8CA0-C289B8EDDC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6533" y="5444"/>
                    <a:ext cx="2320925" cy="2825750"/>
                  </a:xfrm>
                  <a:prstGeom prst="rect">
                    <a:avLst/>
                  </a:prstGeom>
                  <a:ln w="3175">
                    <a:solidFill>
                      <a:sysClr val="windowText" lastClr="000000"/>
                    </a:solidFill>
                  </a:ln>
                </p:spPr>
              </p:pic>
            </p:grpSp>
            <p:pic>
              <p:nvPicPr>
                <p:cNvPr id="36" name="Imagen 96">
                  <a:extLst>
                    <a:ext uri="{FF2B5EF4-FFF2-40B4-BE49-F238E27FC236}">
                      <a16:creationId xmlns:a16="http://schemas.microsoft.com/office/drawing/2014/main" id="{D478F247-350F-41E5-8AED-916DD9A15BCC}"/>
                    </a:ext>
                  </a:extLst>
                </p:cNvPr>
                <p:cNvPicPr>
                  <a:picLocks noChangeAspect="1"/>
                </p:cNvPicPr>
                <p:nvPr/>
              </p:nvPicPr>
              <p:blipFill rotWithShape="1">
                <a:blip r:embed="rId6">
                  <a:extLst>
                    <a:ext uri="{28A0092B-C50C-407E-A947-70E740481C1C}">
                      <a14:useLocalDpi xmlns:a14="http://schemas.microsoft.com/office/drawing/2010/main" val="0"/>
                    </a:ext>
                  </a:extLst>
                </a:blip>
                <a:srcRect l="2498"/>
                <a:stretch/>
              </p:blipFill>
              <p:spPr bwMode="auto">
                <a:xfrm>
                  <a:off x="335280" y="2529840"/>
                  <a:ext cx="549910" cy="309245"/>
                </a:xfrm>
                <a:prstGeom prst="rect">
                  <a:avLst/>
                </a:prstGeom>
                <a:ln>
                  <a:noFill/>
                </a:ln>
                <a:extLst>
                  <a:ext uri="{53640926-AAD7-44D8-BBD7-CCE9431645EC}">
                    <a14:shadowObscured xmlns:a14="http://schemas.microsoft.com/office/drawing/2010/main"/>
                  </a:ext>
                </a:extLst>
              </p:spPr>
            </p:pic>
            <p:pic>
              <p:nvPicPr>
                <p:cNvPr id="38" name="Imagen 101">
                  <a:extLst>
                    <a:ext uri="{FF2B5EF4-FFF2-40B4-BE49-F238E27FC236}">
                      <a16:creationId xmlns:a16="http://schemas.microsoft.com/office/drawing/2014/main" id="{3D27B269-A033-4608-8359-D5A51E7E1032}"/>
                    </a:ext>
                  </a:extLst>
                </p:cNvPr>
                <p:cNvPicPr>
                  <a:picLocks noChangeAspect="1"/>
                </p:cNvPicPr>
                <p:nvPr/>
              </p:nvPicPr>
              <p:blipFill rotWithShape="1">
                <a:blip r:embed="rId6">
                  <a:extLst>
                    <a:ext uri="{28A0092B-C50C-407E-A947-70E740481C1C}">
                      <a14:useLocalDpi xmlns:a14="http://schemas.microsoft.com/office/drawing/2010/main" val="0"/>
                    </a:ext>
                  </a:extLst>
                </a:blip>
                <a:srcRect l="2498"/>
                <a:stretch/>
              </p:blipFill>
              <p:spPr bwMode="auto">
                <a:xfrm>
                  <a:off x="3175364" y="2514964"/>
                  <a:ext cx="549910" cy="309245"/>
                </a:xfrm>
                <a:prstGeom prst="rect">
                  <a:avLst/>
                </a:prstGeom>
                <a:ln>
                  <a:noFill/>
                </a:ln>
                <a:extLst>
                  <a:ext uri="{53640926-AAD7-44D8-BBD7-CCE9431645EC}">
                    <a14:shadowObscured xmlns:a14="http://schemas.microsoft.com/office/drawing/2010/main"/>
                  </a:ext>
                </a:extLst>
              </p:spPr>
            </p:pic>
          </p:grpSp>
        </p:grpSp>
        <p:pic>
          <p:nvPicPr>
            <p:cNvPr id="46" name="Picture 27">
              <a:extLst>
                <a:ext uri="{FF2B5EF4-FFF2-40B4-BE49-F238E27FC236}">
                  <a16:creationId xmlns:a16="http://schemas.microsoft.com/office/drawing/2014/main" id="{378F5ECF-60EB-40AE-AFA4-E161CEEC4466}"/>
                </a:ext>
              </a:extLst>
            </p:cNvPr>
            <p:cNvPicPr>
              <a:picLocks noChangeAspect="1"/>
            </p:cNvPicPr>
            <p:nvPr/>
          </p:nvPicPr>
          <p:blipFill>
            <a:blip r:embed="rId7"/>
            <a:stretch>
              <a:fillRect/>
            </a:stretch>
          </p:blipFill>
          <p:spPr>
            <a:xfrm>
              <a:off x="6476850" y="3935886"/>
              <a:ext cx="5095875" cy="2028825"/>
            </a:xfrm>
            <a:prstGeom prst="rect">
              <a:avLst/>
            </a:prstGeom>
          </p:spPr>
        </p:pic>
      </p:grpSp>
      <p:sp>
        <p:nvSpPr>
          <p:cNvPr id="6" name="Rectangle 5">
            <a:extLst>
              <a:ext uri="{FF2B5EF4-FFF2-40B4-BE49-F238E27FC236}">
                <a16:creationId xmlns:a16="http://schemas.microsoft.com/office/drawing/2014/main" id="{2324F074-225E-496C-94E2-9D511E871CB9}"/>
              </a:ext>
            </a:extLst>
          </p:cNvPr>
          <p:cNvSpPr/>
          <p:nvPr/>
        </p:nvSpPr>
        <p:spPr>
          <a:xfrm>
            <a:off x="9563100" y="3935886"/>
            <a:ext cx="2009625" cy="1990528"/>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21">
            <a:extLst>
              <a:ext uri="{FF2B5EF4-FFF2-40B4-BE49-F238E27FC236}">
                <a16:creationId xmlns:a16="http://schemas.microsoft.com/office/drawing/2014/main" id="{32D662CE-91AD-40ED-A198-F270DC69EEC5}"/>
              </a:ext>
            </a:extLst>
          </p:cNvPr>
          <p:cNvGrpSpPr/>
          <p:nvPr/>
        </p:nvGrpSpPr>
        <p:grpSpPr>
          <a:xfrm>
            <a:off x="166940" y="1340821"/>
            <a:ext cx="5583619" cy="2062120"/>
            <a:chOff x="0" y="0"/>
            <a:chExt cx="5634919" cy="3025667"/>
          </a:xfrm>
        </p:grpSpPr>
        <p:grpSp>
          <p:nvGrpSpPr>
            <p:cNvPr id="34" name="Group 22">
              <a:extLst>
                <a:ext uri="{FF2B5EF4-FFF2-40B4-BE49-F238E27FC236}">
                  <a16:creationId xmlns:a16="http://schemas.microsoft.com/office/drawing/2014/main" id="{586D4017-59A3-4FD7-B036-DBE2EA02A5D0}"/>
                </a:ext>
              </a:extLst>
            </p:cNvPr>
            <p:cNvGrpSpPr/>
            <p:nvPr/>
          </p:nvGrpSpPr>
          <p:grpSpPr>
            <a:xfrm>
              <a:off x="0" y="0"/>
              <a:ext cx="5634919" cy="3025420"/>
              <a:chOff x="0" y="0"/>
              <a:chExt cx="5476875" cy="2819400"/>
            </a:xfrm>
          </p:grpSpPr>
          <p:sp>
            <p:nvSpPr>
              <p:cNvPr id="39" name="Cuadro de texto 180">
                <a:extLst>
                  <a:ext uri="{FF2B5EF4-FFF2-40B4-BE49-F238E27FC236}">
                    <a16:creationId xmlns:a16="http://schemas.microsoft.com/office/drawing/2014/main" id="{22E611B3-EE41-47A6-844C-B1641A4AD0D4}"/>
                  </a:ext>
                </a:extLst>
              </p:cNvPr>
              <p:cNvSpPr txBox="1"/>
              <p:nvPr/>
            </p:nvSpPr>
            <p:spPr>
              <a:xfrm>
                <a:off x="0" y="1250950"/>
                <a:ext cx="311785" cy="25019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Cuadro de texto 181">
                <a:extLst>
                  <a:ext uri="{FF2B5EF4-FFF2-40B4-BE49-F238E27FC236}">
                    <a16:creationId xmlns:a16="http://schemas.microsoft.com/office/drawing/2014/main" id="{E63FA8F2-F42E-4637-A19B-464BE24E0AA1}"/>
                  </a:ext>
                </a:extLst>
              </p:cNvPr>
              <p:cNvSpPr txBox="1"/>
              <p:nvPr/>
            </p:nvSpPr>
            <p:spPr>
              <a:xfrm>
                <a:off x="2743200" y="1225550"/>
                <a:ext cx="327025" cy="250825"/>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2" name="Picture 34">
                <a:extLst>
                  <a:ext uri="{FF2B5EF4-FFF2-40B4-BE49-F238E27FC236}">
                    <a16:creationId xmlns:a16="http://schemas.microsoft.com/office/drawing/2014/main" id="{32CC6346-1141-4804-B30B-834A0FDA84A9}"/>
                  </a:ext>
                </a:extLst>
              </p:cNvPr>
              <p:cNvPicPr>
                <a:picLocks noChangeAspect="1"/>
              </p:cNvPicPr>
              <p:nvPr/>
            </p:nvPicPr>
            <p:blipFill rotWithShape="1">
              <a:blip r:embed="rId8">
                <a:extLst>
                  <a:ext uri="{28A0092B-C50C-407E-A947-70E740481C1C}">
                    <a14:useLocalDpi xmlns:a14="http://schemas.microsoft.com/office/drawing/2010/main" val="0"/>
                  </a:ext>
                </a:extLst>
              </a:blip>
              <a:srcRect l="1282" t="1" r="1602" b="1319"/>
              <a:stretch/>
            </p:blipFill>
            <p:spPr bwMode="auto">
              <a:xfrm>
                <a:off x="317500" y="12700"/>
                <a:ext cx="2400300" cy="2806700"/>
              </a:xfrm>
              <a:prstGeom prst="rect">
                <a:avLst/>
              </a:prstGeom>
              <a:ln>
                <a:noFill/>
              </a:ln>
              <a:extLst>
                <a:ext uri="{53640926-AAD7-44D8-BBD7-CCE9431645EC}">
                  <a14:shadowObscured xmlns:a14="http://schemas.microsoft.com/office/drawing/2010/main"/>
                </a:ext>
              </a:extLst>
            </p:spPr>
          </p:pic>
          <p:pic>
            <p:nvPicPr>
              <p:cNvPr id="47" name="Picture 36">
                <a:extLst>
                  <a:ext uri="{FF2B5EF4-FFF2-40B4-BE49-F238E27FC236}">
                    <a16:creationId xmlns:a16="http://schemas.microsoft.com/office/drawing/2014/main" id="{2C11F3CA-5932-4F02-9411-F10811774155}"/>
                  </a:ext>
                </a:extLst>
              </p:cNvPr>
              <p:cNvPicPr>
                <a:picLocks noChangeAspect="1"/>
              </p:cNvPicPr>
              <p:nvPr/>
            </p:nvPicPr>
            <p:blipFill rotWithShape="1">
              <a:blip r:embed="rId9">
                <a:extLst>
                  <a:ext uri="{28A0092B-C50C-407E-A947-70E740481C1C}">
                    <a14:useLocalDpi xmlns:a14="http://schemas.microsoft.com/office/drawing/2010/main" val="0"/>
                  </a:ext>
                </a:extLst>
              </a:blip>
              <a:srcRect b="1119"/>
              <a:stretch/>
            </p:blipFill>
            <p:spPr bwMode="auto">
              <a:xfrm>
                <a:off x="3162300" y="0"/>
                <a:ext cx="2314575" cy="2806700"/>
              </a:xfrm>
              <a:prstGeom prst="rect">
                <a:avLst/>
              </a:prstGeom>
              <a:ln>
                <a:noFill/>
              </a:ln>
              <a:extLst>
                <a:ext uri="{53640926-AAD7-44D8-BBD7-CCE9431645EC}">
                  <a14:shadowObscured xmlns:a14="http://schemas.microsoft.com/office/drawing/2010/main"/>
                </a:ext>
              </a:extLst>
            </p:spPr>
          </p:pic>
        </p:grpSp>
        <p:pic>
          <p:nvPicPr>
            <p:cNvPr id="35" name="Picture 29">
              <a:extLst>
                <a:ext uri="{FF2B5EF4-FFF2-40B4-BE49-F238E27FC236}">
                  <a16:creationId xmlns:a16="http://schemas.microsoft.com/office/drawing/2014/main" id="{BBB16BEE-B808-4BE3-96B8-8496489228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1530" y="2348944"/>
              <a:ext cx="842482" cy="676723"/>
            </a:xfrm>
            <a:prstGeom prst="rect">
              <a:avLst/>
            </a:prstGeom>
          </p:spPr>
        </p:pic>
        <p:pic>
          <p:nvPicPr>
            <p:cNvPr id="37" name="Picture 31">
              <a:extLst>
                <a:ext uri="{FF2B5EF4-FFF2-40B4-BE49-F238E27FC236}">
                  <a16:creationId xmlns:a16="http://schemas.microsoft.com/office/drawing/2014/main" id="{3B7EC9B9-AB97-4402-811E-B0923BAB3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5665" y="2321170"/>
              <a:ext cx="856615" cy="689610"/>
            </a:xfrm>
            <a:prstGeom prst="rect">
              <a:avLst/>
            </a:prstGeom>
          </p:spPr>
        </p:pic>
      </p:grpSp>
      <p:graphicFrame>
        <p:nvGraphicFramePr>
          <p:cNvPr id="48" name="Table 5">
            <a:extLst>
              <a:ext uri="{FF2B5EF4-FFF2-40B4-BE49-F238E27FC236}">
                <a16:creationId xmlns:a16="http://schemas.microsoft.com/office/drawing/2014/main" id="{15C635F9-F951-41B9-A0C9-D733CAE86464}"/>
              </a:ext>
            </a:extLst>
          </p:cNvPr>
          <p:cNvGraphicFramePr>
            <a:graphicFrameLocks noGrp="1"/>
          </p:cNvGraphicFramePr>
          <p:nvPr>
            <p:extLst>
              <p:ext uri="{D42A27DB-BD31-4B8C-83A1-F6EECF244321}">
                <p14:modId xmlns:p14="http://schemas.microsoft.com/office/powerpoint/2010/main" val="534795506"/>
              </p:ext>
            </p:extLst>
          </p:nvPr>
        </p:nvGraphicFramePr>
        <p:xfrm>
          <a:off x="472302" y="3659233"/>
          <a:ext cx="5138455" cy="2560635"/>
        </p:xfrm>
        <a:graphic>
          <a:graphicData uri="http://schemas.openxmlformats.org/drawingml/2006/table">
            <a:tbl>
              <a:tblPr firstRow="1" firstCol="1" bandRow="1"/>
              <a:tblGrid>
                <a:gridCol w="1065210">
                  <a:extLst>
                    <a:ext uri="{9D8B030D-6E8A-4147-A177-3AD203B41FA5}">
                      <a16:colId xmlns:a16="http://schemas.microsoft.com/office/drawing/2014/main" val="1152932913"/>
                    </a:ext>
                  </a:extLst>
                </a:gridCol>
                <a:gridCol w="1032070">
                  <a:extLst>
                    <a:ext uri="{9D8B030D-6E8A-4147-A177-3AD203B41FA5}">
                      <a16:colId xmlns:a16="http://schemas.microsoft.com/office/drawing/2014/main" val="708384379"/>
                    </a:ext>
                  </a:extLst>
                </a:gridCol>
                <a:gridCol w="1007807">
                  <a:extLst>
                    <a:ext uri="{9D8B030D-6E8A-4147-A177-3AD203B41FA5}">
                      <a16:colId xmlns:a16="http://schemas.microsoft.com/office/drawing/2014/main" val="1225046366"/>
                    </a:ext>
                  </a:extLst>
                </a:gridCol>
                <a:gridCol w="1016684">
                  <a:extLst>
                    <a:ext uri="{9D8B030D-6E8A-4147-A177-3AD203B41FA5}">
                      <a16:colId xmlns:a16="http://schemas.microsoft.com/office/drawing/2014/main" val="713752181"/>
                    </a:ext>
                  </a:extLst>
                </a:gridCol>
                <a:gridCol w="1016684">
                  <a:extLst>
                    <a:ext uri="{9D8B030D-6E8A-4147-A177-3AD203B41FA5}">
                      <a16:colId xmlns:a16="http://schemas.microsoft.com/office/drawing/2014/main" val="546187428"/>
                    </a:ext>
                  </a:extLst>
                </a:gridCol>
              </a:tblGrid>
              <a:tr h="405685">
                <a:tc>
                  <a:txBody>
                    <a:bodyPr/>
                    <a:lstStyle/>
                    <a:p>
                      <a:pPr>
                        <a:lnSpc>
                          <a:spcPct val="100000"/>
                        </a:lnSpc>
                      </a:pPr>
                      <a:endParaRPr lang="en-US" sz="1000" dirty="0">
                        <a:effectLst/>
                        <a:latin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Imagen vs. Imagen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0000"/>
                        </a:lnSpc>
                        <a:spcBef>
                          <a:spcPts val="0"/>
                        </a:spcBef>
                        <a:spcAft>
                          <a:spcPts val="0"/>
                        </a:spcAft>
                      </a:pPr>
                      <a:r>
                        <a:rPr lang="es-E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Imagen clasificada vs. Imagen clasificada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76616173"/>
                  </a:ext>
                </a:extLst>
              </a:tr>
              <a:tr h="187579">
                <a:tc rowSpan="2">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Tipo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2010-2014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2014-2019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2010-2014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2014-2019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306871"/>
                  </a:ext>
                </a:extLst>
              </a:tr>
              <a:tr h="187579">
                <a:tc vMerge="1">
                  <a:txBody>
                    <a:bodyPr/>
                    <a:lstStyle/>
                    <a:p>
                      <a:endParaRPr lang="en-US"/>
                    </a:p>
                  </a:txBody>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Área [ha]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Área [ha]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Área</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Área</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750656"/>
                  </a:ext>
                </a:extLst>
              </a:tr>
              <a:tr h="187579">
                <a:tc>
                  <a:txBody>
                    <a:bodyPr/>
                    <a:lstStyle/>
                    <a:p>
                      <a:pPr marL="0" marR="0" algn="ctr">
                        <a:lnSpc>
                          <a:spcPct val="100000"/>
                        </a:lnSpc>
                        <a:spcBef>
                          <a:spcPts val="0"/>
                        </a:spcBef>
                        <a:spcAft>
                          <a:spcPts val="0"/>
                        </a:spcAft>
                      </a:pPr>
                      <a:r>
                        <a:rPr lang="es-E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Decremento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1627.91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3775.93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1625.72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493.14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61399842"/>
                  </a:ext>
                </a:extLst>
              </a:tr>
              <a:tr h="405685">
                <a:tc>
                  <a:txBody>
                    <a:bodyPr/>
                    <a:lstStyle/>
                    <a:p>
                      <a:pPr marL="0" marR="0" algn="ctr">
                        <a:lnSpc>
                          <a:spcPct val="100000"/>
                        </a:lnSpc>
                        <a:spcBef>
                          <a:spcPts val="0"/>
                        </a:spcBef>
                        <a:spcAft>
                          <a:spcPts val="0"/>
                        </a:spcAft>
                      </a:pPr>
                      <a:r>
                        <a:rPr lang="es-E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Algún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decremento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1546.20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1149.42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007738399"/>
                  </a:ext>
                </a:extLst>
              </a:tr>
              <a:tr h="187579">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Sin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cambio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65.43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36.81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446.70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614072467"/>
                  </a:ext>
                </a:extLst>
              </a:tr>
              <a:tr h="405685">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Algún incremento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1460.97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669.39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45572111"/>
                  </a:ext>
                </a:extLst>
              </a:tr>
              <a:tr h="187579">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Incremento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1451.75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520.77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4510.70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5213.14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110040"/>
                  </a:ext>
                </a:extLst>
              </a:tr>
              <a:tr h="405685">
                <a:tc>
                  <a:txBody>
                    <a:bodyPr/>
                    <a:lstStyle/>
                    <a:p>
                      <a:pPr marL="0" marR="0" algn="ctr">
                        <a:lnSpc>
                          <a:spcPct val="100000"/>
                        </a:lnSpc>
                        <a:spcBef>
                          <a:spcPts val="0"/>
                        </a:spcBef>
                        <a:spcAft>
                          <a:spcPts val="0"/>
                        </a:spcAft>
                      </a:pPr>
                      <a:r>
                        <a:rPr lang="es-E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Cambio total [ha]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6086.83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6115.51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6146.77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5706.28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932874"/>
                  </a:ext>
                </a:extLst>
              </a:tr>
            </a:tbl>
          </a:graphicData>
        </a:graphic>
      </p:graphicFrame>
      <p:sp>
        <p:nvSpPr>
          <p:cNvPr id="49" name="Rectángulo redondeado 42">
            <a:extLst>
              <a:ext uri="{FF2B5EF4-FFF2-40B4-BE49-F238E27FC236}">
                <a16:creationId xmlns:a16="http://schemas.microsoft.com/office/drawing/2014/main" id="{C207A29A-9C14-4DCB-B5D9-EC867119C697}"/>
              </a:ext>
            </a:extLst>
          </p:cNvPr>
          <p:cNvSpPr/>
          <p:nvPr/>
        </p:nvSpPr>
        <p:spPr>
          <a:xfrm>
            <a:off x="8397800" y="1228376"/>
            <a:ext cx="1408656" cy="291600"/>
          </a:xfrm>
          <a:prstGeom prst="roundRect">
            <a:avLst/>
          </a:prstGeom>
          <a:solidFill>
            <a:srgbClr val="CCCC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ENVI</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sp>
        <p:nvSpPr>
          <p:cNvPr id="51" name="Rectángulo redondeado 42">
            <a:extLst>
              <a:ext uri="{FF2B5EF4-FFF2-40B4-BE49-F238E27FC236}">
                <a16:creationId xmlns:a16="http://schemas.microsoft.com/office/drawing/2014/main" id="{C207A29A-9C14-4DCB-B5D9-EC867119C697}"/>
              </a:ext>
            </a:extLst>
          </p:cNvPr>
          <p:cNvSpPr/>
          <p:nvPr/>
        </p:nvSpPr>
        <p:spPr>
          <a:xfrm>
            <a:off x="2306222" y="1253919"/>
            <a:ext cx="1408656" cy="291600"/>
          </a:xfrm>
          <a:prstGeom prst="roundRect">
            <a:avLst/>
          </a:prstGeom>
          <a:solidFill>
            <a:srgbClr val="CCCC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a:solidFill>
                  <a:prstClr val="black"/>
                </a:solidFill>
                <a:latin typeface="Calibri" panose="020F0502020204030204" pitchFamily="34" charset="0"/>
                <a:cs typeface="Times New Roman" panose="02020603050405020304" pitchFamily="18" charset="0"/>
              </a:rPr>
              <a:t>ERDAS</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5739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400" fill="hold"/>
                                        <p:tgtEl>
                                          <p:spTgt spid="5"/>
                                        </p:tgtEl>
                                        <p:attrNameLst>
                                          <p:attrName>ppt_w</p:attrName>
                                        </p:attrNameLst>
                                      </p:cBhvr>
                                      <p:tavLst>
                                        <p:tav tm="0">
                                          <p:val>
                                            <p:fltVal val="0"/>
                                          </p:val>
                                        </p:tav>
                                        <p:tav tm="100000">
                                          <p:val>
                                            <p:strVal val="#ppt_w"/>
                                          </p:val>
                                        </p:tav>
                                      </p:tavLst>
                                    </p:anim>
                                    <p:anim calcmode="lin" valueType="num">
                                      <p:cBhvr>
                                        <p:cTn id="13" dur="400" fill="hold"/>
                                        <p:tgtEl>
                                          <p:spTgt spid="5"/>
                                        </p:tgtEl>
                                        <p:attrNameLst>
                                          <p:attrName>ppt_h</p:attrName>
                                        </p:attrNameLst>
                                      </p:cBhvr>
                                      <p:tavLst>
                                        <p:tav tm="0">
                                          <p:val>
                                            <p:fltVal val="0"/>
                                          </p:val>
                                        </p:tav>
                                        <p:tav tm="100000">
                                          <p:val>
                                            <p:strVal val="#ppt_h"/>
                                          </p:val>
                                        </p:tav>
                                      </p:tavLst>
                                    </p:anim>
                                    <p:animEffect transition="in" filter="fade">
                                      <p:cBhvr>
                                        <p:cTn id="14" dur="4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400" fill="hold"/>
                                        <p:tgtEl>
                                          <p:spTgt spid="33"/>
                                        </p:tgtEl>
                                        <p:attrNameLst>
                                          <p:attrName>ppt_w</p:attrName>
                                        </p:attrNameLst>
                                      </p:cBhvr>
                                      <p:tavLst>
                                        <p:tav tm="0">
                                          <p:val>
                                            <p:fltVal val="0"/>
                                          </p:val>
                                        </p:tav>
                                        <p:tav tm="100000">
                                          <p:val>
                                            <p:strVal val="#ppt_w"/>
                                          </p:val>
                                        </p:tav>
                                      </p:tavLst>
                                    </p:anim>
                                    <p:anim calcmode="lin" valueType="num">
                                      <p:cBhvr>
                                        <p:cTn id="18" dur="400" fill="hold"/>
                                        <p:tgtEl>
                                          <p:spTgt spid="33"/>
                                        </p:tgtEl>
                                        <p:attrNameLst>
                                          <p:attrName>ppt_h</p:attrName>
                                        </p:attrNameLst>
                                      </p:cBhvr>
                                      <p:tavLst>
                                        <p:tav tm="0">
                                          <p:val>
                                            <p:fltVal val="0"/>
                                          </p:val>
                                        </p:tav>
                                        <p:tav tm="100000">
                                          <p:val>
                                            <p:strVal val="#ppt_h"/>
                                          </p:val>
                                        </p:tav>
                                      </p:tavLst>
                                    </p:anim>
                                    <p:animEffect transition="in" filter="fade">
                                      <p:cBhvr>
                                        <p:cTn id="19" dur="40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400" fill="hold"/>
                                        <p:tgtEl>
                                          <p:spTgt spid="48"/>
                                        </p:tgtEl>
                                        <p:attrNameLst>
                                          <p:attrName>ppt_w</p:attrName>
                                        </p:attrNameLst>
                                      </p:cBhvr>
                                      <p:tavLst>
                                        <p:tav tm="0">
                                          <p:val>
                                            <p:fltVal val="0"/>
                                          </p:val>
                                        </p:tav>
                                        <p:tav tm="100000">
                                          <p:val>
                                            <p:strVal val="#ppt_w"/>
                                          </p:val>
                                        </p:tav>
                                      </p:tavLst>
                                    </p:anim>
                                    <p:anim calcmode="lin" valueType="num">
                                      <p:cBhvr>
                                        <p:cTn id="23" dur="400" fill="hold"/>
                                        <p:tgtEl>
                                          <p:spTgt spid="48"/>
                                        </p:tgtEl>
                                        <p:attrNameLst>
                                          <p:attrName>ppt_h</p:attrName>
                                        </p:attrNameLst>
                                      </p:cBhvr>
                                      <p:tavLst>
                                        <p:tav tm="0">
                                          <p:val>
                                            <p:fltVal val="0"/>
                                          </p:val>
                                        </p:tav>
                                        <p:tav tm="100000">
                                          <p:val>
                                            <p:strVal val="#ppt_h"/>
                                          </p:val>
                                        </p:tav>
                                      </p:tavLst>
                                    </p:anim>
                                    <p:animEffect transition="in" filter="fade">
                                      <p:cBhvr>
                                        <p:cTn id="24" dur="400"/>
                                        <p:tgtEl>
                                          <p:spTgt spid="4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400" fill="hold"/>
                                        <p:tgtEl>
                                          <p:spTgt spid="49"/>
                                        </p:tgtEl>
                                        <p:attrNameLst>
                                          <p:attrName>ppt_w</p:attrName>
                                        </p:attrNameLst>
                                      </p:cBhvr>
                                      <p:tavLst>
                                        <p:tav tm="0">
                                          <p:val>
                                            <p:fltVal val="0"/>
                                          </p:val>
                                        </p:tav>
                                        <p:tav tm="100000">
                                          <p:val>
                                            <p:strVal val="#ppt_w"/>
                                          </p:val>
                                        </p:tav>
                                      </p:tavLst>
                                    </p:anim>
                                    <p:anim calcmode="lin" valueType="num">
                                      <p:cBhvr>
                                        <p:cTn id="28" dur="400" fill="hold"/>
                                        <p:tgtEl>
                                          <p:spTgt spid="49"/>
                                        </p:tgtEl>
                                        <p:attrNameLst>
                                          <p:attrName>ppt_h</p:attrName>
                                        </p:attrNameLst>
                                      </p:cBhvr>
                                      <p:tavLst>
                                        <p:tav tm="0">
                                          <p:val>
                                            <p:fltVal val="0"/>
                                          </p:val>
                                        </p:tav>
                                        <p:tav tm="100000">
                                          <p:val>
                                            <p:strVal val="#ppt_h"/>
                                          </p:val>
                                        </p:tav>
                                      </p:tavLst>
                                    </p:anim>
                                    <p:animEffect transition="in" filter="fade">
                                      <p:cBhvr>
                                        <p:cTn id="29" dur="400"/>
                                        <p:tgtEl>
                                          <p:spTgt spid="4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400" fill="hold"/>
                                        <p:tgtEl>
                                          <p:spTgt spid="51"/>
                                        </p:tgtEl>
                                        <p:attrNameLst>
                                          <p:attrName>ppt_w</p:attrName>
                                        </p:attrNameLst>
                                      </p:cBhvr>
                                      <p:tavLst>
                                        <p:tav tm="0">
                                          <p:val>
                                            <p:fltVal val="0"/>
                                          </p:val>
                                        </p:tav>
                                        <p:tav tm="100000">
                                          <p:val>
                                            <p:strVal val="#ppt_w"/>
                                          </p:val>
                                        </p:tav>
                                      </p:tavLst>
                                    </p:anim>
                                    <p:anim calcmode="lin" valueType="num">
                                      <p:cBhvr>
                                        <p:cTn id="33" dur="400" fill="hold"/>
                                        <p:tgtEl>
                                          <p:spTgt spid="51"/>
                                        </p:tgtEl>
                                        <p:attrNameLst>
                                          <p:attrName>ppt_h</p:attrName>
                                        </p:attrNameLst>
                                      </p:cBhvr>
                                      <p:tavLst>
                                        <p:tav tm="0">
                                          <p:val>
                                            <p:fltVal val="0"/>
                                          </p:val>
                                        </p:tav>
                                        <p:tav tm="100000">
                                          <p:val>
                                            <p:strVal val="#ppt_h"/>
                                          </p:val>
                                        </p:tav>
                                      </p:tavLst>
                                    </p:anim>
                                    <p:animEffect transition="in" filter="fade">
                                      <p:cBhvr>
                                        <p:cTn id="34" dur="4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400" fill="hold"/>
                                        <p:tgtEl>
                                          <p:spTgt spid="6"/>
                                        </p:tgtEl>
                                        <p:attrNameLst>
                                          <p:attrName>ppt_w</p:attrName>
                                        </p:attrNameLst>
                                      </p:cBhvr>
                                      <p:tavLst>
                                        <p:tav tm="0">
                                          <p:val>
                                            <p:fltVal val="0"/>
                                          </p:val>
                                        </p:tav>
                                        <p:tav tm="100000">
                                          <p:val>
                                            <p:strVal val="#ppt_w"/>
                                          </p:val>
                                        </p:tav>
                                      </p:tavLst>
                                    </p:anim>
                                    <p:anim calcmode="lin" valueType="num">
                                      <p:cBhvr>
                                        <p:cTn id="40" dur="400" fill="hold"/>
                                        <p:tgtEl>
                                          <p:spTgt spid="6"/>
                                        </p:tgtEl>
                                        <p:attrNameLst>
                                          <p:attrName>ppt_h</p:attrName>
                                        </p:attrNameLst>
                                      </p:cBhvr>
                                      <p:tavLst>
                                        <p:tav tm="0">
                                          <p:val>
                                            <p:fltVal val="0"/>
                                          </p:val>
                                        </p:tav>
                                        <p:tav tm="100000">
                                          <p:val>
                                            <p:strVal val="#ppt_h"/>
                                          </p:val>
                                        </p:tav>
                                      </p:tavLst>
                                    </p:anim>
                                    <p:animEffect transition="in" filter="fade">
                                      <p:cBhvr>
                                        <p:cTn id="41"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9"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53" name="Rectángulo redondeado 6">
            <a:extLst>
              <a:ext uri="{FF2B5EF4-FFF2-40B4-BE49-F238E27FC236}">
                <a16:creationId xmlns:a16="http://schemas.microsoft.com/office/drawing/2014/main" id="{EEB00B77-AEBB-403D-B961-AA53BD58BD3A}"/>
              </a:ext>
            </a:extLst>
          </p:cNvPr>
          <p:cNvSpPr/>
          <p:nvPr/>
        </p:nvSpPr>
        <p:spPr>
          <a:xfrm>
            <a:off x="1634027" y="673548"/>
            <a:ext cx="9371752"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s-EC" b="1" dirty="0">
                <a:solidFill>
                  <a:prstClr val="black"/>
                </a:solidFill>
              </a:rPr>
              <a:t>Detección de cambios de los usos del suelo, imagen clasificada vs. imagen clasificada</a:t>
            </a:r>
            <a:endParaRPr lang="en-US" b="1" dirty="0">
              <a:solidFill>
                <a:prstClr val="black"/>
              </a:solidFill>
            </a:endParaRPr>
          </a:p>
        </p:txBody>
      </p:sp>
      <p:pic>
        <p:nvPicPr>
          <p:cNvPr id="42" name="Picture 15">
            <a:extLst>
              <a:ext uri="{FF2B5EF4-FFF2-40B4-BE49-F238E27FC236}">
                <a16:creationId xmlns:a16="http://schemas.microsoft.com/office/drawing/2014/main" id="{72C644FF-69DC-4105-899A-8A5BEE00A074}"/>
              </a:ext>
            </a:extLst>
          </p:cNvPr>
          <p:cNvPicPr>
            <a:picLocks noChangeAspect="1"/>
          </p:cNvPicPr>
          <p:nvPr/>
        </p:nvPicPr>
        <p:blipFill>
          <a:blip r:embed="rId4"/>
          <a:stretch>
            <a:fillRect/>
          </a:stretch>
        </p:blipFill>
        <p:spPr>
          <a:xfrm>
            <a:off x="3771355" y="4076907"/>
            <a:ext cx="4478823" cy="1585288"/>
          </a:xfrm>
          <a:prstGeom prst="rect">
            <a:avLst/>
          </a:prstGeom>
        </p:spPr>
      </p:pic>
      <p:sp>
        <p:nvSpPr>
          <p:cNvPr id="40" name="TextBox 36">
            <a:extLst>
              <a:ext uri="{FF2B5EF4-FFF2-40B4-BE49-F238E27FC236}">
                <a16:creationId xmlns:a16="http://schemas.microsoft.com/office/drawing/2014/main" id="{3D8D3C37-1103-4CA6-BEBA-24E57A21F06F}"/>
              </a:ext>
            </a:extLst>
          </p:cNvPr>
          <p:cNvSpPr txBox="1"/>
          <p:nvPr/>
        </p:nvSpPr>
        <p:spPr>
          <a:xfrm flipH="1">
            <a:off x="315532" y="6266664"/>
            <a:ext cx="5295627" cy="40998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Nota. </a:t>
            </a:r>
            <a:r>
              <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Detección de cambios 2010-2014, b) detección de cambios 2014-2019.</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62" name="Group 61">
            <a:extLst>
              <a:ext uri="{FF2B5EF4-FFF2-40B4-BE49-F238E27FC236}">
                <a16:creationId xmlns:a16="http://schemas.microsoft.com/office/drawing/2014/main" id="{D5429207-2A69-41B5-896C-8780747B6CE1}"/>
              </a:ext>
            </a:extLst>
          </p:cNvPr>
          <p:cNvGrpSpPr/>
          <p:nvPr/>
        </p:nvGrpSpPr>
        <p:grpSpPr>
          <a:xfrm>
            <a:off x="2963346" y="1429154"/>
            <a:ext cx="6119694" cy="2533246"/>
            <a:chOff x="0" y="0"/>
            <a:chExt cx="5644696" cy="2983865"/>
          </a:xfrm>
        </p:grpSpPr>
        <p:grpSp>
          <p:nvGrpSpPr>
            <p:cNvPr id="63" name="Grupo 92">
              <a:extLst>
                <a:ext uri="{FF2B5EF4-FFF2-40B4-BE49-F238E27FC236}">
                  <a16:creationId xmlns:a16="http://schemas.microsoft.com/office/drawing/2014/main" id="{960E50E1-00B7-4E62-9EE2-ED4E9A2C9CF7}"/>
                </a:ext>
              </a:extLst>
            </p:cNvPr>
            <p:cNvGrpSpPr/>
            <p:nvPr/>
          </p:nvGrpSpPr>
          <p:grpSpPr>
            <a:xfrm>
              <a:off x="0" y="1325880"/>
              <a:ext cx="3138401" cy="273055"/>
              <a:chOff x="-198137" y="1272196"/>
              <a:chExt cx="3139396" cy="273227"/>
            </a:xfrm>
          </p:grpSpPr>
          <p:sp>
            <p:nvSpPr>
              <p:cNvPr id="68" name="Cuadro de texto 61">
                <a:extLst>
                  <a:ext uri="{FF2B5EF4-FFF2-40B4-BE49-F238E27FC236}">
                    <a16:creationId xmlns:a16="http://schemas.microsoft.com/office/drawing/2014/main" id="{875CEFA2-EC72-49D3-8E52-1771551F0D07}"/>
                  </a:ext>
                </a:extLst>
              </p:cNvPr>
              <p:cNvSpPr txBox="1"/>
              <p:nvPr/>
            </p:nvSpPr>
            <p:spPr>
              <a:xfrm>
                <a:off x="-198137" y="1294598"/>
                <a:ext cx="312424" cy="250825"/>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9" name="Cuadro de texto 62">
                <a:extLst>
                  <a:ext uri="{FF2B5EF4-FFF2-40B4-BE49-F238E27FC236}">
                    <a16:creationId xmlns:a16="http://schemas.microsoft.com/office/drawing/2014/main" id="{0BBE6D12-F18A-4054-A075-8F48BEF23EA3}"/>
                  </a:ext>
                </a:extLst>
              </p:cNvPr>
              <p:cNvSpPr txBox="1"/>
              <p:nvPr/>
            </p:nvSpPr>
            <p:spPr>
              <a:xfrm>
                <a:off x="2613640" y="1272196"/>
                <a:ext cx="327619" cy="251413"/>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4" name="Picture 63">
              <a:extLst>
                <a:ext uri="{FF2B5EF4-FFF2-40B4-BE49-F238E27FC236}">
                  <a16:creationId xmlns:a16="http://schemas.microsoft.com/office/drawing/2014/main" id="{10EF52DD-0DD0-4FCB-B6BB-CDC85B44E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977" y="0"/>
              <a:ext cx="2431415" cy="2983865"/>
            </a:xfrm>
            <a:prstGeom prst="rect">
              <a:avLst/>
            </a:prstGeom>
          </p:spPr>
        </p:pic>
        <p:pic>
          <p:nvPicPr>
            <p:cNvPr id="65" name="Imagen 59">
              <a:extLst>
                <a:ext uri="{FF2B5EF4-FFF2-40B4-BE49-F238E27FC236}">
                  <a16:creationId xmlns:a16="http://schemas.microsoft.com/office/drawing/2014/main" id="{C8DA2E2D-DCF4-45F2-BEDD-4F7217184451}"/>
                </a:ext>
              </a:extLst>
            </p:cNvPr>
            <p:cNvPicPr>
              <a:picLocks noChangeAspect="1"/>
            </p:cNvPicPr>
            <p:nvPr/>
          </p:nvPicPr>
          <p:blipFill rotWithShape="1">
            <a:blip r:embed="rId6">
              <a:extLst>
                <a:ext uri="{28A0092B-C50C-407E-A947-70E740481C1C}">
                  <a14:useLocalDpi xmlns:a14="http://schemas.microsoft.com/office/drawing/2010/main" val="0"/>
                </a:ext>
              </a:extLst>
            </a:blip>
            <a:srcRect l="2498"/>
            <a:stretch/>
          </p:blipFill>
          <p:spPr bwMode="auto">
            <a:xfrm>
              <a:off x="306977" y="2671354"/>
              <a:ext cx="549910" cy="308610"/>
            </a:xfrm>
            <a:prstGeom prst="rect">
              <a:avLst/>
            </a:prstGeom>
            <a:ln>
              <a:noFill/>
            </a:ln>
            <a:extLst>
              <a:ext uri="{53640926-AAD7-44D8-BBD7-CCE9431645EC}">
                <a14:shadowObscured xmlns:a14="http://schemas.microsoft.com/office/drawing/2010/main"/>
              </a:ext>
            </a:extLst>
          </p:spPr>
        </p:pic>
        <p:pic>
          <p:nvPicPr>
            <p:cNvPr id="66" name="Picture 65">
              <a:extLst>
                <a:ext uri="{FF2B5EF4-FFF2-40B4-BE49-F238E27FC236}">
                  <a16:creationId xmlns:a16="http://schemas.microsoft.com/office/drawing/2014/main" id="{3C4C4994-1143-42B4-9CB6-37AF4FE98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6931" y="6532"/>
              <a:ext cx="2437765" cy="2965450"/>
            </a:xfrm>
            <a:prstGeom prst="rect">
              <a:avLst/>
            </a:prstGeom>
          </p:spPr>
        </p:pic>
        <p:pic>
          <p:nvPicPr>
            <p:cNvPr id="67" name="Imagen 59">
              <a:extLst>
                <a:ext uri="{FF2B5EF4-FFF2-40B4-BE49-F238E27FC236}">
                  <a16:creationId xmlns:a16="http://schemas.microsoft.com/office/drawing/2014/main" id="{62BA8F71-9132-433B-917F-236C82885BBA}"/>
                </a:ext>
              </a:extLst>
            </p:cNvPr>
            <p:cNvPicPr>
              <a:picLocks noChangeAspect="1"/>
            </p:cNvPicPr>
            <p:nvPr/>
          </p:nvPicPr>
          <p:blipFill rotWithShape="1">
            <a:blip r:embed="rId6">
              <a:extLst>
                <a:ext uri="{28A0092B-C50C-407E-A947-70E740481C1C}">
                  <a14:useLocalDpi xmlns:a14="http://schemas.microsoft.com/office/drawing/2010/main" val="0"/>
                </a:ext>
              </a:extLst>
            </a:blip>
            <a:srcRect l="2498"/>
            <a:stretch/>
          </p:blipFill>
          <p:spPr bwMode="auto">
            <a:xfrm>
              <a:off x="3206931" y="2664823"/>
              <a:ext cx="549910" cy="308610"/>
            </a:xfrm>
            <a:prstGeom prst="rect">
              <a:avLst/>
            </a:prstGeom>
            <a:ln>
              <a:noFill/>
            </a:ln>
            <a:extLst>
              <a:ext uri="{53640926-AAD7-44D8-BBD7-CCE9431645EC}">
                <a14:shadowObscured xmlns:a14="http://schemas.microsoft.com/office/drawing/2010/main"/>
              </a:ext>
            </a:extLst>
          </p:spPr>
        </p:pic>
      </p:grpSp>
      <p:sp>
        <p:nvSpPr>
          <p:cNvPr id="23" name="Rectángulo redondeado 42">
            <a:extLst>
              <a:ext uri="{FF2B5EF4-FFF2-40B4-BE49-F238E27FC236}">
                <a16:creationId xmlns:a16="http://schemas.microsoft.com/office/drawing/2014/main" id="{C207A29A-9C14-4DCB-B5D9-EC867119C697}"/>
              </a:ext>
            </a:extLst>
          </p:cNvPr>
          <p:cNvSpPr/>
          <p:nvPr/>
        </p:nvSpPr>
        <p:spPr>
          <a:xfrm>
            <a:off x="5481827" y="1418417"/>
            <a:ext cx="1408656" cy="291600"/>
          </a:xfrm>
          <a:prstGeom prst="roundRect">
            <a:avLst/>
          </a:prstGeom>
          <a:solidFill>
            <a:srgbClr val="CCCCFF"/>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ENVI</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24240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400" fill="hold"/>
                                        <p:tgtEl>
                                          <p:spTgt spid="53"/>
                                        </p:tgtEl>
                                        <p:attrNameLst>
                                          <p:attrName>ppt_w</p:attrName>
                                        </p:attrNameLst>
                                      </p:cBhvr>
                                      <p:tavLst>
                                        <p:tav tm="0">
                                          <p:val>
                                            <p:fltVal val="0"/>
                                          </p:val>
                                        </p:tav>
                                        <p:tav tm="100000">
                                          <p:val>
                                            <p:strVal val="#ppt_w"/>
                                          </p:val>
                                        </p:tav>
                                      </p:tavLst>
                                    </p:anim>
                                    <p:anim calcmode="lin" valueType="num">
                                      <p:cBhvr>
                                        <p:cTn id="8" dur="400" fill="hold"/>
                                        <p:tgtEl>
                                          <p:spTgt spid="53"/>
                                        </p:tgtEl>
                                        <p:attrNameLst>
                                          <p:attrName>ppt_h</p:attrName>
                                        </p:attrNameLst>
                                      </p:cBhvr>
                                      <p:tavLst>
                                        <p:tav tm="0">
                                          <p:val>
                                            <p:fltVal val="0"/>
                                          </p:val>
                                        </p:tav>
                                        <p:tav tm="100000">
                                          <p:val>
                                            <p:strVal val="#ppt_h"/>
                                          </p:val>
                                        </p:tav>
                                      </p:tavLst>
                                    </p:anim>
                                    <p:animEffect transition="in" filter="fade">
                                      <p:cBhvr>
                                        <p:cTn id="9" dur="400"/>
                                        <p:tgtEl>
                                          <p:spTgt spid="53"/>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400" fill="hold"/>
                                        <p:tgtEl>
                                          <p:spTgt spid="42"/>
                                        </p:tgtEl>
                                        <p:attrNameLst>
                                          <p:attrName>ppt_w</p:attrName>
                                        </p:attrNameLst>
                                      </p:cBhvr>
                                      <p:tavLst>
                                        <p:tav tm="0">
                                          <p:val>
                                            <p:fltVal val="0"/>
                                          </p:val>
                                        </p:tav>
                                        <p:tav tm="100000">
                                          <p:val>
                                            <p:strVal val="#ppt_w"/>
                                          </p:val>
                                        </p:tav>
                                      </p:tavLst>
                                    </p:anim>
                                    <p:anim calcmode="lin" valueType="num">
                                      <p:cBhvr>
                                        <p:cTn id="13" dur="400" fill="hold"/>
                                        <p:tgtEl>
                                          <p:spTgt spid="42"/>
                                        </p:tgtEl>
                                        <p:attrNameLst>
                                          <p:attrName>ppt_h</p:attrName>
                                        </p:attrNameLst>
                                      </p:cBhvr>
                                      <p:tavLst>
                                        <p:tav tm="0">
                                          <p:val>
                                            <p:fltVal val="0"/>
                                          </p:val>
                                        </p:tav>
                                        <p:tav tm="100000">
                                          <p:val>
                                            <p:strVal val="#ppt_h"/>
                                          </p:val>
                                        </p:tav>
                                      </p:tavLst>
                                    </p:anim>
                                    <p:animEffect transition="in" filter="fade">
                                      <p:cBhvr>
                                        <p:cTn id="14" dur="400"/>
                                        <p:tgtEl>
                                          <p:spTgt spid="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400" fill="hold"/>
                                        <p:tgtEl>
                                          <p:spTgt spid="40"/>
                                        </p:tgtEl>
                                        <p:attrNameLst>
                                          <p:attrName>ppt_w</p:attrName>
                                        </p:attrNameLst>
                                      </p:cBhvr>
                                      <p:tavLst>
                                        <p:tav tm="0">
                                          <p:val>
                                            <p:fltVal val="0"/>
                                          </p:val>
                                        </p:tav>
                                        <p:tav tm="100000">
                                          <p:val>
                                            <p:strVal val="#ppt_w"/>
                                          </p:val>
                                        </p:tav>
                                      </p:tavLst>
                                    </p:anim>
                                    <p:anim calcmode="lin" valueType="num">
                                      <p:cBhvr>
                                        <p:cTn id="18" dur="400" fill="hold"/>
                                        <p:tgtEl>
                                          <p:spTgt spid="40"/>
                                        </p:tgtEl>
                                        <p:attrNameLst>
                                          <p:attrName>ppt_h</p:attrName>
                                        </p:attrNameLst>
                                      </p:cBhvr>
                                      <p:tavLst>
                                        <p:tav tm="0">
                                          <p:val>
                                            <p:fltVal val="0"/>
                                          </p:val>
                                        </p:tav>
                                        <p:tav tm="100000">
                                          <p:val>
                                            <p:strVal val="#ppt_h"/>
                                          </p:val>
                                        </p:tav>
                                      </p:tavLst>
                                    </p:anim>
                                    <p:animEffect transition="in" filter="fade">
                                      <p:cBhvr>
                                        <p:cTn id="19" dur="4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400" fill="hold"/>
                                        <p:tgtEl>
                                          <p:spTgt spid="62"/>
                                        </p:tgtEl>
                                        <p:attrNameLst>
                                          <p:attrName>ppt_w</p:attrName>
                                        </p:attrNameLst>
                                      </p:cBhvr>
                                      <p:tavLst>
                                        <p:tav tm="0">
                                          <p:val>
                                            <p:fltVal val="0"/>
                                          </p:val>
                                        </p:tav>
                                        <p:tav tm="100000">
                                          <p:val>
                                            <p:strVal val="#ppt_w"/>
                                          </p:val>
                                        </p:tav>
                                      </p:tavLst>
                                    </p:anim>
                                    <p:anim calcmode="lin" valueType="num">
                                      <p:cBhvr>
                                        <p:cTn id="23" dur="400" fill="hold"/>
                                        <p:tgtEl>
                                          <p:spTgt spid="62"/>
                                        </p:tgtEl>
                                        <p:attrNameLst>
                                          <p:attrName>ppt_h</p:attrName>
                                        </p:attrNameLst>
                                      </p:cBhvr>
                                      <p:tavLst>
                                        <p:tav tm="0">
                                          <p:val>
                                            <p:fltVal val="0"/>
                                          </p:val>
                                        </p:tav>
                                        <p:tav tm="100000">
                                          <p:val>
                                            <p:strVal val="#ppt_h"/>
                                          </p:val>
                                        </p:tav>
                                      </p:tavLst>
                                    </p:anim>
                                    <p:animEffect transition="in" filter="fade">
                                      <p:cBhvr>
                                        <p:cTn id="24" dur="400"/>
                                        <p:tgtEl>
                                          <p:spTgt spid="6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400" fill="hold"/>
                                        <p:tgtEl>
                                          <p:spTgt spid="23"/>
                                        </p:tgtEl>
                                        <p:attrNameLst>
                                          <p:attrName>ppt_w</p:attrName>
                                        </p:attrNameLst>
                                      </p:cBhvr>
                                      <p:tavLst>
                                        <p:tav tm="0">
                                          <p:val>
                                            <p:fltVal val="0"/>
                                          </p:val>
                                        </p:tav>
                                        <p:tav tm="100000">
                                          <p:val>
                                            <p:strVal val="#ppt_w"/>
                                          </p:val>
                                        </p:tav>
                                      </p:tavLst>
                                    </p:anim>
                                    <p:anim calcmode="lin" valueType="num">
                                      <p:cBhvr>
                                        <p:cTn id="28" dur="400" fill="hold"/>
                                        <p:tgtEl>
                                          <p:spTgt spid="23"/>
                                        </p:tgtEl>
                                        <p:attrNameLst>
                                          <p:attrName>ppt_h</p:attrName>
                                        </p:attrNameLst>
                                      </p:cBhvr>
                                      <p:tavLst>
                                        <p:tav tm="0">
                                          <p:val>
                                            <p:fltVal val="0"/>
                                          </p:val>
                                        </p:tav>
                                        <p:tav tm="100000">
                                          <p:val>
                                            <p:strVal val="#ppt_h"/>
                                          </p:val>
                                        </p:tav>
                                      </p:tavLst>
                                    </p:anim>
                                    <p:animEffect transition="in" filter="fade">
                                      <p:cBhvr>
                                        <p:cTn id="29" dur="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0" grpId="0"/>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42" name="Rectángulo redondeado 41"/>
          <p:cNvSpPr/>
          <p:nvPr/>
        </p:nvSpPr>
        <p:spPr>
          <a:xfrm>
            <a:off x="2127282" y="738108"/>
            <a:ext cx="8414656"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Modela</a:t>
            </a:r>
            <a:r>
              <a:rPr lang="es-ES" b="1" dirty="0" err="1">
                <a:solidFill>
                  <a:prstClr val="black"/>
                </a:solidFill>
                <a:latin typeface="Calibri" panose="020F0502020204030204"/>
              </a:rPr>
              <a:t>ción</a:t>
            </a:r>
            <a:r>
              <a:rPr lang="es-ES" b="1" dirty="0">
                <a:solidFill>
                  <a:prstClr val="black"/>
                </a:solidFill>
                <a:latin typeface="Calibri" panose="020F0502020204030204"/>
              </a:rPr>
              <a:t> de las coberturas y usos del suelo para el 2030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p:cNvPicPr>
            <a:picLocks noChangeAspect="1"/>
          </p:cNvPicPr>
          <p:nvPr/>
        </p:nvPicPr>
        <p:blipFill>
          <a:blip r:embed="rId4"/>
          <a:stretch>
            <a:fillRect/>
          </a:stretch>
        </p:blipFill>
        <p:spPr>
          <a:xfrm>
            <a:off x="941011" y="1387139"/>
            <a:ext cx="3922046" cy="4380672"/>
          </a:xfrm>
          <a:prstGeom prst="rect">
            <a:avLst/>
          </a:prstGeom>
        </p:spPr>
      </p:pic>
      <p:pic>
        <p:nvPicPr>
          <p:cNvPr id="9218" name="Picture 2" descr="TerrSet – Download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70" y="5610202"/>
            <a:ext cx="528626" cy="52862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errSet | Geocarto International Centre Lt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971" y="5633352"/>
            <a:ext cx="1366184" cy="4618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p:cNvGrpSpPr/>
          <p:nvPr/>
        </p:nvGrpSpPr>
        <p:grpSpPr>
          <a:xfrm>
            <a:off x="5090257" y="1440474"/>
            <a:ext cx="6876797" cy="4575534"/>
            <a:chOff x="4576614" y="1696940"/>
            <a:chExt cx="6153246" cy="3975353"/>
          </a:xfrm>
        </p:grpSpPr>
        <p:sp>
          <p:nvSpPr>
            <p:cNvPr id="40" name="Rectángulo redondeado 39"/>
            <p:cNvSpPr/>
            <p:nvPr/>
          </p:nvSpPr>
          <p:spPr>
            <a:xfrm>
              <a:off x="4576614" y="1697447"/>
              <a:ext cx="1312753" cy="271229"/>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solidFill>
                    <a:prstClr val="black"/>
                  </a:solidFill>
                  <a:latin typeface="Calibri" panose="020F0502020204030204"/>
                </a:rPr>
                <a:t>Distancia a ríos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upo 23"/>
            <p:cNvGrpSpPr/>
            <p:nvPr/>
          </p:nvGrpSpPr>
          <p:grpSpPr>
            <a:xfrm>
              <a:off x="4576614" y="2026341"/>
              <a:ext cx="6153246" cy="3645952"/>
              <a:chOff x="403859" y="-373637"/>
              <a:chExt cx="6912905" cy="4060874"/>
            </a:xfrm>
          </p:grpSpPr>
          <p:pic>
            <p:nvPicPr>
              <p:cNvPr id="25" name="Imagen 24"/>
              <p:cNvPicPr>
                <a:picLocks noChangeAspect="1"/>
              </p:cNvPicPr>
              <p:nvPr/>
            </p:nvPicPr>
            <p:blipFill rotWithShape="1">
              <a:blip r:embed="rId7" cstate="print">
                <a:extLst>
                  <a:ext uri="{28A0092B-C50C-407E-A947-70E740481C1C}">
                    <a14:useLocalDpi xmlns:a14="http://schemas.microsoft.com/office/drawing/2010/main" val="0"/>
                  </a:ext>
                </a:extLst>
              </a:blip>
              <a:srcRect l="2963" t="10591" r="32608" b="3237"/>
              <a:stretch/>
            </p:blipFill>
            <p:spPr>
              <a:xfrm>
                <a:off x="4114800" y="-373637"/>
                <a:ext cx="1475417" cy="1759843"/>
              </a:xfrm>
              <a:prstGeom prst="rect">
                <a:avLst/>
              </a:prstGeom>
            </p:spPr>
          </p:pic>
          <p:pic>
            <p:nvPicPr>
              <p:cNvPr id="26" name="Imagen 25"/>
              <p:cNvPicPr>
                <a:picLocks noChangeAspect="1"/>
              </p:cNvPicPr>
              <p:nvPr/>
            </p:nvPicPr>
            <p:blipFill rotWithShape="1">
              <a:blip r:embed="rId8" cstate="print">
                <a:extLst>
                  <a:ext uri="{28A0092B-C50C-407E-A947-70E740481C1C}">
                    <a14:useLocalDpi xmlns:a14="http://schemas.microsoft.com/office/drawing/2010/main" val="0"/>
                  </a:ext>
                </a:extLst>
              </a:blip>
              <a:srcRect l="3725" t="10074" r="33156" b="2625"/>
              <a:stretch/>
            </p:blipFill>
            <p:spPr>
              <a:xfrm>
                <a:off x="2286000" y="-367624"/>
                <a:ext cx="1433042" cy="1761448"/>
              </a:xfrm>
              <a:prstGeom prst="rect">
                <a:avLst/>
              </a:prstGeom>
            </p:spPr>
          </p:pic>
          <p:pic>
            <p:nvPicPr>
              <p:cNvPr id="28" name="Imagen 27"/>
              <p:cNvPicPr>
                <a:picLocks noChangeAspect="1"/>
              </p:cNvPicPr>
              <p:nvPr/>
            </p:nvPicPr>
            <p:blipFill rotWithShape="1">
              <a:blip r:embed="rId9" cstate="print">
                <a:extLst>
                  <a:ext uri="{28A0092B-C50C-407E-A947-70E740481C1C}">
                    <a14:useLocalDpi xmlns:a14="http://schemas.microsoft.com/office/drawing/2010/main" val="0"/>
                  </a:ext>
                </a:extLst>
              </a:blip>
              <a:srcRect l="3022" t="9518" r="32655" b="2950"/>
              <a:stretch/>
            </p:blipFill>
            <p:spPr>
              <a:xfrm>
                <a:off x="403859" y="-363957"/>
                <a:ext cx="1474821" cy="1781277"/>
              </a:xfrm>
              <a:prstGeom prst="rect">
                <a:avLst/>
              </a:prstGeom>
            </p:spPr>
          </p:pic>
          <p:pic>
            <p:nvPicPr>
              <p:cNvPr id="29" name="Imagen 28"/>
              <p:cNvPicPr>
                <a:picLocks noChangeAspect="1"/>
              </p:cNvPicPr>
              <p:nvPr/>
            </p:nvPicPr>
            <p:blipFill rotWithShape="1">
              <a:blip r:embed="rId10" cstate="print">
                <a:extLst>
                  <a:ext uri="{28A0092B-C50C-407E-A947-70E740481C1C}">
                    <a14:useLocalDpi xmlns:a14="http://schemas.microsoft.com/office/drawing/2010/main" val="0"/>
                  </a:ext>
                </a:extLst>
              </a:blip>
              <a:srcRect l="3427" t="10012" r="33201" b="2379"/>
              <a:stretch/>
            </p:blipFill>
            <p:spPr>
              <a:xfrm>
                <a:off x="5809811" y="-363957"/>
                <a:ext cx="1506953" cy="1722288"/>
              </a:xfrm>
              <a:prstGeom prst="rect">
                <a:avLst/>
              </a:prstGeom>
            </p:spPr>
          </p:pic>
          <p:pic>
            <p:nvPicPr>
              <p:cNvPr id="30" name="Imagen 29"/>
              <p:cNvPicPr>
                <a:picLocks noChangeAspect="1"/>
              </p:cNvPicPr>
              <p:nvPr/>
            </p:nvPicPr>
            <p:blipFill rotWithShape="1">
              <a:blip r:embed="rId11">
                <a:extLst>
                  <a:ext uri="{28A0092B-C50C-407E-A947-70E740481C1C}">
                    <a14:useLocalDpi xmlns:a14="http://schemas.microsoft.com/office/drawing/2010/main" val="0"/>
                  </a:ext>
                </a:extLst>
              </a:blip>
              <a:srcRect l="2918" t="10159" r="31240" b="5004"/>
              <a:stretch/>
            </p:blipFill>
            <p:spPr>
              <a:xfrm>
                <a:off x="453204" y="1919285"/>
                <a:ext cx="1556953" cy="1767952"/>
              </a:xfrm>
              <a:prstGeom prst="rect">
                <a:avLst/>
              </a:prstGeom>
            </p:spPr>
          </p:pic>
        </p:grpSp>
        <p:sp>
          <p:nvSpPr>
            <p:cNvPr id="41" name="Rectángulo redondeado 40"/>
            <p:cNvSpPr/>
            <p:nvPr/>
          </p:nvSpPr>
          <p:spPr>
            <a:xfrm>
              <a:off x="6234333" y="1707727"/>
              <a:ext cx="1293159" cy="27766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solidFill>
                    <a:prstClr val="black"/>
                  </a:solidFill>
                  <a:latin typeface="Calibri" panose="020F0502020204030204"/>
                </a:rPr>
                <a:t>Distancia a poblados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ángulo redondeado 45"/>
            <p:cNvSpPr/>
            <p:nvPr/>
          </p:nvSpPr>
          <p:spPr>
            <a:xfrm>
              <a:off x="7872458" y="1696940"/>
              <a:ext cx="1320584" cy="27173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solidFill>
                    <a:prstClr val="black"/>
                  </a:solidFill>
                  <a:latin typeface="Calibri" panose="020F0502020204030204"/>
                </a:rPr>
                <a:t>Distancia a edificaciones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ángulo redondeado 46"/>
            <p:cNvSpPr/>
            <p:nvPr/>
          </p:nvSpPr>
          <p:spPr>
            <a:xfrm>
              <a:off x="9373091" y="1702677"/>
              <a:ext cx="1341353" cy="24737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MDT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ángulo redondeado 43"/>
            <p:cNvSpPr/>
            <p:nvPr/>
          </p:nvSpPr>
          <p:spPr>
            <a:xfrm>
              <a:off x="4620536" y="3793625"/>
              <a:ext cx="1385860" cy="245012"/>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Pendiente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Flecha izquierda 4"/>
          <p:cNvSpPr/>
          <p:nvPr/>
        </p:nvSpPr>
        <p:spPr>
          <a:xfrm>
            <a:off x="3706762" y="2212258"/>
            <a:ext cx="580104" cy="363794"/>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Rectángulo redondeado 19"/>
          <p:cNvSpPr/>
          <p:nvPr/>
        </p:nvSpPr>
        <p:spPr>
          <a:xfrm>
            <a:off x="7277597" y="3964948"/>
            <a:ext cx="1974299" cy="555160"/>
          </a:xfrm>
          <a:prstGeom prst="roundRect">
            <a:avLst/>
          </a:prstGeom>
          <a:solidFill>
            <a:srgbClr val="CCCCFF"/>
          </a:solidFill>
          <a:ln w="19050">
            <a:solidFill>
              <a:srgbClr val="7030A0"/>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Evaluación de variables condicionantes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ángulo redondeado 20"/>
          <p:cNvSpPr/>
          <p:nvPr/>
        </p:nvSpPr>
        <p:spPr>
          <a:xfrm>
            <a:off x="9823604" y="3970653"/>
            <a:ext cx="1652282" cy="555160"/>
          </a:xfrm>
          <a:prstGeom prst="roundRect">
            <a:avLst/>
          </a:prstGeom>
          <a:solidFill>
            <a:srgbClr val="CCCCFF"/>
          </a:solidFill>
          <a:ln w="19050">
            <a:solidFill>
              <a:srgbClr val="7030A0"/>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Índice de </a:t>
            </a:r>
            <a:r>
              <a:rPr lang="es-ES" sz="1200" noProof="0" dirty="0" err="1">
                <a:solidFill>
                  <a:prstClr val="black"/>
                </a:solidFill>
                <a:latin typeface="Calibri" panose="020F0502020204030204"/>
              </a:rPr>
              <a:t>Cramer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22" name="Rectángulo 21"/>
              <p:cNvSpPr/>
              <p:nvPr/>
            </p:nvSpPr>
            <p:spPr>
              <a:xfrm>
                <a:off x="8137648" y="4904498"/>
                <a:ext cx="2228495" cy="728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𝑉</m:t>
                      </m:r>
                      <m:r>
                        <a:rPr lang="en-US" sz="1400" i="0">
                          <a:latin typeface="Cambria Math" panose="02040503050406030204" pitchFamily="18" charset="0"/>
                        </a:rPr>
                        <m:t>= </m:t>
                      </m:r>
                      <m:rad>
                        <m:radPr>
                          <m:degHide m:val="on"/>
                          <m:ctrlPr>
                            <a:rPr lang="en-US" sz="1400" i="1">
                              <a:latin typeface="Cambria Math" panose="02040503050406030204" pitchFamily="18" charset="0"/>
                            </a:rPr>
                          </m:ctrlPr>
                        </m:radPr>
                        <m:deg/>
                        <m:e>
                          <m:f>
                            <m:fPr>
                              <m:ctrlPr>
                                <a:rPr lang="en-US" sz="1400" i="1">
                                  <a:latin typeface="Cambria Math" panose="02040503050406030204" pitchFamily="18" charset="0"/>
                                </a:rPr>
                              </m:ctrlPr>
                            </m:fPr>
                            <m:num>
                              <m:sSup>
                                <m:sSupPr>
                                  <m:ctrlPr>
                                    <a:rPr lang="en-US" sz="1400" i="1">
                                      <a:latin typeface="Cambria Math" panose="02040503050406030204" pitchFamily="18" charset="0"/>
                                    </a:rPr>
                                  </m:ctrlPr>
                                </m:sSupPr>
                                <m:e>
                                  <m:r>
                                    <a:rPr lang="en-US" sz="1400" i="1">
                                      <a:latin typeface="Cambria Math" panose="02040503050406030204" pitchFamily="18" charset="0"/>
                                    </a:rPr>
                                    <m:t>𝑋</m:t>
                                  </m:r>
                                </m:e>
                                <m:sup>
                                  <m:r>
                                    <a:rPr lang="en-US" sz="1400" i="0">
                                      <a:latin typeface="Cambria Math" panose="02040503050406030204" pitchFamily="18" charset="0"/>
                                    </a:rPr>
                                    <m:t>2</m:t>
                                  </m:r>
                                </m:sup>
                              </m:sSup>
                            </m:num>
                            <m:den>
                              <m:d>
                                <m:dPr>
                                  <m:begChr m:val=""/>
                                  <m:ctrlPr>
                                    <a:rPr lang="en-US" sz="1400" i="1">
                                      <a:latin typeface="Cambria Math" panose="02040503050406030204" pitchFamily="18" charset="0"/>
                                    </a:rPr>
                                  </m:ctrlPr>
                                </m:dPr>
                                <m:e>
                                  <m:r>
                                    <a:rPr lang="en-US" sz="1400" i="1">
                                      <a:latin typeface="Cambria Math" panose="02040503050406030204" pitchFamily="18" charset="0"/>
                                    </a:rPr>
                                    <m:t>𝑛</m:t>
                                  </m:r>
                                  <m:r>
                                    <a:rPr lang="en-US" sz="1400" i="0">
                                      <a:latin typeface="Cambria Math" panose="02040503050406030204" pitchFamily="18" charset="0"/>
                                    </a:rPr>
                                    <m:t>(</m:t>
                                  </m:r>
                                  <m:r>
                                    <a:rPr lang="en-US" sz="1400" i="1">
                                      <a:latin typeface="Cambria Math" panose="02040503050406030204" pitchFamily="18" charset="0"/>
                                    </a:rPr>
                                    <m:t>𝑞</m:t>
                                  </m:r>
                                  <m:r>
                                    <a:rPr lang="en-US" sz="1400" i="0">
                                      <a:latin typeface="Cambria Math" panose="02040503050406030204" pitchFamily="18" charset="0"/>
                                    </a:rPr>
                                    <m:t>−1</m:t>
                                  </m:r>
                                </m:e>
                              </m:d>
                            </m:den>
                          </m:f>
                          <m:r>
                            <a:rPr lang="en-US" sz="1400" i="0">
                              <a:latin typeface="Cambria Math" panose="02040503050406030204" pitchFamily="18" charset="0"/>
                            </a:rPr>
                            <m:t> </m:t>
                          </m:r>
                        </m:e>
                      </m:rad>
                      <m:r>
                        <a:rPr lang="en-US" sz="1400" i="0">
                          <a:latin typeface="Cambria Math" panose="02040503050406030204" pitchFamily="18" charset="0"/>
                        </a:rPr>
                        <m:t> </m:t>
                      </m:r>
                      <m:r>
                        <a:rPr lang="es-ES" sz="1400" b="0" i="0" smtClean="0">
                          <a:latin typeface="Cambria Math" panose="02040503050406030204" pitchFamily="18" charset="0"/>
                        </a:rPr>
                        <m:t>         </m:t>
                      </m:r>
                      <m:r>
                        <a:rPr lang="en-US" sz="1400" i="0">
                          <a:latin typeface="Cambria Math" panose="02040503050406030204" pitchFamily="18" charset="0"/>
                        </a:rPr>
                        <m:t>[</m:t>
                      </m:r>
                      <m:r>
                        <a:rPr lang="es-ES" sz="1400" b="0" i="0" smtClean="0">
                          <a:latin typeface="Cambria Math" panose="02040503050406030204" pitchFamily="18" charset="0"/>
                        </a:rPr>
                        <m:t>20</m:t>
                      </m:r>
                      <m:r>
                        <a:rPr lang="es-ES" sz="1400" b="0" i="0" smtClean="0">
                          <a:latin typeface="Cambria Math" panose="02040503050406030204" pitchFamily="18" charset="0"/>
                        </a:rPr>
                        <m:t> </m:t>
                      </m:r>
                      <m:r>
                        <a:rPr lang="en-US" sz="1400" b="0" i="0" smtClean="0">
                          <a:latin typeface="Cambria Math" panose="02040503050406030204" pitchFamily="18" charset="0"/>
                        </a:rPr>
                        <m:t>]</m:t>
                      </m:r>
                    </m:oMath>
                  </m:oMathPara>
                </a14:m>
                <a:endParaRPr lang="en-US" sz="1400" dirty="0"/>
              </a:p>
            </p:txBody>
          </p:sp>
        </mc:Choice>
        <mc:Fallback>
          <p:sp>
            <p:nvSpPr>
              <p:cNvPr id="22" name="Rectángulo 21"/>
              <p:cNvSpPr>
                <a:spLocks noRot="1" noChangeAspect="1" noMove="1" noResize="1" noEditPoints="1" noAdjustHandles="1" noChangeArrowheads="1" noChangeShapeType="1" noTextEdit="1"/>
              </p:cNvSpPr>
              <p:nvPr/>
            </p:nvSpPr>
            <p:spPr>
              <a:xfrm>
                <a:off x="8137648" y="4904498"/>
                <a:ext cx="2228495" cy="7288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ángulo 22"/>
              <p:cNvSpPr/>
              <p:nvPr/>
            </p:nvSpPr>
            <p:spPr>
              <a:xfrm>
                <a:off x="9954428" y="6286375"/>
                <a:ext cx="10102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m:t>
                      </m:r>
                      <m:r>
                        <a:rPr lang="en-US" sz="1400" b="0" i="1" smtClean="0">
                          <a:latin typeface="Cambria Math" panose="02040503050406030204" pitchFamily="18" charset="0"/>
                        </a:rPr>
                        <m:t>&lt;</m:t>
                      </m:r>
                      <m:r>
                        <a:rPr lang="en-US" sz="1400" b="0" i="1" smtClean="0">
                          <a:latin typeface="Cambria Math" panose="02040503050406030204" pitchFamily="18" charset="0"/>
                        </a:rPr>
                        <m:t>𝑉</m:t>
                      </m:r>
                      <m:r>
                        <a:rPr lang="en-US" sz="1400" b="0" i="1" smtClean="0">
                          <a:latin typeface="Cambria Math" panose="02040503050406030204" pitchFamily="18" charset="0"/>
                        </a:rPr>
                        <m:t>&lt;1</m:t>
                      </m:r>
                    </m:oMath>
                  </m:oMathPara>
                </a14:m>
                <a:endParaRPr lang="en-US" sz="1400" dirty="0"/>
              </a:p>
            </p:txBody>
          </p:sp>
        </mc:Choice>
        <mc:Fallback xmlns="">
          <p:sp>
            <p:nvSpPr>
              <p:cNvPr id="23" name="Rectángulo 22"/>
              <p:cNvSpPr>
                <a:spLocks noRot="1" noChangeAspect="1" noMove="1" noResize="1" noEditPoints="1" noAdjustHandles="1" noChangeArrowheads="1" noChangeShapeType="1" noTextEdit="1"/>
              </p:cNvSpPr>
              <p:nvPr/>
            </p:nvSpPr>
            <p:spPr>
              <a:xfrm>
                <a:off x="9954428" y="6286375"/>
                <a:ext cx="1010277" cy="307777"/>
              </a:xfrm>
              <a:prstGeom prst="rect">
                <a:avLst/>
              </a:prstGeom>
              <a:blipFill>
                <a:blip r:embed="rId13"/>
                <a:stretch>
                  <a:fillRect/>
                </a:stretch>
              </a:blipFill>
            </p:spPr>
            <p:txBody>
              <a:bodyPr/>
              <a:lstStyle/>
              <a:p>
                <a:r>
                  <a:rPr lang="en-US">
                    <a:noFill/>
                  </a:rPr>
                  <a:t> </a:t>
                </a:r>
              </a:p>
            </p:txBody>
          </p:sp>
        </mc:Fallback>
      </mc:AlternateContent>
      <p:cxnSp>
        <p:nvCxnSpPr>
          <p:cNvPr id="27" name="Conector recto de flecha 26"/>
          <p:cNvCxnSpPr>
            <a:endCxn id="21" idx="1"/>
          </p:cNvCxnSpPr>
          <p:nvPr/>
        </p:nvCxnSpPr>
        <p:spPr>
          <a:xfrm>
            <a:off x="9251896" y="4242528"/>
            <a:ext cx="571708" cy="5705"/>
          </a:xfrm>
          <a:prstGeom prst="straightConnector1">
            <a:avLst/>
          </a:prstGeom>
          <a:ln w="41275" cap="flat" cmpd="sng" algn="ctr">
            <a:solidFill>
              <a:srgbClr val="7030A0"/>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7857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400" fill="hold"/>
                                        <p:tgtEl>
                                          <p:spTgt spid="42"/>
                                        </p:tgtEl>
                                        <p:attrNameLst>
                                          <p:attrName>ppt_w</p:attrName>
                                        </p:attrNameLst>
                                      </p:cBhvr>
                                      <p:tavLst>
                                        <p:tav tm="0">
                                          <p:val>
                                            <p:fltVal val="0"/>
                                          </p:val>
                                        </p:tav>
                                        <p:tav tm="100000">
                                          <p:val>
                                            <p:strVal val="#ppt_w"/>
                                          </p:val>
                                        </p:tav>
                                      </p:tavLst>
                                    </p:anim>
                                    <p:anim calcmode="lin" valueType="num">
                                      <p:cBhvr>
                                        <p:cTn id="8" dur="400" fill="hold"/>
                                        <p:tgtEl>
                                          <p:spTgt spid="42"/>
                                        </p:tgtEl>
                                        <p:attrNameLst>
                                          <p:attrName>ppt_h</p:attrName>
                                        </p:attrNameLst>
                                      </p:cBhvr>
                                      <p:tavLst>
                                        <p:tav tm="0">
                                          <p:val>
                                            <p:fltVal val="0"/>
                                          </p:val>
                                        </p:tav>
                                        <p:tav tm="100000">
                                          <p:val>
                                            <p:strVal val="#ppt_h"/>
                                          </p:val>
                                        </p:tav>
                                      </p:tavLst>
                                    </p:anim>
                                    <p:animEffect transition="in" filter="fade">
                                      <p:cBhvr>
                                        <p:cTn id="9" dur="400"/>
                                        <p:tgtEl>
                                          <p:spTgt spid="4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400" fill="hold"/>
                                        <p:tgtEl>
                                          <p:spTgt spid="3"/>
                                        </p:tgtEl>
                                        <p:attrNameLst>
                                          <p:attrName>ppt_w</p:attrName>
                                        </p:attrNameLst>
                                      </p:cBhvr>
                                      <p:tavLst>
                                        <p:tav tm="0">
                                          <p:val>
                                            <p:fltVal val="0"/>
                                          </p:val>
                                        </p:tav>
                                        <p:tav tm="100000">
                                          <p:val>
                                            <p:strVal val="#ppt_w"/>
                                          </p:val>
                                        </p:tav>
                                      </p:tavLst>
                                    </p:anim>
                                    <p:anim calcmode="lin" valueType="num">
                                      <p:cBhvr>
                                        <p:cTn id="13" dur="400" fill="hold"/>
                                        <p:tgtEl>
                                          <p:spTgt spid="3"/>
                                        </p:tgtEl>
                                        <p:attrNameLst>
                                          <p:attrName>ppt_h</p:attrName>
                                        </p:attrNameLst>
                                      </p:cBhvr>
                                      <p:tavLst>
                                        <p:tav tm="0">
                                          <p:val>
                                            <p:fltVal val="0"/>
                                          </p:val>
                                        </p:tav>
                                        <p:tav tm="100000">
                                          <p:val>
                                            <p:strVal val="#ppt_h"/>
                                          </p:val>
                                        </p:tav>
                                      </p:tavLst>
                                    </p:anim>
                                    <p:animEffect transition="in" filter="fade">
                                      <p:cBhvr>
                                        <p:cTn id="14" dur="4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400" fill="hold"/>
                                        <p:tgtEl>
                                          <p:spTgt spid="9218"/>
                                        </p:tgtEl>
                                        <p:attrNameLst>
                                          <p:attrName>ppt_w</p:attrName>
                                        </p:attrNameLst>
                                      </p:cBhvr>
                                      <p:tavLst>
                                        <p:tav tm="0">
                                          <p:val>
                                            <p:fltVal val="0"/>
                                          </p:val>
                                        </p:tav>
                                        <p:tav tm="100000">
                                          <p:val>
                                            <p:strVal val="#ppt_w"/>
                                          </p:val>
                                        </p:tav>
                                      </p:tavLst>
                                    </p:anim>
                                    <p:anim calcmode="lin" valueType="num">
                                      <p:cBhvr>
                                        <p:cTn id="18" dur="400" fill="hold"/>
                                        <p:tgtEl>
                                          <p:spTgt spid="9218"/>
                                        </p:tgtEl>
                                        <p:attrNameLst>
                                          <p:attrName>ppt_h</p:attrName>
                                        </p:attrNameLst>
                                      </p:cBhvr>
                                      <p:tavLst>
                                        <p:tav tm="0">
                                          <p:val>
                                            <p:fltVal val="0"/>
                                          </p:val>
                                        </p:tav>
                                        <p:tav tm="100000">
                                          <p:val>
                                            <p:strVal val="#ppt_h"/>
                                          </p:val>
                                        </p:tav>
                                      </p:tavLst>
                                    </p:anim>
                                    <p:animEffect transition="in" filter="fade">
                                      <p:cBhvr>
                                        <p:cTn id="19" dur="400"/>
                                        <p:tgtEl>
                                          <p:spTgt spid="9218"/>
                                        </p:tgtEl>
                                      </p:cBhvr>
                                    </p:animEffect>
                                  </p:childTnLst>
                                </p:cTn>
                              </p:par>
                              <p:par>
                                <p:cTn id="20" presetID="53" presetClass="entr" presetSubtype="16" fill="hold" nodeType="withEffect">
                                  <p:stCondLst>
                                    <p:cond delay="0"/>
                                  </p:stCondLst>
                                  <p:childTnLst>
                                    <p:set>
                                      <p:cBhvr>
                                        <p:cTn id="21" dur="1" fill="hold">
                                          <p:stCondLst>
                                            <p:cond delay="0"/>
                                          </p:stCondLst>
                                        </p:cTn>
                                        <p:tgtEl>
                                          <p:spTgt spid="9220"/>
                                        </p:tgtEl>
                                        <p:attrNameLst>
                                          <p:attrName>style.visibility</p:attrName>
                                        </p:attrNameLst>
                                      </p:cBhvr>
                                      <p:to>
                                        <p:strVal val="visible"/>
                                      </p:to>
                                    </p:set>
                                    <p:anim calcmode="lin" valueType="num">
                                      <p:cBhvr>
                                        <p:cTn id="22" dur="400" fill="hold"/>
                                        <p:tgtEl>
                                          <p:spTgt spid="9220"/>
                                        </p:tgtEl>
                                        <p:attrNameLst>
                                          <p:attrName>ppt_w</p:attrName>
                                        </p:attrNameLst>
                                      </p:cBhvr>
                                      <p:tavLst>
                                        <p:tav tm="0">
                                          <p:val>
                                            <p:fltVal val="0"/>
                                          </p:val>
                                        </p:tav>
                                        <p:tav tm="100000">
                                          <p:val>
                                            <p:strVal val="#ppt_w"/>
                                          </p:val>
                                        </p:tav>
                                      </p:tavLst>
                                    </p:anim>
                                    <p:anim calcmode="lin" valueType="num">
                                      <p:cBhvr>
                                        <p:cTn id="23" dur="400" fill="hold"/>
                                        <p:tgtEl>
                                          <p:spTgt spid="9220"/>
                                        </p:tgtEl>
                                        <p:attrNameLst>
                                          <p:attrName>ppt_h</p:attrName>
                                        </p:attrNameLst>
                                      </p:cBhvr>
                                      <p:tavLst>
                                        <p:tav tm="0">
                                          <p:val>
                                            <p:fltVal val="0"/>
                                          </p:val>
                                        </p:tav>
                                        <p:tav tm="100000">
                                          <p:val>
                                            <p:strVal val="#ppt_h"/>
                                          </p:val>
                                        </p:tav>
                                      </p:tavLst>
                                    </p:anim>
                                    <p:animEffect transition="in" filter="fade">
                                      <p:cBhvr>
                                        <p:cTn id="24" dur="400"/>
                                        <p:tgtEl>
                                          <p:spTgt spid="9220"/>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400" fill="hold"/>
                                        <p:tgtEl>
                                          <p:spTgt spid="4"/>
                                        </p:tgtEl>
                                        <p:attrNameLst>
                                          <p:attrName>ppt_w</p:attrName>
                                        </p:attrNameLst>
                                      </p:cBhvr>
                                      <p:tavLst>
                                        <p:tav tm="0">
                                          <p:val>
                                            <p:fltVal val="0"/>
                                          </p:val>
                                        </p:tav>
                                        <p:tav tm="100000">
                                          <p:val>
                                            <p:strVal val="#ppt_w"/>
                                          </p:val>
                                        </p:tav>
                                      </p:tavLst>
                                    </p:anim>
                                    <p:anim calcmode="lin" valueType="num">
                                      <p:cBhvr>
                                        <p:cTn id="28" dur="400" fill="hold"/>
                                        <p:tgtEl>
                                          <p:spTgt spid="4"/>
                                        </p:tgtEl>
                                        <p:attrNameLst>
                                          <p:attrName>ppt_h</p:attrName>
                                        </p:attrNameLst>
                                      </p:cBhvr>
                                      <p:tavLst>
                                        <p:tav tm="0">
                                          <p:val>
                                            <p:fltVal val="0"/>
                                          </p:val>
                                        </p:tav>
                                        <p:tav tm="100000">
                                          <p:val>
                                            <p:strVal val="#ppt_h"/>
                                          </p:val>
                                        </p:tav>
                                      </p:tavLst>
                                    </p:anim>
                                    <p:animEffect transition="in" filter="fade">
                                      <p:cBhvr>
                                        <p:cTn id="29" dur="4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400" fill="hold"/>
                                        <p:tgtEl>
                                          <p:spTgt spid="5"/>
                                        </p:tgtEl>
                                        <p:attrNameLst>
                                          <p:attrName>ppt_w</p:attrName>
                                        </p:attrNameLst>
                                      </p:cBhvr>
                                      <p:tavLst>
                                        <p:tav tm="0">
                                          <p:val>
                                            <p:fltVal val="0"/>
                                          </p:val>
                                        </p:tav>
                                        <p:tav tm="100000">
                                          <p:val>
                                            <p:strVal val="#ppt_w"/>
                                          </p:val>
                                        </p:tav>
                                      </p:tavLst>
                                    </p:anim>
                                    <p:anim calcmode="lin" valueType="num">
                                      <p:cBhvr>
                                        <p:cTn id="33" dur="400" fill="hold"/>
                                        <p:tgtEl>
                                          <p:spTgt spid="5"/>
                                        </p:tgtEl>
                                        <p:attrNameLst>
                                          <p:attrName>ppt_h</p:attrName>
                                        </p:attrNameLst>
                                      </p:cBhvr>
                                      <p:tavLst>
                                        <p:tav tm="0">
                                          <p:val>
                                            <p:fltVal val="0"/>
                                          </p:val>
                                        </p:tav>
                                        <p:tav tm="100000">
                                          <p:val>
                                            <p:strVal val="#ppt_h"/>
                                          </p:val>
                                        </p:tav>
                                      </p:tavLst>
                                    </p:anim>
                                    <p:animEffect transition="in" filter="fade">
                                      <p:cBhvr>
                                        <p:cTn id="34" dur="400"/>
                                        <p:tgtEl>
                                          <p:spTgt spid="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400" fill="hold"/>
                                        <p:tgtEl>
                                          <p:spTgt spid="20"/>
                                        </p:tgtEl>
                                        <p:attrNameLst>
                                          <p:attrName>ppt_w</p:attrName>
                                        </p:attrNameLst>
                                      </p:cBhvr>
                                      <p:tavLst>
                                        <p:tav tm="0">
                                          <p:val>
                                            <p:fltVal val="0"/>
                                          </p:val>
                                        </p:tav>
                                        <p:tav tm="100000">
                                          <p:val>
                                            <p:strVal val="#ppt_w"/>
                                          </p:val>
                                        </p:tav>
                                      </p:tavLst>
                                    </p:anim>
                                    <p:anim calcmode="lin" valueType="num">
                                      <p:cBhvr>
                                        <p:cTn id="38" dur="400" fill="hold"/>
                                        <p:tgtEl>
                                          <p:spTgt spid="20"/>
                                        </p:tgtEl>
                                        <p:attrNameLst>
                                          <p:attrName>ppt_h</p:attrName>
                                        </p:attrNameLst>
                                      </p:cBhvr>
                                      <p:tavLst>
                                        <p:tav tm="0">
                                          <p:val>
                                            <p:fltVal val="0"/>
                                          </p:val>
                                        </p:tav>
                                        <p:tav tm="100000">
                                          <p:val>
                                            <p:strVal val="#ppt_h"/>
                                          </p:val>
                                        </p:tav>
                                      </p:tavLst>
                                    </p:anim>
                                    <p:animEffect transition="in" filter="fade">
                                      <p:cBhvr>
                                        <p:cTn id="39" dur="4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400" fill="hold"/>
                                        <p:tgtEl>
                                          <p:spTgt spid="21"/>
                                        </p:tgtEl>
                                        <p:attrNameLst>
                                          <p:attrName>ppt_w</p:attrName>
                                        </p:attrNameLst>
                                      </p:cBhvr>
                                      <p:tavLst>
                                        <p:tav tm="0">
                                          <p:val>
                                            <p:fltVal val="0"/>
                                          </p:val>
                                        </p:tav>
                                        <p:tav tm="100000">
                                          <p:val>
                                            <p:strVal val="#ppt_w"/>
                                          </p:val>
                                        </p:tav>
                                      </p:tavLst>
                                    </p:anim>
                                    <p:anim calcmode="lin" valueType="num">
                                      <p:cBhvr>
                                        <p:cTn id="43" dur="400" fill="hold"/>
                                        <p:tgtEl>
                                          <p:spTgt spid="21"/>
                                        </p:tgtEl>
                                        <p:attrNameLst>
                                          <p:attrName>ppt_h</p:attrName>
                                        </p:attrNameLst>
                                      </p:cBhvr>
                                      <p:tavLst>
                                        <p:tav tm="0">
                                          <p:val>
                                            <p:fltVal val="0"/>
                                          </p:val>
                                        </p:tav>
                                        <p:tav tm="100000">
                                          <p:val>
                                            <p:strVal val="#ppt_h"/>
                                          </p:val>
                                        </p:tav>
                                      </p:tavLst>
                                    </p:anim>
                                    <p:animEffect transition="in" filter="fade">
                                      <p:cBhvr>
                                        <p:cTn id="44" dur="4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400" fill="hold"/>
                                        <p:tgtEl>
                                          <p:spTgt spid="22"/>
                                        </p:tgtEl>
                                        <p:attrNameLst>
                                          <p:attrName>ppt_w</p:attrName>
                                        </p:attrNameLst>
                                      </p:cBhvr>
                                      <p:tavLst>
                                        <p:tav tm="0">
                                          <p:val>
                                            <p:fltVal val="0"/>
                                          </p:val>
                                        </p:tav>
                                        <p:tav tm="100000">
                                          <p:val>
                                            <p:strVal val="#ppt_w"/>
                                          </p:val>
                                        </p:tav>
                                      </p:tavLst>
                                    </p:anim>
                                    <p:anim calcmode="lin" valueType="num">
                                      <p:cBhvr>
                                        <p:cTn id="48" dur="400" fill="hold"/>
                                        <p:tgtEl>
                                          <p:spTgt spid="22"/>
                                        </p:tgtEl>
                                        <p:attrNameLst>
                                          <p:attrName>ppt_h</p:attrName>
                                        </p:attrNameLst>
                                      </p:cBhvr>
                                      <p:tavLst>
                                        <p:tav tm="0">
                                          <p:val>
                                            <p:fltVal val="0"/>
                                          </p:val>
                                        </p:tav>
                                        <p:tav tm="100000">
                                          <p:val>
                                            <p:strVal val="#ppt_h"/>
                                          </p:val>
                                        </p:tav>
                                      </p:tavLst>
                                    </p:anim>
                                    <p:animEffect transition="in" filter="fade">
                                      <p:cBhvr>
                                        <p:cTn id="49" dur="4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400" fill="hold"/>
                                        <p:tgtEl>
                                          <p:spTgt spid="23"/>
                                        </p:tgtEl>
                                        <p:attrNameLst>
                                          <p:attrName>ppt_w</p:attrName>
                                        </p:attrNameLst>
                                      </p:cBhvr>
                                      <p:tavLst>
                                        <p:tav tm="0">
                                          <p:val>
                                            <p:fltVal val="0"/>
                                          </p:val>
                                        </p:tav>
                                        <p:tav tm="100000">
                                          <p:val>
                                            <p:strVal val="#ppt_w"/>
                                          </p:val>
                                        </p:tav>
                                      </p:tavLst>
                                    </p:anim>
                                    <p:anim calcmode="lin" valueType="num">
                                      <p:cBhvr>
                                        <p:cTn id="53" dur="400" fill="hold"/>
                                        <p:tgtEl>
                                          <p:spTgt spid="23"/>
                                        </p:tgtEl>
                                        <p:attrNameLst>
                                          <p:attrName>ppt_h</p:attrName>
                                        </p:attrNameLst>
                                      </p:cBhvr>
                                      <p:tavLst>
                                        <p:tav tm="0">
                                          <p:val>
                                            <p:fltVal val="0"/>
                                          </p:val>
                                        </p:tav>
                                        <p:tav tm="100000">
                                          <p:val>
                                            <p:strVal val="#ppt_h"/>
                                          </p:val>
                                        </p:tav>
                                      </p:tavLst>
                                    </p:anim>
                                    <p:animEffect transition="in" filter="fade">
                                      <p:cBhvr>
                                        <p:cTn id="54" dur="400"/>
                                        <p:tgtEl>
                                          <p:spTgt spid="23"/>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400" fill="hold"/>
                                        <p:tgtEl>
                                          <p:spTgt spid="27"/>
                                        </p:tgtEl>
                                        <p:attrNameLst>
                                          <p:attrName>ppt_w</p:attrName>
                                        </p:attrNameLst>
                                      </p:cBhvr>
                                      <p:tavLst>
                                        <p:tav tm="0">
                                          <p:val>
                                            <p:fltVal val="0"/>
                                          </p:val>
                                        </p:tav>
                                        <p:tav tm="100000">
                                          <p:val>
                                            <p:strVal val="#ppt_w"/>
                                          </p:val>
                                        </p:tav>
                                      </p:tavLst>
                                    </p:anim>
                                    <p:anim calcmode="lin" valueType="num">
                                      <p:cBhvr>
                                        <p:cTn id="58" dur="400" fill="hold"/>
                                        <p:tgtEl>
                                          <p:spTgt spid="27"/>
                                        </p:tgtEl>
                                        <p:attrNameLst>
                                          <p:attrName>ppt_h</p:attrName>
                                        </p:attrNameLst>
                                      </p:cBhvr>
                                      <p:tavLst>
                                        <p:tav tm="0">
                                          <p:val>
                                            <p:fltVal val="0"/>
                                          </p:val>
                                        </p:tav>
                                        <p:tav tm="100000">
                                          <p:val>
                                            <p:strVal val="#ppt_h"/>
                                          </p:val>
                                        </p:tav>
                                      </p:tavLst>
                                    </p:anim>
                                    <p:animEffect transition="in" filter="fade">
                                      <p:cBhvr>
                                        <p:cTn id="59" dur="4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 grpId="0" animBg="1"/>
      <p:bldP spid="20" grpId="0" animBg="1"/>
      <p:bldP spid="21" grpId="0" animBg="1"/>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6" name="Google Shape;2655;p72"/>
          <p:cNvSpPr/>
          <p:nvPr/>
        </p:nvSpPr>
        <p:spPr>
          <a:xfrm>
            <a:off x="1099595" y="1300448"/>
            <a:ext cx="10012101" cy="493640"/>
          </a:xfrm>
          <a:prstGeom prst="homePlate">
            <a:avLst>
              <a:gd name="adj" fmla="val 32456"/>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Content Placeholder 2">
            <a:extLst>
              <a:ext uri="{FF2B5EF4-FFF2-40B4-BE49-F238E27FC236}">
                <a16:creationId xmlns:a16="http://schemas.microsoft.com/office/drawing/2014/main" id="{5C6E1F7F-1D64-4466-BBAC-EB3C67C2247A}"/>
              </a:ext>
            </a:extLst>
          </p:cNvPr>
          <p:cNvSpPr>
            <a:spLocks noGrp="1"/>
          </p:cNvSpPr>
          <p:nvPr>
            <p:ph idx="1"/>
          </p:nvPr>
        </p:nvSpPr>
        <p:spPr>
          <a:xfrm>
            <a:off x="2517580" y="1293648"/>
            <a:ext cx="7135851" cy="699743"/>
          </a:xfrm>
        </p:spPr>
        <p:txBody>
          <a:bodyPr>
            <a:normAutofit/>
          </a:bodyPr>
          <a:lstStyle/>
          <a:p>
            <a:pPr marL="0" indent="0" algn="ctr">
              <a:buNone/>
            </a:pPr>
            <a:r>
              <a:rPr lang="es-E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Identificar y modelar los cambios de ocupación del suelo mediante Autómatas Celulares como herramientas de apoyo a la conservación ambiental del área de protección del Cerro Atacazo.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3" name="Diagrama 5">
            <a:extLst>
              <a:ext uri="{FF2B5EF4-FFF2-40B4-BE49-F238E27FC236}">
                <a16:creationId xmlns:a16="http://schemas.microsoft.com/office/drawing/2014/main" id="{4028EB1A-5658-4875-B2A7-81D5594C0330}"/>
              </a:ext>
            </a:extLst>
          </p:cNvPr>
          <p:cNvGraphicFramePr/>
          <p:nvPr>
            <p:extLst>
              <p:ext uri="{D42A27DB-BD31-4B8C-83A1-F6EECF244321}">
                <p14:modId xmlns:p14="http://schemas.microsoft.com/office/powerpoint/2010/main" val="2115731408"/>
              </p:ext>
            </p:extLst>
          </p:nvPr>
        </p:nvGraphicFramePr>
        <p:xfrm>
          <a:off x="-577736" y="2115005"/>
          <a:ext cx="7092835" cy="3444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5" name="Diagrama 24">
            <a:extLst>
              <a:ext uri="{FF2B5EF4-FFF2-40B4-BE49-F238E27FC236}">
                <a16:creationId xmlns:a16="http://schemas.microsoft.com/office/drawing/2014/main" id="{D6259133-9147-45DB-AE79-CB9CF0351D30}"/>
              </a:ext>
            </a:extLst>
          </p:cNvPr>
          <p:cNvGraphicFramePr/>
          <p:nvPr>
            <p:extLst>
              <p:ext uri="{D42A27DB-BD31-4B8C-83A1-F6EECF244321}">
                <p14:modId xmlns:p14="http://schemas.microsoft.com/office/powerpoint/2010/main" val="2088589435"/>
              </p:ext>
            </p:extLst>
          </p:nvPr>
        </p:nvGraphicFramePr>
        <p:xfrm>
          <a:off x="4686502" y="2115005"/>
          <a:ext cx="8312523" cy="34447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Rectángulo redondeado 6">
            <a:extLst>
              <a:ext uri="{FF2B5EF4-FFF2-40B4-BE49-F238E27FC236}">
                <a16:creationId xmlns:a16="http://schemas.microsoft.com/office/drawing/2014/main" id="{20A4D0FE-C816-452B-9270-B847CAA17143}"/>
              </a:ext>
            </a:extLst>
          </p:cNvPr>
          <p:cNvSpPr/>
          <p:nvPr/>
        </p:nvSpPr>
        <p:spPr>
          <a:xfrm>
            <a:off x="4831407" y="713830"/>
            <a:ext cx="2508198" cy="432000"/>
          </a:xfrm>
          <a:prstGeom prst="roundRect">
            <a:avLst/>
          </a:prstGeom>
          <a:solidFill>
            <a:srgbClr val="F7C39F"/>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ctr"/>
            <a:r>
              <a:rPr lang="es-EC" sz="1800" b="1" dirty="0">
                <a:solidFill>
                  <a:schemeClr val="tx1"/>
                </a:solidFill>
              </a:rPr>
              <a:t>Objetivos</a:t>
            </a:r>
            <a:endParaRPr lang="en-US" sz="1800" b="1" dirty="0">
              <a:solidFill>
                <a:schemeClr val="tx1"/>
              </a:solidFill>
            </a:endParaRPr>
          </a:p>
        </p:txBody>
      </p:sp>
      <p:grpSp>
        <p:nvGrpSpPr>
          <p:cNvPr id="57" name="Google Shape;2654;p72"/>
          <p:cNvGrpSpPr/>
          <p:nvPr/>
        </p:nvGrpSpPr>
        <p:grpSpPr>
          <a:xfrm>
            <a:off x="-22423" y="1300448"/>
            <a:ext cx="2313733" cy="493640"/>
            <a:chOff x="6336019" y="3733725"/>
            <a:chExt cx="2337606" cy="351310"/>
          </a:xfrm>
        </p:grpSpPr>
        <p:sp>
          <p:nvSpPr>
            <p:cNvPr id="58" name="Google Shape;2655;p72"/>
            <p:cNvSpPr/>
            <p:nvPr/>
          </p:nvSpPr>
          <p:spPr>
            <a:xfrm>
              <a:off x="6336019" y="3733735"/>
              <a:ext cx="1881300" cy="351300"/>
            </a:xfrm>
            <a:prstGeom prst="homePlate">
              <a:avLst>
                <a:gd name="adj" fmla="val 32456"/>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56;p72"/>
            <p:cNvSpPr/>
            <p:nvPr/>
          </p:nvSpPr>
          <p:spPr>
            <a:xfrm>
              <a:off x="8098525" y="3733725"/>
              <a:ext cx="346500" cy="351300"/>
            </a:xfrm>
            <a:prstGeom prst="chevron">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57;p72"/>
            <p:cNvSpPr/>
            <p:nvPr/>
          </p:nvSpPr>
          <p:spPr>
            <a:xfrm>
              <a:off x="8327125" y="3733725"/>
              <a:ext cx="346500" cy="351300"/>
            </a:xfrm>
            <a:prstGeom prst="chevron">
              <a:avLst>
                <a:gd name="adj" fmla="val 50000"/>
              </a:avLst>
            </a:prstGeom>
            <a:solidFill>
              <a:srgbClr val="97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2654;p72"/>
          <p:cNvGrpSpPr/>
          <p:nvPr/>
        </p:nvGrpSpPr>
        <p:grpSpPr>
          <a:xfrm flipH="1" flipV="1">
            <a:off x="9878270" y="1300433"/>
            <a:ext cx="2313733" cy="493654"/>
            <a:chOff x="6336019" y="3733725"/>
            <a:chExt cx="2337606" cy="351310"/>
          </a:xfrm>
        </p:grpSpPr>
        <p:sp>
          <p:nvSpPr>
            <p:cNvPr id="63" name="Google Shape;2655;p72"/>
            <p:cNvSpPr/>
            <p:nvPr/>
          </p:nvSpPr>
          <p:spPr>
            <a:xfrm>
              <a:off x="6336019" y="3733735"/>
              <a:ext cx="1881300" cy="351300"/>
            </a:xfrm>
            <a:prstGeom prst="homePlate">
              <a:avLst>
                <a:gd name="adj" fmla="val 32456"/>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56;p72"/>
            <p:cNvSpPr/>
            <p:nvPr/>
          </p:nvSpPr>
          <p:spPr>
            <a:xfrm>
              <a:off x="8098525" y="3733725"/>
              <a:ext cx="346500" cy="351300"/>
            </a:xfrm>
            <a:prstGeom prst="chevron">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57;p72"/>
            <p:cNvSpPr/>
            <p:nvPr/>
          </p:nvSpPr>
          <p:spPr>
            <a:xfrm>
              <a:off x="8327125" y="3733725"/>
              <a:ext cx="346500" cy="351300"/>
            </a:xfrm>
            <a:prstGeom prst="chevron">
              <a:avLst>
                <a:gd name="adj" fmla="val 50000"/>
              </a:avLst>
            </a:prstGeom>
            <a:solidFill>
              <a:srgbClr val="97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73626"/>
            <a:ext cx="8595249" cy="308433"/>
          </a:xfrm>
        </p:spPr>
        <p:txBody>
          <a:bodyPr>
            <a:noAutofit/>
          </a:bodyPr>
          <a:lstStyle/>
          <a:p>
            <a:pPr algn="r"/>
            <a:r>
              <a:rPr lang="es-MX" sz="3000" b="1" dirty="0"/>
              <a:t>1. </a:t>
            </a:r>
            <a:r>
              <a:rPr lang="es-MX" sz="3000" b="1" dirty="0" err="1"/>
              <a:t>Introducci</a:t>
            </a:r>
            <a:r>
              <a:rPr lang="es-ES" sz="3000" b="1" dirty="0" err="1"/>
              <a:t>ón</a:t>
            </a:r>
            <a:endParaRPr lang="es-EC" sz="3000" b="1" dirty="0"/>
          </a:p>
        </p:txBody>
      </p:sp>
    </p:spTree>
    <p:extLst>
      <p:ext uri="{BB962C8B-B14F-4D97-AF65-F5344CB8AC3E}">
        <p14:creationId xmlns:p14="http://schemas.microsoft.com/office/powerpoint/2010/main" val="330544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400" fill="hold"/>
                                        <p:tgtEl>
                                          <p:spTgt spid="62"/>
                                        </p:tgtEl>
                                        <p:attrNameLst>
                                          <p:attrName>ppt_w</p:attrName>
                                        </p:attrNameLst>
                                      </p:cBhvr>
                                      <p:tavLst>
                                        <p:tav tm="0">
                                          <p:val>
                                            <p:fltVal val="0"/>
                                          </p:val>
                                        </p:tav>
                                        <p:tav tm="100000">
                                          <p:val>
                                            <p:strVal val="#ppt_w"/>
                                          </p:val>
                                        </p:tav>
                                      </p:tavLst>
                                    </p:anim>
                                    <p:anim calcmode="lin" valueType="num">
                                      <p:cBhvr>
                                        <p:cTn id="13" dur="400" fill="hold"/>
                                        <p:tgtEl>
                                          <p:spTgt spid="62"/>
                                        </p:tgtEl>
                                        <p:attrNameLst>
                                          <p:attrName>ppt_h</p:attrName>
                                        </p:attrNameLst>
                                      </p:cBhvr>
                                      <p:tavLst>
                                        <p:tav tm="0">
                                          <p:val>
                                            <p:fltVal val="0"/>
                                          </p:val>
                                        </p:tav>
                                        <p:tav tm="100000">
                                          <p:val>
                                            <p:strVal val="#ppt_h"/>
                                          </p:val>
                                        </p:tav>
                                      </p:tavLst>
                                    </p:anim>
                                    <p:animEffect transition="in" filter="fade">
                                      <p:cBhvr>
                                        <p:cTn id="14" dur="400"/>
                                        <p:tgtEl>
                                          <p:spTgt spid="6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 calcmode="lin" valueType="num">
                                      <p:cBhvr>
                                        <p:cTn id="17" dur="4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8" dur="4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9" dur="400"/>
                                        <p:tgtEl>
                                          <p:spTgt spid="21">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400" fill="hold"/>
                                        <p:tgtEl>
                                          <p:spTgt spid="57"/>
                                        </p:tgtEl>
                                        <p:attrNameLst>
                                          <p:attrName>ppt_w</p:attrName>
                                        </p:attrNameLst>
                                      </p:cBhvr>
                                      <p:tavLst>
                                        <p:tav tm="0">
                                          <p:val>
                                            <p:fltVal val="0"/>
                                          </p:val>
                                        </p:tav>
                                        <p:tav tm="100000">
                                          <p:val>
                                            <p:strVal val="#ppt_w"/>
                                          </p:val>
                                        </p:tav>
                                      </p:tavLst>
                                    </p:anim>
                                    <p:anim calcmode="lin" valueType="num">
                                      <p:cBhvr>
                                        <p:cTn id="23" dur="400" fill="hold"/>
                                        <p:tgtEl>
                                          <p:spTgt spid="57"/>
                                        </p:tgtEl>
                                        <p:attrNameLst>
                                          <p:attrName>ppt_h</p:attrName>
                                        </p:attrNameLst>
                                      </p:cBhvr>
                                      <p:tavLst>
                                        <p:tav tm="0">
                                          <p:val>
                                            <p:fltVal val="0"/>
                                          </p:val>
                                        </p:tav>
                                        <p:tav tm="100000">
                                          <p:val>
                                            <p:strVal val="#ppt_h"/>
                                          </p:val>
                                        </p:tav>
                                      </p:tavLst>
                                    </p:anim>
                                    <p:animEffect transition="in" filter="fade">
                                      <p:cBhvr>
                                        <p:cTn id="24" dur="400"/>
                                        <p:tgtEl>
                                          <p:spTgt spid="5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400" fill="hold"/>
                                        <p:tgtEl>
                                          <p:spTgt spid="56"/>
                                        </p:tgtEl>
                                        <p:attrNameLst>
                                          <p:attrName>ppt_w</p:attrName>
                                        </p:attrNameLst>
                                      </p:cBhvr>
                                      <p:tavLst>
                                        <p:tav tm="0">
                                          <p:val>
                                            <p:fltVal val="0"/>
                                          </p:val>
                                        </p:tav>
                                        <p:tav tm="100000">
                                          <p:val>
                                            <p:strVal val="#ppt_w"/>
                                          </p:val>
                                        </p:tav>
                                      </p:tavLst>
                                    </p:anim>
                                    <p:anim calcmode="lin" valueType="num">
                                      <p:cBhvr>
                                        <p:cTn id="28" dur="400" fill="hold"/>
                                        <p:tgtEl>
                                          <p:spTgt spid="56"/>
                                        </p:tgtEl>
                                        <p:attrNameLst>
                                          <p:attrName>ppt_h</p:attrName>
                                        </p:attrNameLst>
                                      </p:cBhvr>
                                      <p:tavLst>
                                        <p:tav tm="0">
                                          <p:val>
                                            <p:fltVal val="0"/>
                                          </p:val>
                                        </p:tav>
                                        <p:tav tm="100000">
                                          <p:val>
                                            <p:strVal val="#ppt_h"/>
                                          </p:val>
                                        </p:tav>
                                      </p:tavLst>
                                    </p:anim>
                                    <p:animEffect transition="in" filter="fade">
                                      <p:cBhvr>
                                        <p:cTn id="29" dur="4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300"/>
                                        <p:tgtEl>
                                          <p:spTgt spid="25"/>
                                        </p:tgtEl>
                                      </p:cBhvr>
                                    </p:animEffect>
                                    <p:anim calcmode="lin" valueType="num">
                                      <p:cBhvr>
                                        <p:cTn id="35" dur="300" fill="hold"/>
                                        <p:tgtEl>
                                          <p:spTgt spid="25"/>
                                        </p:tgtEl>
                                        <p:attrNameLst>
                                          <p:attrName>ppt_x</p:attrName>
                                        </p:attrNameLst>
                                      </p:cBhvr>
                                      <p:tavLst>
                                        <p:tav tm="0">
                                          <p:val>
                                            <p:strVal val="#ppt_x"/>
                                          </p:val>
                                        </p:tav>
                                        <p:tav tm="100000">
                                          <p:val>
                                            <p:strVal val="#ppt_x"/>
                                          </p:val>
                                        </p:tav>
                                      </p:tavLst>
                                    </p:anim>
                                    <p:anim calcmode="lin" valueType="num">
                                      <p:cBhvr>
                                        <p:cTn id="36" dur="3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300"/>
                                        <p:tgtEl>
                                          <p:spTgt spid="23"/>
                                        </p:tgtEl>
                                      </p:cBhvr>
                                    </p:animEffect>
                                    <p:anim calcmode="lin" valueType="num">
                                      <p:cBhvr>
                                        <p:cTn id="40" dur="300" fill="hold"/>
                                        <p:tgtEl>
                                          <p:spTgt spid="23"/>
                                        </p:tgtEl>
                                        <p:attrNameLst>
                                          <p:attrName>ppt_x</p:attrName>
                                        </p:attrNameLst>
                                      </p:cBhvr>
                                      <p:tavLst>
                                        <p:tav tm="0">
                                          <p:val>
                                            <p:strVal val="#ppt_x"/>
                                          </p:val>
                                        </p:tav>
                                        <p:tav tm="100000">
                                          <p:val>
                                            <p:strVal val="#ppt_x"/>
                                          </p:val>
                                        </p:tav>
                                      </p:tavLst>
                                    </p:anim>
                                    <p:anim calcmode="lin" valueType="num">
                                      <p:cBhvr>
                                        <p:cTn id="41" dur="3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21" grpId="0" build="p"/>
      <p:bldGraphic spid="23" grpId="0">
        <p:bldAsOne/>
      </p:bldGraphic>
      <p:bldGraphic spid="25" grpId="0">
        <p:bldAsOne/>
      </p:bldGraphic>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pic>
        <p:nvPicPr>
          <p:cNvPr id="3" name="Imagen 2"/>
          <p:cNvPicPr>
            <a:picLocks noChangeAspect="1"/>
          </p:cNvPicPr>
          <p:nvPr/>
        </p:nvPicPr>
        <p:blipFill>
          <a:blip r:embed="rId4"/>
          <a:stretch>
            <a:fillRect/>
          </a:stretch>
        </p:blipFill>
        <p:spPr>
          <a:xfrm>
            <a:off x="941011" y="1387139"/>
            <a:ext cx="3922046" cy="4380672"/>
          </a:xfrm>
          <a:prstGeom prst="rect">
            <a:avLst/>
          </a:prstGeom>
        </p:spPr>
      </p:pic>
      <p:pic>
        <p:nvPicPr>
          <p:cNvPr id="9218" name="Picture 2" descr="TerrSet – Download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70" y="5610202"/>
            <a:ext cx="528626" cy="52862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errSet | Geocarto International Centre Lt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971" y="5633352"/>
            <a:ext cx="1366184" cy="461877"/>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izquierda 4"/>
          <p:cNvSpPr/>
          <p:nvPr/>
        </p:nvSpPr>
        <p:spPr>
          <a:xfrm>
            <a:off x="3603553" y="2776935"/>
            <a:ext cx="580104" cy="363794"/>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2" name="Rectángulo redondeado 21"/>
          <p:cNvSpPr/>
          <p:nvPr/>
        </p:nvSpPr>
        <p:spPr>
          <a:xfrm>
            <a:off x="5306176" y="1868218"/>
            <a:ext cx="1974298" cy="55516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Homogenización de la leyenda temática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Imagen 22"/>
          <p:cNvPicPr/>
          <p:nvPr/>
        </p:nvPicPr>
        <p:blipFill>
          <a:blip r:embed="rId7">
            <a:extLst>
              <a:ext uri="{28A0092B-C50C-407E-A947-70E740481C1C}">
                <a14:useLocalDpi xmlns:a14="http://schemas.microsoft.com/office/drawing/2010/main" val="0"/>
              </a:ext>
            </a:extLst>
          </a:blip>
          <a:stretch>
            <a:fillRect/>
          </a:stretch>
        </p:blipFill>
        <p:spPr>
          <a:xfrm>
            <a:off x="7928873" y="1423971"/>
            <a:ext cx="1853565" cy="1739900"/>
          </a:xfrm>
          <a:prstGeom prst="rect">
            <a:avLst/>
          </a:prstGeom>
        </p:spPr>
      </p:pic>
      <p:sp>
        <p:nvSpPr>
          <p:cNvPr id="37" name="Rectángulo redondeado 36"/>
          <p:cNvSpPr/>
          <p:nvPr/>
        </p:nvSpPr>
        <p:spPr>
          <a:xfrm>
            <a:off x="5272518" y="3519057"/>
            <a:ext cx="1974299" cy="55516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solidFill>
                  <a:prstClr val="black"/>
                </a:solidFill>
                <a:latin typeface="Calibri" panose="020F0502020204030204"/>
              </a:rPr>
              <a:t>“</a:t>
            </a:r>
            <a:r>
              <a:rPr lang="es-ES" sz="1200" dirty="0" err="1">
                <a:solidFill>
                  <a:prstClr val="black"/>
                </a:solidFill>
                <a:latin typeface="Calibri" panose="020F0502020204030204"/>
              </a:rPr>
              <a:t>Land</a:t>
            </a:r>
            <a:r>
              <a:rPr lang="es-ES" sz="1200" dirty="0">
                <a:solidFill>
                  <a:prstClr val="black"/>
                </a:solidFill>
                <a:latin typeface="Calibri" panose="020F0502020204030204"/>
              </a:rPr>
              <a:t> </a:t>
            </a:r>
            <a:r>
              <a:rPr lang="es-ES" sz="1200" dirty="0" err="1">
                <a:solidFill>
                  <a:prstClr val="black"/>
                </a:solidFill>
                <a:latin typeface="Calibri" panose="020F0502020204030204"/>
              </a:rPr>
              <a:t>change</a:t>
            </a:r>
            <a:r>
              <a:rPr lang="es-ES" sz="1200" dirty="0">
                <a:solidFill>
                  <a:prstClr val="black"/>
                </a:solidFill>
                <a:latin typeface="Calibri" panose="020F0502020204030204"/>
              </a:rPr>
              <a:t> </a:t>
            </a:r>
            <a:r>
              <a:rPr lang="es-ES" sz="1200" dirty="0" err="1">
                <a:solidFill>
                  <a:prstClr val="black"/>
                </a:solidFill>
                <a:latin typeface="Calibri" panose="020F0502020204030204"/>
              </a:rPr>
              <a:t>modeler</a:t>
            </a:r>
            <a:r>
              <a:rPr lang="es-ES" sz="1200" dirty="0">
                <a:solidFill>
                  <a:prstClr val="black"/>
                </a:solidFill>
                <a:latin typeface="Calibri" panose="020F0502020204030204"/>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ángulo redondeado 38"/>
          <p:cNvSpPr/>
          <p:nvPr/>
        </p:nvSpPr>
        <p:spPr>
          <a:xfrm>
            <a:off x="7928873" y="3538987"/>
            <a:ext cx="1652282" cy="55516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Imágenes del potencial de transición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ángulo redondeado 48"/>
          <p:cNvSpPr/>
          <p:nvPr/>
        </p:nvSpPr>
        <p:spPr>
          <a:xfrm>
            <a:off x="5272518" y="4305708"/>
            <a:ext cx="1974299" cy="55516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solidFill>
                  <a:prstClr val="black"/>
                </a:solidFill>
                <a:latin typeface="Calibri" panose="020F0502020204030204"/>
              </a:rPr>
              <a:t>Validación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0" name="Conector recto de flecha 49"/>
          <p:cNvCxnSpPr>
            <a:stCxn id="49" idx="3"/>
          </p:cNvCxnSpPr>
          <p:nvPr/>
        </p:nvCxnSpPr>
        <p:spPr>
          <a:xfrm>
            <a:off x="7246817" y="4583288"/>
            <a:ext cx="731470" cy="5705"/>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
        <p:nvSpPr>
          <p:cNvPr id="51" name="Rectángulo redondeado 50"/>
          <p:cNvSpPr/>
          <p:nvPr/>
        </p:nvSpPr>
        <p:spPr>
          <a:xfrm>
            <a:off x="7928873" y="4325638"/>
            <a:ext cx="1652282" cy="55516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noProof="0" dirty="0">
                <a:solidFill>
                  <a:prstClr val="black"/>
                </a:solidFill>
                <a:latin typeface="Calibri" panose="020F0502020204030204"/>
              </a:rPr>
              <a:t>Índice Kappa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lecha izquierda 20"/>
          <p:cNvSpPr/>
          <p:nvPr/>
        </p:nvSpPr>
        <p:spPr>
          <a:xfrm>
            <a:off x="3603553" y="3842638"/>
            <a:ext cx="580104" cy="363794"/>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4" name="Rectángulo redondeado 23"/>
          <p:cNvSpPr/>
          <p:nvPr/>
        </p:nvSpPr>
        <p:spPr>
          <a:xfrm>
            <a:off x="2127282" y="738108"/>
            <a:ext cx="8414656"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Modela</a:t>
            </a:r>
            <a:r>
              <a:rPr lang="es-ES" b="1" dirty="0" err="1">
                <a:solidFill>
                  <a:prstClr val="black"/>
                </a:solidFill>
                <a:latin typeface="Calibri" panose="020F0502020204030204"/>
              </a:rPr>
              <a:t>ción</a:t>
            </a:r>
            <a:r>
              <a:rPr lang="es-ES" b="1" dirty="0">
                <a:solidFill>
                  <a:prstClr val="black"/>
                </a:solidFill>
                <a:latin typeface="Calibri" panose="020F0502020204030204"/>
              </a:rPr>
              <a:t> de las coberturas y usos del suelo para el 2030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5">
            <a:extLst>
              <a:ext uri="{FF2B5EF4-FFF2-40B4-BE49-F238E27FC236}">
                <a16:creationId xmlns:a16="http://schemas.microsoft.com/office/drawing/2014/main" id="{2324F074-225E-496C-94E2-9D511E871CB9}"/>
              </a:ext>
            </a:extLst>
          </p:cNvPr>
          <p:cNvSpPr/>
          <p:nvPr/>
        </p:nvSpPr>
        <p:spPr>
          <a:xfrm>
            <a:off x="1960530" y="4982342"/>
            <a:ext cx="2009625" cy="534538"/>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2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400" fill="hold"/>
                                        <p:tgtEl>
                                          <p:spTgt spid="25"/>
                                        </p:tgtEl>
                                        <p:attrNameLst>
                                          <p:attrName>ppt_w</p:attrName>
                                        </p:attrNameLst>
                                      </p:cBhvr>
                                      <p:tavLst>
                                        <p:tav tm="0">
                                          <p:val>
                                            <p:fltVal val="0"/>
                                          </p:val>
                                        </p:tav>
                                        <p:tav tm="100000">
                                          <p:val>
                                            <p:strVal val="#ppt_w"/>
                                          </p:val>
                                        </p:tav>
                                      </p:tavLst>
                                    </p:anim>
                                    <p:anim calcmode="lin" valueType="num">
                                      <p:cBhvr>
                                        <p:cTn id="20" dur="400" fill="hold"/>
                                        <p:tgtEl>
                                          <p:spTgt spid="25"/>
                                        </p:tgtEl>
                                        <p:attrNameLst>
                                          <p:attrName>ppt_h</p:attrName>
                                        </p:attrNameLst>
                                      </p:cBhvr>
                                      <p:tavLst>
                                        <p:tav tm="0">
                                          <p:val>
                                            <p:fltVal val="0"/>
                                          </p:val>
                                        </p:tav>
                                        <p:tav tm="100000">
                                          <p:val>
                                            <p:strVal val="#ppt_h"/>
                                          </p:val>
                                        </p:tav>
                                      </p:tavLst>
                                    </p:anim>
                                    <p:animEffect transition="in" filter="fade">
                                      <p:cBhvr>
                                        <p:cTn id="21" dur="4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1"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graphicFrame>
        <p:nvGraphicFramePr>
          <p:cNvPr id="6" name="Objeto 5"/>
          <p:cNvGraphicFramePr>
            <a:graphicFrameLocks noChangeAspect="1"/>
          </p:cNvGraphicFramePr>
          <p:nvPr>
            <p:extLst>
              <p:ext uri="{D42A27DB-BD31-4B8C-83A1-F6EECF244321}">
                <p14:modId xmlns:p14="http://schemas.microsoft.com/office/powerpoint/2010/main" val="2695126656"/>
              </p:ext>
            </p:extLst>
          </p:nvPr>
        </p:nvGraphicFramePr>
        <p:xfrm>
          <a:off x="420893" y="2627947"/>
          <a:ext cx="5483225" cy="2599373"/>
        </p:xfrm>
        <a:graphic>
          <a:graphicData uri="http://schemas.openxmlformats.org/presentationml/2006/ole">
            <mc:AlternateContent xmlns:mc="http://schemas.openxmlformats.org/markup-compatibility/2006">
              <mc:Choice xmlns:v="urn:schemas-microsoft-com:vml" Requires="v">
                <p:oleObj spid="_x0000_s10381" name="Documento" r:id="rId5" imgW="5483860" imgH="2413295" progId="Word.Document.12">
                  <p:embed/>
                </p:oleObj>
              </mc:Choice>
              <mc:Fallback>
                <p:oleObj name="Documento" r:id="rId5" imgW="5483860" imgH="2413295" progId="Word.Document.12">
                  <p:embed/>
                  <p:pic>
                    <p:nvPicPr>
                      <p:cNvPr id="0" name=""/>
                      <p:cNvPicPr/>
                      <p:nvPr/>
                    </p:nvPicPr>
                    <p:blipFill>
                      <a:blip r:embed="rId6"/>
                      <a:stretch>
                        <a:fillRect/>
                      </a:stretch>
                    </p:blipFill>
                    <p:spPr>
                      <a:xfrm>
                        <a:off x="420893" y="2627947"/>
                        <a:ext cx="5483225" cy="2599373"/>
                      </a:xfrm>
                      <a:prstGeom prst="rect">
                        <a:avLst/>
                      </a:prstGeom>
                    </p:spPr>
                  </p:pic>
                </p:oleObj>
              </mc:Fallback>
            </mc:AlternateContent>
          </a:graphicData>
        </a:graphic>
      </p:graphicFrame>
      <p:sp>
        <p:nvSpPr>
          <p:cNvPr id="8" name="Rectángulo 7"/>
          <p:cNvSpPr/>
          <p:nvPr/>
        </p:nvSpPr>
        <p:spPr>
          <a:xfrm>
            <a:off x="238610" y="1926242"/>
            <a:ext cx="6096000" cy="462884"/>
          </a:xfrm>
          <a:prstGeom prst="rect">
            <a:avLst/>
          </a:prstGeom>
        </p:spPr>
        <p:txBody>
          <a:bodyPr>
            <a:spAutoFit/>
          </a:bodyPr>
          <a:lstStyle/>
          <a:p>
            <a:pPr>
              <a:lnSpc>
                <a:spcPct val="200000"/>
              </a:lnSpc>
              <a:spcAft>
                <a:spcPts val="0"/>
              </a:spcAft>
            </a:pPr>
            <a:r>
              <a:rPr lang="es-EC" sz="1400" i="1" dirty="0">
                <a:latin typeface="Calibri" panose="020F0502020204030204" pitchFamily="34" charset="0"/>
                <a:ea typeface="Calibri" panose="020F0502020204030204" pitchFamily="34" charset="0"/>
                <a:cs typeface="Times New Roman" panose="02020603050405020304" pitchFamily="18" charset="0"/>
              </a:rPr>
              <a:t>Valores de </a:t>
            </a:r>
            <a:r>
              <a:rPr lang="es-EC" sz="1400" i="1" dirty="0" err="1">
                <a:latin typeface="Calibri" panose="020F0502020204030204" pitchFamily="34" charset="0"/>
                <a:ea typeface="Calibri" panose="020F0502020204030204" pitchFamily="34" charset="0"/>
                <a:cs typeface="Times New Roman" panose="02020603050405020304" pitchFamily="18" charset="0"/>
              </a:rPr>
              <a:t>Cramer</a:t>
            </a:r>
            <a:r>
              <a:rPr lang="es-EC" sz="1400" i="1" dirty="0">
                <a:latin typeface="Calibri" panose="020F0502020204030204" pitchFamily="34" charset="0"/>
                <a:ea typeface="Calibri" panose="020F0502020204030204" pitchFamily="34" charset="0"/>
                <a:cs typeface="Times New Roman" panose="02020603050405020304" pitchFamily="18" charset="0"/>
              </a:rPr>
              <a:t> por cada variable para la modelación de la cobertura</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Objeto 9"/>
          <p:cNvGraphicFramePr>
            <a:graphicFrameLocks noChangeAspect="1"/>
          </p:cNvGraphicFramePr>
          <p:nvPr>
            <p:extLst>
              <p:ext uri="{D42A27DB-BD31-4B8C-83A1-F6EECF244321}">
                <p14:modId xmlns:p14="http://schemas.microsoft.com/office/powerpoint/2010/main" val="1809096521"/>
              </p:ext>
            </p:extLst>
          </p:nvPr>
        </p:nvGraphicFramePr>
        <p:xfrm>
          <a:off x="6334610" y="2627947"/>
          <a:ext cx="5483225" cy="2261553"/>
        </p:xfrm>
        <a:graphic>
          <a:graphicData uri="http://schemas.openxmlformats.org/presentationml/2006/ole">
            <mc:AlternateContent xmlns:mc="http://schemas.openxmlformats.org/markup-compatibility/2006">
              <mc:Choice xmlns:v="urn:schemas-microsoft-com:vml" Requires="v">
                <p:oleObj spid="_x0000_s10382" name="Documento" r:id="rId7" imgW="5483860" imgH="2092796" progId="Word.Document.12">
                  <p:embed/>
                </p:oleObj>
              </mc:Choice>
              <mc:Fallback>
                <p:oleObj name="Documento" r:id="rId7" imgW="5483860" imgH="2092796" progId="Word.Document.12">
                  <p:embed/>
                  <p:pic>
                    <p:nvPicPr>
                      <p:cNvPr id="0" name=""/>
                      <p:cNvPicPr/>
                      <p:nvPr/>
                    </p:nvPicPr>
                    <p:blipFill>
                      <a:blip r:embed="rId8"/>
                      <a:stretch>
                        <a:fillRect/>
                      </a:stretch>
                    </p:blipFill>
                    <p:spPr>
                      <a:xfrm>
                        <a:off x="6334610" y="2627947"/>
                        <a:ext cx="5483225" cy="2261553"/>
                      </a:xfrm>
                      <a:prstGeom prst="rect">
                        <a:avLst/>
                      </a:prstGeom>
                    </p:spPr>
                  </p:pic>
                </p:oleObj>
              </mc:Fallback>
            </mc:AlternateContent>
          </a:graphicData>
        </a:graphic>
      </p:graphicFrame>
      <p:sp>
        <p:nvSpPr>
          <p:cNvPr id="26" name="Rectángulo 25"/>
          <p:cNvSpPr/>
          <p:nvPr/>
        </p:nvSpPr>
        <p:spPr>
          <a:xfrm>
            <a:off x="6212690" y="1950221"/>
            <a:ext cx="6096000" cy="523220"/>
          </a:xfrm>
          <a:prstGeom prst="rect">
            <a:avLst/>
          </a:prstGeom>
        </p:spPr>
        <p:txBody>
          <a:bodyPr>
            <a:spAutoFit/>
          </a:bodyPr>
          <a:lstStyle/>
          <a:p>
            <a:pPr>
              <a:lnSpc>
                <a:spcPct val="200000"/>
              </a:lnSpc>
              <a:spcAft>
                <a:spcPts val="0"/>
              </a:spcAft>
            </a:pPr>
            <a:r>
              <a:rPr lang="es-EC" sz="1400" i="1" dirty="0">
                <a:latin typeface="Calibri" panose="020F0502020204030204" pitchFamily="34" charset="0"/>
                <a:ea typeface="Calibri" panose="020F0502020204030204" pitchFamily="34" charset="0"/>
                <a:cs typeface="Times New Roman" panose="02020603050405020304" pitchFamily="18" charset="0"/>
              </a:rPr>
              <a:t>Valores de </a:t>
            </a:r>
            <a:r>
              <a:rPr lang="es-EC" sz="1400" i="1" dirty="0" err="1">
                <a:latin typeface="Calibri" panose="020F0502020204030204" pitchFamily="34" charset="0"/>
                <a:ea typeface="Calibri" panose="020F0502020204030204" pitchFamily="34" charset="0"/>
                <a:cs typeface="Times New Roman" panose="02020603050405020304" pitchFamily="18" charset="0"/>
              </a:rPr>
              <a:t>Cramer</a:t>
            </a:r>
            <a:r>
              <a:rPr lang="es-EC" sz="1400" i="1" dirty="0">
                <a:latin typeface="Calibri" panose="020F0502020204030204" pitchFamily="34" charset="0"/>
                <a:ea typeface="Calibri" panose="020F0502020204030204" pitchFamily="34" charset="0"/>
                <a:cs typeface="Times New Roman" panose="02020603050405020304" pitchFamily="18" charset="0"/>
              </a:rPr>
              <a:t> por cada variable para la modelación del uso</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ángulo redondeado 27"/>
          <p:cNvSpPr/>
          <p:nvPr/>
        </p:nvSpPr>
        <p:spPr>
          <a:xfrm>
            <a:off x="420894" y="1219726"/>
            <a:ext cx="11396941"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Resultados de la evaluación</a:t>
            </a:r>
            <a:r>
              <a:rPr kumimoji="0" lang="es-ES" sz="1800" b="1" i="0" u="none" strike="noStrike" kern="1200" cap="none" spc="0" normalizeH="0" noProof="0" dirty="0">
                <a:ln>
                  <a:noFill/>
                </a:ln>
                <a:solidFill>
                  <a:prstClr val="black"/>
                </a:solidFill>
                <a:effectLst/>
                <a:uLnTx/>
                <a:uFillTx/>
                <a:latin typeface="Calibri" panose="020F0502020204030204"/>
                <a:ea typeface="+mn-ea"/>
                <a:cs typeface="+mn-cs"/>
              </a:rPr>
              <a:t> de las variables condicionantes para la modelación de las </a:t>
            </a:r>
            <a:r>
              <a:rPr lang="es-ES" b="1" dirty="0">
                <a:solidFill>
                  <a:prstClr val="black"/>
                </a:solidFill>
                <a:latin typeface="Calibri" panose="020F0502020204030204"/>
              </a:rPr>
              <a:t>coberturas y usos del suelo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ruz 2"/>
          <p:cNvSpPr/>
          <p:nvPr/>
        </p:nvSpPr>
        <p:spPr>
          <a:xfrm>
            <a:off x="5222631" y="3927633"/>
            <a:ext cx="307731" cy="263769"/>
          </a:xfrm>
          <a:prstGeom prst="plus">
            <a:avLst>
              <a:gd name="adj" fmla="val 38333"/>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p:cNvSpPr/>
          <p:nvPr/>
        </p:nvSpPr>
        <p:spPr>
          <a:xfrm>
            <a:off x="5222631" y="3059723"/>
            <a:ext cx="307731" cy="1143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ruz 12"/>
          <p:cNvSpPr/>
          <p:nvPr/>
        </p:nvSpPr>
        <p:spPr>
          <a:xfrm>
            <a:off x="10983351" y="3194343"/>
            <a:ext cx="307731" cy="263769"/>
          </a:xfrm>
          <a:prstGeom prst="plus">
            <a:avLst>
              <a:gd name="adj" fmla="val 38333"/>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p:cNvSpPr/>
          <p:nvPr/>
        </p:nvSpPr>
        <p:spPr>
          <a:xfrm>
            <a:off x="10986673" y="2997463"/>
            <a:ext cx="307731" cy="1143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0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ppt_w</p:attrName>
                                        </p:attrNameLst>
                                      </p:cBhvr>
                                      <p:tavLst>
                                        <p:tav tm="0">
                                          <p:val>
                                            <p:fltVal val="0"/>
                                          </p:val>
                                        </p:tav>
                                        <p:tav tm="100000">
                                          <p:val>
                                            <p:strVal val="#ppt_w"/>
                                          </p:val>
                                        </p:tav>
                                      </p:tavLst>
                                    </p:anim>
                                    <p:anim calcmode="lin" valueType="num">
                                      <p:cBhvr>
                                        <p:cTn id="8" dur="400" fill="hold"/>
                                        <p:tgtEl>
                                          <p:spTgt spid="6"/>
                                        </p:tgtEl>
                                        <p:attrNameLst>
                                          <p:attrName>ppt_h</p:attrName>
                                        </p:attrNameLst>
                                      </p:cBhvr>
                                      <p:tavLst>
                                        <p:tav tm="0">
                                          <p:val>
                                            <p:fltVal val="0"/>
                                          </p:val>
                                        </p:tav>
                                        <p:tav tm="100000">
                                          <p:val>
                                            <p:strVal val="#ppt_h"/>
                                          </p:val>
                                        </p:tav>
                                      </p:tavLst>
                                    </p:anim>
                                    <p:animEffect transition="in" filter="fade">
                                      <p:cBhvr>
                                        <p:cTn id="9" dur="4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ppt_w</p:attrName>
                                        </p:attrNameLst>
                                      </p:cBhvr>
                                      <p:tavLst>
                                        <p:tav tm="0">
                                          <p:val>
                                            <p:fltVal val="0"/>
                                          </p:val>
                                        </p:tav>
                                        <p:tav tm="100000">
                                          <p:val>
                                            <p:strVal val="#ppt_w"/>
                                          </p:val>
                                        </p:tav>
                                      </p:tavLst>
                                    </p:anim>
                                    <p:anim calcmode="lin" valueType="num">
                                      <p:cBhvr>
                                        <p:cTn id="13" dur="400" fill="hold"/>
                                        <p:tgtEl>
                                          <p:spTgt spid="8"/>
                                        </p:tgtEl>
                                        <p:attrNameLst>
                                          <p:attrName>ppt_h</p:attrName>
                                        </p:attrNameLst>
                                      </p:cBhvr>
                                      <p:tavLst>
                                        <p:tav tm="0">
                                          <p:val>
                                            <p:fltVal val="0"/>
                                          </p:val>
                                        </p:tav>
                                        <p:tav tm="100000">
                                          <p:val>
                                            <p:strVal val="#ppt_h"/>
                                          </p:val>
                                        </p:tav>
                                      </p:tavLst>
                                    </p:anim>
                                    <p:animEffect transition="in" filter="fade">
                                      <p:cBhvr>
                                        <p:cTn id="14" dur="4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400" fill="hold"/>
                                        <p:tgtEl>
                                          <p:spTgt spid="10"/>
                                        </p:tgtEl>
                                        <p:attrNameLst>
                                          <p:attrName>ppt_w</p:attrName>
                                        </p:attrNameLst>
                                      </p:cBhvr>
                                      <p:tavLst>
                                        <p:tav tm="0">
                                          <p:val>
                                            <p:fltVal val="0"/>
                                          </p:val>
                                        </p:tav>
                                        <p:tav tm="100000">
                                          <p:val>
                                            <p:strVal val="#ppt_w"/>
                                          </p:val>
                                        </p:tav>
                                      </p:tavLst>
                                    </p:anim>
                                    <p:anim calcmode="lin" valueType="num">
                                      <p:cBhvr>
                                        <p:cTn id="18" dur="400" fill="hold"/>
                                        <p:tgtEl>
                                          <p:spTgt spid="10"/>
                                        </p:tgtEl>
                                        <p:attrNameLst>
                                          <p:attrName>ppt_h</p:attrName>
                                        </p:attrNameLst>
                                      </p:cBhvr>
                                      <p:tavLst>
                                        <p:tav tm="0">
                                          <p:val>
                                            <p:fltVal val="0"/>
                                          </p:val>
                                        </p:tav>
                                        <p:tav tm="100000">
                                          <p:val>
                                            <p:strVal val="#ppt_h"/>
                                          </p:val>
                                        </p:tav>
                                      </p:tavLst>
                                    </p:anim>
                                    <p:animEffect transition="in" filter="fade">
                                      <p:cBhvr>
                                        <p:cTn id="19" dur="4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400" fill="hold"/>
                                        <p:tgtEl>
                                          <p:spTgt spid="26"/>
                                        </p:tgtEl>
                                        <p:attrNameLst>
                                          <p:attrName>ppt_w</p:attrName>
                                        </p:attrNameLst>
                                      </p:cBhvr>
                                      <p:tavLst>
                                        <p:tav tm="0">
                                          <p:val>
                                            <p:fltVal val="0"/>
                                          </p:val>
                                        </p:tav>
                                        <p:tav tm="100000">
                                          <p:val>
                                            <p:strVal val="#ppt_w"/>
                                          </p:val>
                                        </p:tav>
                                      </p:tavLst>
                                    </p:anim>
                                    <p:anim calcmode="lin" valueType="num">
                                      <p:cBhvr>
                                        <p:cTn id="23" dur="400" fill="hold"/>
                                        <p:tgtEl>
                                          <p:spTgt spid="26"/>
                                        </p:tgtEl>
                                        <p:attrNameLst>
                                          <p:attrName>ppt_h</p:attrName>
                                        </p:attrNameLst>
                                      </p:cBhvr>
                                      <p:tavLst>
                                        <p:tav tm="0">
                                          <p:val>
                                            <p:fltVal val="0"/>
                                          </p:val>
                                        </p:tav>
                                        <p:tav tm="100000">
                                          <p:val>
                                            <p:strVal val="#ppt_h"/>
                                          </p:val>
                                        </p:tav>
                                      </p:tavLst>
                                    </p:anim>
                                    <p:animEffect transition="in" filter="fade">
                                      <p:cBhvr>
                                        <p:cTn id="24" dur="4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400" fill="hold"/>
                                        <p:tgtEl>
                                          <p:spTgt spid="28"/>
                                        </p:tgtEl>
                                        <p:attrNameLst>
                                          <p:attrName>ppt_w</p:attrName>
                                        </p:attrNameLst>
                                      </p:cBhvr>
                                      <p:tavLst>
                                        <p:tav tm="0">
                                          <p:val>
                                            <p:fltVal val="0"/>
                                          </p:val>
                                        </p:tav>
                                        <p:tav tm="100000">
                                          <p:val>
                                            <p:strVal val="#ppt_w"/>
                                          </p:val>
                                        </p:tav>
                                      </p:tavLst>
                                    </p:anim>
                                    <p:anim calcmode="lin" valueType="num">
                                      <p:cBhvr>
                                        <p:cTn id="28" dur="400" fill="hold"/>
                                        <p:tgtEl>
                                          <p:spTgt spid="28"/>
                                        </p:tgtEl>
                                        <p:attrNameLst>
                                          <p:attrName>ppt_h</p:attrName>
                                        </p:attrNameLst>
                                      </p:cBhvr>
                                      <p:tavLst>
                                        <p:tav tm="0">
                                          <p:val>
                                            <p:fltVal val="0"/>
                                          </p:val>
                                        </p:tav>
                                        <p:tav tm="100000">
                                          <p:val>
                                            <p:strVal val="#ppt_h"/>
                                          </p:val>
                                        </p:tav>
                                      </p:tavLst>
                                    </p:anim>
                                    <p:animEffect transition="in" filter="fade">
                                      <p:cBhvr>
                                        <p:cTn id="29" dur="4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400" fill="hold"/>
                                        <p:tgtEl>
                                          <p:spTgt spid="3"/>
                                        </p:tgtEl>
                                        <p:attrNameLst>
                                          <p:attrName>ppt_w</p:attrName>
                                        </p:attrNameLst>
                                      </p:cBhvr>
                                      <p:tavLst>
                                        <p:tav tm="0">
                                          <p:val>
                                            <p:fltVal val="0"/>
                                          </p:val>
                                        </p:tav>
                                        <p:tav tm="100000">
                                          <p:val>
                                            <p:strVal val="#ppt_w"/>
                                          </p:val>
                                        </p:tav>
                                      </p:tavLst>
                                    </p:anim>
                                    <p:anim calcmode="lin" valueType="num">
                                      <p:cBhvr>
                                        <p:cTn id="35" dur="400" fill="hold"/>
                                        <p:tgtEl>
                                          <p:spTgt spid="3"/>
                                        </p:tgtEl>
                                        <p:attrNameLst>
                                          <p:attrName>ppt_h</p:attrName>
                                        </p:attrNameLst>
                                      </p:cBhvr>
                                      <p:tavLst>
                                        <p:tav tm="0">
                                          <p:val>
                                            <p:fltVal val="0"/>
                                          </p:val>
                                        </p:tav>
                                        <p:tav tm="100000">
                                          <p:val>
                                            <p:strVal val="#ppt_h"/>
                                          </p:val>
                                        </p:tav>
                                      </p:tavLst>
                                    </p:anim>
                                    <p:animEffect transition="in" filter="fade">
                                      <p:cBhvr>
                                        <p:cTn id="36" dur="4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400" fill="hold"/>
                                        <p:tgtEl>
                                          <p:spTgt spid="5"/>
                                        </p:tgtEl>
                                        <p:attrNameLst>
                                          <p:attrName>ppt_w</p:attrName>
                                        </p:attrNameLst>
                                      </p:cBhvr>
                                      <p:tavLst>
                                        <p:tav tm="0">
                                          <p:val>
                                            <p:fltVal val="0"/>
                                          </p:val>
                                        </p:tav>
                                        <p:tav tm="100000">
                                          <p:val>
                                            <p:strVal val="#ppt_w"/>
                                          </p:val>
                                        </p:tav>
                                      </p:tavLst>
                                    </p:anim>
                                    <p:anim calcmode="lin" valueType="num">
                                      <p:cBhvr>
                                        <p:cTn id="42" dur="400" fill="hold"/>
                                        <p:tgtEl>
                                          <p:spTgt spid="5"/>
                                        </p:tgtEl>
                                        <p:attrNameLst>
                                          <p:attrName>ppt_h</p:attrName>
                                        </p:attrNameLst>
                                      </p:cBhvr>
                                      <p:tavLst>
                                        <p:tav tm="0">
                                          <p:val>
                                            <p:fltVal val="0"/>
                                          </p:val>
                                        </p:tav>
                                        <p:tav tm="100000">
                                          <p:val>
                                            <p:strVal val="#ppt_h"/>
                                          </p:val>
                                        </p:tav>
                                      </p:tavLst>
                                    </p:anim>
                                    <p:animEffect transition="in" filter="fade">
                                      <p:cBhvr>
                                        <p:cTn id="43" dur="4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400" fill="hold"/>
                                        <p:tgtEl>
                                          <p:spTgt spid="13"/>
                                        </p:tgtEl>
                                        <p:attrNameLst>
                                          <p:attrName>ppt_w</p:attrName>
                                        </p:attrNameLst>
                                      </p:cBhvr>
                                      <p:tavLst>
                                        <p:tav tm="0">
                                          <p:val>
                                            <p:fltVal val="0"/>
                                          </p:val>
                                        </p:tav>
                                        <p:tav tm="100000">
                                          <p:val>
                                            <p:strVal val="#ppt_w"/>
                                          </p:val>
                                        </p:tav>
                                      </p:tavLst>
                                    </p:anim>
                                    <p:anim calcmode="lin" valueType="num">
                                      <p:cBhvr>
                                        <p:cTn id="49" dur="400" fill="hold"/>
                                        <p:tgtEl>
                                          <p:spTgt spid="13"/>
                                        </p:tgtEl>
                                        <p:attrNameLst>
                                          <p:attrName>ppt_h</p:attrName>
                                        </p:attrNameLst>
                                      </p:cBhvr>
                                      <p:tavLst>
                                        <p:tav tm="0">
                                          <p:val>
                                            <p:fltVal val="0"/>
                                          </p:val>
                                        </p:tav>
                                        <p:tav tm="100000">
                                          <p:val>
                                            <p:strVal val="#ppt_h"/>
                                          </p:val>
                                        </p:tav>
                                      </p:tavLst>
                                    </p:anim>
                                    <p:animEffect transition="in" filter="fade">
                                      <p:cBhvr>
                                        <p:cTn id="50" dur="4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400" fill="hold"/>
                                        <p:tgtEl>
                                          <p:spTgt spid="14"/>
                                        </p:tgtEl>
                                        <p:attrNameLst>
                                          <p:attrName>ppt_w</p:attrName>
                                        </p:attrNameLst>
                                      </p:cBhvr>
                                      <p:tavLst>
                                        <p:tav tm="0">
                                          <p:val>
                                            <p:fltVal val="0"/>
                                          </p:val>
                                        </p:tav>
                                        <p:tav tm="100000">
                                          <p:val>
                                            <p:strVal val="#ppt_w"/>
                                          </p:val>
                                        </p:tav>
                                      </p:tavLst>
                                    </p:anim>
                                    <p:anim calcmode="lin" valueType="num">
                                      <p:cBhvr>
                                        <p:cTn id="56" dur="400" fill="hold"/>
                                        <p:tgtEl>
                                          <p:spTgt spid="14"/>
                                        </p:tgtEl>
                                        <p:attrNameLst>
                                          <p:attrName>ppt_h</p:attrName>
                                        </p:attrNameLst>
                                      </p:cBhvr>
                                      <p:tavLst>
                                        <p:tav tm="0">
                                          <p:val>
                                            <p:fltVal val="0"/>
                                          </p:val>
                                        </p:tav>
                                        <p:tav tm="100000">
                                          <p:val>
                                            <p:strVal val="#ppt_h"/>
                                          </p:val>
                                        </p:tav>
                                      </p:tavLst>
                                    </p:anim>
                                    <p:animEffect transition="in" filter="fade">
                                      <p:cBhvr>
                                        <p:cTn id="57" dur="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8" grpId="0" animBg="1"/>
      <p:bldP spid="3" grpId="0" animBg="1"/>
      <p:bldP spid="5"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28" name="Rectángulo redondeado 27"/>
          <p:cNvSpPr/>
          <p:nvPr/>
        </p:nvSpPr>
        <p:spPr>
          <a:xfrm>
            <a:off x="3415684" y="762307"/>
            <a:ext cx="6229835" cy="355163"/>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Imágenes del potencial de transición</a:t>
            </a:r>
          </a:p>
        </p:txBody>
      </p:sp>
      <p:grpSp>
        <p:nvGrpSpPr>
          <p:cNvPr id="3" name="Grupo 2"/>
          <p:cNvGrpSpPr/>
          <p:nvPr/>
        </p:nvGrpSpPr>
        <p:grpSpPr>
          <a:xfrm>
            <a:off x="1285025" y="1307913"/>
            <a:ext cx="10258622" cy="4367649"/>
            <a:chOff x="127002" y="1346171"/>
            <a:chExt cx="9712184" cy="4067186"/>
          </a:xfrm>
        </p:grpSpPr>
        <p:pic>
          <p:nvPicPr>
            <p:cNvPr id="4" name="Imagen 3"/>
            <p:cNvPicPr/>
            <p:nvPr/>
          </p:nvPicPr>
          <p:blipFill rotWithShape="1">
            <a:blip r:embed="rId4" cstate="print">
              <a:extLst>
                <a:ext uri="{28A0092B-C50C-407E-A947-70E740481C1C}">
                  <a14:useLocalDpi xmlns:a14="http://schemas.microsoft.com/office/drawing/2010/main" val="0"/>
                </a:ext>
              </a:extLst>
            </a:blip>
            <a:srcRect t="7461" r="3555"/>
            <a:stretch/>
          </p:blipFill>
          <p:spPr bwMode="auto">
            <a:xfrm>
              <a:off x="2945905" y="1383853"/>
              <a:ext cx="1958340" cy="185166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5" cstate="print">
              <a:extLst>
                <a:ext uri="{28A0092B-C50C-407E-A947-70E740481C1C}">
                  <a14:useLocalDpi xmlns:a14="http://schemas.microsoft.com/office/drawing/2010/main" val="0"/>
                </a:ext>
              </a:extLst>
            </a:blip>
            <a:srcRect t="5178" r="5062" b="4303"/>
            <a:stretch/>
          </p:blipFill>
          <p:spPr bwMode="auto">
            <a:xfrm>
              <a:off x="5295265" y="1371839"/>
              <a:ext cx="2125980" cy="1807210"/>
            </a:xfrm>
            <a:prstGeom prst="rect">
              <a:avLst/>
            </a:prstGeom>
            <a:ln>
              <a:noFill/>
            </a:ln>
            <a:extLst>
              <a:ext uri="{53640926-AAD7-44D8-BBD7-CCE9431645EC}">
                <a14:shadowObscured xmlns:a14="http://schemas.microsoft.com/office/drawing/2010/main"/>
              </a:ext>
            </a:extLst>
          </p:spPr>
        </p:pic>
        <p:pic>
          <p:nvPicPr>
            <p:cNvPr id="6" name="Imagen 5"/>
            <p:cNvPicPr/>
            <p:nvPr/>
          </p:nvPicPr>
          <p:blipFill>
            <a:blip r:embed="rId6" cstate="print">
              <a:extLst>
                <a:ext uri="{28A0092B-C50C-407E-A947-70E740481C1C}">
                  <a14:useLocalDpi xmlns:a14="http://schemas.microsoft.com/office/drawing/2010/main" val="0"/>
                </a:ext>
              </a:extLst>
            </a:blip>
            <a:stretch>
              <a:fillRect/>
            </a:stretch>
          </p:blipFill>
          <p:spPr>
            <a:xfrm>
              <a:off x="7812266" y="1346171"/>
              <a:ext cx="2026920" cy="1805305"/>
            </a:xfrm>
            <a:prstGeom prst="rect">
              <a:avLst/>
            </a:prstGeom>
          </p:spPr>
        </p:pic>
        <p:pic>
          <p:nvPicPr>
            <p:cNvPr id="7" name="Imagen 6"/>
            <p:cNvPicPr/>
            <p:nvPr/>
          </p:nvPicPr>
          <p:blipFill>
            <a:blip r:embed="rId7">
              <a:extLst>
                <a:ext uri="{28A0092B-C50C-407E-A947-70E740481C1C}">
                  <a14:useLocalDpi xmlns:a14="http://schemas.microsoft.com/office/drawing/2010/main" val="0"/>
                </a:ext>
              </a:extLst>
            </a:blip>
            <a:stretch>
              <a:fillRect/>
            </a:stretch>
          </p:blipFill>
          <p:spPr>
            <a:xfrm>
              <a:off x="3918783" y="3590287"/>
              <a:ext cx="1995805" cy="1821180"/>
            </a:xfrm>
            <a:prstGeom prst="rect">
              <a:avLst/>
            </a:prstGeom>
          </p:spPr>
        </p:pic>
        <p:pic>
          <p:nvPicPr>
            <p:cNvPr id="8" name="Imagen 7"/>
            <p:cNvPicPr/>
            <p:nvPr/>
          </p:nvPicPr>
          <p:blipFill rotWithShape="1">
            <a:blip r:embed="rId8">
              <a:extLst>
                <a:ext uri="{28A0092B-C50C-407E-A947-70E740481C1C}">
                  <a14:useLocalDpi xmlns:a14="http://schemas.microsoft.com/office/drawing/2010/main" val="0"/>
                </a:ext>
              </a:extLst>
            </a:blip>
            <a:srcRect t="5646" r="3964"/>
            <a:stretch/>
          </p:blipFill>
          <p:spPr bwMode="auto">
            <a:xfrm>
              <a:off x="406401" y="1379726"/>
              <a:ext cx="2156460" cy="1861185"/>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9">
              <a:extLst>
                <a:ext uri="{28A0092B-C50C-407E-A947-70E740481C1C}">
                  <a14:useLocalDpi xmlns:a14="http://schemas.microsoft.com/office/drawing/2010/main" val="0"/>
                </a:ext>
              </a:extLst>
            </a:blip>
            <a:stretch>
              <a:fillRect/>
            </a:stretch>
          </p:blipFill>
          <p:spPr>
            <a:xfrm>
              <a:off x="1342390" y="3565576"/>
              <a:ext cx="2072640" cy="1814830"/>
            </a:xfrm>
            <a:prstGeom prst="rect">
              <a:avLst/>
            </a:prstGeom>
          </p:spPr>
        </p:pic>
        <p:sp>
          <p:nvSpPr>
            <p:cNvPr id="10" name="Cuadro de texto 461"/>
            <p:cNvSpPr txBox="1"/>
            <p:nvPr/>
          </p:nvSpPr>
          <p:spPr>
            <a:xfrm>
              <a:off x="127002" y="2041713"/>
              <a:ext cx="380365" cy="269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 de texto 462"/>
            <p:cNvSpPr txBox="1"/>
            <p:nvPr/>
          </p:nvSpPr>
          <p:spPr>
            <a:xfrm>
              <a:off x="2688411" y="2041713"/>
              <a:ext cx="380365" cy="269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 de texto 463"/>
            <p:cNvSpPr txBox="1"/>
            <p:nvPr/>
          </p:nvSpPr>
          <p:spPr>
            <a:xfrm>
              <a:off x="4975225" y="2041713"/>
              <a:ext cx="380365" cy="269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 de texto 464"/>
            <p:cNvSpPr txBox="1"/>
            <p:nvPr/>
          </p:nvSpPr>
          <p:spPr>
            <a:xfrm>
              <a:off x="7487146" y="2040930"/>
              <a:ext cx="380365" cy="269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Cuadro de texto 465"/>
            <p:cNvSpPr txBox="1"/>
            <p:nvPr/>
          </p:nvSpPr>
          <p:spPr>
            <a:xfrm>
              <a:off x="984250" y="4231002"/>
              <a:ext cx="380365" cy="269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Cuadro de texto 466"/>
            <p:cNvSpPr txBox="1"/>
            <p:nvPr/>
          </p:nvSpPr>
          <p:spPr>
            <a:xfrm>
              <a:off x="3613861" y="4249735"/>
              <a:ext cx="380365" cy="269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n 15"/>
            <p:cNvPicPr/>
            <p:nvPr/>
          </p:nvPicPr>
          <p:blipFill rotWithShape="1">
            <a:blip r:embed="rId10">
              <a:extLst>
                <a:ext uri="{28A0092B-C50C-407E-A947-70E740481C1C}">
                  <a14:useLocalDpi xmlns:a14="http://schemas.microsoft.com/office/drawing/2010/main" val="0"/>
                </a:ext>
              </a:extLst>
            </a:blip>
            <a:srcRect t="7580"/>
            <a:stretch/>
          </p:blipFill>
          <p:spPr bwMode="auto">
            <a:xfrm>
              <a:off x="6407468" y="3508357"/>
              <a:ext cx="2045335" cy="1905000"/>
            </a:xfrm>
            <a:prstGeom prst="rect">
              <a:avLst/>
            </a:prstGeom>
            <a:ln>
              <a:noFill/>
            </a:ln>
            <a:extLst>
              <a:ext uri="{53640926-AAD7-44D8-BBD7-CCE9431645EC}">
                <a14:shadowObscured xmlns:a14="http://schemas.microsoft.com/office/drawing/2010/main"/>
              </a:ext>
            </a:extLst>
          </p:spPr>
        </p:pic>
        <p:sp>
          <p:nvSpPr>
            <p:cNvPr id="17" name="Cuadro de texto 468"/>
            <p:cNvSpPr txBox="1"/>
            <p:nvPr/>
          </p:nvSpPr>
          <p:spPr>
            <a:xfrm>
              <a:off x="6045518" y="4197267"/>
              <a:ext cx="380365" cy="269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ángulo 17"/>
          <p:cNvSpPr/>
          <p:nvPr/>
        </p:nvSpPr>
        <p:spPr>
          <a:xfrm>
            <a:off x="1557056" y="5719926"/>
            <a:ext cx="9697935" cy="461665"/>
          </a:xfrm>
          <a:prstGeom prst="rect">
            <a:avLst/>
          </a:prstGeom>
        </p:spPr>
        <p:txBody>
          <a:bodyPr wrap="square">
            <a:spAutoFit/>
          </a:bodyPr>
          <a:lstStyle/>
          <a:p>
            <a:pPr>
              <a:spcAft>
                <a:spcPts val="0"/>
              </a:spcAft>
            </a:pPr>
            <a:r>
              <a:rPr lang="es-EC" sz="1200" i="1" dirty="0">
                <a:latin typeface="Calibri" panose="020F0502020204030204" pitchFamily="34" charset="0"/>
                <a:ea typeface="Calibri" panose="020F0502020204030204" pitchFamily="34" charset="0"/>
                <a:cs typeface="Times New Roman" panose="02020603050405020304" pitchFamily="18" charset="0"/>
              </a:rPr>
              <a:t>Nota. </a:t>
            </a:r>
            <a:r>
              <a:rPr lang="es-EC" sz="1200" dirty="0">
                <a:latin typeface="Calibri" panose="020F0502020204030204" pitchFamily="34" charset="0"/>
                <a:ea typeface="Calibri" panose="020F0502020204030204" pitchFamily="34" charset="0"/>
                <a:cs typeface="Times New Roman" panose="02020603050405020304" pitchFamily="18" charset="0"/>
              </a:rPr>
              <a:t>Potenciales de transición entre las coberturas: a) arbolado forestal y edificaciones, b) arbolado forestal y matorral, c) arbolado forestal y prado, d) cultivos y edificaciones, e) cultivos y suelo no edificado, f) páramo y cultivos y g) suelo no edificado y edificaciones.</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ángulo redondeado 19"/>
          <p:cNvSpPr/>
          <p:nvPr/>
        </p:nvSpPr>
        <p:spPr>
          <a:xfrm flipH="1">
            <a:off x="752929" y="1335477"/>
            <a:ext cx="358022" cy="4049323"/>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Coberturas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Effect transition="in" filter="fade">
                                      <p:cBhvr>
                                        <p:cTn id="9" dur="4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400" fill="hold"/>
                                        <p:tgtEl>
                                          <p:spTgt spid="3"/>
                                        </p:tgtEl>
                                        <p:attrNameLst>
                                          <p:attrName>ppt_w</p:attrName>
                                        </p:attrNameLst>
                                      </p:cBhvr>
                                      <p:tavLst>
                                        <p:tav tm="0">
                                          <p:val>
                                            <p:fltVal val="0"/>
                                          </p:val>
                                        </p:tav>
                                        <p:tav tm="100000">
                                          <p:val>
                                            <p:strVal val="#ppt_w"/>
                                          </p:val>
                                        </p:tav>
                                      </p:tavLst>
                                    </p:anim>
                                    <p:anim calcmode="lin" valueType="num">
                                      <p:cBhvr>
                                        <p:cTn id="13" dur="400" fill="hold"/>
                                        <p:tgtEl>
                                          <p:spTgt spid="3"/>
                                        </p:tgtEl>
                                        <p:attrNameLst>
                                          <p:attrName>ppt_h</p:attrName>
                                        </p:attrNameLst>
                                      </p:cBhvr>
                                      <p:tavLst>
                                        <p:tav tm="0">
                                          <p:val>
                                            <p:fltVal val="0"/>
                                          </p:val>
                                        </p:tav>
                                        <p:tav tm="100000">
                                          <p:val>
                                            <p:strVal val="#ppt_h"/>
                                          </p:val>
                                        </p:tav>
                                      </p:tavLst>
                                    </p:anim>
                                    <p:animEffect transition="in" filter="fade">
                                      <p:cBhvr>
                                        <p:cTn id="14" dur="4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400" fill="hold"/>
                                        <p:tgtEl>
                                          <p:spTgt spid="18"/>
                                        </p:tgtEl>
                                        <p:attrNameLst>
                                          <p:attrName>ppt_w</p:attrName>
                                        </p:attrNameLst>
                                      </p:cBhvr>
                                      <p:tavLst>
                                        <p:tav tm="0">
                                          <p:val>
                                            <p:fltVal val="0"/>
                                          </p:val>
                                        </p:tav>
                                        <p:tav tm="100000">
                                          <p:val>
                                            <p:strVal val="#ppt_w"/>
                                          </p:val>
                                        </p:tav>
                                      </p:tavLst>
                                    </p:anim>
                                    <p:anim calcmode="lin" valueType="num">
                                      <p:cBhvr>
                                        <p:cTn id="18" dur="400" fill="hold"/>
                                        <p:tgtEl>
                                          <p:spTgt spid="18"/>
                                        </p:tgtEl>
                                        <p:attrNameLst>
                                          <p:attrName>ppt_h</p:attrName>
                                        </p:attrNameLst>
                                      </p:cBhvr>
                                      <p:tavLst>
                                        <p:tav tm="0">
                                          <p:val>
                                            <p:fltVal val="0"/>
                                          </p:val>
                                        </p:tav>
                                        <p:tav tm="100000">
                                          <p:val>
                                            <p:strVal val="#ppt_h"/>
                                          </p:val>
                                        </p:tav>
                                      </p:tavLst>
                                    </p:anim>
                                    <p:animEffect transition="in" filter="fade">
                                      <p:cBhvr>
                                        <p:cTn id="19" dur="4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400" fill="hold"/>
                                        <p:tgtEl>
                                          <p:spTgt spid="20"/>
                                        </p:tgtEl>
                                        <p:attrNameLst>
                                          <p:attrName>ppt_w</p:attrName>
                                        </p:attrNameLst>
                                      </p:cBhvr>
                                      <p:tavLst>
                                        <p:tav tm="0">
                                          <p:val>
                                            <p:fltVal val="0"/>
                                          </p:val>
                                        </p:tav>
                                        <p:tav tm="100000">
                                          <p:val>
                                            <p:strVal val="#ppt_w"/>
                                          </p:val>
                                        </p:tav>
                                      </p:tavLst>
                                    </p:anim>
                                    <p:anim calcmode="lin" valueType="num">
                                      <p:cBhvr>
                                        <p:cTn id="23" dur="400" fill="hold"/>
                                        <p:tgtEl>
                                          <p:spTgt spid="20"/>
                                        </p:tgtEl>
                                        <p:attrNameLst>
                                          <p:attrName>ppt_h</p:attrName>
                                        </p:attrNameLst>
                                      </p:cBhvr>
                                      <p:tavLst>
                                        <p:tav tm="0">
                                          <p:val>
                                            <p:fltVal val="0"/>
                                          </p:val>
                                        </p:tav>
                                        <p:tav tm="100000">
                                          <p:val>
                                            <p:strVal val="#ppt_h"/>
                                          </p:val>
                                        </p:tav>
                                      </p:tavLst>
                                    </p:anim>
                                    <p:animEffect transition="in" filter="fade">
                                      <p:cBhvr>
                                        <p:cTn id="24"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8"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28" name="Rectángulo redondeado 27"/>
          <p:cNvSpPr/>
          <p:nvPr/>
        </p:nvSpPr>
        <p:spPr>
          <a:xfrm>
            <a:off x="3415684" y="762307"/>
            <a:ext cx="6229835" cy="355163"/>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Imágenes del potencial de transición</a:t>
            </a:r>
          </a:p>
        </p:txBody>
      </p:sp>
      <p:sp>
        <p:nvSpPr>
          <p:cNvPr id="20" name="Rectángulo redondeado 19"/>
          <p:cNvSpPr/>
          <p:nvPr/>
        </p:nvSpPr>
        <p:spPr>
          <a:xfrm flipH="1">
            <a:off x="752929" y="1335477"/>
            <a:ext cx="358022" cy="4049323"/>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Usos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2"/>
          <p:cNvSpPr>
            <a:spLocks noChangeArrowheads="1"/>
          </p:cNvSpPr>
          <p:nvPr/>
        </p:nvSpPr>
        <p:spPr bwMode="auto">
          <a:xfrm>
            <a:off x="2143760" y="2317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457"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728" y="1402246"/>
            <a:ext cx="4443152" cy="34230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a:spLocks noChangeArrowheads="1"/>
          </p:cNvSpPr>
          <p:nvPr/>
        </p:nvSpPr>
        <p:spPr bwMode="auto">
          <a:xfrm>
            <a:off x="2515685" y="4825273"/>
            <a:ext cx="76552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r>
            <a:br>
              <a:rPr kumimoji="0" lang="es-EC"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br>
            <a:r>
              <a:rPr kumimoji="0" lang="es-EC" altLang="en-US" sz="1400" b="0" i="1"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Imagen del potencial de transición entre los usos Recurso Natural de Producción </a:t>
            </a:r>
            <a:r>
              <a:rPr kumimoji="0" lang="es-EC" altLang="en-US" sz="1400" b="0" i="1"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Sosteible</a:t>
            </a:r>
            <a:r>
              <a:rPr kumimoji="0" lang="es-EC" altLang="en-US" sz="1400" b="0" i="1"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y Residencial</a:t>
            </a:r>
            <a:endParaRPr kumimoji="0" lang="es-EC" altLang="en-US"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3012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Effect transition="in" filter="fade">
                                      <p:cBhvr>
                                        <p:cTn id="9" dur="4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400" fill="hold"/>
                                        <p:tgtEl>
                                          <p:spTgt spid="20"/>
                                        </p:tgtEl>
                                        <p:attrNameLst>
                                          <p:attrName>ppt_w</p:attrName>
                                        </p:attrNameLst>
                                      </p:cBhvr>
                                      <p:tavLst>
                                        <p:tav tm="0">
                                          <p:val>
                                            <p:fltVal val="0"/>
                                          </p:val>
                                        </p:tav>
                                        <p:tav tm="100000">
                                          <p:val>
                                            <p:strVal val="#ppt_w"/>
                                          </p:val>
                                        </p:tav>
                                      </p:tavLst>
                                    </p:anim>
                                    <p:anim calcmode="lin" valueType="num">
                                      <p:cBhvr>
                                        <p:cTn id="13" dur="400" fill="hold"/>
                                        <p:tgtEl>
                                          <p:spTgt spid="20"/>
                                        </p:tgtEl>
                                        <p:attrNameLst>
                                          <p:attrName>ppt_h</p:attrName>
                                        </p:attrNameLst>
                                      </p:cBhvr>
                                      <p:tavLst>
                                        <p:tav tm="0">
                                          <p:val>
                                            <p:fltVal val="0"/>
                                          </p:val>
                                        </p:tav>
                                        <p:tav tm="100000">
                                          <p:val>
                                            <p:strVal val="#ppt_h"/>
                                          </p:val>
                                        </p:tav>
                                      </p:tavLst>
                                    </p:anim>
                                    <p:animEffect transition="in" filter="fade">
                                      <p:cBhvr>
                                        <p:cTn id="14" dur="4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9457"/>
                                        </p:tgtEl>
                                        <p:attrNameLst>
                                          <p:attrName>style.visibility</p:attrName>
                                        </p:attrNameLst>
                                      </p:cBhvr>
                                      <p:to>
                                        <p:strVal val="visible"/>
                                      </p:to>
                                    </p:set>
                                    <p:anim calcmode="lin" valueType="num">
                                      <p:cBhvr>
                                        <p:cTn id="17" dur="400" fill="hold"/>
                                        <p:tgtEl>
                                          <p:spTgt spid="19457"/>
                                        </p:tgtEl>
                                        <p:attrNameLst>
                                          <p:attrName>ppt_w</p:attrName>
                                        </p:attrNameLst>
                                      </p:cBhvr>
                                      <p:tavLst>
                                        <p:tav tm="0">
                                          <p:val>
                                            <p:fltVal val="0"/>
                                          </p:val>
                                        </p:tav>
                                        <p:tav tm="100000">
                                          <p:val>
                                            <p:strVal val="#ppt_w"/>
                                          </p:val>
                                        </p:tav>
                                      </p:tavLst>
                                    </p:anim>
                                    <p:anim calcmode="lin" valueType="num">
                                      <p:cBhvr>
                                        <p:cTn id="18" dur="400" fill="hold"/>
                                        <p:tgtEl>
                                          <p:spTgt spid="19457"/>
                                        </p:tgtEl>
                                        <p:attrNameLst>
                                          <p:attrName>ppt_h</p:attrName>
                                        </p:attrNameLst>
                                      </p:cBhvr>
                                      <p:tavLst>
                                        <p:tav tm="0">
                                          <p:val>
                                            <p:fltVal val="0"/>
                                          </p:val>
                                        </p:tav>
                                        <p:tav tm="100000">
                                          <p:val>
                                            <p:strVal val="#ppt_h"/>
                                          </p:val>
                                        </p:tav>
                                      </p:tavLst>
                                    </p:anim>
                                    <p:animEffect transition="in" filter="fade">
                                      <p:cBhvr>
                                        <p:cTn id="19" dur="400"/>
                                        <p:tgtEl>
                                          <p:spTgt spid="1945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400" fill="hold"/>
                                        <p:tgtEl>
                                          <p:spTgt spid="21"/>
                                        </p:tgtEl>
                                        <p:attrNameLst>
                                          <p:attrName>ppt_w</p:attrName>
                                        </p:attrNameLst>
                                      </p:cBhvr>
                                      <p:tavLst>
                                        <p:tav tm="0">
                                          <p:val>
                                            <p:fltVal val="0"/>
                                          </p:val>
                                        </p:tav>
                                        <p:tav tm="100000">
                                          <p:val>
                                            <p:strVal val="#ppt_w"/>
                                          </p:val>
                                        </p:tav>
                                      </p:tavLst>
                                    </p:anim>
                                    <p:anim calcmode="lin" valueType="num">
                                      <p:cBhvr>
                                        <p:cTn id="23" dur="400" fill="hold"/>
                                        <p:tgtEl>
                                          <p:spTgt spid="21"/>
                                        </p:tgtEl>
                                        <p:attrNameLst>
                                          <p:attrName>ppt_h</p:attrName>
                                        </p:attrNameLst>
                                      </p:cBhvr>
                                      <p:tavLst>
                                        <p:tav tm="0">
                                          <p:val>
                                            <p:fltVal val="0"/>
                                          </p:val>
                                        </p:tav>
                                        <p:tav tm="100000">
                                          <p:val>
                                            <p:strVal val="#ppt_h"/>
                                          </p:val>
                                        </p:tav>
                                      </p:tavLst>
                                    </p:anim>
                                    <p:animEffect transition="in" filter="fade">
                                      <p:cBhvr>
                                        <p:cTn id="24"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animBg="1"/>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48" name="Rectángulo redondeado 47"/>
          <p:cNvSpPr/>
          <p:nvPr/>
        </p:nvSpPr>
        <p:spPr>
          <a:xfrm>
            <a:off x="2127282" y="738108"/>
            <a:ext cx="8414656" cy="477414"/>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black"/>
                </a:solidFill>
                <a:latin typeface="Calibri" panose="020F0502020204030204"/>
              </a:rPr>
              <a:t>Resultados de la simulación de las coberturas y usos del suelo para el 2019</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Imagen 20"/>
          <p:cNvPicPr/>
          <p:nvPr/>
        </p:nvPicPr>
        <p:blipFill>
          <a:blip r:embed="rId4">
            <a:extLst>
              <a:ext uri="{28A0092B-C50C-407E-A947-70E740481C1C}">
                <a14:useLocalDpi xmlns:a14="http://schemas.microsoft.com/office/drawing/2010/main" val="0"/>
              </a:ext>
            </a:extLst>
          </a:blip>
          <a:stretch>
            <a:fillRect/>
          </a:stretch>
        </p:blipFill>
        <p:spPr>
          <a:xfrm>
            <a:off x="7133517" y="1867808"/>
            <a:ext cx="4367603" cy="3973047"/>
          </a:xfrm>
          <a:prstGeom prst="rect">
            <a:avLst/>
          </a:prstGeom>
        </p:spPr>
      </p:pic>
      <p:sp>
        <p:nvSpPr>
          <p:cNvPr id="4" name="Rectángulo 3"/>
          <p:cNvSpPr/>
          <p:nvPr/>
        </p:nvSpPr>
        <p:spPr>
          <a:xfrm>
            <a:off x="7058292" y="1344589"/>
            <a:ext cx="3849131" cy="523220"/>
          </a:xfrm>
          <a:prstGeom prst="rect">
            <a:avLst/>
          </a:prstGeom>
        </p:spPr>
        <p:txBody>
          <a:bodyPr wrap="none">
            <a:spAutoFit/>
          </a:bodyPr>
          <a:lstStyle/>
          <a:p>
            <a:r>
              <a:rPr lang="es-EC" sz="1400" i="1" dirty="0">
                <a:latin typeface="Calibri" panose="020F0502020204030204" pitchFamily="34" charset="0"/>
                <a:ea typeface="Calibri" panose="020F0502020204030204" pitchFamily="34" charset="0"/>
                <a:cs typeface="Times New Roman" panose="02020603050405020304" pitchFamily="18" charset="0"/>
              </a:rPr>
              <a:t>Imagen de los usos del suelo simulado al año 2019</a:t>
            </a:r>
          </a:p>
          <a:p>
            <a:r>
              <a:rPr lang="es-EC" sz="1400" i="1" dirty="0">
                <a:latin typeface="Calibri" panose="020F0502020204030204" pitchFamily="34" charset="0"/>
                <a:ea typeface="Calibri" panose="020F0502020204030204" pitchFamily="34" charset="0"/>
                <a:cs typeface="Times New Roman" panose="02020603050405020304" pitchFamily="18" charset="0"/>
              </a:rPr>
              <a:t> </a:t>
            </a:r>
            <a:endParaRPr lang="en-US" sz="1400" dirty="0"/>
          </a:p>
        </p:txBody>
      </p:sp>
      <p:pic>
        <p:nvPicPr>
          <p:cNvPr id="24" name="Imagen 23"/>
          <p:cNvPicPr/>
          <p:nvPr/>
        </p:nvPicPr>
        <p:blipFill rotWithShape="1">
          <a:blip r:embed="rId5">
            <a:extLst>
              <a:ext uri="{28A0092B-C50C-407E-A947-70E740481C1C}">
                <a14:useLocalDpi xmlns:a14="http://schemas.microsoft.com/office/drawing/2010/main" val="0"/>
              </a:ext>
            </a:extLst>
          </a:blip>
          <a:srcRect l="2262" r="3226" b="2450"/>
          <a:stretch/>
        </p:blipFill>
        <p:spPr bwMode="auto">
          <a:xfrm>
            <a:off x="1488290" y="1814202"/>
            <a:ext cx="4719470" cy="3913632"/>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1381823" y="1412503"/>
            <a:ext cx="4825937" cy="307777"/>
          </a:xfrm>
          <a:prstGeom prst="rect">
            <a:avLst/>
          </a:prstGeom>
        </p:spPr>
        <p:txBody>
          <a:bodyPr wrap="none">
            <a:spAutoFit/>
          </a:bodyPr>
          <a:lstStyle/>
          <a:p>
            <a:r>
              <a:rPr lang="es-EC" sz="1400" i="1" dirty="0">
                <a:latin typeface="Calibri" panose="020F0502020204030204" pitchFamily="34" charset="0"/>
                <a:ea typeface="Calibri" panose="020F0502020204030204" pitchFamily="34" charset="0"/>
                <a:cs typeface="Times New Roman" panose="02020603050405020304" pitchFamily="18" charset="0"/>
              </a:rPr>
              <a:t>Imagen de cambio de cobertura del suelo simulado al año 2019 </a:t>
            </a:r>
            <a:endParaRPr lang="en-US" sz="1400" dirty="0"/>
          </a:p>
        </p:txBody>
      </p:sp>
    </p:spTree>
    <p:extLst>
      <p:ext uri="{BB962C8B-B14F-4D97-AF65-F5344CB8AC3E}">
        <p14:creationId xmlns:p14="http://schemas.microsoft.com/office/powerpoint/2010/main" val="11932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400" fill="hold"/>
                                        <p:tgtEl>
                                          <p:spTgt spid="48"/>
                                        </p:tgtEl>
                                        <p:attrNameLst>
                                          <p:attrName>ppt_w</p:attrName>
                                        </p:attrNameLst>
                                      </p:cBhvr>
                                      <p:tavLst>
                                        <p:tav tm="0">
                                          <p:val>
                                            <p:fltVal val="0"/>
                                          </p:val>
                                        </p:tav>
                                        <p:tav tm="100000">
                                          <p:val>
                                            <p:strVal val="#ppt_w"/>
                                          </p:val>
                                        </p:tav>
                                      </p:tavLst>
                                    </p:anim>
                                    <p:anim calcmode="lin" valueType="num">
                                      <p:cBhvr>
                                        <p:cTn id="8" dur="400" fill="hold"/>
                                        <p:tgtEl>
                                          <p:spTgt spid="48"/>
                                        </p:tgtEl>
                                        <p:attrNameLst>
                                          <p:attrName>ppt_h</p:attrName>
                                        </p:attrNameLst>
                                      </p:cBhvr>
                                      <p:tavLst>
                                        <p:tav tm="0">
                                          <p:val>
                                            <p:fltVal val="0"/>
                                          </p:val>
                                        </p:tav>
                                        <p:tav tm="100000">
                                          <p:val>
                                            <p:strVal val="#ppt_h"/>
                                          </p:val>
                                        </p:tav>
                                      </p:tavLst>
                                    </p:anim>
                                    <p:animEffect transition="in" filter="fade">
                                      <p:cBhvr>
                                        <p:cTn id="9" dur="4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400" fill="hold"/>
                                        <p:tgtEl>
                                          <p:spTgt spid="21"/>
                                        </p:tgtEl>
                                        <p:attrNameLst>
                                          <p:attrName>ppt_w</p:attrName>
                                        </p:attrNameLst>
                                      </p:cBhvr>
                                      <p:tavLst>
                                        <p:tav tm="0">
                                          <p:val>
                                            <p:fltVal val="0"/>
                                          </p:val>
                                        </p:tav>
                                        <p:tav tm="100000">
                                          <p:val>
                                            <p:strVal val="#ppt_w"/>
                                          </p:val>
                                        </p:tav>
                                      </p:tavLst>
                                    </p:anim>
                                    <p:anim calcmode="lin" valueType="num">
                                      <p:cBhvr>
                                        <p:cTn id="13" dur="400" fill="hold"/>
                                        <p:tgtEl>
                                          <p:spTgt spid="21"/>
                                        </p:tgtEl>
                                        <p:attrNameLst>
                                          <p:attrName>ppt_h</p:attrName>
                                        </p:attrNameLst>
                                      </p:cBhvr>
                                      <p:tavLst>
                                        <p:tav tm="0">
                                          <p:val>
                                            <p:fltVal val="0"/>
                                          </p:val>
                                        </p:tav>
                                        <p:tav tm="100000">
                                          <p:val>
                                            <p:strVal val="#ppt_h"/>
                                          </p:val>
                                        </p:tav>
                                      </p:tavLst>
                                    </p:anim>
                                    <p:animEffect transition="in" filter="fade">
                                      <p:cBhvr>
                                        <p:cTn id="14" dur="4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400" fill="hold"/>
                                        <p:tgtEl>
                                          <p:spTgt spid="4"/>
                                        </p:tgtEl>
                                        <p:attrNameLst>
                                          <p:attrName>ppt_w</p:attrName>
                                        </p:attrNameLst>
                                      </p:cBhvr>
                                      <p:tavLst>
                                        <p:tav tm="0">
                                          <p:val>
                                            <p:fltVal val="0"/>
                                          </p:val>
                                        </p:tav>
                                        <p:tav tm="100000">
                                          <p:val>
                                            <p:strVal val="#ppt_w"/>
                                          </p:val>
                                        </p:tav>
                                      </p:tavLst>
                                    </p:anim>
                                    <p:anim calcmode="lin" valueType="num">
                                      <p:cBhvr>
                                        <p:cTn id="18" dur="400" fill="hold"/>
                                        <p:tgtEl>
                                          <p:spTgt spid="4"/>
                                        </p:tgtEl>
                                        <p:attrNameLst>
                                          <p:attrName>ppt_h</p:attrName>
                                        </p:attrNameLst>
                                      </p:cBhvr>
                                      <p:tavLst>
                                        <p:tav tm="0">
                                          <p:val>
                                            <p:fltVal val="0"/>
                                          </p:val>
                                        </p:tav>
                                        <p:tav tm="100000">
                                          <p:val>
                                            <p:strVal val="#ppt_h"/>
                                          </p:val>
                                        </p:tav>
                                      </p:tavLst>
                                    </p:anim>
                                    <p:animEffect transition="in" filter="fade">
                                      <p:cBhvr>
                                        <p:cTn id="19" dur="4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400" fill="hold"/>
                                        <p:tgtEl>
                                          <p:spTgt spid="24"/>
                                        </p:tgtEl>
                                        <p:attrNameLst>
                                          <p:attrName>ppt_w</p:attrName>
                                        </p:attrNameLst>
                                      </p:cBhvr>
                                      <p:tavLst>
                                        <p:tav tm="0">
                                          <p:val>
                                            <p:fltVal val="0"/>
                                          </p:val>
                                        </p:tav>
                                        <p:tav tm="100000">
                                          <p:val>
                                            <p:strVal val="#ppt_w"/>
                                          </p:val>
                                        </p:tav>
                                      </p:tavLst>
                                    </p:anim>
                                    <p:anim calcmode="lin" valueType="num">
                                      <p:cBhvr>
                                        <p:cTn id="23" dur="400" fill="hold"/>
                                        <p:tgtEl>
                                          <p:spTgt spid="24"/>
                                        </p:tgtEl>
                                        <p:attrNameLst>
                                          <p:attrName>ppt_h</p:attrName>
                                        </p:attrNameLst>
                                      </p:cBhvr>
                                      <p:tavLst>
                                        <p:tav tm="0">
                                          <p:val>
                                            <p:fltVal val="0"/>
                                          </p:val>
                                        </p:tav>
                                        <p:tav tm="100000">
                                          <p:val>
                                            <p:strVal val="#ppt_h"/>
                                          </p:val>
                                        </p:tav>
                                      </p:tavLst>
                                    </p:anim>
                                    <p:animEffect transition="in" filter="fade">
                                      <p:cBhvr>
                                        <p:cTn id="24" dur="4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400" fill="hold"/>
                                        <p:tgtEl>
                                          <p:spTgt spid="6"/>
                                        </p:tgtEl>
                                        <p:attrNameLst>
                                          <p:attrName>ppt_w</p:attrName>
                                        </p:attrNameLst>
                                      </p:cBhvr>
                                      <p:tavLst>
                                        <p:tav tm="0">
                                          <p:val>
                                            <p:fltVal val="0"/>
                                          </p:val>
                                        </p:tav>
                                        <p:tav tm="100000">
                                          <p:val>
                                            <p:strVal val="#ppt_w"/>
                                          </p:val>
                                        </p:tav>
                                      </p:tavLst>
                                    </p:anim>
                                    <p:anim calcmode="lin" valueType="num">
                                      <p:cBhvr>
                                        <p:cTn id="28" dur="400" fill="hold"/>
                                        <p:tgtEl>
                                          <p:spTgt spid="6"/>
                                        </p:tgtEl>
                                        <p:attrNameLst>
                                          <p:attrName>ppt_h</p:attrName>
                                        </p:attrNameLst>
                                      </p:cBhvr>
                                      <p:tavLst>
                                        <p:tav tm="0">
                                          <p:val>
                                            <p:fltVal val="0"/>
                                          </p:val>
                                        </p:tav>
                                        <p:tav tm="100000">
                                          <p:val>
                                            <p:strVal val="#ppt_h"/>
                                          </p:val>
                                        </p:tav>
                                      </p:tavLst>
                                    </p:anim>
                                    <p:animEffect transition="in" filter="fade">
                                      <p:cBhvr>
                                        <p:cTn id="29"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48" name="Rectángulo redondeado 47"/>
          <p:cNvSpPr/>
          <p:nvPr/>
        </p:nvSpPr>
        <p:spPr>
          <a:xfrm>
            <a:off x="2127282" y="738108"/>
            <a:ext cx="8414656" cy="477414"/>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black"/>
                </a:solidFill>
                <a:latin typeface="Calibri" panose="020F0502020204030204"/>
              </a:rPr>
              <a:t>Resultados de la validación de las coberturas y usos del suelo para el 2019</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676"/>
          <p:cNvGrpSpPr/>
          <p:nvPr/>
        </p:nvGrpSpPr>
        <p:grpSpPr>
          <a:xfrm>
            <a:off x="791210" y="2177098"/>
            <a:ext cx="4654550" cy="2889250"/>
            <a:chOff x="0" y="0"/>
            <a:chExt cx="3463925" cy="1678305"/>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1549" t="11338" r="2098" b="11734"/>
            <a:stretch/>
          </p:blipFill>
          <p:spPr bwMode="auto">
            <a:xfrm>
              <a:off x="0" y="0"/>
              <a:ext cx="3463925" cy="1678305"/>
            </a:xfrm>
            <a:prstGeom prst="rect">
              <a:avLst/>
            </a:prstGeom>
            <a:ln>
              <a:noFill/>
            </a:ln>
            <a:extLst>
              <a:ext uri="{53640926-AAD7-44D8-BBD7-CCE9431645EC}">
                <a14:shadowObscured xmlns:a14="http://schemas.microsoft.com/office/drawing/2010/main"/>
              </a:ext>
            </a:extLst>
          </p:spPr>
        </p:pic>
        <p:sp>
          <p:nvSpPr>
            <p:cNvPr id="10" name="Rectángulo 9"/>
            <p:cNvSpPr/>
            <p:nvPr/>
          </p:nvSpPr>
          <p:spPr>
            <a:xfrm>
              <a:off x="2628900" y="1046284"/>
              <a:ext cx="762000" cy="1881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 name="Rectángulo 2"/>
          <p:cNvSpPr/>
          <p:nvPr/>
        </p:nvSpPr>
        <p:spPr>
          <a:xfrm>
            <a:off x="908712" y="1696309"/>
            <a:ext cx="5204630" cy="307777"/>
          </a:xfrm>
          <a:prstGeom prst="rect">
            <a:avLst/>
          </a:prstGeom>
        </p:spPr>
        <p:txBody>
          <a:bodyPr wrap="none">
            <a:spAutoFit/>
          </a:bodyPr>
          <a:lstStyle/>
          <a:p>
            <a:r>
              <a:rPr lang="es-EC" sz="1400" i="1" dirty="0">
                <a:latin typeface="Calibri" panose="020F0502020204030204" pitchFamily="34" charset="0"/>
                <a:ea typeface="Calibri" panose="020F0502020204030204" pitchFamily="34" charset="0"/>
                <a:cs typeface="Times New Roman" panose="02020603050405020304" pitchFamily="18" charset="0"/>
              </a:rPr>
              <a:t>Resultado de la validación de la simulación de las coberturas al 2019 </a:t>
            </a:r>
            <a:endParaRPr lang="en-US" sz="1400" dirty="0"/>
          </a:p>
        </p:txBody>
      </p:sp>
      <p:grpSp>
        <p:nvGrpSpPr>
          <p:cNvPr id="11" name="Grupo 10"/>
          <p:cNvGrpSpPr/>
          <p:nvPr/>
        </p:nvGrpSpPr>
        <p:grpSpPr>
          <a:xfrm>
            <a:off x="6227201" y="2177098"/>
            <a:ext cx="4917440" cy="2889250"/>
            <a:chOff x="0" y="0"/>
            <a:chExt cx="4162425" cy="2839720"/>
          </a:xfrm>
        </p:grpSpPr>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162425" cy="2839720"/>
            </a:xfrm>
            <a:prstGeom prst="rect">
              <a:avLst/>
            </a:prstGeom>
          </p:spPr>
        </p:pic>
        <p:sp>
          <p:nvSpPr>
            <p:cNvPr id="13" name="Rectángulo 12"/>
            <p:cNvSpPr/>
            <p:nvPr/>
          </p:nvSpPr>
          <p:spPr>
            <a:xfrm>
              <a:off x="3105150" y="1714500"/>
              <a:ext cx="849869" cy="173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Rectángulo 3"/>
          <p:cNvSpPr/>
          <p:nvPr/>
        </p:nvSpPr>
        <p:spPr>
          <a:xfrm>
            <a:off x="6227201" y="1696309"/>
            <a:ext cx="5387244" cy="307777"/>
          </a:xfrm>
          <a:prstGeom prst="rect">
            <a:avLst/>
          </a:prstGeom>
        </p:spPr>
        <p:txBody>
          <a:bodyPr wrap="none">
            <a:spAutoFit/>
          </a:bodyPr>
          <a:lstStyle/>
          <a:p>
            <a:r>
              <a:rPr lang="es-EC" sz="1400" i="1" dirty="0">
                <a:latin typeface="Calibri" panose="020F0502020204030204" pitchFamily="34" charset="0"/>
                <a:ea typeface="Calibri" panose="020F0502020204030204" pitchFamily="34" charset="0"/>
                <a:cs typeface="Times New Roman" panose="02020603050405020304" pitchFamily="18" charset="0"/>
              </a:rPr>
              <a:t>Resultado de la validación de la simulación de los usos del suelo al 2019</a:t>
            </a:r>
            <a:endParaRPr lang="en-US" sz="1400" dirty="0"/>
          </a:p>
        </p:txBody>
      </p:sp>
      <p:pic>
        <p:nvPicPr>
          <p:cNvPr id="14" name="Picture 7" descr="Archivo:Visto Bueno.png - Wikipedia, la enciclopedia lib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245" y="3961320"/>
            <a:ext cx="291235" cy="263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Archivo:Visto Bueno.png - Wikipedia, la enciclopedia lib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127" y="3829644"/>
            <a:ext cx="291235" cy="26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65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400" fill="hold"/>
                                        <p:tgtEl>
                                          <p:spTgt spid="48"/>
                                        </p:tgtEl>
                                        <p:attrNameLst>
                                          <p:attrName>ppt_w</p:attrName>
                                        </p:attrNameLst>
                                      </p:cBhvr>
                                      <p:tavLst>
                                        <p:tav tm="0">
                                          <p:val>
                                            <p:fltVal val="0"/>
                                          </p:val>
                                        </p:tav>
                                        <p:tav tm="100000">
                                          <p:val>
                                            <p:strVal val="#ppt_w"/>
                                          </p:val>
                                        </p:tav>
                                      </p:tavLst>
                                    </p:anim>
                                    <p:anim calcmode="lin" valueType="num">
                                      <p:cBhvr>
                                        <p:cTn id="8" dur="400" fill="hold"/>
                                        <p:tgtEl>
                                          <p:spTgt spid="48"/>
                                        </p:tgtEl>
                                        <p:attrNameLst>
                                          <p:attrName>ppt_h</p:attrName>
                                        </p:attrNameLst>
                                      </p:cBhvr>
                                      <p:tavLst>
                                        <p:tav tm="0">
                                          <p:val>
                                            <p:fltVal val="0"/>
                                          </p:val>
                                        </p:tav>
                                        <p:tav tm="100000">
                                          <p:val>
                                            <p:strVal val="#ppt_h"/>
                                          </p:val>
                                        </p:tav>
                                      </p:tavLst>
                                    </p:anim>
                                    <p:animEffect transition="in" filter="fade">
                                      <p:cBhvr>
                                        <p:cTn id="9" dur="4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ppt_w</p:attrName>
                                        </p:attrNameLst>
                                      </p:cBhvr>
                                      <p:tavLst>
                                        <p:tav tm="0">
                                          <p:val>
                                            <p:fltVal val="0"/>
                                          </p:val>
                                        </p:tav>
                                        <p:tav tm="100000">
                                          <p:val>
                                            <p:strVal val="#ppt_w"/>
                                          </p:val>
                                        </p:tav>
                                      </p:tavLst>
                                    </p:anim>
                                    <p:anim calcmode="lin" valueType="num">
                                      <p:cBhvr>
                                        <p:cTn id="13" dur="400" fill="hold"/>
                                        <p:tgtEl>
                                          <p:spTgt spid="8"/>
                                        </p:tgtEl>
                                        <p:attrNameLst>
                                          <p:attrName>ppt_h</p:attrName>
                                        </p:attrNameLst>
                                      </p:cBhvr>
                                      <p:tavLst>
                                        <p:tav tm="0">
                                          <p:val>
                                            <p:fltVal val="0"/>
                                          </p:val>
                                        </p:tav>
                                        <p:tav tm="100000">
                                          <p:val>
                                            <p:strVal val="#ppt_h"/>
                                          </p:val>
                                        </p:tav>
                                      </p:tavLst>
                                    </p:anim>
                                    <p:animEffect transition="in" filter="fade">
                                      <p:cBhvr>
                                        <p:cTn id="14" dur="4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400" fill="hold"/>
                                        <p:tgtEl>
                                          <p:spTgt spid="3"/>
                                        </p:tgtEl>
                                        <p:attrNameLst>
                                          <p:attrName>ppt_w</p:attrName>
                                        </p:attrNameLst>
                                      </p:cBhvr>
                                      <p:tavLst>
                                        <p:tav tm="0">
                                          <p:val>
                                            <p:fltVal val="0"/>
                                          </p:val>
                                        </p:tav>
                                        <p:tav tm="100000">
                                          <p:val>
                                            <p:strVal val="#ppt_w"/>
                                          </p:val>
                                        </p:tav>
                                      </p:tavLst>
                                    </p:anim>
                                    <p:anim calcmode="lin" valueType="num">
                                      <p:cBhvr>
                                        <p:cTn id="18" dur="400" fill="hold"/>
                                        <p:tgtEl>
                                          <p:spTgt spid="3"/>
                                        </p:tgtEl>
                                        <p:attrNameLst>
                                          <p:attrName>ppt_h</p:attrName>
                                        </p:attrNameLst>
                                      </p:cBhvr>
                                      <p:tavLst>
                                        <p:tav tm="0">
                                          <p:val>
                                            <p:fltVal val="0"/>
                                          </p:val>
                                        </p:tav>
                                        <p:tav tm="100000">
                                          <p:val>
                                            <p:strVal val="#ppt_h"/>
                                          </p:val>
                                        </p:tav>
                                      </p:tavLst>
                                    </p:anim>
                                    <p:animEffect transition="in" filter="fade">
                                      <p:cBhvr>
                                        <p:cTn id="19" dur="4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400" fill="hold"/>
                                        <p:tgtEl>
                                          <p:spTgt spid="11"/>
                                        </p:tgtEl>
                                        <p:attrNameLst>
                                          <p:attrName>ppt_w</p:attrName>
                                        </p:attrNameLst>
                                      </p:cBhvr>
                                      <p:tavLst>
                                        <p:tav tm="0">
                                          <p:val>
                                            <p:fltVal val="0"/>
                                          </p:val>
                                        </p:tav>
                                        <p:tav tm="100000">
                                          <p:val>
                                            <p:strVal val="#ppt_w"/>
                                          </p:val>
                                        </p:tav>
                                      </p:tavLst>
                                    </p:anim>
                                    <p:anim calcmode="lin" valueType="num">
                                      <p:cBhvr>
                                        <p:cTn id="23" dur="400" fill="hold"/>
                                        <p:tgtEl>
                                          <p:spTgt spid="11"/>
                                        </p:tgtEl>
                                        <p:attrNameLst>
                                          <p:attrName>ppt_h</p:attrName>
                                        </p:attrNameLst>
                                      </p:cBhvr>
                                      <p:tavLst>
                                        <p:tav tm="0">
                                          <p:val>
                                            <p:fltVal val="0"/>
                                          </p:val>
                                        </p:tav>
                                        <p:tav tm="100000">
                                          <p:val>
                                            <p:strVal val="#ppt_h"/>
                                          </p:val>
                                        </p:tav>
                                      </p:tavLst>
                                    </p:anim>
                                    <p:animEffect transition="in" filter="fade">
                                      <p:cBhvr>
                                        <p:cTn id="24" dur="4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400" fill="hold"/>
                                        <p:tgtEl>
                                          <p:spTgt spid="4"/>
                                        </p:tgtEl>
                                        <p:attrNameLst>
                                          <p:attrName>ppt_w</p:attrName>
                                        </p:attrNameLst>
                                      </p:cBhvr>
                                      <p:tavLst>
                                        <p:tav tm="0">
                                          <p:val>
                                            <p:fltVal val="0"/>
                                          </p:val>
                                        </p:tav>
                                        <p:tav tm="100000">
                                          <p:val>
                                            <p:strVal val="#ppt_w"/>
                                          </p:val>
                                        </p:tav>
                                      </p:tavLst>
                                    </p:anim>
                                    <p:anim calcmode="lin" valueType="num">
                                      <p:cBhvr>
                                        <p:cTn id="28" dur="400" fill="hold"/>
                                        <p:tgtEl>
                                          <p:spTgt spid="4"/>
                                        </p:tgtEl>
                                        <p:attrNameLst>
                                          <p:attrName>ppt_h</p:attrName>
                                        </p:attrNameLst>
                                      </p:cBhvr>
                                      <p:tavLst>
                                        <p:tav tm="0">
                                          <p:val>
                                            <p:fltVal val="0"/>
                                          </p:val>
                                        </p:tav>
                                        <p:tav tm="100000">
                                          <p:val>
                                            <p:strVal val="#ppt_h"/>
                                          </p:val>
                                        </p:tav>
                                      </p:tavLst>
                                    </p:anim>
                                    <p:animEffect transition="in" filter="fade">
                                      <p:cBhvr>
                                        <p:cTn id="29" dur="4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399"/>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3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48" name="Rectángulo redondeado 47"/>
          <p:cNvSpPr/>
          <p:nvPr/>
        </p:nvSpPr>
        <p:spPr>
          <a:xfrm>
            <a:off x="2127282" y="738108"/>
            <a:ext cx="8205438"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black"/>
                </a:solidFill>
                <a:latin typeface="Calibri" panose="020F0502020204030204"/>
              </a:rPr>
              <a:t>Resultados de la modelación de la ocupación del suelo para el 2030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ángulo 2"/>
          <p:cNvSpPr/>
          <p:nvPr/>
        </p:nvSpPr>
        <p:spPr>
          <a:xfrm>
            <a:off x="2179254" y="1342799"/>
            <a:ext cx="2868093" cy="307777"/>
          </a:xfrm>
          <a:prstGeom prst="rect">
            <a:avLst/>
          </a:prstGeom>
        </p:spPr>
        <p:txBody>
          <a:bodyPr wrap="none">
            <a:spAutoFit/>
          </a:bodyPr>
          <a:lstStyle/>
          <a:p>
            <a:r>
              <a:rPr lang="es-EC" sz="1400" i="1" dirty="0">
                <a:latin typeface="Calibri" panose="020F0502020204030204" pitchFamily="34" charset="0"/>
                <a:ea typeface="Calibri" panose="020F0502020204030204" pitchFamily="34" charset="0"/>
                <a:cs typeface="Times New Roman" panose="02020603050405020304" pitchFamily="18" charset="0"/>
              </a:rPr>
              <a:t>Cobertura del suelo para el año 2030</a:t>
            </a:r>
            <a:endParaRPr lang="en-US" sz="1400" dirty="0"/>
          </a:p>
        </p:txBody>
      </p:sp>
      <p:sp>
        <p:nvSpPr>
          <p:cNvPr id="14" name="Rectángulo 13"/>
          <p:cNvSpPr/>
          <p:nvPr/>
        </p:nvSpPr>
        <p:spPr>
          <a:xfrm>
            <a:off x="6942036" y="1342799"/>
            <a:ext cx="2483372" cy="307777"/>
          </a:xfrm>
          <a:prstGeom prst="rect">
            <a:avLst/>
          </a:prstGeom>
        </p:spPr>
        <p:txBody>
          <a:bodyPr wrap="none">
            <a:spAutoFit/>
          </a:bodyPr>
          <a:lstStyle/>
          <a:p>
            <a:r>
              <a:rPr lang="es-EC" sz="1400" i="1" dirty="0">
                <a:latin typeface="Calibri" panose="020F0502020204030204" pitchFamily="34" charset="0"/>
                <a:ea typeface="Calibri" panose="020F0502020204030204" pitchFamily="34" charset="0"/>
                <a:cs typeface="Times New Roman" panose="02020603050405020304" pitchFamily="18" charset="0"/>
              </a:rPr>
              <a:t>Usos del suelo para el año 2030</a:t>
            </a:r>
            <a:endParaRPr lang="en-US" sz="1400" dirty="0"/>
          </a:p>
        </p:txBody>
      </p:sp>
      <p:grpSp>
        <p:nvGrpSpPr>
          <p:cNvPr id="4" name="Grupo 3"/>
          <p:cNvGrpSpPr/>
          <p:nvPr/>
        </p:nvGrpSpPr>
        <p:grpSpPr>
          <a:xfrm>
            <a:off x="2067718" y="1647677"/>
            <a:ext cx="8402004" cy="4254013"/>
            <a:chOff x="1229676" y="1647677"/>
            <a:chExt cx="8402004" cy="4254013"/>
          </a:xfrm>
        </p:grpSpPr>
        <p:pic>
          <p:nvPicPr>
            <p:cNvPr id="12" name="Imagen 11"/>
            <p:cNvPicPr/>
            <p:nvPr/>
          </p:nvPicPr>
          <p:blipFill rotWithShape="1">
            <a:blip r:embed="rId4">
              <a:extLst>
                <a:ext uri="{28A0092B-C50C-407E-A947-70E740481C1C}">
                  <a14:useLocalDpi xmlns:a14="http://schemas.microsoft.com/office/drawing/2010/main" val="0"/>
                </a:ext>
              </a:extLst>
            </a:blip>
            <a:srcRect l="1086" t="5958" r="43632" b="1484"/>
            <a:stretch/>
          </p:blipFill>
          <p:spPr>
            <a:xfrm>
              <a:off x="6130290" y="1650576"/>
              <a:ext cx="3501390" cy="4251114"/>
            </a:xfrm>
            <a:prstGeom prst="rect">
              <a:avLst/>
            </a:prstGeom>
          </p:spPr>
        </p:pic>
        <p:pic>
          <p:nvPicPr>
            <p:cNvPr id="13" name="Imagen 12"/>
            <p:cNvPicPr/>
            <p:nvPr/>
          </p:nvPicPr>
          <p:blipFill rotWithShape="1">
            <a:blip r:embed="rId5">
              <a:extLst>
                <a:ext uri="{28A0092B-C50C-407E-A947-70E740481C1C}">
                  <a14:useLocalDpi xmlns:a14="http://schemas.microsoft.com/office/drawing/2010/main" val="0"/>
                </a:ext>
              </a:extLst>
            </a:blip>
            <a:srcRect l="1773" t="5340" r="43892" b="2304"/>
            <a:stretch/>
          </p:blipFill>
          <p:spPr>
            <a:xfrm>
              <a:off x="1229676" y="1647677"/>
              <a:ext cx="3535363" cy="4254013"/>
            </a:xfrm>
            <a:prstGeom prst="rect">
              <a:avLst/>
            </a:prstGeom>
          </p:spPr>
        </p:pic>
        <p:pic>
          <p:nvPicPr>
            <p:cNvPr id="15" name="Imagen 14"/>
            <p:cNvPicPr>
              <a:picLocks noChangeAspect="1"/>
            </p:cNvPicPr>
            <p:nvPr/>
          </p:nvPicPr>
          <p:blipFill rotWithShape="1">
            <a:blip r:embed="rId6"/>
            <a:srcRect l="5429" t="82479" r="62365" b="3527"/>
            <a:stretch/>
          </p:blipFill>
          <p:spPr>
            <a:xfrm>
              <a:off x="6268720" y="5186680"/>
              <a:ext cx="1076960" cy="599440"/>
            </a:xfrm>
            <a:prstGeom prst="rect">
              <a:avLst/>
            </a:prstGeom>
          </p:spPr>
        </p:pic>
        <p:pic>
          <p:nvPicPr>
            <p:cNvPr id="16" name="Imagen 15"/>
            <p:cNvPicPr>
              <a:picLocks noChangeAspect="1"/>
            </p:cNvPicPr>
            <p:nvPr/>
          </p:nvPicPr>
          <p:blipFill rotWithShape="1">
            <a:blip r:embed="rId7"/>
            <a:srcRect l="4803" t="88490" r="71351" b="3467"/>
            <a:stretch/>
          </p:blipFill>
          <p:spPr>
            <a:xfrm>
              <a:off x="1335024" y="5345176"/>
              <a:ext cx="1096649" cy="451104"/>
            </a:xfrm>
            <a:prstGeom prst="rect">
              <a:avLst/>
            </a:prstGeom>
          </p:spPr>
        </p:pic>
      </p:grpSp>
    </p:spTree>
    <p:extLst>
      <p:ext uri="{BB962C8B-B14F-4D97-AF65-F5344CB8AC3E}">
        <p14:creationId xmlns:p14="http://schemas.microsoft.com/office/powerpoint/2010/main" val="52559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400" fill="hold"/>
                                        <p:tgtEl>
                                          <p:spTgt spid="48"/>
                                        </p:tgtEl>
                                        <p:attrNameLst>
                                          <p:attrName>ppt_w</p:attrName>
                                        </p:attrNameLst>
                                      </p:cBhvr>
                                      <p:tavLst>
                                        <p:tav tm="0">
                                          <p:val>
                                            <p:fltVal val="0"/>
                                          </p:val>
                                        </p:tav>
                                        <p:tav tm="100000">
                                          <p:val>
                                            <p:strVal val="#ppt_w"/>
                                          </p:val>
                                        </p:tav>
                                      </p:tavLst>
                                    </p:anim>
                                    <p:anim calcmode="lin" valueType="num">
                                      <p:cBhvr>
                                        <p:cTn id="8" dur="400" fill="hold"/>
                                        <p:tgtEl>
                                          <p:spTgt spid="48"/>
                                        </p:tgtEl>
                                        <p:attrNameLst>
                                          <p:attrName>ppt_h</p:attrName>
                                        </p:attrNameLst>
                                      </p:cBhvr>
                                      <p:tavLst>
                                        <p:tav tm="0">
                                          <p:val>
                                            <p:fltVal val="0"/>
                                          </p:val>
                                        </p:tav>
                                        <p:tav tm="100000">
                                          <p:val>
                                            <p:strVal val="#ppt_h"/>
                                          </p:val>
                                        </p:tav>
                                      </p:tavLst>
                                    </p:anim>
                                    <p:animEffect transition="in" filter="fade">
                                      <p:cBhvr>
                                        <p:cTn id="9" dur="400"/>
                                        <p:tgtEl>
                                          <p:spTgt spid="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400" fill="hold"/>
                                        <p:tgtEl>
                                          <p:spTgt spid="3"/>
                                        </p:tgtEl>
                                        <p:attrNameLst>
                                          <p:attrName>ppt_w</p:attrName>
                                        </p:attrNameLst>
                                      </p:cBhvr>
                                      <p:tavLst>
                                        <p:tav tm="0">
                                          <p:val>
                                            <p:fltVal val="0"/>
                                          </p:val>
                                        </p:tav>
                                        <p:tav tm="100000">
                                          <p:val>
                                            <p:strVal val="#ppt_w"/>
                                          </p:val>
                                        </p:tav>
                                      </p:tavLst>
                                    </p:anim>
                                    <p:anim calcmode="lin" valueType="num">
                                      <p:cBhvr>
                                        <p:cTn id="13" dur="400" fill="hold"/>
                                        <p:tgtEl>
                                          <p:spTgt spid="3"/>
                                        </p:tgtEl>
                                        <p:attrNameLst>
                                          <p:attrName>ppt_h</p:attrName>
                                        </p:attrNameLst>
                                      </p:cBhvr>
                                      <p:tavLst>
                                        <p:tav tm="0">
                                          <p:val>
                                            <p:fltVal val="0"/>
                                          </p:val>
                                        </p:tav>
                                        <p:tav tm="100000">
                                          <p:val>
                                            <p:strVal val="#ppt_h"/>
                                          </p:val>
                                        </p:tav>
                                      </p:tavLst>
                                    </p:anim>
                                    <p:animEffect transition="in" filter="fade">
                                      <p:cBhvr>
                                        <p:cTn id="14" dur="4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400" fill="hold"/>
                                        <p:tgtEl>
                                          <p:spTgt spid="14"/>
                                        </p:tgtEl>
                                        <p:attrNameLst>
                                          <p:attrName>ppt_w</p:attrName>
                                        </p:attrNameLst>
                                      </p:cBhvr>
                                      <p:tavLst>
                                        <p:tav tm="0">
                                          <p:val>
                                            <p:fltVal val="0"/>
                                          </p:val>
                                        </p:tav>
                                        <p:tav tm="100000">
                                          <p:val>
                                            <p:strVal val="#ppt_w"/>
                                          </p:val>
                                        </p:tav>
                                      </p:tavLst>
                                    </p:anim>
                                    <p:anim calcmode="lin" valueType="num">
                                      <p:cBhvr>
                                        <p:cTn id="18" dur="400" fill="hold"/>
                                        <p:tgtEl>
                                          <p:spTgt spid="14"/>
                                        </p:tgtEl>
                                        <p:attrNameLst>
                                          <p:attrName>ppt_h</p:attrName>
                                        </p:attrNameLst>
                                      </p:cBhvr>
                                      <p:tavLst>
                                        <p:tav tm="0">
                                          <p:val>
                                            <p:fltVal val="0"/>
                                          </p:val>
                                        </p:tav>
                                        <p:tav tm="100000">
                                          <p:val>
                                            <p:strVal val="#ppt_h"/>
                                          </p:val>
                                        </p:tav>
                                      </p:tavLst>
                                    </p:anim>
                                    <p:animEffect transition="in" filter="fade">
                                      <p:cBhvr>
                                        <p:cTn id="19" dur="4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400" fill="hold"/>
                                        <p:tgtEl>
                                          <p:spTgt spid="4"/>
                                        </p:tgtEl>
                                        <p:attrNameLst>
                                          <p:attrName>ppt_w</p:attrName>
                                        </p:attrNameLst>
                                      </p:cBhvr>
                                      <p:tavLst>
                                        <p:tav tm="0">
                                          <p:val>
                                            <p:fltVal val="0"/>
                                          </p:val>
                                        </p:tav>
                                        <p:tav tm="100000">
                                          <p:val>
                                            <p:strVal val="#ppt_w"/>
                                          </p:val>
                                        </p:tav>
                                      </p:tavLst>
                                    </p:anim>
                                    <p:anim calcmode="lin" valueType="num">
                                      <p:cBhvr>
                                        <p:cTn id="23" dur="400" fill="hold"/>
                                        <p:tgtEl>
                                          <p:spTgt spid="4"/>
                                        </p:tgtEl>
                                        <p:attrNameLst>
                                          <p:attrName>ppt_h</p:attrName>
                                        </p:attrNameLst>
                                      </p:cBhvr>
                                      <p:tavLst>
                                        <p:tav tm="0">
                                          <p:val>
                                            <p:fltVal val="0"/>
                                          </p:val>
                                        </p:tav>
                                        <p:tav tm="100000">
                                          <p:val>
                                            <p:strVal val="#ppt_h"/>
                                          </p:val>
                                        </p:tav>
                                      </p:tavLst>
                                    </p:anim>
                                    <p:animEffect transition="in" filter="fade">
                                      <p:cBhvr>
                                        <p:cTn id="24"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3. Metodología y Resultados</a:t>
            </a:r>
            <a:endParaRPr lang="es-EC" sz="3000" b="1" dirty="0"/>
          </a:p>
        </p:txBody>
      </p:sp>
      <p:sp>
        <p:nvSpPr>
          <p:cNvPr id="48" name="Rectángulo redondeado 47"/>
          <p:cNvSpPr/>
          <p:nvPr/>
        </p:nvSpPr>
        <p:spPr>
          <a:xfrm>
            <a:off x="2127282" y="738108"/>
            <a:ext cx="8414656"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black"/>
                </a:solidFill>
                <a:latin typeface="Calibri" panose="020F0502020204030204"/>
              </a:rPr>
              <a:t>Distribución de las coberturas y usos del suelo para el 2030</a:t>
            </a:r>
          </a:p>
        </p:txBody>
      </p:sp>
      <p:sp>
        <p:nvSpPr>
          <p:cNvPr id="3" name="Rectángulo 2"/>
          <p:cNvSpPr/>
          <p:nvPr/>
        </p:nvSpPr>
        <p:spPr>
          <a:xfrm>
            <a:off x="305117" y="1542008"/>
            <a:ext cx="4263283" cy="307777"/>
          </a:xfrm>
          <a:prstGeom prst="rect">
            <a:avLst/>
          </a:prstGeom>
        </p:spPr>
        <p:txBody>
          <a:bodyPr wrap="none">
            <a:spAutoFit/>
          </a:bodyPr>
          <a:lstStyle/>
          <a:p>
            <a:r>
              <a:rPr lang="es-EC" sz="1400" i="1" dirty="0">
                <a:latin typeface="Calibri" panose="020F0502020204030204" pitchFamily="34" charset="0"/>
                <a:cs typeface="Times New Roman" panose="02020603050405020304" pitchFamily="18" charset="0"/>
              </a:rPr>
              <a:t>Área ocupada por cada cobertura del suelo para el 2030</a:t>
            </a:r>
            <a:endParaRPr lang="en-US" sz="1400" dirty="0"/>
          </a:p>
        </p:txBody>
      </p:sp>
      <p:graphicFrame>
        <p:nvGraphicFramePr>
          <p:cNvPr id="8" name="Gráfico 7"/>
          <p:cNvGraphicFramePr/>
          <p:nvPr>
            <p:extLst>
              <p:ext uri="{D42A27DB-BD31-4B8C-83A1-F6EECF244321}">
                <p14:modId xmlns:p14="http://schemas.microsoft.com/office/powerpoint/2010/main" val="150074992"/>
              </p:ext>
            </p:extLst>
          </p:nvPr>
        </p:nvGraphicFramePr>
        <p:xfrm>
          <a:off x="97298" y="1906069"/>
          <a:ext cx="5856693" cy="3383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p:cNvGraphicFramePr/>
          <p:nvPr>
            <p:extLst>
              <p:ext uri="{D42A27DB-BD31-4B8C-83A1-F6EECF244321}">
                <p14:modId xmlns:p14="http://schemas.microsoft.com/office/powerpoint/2010/main" val="4121730104"/>
              </p:ext>
            </p:extLst>
          </p:nvPr>
        </p:nvGraphicFramePr>
        <p:xfrm>
          <a:off x="6280531" y="2307158"/>
          <a:ext cx="5911469" cy="2982191"/>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ángulo 3"/>
          <p:cNvSpPr/>
          <p:nvPr/>
        </p:nvSpPr>
        <p:spPr>
          <a:xfrm>
            <a:off x="6414930" y="1588175"/>
            <a:ext cx="3846374" cy="523220"/>
          </a:xfrm>
          <a:prstGeom prst="rect">
            <a:avLst/>
          </a:prstGeom>
        </p:spPr>
        <p:txBody>
          <a:bodyPr wrap="none">
            <a:spAutoFit/>
          </a:bodyPr>
          <a:lstStyle/>
          <a:p>
            <a:r>
              <a:rPr lang="es-EC" sz="1400" i="1" dirty="0">
                <a:latin typeface="Calibri" panose="020F0502020204030204" pitchFamily="34" charset="0"/>
                <a:ea typeface="Calibri" panose="020F0502020204030204" pitchFamily="34" charset="0"/>
                <a:cs typeface="Times New Roman" panose="02020603050405020304" pitchFamily="18" charset="0"/>
              </a:rPr>
              <a:t>Área ocupada por cada uso del suelo para el  2030</a:t>
            </a:r>
          </a:p>
          <a:p>
            <a:endParaRPr lang="en-US" sz="1400" dirty="0"/>
          </a:p>
        </p:txBody>
      </p:sp>
      <p:grpSp>
        <p:nvGrpSpPr>
          <p:cNvPr id="10" name="Google Shape;2512;p72"/>
          <p:cNvGrpSpPr/>
          <p:nvPr/>
        </p:nvGrpSpPr>
        <p:grpSpPr>
          <a:xfrm>
            <a:off x="559881" y="3505061"/>
            <a:ext cx="257363" cy="293192"/>
            <a:chOff x="4854075" y="2527625"/>
            <a:chExt cx="56000" cy="59050"/>
          </a:xfrm>
          <a:solidFill>
            <a:srgbClr val="FFFF00"/>
          </a:solidFill>
        </p:grpSpPr>
        <p:sp>
          <p:nvSpPr>
            <p:cNvPr id="11" name="Google Shape;2513;p7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14;p7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ángulo 15"/>
          <p:cNvSpPr/>
          <p:nvPr/>
        </p:nvSpPr>
        <p:spPr>
          <a:xfrm>
            <a:off x="6086764" y="5345633"/>
            <a:ext cx="6105236" cy="600164"/>
          </a:xfrm>
          <a:prstGeom prst="rect">
            <a:avLst/>
          </a:prstGeom>
        </p:spPr>
        <p:txBody>
          <a:bodyPr wrap="square">
            <a:spAutoFit/>
          </a:bodyPr>
          <a:lstStyle/>
          <a:p>
            <a:pPr algn="just">
              <a:spcBef>
                <a:spcPts val="1200"/>
              </a:spcBef>
              <a:spcAft>
                <a:spcPts val="0"/>
              </a:spcAft>
            </a:pPr>
            <a:r>
              <a:rPr lang="es-EC" sz="1100" i="1" dirty="0">
                <a:latin typeface="Calibri" panose="020F0502020204030204" pitchFamily="34" charset="0"/>
                <a:ea typeface="Calibri" panose="020F0502020204030204" pitchFamily="34" charset="0"/>
                <a:cs typeface="Calibri" panose="020F0502020204030204" pitchFamily="34" charset="0"/>
              </a:rPr>
              <a:t>Nota. </a:t>
            </a:r>
            <a:r>
              <a:rPr lang="es-EC" sz="1100" dirty="0">
                <a:latin typeface="Calibri" panose="020F0502020204030204" pitchFamily="34" charset="0"/>
                <a:ea typeface="Calibri" panose="020F0502020204030204" pitchFamily="34" charset="0"/>
                <a:cs typeface="Calibri" panose="020F0502020204030204" pitchFamily="34" charset="0"/>
              </a:rPr>
              <a:t>Las siglas representan los usos codificados. (AM) actividad minera, (AR) agrícola residencial, (ZC) Área promoción, (PPCUS) producción, protección, conservación y uso sostenible, (PEC) protección ecológica, (RNPS) recurso natural producción sostenible y (R) residencial.</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8" name="Google Shape;2512;p72"/>
          <p:cNvGrpSpPr/>
          <p:nvPr/>
        </p:nvGrpSpPr>
        <p:grpSpPr>
          <a:xfrm>
            <a:off x="584549" y="4407212"/>
            <a:ext cx="257363" cy="293192"/>
            <a:chOff x="4854075" y="2527625"/>
            <a:chExt cx="56000" cy="59050"/>
          </a:xfrm>
          <a:solidFill>
            <a:srgbClr val="FFFF00"/>
          </a:solidFill>
        </p:grpSpPr>
        <p:sp>
          <p:nvSpPr>
            <p:cNvPr id="19" name="Google Shape;2513;p7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14;p7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512;p72"/>
          <p:cNvGrpSpPr/>
          <p:nvPr/>
        </p:nvGrpSpPr>
        <p:grpSpPr>
          <a:xfrm>
            <a:off x="575702" y="4067272"/>
            <a:ext cx="257363" cy="293192"/>
            <a:chOff x="4854075" y="2527625"/>
            <a:chExt cx="56000" cy="59050"/>
          </a:xfrm>
          <a:solidFill>
            <a:srgbClr val="FFFF00"/>
          </a:solidFill>
        </p:grpSpPr>
        <p:sp>
          <p:nvSpPr>
            <p:cNvPr id="22" name="Google Shape;2513;p7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14;p7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512;p72"/>
          <p:cNvGrpSpPr/>
          <p:nvPr/>
        </p:nvGrpSpPr>
        <p:grpSpPr>
          <a:xfrm>
            <a:off x="6147376" y="3212565"/>
            <a:ext cx="257363" cy="293192"/>
            <a:chOff x="4854075" y="2527625"/>
            <a:chExt cx="56000" cy="59050"/>
          </a:xfrm>
          <a:solidFill>
            <a:srgbClr val="FFFF00"/>
          </a:solidFill>
        </p:grpSpPr>
        <p:sp>
          <p:nvSpPr>
            <p:cNvPr id="25" name="Google Shape;2513;p7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14;p7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512;p72"/>
          <p:cNvGrpSpPr/>
          <p:nvPr/>
        </p:nvGrpSpPr>
        <p:grpSpPr>
          <a:xfrm>
            <a:off x="6131148" y="2466670"/>
            <a:ext cx="257363" cy="293192"/>
            <a:chOff x="4854075" y="2527625"/>
            <a:chExt cx="56000" cy="59050"/>
          </a:xfrm>
          <a:solidFill>
            <a:srgbClr val="FFFF00"/>
          </a:solidFill>
        </p:grpSpPr>
        <p:sp>
          <p:nvSpPr>
            <p:cNvPr id="28" name="Google Shape;2513;p7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14;p7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908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400" fill="hold"/>
                                        <p:tgtEl>
                                          <p:spTgt spid="48"/>
                                        </p:tgtEl>
                                        <p:attrNameLst>
                                          <p:attrName>ppt_w</p:attrName>
                                        </p:attrNameLst>
                                      </p:cBhvr>
                                      <p:tavLst>
                                        <p:tav tm="0">
                                          <p:val>
                                            <p:fltVal val="0"/>
                                          </p:val>
                                        </p:tav>
                                        <p:tav tm="100000">
                                          <p:val>
                                            <p:strVal val="#ppt_w"/>
                                          </p:val>
                                        </p:tav>
                                      </p:tavLst>
                                    </p:anim>
                                    <p:anim calcmode="lin" valueType="num">
                                      <p:cBhvr>
                                        <p:cTn id="8" dur="400" fill="hold"/>
                                        <p:tgtEl>
                                          <p:spTgt spid="48"/>
                                        </p:tgtEl>
                                        <p:attrNameLst>
                                          <p:attrName>ppt_h</p:attrName>
                                        </p:attrNameLst>
                                      </p:cBhvr>
                                      <p:tavLst>
                                        <p:tav tm="0">
                                          <p:val>
                                            <p:fltVal val="0"/>
                                          </p:val>
                                        </p:tav>
                                        <p:tav tm="100000">
                                          <p:val>
                                            <p:strVal val="#ppt_h"/>
                                          </p:val>
                                        </p:tav>
                                      </p:tavLst>
                                    </p:anim>
                                    <p:animEffect transition="in" filter="fade">
                                      <p:cBhvr>
                                        <p:cTn id="9" dur="400"/>
                                        <p:tgtEl>
                                          <p:spTgt spid="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400" fill="hold"/>
                                        <p:tgtEl>
                                          <p:spTgt spid="3"/>
                                        </p:tgtEl>
                                        <p:attrNameLst>
                                          <p:attrName>ppt_w</p:attrName>
                                        </p:attrNameLst>
                                      </p:cBhvr>
                                      <p:tavLst>
                                        <p:tav tm="0">
                                          <p:val>
                                            <p:fltVal val="0"/>
                                          </p:val>
                                        </p:tav>
                                        <p:tav tm="100000">
                                          <p:val>
                                            <p:strVal val="#ppt_w"/>
                                          </p:val>
                                        </p:tav>
                                      </p:tavLst>
                                    </p:anim>
                                    <p:anim calcmode="lin" valueType="num">
                                      <p:cBhvr>
                                        <p:cTn id="13" dur="400" fill="hold"/>
                                        <p:tgtEl>
                                          <p:spTgt spid="3"/>
                                        </p:tgtEl>
                                        <p:attrNameLst>
                                          <p:attrName>ppt_h</p:attrName>
                                        </p:attrNameLst>
                                      </p:cBhvr>
                                      <p:tavLst>
                                        <p:tav tm="0">
                                          <p:val>
                                            <p:fltVal val="0"/>
                                          </p:val>
                                        </p:tav>
                                        <p:tav tm="100000">
                                          <p:val>
                                            <p:strVal val="#ppt_h"/>
                                          </p:val>
                                        </p:tav>
                                      </p:tavLst>
                                    </p:anim>
                                    <p:animEffect transition="in" filter="fade">
                                      <p:cBhvr>
                                        <p:cTn id="14" dur="4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400" fill="hold"/>
                                        <p:tgtEl>
                                          <p:spTgt spid="8"/>
                                        </p:tgtEl>
                                        <p:attrNameLst>
                                          <p:attrName>ppt_w</p:attrName>
                                        </p:attrNameLst>
                                      </p:cBhvr>
                                      <p:tavLst>
                                        <p:tav tm="0">
                                          <p:val>
                                            <p:fltVal val="0"/>
                                          </p:val>
                                        </p:tav>
                                        <p:tav tm="100000">
                                          <p:val>
                                            <p:strVal val="#ppt_w"/>
                                          </p:val>
                                        </p:tav>
                                      </p:tavLst>
                                    </p:anim>
                                    <p:anim calcmode="lin" valueType="num">
                                      <p:cBhvr>
                                        <p:cTn id="18" dur="400" fill="hold"/>
                                        <p:tgtEl>
                                          <p:spTgt spid="8"/>
                                        </p:tgtEl>
                                        <p:attrNameLst>
                                          <p:attrName>ppt_h</p:attrName>
                                        </p:attrNameLst>
                                      </p:cBhvr>
                                      <p:tavLst>
                                        <p:tav tm="0">
                                          <p:val>
                                            <p:fltVal val="0"/>
                                          </p:val>
                                        </p:tav>
                                        <p:tav tm="100000">
                                          <p:val>
                                            <p:strVal val="#ppt_h"/>
                                          </p:val>
                                        </p:tav>
                                      </p:tavLst>
                                    </p:anim>
                                    <p:animEffect transition="in" filter="fade">
                                      <p:cBhvr>
                                        <p:cTn id="19" dur="4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400" fill="hold"/>
                                        <p:tgtEl>
                                          <p:spTgt spid="9"/>
                                        </p:tgtEl>
                                        <p:attrNameLst>
                                          <p:attrName>ppt_w</p:attrName>
                                        </p:attrNameLst>
                                      </p:cBhvr>
                                      <p:tavLst>
                                        <p:tav tm="0">
                                          <p:val>
                                            <p:fltVal val="0"/>
                                          </p:val>
                                        </p:tav>
                                        <p:tav tm="100000">
                                          <p:val>
                                            <p:strVal val="#ppt_w"/>
                                          </p:val>
                                        </p:tav>
                                      </p:tavLst>
                                    </p:anim>
                                    <p:anim calcmode="lin" valueType="num">
                                      <p:cBhvr>
                                        <p:cTn id="23" dur="400" fill="hold"/>
                                        <p:tgtEl>
                                          <p:spTgt spid="9"/>
                                        </p:tgtEl>
                                        <p:attrNameLst>
                                          <p:attrName>ppt_h</p:attrName>
                                        </p:attrNameLst>
                                      </p:cBhvr>
                                      <p:tavLst>
                                        <p:tav tm="0">
                                          <p:val>
                                            <p:fltVal val="0"/>
                                          </p:val>
                                        </p:tav>
                                        <p:tav tm="100000">
                                          <p:val>
                                            <p:strVal val="#ppt_h"/>
                                          </p:val>
                                        </p:tav>
                                      </p:tavLst>
                                    </p:anim>
                                    <p:animEffect transition="in" filter="fade">
                                      <p:cBhvr>
                                        <p:cTn id="24" dur="4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400" fill="hold"/>
                                        <p:tgtEl>
                                          <p:spTgt spid="4"/>
                                        </p:tgtEl>
                                        <p:attrNameLst>
                                          <p:attrName>ppt_w</p:attrName>
                                        </p:attrNameLst>
                                      </p:cBhvr>
                                      <p:tavLst>
                                        <p:tav tm="0">
                                          <p:val>
                                            <p:fltVal val="0"/>
                                          </p:val>
                                        </p:tav>
                                        <p:tav tm="100000">
                                          <p:val>
                                            <p:strVal val="#ppt_w"/>
                                          </p:val>
                                        </p:tav>
                                      </p:tavLst>
                                    </p:anim>
                                    <p:anim calcmode="lin" valueType="num">
                                      <p:cBhvr>
                                        <p:cTn id="28" dur="400" fill="hold"/>
                                        <p:tgtEl>
                                          <p:spTgt spid="4"/>
                                        </p:tgtEl>
                                        <p:attrNameLst>
                                          <p:attrName>ppt_h</p:attrName>
                                        </p:attrNameLst>
                                      </p:cBhvr>
                                      <p:tavLst>
                                        <p:tav tm="0">
                                          <p:val>
                                            <p:fltVal val="0"/>
                                          </p:val>
                                        </p:tav>
                                        <p:tav tm="100000">
                                          <p:val>
                                            <p:strVal val="#ppt_h"/>
                                          </p:val>
                                        </p:tav>
                                      </p:tavLst>
                                    </p:anim>
                                    <p:animEffect transition="in" filter="fade">
                                      <p:cBhvr>
                                        <p:cTn id="29" dur="4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399"/>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399"/>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399"/>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399"/>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399"/>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3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399"/>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3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 grpId="0"/>
      <p:bldGraphic spid="8" grpId="0">
        <p:bldAsOne/>
      </p:bldGraphic>
      <p:bldGraphic spid="9" grpId="0">
        <p:bldAsOne/>
      </p:bldGraphic>
      <p:bldP spid="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4. Conclusiones y Recomendaciones</a:t>
            </a:r>
            <a:endParaRPr lang="es-EC" sz="3000" b="1" dirty="0"/>
          </a:p>
        </p:txBody>
      </p:sp>
      <p:sp>
        <p:nvSpPr>
          <p:cNvPr id="48" name="Rectángulo redondeado 47"/>
          <p:cNvSpPr/>
          <p:nvPr/>
        </p:nvSpPr>
        <p:spPr>
          <a:xfrm>
            <a:off x="521766" y="827329"/>
            <a:ext cx="1785499" cy="477414"/>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Conclusiones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Diagrama 3"/>
          <p:cNvGraphicFramePr/>
          <p:nvPr>
            <p:extLst>
              <p:ext uri="{D42A27DB-BD31-4B8C-83A1-F6EECF244321}">
                <p14:modId xmlns:p14="http://schemas.microsoft.com/office/powerpoint/2010/main" val="3594836312"/>
              </p:ext>
            </p:extLst>
          </p:nvPr>
        </p:nvGraphicFramePr>
        <p:xfrm>
          <a:off x="521766" y="1262743"/>
          <a:ext cx="10744201" cy="4550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84461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4. Conclusiones y Recomendaciones</a:t>
            </a:r>
            <a:endParaRPr lang="es-EC" sz="3000" b="1" dirty="0"/>
          </a:p>
        </p:txBody>
      </p:sp>
      <p:sp>
        <p:nvSpPr>
          <p:cNvPr id="48" name="Rectángulo redondeado 47"/>
          <p:cNvSpPr/>
          <p:nvPr/>
        </p:nvSpPr>
        <p:spPr>
          <a:xfrm>
            <a:off x="521766" y="633914"/>
            <a:ext cx="2640534" cy="585285"/>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Recomendaciones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Diagrama 24">
            <a:extLst>
              <a:ext uri="{FF2B5EF4-FFF2-40B4-BE49-F238E27FC236}">
                <a16:creationId xmlns:a16="http://schemas.microsoft.com/office/drawing/2014/main" id="{6431A988-208B-4564-AFCD-9709AC50FC0D}"/>
              </a:ext>
            </a:extLst>
          </p:cNvPr>
          <p:cNvGraphicFramePr/>
          <p:nvPr>
            <p:extLst>
              <p:ext uri="{D42A27DB-BD31-4B8C-83A1-F6EECF244321}">
                <p14:modId xmlns:p14="http://schemas.microsoft.com/office/powerpoint/2010/main" val="1416731503"/>
              </p:ext>
            </p:extLst>
          </p:nvPr>
        </p:nvGraphicFramePr>
        <p:xfrm>
          <a:off x="-1403027" y="1451617"/>
          <a:ext cx="14998054" cy="47698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202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Graphic spid="10"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2. Fundamentación teórica</a:t>
            </a:r>
            <a:endParaRPr lang="es-EC" sz="3000" b="1" dirty="0"/>
          </a:p>
        </p:txBody>
      </p:sp>
      <p:sp>
        <p:nvSpPr>
          <p:cNvPr id="20" name="CuadroTexto 19">
            <a:extLst>
              <a:ext uri="{FF2B5EF4-FFF2-40B4-BE49-F238E27FC236}">
                <a16:creationId xmlns:a16="http://schemas.microsoft.com/office/drawing/2014/main" id="{DF204D29-770A-4888-977A-305EF973CB2F}"/>
              </a:ext>
            </a:extLst>
          </p:cNvPr>
          <p:cNvSpPr txBox="1"/>
          <p:nvPr/>
        </p:nvSpPr>
        <p:spPr>
          <a:xfrm>
            <a:off x="181747" y="6416970"/>
            <a:ext cx="8432276" cy="307777"/>
          </a:xfrm>
          <a:prstGeom prst="rect">
            <a:avLst/>
          </a:prstGeom>
          <a:noFill/>
        </p:spPr>
        <p:txBody>
          <a:bodyPr wrap="square" rtlCol="0">
            <a:spAutoFit/>
          </a:bodyPr>
          <a:lstStyle/>
          <a:p>
            <a:r>
              <a:rPr lang="es-EC" sz="1400" dirty="0"/>
              <a:t>(</a:t>
            </a:r>
            <a:r>
              <a:rPr lang="es-EC" sz="1400" dirty="0" err="1"/>
              <a:t>Jin</a:t>
            </a:r>
            <a:r>
              <a:rPr lang="es-EC" sz="1400" dirty="0"/>
              <a:t>, 2018; </a:t>
            </a:r>
            <a:r>
              <a:rPr lang="es-EC" sz="1400" dirty="0" err="1"/>
              <a:t>Ouattara</a:t>
            </a:r>
            <a:r>
              <a:rPr lang="es-EC" sz="1400" dirty="0"/>
              <a:t> et al., 2004)</a:t>
            </a:r>
          </a:p>
        </p:txBody>
      </p:sp>
      <p:sp>
        <p:nvSpPr>
          <p:cNvPr id="7" name="Rectángulo redondeado 6"/>
          <p:cNvSpPr/>
          <p:nvPr/>
        </p:nvSpPr>
        <p:spPr>
          <a:xfrm>
            <a:off x="430770" y="788214"/>
            <a:ext cx="1924050" cy="60579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err="1"/>
              <a:t>Corregistro</a:t>
            </a:r>
            <a:r>
              <a:rPr lang="es-ES" b="1" dirty="0"/>
              <a:t> de imágenes</a:t>
            </a:r>
            <a:endParaRPr lang="en-US" b="1" dirty="0"/>
          </a:p>
        </p:txBody>
      </p:sp>
      <p:sp>
        <p:nvSpPr>
          <p:cNvPr id="18" name="Rectángulo redondeado 17"/>
          <p:cNvSpPr/>
          <p:nvPr/>
        </p:nvSpPr>
        <p:spPr>
          <a:xfrm>
            <a:off x="3136937" y="801110"/>
            <a:ext cx="1760184" cy="580000"/>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dirty="0"/>
              <a:t>Alinea geométricamente</a:t>
            </a:r>
            <a:endParaRPr lang="en-US" sz="1600" dirty="0"/>
          </a:p>
        </p:txBody>
      </p:sp>
      <p:sp>
        <p:nvSpPr>
          <p:cNvPr id="23" name="Rectángulo redondeado 22"/>
          <p:cNvSpPr/>
          <p:nvPr/>
        </p:nvSpPr>
        <p:spPr>
          <a:xfrm>
            <a:off x="5782572" y="788214"/>
            <a:ext cx="1764119" cy="605791"/>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dirty="0"/>
              <a:t>2 o más imágenes</a:t>
            </a:r>
            <a:endParaRPr lang="en-US" sz="1600" dirty="0"/>
          </a:p>
        </p:txBody>
      </p:sp>
      <p:sp>
        <p:nvSpPr>
          <p:cNvPr id="26" name="Rectángulo redondeado 25"/>
          <p:cNvSpPr/>
          <p:nvPr/>
        </p:nvSpPr>
        <p:spPr>
          <a:xfrm>
            <a:off x="1473860" y="2135949"/>
            <a:ext cx="1924050" cy="609907"/>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dirty="0"/>
              <a:t>Transformaciones geométricas</a:t>
            </a:r>
            <a:endParaRPr lang="en-US" sz="1600" dirty="0"/>
          </a:p>
        </p:txBody>
      </p:sp>
      <p:cxnSp>
        <p:nvCxnSpPr>
          <p:cNvPr id="33" name="Conector recto de flecha 32"/>
          <p:cNvCxnSpPr>
            <a:stCxn id="18" idx="3"/>
            <a:endCxn id="23" idx="1"/>
          </p:cNvCxnSpPr>
          <p:nvPr/>
        </p:nvCxnSpPr>
        <p:spPr>
          <a:xfrm>
            <a:off x="4897121" y="1091110"/>
            <a:ext cx="885451" cy="0"/>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grpSp>
        <p:nvGrpSpPr>
          <p:cNvPr id="57" name="Grupo 56"/>
          <p:cNvGrpSpPr/>
          <p:nvPr/>
        </p:nvGrpSpPr>
        <p:grpSpPr>
          <a:xfrm>
            <a:off x="5212639" y="1490637"/>
            <a:ext cx="6586946" cy="2362273"/>
            <a:chOff x="5578996" y="2662177"/>
            <a:chExt cx="6586946" cy="2658127"/>
          </a:xfrm>
        </p:grpSpPr>
        <p:pic>
          <p:nvPicPr>
            <p:cNvPr id="21" name="Imagen 20"/>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6667018" y="2662177"/>
              <a:ext cx="5498924" cy="2658127"/>
            </a:xfrm>
            <a:prstGeom prst="rect">
              <a:avLst/>
            </a:prstGeom>
          </p:spPr>
        </p:pic>
        <p:sp>
          <p:nvSpPr>
            <p:cNvPr id="24" name="Rectángulo 23"/>
            <p:cNvSpPr/>
            <p:nvPr/>
          </p:nvSpPr>
          <p:spPr>
            <a:xfrm>
              <a:off x="5655157" y="4467430"/>
              <a:ext cx="1967695" cy="605791"/>
            </a:xfrm>
            <a:prstGeom prst="rect">
              <a:avLst/>
            </a:prstGeom>
            <a:noFill/>
            <a:ln w="19050">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a:t>Imagen de deformación</a:t>
              </a:r>
              <a:endParaRPr lang="en-US" sz="1400" dirty="0"/>
            </a:p>
          </p:txBody>
        </p:sp>
        <p:sp>
          <p:nvSpPr>
            <p:cNvPr id="25" name="Flecha derecha 24"/>
            <p:cNvSpPr/>
            <p:nvPr/>
          </p:nvSpPr>
          <p:spPr>
            <a:xfrm>
              <a:off x="5578996" y="2705756"/>
              <a:ext cx="1967695" cy="605791"/>
            </a:xfrm>
            <a:prstGeom prst="rightArrow">
              <a:avLst/>
            </a:prstGeom>
            <a:noFill/>
            <a:ln w="19050">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a:t>Imagen de referencia</a:t>
              </a:r>
              <a:endParaRPr lang="en-US" sz="1400" dirty="0"/>
            </a:p>
          </p:txBody>
        </p:sp>
        <p:sp>
          <p:nvSpPr>
            <p:cNvPr id="37" name="Flecha derecha 36"/>
            <p:cNvSpPr/>
            <p:nvPr/>
          </p:nvSpPr>
          <p:spPr>
            <a:xfrm>
              <a:off x="5733353" y="3016108"/>
              <a:ext cx="1720743" cy="329369"/>
            </a:xfrm>
            <a:prstGeom prst="rightArrow">
              <a:avLst>
                <a:gd name="adj1" fmla="val 29405"/>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echa derecha 38"/>
            <p:cNvSpPr/>
            <p:nvPr/>
          </p:nvSpPr>
          <p:spPr>
            <a:xfrm>
              <a:off x="5759404" y="4770325"/>
              <a:ext cx="1960910" cy="351398"/>
            </a:xfrm>
            <a:prstGeom prst="rightArrow">
              <a:avLst>
                <a:gd name="adj1" fmla="val 29405"/>
                <a:gd name="adj2" fmla="val 5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6" name="Conector recto de flecha 45"/>
          <p:cNvCxnSpPr>
            <a:stCxn id="7" idx="3"/>
            <a:endCxn id="18" idx="1"/>
          </p:cNvCxnSpPr>
          <p:nvPr/>
        </p:nvCxnSpPr>
        <p:spPr>
          <a:xfrm>
            <a:off x="2354820" y="1091109"/>
            <a:ext cx="782117" cy="1"/>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
        <p:nvSpPr>
          <p:cNvPr id="52" name="Abrir llave 51"/>
          <p:cNvSpPr/>
          <p:nvPr/>
        </p:nvSpPr>
        <p:spPr>
          <a:xfrm>
            <a:off x="1544235" y="3204331"/>
            <a:ext cx="163067" cy="705955"/>
          </a:xfrm>
          <a:prstGeom prst="leftBrace">
            <a:avLst>
              <a:gd name="adj1" fmla="val 51836"/>
              <a:gd name="adj2" fmla="val 48347"/>
            </a:avLst>
          </a:prstGeom>
          <a:ln w="1905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59" name="Grupo 58"/>
          <p:cNvGrpSpPr/>
          <p:nvPr/>
        </p:nvGrpSpPr>
        <p:grpSpPr>
          <a:xfrm>
            <a:off x="222624" y="3231972"/>
            <a:ext cx="5020456" cy="1448943"/>
            <a:chOff x="170060" y="2667163"/>
            <a:chExt cx="5020456" cy="1448943"/>
          </a:xfrm>
        </p:grpSpPr>
        <p:sp>
          <p:nvSpPr>
            <p:cNvPr id="42" name="Rectángulo 41"/>
            <p:cNvSpPr/>
            <p:nvPr/>
          </p:nvSpPr>
          <p:spPr>
            <a:xfrm>
              <a:off x="170060" y="2667163"/>
              <a:ext cx="1411601" cy="605791"/>
            </a:xfrm>
            <a:prstGeom prst="rect">
              <a:avLst/>
            </a:prstGeom>
            <a:noFill/>
            <a:ln w="19050">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a:t>Afín</a:t>
              </a:r>
              <a:endParaRPr lang="en-US" sz="1400" dirty="0"/>
            </a:p>
          </p:txBody>
        </p:sp>
        <p:sp>
          <p:nvSpPr>
            <p:cNvPr id="43" name="Rectángulo 42"/>
            <p:cNvSpPr/>
            <p:nvPr/>
          </p:nvSpPr>
          <p:spPr>
            <a:xfrm>
              <a:off x="387394" y="3345477"/>
              <a:ext cx="1185556" cy="682893"/>
            </a:xfrm>
            <a:prstGeom prst="rect">
              <a:avLst/>
            </a:prstGeom>
            <a:noFill/>
            <a:ln w="19050">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a:t>Polinomio de 1er orden</a:t>
              </a:r>
              <a:endParaRPr lang="en-US" sz="1400" dirty="0"/>
            </a:p>
          </p:txBody>
        </p:sp>
        <p:grpSp>
          <p:nvGrpSpPr>
            <p:cNvPr id="58" name="Grupo 57"/>
            <p:cNvGrpSpPr/>
            <p:nvPr/>
          </p:nvGrpSpPr>
          <p:grpSpPr>
            <a:xfrm>
              <a:off x="1179916" y="2745441"/>
              <a:ext cx="4010600" cy="1370665"/>
              <a:chOff x="1179916" y="2745441"/>
              <a:chExt cx="4010600" cy="1370665"/>
            </a:xfrm>
          </p:grpSpPr>
          <mc:AlternateContent xmlns:mc="http://schemas.openxmlformats.org/markup-compatibility/2006" xmlns:a14="http://schemas.microsoft.com/office/drawing/2010/main">
            <mc:Choice Requires="a14">
              <p:sp>
                <p:nvSpPr>
                  <p:cNvPr id="40" name="Rectángulo 39"/>
                  <p:cNvSpPr/>
                  <p:nvPr/>
                </p:nvSpPr>
                <p:spPr>
                  <a:xfrm>
                    <a:off x="1500127" y="2745441"/>
                    <a:ext cx="2580244" cy="523220"/>
                  </a:xfrm>
                  <a:prstGeom prst="rect">
                    <a:avLst/>
                  </a:prstGeom>
                </p:spPr>
                <p:txBody>
                  <a:bodyPr wrap="square">
                    <a:spAutoFit/>
                  </a:bodyPr>
                  <a:lstStyle/>
                  <a:p>
                    <a:pPr algn="ctr"/>
                    <a14:m>
                      <m:oMath xmlns:m="http://schemas.openxmlformats.org/officeDocument/2006/math">
                        <m:r>
                          <a:rPr lang="es-ES" sz="1400" i="1" smtClean="0">
                            <a:latin typeface="Cambria Math" panose="02040503050406030204" pitchFamily="18" charset="0"/>
                          </a:rPr>
                          <m:t>𝑥</m:t>
                        </m:r>
                        <m:r>
                          <a:rPr lang="es-ES" sz="1400" i="1" smtClean="0">
                            <a:latin typeface="Cambria Math" panose="02040503050406030204" pitchFamily="18" charset="0"/>
                          </a:rPr>
                          <m:t>= </m:t>
                        </m:r>
                        <m:sSub>
                          <m:sSubPr>
                            <m:ctrlPr>
                              <a:rPr lang="en-US" sz="1400" i="1">
                                <a:latin typeface="Cambria Math" panose="02040503050406030204" pitchFamily="18" charset="0"/>
                              </a:rPr>
                            </m:ctrlPr>
                          </m:sSubPr>
                          <m:e>
                            <m:r>
                              <a:rPr lang="es-ES" sz="1400" i="1">
                                <a:latin typeface="Cambria Math" panose="02040503050406030204" pitchFamily="18" charset="0"/>
                              </a:rPr>
                              <m:t>𝑎</m:t>
                            </m:r>
                          </m:e>
                          <m:sub>
                            <m:r>
                              <a:rPr lang="es-ES" sz="1400" i="1">
                                <a:latin typeface="Cambria Math" panose="02040503050406030204" pitchFamily="18" charset="0"/>
                              </a:rPr>
                              <m:t>1</m:t>
                            </m:r>
                          </m:sub>
                        </m:sSub>
                        <m:r>
                          <a:rPr lang="es-ES" sz="1400" i="1">
                            <a:latin typeface="Cambria Math" panose="02040503050406030204" pitchFamily="18" charset="0"/>
                          </a:rPr>
                          <m:t>+</m:t>
                        </m:r>
                        <m:sSub>
                          <m:sSubPr>
                            <m:ctrlPr>
                              <a:rPr lang="en-US" sz="1400" i="1">
                                <a:latin typeface="Cambria Math" panose="02040503050406030204" pitchFamily="18" charset="0"/>
                              </a:rPr>
                            </m:ctrlPr>
                          </m:sSubPr>
                          <m:e>
                            <m:r>
                              <a:rPr lang="es-ES" sz="1400" i="1">
                                <a:latin typeface="Cambria Math" panose="02040503050406030204" pitchFamily="18" charset="0"/>
                              </a:rPr>
                              <m:t>𝑎</m:t>
                            </m:r>
                          </m:e>
                          <m:sub>
                            <m:r>
                              <a:rPr lang="es-ES" sz="1400" i="1">
                                <a:latin typeface="Cambria Math" panose="02040503050406030204" pitchFamily="18" charset="0"/>
                              </a:rPr>
                              <m:t>2</m:t>
                            </m:r>
                          </m:sub>
                        </m:sSub>
                        <m:r>
                          <a:rPr lang="es-ES" sz="1400" i="1">
                            <a:latin typeface="Cambria Math" panose="02040503050406030204" pitchFamily="18" charset="0"/>
                          </a:rPr>
                          <m:t>𝑋</m:t>
                        </m:r>
                        <m:r>
                          <a:rPr lang="es-ES" sz="1400" i="1">
                            <a:latin typeface="Cambria Math" panose="02040503050406030204" pitchFamily="18" charset="0"/>
                          </a:rPr>
                          <m:t>+</m:t>
                        </m:r>
                        <m:sSub>
                          <m:sSubPr>
                            <m:ctrlPr>
                              <a:rPr lang="en-US" sz="1400" i="1">
                                <a:latin typeface="Cambria Math" panose="02040503050406030204" pitchFamily="18" charset="0"/>
                              </a:rPr>
                            </m:ctrlPr>
                          </m:sSubPr>
                          <m:e>
                            <m:r>
                              <a:rPr lang="es-ES" sz="1400" i="1">
                                <a:latin typeface="Cambria Math" panose="02040503050406030204" pitchFamily="18" charset="0"/>
                              </a:rPr>
                              <m:t>𝑎</m:t>
                            </m:r>
                          </m:e>
                          <m:sub>
                            <m:r>
                              <a:rPr lang="es-ES" sz="1400" i="1">
                                <a:latin typeface="Cambria Math" panose="02040503050406030204" pitchFamily="18" charset="0"/>
                              </a:rPr>
                              <m:t>3</m:t>
                            </m:r>
                          </m:sub>
                        </m:sSub>
                        <m:r>
                          <a:rPr lang="es-ES" sz="1400" i="1">
                            <a:latin typeface="Cambria Math" panose="02040503050406030204" pitchFamily="18" charset="0"/>
                          </a:rPr>
                          <m:t>𝑌</m:t>
                        </m:r>
                      </m:oMath>
                    </a14:m>
                    <a:r>
                      <a:rPr lang="en-US" sz="1400" dirty="0"/>
                      <a:t>        </a:t>
                    </a:r>
                    <a:r>
                      <a:rPr lang="en-US" sz="1400" dirty="0">
                        <a:latin typeface="Cambria Math" panose="02040503050406030204" pitchFamily="18" charset="0"/>
                      </a:rPr>
                      <a:t>[1]</a:t>
                    </a:r>
                  </a:p>
                  <a:p>
                    <a:pPr algn="ctr"/>
                    <a14:m>
                      <m:oMathPara xmlns:m="http://schemas.openxmlformats.org/officeDocument/2006/math">
                        <m:oMathParaPr>
                          <m:jc m:val="center"/>
                        </m:oMathParaPr>
                        <m:oMath xmlns:m="http://schemas.openxmlformats.org/officeDocument/2006/math">
                          <m:r>
                            <a:rPr lang="es-ES" sz="1400" i="1">
                              <a:latin typeface="Cambria Math" panose="02040503050406030204" pitchFamily="18" charset="0"/>
                            </a:rPr>
                            <m:t>𝑦</m:t>
                          </m:r>
                          <m:r>
                            <a:rPr lang="es-ES" sz="1400" i="1">
                              <a:latin typeface="Cambria Math" panose="02040503050406030204" pitchFamily="18" charset="0"/>
                            </a:rPr>
                            <m:t>= </m:t>
                          </m:r>
                          <m:sSub>
                            <m:sSubPr>
                              <m:ctrlPr>
                                <a:rPr lang="en-US" sz="1400" i="1">
                                  <a:latin typeface="Cambria Math" panose="02040503050406030204" pitchFamily="18" charset="0"/>
                                </a:rPr>
                              </m:ctrlPr>
                            </m:sSubPr>
                            <m:e>
                              <m:r>
                                <a:rPr lang="es-ES" sz="1400" i="1">
                                  <a:latin typeface="Cambria Math" panose="02040503050406030204" pitchFamily="18" charset="0"/>
                                </a:rPr>
                                <m:t>𝑏</m:t>
                              </m:r>
                            </m:e>
                            <m:sub>
                              <m:r>
                                <a:rPr lang="es-ES" sz="1400" i="1">
                                  <a:latin typeface="Cambria Math" panose="02040503050406030204" pitchFamily="18" charset="0"/>
                                </a:rPr>
                                <m:t>1</m:t>
                              </m:r>
                            </m:sub>
                          </m:sSub>
                          <m:r>
                            <a:rPr lang="es-ES" sz="1400" i="1">
                              <a:latin typeface="Cambria Math" panose="02040503050406030204" pitchFamily="18" charset="0"/>
                            </a:rPr>
                            <m:t>+</m:t>
                          </m:r>
                          <m:sSub>
                            <m:sSubPr>
                              <m:ctrlPr>
                                <a:rPr lang="en-US" sz="1400" i="1">
                                  <a:latin typeface="Cambria Math" panose="02040503050406030204" pitchFamily="18" charset="0"/>
                                </a:rPr>
                              </m:ctrlPr>
                            </m:sSubPr>
                            <m:e>
                              <m:r>
                                <a:rPr lang="es-ES" sz="1400" i="1">
                                  <a:latin typeface="Cambria Math" panose="02040503050406030204" pitchFamily="18" charset="0"/>
                                </a:rPr>
                                <m:t>𝑏</m:t>
                              </m:r>
                            </m:e>
                            <m:sub>
                              <m:r>
                                <a:rPr lang="es-ES" sz="1400" i="1">
                                  <a:latin typeface="Cambria Math" panose="02040503050406030204" pitchFamily="18" charset="0"/>
                                </a:rPr>
                                <m:t>2</m:t>
                              </m:r>
                            </m:sub>
                          </m:sSub>
                          <m:r>
                            <a:rPr lang="es-ES" sz="1400" i="1">
                              <a:latin typeface="Cambria Math" panose="02040503050406030204" pitchFamily="18" charset="0"/>
                            </a:rPr>
                            <m:t>𝑋</m:t>
                          </m:r>
                          <m:r>
                            <a:rPr lang="es-ES" sz="1400" i="1">
                              <a:latin typeface="Cambria Math" panose="02040503050406030204" pitchFamily="18" charset="0"/>
                            </a:rPr>
                            <m:t>+</m:t>
                          </m:r>
                          <m:sSub>
                            <m:sSubPr>
                              <m:ctrlPr>
                                <a:rPr lang="en-US" sz="1400" i="1">
                                  <a:latin typeface="Cambria Math" panose="02040503050406030204" pitchFamily="18" charset="0"/>
                                </a:rPr>
                              </m:ctrlPr>
                            </m:sSubPr>
                            <m:e>
                              <m:r>
                                <a:rPr lang="es-ES" sz="1400" i="1">
                                  <a:latin typeface="Cambria Math" panose="02040503050406030204" pitchFamily="18" charset="0"/>
                                </a:rPr>
                                <m:t>𝑏</m:t>
                              </m:r>
                            </m:e>
                            <m:sub>
                              <m:r>
                                <a:rPr lang="es-ES" sz="1400" i="1">
                                  <a:latin typeface="Cambria Math" panose="02040503050406030204" pitchFamily="18" charset="0"/>
                                </a:rPr>
                                <m:t>3</m:t>
                              </m:r>
                            </m:sub>
                          </m:sSub>
                          <m:r>
                            <a:rPr lang="es-ES" sz="1400" i="1">
                              <a:latin typeface="Cambria Math" panose="02040503050406030204" pitchFamily="18" charset="0"/>
                            </a:rPr>
                            <m:t>𝑌</m:t>
                          </m:r>
                          <m:r>
                            <a:rPr lang="en-US" sz="1400" b="0" i="1" smtClean="0">
                              <a:latin typeface="Cambria Math" panose="02040503050406030204" pitchFamily="18" charset="0"/>
                            </a:rPr>
                            <m:t>         </m:t>
                          </m:r>
                          <m:r>
                            <a:rPr lang="en-US" sz="1400" i="1">
                              <a:latin typeface="Cambria Math" panose="02040503050406030204" pitchFamily="18" charset="0"/>
                            </a:rPr>
                            <m:t>[</m:t>
                          </m:r>
                          <m:r>
                            <a:rPr lang="en-US" sz="1400" b="0" i="1" smtClean="0">
                              <a:latin typeface="Cambria Math" panose="02040503050406030204" pitchFamily="18" charset="0"/>
                            </a:rPr>
                            <m:t>2</m:t>
                          </m:r>
                          <m:r>
                            <a:rPr lang="en-US" sz="1400" i="1">
                              <a:latin typeface="Cambria Math" panose="02040503050406030204" pitchFamily="18" charset="0"/>
                            </a:rPr>
                            <m:t>]</m:t>
                          </m:r>
                        </m:oMath>
                      </m:oMathPara>
                    </a14:m>
                    <a:endParaRPr lang="en-US" sz="1400" dirty="0"/>
                  </a:p>
                </p:txBody>
              </p:sp>
            </mc:Choice>
            <mc:Fallback xmlns="">
              <p:sp>
                <p:nvSpPr>
                  <p:cNvPr id="40" name="Rectángulo 39"/>
                  <p:cNvSpPr>
                    <a:spLocks noRot="1" noChangeAspect="1" noMove="1" noResize="1" noEditPoints="1" noAdjustHandles="1" noChangeArrowheads="1" noChangeShapeType="1" noTextEdit="1"/>
                  </p:cNvSpPr>
                  <p:nvPr/>
                </p:nvSpPr>
                <p:spPr>
                  <a:xfrm>
                    <a:off x="1500127" y="2745441"/>
                    <a:ext cx="2580244" cy="523220"/>
                  </a:xfrm>
                  <a:prstGeom prst="rect">
                    <a:avLst/>
                  </a:prstGeom>
                  <a:blipFill>
                    <a:blip r:embed="rId6"/>
                    <a:stretch>
                      <a:fillRect t="-3488"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ángulo 40"/>
                  <p:cNvSpPr/>
                  <p:nvPr/>
                </p:nvSpPr>
                <p:spPr>
                  <a:xfrm>
                    <a:off x="1179916" y="3309945"/>
                    <a:ext cx="4010600" cy="738664"/>
                  </a:xfrm>
                  <a:prstGeom prst="rect">
                    <a:avLst/>
                  </a:prstGeom>
                </p:spPr>
                <p:txBody>
                  <a:bodyPr wrap="square">
                    <a:spAutoFit/>
                  </a:bodyPr>
                  <a:lstStyle/>
                  <a:p>
                    <a:pPr marL="457200" algn="just">
                      <a:lnSpc>
                        <a:spcPct val="200000"/>
                      </a:lnSpc>
                      <a:spcAft>
                        <a:spcPts val="0"/>
                      </a:spcAft>
                      <a:tabLst>
                        <a:tab pos="4580255" algn="l"/>
                      </a:tabLst>
                    </a:pPr>
                    <a14:m>
                      <m:oMathPara xmlns:m="http://schemas.openxmlformats.org/officeDocument/2006/math">
                        <m:oMathParaPr>
                          <m:jc m:val="centerGroup"/>
                        </m:oMathParaPr>
                        <m:oMath xmlns:m="http://schemas.openxmlformats.org/officeDocument/2006/math">
                          <m:r>
                            <a:rPr lang="es-ES" sz="1400" i="1" smtClean="0">
                              <a:latin typeface="Cambria Math" panose="02040503050406030204" pitchFamily="18" charset="0"/>
                              <a:ea typeface="Calibri" panose="020F0502020204030204" pitchFamily="34" charset="0"/>
                              <a:cs typeface="Calibri" panose="020F0502020204030204" pitchFamily="34" charset="0"/>
                            </a:rPr>
                            <m:t>𝑥</m:t>
                          </m:r>
                          <m:r>
                            <a:rPr lang="es-ES" sz="1400" i="1" smtClean="0">
                              <a:latin typeface="Cambria Math" panose="02040503050406030204" pitchFamily="18" charset="0"/>
                              <a:ea typeface="Calibri" panose="020F0502020204030204" pitchFamily="34" charset="0"/>
                              <a:cs typeface="Calibri" panose="020F0502020204030204" pitchFamily="34" charset="0"/>
                            </a:rPr>
                            <m:t>= </m:t>
                          </m:r>
                          <m:sSub>
                            <m:sSubPr>
                              <m:ctrlPr>
                                <a:rPr lang="en-US" sz="1400" i="1">
                                  <a:latin typeface="Cambria Math" panose="02040503050406030204" pitchFamily="18" charset="0"/>
                                  <a:ea typeface="Calibri" panose="020F0502020204030204" pitchFamily="34" charset="0"/>
                                  <a:cs typeface="Calibri" panose="020F0502020204030204" pitchFamily="34" charset="0"/>
                                </a:rPr>
                              </m:ctrlPr>
                            </m:sSubPr>
                            <m:e>
                              <m:r>
                                <a:rPr lang="es-ES" sz="1400" i="1">
                                  <a:latin typeface="Cambria Math" panose="02040503050406030204" pitchFamily="18" charset="0"/>
                                  <a:ea typeface="Calibri" panose="020F0502020204030204" pitchFamily="34" charset="0"/>
                                  <a:cs typeface="Calibri" panose="020F0502020204030204" pitchFamily="34" charset="0"/>
                                </a:rPr>
                                <m:t>𝑎</m:t>
                              </m:r>
                            </m:e>
                            <m:sub>
                              <m:r>
                                <a:rPr lang="es-ES" sz="1400" i="1">
                                  <a:latin typeface="Cambria Math" panose="02040503050406030204" pitchFamily="18" charset="0"/>
                                  <a:ea typeface="Calibri" panose="020F0502020204030204" pitchFamily="34" charset="0"/>
                                  <a:cs typeface="Calibri" panose="020F0502020204030204" pitchFamily="34" charset="0"/>
                                </a:rPr>
                                <m:t>1</m:t>
                              </m:r>
                            </m:sub>
                          </m:sSub>
                          <m:r>
                            <a:rPr lang="es-ES" sz="1400" i="1">
                              <a:latin typeface="Cambria Math" panose="02040503050406030204" pitchFamily="18" charset="0"/>
                              <a:ea typeface="Calibri" panose="020F0502020204030204" pitchFamily="34" charset="0"/>
                              <a:cs typeface="Calibri" panose="020F0502020204030204" pitchFamily="34" charset="0"/>
                            </a:rPr>
                            <m:t>+</m:t>
                          </m:r>
                          <m:sSub>
                            <m:sSubPr>
                              <m:ctrlPr>
                                <a:rPr lang="en-US" sz="1400" i="1">
                                  <a:latin typeface="Cambria Math" panose="02040503050406030204" pitchFamily="18" charset="0"/>
                                  <a:ea typeface="Calibri" panose="020F0502020204030204" pitchFamily="34" charset="0"/>
                                  <a:cs typeface="Calibri" panose="020F0502020204030204" pitchFamily="34" charset="0"/>
                                </a:rPr>
                              </m:ctrlPr>
                            </m:sSubPr>
                            <m:e>
                              <m:r>
                                <a:rPr lang="es-ES" sz="1400" i="1">
                                  <a:latin typeface="Cambria Math" panose="02040503050406030204" pitchFamily="18" charset="0"/>
                                  <a:ea typeface="Calibri" panose="020F0502020204030204" pitchFamily="34" charset="0"/>
                                  <a:cs typeface="Calibri" panose="020F0502020204030204" pitchFamily="34" charset="0"/>
                                </a:rPr>
                                <m:t>𝑎</m:t>
                              </m:r>
                            </m:e>
                            <m:sub>
                              <m:r>
                                <a:rPr lang="es-ES" sz="1400" i="1">
                                  <a:latin typeface="Cambria Math" panose="02040503050406030204" pitchFamily="18" charset="0"/>
                                  <a:ea typeface="Calibri" panose="020F0502020204030204" pitchFamily="34" charset="0"/>
                                  <a:cs typeface="Calibri" panose="020F0502020204030204" pitchFamily="34" charset="0"/>
                                </a:rPr>
                                <m:t>2</m:t>
                              </m:r>
                            </m:sub>
                          </m:sSub>
                          <m:r>
                            <a:rPr lang="es-ES" sz="1400" i="1">
                              <a:latin typeface="Cambria Math" panose="02040503050406030204" pitchFamily="18" charset="0"/>
                              <a:ea typeface="Calibri" panose="020F0502020204030204" pitchFamily="34" charset="0"/>
                              <a:cs typeface="Calibri" panose="020F0502020204030204" pitchFamily="34" charset="0"/>
                            </a:rPr>
                            <m:t>𝑋</m:t>
                          </m:r>
                          <m:r>
                            <a:rPr lang="es-ES" sz="1400" i="1">
                              <a:latin typeface="Cambria Math" panose="02040503050406030204" pitchFamily="18" charset="0"/>
                              <a:ea typeface="Calibri" panose="020F0502020204030204" pitchFamily="34" charset="0"/>
                              <a:cs typeface="Calibri" panose="020F0502020204030204" pitchFamily="34" charset="0"/>
                            </a:rPr>
                            <m:t>+</m:t>
                          </m:r>
                          <m:sSub>
                            <m:sSubPr>
                              <m:ctrlPr>
                                <a:rPr lang="en-US" sz="1400" i="1">
                                  <a:latin typeface="Cambria Math" panose="02040503050406030204" pitchFamily="18" charset="0"/>
                                  <a:ea typeface="Calibri" panose="020F0502020204030204" pitchFamily="34" charset="0"/>
                                  <a:cs typeface="Calibri" panose="020F0502020204030204" pitchFamily="34" charset="0"/>
                                </a:rPr>
                              </m:ctrlPr>
                            </m:sSubPr>
                            <m:e>
                              <m:r>
                                <a:rPr lang="es-ES" sz="1400" i="1">
                                  <a:latin typeface="Cambria Math" panose="02040503050406030204" pitchFamily="18" charset="0"/>
                                  <a:ea typeface="Calibri" panose="020F0502020204030204" pitchFamily="34" charset="0"/>
                                  <a:cs typeface="Calibri" panose="020F0502020204030204" pitchFamily="34" charset="0"/>
                                </a:rPr>
                                <m:t>𝑎</m:t>
                              </m:r>
                            </m:e>
                            <m:sub>
                              <m:r>
                                <a:rPr lang="es-ES" sz="1400" i="1">
                                  <a:latin typeface="Cambria Math" panose="02040503050406030204" pitchFamily="18" charset="0"/>
                                  <a:ea typeface="Calibri" panose="020F0502020204030204" pitchFamily="34" charset="0"/>
                                  <a:cs typeface="Calibri" panose="020F0502020204030204" pitchFamily="34" charset="0"/>
                                </a:rPr>
                                <m:t>3</m:t>
                              </m:r>
                            </m:sub>
                          </m:sSub>
                          <m:r>
                            <a:rPr lang="es-ES" sz="1400" i="1">
                              <a:latin typeface="Cambria Math" panose="02040503050406030204" pitchFamily="18" charset="0"/>
                              <a:ea typeface="Calibri" panose="020F0502020204030204" pitchFamily="34" charset="0"/>
                              <a:cs typeface="Calibri" panose="020F0502020204030204" pitchFamily="34" charset="0"/>
                            </a:rPr>
                            <m:t>𝑌</m:t>
                          </m:r>
                          <m:r>
                            <a:rPr lang="es-ES" sz="1400" i="1">
                              <a:latin typeface="Cambria Math" panose="02040503050406030204" pitchFamily="18" charset="0"/>
                              <a:ea typeface="Calibri" panose="020F0502020204030204" pitchFamily="34" charset="0"/>
                              <a:cs typeface="Calibri" panose="020F0502020204030204" pitchFamily="34" charset="0"/>
                            </a:rPr>
                            <m:t>+</m:t>
                          </m:r>
                          <m:sSub>
                            <m:sSubPr>
                              <m:ctrlPr>
                                <a:rPr lang="en-US" sz="1400" i="1">
                                  <a:latin typeface="Cambria Math" panose="02040503050406030204" pitchFamily="18" charset="0"/>
                                  <a:ea typeface="Calibri" panose="020F0502020204030204" pitchFamily="34" charset="0"/>
                                  <a:cs typeface="Calibri" panose="020F0502020204030204" pitchFamily="34" charset="0"/>
                                </a:rPr>
                              </m:ctrlPr>
                            </m:sSubPr>
                            <m:e>
                              <m:r>
                                <a:rPr lang="es-ES" sz="1400" i="1">
                                  <a:latin typeface="Cambria Math" panose="02040503050406030204" pitchFamily="18" charset="0"/>
                                  <a:ea typeface="Calibri" panose="020F0502020204030204" pitchFamily="34" charset="0"/>
                                  <a:cs typeface="Calibri" panose="020F0502020204030204" pitchFamily="34" charset="0"/>
                                </a:rPr>
                                <m:t>𝑎</m:t>
                              </m:r>
                            </m:e>
                            <m:sub>
                              <m:r>
                                <a:rPr lang="es-ES" sz="1400" i="1">
                                  <a:latin typeface="Cambria Math" panose="02040503050406030204" pitchFamily="18" charset="0"/>
                                  <a:ea typeface="Calibri" panose="020F0502020204030204" pitchFamily="34" charset="0"/>
                                  <a:cs typeface="Calibri" panose="020F0502020204030204" pitchFamily="34" charset="0"/>
                                </a:rPr>
                                <m:t>4</m:t>
                              </m:r>
                            </m:sub>
                          </m:sSub>
                          <m:r>
                            <a:rPr lang="es-ES" sz="1400" i="1">
                              <a:latin typeface="Cambria Math" panose="02040503050406030204" pitchFamily="18" charset="0"/>
                              <a:ea typeface="Calibri" panose="020F0502020204030204" pitchFamily="34" charset="0"/>
                              <a:cs typeface="Calibri" panose="020F0502020204030204" pitchFamily="34" charset="0"/>
                            </a:rPr>
                            <m:t>𝑋𝑌</m:t>
                          </m:r>
                          <m:r>
                            <a:rPr lang="en-US" sz="1400" b="0" i="1" smtClean="0">
                              <a:latin typeface="Cambria Math" panose="02040503050406030204" pitchFamily="18" charset="0"/>
                              <a:ea typeface="Calibri" panose="020F0502020204030204" pitchFamily="34" charset="0"/>
                              <a:cs typeface="Calibri" panose="020F0502020204030204" pitchFamily="34" charset="0"/>
                            </a:rPr>
                            <m:t>       [3]</m:t>
                          </m:r>
                        </m:oMath>
                      </m:oMathPara>
                    </a14:m>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800"/>
                      </a:spcAft>
                      <a:tabLst>
                        <a:tab pos="4580255" algn="l"/>
                      </a:tabLst>
                    </a:pPr>
                    <a14:m>
                      <m:oMath xmlns:m="http://schemas.openxmlformats.org/officeDocument/2006/math">
                        <m:r>
                          <a:rPr lang="es-ES" sz="1400" i="1">
                            <a:latin typeface="Cambria Math" panose="02040503050406030204" pitchFamily="18" charset="0"/>
                            <a:ea typeface="Calibri" panose="020F0502020204030204" pitchFamily="34" charset="0"/>
                            <a:cs typeface="Calibri" panose="020F0502020204030204" pitchFamily="34" charset="0"/>
                          </a:rPr>
                          <m:t>𝑦</m:t>
                        </m:r>
                        <m:r>
                          <a:rPr lang="es-ES" sz="1400" i="1">
                            <a:latin typeface="Cambria Math" panose="02040503050406030204" pitchFamily="18" charset="0"/>
                            <a:ea typeface="Calibri" panose="020F0502020204030204" pitchFamily="34" charset="0"/>
                            <a:cs typeface="Calibri" panose="020F0502020204030204" pitchFamily="34" charset="0"/>
                          </a:rPr>
                          <m:t>= </m:t>
                        </m:r>
                        <m:sSub>
                          <m:sSubPr>
                            <m:ctrlPr>
                              <a:rPr lang="en-US" sz="1400" i="1">
                                <a:latin typeface="Cambria Math" panose="02040503050406030204" pitchFamily="18" charset="0"/>
                                <a:ea typeface="Calibri" panose="020F0502020204030204" pitchFamily="34" charset="0"/>
                                <a:cs typeface="Calibri" panose="020F0502020204030204" pitchFamily="34" charset="0"/>
                              </a:rPr>
                            </m:ctrlPr>
                          </m:sSubPr>
                          <m:e>
                            <m:r>
                              <a:rPr lang="es-ES" sz="1400" i="1">
                                <a:latin typeface="Cambria Math" panose="02040503050406030204" pitchFamily="18" charset="0"/>
                                <a:ea typeface="Calibri" panose="020F0502020204030204" pitchFamily="34" charset="0"/>
                                <a:cs typeface="Calibri" panose="020F0502020204030204" pitchFamily="34" charset="0"/>
                              </a:rPr>
                              <m:t>𝑏</m:t>
                            </m:r>
                          </m:e>
                          <m:sub>
                            <m:r>
                              <a:rPr lang="es-ES" sz="1400" i="1">
                                <a:latin typeface="Cambria Math" panose="02040503050406030204" pitchFamily="18" charset="0"/>
                                <a:ea typeface="Calibri" panose="020F0502020204030204" pitchFamily="34" charset="0"/>
                                <a:cs typeface="Calibri" panose="020F0502020204030204" pitchFamily="34" charset="0"/>
                              </a:rPr>
                              <m:t>1</m:t>
                            </m:r>
                          </m:sub>
                        </m:sSub>
                        <m:r>
                          <a:rPr lang="es-ES" sz="1400" i="1">
                            <a:latin typeface="Cambria Math" panose="02040503050406030204" pitchFamily="18" charset="0"/>
                            <a:ea typeface="Calibri" panose="020F0502020204030204" pitchFamily="34" charset="0"/>
                            <a:cs typeface="Calibri" panose="020F0502020204030204" pitchFamily="34" charset="0"/>
                          </a:rPr>
                          <m:t>+</m:t>
                        </m:r>
                        <m:sSub>
                          <m:sSubPr>
                            <m:ctrlPr>
                              <a:rPr lang="en-US" sz="1400" i="1">
                                <a:latin typeface="Cambria Math" panose="02040503050406030204" pitchFamily="18" charset="0"/>
                                <a:ea typeface="Calibri" panose="020F0502020204030204" pitchFamily="34" charset="0"/>
                                <a:cs typeface="Calibri" panose="020F0502020204030204" pitchFamily="34" charset="0"/>
                              </a:rPr>
                            </m:ctrlPr>
                          </m:sSubPr>
                          <m:e>
                            <m:r>
                              <a:rPr lang="es-ES" sz="1400" i="1">
                                <a:latin typeface="Cambria Math" panose="02040503050406030204" pitchFamily="18" charset="0"/>
                                <a:ea typeface="Calibri" panose="020F0502020204030204" pitchFamily="34" charset="0"/>
                                <a:cs typeface="Calibri" panose="020F0502020204030204" pitchFamily="34" charset="0"/>
                              </a:rPr>
                              <m:t>𝑏</m:t>
                            </m:r>
                          </m:e>
                          <m:sub>
                            <m:r>
                              <a:rPr lang="es-ES" sz="1400" i="1">
                                <a:latin typeface="Cambria Math" panose="02040503050406030204" pitchFamily="18" charset="0"/>
                                <a:ea typeface="Calibri" panose="020F0502020204030204" pitchFamily="34" charset="0"/>
                                <a:cs typeface="Calibri" panose="020F0502020204030204" pitchFamily="34" charset="0"/>
                              </a:rPr>
                              <m:t>2</m:t>
                            </m:r>
                          </m:sub>
                        </m:sSub>
                        <m:r>
                          <a:rPr lang="es-ES" sz="1400" i="1">
                            <a:latin typeface="Cambria Math" panose="02040503050406030204" pitchFamily="18" charset="0"/>
                            <a:ea typeface="Calibri" panose="020F0502020204030204" pitchFamily="34" charset="0"/>
                            <a:cs typeface="Calibri" panose="020F0502020204030204" pitchFamily="34" charset="0"/>
                          </a:rPr>
                          <m:t>𝑋</m:t>
                        </m:r>
                        <m:r>
                          <a:rPr lang="es-ES" sz="1400" i="1">
                            <a:latin typeface="Cambria Math" panose="02040503050406030204" pitchFamily="18" charset="0"/>
                            <a:ea typeface="Calibri" panose="020F0502020204030204" pitchFamily="34" charset="0"/>
                            <a:cs typeface="Calibri" panose="020F0502020204030204" pitchFamily="34" charset="0"/>
                          </a:rPr>
                          <m:t>+</m:t>
                        </m:r>
                        <m:sSub>
                          <m:sSubPr>
                            <m:ctrlPr>
                              <a:rPr lang="en-US" sz="1400" i="1">
                                <a:latin typeface="Cambria Math" panose="02040503050406030204" pitchFamily="18" charset="0"/>
                                <a:ea typeface="Calibri" panose="020F0502020204030204" pitchFamily="34" charset="0"/>
                                <a:cs typeface="Calibri" panose="020F0502020204030204" pitchFamily="34" charset="0"/>
                              </a:rPr>
                            </m:ctrlPr>
                          </m:sSubPr>
                          <m:e>
                            <m:r>
                              <a:rPr lang="es-ES" sz="1400" i="1">
                                <a:latin typeface="Cambria Math" panose="02040503050406030204" pitchFamily="18" charset="0"/>
                                <a:ea typeface="Calibri" panose="020F0502020204030204" pitchFamily="34" charset="0"/>
                                <a:cs typeface="Calibri" panose="020F0502020204030204" pitchFamily="34" charset="0"/>
                              </a:rPr>
                              <m:t>𝑏</m:t>
                            </m:r>
                          </m:e>
                          <m:sub>
                            <m:r>
                              <a:rPr lang="es-ES" sz="1400" i="1">
                                <a:latin typeface="Cambria Math" panose="02040503050406030204" pitchFamily="18" charset="0"/>
                                <a:ea typeface="Calibri" panose="020F0502020204030204" pitchFamily="34" charset="0"/>
                                <a:cs typeface="Calibri" panose="020F0502020204030204" pitchFamily="34" charset="0"/>
                              </a:rPr>
                              <m:t>3</m:t>
                            </m:r>
                          </m:sub>
                        </m:sSub>
                        <m:r>
                          <a:rPr lang="es-ES" sz="1400" i="1">
                            <a:latin typeface="Cambria Math" panose="02040503050406030204" pitchFamily="18" charset="0"/>
                            <a:ea typeface="Calibri" panose="020F0502020204030204" pitchFamily="34" charset="0"/>
                            <a:cs typeface="Calibri" panose="020F0502020204030204" pitchFamily="34" charset="0"/>
                          </a:rPr>
                          <m:t>𝑌</m:t>
                        </m:r>
                        <m:r>
                          <a:rPr lang="es-ES" sz="1400" i="1">
                            <a:latin typeface="Cambria Math" panose="02040503050406030204" pitchFamily="18" charset="0"/>
                            <a:ea typeface="Calibri" panose="020F0502020204030204" pitchFamily="34" charset="0"/>
                            <a:cs typeface="Calibri" panose="020F0502020204030204" pitchFamily="34" charset="0"/>
                          </a:rPr>
                          <m:t>+</m:t>
                        </m:r>
                        <m:sSub>
                          <m:sSubPr>
                            <m:ctrlPr>
                              <a:rPr lang="en-US" sz="1400" i="1">
                                <a:latin typeface="Cambria Math" panose="02040503050406030204" pitchFamily="18" charset="0"/>
                                <a:ea typeface="Calibri" panose="020F0502020204030204" pitchFamily="34" charset="0"/>
                                <a:cs typeface="Calibri" panose="020F0502020204030204" pitchFamily="34" charset="0"/>
                              </a:rPr>
                            </m:ctrlPr>
                          </m:sSubPr>
                          <m:e>
                            <m:r>
                              <a:rPr lang="es-ES" sz="1400" i="1">
                                <a:latin typeface="Cambria Math" panose="02040503050406030204" pitchFamily="18" charset="0"/>
                                <a:ea typeface="Calibri" panose="020F0502020204030204" pitchFamily="34" charset="0"/>
                                <a:cs typeface="Calibri" panose="020F0502020204030204" pitchFamily="34" charset="0"/>
                              </a:rPr>
                              <m:t>𝑏</m:t>
                            </m:r>
                          </m:e>
                          <m:sub>
                            <m:r>
                              <a:rPr lang="es-ES" sz="1400" i="1">
                                <a:latin typeface="Cambria Math" panose="02040503050406030204" pitchFamily="18" charset="0"/>
                                <a:ea typeface="Calibri" panose="020F0502020204030204" pitchFamily="34" charset="0"/>
                                <a:cs typeface="Calibri" panose="020F0502020204030204" pitchFamily="34" charset="0"/>
                              </a:rPr>
                              <m:t>4</m:t>
                            </m:r>
                          </m:sub>
                        </m:sSub>
                        <m:r>
                          <a:rPr lang="es-ES" sz="1400" i="1">
                            <a:latin typeface="Cambria Math" panose="02040503050406030204" pitchFamily="18" charset="0"/>
                            <a:ea typeface="Calibri" panose="020F0502020204030204" pitchFamily="34" charset="0"/>
                            <a:cs typeface="Calibri" panose="020F0502020204030204" pitchFamily="34" charset="0"/>
                          </a:rPr>
                          <m:t>𝑋𝑌</m:t>
                        </m:r>
                      </m:oMath>
                    </a14:m>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mbria Math" panose="02040503050406030204" pitchFamily="18" charset="0"/>
                        <a:ea typeface="Calibri" panose="020F0502020204030204" pitchFamily="34" charset="0"/>
                        <a:cs typeface="Calibri" panose="020F0502020204030204" pitchFamily="34" charset="0"/>
                      </a:rPr>
                      <a:t>[4]</a:t>
                    </a:r>
                  </a:p>
                </p:txBody>
              </p:sp>
            </mc:Choice>
            <mc:Fallback xmlns="">
              <p:sp>
                <p:nvSpPr>
                  <p:cNvPr id="41" name="Rectángulo 40"/>
                  <p:cNvSpPr>
                    <a:spLocks noRot="1" noChangeAspect="1" noMove="1" noResize="1" noEditPoints="1" noAdjustHandles="1" noChangeArrowheads="1" noChangeShapeType="1" noTextEdit="1"/>
                  </p:cNvSpPr>
                  <p:nvPr/>
                </p:nvSpPr>
                <p:spPr>
                  <a:xfrm>
                    <a:off x="1179916" y="3309945"/>
                    <a:ext cx="4010600" cy="738664"/>
                  </a:xfrm>
                  <a:prstGeom prst="rect">
                    <a:avLst/>
                  </a:prstGeom>
                  <a:blipFill>
                    <a:blip r:embed="rId7"/>
                    <a:stretch>
                      <a:fillRect b="-6612"/>
                    </a:stretch>
                  </a:blipFill>
                </p:spPr>
                <p:txBody>
                  <a:bodyPr/>
                  <a:lstStyle/>
                  <a:p>
                    <a:r>
                      <a:rPr lang="en-US">
                        <a:noFill/>
                      </a:rPr>
                      <a:t> </a:t>
                    </a:r>
                  </a:p>
                </p:txBody>
              </p:sp>
            </mc:Fallback>
          </mc:AlternateContent>
          <p:sp>
            <p:nvSpPr>
              <p:cNvPr id="56" name="Abrir llave 55"/>
              <p:cNvSpPr/>
              <p:nvPr/>
            </p:nvSpPr>
            <p:spPr>
              <a:xfrm>
                <a:off x="1500127" y="3410151"/>
                <a:ext cx="163067" cy="705955"/>
              </a:xfrm>
              <a:prstGeom prst="leftBrace">
                <a:avLst>
                  <a:gd name="adj1" fmla="val 51836"/>
                  <a:gd name="adj2" fmla="val 48347"/>
                </a:avLst>
              </a:prstGeom>
              <a:ln w="1905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grpSp>
      <p:pic>
        <p:nvPicPr>
          <p:cNvPr id="32" name="Imagen 31"/>
          <p:cNvPicPr/>
          <p:nvPr/>
        </p:nvPicPr>
        <p:blipFill>
          <a:blip r:embed="rId8">
            <a:extLst>
              <a:ext uri="{28A0092B-C50C-407E-A947-70E740481C1C}">
                <a14:useLocalDpi xmlns:a14="http://schemas.microsoft.com/office/drawing/2010/main" val="0"/>
              </a:ext>
            </a:extLst>
          </a:blip>
          <a:stretch>
            <a:fillRect/>
          </a:stretch>
        </p:blipFill>
        <p:spPr>
          <a:xfrm>
            <a:off x="6265158" y="4005238"/>
            <a:ext cx="2155825" cy="1635125"/>
          </a:xfrm>
          <a:prstGeom prst="rect">
            <a:avLst/>
          </a:prstGeom>
        </p:spPr>
      </p:pic>
      <p:pic>
        <p:nvPicPr>
          <p:cNvPr id="34" name="Imagen 33"/>
          <p:cNvPicPr/>
          <p:nvPr/>
        </p:nvPicPr>
        <p:blipFill>
          <a:blip r:embed="rId9">
            <a:extLst>
              <a:ext uri="{28A0092B-C50C-407E-A947-70E740481C1C}">
                <a14:useLocalDpi xmlns:a14="http://schemas.microsoft.com/office/drawing/2010/main" val="0"/>
              </a:ext>
            </a:extLst>
          </a:blip>
          <a:stretch>
            <a:fillRect/>
          </a:stretch>
        </p:blipFill>
        <p:spPr>
          <a:xfrm>
            <a:off x="9078934" y="3967138"/>
            <a:ext cx="2209165" cy="1638300"/>
          </a:xfrm>
          <a:prstGeom prst="rect">
            <a:avLst/>
          </a:prstGeom>
        </p:spPr>
      </p:pic>
      <p:sp>
        <p:nvSpPr>
          <p:cNvPr id="35" name="Cuadro de texto 12"/>
          <p:cNvSpPr txBox="1"/>
          <p:nvPr/>
        </p:nvSpPr>
        <p:spPr>
          <a:xfrm>
            <a:off x="5892413" y="4571023"/>
            <a:ext cx="327025" cy="370169"/>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latin typeface="Calibri" panose="020F0502020204030204" pitchFamily="34" charset="0"/>
                <a:ea typeface="Calibri" panose="020F0502020204030204" pitchFamily="34" charset="0"/>
                <a:cs typeface="Times New Roman" panose="02020603050405020304" pitchFamily="18" charset="0"/>
              </a:rPr>
              <a:t>a</a:t>
            </a:r>
            <a:r>
              <a:rPr lang="es-EC" sz="11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Cuadro de texto 13"/>
          <p:cNvSpPr txBox="1"/>
          <p:nvPr/>
        </p:nvSpPr>
        <p:spPr>
          <a:xfrm>
            <a:off x="8741023" y="4550068"/>
            <a:ext cx="327025" cy="452577"/>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latin typeface="Calibri" panose="020F0502020204030204" pitchFamily="34" charset="0"/>
                <a:ea typeface="Calibri" panose="020F0502020204030204" pitchFamily="34" charset="0"/>
                <a:cs typeface="Times New Roman" panose="02020603050405020304" pitchFamily="18" charset="0"/>
              </a:rPr>
              <a:t>b</a:t>
            </a:r>
            <a:r>
              <a:rPr lang="es-EC" sz="11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Cuadro de texto 17"/>
          <p:cNvSpPr txBox="1"/>
          <p:nvPr/>
        </p:nvSpPr>
        <p:spPr>
          <a:xfrm>
            <a:off x="8018393" y="5207727"/>
            <a:ext cx="595630" cy="2508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2010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Cuadro de texto 18"/>
          <p:cNvSpPr txBox="1"/>
          <p:nvPr/>
        </p:nvSpPr>
        <p:spPr>
          <a:xfrm>
            <a:off x="10862097" y="5227391"/>
            <a:ext cx="595630" cy="2508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200000"/>
              </a:lnSpc>
              <a:spcAft>
                <a:spcPts val="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2010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ángulo redondeado 46"/>
          <p:cNvSpPr/>
          <p:nvPr/>
        </p:nvSpPr>
        <p:spPr>
          <a:xfrm>
            <a:off x="6261761" y="5574635"/>
            <a:ext cx="2157311" cy="222795"/>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dirty="0"/>
              <a:t>Original</a:t>
            </a:r>
            <a:endParaRPr lang="en-US" sz="1600" dirty="0"/>
          </a:p>
        </p:txBody>
      </p:sp>
      <p:sp>
        <p:nvSpPr>
          <p:cNvPr id="48" name="Rectángulo redondeado 47"/>
          <p:cNvSpPr/>
          <p:nvPr/>
        </p:nvSpPr>
        <p:spPr>
          <a:xfrm>
            <a:off x="9051766" y="5566564"/>
            <a:ext cx="2209165" cy="238935"/>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600" dirty="0" err="1"/>
              <a:t>Corregistrada</a:t>
            </a:r>
            <a:endParaRPr lang="en-US" sz="1600" dirty="0"/>
          </a:p>
        </p:txBody>
      </p:sp>
    </p:spTree>
    <p:extLst>
      <p:ext uri="{BB962C8B-B14F-4D97-AF65-F5344CB8AC3E}">
        <p14:creationId xmlns:p14="http://schemas.microsoft.com/office/powerpoint/2010/main" val="126126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400" fill="hold"/>
                                        <p:tgtEl>
                                          <p:spTgt spid="20"/>
                                        </p:tgtEl>
                                        <p:attrNameLst>
                                          <p:attrName>ppt_w</p:attrName>
                                        </p:attrNameLst>
                                      </p:cBhvr>
                                      <p:tavLst>
                                        <p:tav tm="0">
                                          <p:val>
                                            <p:fltVal val="0"/>
                                          </p:val>
                                        </p:tav>
                                        <p:tav tm="100000">
                                          <p:val>
                                            <p:strVal val="#ppt_w"/>
                                          </p:val>
                                        </p:tav>
                                      </p:tavLst>
                                    </p:anim>
                                    <p:anim calcmode="lin" valueType="num">
                                      <p:cBhvr>
                                        <p:cTn id="8" dur="400" fill="hold"/>
                                        <p:tgtEl>
                                          <p:spTgt spid="20"/>
                                        </p:tgtEl>
                                        <p:attrNameLst>
                                          <p:attrName>ppt_h</p:attrName>
                                        </p:attrNameLst>
                                      </p:cBhvr>
                                      <p:tavLst>
                                        <p:tav tm="0">
                                          <p:val>
                                            <p:fltVal val="0"/>
                                          </p:val>
                                        </p:tav>
                                        <p:tav tm="100000">
                                          <p:val>
                                            <p:strVal val="#ppt_h"/>
                                          </p:val>
                                        </p:tav>
                                      </p:tavLst>
                                    </p:anim>
                                    <p:animEffect transition="in" filter="fade">
                                      <p:cBhvr>
                                        <p:cTn id="9" dur="4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400" fill="hold"/>
                                        <p:tgtEl>
                                          <p:spTgt spid="7"/>
                                        </p:tgtEl>
                                        <p:attrNameLst>
                                          <p:attrName>ppt_w</p:attrName>
                                        </p:attrNameLst>
                                      </p:cBhvr>
                                      <p:tavLst>
                                        <p:tav tm="0">
                                          <p:val>
                                            <p:fltVal val="0"/>
                                          </p:val>
                                        </p:tav>
                                        <p:tav tm="100000">
                                          <p:val>
                                            <p:strVal val="#ppt_w"/>
                                          </p:val>
                                        </p:tav>
                                      </p:tavLst>
                                    </p:anim>
                                    <p:anim calcmode="lin" valueType="num">
                                      <p:cBhvr>
                                        <p:cTn id="13" dur="400" fill="hold"/>
                                        <p:tgtEl>
                                          <p:spTgt spid="7"/>
                                        </p:tgtEl>
                                        <p:attrNameLst>
                                          <p:attrName>ppt_h</p:attrName>
                                        </p:attrNameLst>
                                      </p:cBhvr>
                                      <p:tavLst>
                                        <p:tav tm="0">
                                          <p:val>
                                            <p:fltVal val="0"/>
                                          </p:val>
                                        </p:tav>
                                        <p:tav tm="100000">
                                          <p:val>
                                            <p:strVal val="#ppt_h"/>
                                          </p:val>
                                        </p:tav>
                                      </p:tavLst>
                                    </p:anim>
                                    <p:animEffect transition="in" filter="fade">
                                      <p:cBhvr>
                                        <p:cTn id="14" dur="4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400" fill="hold"/>
                                        <p:tgtEl>
                                          <p:spTgt spid="18"/>
                                        </p:tgtEl>
                                        <p:attrNameLst>
                                          <p:attrName>ppt_w</p:attrName>
                                        </p:attrNameLst>
                                      </p:cBhvr>
                                      <p:tavLst>
                                        <p:tav tm="0">
                                          <p:val>
                                            <p:fltVal val="0"/>
                                          </p:val>
                                        </p:tav>
                                        <p:tav tm="100000">
                                          <p:val>
                                            <p:strVal val="#ppt_w"/>
                                          </p:val>
                                        </p:tav>
                                      </p:tavLst>
                                    </p:anim>
                                    <p:anim calcmode="lin" valueType="num">
                                      <p:cBhvr>
                                        <p:cTn id="18" dur="400" fill="hold"/>
                                        <p:tgtEl>
                                          <p:spTgt spid="18"/>
                                        </p:tgtEl>
                                        <p:attrNameLst>
                                          <p:attrName>ppt_h</p:attrName>
                                        </p:attrNameLst>
                                      </p:cBhvr>
                                      <p:tavLst>
                                        <p:tav tm="0">
                                          <p:val>
                                            <p:fltVal val="0"/>
                                          </p:val>
                                        </p:tav>
                                        <p:tav tm="100000">
                                          <p:val>
                                            <p:strVal val="#ppt_h"/>
                                          </p:val>
                                        </p:tav>
                                      </p:tavLst>
                                    </p:anim>
                                    <p:animEffect transition="in" filter="fade">
                                      <p:cBhvr>
                                        <p:cTn id="19" dur="4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400" fill="hold"/>
                                        <p:tgtEl>
                                          <p:spTgt spid="23"/>
                                        </p:tgtEl>
                                        <p:attrNameLst>
                                          <p:attrName>ppt_w</p:attrName>
                                        </p:attrNameLst>
                                      </p:cBhvr>
                                      <p:tavLst>
                                        <p:tav tm="0">
                                          <p:val>
                                            <p:fltVal val="0"/>
                                          </p:val>
                                        </p:tav>
                                        <p:tav tm="100000">
                                          <p:val>
                                            <p:strVal val="#ppt_w"/>
                                          </p:val>
                                        </p:tav>
                                      </p:tavLst>
                                    </p:anim>
                                    <p:anim calcmode="lin" valueType="num">
                                      <p:cBhvr>
                                        <p:cTn id="23" dur="400" fill="hold"/>
                                        <p:tgtEl>
                                          <p:spTgt spid="23"/>
                                        </p:tgtEl>
                                        <p:attrNameLst>
                                          <p:attrName>ppt_h</p:attrName>
                                        </p:attrNameLst>
                                      </p:cBhvr>
                                      <p:tavLst>
                                        <p:tav tm="0">
                                          <p:val>
                                            <p:fltVal val="0"/>
                                          </p:val>
                                        </p:tav>
                                        <p:tav tm="100000">
                                          <p:val>
                                            <p:strVal val="#ppt_h"/>
                                          </p:val>
                                        </p:tav>
                                      </p:tavLst>
                                    </p:anim>
                                    <p:animEffect transition="in" filter="fade">
                                      <p:cBhvr>
                                        <p:cTn id="24" dur="4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400" fill="hold"/>
                                        <p:tgtEl>
                                          <p:spTgt spid="26"/>
                                        </p:tgtEl>
                                        <p:attrNameLst>
                                          <p:attrName>ppt_w</p:attrName>
                                        </p:attrNameLst>
                                      </p:cBhvr>
                                      <p:tavLst>
                                        <p:tav tm="0">
                                          <p:val>
                                            <p:fltVal val="0"/>
                                          </p:val>
                                        </p:tav>
                                        <p:tav tm="100000">
                                          <p:val>
                                            <p:strVal val="#ppt_w"/>
                                          </p:val>
                                        </p:tav>
                                      </p:tavLst>
                                    </p:anim>
                                    <p:anim calcmode="lin" valueType="num">
                                      <p:cBhvr>
                                        <p:cTn id="28" dur="400" fill="hold"/>
                                        <p:tgtEl>
                                          <p:spTgt spid="26"/>
                                        </p:tgtEl>
                                        <p:attrNameLst>
                                          <p:attrName>ppt_h</p:attrName>
                                        </p:attrNameLst>
                                      </p:cBhvr>
                                      <p:tavLst>
                                        <p:tav tm="0">
                                          <p:val>
                                            <p:fltVal val="0"/>
                                          </p:val>
                                        </p:tav>
                                        <p:tav tm="100000">
                                          <p:val>
                                            <p:strVal val="#ppt_h"/>
                                          </p:val>
                                        </p:tav>
                                      </p:tavLst>
                                    </p:anim>
                                    <p:animEffect transition="in" filter="fade">
                                      <p:cBhvr>
                                        <p:cTn id="29" dur="4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400" fill="hold"/>
                                        <p:tgtEl>
                                          <p:spTgt spid="33"/>
                                        </p:tgtEl>
                                        <p:attrNameLst>
                                          <p:attrName>ppt_w</p:attrName>
                                        </p:attrNameLst>
                                      </p:cBhvr>
                                      <p:tavLst>
                                        <p:tav tm="0">
                                          <p:val>
                                            <p:fltVal val="0"/>
                                          </p:val>
                                        </p:tav>
                                        <p:tav tm="100000">
                                          <p:val>
                                            <p:strVal val="#ppt_w"/>
                                          </p:val>
                                        </p:tav>
                                      </p:tavLst>
                                    </p:anim>
                                    <p:anim calcmode="lin" valueType="num">
                                      <p:cBhvr>
                                        <p:cTn id="33" dur="400" fill="hold"/>
                                        <p:tgtEl>
                                          <p:spTgt spid="33"/>
                                        </p:tgtEl>
                                        <p:attrNameLst>
                                          <p:attrName>ppt_h</p:attrName>
                                        </p:attrNameLst>
                                      </p:cBhvr>
                                      <p:tavLst>
                                        <p:tav tm="0">
                                          <p:val>
                                            <p:fltVal val="0"/>
                                          </p:val>
                                        </p:tav>
                                        <p:tav tm="100000">
                                          <p:val>
                                            <p:strVal val="#ppt_h"/>
                                          </p:val>
                                        </p:tav>
                                      </p:tavLst>
                                    </p:anim>
                                    <p:animEffect transition="in" filter="fade">
                                      <p:cBhvr>
                                        <p:cTn id="34" dur="400"/>
                                        <p:tgtEl>
                                          <p:spTgt spid="33"/>
                                        </p:tgtEl>
                                      </p:cBhvr>
                                    </p:animEffect>
                                  </p:childTnLst>
                                </p:cTn>
                              </p:par>
                              <p:par>
                                <p:cTn id="35" presetID="53" presetClass="entr" presetSubtype="16"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400" fill="hold"/>
                                        <p:tgtEl>
                                          <p:spTgt spid="57"/>
                                        </p:tgtEl>
                                        <p:attrNameLst>
                                          <p:attrName>ppt_w</p:attrName>
                                        </p:attrNameLst>
                                      </p:cBhvr>
                                      <p:tavLst>
                                        <p:tav tm="0">
                                          <p:val>
                                            <p:fltVal val="0"/>
                                          </p:val>
                                        </p:tav>
                                        <p:tav tm="100000">
                                          <p:val>
                                            <p:strVal val="#ppt_w"/>
                                          </p:val>
                                        </p:tav>
                                      </p:tavLst>
                                    </p:anim>
                                    <p:anim calcmode="lin" valueType="num">
                                      <p:cBhvr>
                                        <p:cTn id="38" dur="400" fill="hold"/>
                                        <p:tgtEl>
                                          <p:spTgt spid="57"/>
                                        </p:tgtEl>
                                        <p:attrNameLst>
                                          <p:attrName>ppt_h</p:attrName>
                                        </p:attrNameLst>
                                      </p:cBhvr>
                                      <p:tavLst>
                                        <p:tav tm="0">
                                          <p:val>
                                            <p:fltVal val="0"/>
                                          </p:val>
                                        </p:tav>
                                        <p:tav tm="100000">
                                          <p:val>
                                            <p:strVal val="#ppt_h"/>
                                          </p:val>
                                        </p:tav>
                                      </p:tavLst>
                                    </p:anim>
                                    <p:animEffect transition="in" filter="fade">
                                      <p:cBhvr>
                                        <p:cTn id="39" dur="400"/>
                                        <p:tgtEl>
                                          <p:spTgt spid="57"/>
                                        </p:tgtEl>
                                      </p:cBhvr>
                                    </p:animEffect>
                                  </p:childTnLst>
                                </p:cTn>
                              </p:par>
                              <p:par>
                                <p:cTn id="40" presetID="53" presetClass="entr" presetSubtype="16"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400" fill="hold"/>
                                        <p:tgtEl>
                                          <p:spTgt spid="46"/>
                                        </p:tgtEl>
                                        <p:attrNameLst>
                                          <p:attrName>ppt_w</p:attrName>
                                        </p:attrNameLst>
                                      </p:cBhvr>
                                      <p:tavLst>
                                        <p:tav tm="0">
                                          <p:val>
                                            <p:fltVal val="0"/>
                                          </p:val>
                                        </p:tav>
                                        <p:tav tm="100000">
                                          <p:val>
                                            <p:strVal val="#ppt_w"/>
                                          </p:val>
                                        </p:tav>
                                      </p:tavLst>
                                    </p:anim>
                                    <p:anim calcmode="lin" valueType="num">
                                      <p:cBhvr>
                                        <p:cTn id="43" dur="400" fill="hold"/>
                                        <p:tgtEl>
                                          <p:spTgt spid="46"/>
                                        </p:tgtEl>
                                        <p:attrNameLst>
                                          <p:attrName>ppt_h</p:attrName>
                                        </p:attrNameLst>
                                      </p:cBhvr>
                                      <p:tavLst>
                                        <p:tav tm="0">
                                          <p:val>
                                            <p:fltVal val="0"/>
                                          </p:val>
                                        </p:tav>
                                        <p:tav tm="100000">
                                          <p:val>
                                            <p:strVal val="#ppt_h"/>
                                          </p:val>
                                        </p:tav>
                                      </p:tavLst>
                                    </p:anim>
                                    <p:animEffect transition="in" filter="fade">
                                      <p:cBhvr>
                                        <p:cTn id="44" dur="400"/>
                                        <p:tgtEl>
                                          <p:spTgt spid="4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p:cTn id="47" dur="400" fill="hold"/>
                                        <p:tgtEl>
                                          <p:spTgt spid="52"/>
                                        </p:tgtEl>
                                        <p:attrNameLst>
                                          <p:attrName>ppt_w</p:attrName>
                                        </p:attrNameLst>
                                      </p:cBhvr>
                                      <p:tavLst>
                                        <p:tav tm="0">
                                          <p:val>
                                            <p:fltVal val="0"/>
                                          </p:val>
                                        </p:tav>
                                        <p:tav tm="100000">
                                          <p:val>
                                            <p:strVal val="#ppt_w"/>
                                          </p:val>
                                        </p:tav>
                                      </p:tavLst>
                                    </p:anim>
                                    <p:anim calcmode="lin" valueType="num">
                                      <p:cBhvr>
                                        <p:cTn id="48" dur="400" fill="hold"/>
                                        <p:tgtEl>
                                          <p:spTgt spid="52"/>
                                        </p:tgtEl>
                                        <p:attrNameLst>
                                          <p:attrName>ppt_h</p:attrName>
                                        </p:attrNameLst>
                                      </p:cBhvr>
                                      <p:tavLst>
                                        <p:tav tm="0">
                                          <p:val>
                                            <p:fltVal val="0"/>
                                          </p:val>
                                        </p:tav>
                                        <p:tav tm="100000">
                                          <p:val>
                                            <p:strVal val="#ppt_h"/>
                                          </p:val>
                                        </p:tav>
                                      </p:tavLst>
                                    </p:anim>
                                    <p:animEffect transition="in" filter="fade">
                                      <p:cBhvr>
                                        <p:cTn id="49" dur="400"/>
                                        <p:tgtEl>
                                          <p:spTgt spid="52"/>
                                        </p:tgtEl>
                                      </p:cBhvr>
                                    </p:animEffect>
                                  </p:childTnLst>
                                </p:cTn>
                              </p:par>
                              <p:par>
                                <p:cTn id="50" presetID="53" presetClass="entr" presetSubtype="16"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400" fill="hold"/>
                                        <p:tgtEl>
                                          <p:spTgt spid="59"/>
                                        </p:tgtEl>
                                        <p:attrNameLst>
                                          <p:attrName>ppt_w</p:attrName>
                                        </p:attrNameLst>
                                      </p:cBhvr>
                                      <p:tavLst>
                                        <p:tav tm="0">
                                          <p:val>
                                            <p:fltVal val="0"/>
                                          </p:val>
                                        </p:tav>
                                        <p:tav tm="100000">
                                          <p:val>
                                            <p:strVal val="#ppt_w"/>
                                          </p:val>
                                        </p:tav>
                                      </p:tavLst>
                                    </p:anim>
                                    <p:anim calcmode="lin" valueType="num">
                                      <p:cBhvr>
                                        <p:cTn id="53" dur="400" fill="hold"/>
                                        <p:tgtEl>
                                          <p:spTgt spid="59"/>
                                        </p:tgtEl>
                                        <p:attrNameLst>
                                          <p:attrName>ppt_h</p:attrName>
                                        </p:attrNameLst>
                                      </p:cBhvr>
                                      <p:tavLst>
                                        <p:tav tm="0">
                                          <p:val>
                                            <p:fltVal val="0"/>
                                          </p:val>
                                        </p:tav>
                                        <p:tav tm="100000">
                                          <p:val>
                                            <p:strVal val="#ppt_h"/>
                                          </p:val>
                                        </p:tav>
                                      </p:tavLst>
                                    </p:anim>
                                    <p:animEffect transition="in" filter="fade">
                                      <p:cBhvr>
                                        <p:cTn id="54" dur="400"/>
                                        <p:tgtEl>
                                          <p:spTgt spid="59"/>
                                        </p:tgtEl>
                                      </p:cBhvr>
                                    </p:animEffect>
                                  </p:childTnLst>
                                </p:cTn>
                              </p:par>
                              <p:par>
                                <p:cTn id="55" presetID="53" presetClass="entr" presetSubtype="16"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400" fill="hold"/>
                                        <p:tgtEl>
                                          <p:spTgt spid="32"/>
                                        </p:tgtEl>
                                        <p:attrNameLst>
                                          <p:attrName>ppt_w</p:attrName>
                                        </p:attrNameLst>
                                      </p:cBhvr>
                                      <p:tavLst>
                                        <p:tav tm="0">
                                          <p:val>
                                            <p:fltVal val="0"/>
                                          </p:val>
                                        </p:tav>
                                        <p:tav tm="100000">
                                          <p:val>
                                            <p:strVal val="#ppt_w"/>
                                          </p:val>
                                        </p:tav>
                                      </p:tavLst>
                                    </p:anim>
                                    <p:anim calcmode="lin" valueType="num">
                                      <p:cBhvr>
                                        <p:cTn id="58" dur="400" fill="hold"/>
                                        <p:tgtEl>
                                          <p:spTgt spid="32"/>
                                        </p:tgtEl>
                                        <p:attrNameLst>
                                          <p:attrName>ppt_h</p:attrName>
                                        </p:attrNameLst>
                                      </p:cBhvr>
                                      <p:tavLst>
                                        <p:tav tm="0">
                                          <p:val>
                                            <p:fltVal val="0"/>
                                          </p:val>
                                        </p:tav>
                                        <p:tav tm="100000">
                                          <p:val>
                                            <p:strVal val="#ppt_h"/>
                                          </p:val>
                                        </p:tav>
                                      </p:tavLst>
                                    </p:anim>
                                    <p:animEffect transition="in" filter="fade">
                                      <p:cBhvr>
                                        <p:cTn id="59" dur="400"/>
                                        <p:tgtEl>
                                          <p:spTgt spid="32"/>
                                        </p:tgtEl>
                                      </p:cBhvr>
                                    </p:animEffect>
                                  </p:childTnLst>
                                </p:cTn>
                              </p:par>
                              <p:par>
                                <p:cTn id="60" presetID="53" presetClass="entr" presetSubtype="16"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400" fill="hold"/>
                                        <p:tgtEl>
                                          <p:spTgt spid="34"/>
                                        </p:tgtEl>
                                        <p:attrNameLst>
                                          <p:attrName>ppt_w</p:attrName>
                                        </p:attrNameLst>
                                      </p:cBhvr>
                                      <p:tavLst>
                                        <p:tav tm="0">
                                          <p:val>
                                            <p:fltVal val="0"/>
                                          </p:val>
                                        </p:tav>
                                        <p:tav tm="100000">
                                          <p:val>
                                            <p:strVal val="#ppt_w"/>
                                          </p:val>
                                        </p:tav>
                                      </p:tavLst>
                                    </p:anim>
                                    <p:anim calcmode="lin" valueType="num">
                                      <p:cBhvr>
                                        <p:cTn id="63" dur="400" fill="hold"/>
                                        <p:tgtEl>
                                          <p:spTgt spid="34"/>
                                        </p:tgtEl>
                                        <p:attrNameLst>
                                          <p:attrName>ppt_h</p:attrName>
                                        </p:attrNameLst>
                                      </p:cBhvr>
                                      <p:tavLst>
                                        <p:tav tm="0">
                                          <p:val>
                                            <p:fltVal val="0"/>
                                          </p:val>
                                        </p:tav>
                                        <p:tav tm="100000">
                                          <p:val>
                                            <p:strVal val="#ppt_h"/>
                                          </p:val>
                                        </p:tav>
                                      </p:tavLst>
                                    </p:anim>
                                    <p:animEffect transition="in" filter="fade">
                                      <p:cBhvr>
                                        <p:cTn id="64" dur="400"/>
                                        <p:tgtEl>
                                          <p:spTgt spid="3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400" fill="hold"/>
                                        <p:tgtEl>
                                          <p:spTgt spid="35"/>
                                        </p:tgtEl>
                                        <p:attrNameLst>
                                          <p:attrName>ppt_w</p:attrName>
                                        </p:attrNameLst>
                                      </p:cBhvr>
                                      <p:tavLst>
                                        <p:tav tm="0">
                                          <p:val>
                                            <p:fltVal val="0"/>
                                          </p:val>
                                        </p:tav>
                                        <p:tav tm="100000">
                                          <p:val>
                                            <p:strVal val="#ppt_w"/>
                                          </p:val>
                                        </p:tav>
                                      </p:tavLst>
                                    </p:anim>
                                    <p:anim calcmode="lin" valueType="num">
                                      <p:cBhvr>
                                        <p:cTn id="68" dur="400" fill="hold"/>
                                        <p:tgtEl>
                                          <p:spTgt spid="35"/>
                                        </p:tgtEl>
                                        <p:attrNameLst>
                                          <p:attrName>ppt_h</p:attrName>
                                        </p:attrNameLst>
                                      </p:cBhvr>
                                      <p:tavLst>
                                        <p:tav tm="0">
                                          <p:val>
                                            <p:fltVal val="0"/>
                                          </p:val>
                                        </p:tav>
                                        <p:tav tm="100000">
                                          <p:val>
                                            <p:strVal val="#ppt_h"/>
                                          </p:val>
                                        </p:tav>
                                      </p:tavLst>
                                    </p:anim>
                                    <p:animEffect transition="in" filter="fade">
                                      <p:cBhvr>
                                        <p:cTn id="69" dur="400"/>
                                        <p:tgtEl>
                                          <p:spTgt spid="3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400" fill="hold"/>
                                        <p:tgtEl>
                                          <p:spTgt spid="36"/>
                                        </p:tgtEl>
                                        <p:attrNameLst>
                                          <p:attrName>ppt_w</p:attrName>
                                        </p:attrNameLst>
                                      </p:cBhvr>
                                      <p:tavLst>
                                        <p:tav tm="0">
                                          <p:val>
                                            <p:fltVal val="0"/>
                                          </p:val>
                                        </p:tav>
                                        <p:tav tm="100000">
                                          <p:val>
                                            <p:strVal val="#ppt_w"/>
                                          </p:val>
                                        </p:tav>
                                      </p:tavLst>
                                    </p:anim>
                                    <p:anim calcmode="lin" valueType="num">
                                      <p:cBhvr>
                                        <p:cTn id="73" dur="400" fill="hold"/>
                                        <p:tgtEl>
                                          <p:spTgt spid="36"/>
                                        </p:tgtEl>
                                        <p:attrNameLst>
                                          <p:attrName>ppt_h</p:attrName>
                                        </p:attrNameLst>
                                      </p:cBhvr>
                                      <p:tavLst>
                                        <p:tav tm="0">
                                          <p:val>
                                            <p:fltVal val="0"/>
                                          </p:val>
                                        </p:tav>
                                        <p:tav tm="100000">
                                          <p:val>
                                            <p:strVal val="#ppt_h"/>
                                          </p:val>
                                        </p:tav>
                                      </p:tavLst>
                                    </p:anim>
                                    <p:animEffect transition="in" filter="fade">
                                      <p:cBhvr>
                                        <p:cTn id="74" dur="400"/>
                                        <p:tgtEl>
                                          <p:spTgt spid="3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p:cTn id="77" dur="400" fill="hold"/>
                                        <p:tgtEl>
                                          <p:spTgt spid="38"/>
                                        </p:tgtEl>
                                        <p:attrNameLst>
                                          <p:attrName>ppt_w</p:attrName>
                                        </p:attrNameLst>
                                      </p:cBhvr>
                                      <p:tavLst>
                                        <p:tav tm="0">
                                          <p:val>
                                            <p:fltVal val="0"/>
                                          </p:val>
                                        </p:tav>
                                        <p:tav tm="100000">
                                          <p:val>
                                            <p:strVal val="#ppt_w"/>
                                          </p:val>
                                        </p:tav>
                                      </p:tavLst>
                                    </p:anim>
                                    <p:anim calcmode="lin" valueType="num">
                                      <p:cBhvr>
                                        <p:cTn id="78" dur="400" fill="hold"/>
                                        <p:tgtEl>
                                          <p:spTgt spid="38"/>
                                        </p:tgtEl>
                                        <p:attrNameLst>
                                          <p:attrName>ppt_h</p:attrName>
                                        </p:attrNameLst>
                                      </p:cBhvr>
                                      <p:tavLst>
                                        <p:tav tm="0">
                                          <p:val>
                                            <p:fltVal val="0"/>
                                          </p:val>
                                        </p:tav>
                                        <p:tav tm="100000">
                                          <p:val>
                                            <p:strVal val="#ppt_h"/>
                                          </p:val>
                                        </p:tav>
                                      </p:tavLst>
                                    </p:anim>
                                    <p:animEffect transition="in" filter="fade">
                                      <p:cBhvr>
                                        <p:cTn id="79" dur="400"/>
                                        <p:tgtEl>
                                          <p:spTgt spid="3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p:cTn id="82" dur="400" fill="hold"/>
                                        <p:tgtEl>
                                          <p:spTgt spid="45"/>
                                        </p:tgtEl>
                                        <p:attrNameLst>
                                          <p:attrName>ppt_w</p:attrName>
                                        </p:attrNameLst>
                                      </p:cBhvr>
                                      <p:tavLst>
                                        <p:tav tm="0">
                                          <p:val>
                                            <p:fltVal val="0"/>
                                          </p:val>
                                        </p:tav>
                                        <p:tav tm="100000">
                                          <p:val>
                                            <p:strVal val="#ppt_w"/>
                                          </p:val>
                                        </p:tav>
                                      </p:tavLst>
                                    </p:anim>
                                    <p:anim calcmode="lin" valueType="num">
                                      <p:cBhvr>
                                        <p:cTn id="83" dur="400" fill="hold"/>
                                        <p:tgtEl>
                                          <p:spTgt spid="45"/>
                                        </p:tgtEl>
                                        <p:attrNameLst>
                                          <p:attrName>ppt_h</p:attrName>
                                        </p:attrNameLst>
                                      </p:cBhvr>
                                      <p:tavLst>
                                        <p:tav tm="0">
                                          <p:val>
                                            <p:fltVal val="0"/>
                                          </p:val>
                                        </p:tav>
                                        <p:tav tm="100000">
                                          <p:val>
                                            <p:strVal val="#ppt_h"/>
                                          </p:val>
                                        </p:tav>
                                      </p:tavLst>
                                    </p:anim>
                                    <p:animEffect transition="in" filter="fade">
                                      <p:cBhvr>
                                        <p:cTn id="84" dur="400"/>
                                        <p:tgtEl>
                                          <p:spTgt spid="4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p:cTn id="87" dur="400" fill="hold"/>
                                        <p:tgtEl>
                                          <p:spTgt spid="47"/>
                                        </p:tgtEl>
                                        <p:attrNameLst>
                                          <p:attrName>ppt_w</p:attrName>
                                        </p:attrNameLst>
                                      </p:cBhvr>
                                      <p:tavLst>
                                        <p:tav tm="0">
                                          <p:val>
                                            <p:fltVal val="0"/>
                                          </p:val>
                                        </p:tav>
                                        <p:tav tm="100000">
                                          <p:val>
                                            <p:strVal val="#ppt_w"/>
                                          </p:val>
                                        </p:tav>
                                      </p:tavLst>
                                    </p:anim>
                                    <p:anim calcmode="lin" valueType="num">
                                      <p:cBhvr>
                                        <p:cTn id="88" dur="400" fill="hold"/>
                                        <p:tgtEl>
                                          <p:spTgt spid="47"/>
                                        </p:tgtEl>
                                        <p:attrNameLst>
                                          <p:attrName>ppt_h</p:attrName>
                                        </p:attrNameLst>
                                      </p:cBhvr>
                                      <p:tavLst>
                                        <p:tav tm="0">
                                          <p:val>
                                            <p:fltVal val="0"/>
                                          </p:val>
                                        </p:tav>
                                        <p:tav tm="100000">
                                          <p:val>
                                            <p:strVal val="#ppt_h"/>
                                          </p:val>
                                        </p:tav>
                                      </p:tavLst>
                                    </p:anim>
                                    <p:animEffect transition="in" filter="fade">
                                      <p:cBhvr>
                                        <p:cTn id="89" dur="400"/>
                                        <p:tgtEl>
                                          <p:spTgt spid="4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p:cTn id="92" dur="400" fill="hold"/>
                                        <p:tgtEl>
                                          <p:spTgt spid="48"/>
                                        </p:tgtEl>
                                        <p:attrNameLst>
                                          <p:attrName>ppt_w</p:attrName>
                                        </p:attrNameLst>
                                      </p:cBhvr>
                                      <p:tavLst>
                                        <p:tav tm="0">
                                          <p:val>
                                            <p:fltVal val="0"/>
                                          </p:val>
                                        </p:tav>
                                        <p:tav tm="100000">
                                          <p:val>
                                            <p:strVal val="#ppt_w"/>
                                          </p:val>
                                        </p:tav>
                                      </p:tavLst>
                                    </p:anim>
                                    <p:anim calcmode="lin" valueType="num">
                                      <p:cBhvr>
                                        <p:cTn id="93" dur="400" fill="hold"/>
                                        <p:tgtEl>
                                          <p:spTgt spid="48"/>
                                        </p:tgtEl>
                                        <p:attrNameLst>
                                          <p:attrName>ppt_h</p:attrName>
                                        </p:attrNameLst>
                                      </p:cBhvr>
                                      <p:tavLst>
                                        <p:tav tm="0">
                                          <p:val>
                                            <p:fltVal val="0"/>
                                          </p:val>
                                        </p:tav>
                                        <p:tav tm="100000">
                                          <p:val>
                                            <p:strVal val="#ppt_h"/>
                                          </p:val>
                                        </p:tav>
                                      </p:tavLst>
                                    </p:anim>
                                    <p:animEffect transition="in" filter="fade">
                                      <p:cBhvr>
                                        <p:cTn id="94" dur="4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animBg="1"/>
      <p:bldP spid="18" grpId="0" animBg="1"/>
      <p:bldP spid="23" grpId="0" animBg="1"/>
      <p:bldP spid="26" grpId="0" animBg="1"/>
      <p:bldP spid="52" grpId="0" animBg="1"/>
      <p:bldP spid="35" grpId="0" animBg="1"/>
      <p:bldP spid="36" grpId="0" animBg="1"/>
      <p:bldP spid="38" grpId="0"/>
      <p:bldP spid="45" grpId="0"/>
      <p:bldP spid="47" grpId="0" animBg="1"/>
      <p:bldP spid="4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22" name="Rectángulo redondeado 821"/>
          <p:cNvSpPr/>
          <p:nvPr/>
        </p:nvSpPr>
        <p:spPr>
          <a:xfrm>
            <a:off x="521766" y="633914"/>
            <a:ext cx="2640534" cy="585285"/>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Referencias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1A8BA6-5E5E-464F-A365-3E2C5D2109D9}"/>
              </a:ext>
            </a:extLst>
          </p:cNvPr>
          <p:cNvSpPr txBox="1"/>
          <p:nvPr/>
        </p:nvSpPr>
        <p:spPr>
          <a:xfrm>
            <a:off x="362856" y="1359316"/>
            <a:ext cx="11524343" cy="409984"/>
          </a:xfrm>
          <a:prstGeom prst="rect">
            <a:avLst/>
          </a:prstGeom>
          <a:noFill/>
        </p:spPr>
        <p:txBody>
          <a:bodyPr wrap="square">
            <a:spAutoFit/>
          </a:bodyPr>
          <a:lstStyle/>
          <a:p>
            <a:pPr marL="304800" marR="0" indent="-304800">
              <a:lnSpc>
                <a:spcPct val="200000"/>
              </a:lnSpc>
              <a:spcBef>
                <a:spcPts val="0"/>
              </a:spcBef>
              <a:spcAft>
                <a:spcPts val="0"/>
              </a:spcAft>
            </a:pPr>
            <a:r>
              <a:rPr lang="en-US" sz="1200" dirty="0" err="1">
                <a:effectLst/>
                <a:latin typeface="Calibri" panose="020F0502020204030204" pitchFamily="34" charset="0"/>
                <a:ea typeface="Calibri" panose="020F0502020204030204" pitchFamily="34" charset="0"/>
                <a:cs typeface="Calibri" panose="020F0502020204030204" pitchFamily="34" charset="0"/>
              </a:rPr>
              <a:t>Jin</a:t>
            </a:r>
            <a:r>
              <a:rPr lang="en-US" sz="1200" dirty="0">
                <a:effectLst/>
                <a:latin typeface="Calibri" panose="020F0502020204030204" pitchFamily="34" charset="0"/>
                <a:ea typeface="Calibri" panose="020F0502020204030204" pitchFamily="34" charset="0"/>
                <a:cs typeface="Calibri" panose="020F0502020204030204" pitchFamily="34" charset="0"/>
              </a:rPr>
              <a:t>, X. (2018). </a:t>
            </a:r>
            <a:r>
              <a:rPr lang="en-US" sz="1200" i="1" dirty="0">
                <a:effectLst/>
                <a:latin typeface="Calibri" panose="020F0502020204030204" pitchFamily="34" charset="0"/>
                <a:ea typeface="Calibri" panose="020F0502020204030204" pitchFamily="34" charset="0"/>
                <a:cs typeface="Calibri" panose="020F0502020204030204" pitchFamily="34" charset="0"/>
              </a:rPr>
              <a:t>ENVI Automated Image Registration Solutions</a:t>
            </a:r>
            <a:r>
              <a:rPr lang="en-US" sz="1200" dirty="0">
                <a:effectLst/>
                <a:latin typeface="Calibri" panose="020F0502020204030204" pitchFamily="34" charset="0"/>
                <a:ea typeface="Calibri" panose="020F0502020204030204" pitchFamily="34" charset="0"/>
                <a:cs typeface="Calibri" panose="020F0502020204030204" pitchFamily="34" charset="0"/>
              </a:rPr>
              <a:t>. 1–26. https://www.harrisgeospatial.com/portals/0/pdfs/ENVI_Image_Registration_Whitepaper.pdf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C948349-BA56-4252-91F4-E6109A1F028B}"/>
              </a:ext>
            </a:extLst>
          </p:cNvPr>
          <p:cNvSpPr txBox="1"/>
          <p:nvPr/>
        </p:nvSpPr>
        <p:spPr>
          <a:xfrm>
            <a:off x="362855" y="1578030"/>
            <a:ext cx="11625944" cy="568745"/>
          </a:xfrm>
          <a:prstGeom prst="rect">
            <a:avLst/>
          </a:prstGeom>
          <a:noFill/>
        </p:spPr>
        <p:txBody>
          <a:bodyPr wrap="square">
            <a:spAutoFit/>
          </a:bodyPr>
          <a:lstStyle/>
          <a:p>
            <a:pPr marL="304800" marR="0" indent="-304800">
              <a:lnSpc>
                <a:spcPct val="200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Ouattara, T., Couture, R., </a:t>
            </a:r>
            <a:r>
              <a:rPr lang="en-US" sz="1200" dirty="0" err="1">
                <a:effectLst/>
                <a:latin typeface="Calibri" panose="020F0502020204030204" pitchFamily="34" charset="0"/>
                <a:ea typeface="Calibri" panose="020F0502020204030204" pitchFamily="34" charset="0"/>
                <a:cs typeface="Calibri" panose="020F0502020204030204" pitchFamily="34" charset="0"/>
              </a:rPr>
              <a:t>Bobrowsky</a:t>
            </a:r>
            <a:r>
              <a:rPr lang="en-US" sz="1200" dirty="0">
                <a:effectLst/>
                <a:latin typeface="Calibri" panose="020F0502020204030204" pitchFamily="34" charset="0"/>
                <a:ea typeface="Calibri" panose="020F0502020204030204" pitchFamily="34" charset="0"/>
                <a:cs typeface="Calibri" panose="020F0502020204030204" pitchFamily="34" charset="0"/>
              </a:rPr>
              <a:t>, P. T., &amp; Moore, A. (2004). </a:t>
            </a:r>
            <a:r>
              <a:rPr lang="es-EC" sz="1200" i="1" dirty="0">
                <a:effectLst/>
                <a:latin typeface="Calibri" panose="020F0502020204030204" pitchFamily="34" charset="0"/>
                <a:ea typeface="Calibri" panose="020F0502020204030204" pitchFamily="34" charset="0"/>
                <a:cs typeface="Calibri" panose="020F0502020204030204" pitchFamily="34" charset="0"/>
              </a:rPr>
              <a:t>Remote </a:t>
            </a:r>
            <a:r>
              <a:rPr lang="es-EC" sz="1200" i="1" dirty="0" err="1">
                <a:effectLst/>
                <a:latin typeface="Calibri" panose="020F0502020204030204" pitchFamily="34" charset="0"/>
                <a:ea typeface="Calibri" panose="020F0502020204030204" pitchFamily="34" charset="0"/>
                <a:cs typeface="Calibri" panose="020F0502020204030204" pitchFamily="34" charset="0"/>
              </a:rPr>
              <a:t>Sensing</a:t>
            </a:r>
            <a:r>
              <a:rPr lang="es-EC" sz="1200" i="1" dirty="0">
                <a:effectLst/>
                <a:latin typeface="Calibri" panose="020F0502020204030204" pitchFamily="34" charset="0"/>
                <a:ea typeface="Calibri" panose="020F0502020204030204" pitchFamily="34" charset="0"/>
                <a:cs typeface="Calibri" panose="020F0502020204030204" pitchFamily="34" charset="0"/>
              </a:rPr>
              <a:t>: </a:t>
            </a:r>
            <a:r>
              <a:rPr lang="es-EC" sz="1200" i="1" dirty="0" err="1">
                <a:effectLst/>
                <a:latin typeface="Calibri" panose="020F0502020204030204" pitchFamily="34" charset="0"/>
                <a:ea typeface="Calibri" panose="020F0502020204030204" pitchFamily="34" charset="0"/>
                <a:cs typeface="Calibri" panose="020F0502020204030204" pitchFamily="34" charset="0"/>
              </a:rPr>
              <a:t>Theory</a:t>
            </a:r>
            <a:r>
              <a:rPr lang="es-EC" sz="1200" i="1" dirty="0">
                <a:effectLst/>
                <a:latin typeface="Calibri" panose="020F0502020204030204" pitchFamily="34" charset="0"/>
                <a:ea typeface="Calibri" panose="020F0502020204030204" pitchFamily="34" charset="0"/>
                <a:cs typeface="Calibri" panose="020F0502020204030204" pitchFamily="34" charset="0"/>
              </a:rPr>
              <a:t> and </a:t>
            </a:r>
            <a:r>
              <a:rPr lang="es-EC" sz="1200" i="1" dirty="0" err="1">
                <a:effectLst/>
                <a:latin typeface="Calibri" panose="020F0502020204030204" pitchFamily="34" charset="0"/>
                <a:ea typeface="Calibri" panose="020F0502020204030204" pitchFamily="34" charset="0"/>
                <a:cs typeface="Calibri" panose="020F0502020204030204" pitchFamily="34" charset="0"/>
              </a:rPr>
              <a:t>Principles</a:t>
            </a:r>
            <a:r>
              <a:rPr lang="es-EC"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209A72B-1E0B-4BC2-AAC2-92692CE297FB}"/>
              </a:ext>
            </a:extLst>
          </p:cNvPr>
          <p:cNvSpPr txBox="1"/>
          <p:nvPr/>
        </p:nvSpPr>
        <p:spPr>
          <a:xfrm>
            <a:off x="362856" y="1996603"/>
            <a:ext cx="11408230" cy="409984"/>
          </a:xfrm>
          <a:prstGeom prst="rect">
            <a:avLst/>
          </a:prstGeom>
          <a:noFill/>
        </p:spPr>
        <p:txBody>
          <a:bodyPr wrap="square">
            <a:spAutoFit/>
          </a:bodyPr>
          <a:lstStyle/>
          <a:p>
            <a:pPr marL="304800" marR="0" indent="-304800">
              <a:lnSpc>
                <a:spcPct val="200000"/>
              </a:lnSpc>
              <a:spcBef>
                <a:spcPts val="0"/>
              </a:spcBef>
              <a:spcAft>
                <a:spcPts val="0"/>
              </a:spcAft>
            </a:pPr>
            <a:r>
              <a:rPr lang="es-EC" sz="1200" dirty="0">
                <a:effectLst/>
                <a:latin typeface="Calibri" panose="020F0502020204030204" pitchFamily="34" charset="0"/>
                <a:ea typeface="Calibri" panose="020F0502020204030204" pitchFamily="34" charset="0"/>
                <a:cs typeface="Calibri" panose="020F0502020204030204" pitchFamily="34" charset="0"/>
              </a:rPr>
              <a:t>IGN. (2014c). </a:t>
            </a:r>
            <a:r>
              <a:rPr lang="es-EC" sz="1200" i="1" dirty="0">
                <a:effectLst/>
                <a:latin typeface="Calibri" panose="020F0502020204030204" pitchFamily="34" charset="0"/>
                <a:ea typeface="Calibri" panose="020F0502020204030204" pitchFamily="34" charset="0"/>
                <a:cs typeface="Calibri" panose="020F0502020204030204" pitchFamily="34" charset="0"/>
              </a:rPr>
              <a:t>Teoría de la ocupación del suelo. Curso de teledetección, fotogrametría, </a:t>
            </a:r>
            <a:r>
              <a:rPr lang="es-EC" sz="1200" i="1" dirty="0" err="1">
                <a:effectLst/>
                <a:latin typeface="Calibri" panose="020F0502020204030204" pitchFamily="34" charset="0"/>
                <a:ea typeface="Calibri" panose="020F0502020204030204" pitchFamily="34" charset="0"/>
                <a:cs typeface="Calibri" panose="020F0502020204030204" pitchFamily="34" charset="0"/>
              </a:rPr>
              <a:t>Lidar</a:t>
            </a:r>
            <a:r>
              <a:rPr lang="es-EC" sz="1200" i="1" dirty="0">
                <a:effectLst/>
                <a:latin typeface="Calibri" panose="020F0502020204030204" pitchFamily="34" charset="0"/>
                <a:ea typeface="Calibri" panose="020F0502020204030204" pitchFamily="34" charset="0"/>
                <a:cs typeface="Calibri" panose="020F0502020204030204" pitchFamily="34" charset="0"/>
              </a:rPr>
              <a:t> y ocupación del suelo</a:t>
            </a:r>
            <a:r>
              <a:rPr lang="es-EC" sz="1200" dirty="0">
                <a:effectLst/>
                <a:latin typeface="Calibri" panose="020F0502020204030204" pitchFamily="34" charset="0"/>
                <a:ea typeface="Calibri" panose="020F0502020204030204" pitchFamily="34" charset="0"/>
                <a:cs typeface="Calibri" panose="020F0502020204030204" pitchFamily="34" charset="0"/>
              </a:rPr>
              <a:t>. España.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EA40093-1DFD-4EB9-8794-5A97AC7C870F}"/>
              </a:ext>
            </a:extLst>
          </p:cNvPr>
          <p:cNvSpPr txBox="1"/>
          <p:nvPr/>
        </p:nvSpPr>
        <p:spPr>
          <a:xfrm>
            <a:off x="362856" y="2352531"/>
            <a:ext cx="6096000" cy="409984"/>
          </a:xfrm>
          <a:prstGeom prst="rect">
            <a:avLst/>
          </a:prstGeom>
          <a:noFill/>
        </p:spPr>
        <p:txBody>
          <a:bodyPr wrap="square">
            <a:spAutoFit/>
          </a:bodyPr>
          <a:lstStyle/>
          <a:p>
            <a:pPr marL="304800" marR="0" indent="-304800">
              <a:lnSpc>
                <a:spcPct val="200000"/>
              </a:lnSpc>
              <a:spcBef>
                <a:spcPts val="0"/>
              </a:spcBef>
              <a:spcAft>
                <a:spcPts val="0"/>
              </a:spcAft>
            </a:pPr>
            <a:r>
              <a:rPr lang="es-EC" sz="1200" dirty="0">
                <a:effectLst/>
                <a:latin typeface="Calibri" panose="020F0502020204030204" pitchFamily="34" charset="0"/>
                <a:ea typeface="Calibri" panose="020F0502020204030204" pitchFamily="34" charset="0"/>
                <a:cs typeface="Calibri" panose="020F0502020204030204" pitchFamily="34" charset="0"/>
              </a:rPr>
              <a:t>IGN. (2011). </a:t>
            </a:r>
            <a:r>
              <a:rPr lang="es-EC" sz="1200" i="1" dirty="0">
                <a:effectLst/>
                <a:latin typeface="Calibri" panose="020F0502020204030204" pitchFamily="34" charset="0"/>
                <a:ea typeface="Calibri" panose="020F0502020204030204" pitchFamily="34" charset="0"/>
                <a:cs typeface="Calibri" panose="020F0502020204030204" pitchFamily="34" charset="0"/>
              </a:rPr>
              <a:t>Fichas de fotointerpretación</a:t>
            </a:r>
            <a:r>
              <a:rPr lang="es-EC" sz="1200" dirty="0">
                <a:effectLst/>
                <a:latin typeface="Calibri" panose="020F0502020204030204" pitchFamily="34" charset="0"/>
                <a:ea typeface="Calibri" panose="020F0502020204030204" pitchFamily="34" charset="0"/>
                <a:cs typeface="Calibri" panose="020F0502020204030204" pitchFamily="34" charset="0"/>
              </a:rPr>
              <a:t>. España.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A2F1389-B9AC-41E0-BF94-0D801B82AAA5}"/>
              </a:ext>
            </a:extLst>
          </p:cNvPr>
          <p:cNvSpPr txBox="1"/>
          <p:nvPr/>
        </p:nvSpPr>
        <p:spPr>
          <a:xfrm>
            <a:off x="333828" y="2672469"/>
            <a:ext cx="11524343" cy="409984"/>
          </a:xfrm>
          <a:prstGeom prst="rect">
            <a:avLst/>
          </a:prstGeom>
          <a:noFill/>
        </p:spPr>
        <p:txBody>
          <a:bodyPr wrap="square">
            <a:spAutoFit/>
          </a:bodyPr>
          <a:lstStyle/>
          <a:p>
            <a:pPr marL="304800" marR="0" indent="-304800">
              <a:lnSpc>
                <a:spcPct val="200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Landis, J., &amp; Koch, G. (1977). </a:t>
            </a:r>
            <a:r>
              <a:rPr lang="en-US" sz="1200" i="1" dirty="0">
                <a:effectLst/>
                <a:latin typeface="Calibri" panose="020F0502020204030204" pitchFamily="34" charset="0"/>
                <a:ea typeface="Calibri" panose="020F0502020204030204" pitchFamily="34" charset="0"/>
                <a:cs typeface="Calibri" panose="020F0502020204030204" pitchFamily="34" charset="0"/>
              </a:rPr>
              <a:t>The measurement of observer agreement for categorical data</a:t>
            </a:r>
            <a:r>
              <a:rPr lang="en-US" sz="1200" dirty="0">
                <a:effectLst/>
                <a:latin typeface="Calibri" panose="020F0502020204030204" pitchFamily="34" charset="0"/>
                <a:ea typeface="Calibri" panose="020F0502020204030204" pitchFamily="34" charset="0"/>
                <a:cs typeface="Calibri" panose="020F0502020204030204" pitchFamily="34" charset="0"/>
              </a:rPr>
              <a:t>. Biometrics.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FE911D4-B254-4B30-9375-D69819A85DDE}"/>
              </a:ext>
            </a:extLst>
          </p:cNvPr>
          <p:cNvSpPr txBox="1"/>
          <p:nvPr/>
        </p:nvSpPr>
        <p:spPr>
          <a:xfrm>
            <a:off x="329986" y="3075476"/>
            <a:ext cx="10742386" cy="409984"/>
          </a:xfrm>
          <a:prstGeom prst="rect">
            <a:avLst/>
          </a:prstGeom>
          <a:noFill/>
        </p:spPr>
        <p:txBody>
          <a:bodyPr wrap="square">
            <a:spAutoFit/>
          </a:bodyPr>
          <a:lstStyle/>
          <a:p>
            <a:pPr marL="304800" marR="0" indent="-304800">
              <a:lnSpc>
                <a:spcPct val="200000"/>
              </a:lnSpc>
              <a:spcBef>
                <a:spcPts val="0"/>
              </a:spcBef>
              <a:spcAft>
                <a:spcPts val="0"/>
              </a:spcAft>
            </a:pPr>
            <a:r>
              <a:rPr lang="es-EC" sz="1200" dirty="0">
                <a:effectLst/>
                <a:latin typeface="Calibri" panose="020F0502020204030204" pitchFamily="34" charset="0"/>
                <a:ea typeface="Calibri" panose="020F0502020204030204" pitchFamily="34" charset="0"/>
                <a:cs typeface="Calibri" panose="020F0502020204030204" pitchFamily="34" charset="0"/>
              </a:rPr>
              <a:t>Harris </a:t>
            </a:r>
            <a:r>
              <a:rPr lang="es-EC" sz="1200" dirty="0" err="1">
                <a:effectLst/>
                <a:latin typeface="Calibri" panose="020F0502020204030204" pitchFamily="34" charset="0"/>
                <a:ea typeface="Calibri" panose="020F0502020204030204" pitchFamily="34" charset="0"/>
                <a:cs typeface="Calibri" panose="020F0502020204030204" pitchFamily="34" charset="0"/>
              </a:rPr>
              <a:t>Geoespatial</a:t>
            </a:r>
            <a:r>
              <a:rPr lang="es-EC" sz="1200" dirty="0">
                <a:effectLst/>
                <a:latin typeface="Calibri" panose="020F0502020204030204" pitchFamily="34" charset="0"/>
                <a:ea typeface="Calibri" panose="020F0502020204030204" pitchFamily="34" charset="0"/>
                <a:cs typeface="Calibri" panose="020F0502020204030204" pitchFamily="34" charset="0"/>
              </a:rPr>
              <a:t> </a:t>
            </a:r>
            <a:r>
              <a:rPr lang="es-EC" sz="1200" dirty="0" err="1">
                <a:effectLst/>
                <a:latin typeface="Calibri" panose="020F0502020204030204" pitchFamily="34" charset="0"/>
                <a:ea typeface="Calibri" panose="020F0502020204030204" pitchFamily="34" charset="0"/>
                <a:cs typeface="Calibri" panose="020F0502020204030204" pitchFamily="34" charset="0"/>
              </a:rPr>
              <a:t>Solutions</a:t>
            </a:r>
            <a:r>
              <a:rPr lang="es-EC" sz="1200" dirty="0">
                <a:effectLst/>
                <a:latin typeface="Calibri" panose="020F0502020204030204" pitchFamily="34" charset="0"/>
                <a:ea typeface="Calibri" panose="020F0502020204030204" pitchFamily="34" charset="0"/>
                <a:cs typeface="Calibri" panose="020F0502020204030204" pitchFamily="34" charset="0"/>
              </a:rPr>
              <a:t>. (2020). </a:t>
            </a:r>
            <a:r>
              <a:rPr lang="es-EC" sz="1200" i="1" dirty="0">
                <a:effectLst/>
                <a:latin typeface="Calibri" panose="020F0502020204030204" pitchFamily="34" charset="0"/>
                <a:ea typeface="Calibri" panose="020F0502020204030204" pitchFamily="34" charset="0"/>
                <a:cs typeface="Calibri" panose="020F0502020204030204" pitchFamily="34" charset="0"/>
              </a:rPr>
              <a:t>Análisis de detección de cambios</a:t>
            </a:r>
            <a:r>
              <a:rPr lang="es-EC" sz="1200" dirty="0">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AA3C076-C7A7-4063-9ECC-7262069A2B26}"/>
              </a:ext>
            </a:extLst>
          </p:cNvPr>
          <p:cNvSpPr txBox="1"/>
          <p:nvPr/>
        </p:nvSpPr>
        <p:spPr>
          <a:xfrm>
            <a:off x="329986" y="3484015"/>
            <a:ext cx="11337471" cy="409984"/>
          </a:xfrm>
          <a:prstGeom prst="rect">
            <a:avLst/>
          </a:prstGeom>
          <a:noFill/>
        </p:spPr>
        <p:txBody>
          <a:bodyPr wrap="square">
            <a:spAutoFit/>
          </a:bodyPr>
          <a:lstStyle/>
          <a:p>
            <a:pPr marL="304800" marR="0" indent="-304800">
              <a:lnSpc>
                <a:spcPct val="200000"/>
              </a:lnSpc>
              <a:spcBef>
                <a:spcPts val="0"/>
              </a:spcBef>
              <a:spcAft>
                <a:spcPts val="0"/>
              </a:spcAft>
            </a:pPr>
            <a:r>
              <a:rPr lang="es-EC" sz="1200" dirty="0">
                <a:effectLst/>
                <a:latin typeface="Calibri" panose="020F0502020204030204" pitchFamily="34" charset="0"/>
                <a:ea typeface="Calibri" panose="020F0502020204030204" pitchFamily="34" charset="0"/>
                <a:cs typeface="Calibri" panose="020F0502020204030204" pitchFamily="34" charset="0"/>
              </a:rPr>
              <a:t>García, J. (2008). Teoría y </a:t>
            </a:r>
            <a:r>
              <a:rPr lang="es-EC" sz="1200" dirty="0" err="1">
                <a:effectLst/>
                <a:latin typeface="Calibri" panose="020F0502020204030204" pitchFamily="34" charset="0"/>
                <a:ea typeface="Calibri" panose="020F0502020204030204" pitchFamily="34" charset="0"/>
                <a:cs typeface="Calibri" panose="020F0502020204030204" pitchFamily="34" charset="0"/>
              </a:rPr>
              <a:t>ejercicioa</a:t>
            </a:r>
            <a:r>
              <a:rPr lang="es-EC" sz="1200" dirty="0">
                <a:effectLst/>
                <a:latin typeface="Calibri" panose="020F0502020204030204" pitchFamily="34" charset="0"/>
                <a:ea typeface="Calibri" panose="020F0502020204030204" pitchFamily="34" charset="0"/>
                <a:cs typeface="Calibri" panose="020F0502020204030204" pitchFamily="34" charset="0"/>
              </a:rPr>
              <a:t> prácticos de </a:t>
            </a:r>
            <a:r>
              <a:rPr lang="es-EC" sz="1200" dirty="0" err="1">
                <a:effectLst/>
                <a:latin typeface="Calibri" panose="020F0502020204030204" pitchFamily="34" charset="0"/>
                <a:ea typeface="Calibri" panose="020F0502020204030204" pitchFamily="34" charset="0"/>
                <a:cs typeface="Calibri" panose="020F0502020204030204" pitchFamily="34" charset="0"/>
              </a:rPr>
              <a:t>Dinamica</a:t>
            </a:r>
            <a:r>
              <a:rPr lang="es-EC" sz="1200" dirty="0">
                <a:effectLst/>
                <a:latin typeface="Calibri" panose="020F0502020204030204" pitchFamily="34" charset="0"/>
                <a:ea typeface="Calibri" panose="020F0502020204030204" pitchFamily="34" charset="0"/>
                <a:cs typeface="Calibri" panose="020F0502020204030204" pitchFamily="34" charset="0"/>
              </a:rPr>
              <a:t> de Sistemas. </a:t>
            </a:r>
            <a:r>
              <a:rPr lang="es-EC" sz="1200" i="1" dirty="0">
                <a:effectLst/>
                <a:latin typeface="Calibri" panose="020F0502020204030204" pitchFamily="34" charset="0"/>
                <a:ea typeface="Calibri" panose="020F0502020204030204" pitchFamily="34" charset="0"/>
                <a:cs typeface="Calibri" panose="020F0502020204030204" pitchFamily="34" charset="0"/>
              </a:rPr>
              <a:t>Ciencia y Tecnología</a:t>
            </a:r>
            <a:r>
              <a:rPr lang="es-EC" sz="1200" dirty="0">
                <a:effectLst/>
                <a:latin typeface="Calibri" panose="020F0502020204030204" pitchFamily="34" charset="0"/>
                <a:ea typeface="Calibri" panose="020F0502020204030204" pitchFamily="34" charset="0"/>
                <a:cs typeface="Calibri" panose="020F0502020204030204" pitchFamily="34" charset="0"/>
              </a:rPr>
              <a:t>, </a:t>
            </a:r>
            <a:r>
              <a:rPr lang="es-EC" sz="1200" i="1" dirty="0">
                <a:effectLst/>
                <a:latin typeface="Calibri" panose="020F0502020204030204" pitchFamily="34" charset="0"/>
                <a:ea typeface="Calibri" panose="020F0502020204030204" pitchFamily="34" charset="0"/>
                <a:cs typeface="Calibri" panose="020F0502020204030204" pitchFamily="34" charset="0"/>
              </a:rPr>
              <a:t>1</a:t>
            </a:r>
            <a:r>
              <a:rPr lang="es-EC" sz="1200" dirty="0">
                <a:effectLst/>
                <a:latin typeface="Calibri" panose="020F0502020204030204" pitchFamily="34" charset="0"/>
                <a:ea typeface="Calibri" panose="020F0502020204030204" pitchFamily="34"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D3E9AF1F-F5D4-4815-B500-A5259625A525}"/>
              </a:ext>
            </a:extLst>
          </p:cNvPr>
          <p:cNvSpPr txBox="1"/>
          <p:nvPr/>
        </p:nvSpPr>
        <p:spPr>
          <a:xfrm>
            <a:off x="318566" y="4027255"/>
            <a:ext cx="11879946" cy="461665"/>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Wang, S. W., </a:t>
            </a:r>
            <a:r>
              <a:rPr lang="en-US" sz="1200" dirty="0" err="1">
                <a:effectLst/>
                <a:latin typeface="Calibri" panose="020F0502020204030204" pitchFamily="34" charset="0"/>
                <a:ea typeface="Calibri" panose="020F0502020204030204" pitchFamily="34" charset="0"/>
              </a:rPr>
              <a:t>Munkhnasan</a:t>
            </a:r>
            <a:r>
              <a:rPr lang="en-US" sz="1200" dirty="0">
                <a:effectLst/>
                <a:latin typeface="Calibri" panose="020F0502020204030204" pitchFamily="34" charset="0"/>
                <a:ea typeface="Calibri" panose="020F0502020204030204" pitchFamily="34" charset="0"/>
              </a:rPr>
              <a:t>, L., &amp; Lee, W. K. (2021). Land use and land cover change detection and prediction in Bhutan’s high altitude city of Thimphu, using cellular automata and Markov chain. </a:t>
            </a:r>
            <a:r>
              <a:rPr lang="es-EC" sz="1200" i="1" dirty="0" err="1">
                <a:effectLst/>
                <a:latin typeface="Calibri" panose="020F0502020204030204" pitchFamily="34" charset="0"/>
                <a:ea typeface="Calibri" panose="020F0502020204030204" pitchFamily="34" charset="0"/>
              </a:rPr>
              <a:t>Environmental</a:t>
            </a:r>
            <a:r>
              <a:rPr lang="es-EC" sz="1200" i="1" dirty="0">
                <a:effectLst/>
                <a:latin typeface="Calibri" panose="020F0502020204030204" pitchFamily="34" charset="0"/>
                <a:ea typeface="Calibri" panose="020F0502020204030204" pitchFamily="34" charset="0"/>
              </a:rPr>
              <a:t> </a:t>
            </a:r>
            <a:r>
              <a:rPr lang="es-EC" sz="1200" i="1" dirty="0" err="1">
                <a:effectLst/>
                <a:latin typeface="Calibri" panose="020F0502020204030204" pitchFamily="34" charset="0"/>
                <a:ea typeface="Calibri" panose="020F0502020204030204" pitchFamily="34" charset="0"/>
              </a:rPr>
              <a:t>Challenges</a:t>
            </a:r>
            <a:r>
              <a:rPr lang="es-EC" sz="1200" dirty="0">
                <a:effectLst/>
                <a:latin typeface="Calibri" panose="020F0502020204030204" pitchFamily="34" charset="0"/>
                <a:ea typeface="Calibri" panose="020F0502020204030204" pitchFamily="34" charset="0"/>
              </a:rPr>
              <a:t>, </a:t>
            </a:r>
            <a:r>
              <a:rPr lang="es-EC" sz="1200" i="1" dirty="0">
                <a:effectLst/>
                <a:latin typeface="Calibri" panose="020F0502020204030204" pitchFamily="34" charset="0"/>
                <a:ea typeface="Calibri" panose="020F0502020204030204" pitchFamily="34" charset="0"/>
              </a:rPr>
              <a:t>2</a:t>
            </a:r>
            <a:r>
              <a:rPr lang="es-EC" sz="1200" dirty="0">
                <a:effectLst/>
                <a:latin typeface="Calibri" panose="020F0502020204030204" pitchFamily="34" charset="0"/>
                <a:ea typeface="Calibri" panose="020F0502020204030204" pitchFamily="34" charset="0"/>
              </a:rPr>
              <a:t>. https://doi.org/10.1016/j.envc.2020.100017</a:t>
            </a:r>
            <a:endParaRPr lang="en-US" sz="1200" dirty="0"/>
          </a:p>
        </p:txBody>
      </p:sp>
      <p:sp>
        <p:nvSpPr>
          <p:cNvPr id="24" name="TextBox 23">
            <a:extLst>
              <a:ext uri="{FF2B5EF4-FFF2-40B4-BE49-F238E27FC236}">
                <a16:creationId xmlns:a16="http://schemas.microsoft.com/office/drawing/2014/main" id="{29391B03-D7A8-4D05-975C-88196EB780A8}"/>
              </a:ext>
            </a:extLst>
          </p:cNvPr>
          <p:cNvSpPr txBox="1"/>
          <p:nvPr/>
        </p:nvSpPr>
        <p:spPr>
          <a:xfrm>
            <a:off x="318566" y="4620600"/>
            <a:ext cx="11625943" cy="461665"/>
          </a:xfrm>
          <a:prstGeom prst="rect">
            <a:avLst/>
          </a:prstGeom>
          <a:noFill/>
        </p:spPr>
        <p:txBody>
          <a:bodyPr wrap="square">
            <a:spAutoFit/>
          </a:bodyPr>
          <a:lstStyle/>
          <a:p>
            <a:pPr marL="304800" marR="0" indent="-304800">
              <a:spcBef>
                <a:spcPts val="0"/>
              </a:spcBef>
              <a:spcAft>
                <a:spcPts val="0"/>
              </a:spcAft>
            </a:pPr>
            <a:r>
              <a:rPr lang="es-EC" sz="1200" dirty="0">
                <a:effectLst/>
                <a:latin typeface="Calibri" panose="020F0502020204030204" pitchFamily="34" charset="0"/>
                <a:ea typeface="Calibri" panose="020F0502020204030204" pitchFamily="34" charset="0"/>
                <a:cs typeface="Calibri" panose="020F0502020204030204" pitchFamily="34" charset="0"/>
              </a:rPr>
              <a:t>Fernández, S., &amp; Rangel, J. (2014). Autómatas Celulares y su Aplicación en Computación. </a:t>
            </a:r>
            <a:r>
              <a:rPr lang="es-EC" sz="1200" i="1" dirty="0">
                <a:effectLst/>
                <a:latin typeface="Calibri" panose="020F0502020204030204" pitchFamily="34" charset="0"/>
                <a:ea typeface="Calibri" panose="020F0502020204030204" pitchFamily="34" charset="0"/>
                <a:cs typeface="Calibri" panose="020F0502020204030204" pitchFamily="34" charset="0"/>
              </a:rPr>
              <a:t>VIII Congreso Internacional de Ingeniería Mecánica y Mecatrónica</a:t>
            </a:r>
            <a:r>
              <a:rPr lang="es-EC" sz="1200" dirty="0">
                <a:effectLst/>
                <a:latin typeface="Calibri" panose="020F0502020204030204" pitchFamily="34" charset="0"/>
                <a:ea typeface="Calibri" panose="020F0502020204030204" pitchFamily="34" charset="0"/>
                <a:cs typeface="Calibri" panose="020F0502020204030204" pitchFamily="34" charset="0"/>
              </a:rPr>
              <a:t>, </a:t>
            </a:r>
            <a:r>
              <a:rPr lang="es-EC" sz="1200" i="1" dirty="0">
                <a:effectLst/>
                <a:latin typeface="Calibri" panose="020F0502020204030204" pitchFamily="34" charset="0"/>
                <a:ea typeface="Calibri" panose="020F0502020204030204" pitchFamily="34" charset="0"/>
                <a:cs typeface="Calibri" panose="020F0502020204030204" pitchFamily="34" charset="0"/>
              </a:rPr>
              <a:t>1</a:t>
            </a:r>
            <a:r>
              <a:rPr lang="es-EC" sz="1200" dirty="0">
                <a:effectLst/>
                <a:latin typeface="Calibri" panose="020F0502020204030204" pitchFamily="34" charset="0"/>
                <a:ea typeface="Calibri" panose="020F0502020204030204" pitchFamily="34" charset="0"/>
                <a:cs typeface="Calibri" panose="020F0502020204030204" pitchFamily="34" charset="0"/>
              </a:rPr>
              <a:t>, 14–21. https://doi.org/10.13140/2.1.2167.2964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B333BED3-64BB-4361-AEF0-3C55467A800D}"/>
              </a:ext>
            </a:extLst>
          </p:cNvPr>
          <p:cNvSpPr txBox="1"/>
          <p:nvPr/>
        </p:nvSpPr>
        <p:spPr>
          <a:xfrm>
            <a:off x="362855" y="5224287"/>
            <a:ext cx="11879945" cy="461665"/>
          </a:xfrm>
          <a:prstGeom prst="rect">
            <a:avLst/>
          </a:prstGeom>
          <a:noFill/>
        </p:spPr>
        <p:txBody>
          <a:bodyPr wrap="square">
            <a:spAutoFit/>
          </a:bodyPr>
          <a:lstStyle/>
          <a:p>
            <a:pPr marL="304800" marR="0" indent="-304800">
              <a:spcBef>
                <a:spcPts val="0"/>
              </a:spcBef>
              <a:spcAft>
                <a:spcPts val="0"/>
              </a:spcAft>
            </a:pPr>
            <a:r>
              <a:rPr lang="en-US" sz="1200" dirty="0" err="1">
                <a:effectLst/>
                <a:latin typeface="Calibri" panose="020F0502020204030204" pitchFamily="34" charset="0"/>
                <a:ea typeface="Calibri" panose="020F0502020204030204" pitchFamily="34" charset="0"/>
                <a:cs typeface="Calibri" panose="020F0502020204030204" pitchFamily="34" charset="0"/>
              </a:rPr>
              <a:t>Leao</a:t>
            </a:r>
            <a:r>
              <a:rPr lang="en-US" sz="1200" dirty="0">
                <a:effectLst/>
                <a:latin typeface="Calibri" panose="020F0502020204030204" pitchFamily="34" charset="0"/>
                <a:ea typeface="Calibri" panose="020F0502020204030204" pitchFamily="34" charset="0"/>
                <a:cs typeface="Calibri" panose="020F0502020204030204" pitchFamily="34" charset="0"/>
              </a:rPr>
              <a:t>, S., Bishop, I., &amp; Evans, D. (2004). Simulating Urban Growth in a Developing Nation’s Region Using a Cellular Automata-Based Model. </a:t>
            </a:r>
            <a:r>
              <a:rPr lang="en-US" sz="1200" i="1" dirty="0">
                <a:effectLst/>
                <a:latin typeface="Calibri" panose="020F0502020204030204" pitchFamily="34" charset="0"/>
                <a:ea typeface="Calibri" panose="020F0502020204030204" pitchFamily="34" charset="0"/>
                <a:cs typeface="Calibri" panose="020F0502020204030204" pitchFamily="34" charset="0"/>
              </a:rPr>
              <a:t>Journal of Urban Planning and Development</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i="1" dirty="0">
                <a:effectLst/>
                <a:latin typeface="Calibri" panose="020F0502020204030204" pitchFamily="34" charset="0"/>
                <a:ea typeface="Calibri" panose="020F0502020204030204" pitchFamily="34" charset="0"/>
                <a:cs typeface="Calibri" panose="020F0502020204030204" pitchFamily="34" charset="0"/>
              </a:rPr>
              <a:t>130</a:t>
            </a:r>
            <a:r>
              <a:rPr lang="en-US" sz="1200" dirty="0">
                <a:effectLst/>
                <a:latin typeface="Calibri" panose="020F0502020204030204" pitchFamily="34" charset="0"/>
                <a:ea typeface="Calibri" panose="020F0502020204030204" pitchFamily="34" charset="0"/>
                <a:cs typeface="Calibri" panose="020F0502020204030204" pitchFamily="34" charset="0"/>
              </a:rPr>
              <a:t>(3). https://doi.org/10.1061/(asce)0733-9488(2004)130:3(145)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6FB974F4-0F12-446F-B75D-5D3EE25E67C7}"/>
              </a:ext>
            </a:extLst>
          </p:cNvPr>
          <p:cNvSpPr txBox="1"/>
          <p:nvPr/>
        </p:nvSpPr>
        <p:spPr>
          <a:xfrm>
            <a:off x="333828" y="5685952"/>
            <a:ext cx="6125028" cy="409984"/>
          </a:xfrm>
          <a:prstGeom prst="rect">
            <a:avLst/>
          </a:prstGeom>
          <a:noFill/>
        </p:spPr>
        <p:txBody>
          <a:bodyPr wrap="square">
            <a:spAutoFit/>
          </a:bodyPr>
          <a:lstStyle/>
          <a:p>
            <a:pPr marL="304800" marR="0" indent="-304800">
              <a:lnSpc>
                <a:spcPct val="200000"/>
              </a:lnSpc>
              <a:spcBef>
                <a:spcPts val="0"/>
              </a:spcBef>
              <a:spcAft>
                <a:spcPts val="0"/>
              </a:spcAft>
            </a:pPr>
            <a:r>
              <a:rPr lang="en-US" sz="1200" dirty="0" err="1">
                <a:effectLst/>
                <a:latin typeface="Calibri" panose="020F0502020204030204" pitchFamily="34" charset="0"/>
                <a:ea typeface="Calibri" panose="020F0502020204030204" pitchFamily="34" charset="0"/>
                <a:cs typeface="Calibri" panose="020F0502020204030204" pitchFamily="34" charset="0"/>
              </a:rPr>
              <a:t>Liebetrau</a:t>
            </a:r>
            <a:r>
              <a:rPr lang="en-US" sz="1200" dirty="0">
                <a:effectLst/>
                <a:latin typeface="Calibri" panose="020F0502020204030204" pitchFamily="34" charset="0"/>
                <a:ea typeface="Calibri" panose="020F0502020204030204" pitchFamily="34" charset="0"/>
                <a:cs typeface="Calibri" panose="020F0502020204030204" pitchFamily="34" charset="0"/>
              </a:rPr>
              <a:t>, A. (1983). </a:t>
            </a:r>
            <a:r>
              <a:rPr lang="en-US" sz="1200" i="1" dirty="0">
                <a:effectLst/>
                <a:latin typeface="Calibri" panose="020F0502020204030204" pitchFamily="34" charset="0"/>
                <a:ea typeface="Calibri" panose="020F0502020204030204" pitchFamily="34" charset="0"/>
                <a:cs typeface="Calibri" panose="020F0502020204030204" pitchFamily="34" charset="0"/>
              </a:rPr>
              <a:t>Measures of association</a:t>
            </a:r>
            <a:r>
              <a:rPr lang="en-US" sz="1200" dirty="0">
                <a:effectLst/>
                <a:latin typeface="Calibri" panose="020F0502020204030204" pitchFamily="34" charset="0"/>
                <a:ea typeface="Calibri" panose="020F0502020204030204" pitchFamily="34" charset="0"/>
                <a:cs typeface="Calibri" panose="020F0502020204030204" pitchFamily="34" charset="0"/>
              </a:rPr>
              <a:t> (Vol. 32). Sage.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12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22"/>
                                        </p:tgtEl>
                                        <p:attrNameLst>
                                          <p:attrName>style.visibility</p:attrName>
                                        </p:attrNameLst>
                                      </p:cBhvr>
                                      <p:to>
                                        <p:strVal val="visible"/>
                                      </p:to>
                                    </p:set>
                                    <p:anim calcmode="lin" valueType="num">
                                      <p:cBhvr>
                                        <p:cTn id="7" dur="400" fill="hold"/>
                                        <p:tgtEl>
                                          <p:spTgt spid="822"/>
                                        </p:tgtEl>
                                        <p:attrNameLst>
                                          <p:attrName>ppt_w</p:attrName>
                                        </p:attrNameLst>
                                      </p:cBhvr>
                                      <p:tavLst>
                                        <p:tav tm="0">
                                          <p:val>
                                            <p:fltVal val="0"/>
                                          </p:val>
                                        </p:tav>
                                        <p:tav tm="100000">
                                          <p:val>
                                            <p:strVal val="#ppt_w"/>
                                          </p:val>
                                        </p:tav>
                                      </p:tavLst>
                                    </p:anim>
                                    <p:anim calcmode="lin" valueType="num">
                                      <p:cBhvr>
                                        <p:cTn id="8" dur="400" fill="hold"/>
                                        <p:tgtEl>
                                          <p:spTgt spid="822"/>
                                        </p:tgtEl>
                                        <p:attrNameLst>
                                          <p:attrName>ppt_h</p:attrName>
                                        </p:attrNameLst>
                                      </p:cBhvr>
                                      <p:tavLst>
                                        <p:tav tm="0">
                                          <p:val>
                                            <p:fltVal val="0"/>
                                          </p:val>
                                        </p:tav>
                                        <p:tav tm="100000">
                                          <p:val>
                                            <p:strVal val="#ppt_h"/>
                                          </p:val>
                                        </p:tav>
                                      </p:tavLst>
                                    </p:anim>
                                    <p:animEffect transition="in" filter="fade">
                                      <p:cBhvr>
                                        <p:cTn id="9" dur="400"/>
                                        <p:tgtEl>
                                          <p:spTgt spid="8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ppt_w</p:attrName>
                                        </p:attrNameLst>
                                      </p:cBhvr>
                                      <p:tavLst>
                                        <p:tav tm="0">
                                          <p:val>
                                            <p:fltVal val="0"/>
                                          </p:val>
                                        </p:tav>
                                        <p:tav tm="100000">
                                          <p:val>
                                            <p:strVal val="#ppt_w"/>
                                          </p:val>
                                        </p:tav>
                                      </p:tavLst>
                                    </p:anim>
                                    <p:anim calcmode="lin" valueType="num">
                                      <p:cBhvr>
                                        <p:cTn id="13" dur="400" fill="hold"/>
                                        <p:tgtEl>
                                          <p:spTgt spid="4"/>
                                        </p:tgtEl>
                                        <p:attrNameLst>
                                          <p:attrName>ppt_h</p:attrName>
                                        </p:attrNameLst>
                                      </p:cBhvr>
                                      <p:tavLst>
                                        <p:tav tm="0">
                                          <p:val>
                                            <p:fltVal val="0"/>
                                          </p:val>
                                        </p:tav>
                                        <p:tav tm="100000">
                                          <p:val>
                                            <p:strVal val="#ppt_h"/>
                                          </p:val>
                                        </p:tav>
                                      </p:tavLst>
                                    </p:anim>
                                    <p:animEffect transition="in" filter="fade">
                                      <p:cBhvr>
                                        <p:cTn id="14" dur="4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400" fill="hold"/>
                                        <p:tgtEl>
                                          <p:spTgt spid="6"/>
                                        </p:tgtEl>
                                        <p:attrNameLst>
                                          <p:attrName>ppt_w</p:attrName>
                                        </p:attrNameLst>
                                      </p:cBhvr>
                                      <p:tavLst>
                                        <p:tav tm="0">
                                          <p:val>
                                            <p:fltVal val="0"/>
                                          </p:val>
                                        </p:tav>
                                        <p:tav tm="100000">
                                          <p:val>
                                            <p:strVal val="#ppt_w"/>
                                          </p:val>
                                        </p:tav>
                                      </p:tavLst>
                                    </p:anim>
                                    <p:anim calcmode="lin" valueType="num">
                                      <p:cBhvr>
                                        <p:cTn id="18" dur="400" fill="hold"/>
                                        <p:tgtEl>
                                          <p:spTgt spid="6"/>
                                        </p:tgtEl>
                                        <p:attrNameLst>
                                          <p:attrName>ppt_h</p:attrName>
                                        </p:attrNameLst>
                                      </p:cBhvr>
                                      <p:tavLst>
                                        <p:tav tm="0">
                                          <p:val>
                                            <p:fltVal val="0"/>
                                          </p:val>
                                        </p:tav>
                                        <p:tav tm="100000">
                                          <p:val>
                                            <p:strVal val="#ppt_h"/>
                                          </p:val>
                                        </p:tav>
                                      </p:tavLst>
                                    </p:anim>
                                    <p:animEffect transition="in" filter="fade">
                                      <p:cBhvr>
                                        <p:cTn id="19" dur="4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400" fill="hold"/>
                                        <p:tgtEl>
                                          <p:spTgt spid="8"/>
                                        </p:tgtEl>
                                        <p:attrNameLst>
                                          <p:attrName>ppt_w</p:attrName>
                                        </p:attrNameLst>
                                      </p:cBhvr>
                                      <p:tavLst>
                                        <p:tav tm="0">
                                          <p:val>
                                            <p:fltVal val="0"/>
                                          </p:val>
                                        </p:tav>
                                        <p:tav tm="100000">
                                          <p:val>
                                            <p:strVal val="#ppt_w"/>
                                          </p:val>
                                        </p:tav>
                                      </p:tavLst>
                                    </p:anim>
                                    <p:anim calcmode="lin" valueType="num">
                                      <p:cBhvr>
                                        <p:cTn id="23" dur="400" fill="hold"/>
                                        <p:tgtEl>
                                          <p:spTgt spid="8"/>
                                        </p:tgtEl>
                                        <p:attrNameLst>
                                          <p:attrName>ppt_h</p:attrName>
                                        </p:attrNameLst>
                                      </p:cBhvr>
                                      <p:tavLst>
                                        <p:tav tm="0">
                                          <p:val>
                                            <p:fltVal val="0"/>
                                          </p:val>
                                        </p:tav>
                                        <p:tav tm="100000">
                                          <p:val>
                                            <p:strVal val="#ppt_h"/>
                                          </p:val>
                                        </p:tav>
                                      </p:tavLst>
                                    </p:anim>
                                    <p:animEffect transition="in" filter="fade">
                                      <p:cBhvr>
                                        <p:cTn id="24" dur="4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400" fill="hold"/>
                                        <p:tgtEl>
                                          <p:spTgt spid="10"/>
                                        </p:tgtEl>
                                        <p:attrNameLst>
                                          <p:attrName>ppt_w</p:attrName>
                                        </p:attrNameLst>
                                      </p:cBhvr>
                                      <p:tavLst>
                                        <p:tav tm="0">
                                          <p:val>
                                            <p:fltVal val="0"/>
                                          </p:val>
                                        </p:tav>
                                        <p:tav tm="100000">
                                          <p:val>
                                            <p:strVal val="#ppt_w"/>
                                          </p:val>
                                        </p:tav>
                                      </p:tavLst>
                                    </p:anim>
                                    <p:anim calcmode="lin" valueType="num">
                                      <p:cBhvr>
                                        <p:cTn id="28" dur="400" fill="hold"/>
                                        <p:tgtEl>
                                          <p:spTgt spid="10"/>
                                        </p:tgtEl>
                                        <p:attrNameLst>
                                          <p:attrName>ppt_h</p:attrName>
                                        </p:attrNameLst>
                                      </p:cBhvr>
                                      <p:tavLst>
                                        <p:tav tm="0">
                                          <p:val>
                                            <p:fltVal val="0"/>
                                          </p:val>
                                        </p:tav>
                                        <p:tav tm="100000">
                                          <p:val>
                                            <p:strVal val="#ppt_h"/>
                                          </p:val>
                                        </p:tav>
                                      </p:tavLst>
                                    </p:anim>
                                    <p:animEffect transition="in" filter="fade">
                                      <p:cBhvr>
                                        <p:cTn id="29" dur="4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400" fill="hold"/>
                                        <p:tgtEl>
                                          <p:spTgt spid="12"/>
                                        </p:tgtEl>
                                        <p:attrNameLst>
                                          <p:attrName>ppt_w</p:attrName>
                                        </p:attrNameLst>
                                      </p:cBhvr>
                                      <p:tavLst>
                                        <p:tav tm="0">
                                          <p:val>
                                            <p:fltVal val="0"/>
                                          </p:val>
                                        </p:tav>
                                        <p:tav tm="100000">
                                          <p:val>
                                            <p:strVal val="#ppt_w"/>
                                          </p:val>
                                        </p:tav>
                                      </p:tavLst>
                                    </p:anim>
                                    <p:anim calcmode="lin" valueType="num">
                                      <p:cBhvr>
                                        <p:cTn id="33" dur="400" fill="hold"/>
                                        <p:tgtEl>
                                          <p:spTgt spid="12"/>
                                        </p:tgtEl>
                                        <p:attrNameLst>
                                          <p:attrName>ppt_h</p:attrName>
                                        </p:attrNameLst>
                                      </p:cBhvr>
                                      <p:tavLst>
                                        <p:tav tm="0">
                                          <p:val>
                                            <p:fltVal val="0"/>
                                          </p:val>
                                        </p:tav>
                                        <p:tav tm="100000">
                                          <p:val>
                                            <p:strVal val="#ppt_h"/>
                                          </p:val>
                                        </p:tav>
                                      </p:tavLst>
                                    </p:anim>
                                    <p:animEffect transition="in" filter="fade">
                                      <p:cBhvr>
                                        <p:cTn id="34" dur="4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400" fill="hold"/>
                                        <p:tgtEl>
                                          <p:spTgt spid="14"/>
                                        </p:tgtEl>
                                        <p:attrNameLst>
                                          <p:attrName>ppt_w</p:attrName>
                                        </p:attrNameLst>
                                      </p:cBhvr>
                                      <p:tavLst>
                                        <p:tav tm="0">
                                          <p:val>
                                            <p:fltVal val="0"/>
                                          </p:val>
                                        </p:tav>
                                        <p:tav tm="100000">
                                          <p:val>
                                            <p:strVal val="#ppt_w"/>
                                          </p:val>
                                        </p:tav>
                                      </p:tavLst>
                                    </p:anim>
                                    <p:anim calcmode="lin" valueType="num">
                                      <p:cBhvr>
                                        <p:cTn id="38" dur="400" fill="hold"/>
                                        <p:tgtEl>
                                          <p:spTgt spid="14"/>
                                        </p:tgtEl>
                                        <p:attrNameLst>
                                          <p:attrName>ppt_h</p:attrName>
                                        </p:attrNameLst>
                                      </p:cBhvr>
                                      <p:tavLst>
                                        <p:tav tm="0">
                                          <p:val>
                                            <p:fltVal val="0"/>
                                          </p:val>
                                        </p:tav>
                                        <p:tav tm="100000">
                                          <p:val>
                                            <p:strVal val="#ppt_h"/>
                                          </p:val>
                                        </p:tav>
                                      </p:tavLst>
                                    </p:anim>
                                    <p:animEffect transition="in" filter="fade">
                                      <p:cBhvr>
                                        <p:cTn id="39" dur="4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400" fill="hold"/>
                                        <p:tgtEl>
                                          <p:spTgt spid="16"/>
                                        </p:tgtEl>
                                        <p:attrNameLst>
                                          <p:attrName>ppt_w</p:attrName>
                                        </p:attrNameLst>
                                      </p:cBhvr>
                                      <p:tavLst>
                                        <p:tav tm="0">
                                          <p:val>
                                            <p:fltVal val="0"/>
                                          </p:val>
                                        </p:tav>
                                        <p:tav tm="100000">
                                          <p:val>
                                            <p:strVal val="#ppt_w"/>
                                          </p:val>
                                        </p:tav>
                                      </p:tavLst>
                                    </p:anim>
                                    <p:anim calcmode="lin" valueType="num">
                                      <p:cBhvr>
                                        <p:cTn id="43" dur="400" fill="hold"/>
                                        <p:tgtEl>
                                          <p:spTgt spid="16"/>
                                        </p:tgtEl>
                                        <p:attrNameLst>
                                          <p:attrName>ppt_h</p:attrName>
                                        </p:attrNameLst>
                                      </p:cBhvr>
                                      <p:tavLst>
                                        <p:tav tm="0">
                                          <p:val>
                                            <p:fltVal val="0"/>
                                          </p:val>
                                        </p:tav>
                                        <p:tav tm="100000">
                                          <p:val>
                                            <p:strVal val="#ppt_h"/>
                                          </p:val>
                                        </p:tav>
                                      </p:tavLst>
                                    </p:anim>
                                    <p:animEffect transition="in" filter="fade">
                                      <p:cBhvr>
                                        <p:cTn id="44" dur="400"/>
                                        <p:tgtEl>
                                          <p:spTgt spid="1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400" fill="hold"/>
                                        <p:tgtEl>
                                          <p:spTgt spid="22"/>
                                        </p:tgtEl>
                                        <p:attrNameLst>
                                          <p:attrName>ppt_w</p:attrName>
                                        </p:attrNameLst>
                                      </p:cBhvr>
                                      <p:tavLst>
                                        <p:tav tm="0">
                                          <p:val>
                                            <p:fltVal val="0"/>
                                          </p:val>
                                        </p:tav>
                                        <p:tav tm="100000">
                                          <p:val>
                                            <p:strVal val="#ppt_w"/>
                                          </p:val>
                                        </p:tav>
                                      </p:tavLst>
                                    </p:anim>
                                    <p:anim calcmode="lin" valueType="num">
                                      <p:cBhvr>
                                        <p:cTn id="48" dur="400" fill="hold"/>
                                        <p:tgtEl>
                                          <p:spTgt spid="22"/>
                                        </p:tgtEl>
                                        <p:attrNameLst>
                                          <p:attrName>ppt_h</p:attrName>
                                        </p:attrNameLst>
                                      </p:cBhvr>
                                      <p:tavLst>
                                        <p:tav tm="0">
                                          <p:val>
                                            <p:fltVal val="0"/>
                                          </p:val>
                                        </p:tav>
                                        <p:tav tm="100000">
                                          <p:val>
                                            <p:strVal val="#ppt_h"/>
                                          </p:val>
                                        </p:tav>
                                      </p:tavLst>
                                    </p:anim>
                                    <p:animEffect transition="in" filter="fade">
                                      <p:cBhvr>
                                        <p:cTn id="49" dur="4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400" fill="hold"/>
                                        <p:tgtEl>
                                          <p:spTgt spid="24"/>
                                        </p:tgtEl>
                                        <p:attrNameLst>
                                          <p:attrName>ppt_w</p:attrName>
                                        </p:attrNameLst>
                                      </p:cBhvr>
                                      <p:tavLst>
                                        <p:tav tm="0">
                                          <p:val>
                                            <p:fltVal val="0"/>
                                          </p:val>
                                        </p:tav>
                                        <p:tav tm="100000">
                                          <p:val>
                                            <p:strVal val="#ppt_w"/>
                                          </p:val>
                                        </p:tav>
                                      </p:tavLst>
                                    </p:anim>
                                    <p:anim calcmode="lin" valueType="num">
                                      <p:cBhvr>
                                        <p:cTn id="53" dur="400" fill="hold"/>
                                        <p:tgtEl>
                                          <p:spTgt spid="24"/>
                                        </p:tgtEl>
                                        <p:attrNameLst>
                                          <p:attrName>ppt_h</p:attrName>
                                        </p:attrNameLst>
                                      </p:cBhvr>
                                      <p:tavLst>
                                        <p:tav tm="0">
                                          <p:val>
                                            <p:fltVal val="0"/>
                                          </p:val>
                                        </p:tav>
                                        <p:tav tm="100000">
                                          <p:val>
                                            <p:strVal val="#ppt_h"/>
                                          </p:val>
                                        </p:tav>
                                      </p:tavLst>
                                    </p:anim>
                                    <p:animEffect transition="in" filter="fade">
                                      <p:cBhvr>
                                        <p:cTn id="54" dur="400"/>
                                        <p:tgtEl>
                                          <p:spTgt spid="2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400" fill="hold"/>
                                        <p:tgtEl>
                                          <p:spTgt spid="26"/>
                                        </p:tgtEl>
                                        <p:attrNameLst>
                                          <p:attrName>ppt_w</p:attrName>
                                        </p:attrNameLst>
                                      </p:cBhvr>
                                      <p:tavLst>
                                        <p:tav tm="0">
                                          <p:val>
                                            <p:fltVal val="0"/>
                                          </p:val>
                                        </p:tav>
                                        <p:tav tm="100000">
                                          <p:val>
                                            <p:strVal val="#ppt_w"/>
                                          </p:val>
                                        </p:tav>
                                      </p:tavLst>
                                    </p:anim>
                                    <p:anim calcmode="lin" valueType="num">
                                      <p:cBhvr>
                                        <p:cTn id="58" dur="400" fill="hold"/>
                                        <p:tgtEl>
                                          <p:spTgt spid="26"/>
                                        </p:tgtEl>
                                        <p:attrNameLst>
                                          <p:attrName>ppt_h</p:attrName>
                                        </p:attrNameLst>
                                      </p:cBhvr>
                                      <p:tavLst>
                                        <p:tav tm="0">
                                          <p:val>
                                            <p:fltVal val="0"/>
                                          </p:val>
                                        </p:tav>
                                        <p:tav tm="100000">
                                          <p:val>
                                            <p:strVal val="#ppt_h"/>
                                          </p:val>
                                        </p:tav>
                                      </p:tavLst>
                                    </p:anim>
                                    <p:animEffect transition="in" filter="fade">
                                      <p:cBhvr>
                                        <p:cTn id="59" dur="400"/>
                                        <p:tgtEl>
                                          <p:spTgt spid="2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400" fill="hold"/>
                                        <p:tgtEl>
                                          <p:spTgt spid="28"/>
                                        </p:tgtEl>
                                        <p:attrNameLst>
                                          <p:attrName>ppt_w</p:attrName>
                                        </p:attrNameLst>
                                      </p:cBhvr>
                                      <p:tavLst>
                                        <p:tav tm="0">
                                          <p:val>
                                            <p:fltVal val="0"/>
                                          </p:val>
                                        </p:tav>
                                        <p:tav tm="100000">
                                          <p:val>
                                            <p:strVal val="#ppt_w"/>
                                          </p:val>
                                        </p:tav>
                                      </p:tavLst>
                                    </p:anim>
                                    <p:anim calcmode="lin" valueType="num">
                                      <p:cBhvr>
                                        <p:cTn id="63" dur="400" fill="hold"/>
                                        <p:tgtEl>
                                          <p:spTgt spid="28"/>
                                        </p:tgtEl>
                                        <p:attrNameLst>
                                          <p:attrName>ppt_h</p:attrName>
                                        </p:attrNameLst>
                                      </p:cBhvr>
                                      <p:tavLst>
                                        <p:tav tm="0">
                                          <p:val>
                                            <p:fltVal val="0"/>
                                          </p:val>
                                        </p:tav>
                                        <p:tav tm="100000">
                                          <p:val>
                                            <p:strVal val="#ppt_h"/>
                                          </p:val>
                                        </p:tav>
                                      </p:tavLst>
                                    </p:anim>
                                    <p:animEffect transition="in" filter="fade">
                                      <p:cBhvr>
                                        <p:cTn id="64" dur="4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 grpId="0" animBg="1"/>
      <p:bldP spid="4" grpId="0"/>
      <p:bldP spid="6" grpId="0"/>
      <p:bldP spid="8" grpId="0"/>
      <p:bldP spid="10" grpId="0"/>
      <p:bldP spid="12" grpId="0"/>
      <p:bldP spid="14" grpId="0"/>
      <p:bldP spid="16" grpId="0"/>
      <p:bldP spid="22" grpId="0"/>
      <p:bldP spid="24" grpId="0"/>
      <p:bldP spid="26"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708;p73"/>
          <p:cNvGrpSpPr/>
          <p:nvPr/>
        </p:nvGrpSpPr>
        <p:grpSpPr>
          <a:xfrm>
            <a:off x="1056565" y="662905"/>
            <a:ext cx="10804525" cy="5555786"/>
            <a:chOff x="3597785" y="3065882"/>
            <a:chExt cx="2241344" cy="1330656"/>
          </a:xfrm>
        </p:grpSpPr>
        <p:grpSp>
          <p:nvGrpSpPr>
            <p:cNvPr id="9" name="Google Shape;4709;p73"/>
            <p:cNvGrpSpPr/>
            <p:nvPr/>
          </p:nvGrpSpPr>
          <p:grpSpPr>
            <a:xfrm>
              <a:off x="5296908" y="3937355"/>
              <a:ext cx="143198" cy="32380"/>
              <a:chOff x="5296908" y="3937355"/>
              <a:chExt cx="143198" cy="32380"/>
            </a:xfrm>
          </p:grpSpPr>
          <p:sp>
            <p:nvSpPr>
              <p:cNvPr id="815" name="Google Shape;4710;p73"/>
              <p:cNvSpPr/>
              <p:nvPr/>
            </p:nvSpPr>
            <p:spPr>
              <a:xfrm>
                <a:off x="5319457" y="3952794"/>
                <a:ext cx="111895" cy="8"/>
              </a:xfrm>
              <a:custGeom>
                <a:avLst/>
                <a:gdLst/>
                <a:ahLst/>
                <a:cxnLst/>
                <a:rect l="l" t="t" r="r" b="b"/>
                <a:pathLst>
                  <a:path w="14227" h="1" fill="none" extrusionOk="0">
                    <a:moveTo>
                      <a:pt x="1" y="0"/>
                    </a:moveTo>
                    <a:lnTo>
                      <a:pt x="14227"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6" name="Google Shape;4711;p73"/>
              <p:cNvGrpSpPr/>
              <p:nvPr/>
            </p:nvGrpSpPr>
            <p:grpSpPr>
              <a:xfrm>
                <a:off x="5402331" y="3937355"/>
                <a:ext cx="37776" cy="32380"/>
                <a:chOff x="5402331" y="3937355"/>
                <a:chExt cx="37776" cy="32380"/>
              </a:xfrm>
            </p:grpSpPr>
            <p:sp>
              <p:nvSpPr>
                <p:cNvPr id="820" name="Google Shape;4712;p73"/>
                <p:cNvSpPr/>
                <p:nvPr/>
              </p:nvSpPr>
              <p:spPr>
                <a:xfrm>
                  <a:off x="5402331" y="3937355"/>
                  <a:ext cx="37776" cy="32380"/>
                </a:xfrm>
                <a:custGeom>
                  <a:avLst/>
                  <a:gdLst/>
                  <a:ahLst/>
                  <a:cxnLst/>
                  <a:rect l="l" t="t" r="r" b="b"/>
                  <a:pathLst>
                    <a:path w="4803" h="4117" extrusionOk="0">
                      <a:moveTo>
                        <a:pt x="2737" y="1"/>
                      </a:moveTo>
                      <a:cubicBezTo>
                        <a:pt x="2231" y="1"/>
                        <a:pt x="1714" y="189"/>
                        <a:pt x="1294" y="609"/>
                      </a:cubicBezTo>
                      <a:cubicBezTo>
                        <a:pt x="0" y="1903"/>
                        <a:pt x="919" y="4117"/>
                        <a:pt x="2746" y="4117"/>
                      </a:cubicBezTo>
                      <a:cubicBezTo>
                        <a:pt x="3883" y="4117"/>
                        <a:pt x="4802" y="3185"/>
                        <a:pt x="4802" y="2060"/>
                      </a:cubicBezTo>
                      <a:cubicBezTo>
                        <a:pt x="4802" y="818"/>
                        <a:pt x="3792" y="1"/>
                        <a:pt x="273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4713;p73"/>
                <p:cNvSpPr/>
                <p:nvPr/>
              </p:nvSpPr>
              <p:spPr>
                <a:xfrm>
                  <a:off x="5415174" y="3946990"/>
                  <a:ext cx="15321" cy="13064"/>
                </a:xfrm>
                <a:custGeom>
                  <a:avLst/>
                  <a:gdLst/>
                  <a:ahLst/>
                  <a:cxnLst/>
                  <a:rect l="l" t="t" r="r" b="b"/>
                  <a:pathLst>
                    <a:path w="1948" h="1661" extrusionOk="0">
                      <a:moveTo>
                        <a:pt x="1113" y="1"/>
                      </a:moveTo>
                      <a:cubicBezTo>
                        <a:pt x="375" y="1"/>
                        <a:pt x="0" y="896"/>
                        <a:pt x="532" y="1416"/>
                      </a:cubicBezTo>
                      <a:cubicBezTo>
                        <a:pt x="701" y="1585"/>
                        <a:pt x="910" y="1661"/>
                        <a:pt x="1114" y="1661"/>
                      </a:cubicBezTo>
                      <a:cubicBezTo>
                        <a:pt x="1540" y="1661"/>
                        <a:pt x="1948" y="1333"/>
                        <a:pt x="1948" y="835"/>
                      </a:cubicBezTo>
                      <a:cubicBezTo>
                        <a:pt x="1948" y="376"/>
                        <a:pt x="1573" y="1"/>
                        <a:pt x="111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4714;p73"/>
              <p:cNvGrpSpPr/>
              <p:nvPr/>
            </p:nvGrpSpPr>
            <p:grpSpPr>
              <a:xfrm>
                <a:off x="5296908" y="3937355"/>
                <a:ext cx="37783" cy="32380"/>
                <a:chOff x="5296908" y="3937355"/>
                <a:chExt cx="37783" cy="32380"/>
              </a:xfrm>
            </p:grpSpPr>
            <p:sp>
              <p:nvSpPr>
                <p:cNvPr id="818" name="Google Shape;4715;p73"/>
                <p:cNvSpPr/>
                <p:nvPr/>
              </p:nvSpPr>
              <p:spPr>
                <a:xfrm>
                  <a:off x="5296908" y="3937355"/>
                  <a:ext cx="37783" cy="32380"/>
                </a:xfrm>
                <a:custGeom>
                  <a:avLst/>
                  <a:gdLst/>
                  <a:ahLst/>
                  <a:cxnLst/>
                  <a:rect l="l" t="t" r="r" b="b"/>
                  <a:pathLst>
                    <a:path w="4804" h="4117" extrusionOk="0">
                      <a:moveTo>
                        <a:pt x="2738" y="1"/>
                      </a:moveTo>
                      <a:cubicBezTo>
                        <a:pt x="2231" y="1"/>
                        <a:pt x="1715" y="189"/>
                        <a:pt x="1295" y="609"/>
                      </a:cubicBezTo>
                      <a:cubicBezTo>
                        <a:pt x="1" y="1903"/>
                        <a:pt x="920" y="4117"/>
                        <a:pt x="2747" y="4117"/>
                      </a:cubicBezTo>
                      <a:cubicBezTo>
                        <a:pt x="3884" y="4117"/>
                        <a:pt x="4803" y="3185"/>
                        <a:pt x="4803" y="2060"/>
                      </a:cubicBezTo>
                      <a:cubicBezTo>
                        <a:pt x="4803" y="818"/>
                        <a:pt x="3792" y="1"/>
                        <a:pt x="2738"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4716;p73"/>
                <p:cNvSpPr/>
                <p:nvPr/>
              </p:nvSpPr>
              <p:spPr>
                <a:xfrm>
                  <a:off x="5309846" y="3946990"/>
                  <a:ext cx="15235" cy="13064"/>
                </a:xfrm>
                <a:custGeom>
                  <a:avLst/>
                  <a:gdLst/>
                  <a:ahLst/>
                  <a:cxnLst/>
                  <a:rect l="l" t="t" r="r" b="b"/>
                  <a:pathLst>
                    <a:path w="1937" h="1661" extrusionOk="0">
                      <a:moveTo>
                        <a:pt x="1102" y="1"/>
                      </a:moveTo>
                      <a:cubicBezTo>
                        <a:pt x="364" y="1"/>
                        <a:pt x="1" y="896"/>
                        <a:pt x="521" y="1416"/>
                      </a:cubicBezTo>
                      <a:cubicBezTo>
                        <a:pt x="690" y="1585"/>
                        <a:pt x="899" y="1661"/>
                        <a:pt x="1103" y="1661"/>
                      </a:cubicBezTo>
                      <a:cubicBezTo>
                        <a:pt x="1528" y="1661"/>
                        <a:pt x="1936" y="1333"/>
                        <a:pt x="1936" y="835"/>
                      </a:cubicBezTo>
                      <a:cubicBezTo>
                        <a:pt x="1936" y="376"/>
                        <a:pt x="1561" y="1"/>
                        <a:pt x="110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4717;p73"/>
            <p:cNvGrpSpPr/>
            <p:nvPr/>
          </p:nvGrpSpPr>
          <p:grpSpPr>
            <a:xfrm>
              <a:off x="4724163" y="3119631"/>
              <a:ext cx="120838" cy="84218"/>
              <a:chOff x="4724163" y="3119631"/>
              <a:chExt cx="120838" cy="84218"/>
            </a:xfrm>
          </p:grpSpPr>
          <p:grpSp>
            <p:nvGrpSpPr>
              <p:cNvPr id="800" name="Google Shape;4718;p73"/>
              <p:cNvGrpSpPr/>
              <p:nvPr/>
            </p:nvGrpSpPr>
            <p:grpSpPr>
              <a:xfrm>
                <a:off x="4746712" y="3132773"/>
                <a:ext cx="86869" cy="56424"/>
                <a:chOff x="4746712" y="3132773"/>
                <a:chExt cx="86869" cy="56424"/>
              </a:xfrm>
            </p:grpSpPr>
            <p:sp>
              <p:nvSpPr>
                <p:cNvPr id="813" name="Google Shape;4719;p73"/>
                <p:cNvSpPr/>
                <p:nvPr/>
              </p:nvSpPr>
              <p:spPr>
                <a:xfrm>
                  <a:off x="4746712" y="3132773"/>
                  <a:ext cx="86869" cy="56424"/>
                </a:xfrm>
                <a:custGeom>
                  <a:avLst/>
                  <a:gdLst/>
                  <a:ahLst/>
                  <a:cxnLst/>
                  <a:rect l="l" t="t" r="r" b="b"/>
                  <a:pathLst>
                    <a:path w="11045" h="7174" fill="none" extrusionOk="0">
                      <a:moveTo>
                        <a:pt x="0" y="1597"/>
                      </a:moveTo>
                      <a:cubicBezTo>
                        <a:pt x="242" y="1743"/>
                        <a:pt x="3532" y="7174"/>
                        <a:pt x="3532" y="7174"/>
                      </a:cubicBezTo>
                      <a:lnTo>
                        <a:pt x="6290" y="3315"/>
                      </a:lnTo>
                      <a:lnTo>
                        <a:pt x="11044" y="1"/>
                      </a:lnTo>
                      <a:close/>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4720;p73"/>
                <p:cNvSpPr/>
                <p:nvPr/>
              </p:nvSpPr>
              <p:spPr>
                <a:xfrm>
                  <a:off x="4746712" y="3145334"/>
                  <a:ext cx="49479" cy="13520"/>
                </a:xfrm>
                <a:custGeom>
                  <a:avLst/>
                  <a:gdLst/>
                  <a:ahLst/>
                  <a:cxnLst/>
                  <a:rect l="l" t="t" r="r" b="b"/>
                  <a:pathLst>
                    <a:path w="6291" h="1719" fill="none" extrusionOk="0">
                      <a:moveTo>
                        <a:pt x="0" y="0"/>
                      </a:moveTo>
                      <a:lnTo>
                        <a:pt x="6290" y="1718"/>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4721;p73"/>
              <p:cNvGrpSpPr/>
              <p:nvPr/>
            </p:nvGrpSpPr>
            <p:grpSpPr>
              <a:xfrm>
                <a:off x="4773634" y="3143336"/>
                <a:ext cx="37776" cy="32451"/>
                <a:chOff x="4773634" y="3143336"/>
                <a:chExt cx="37776" cy="32451"/>
              </a:xfrm>
            </p:grpSpPr>
            <p:sp>
              <p:nvSpPr>
                <p:cNvPr id="811" name="Google Shape;4722;p73"/>
                <p:cNvSpPr/>
                <p:nvPr/>
              </p:nvSpPr>
              <p:spPr>
                <a:xfrm>
                  <a:off x="4773634" y="3143336"/>
                  <a:ext cx="37776" cy="32451"/>
                </a:xfrm>
                <a:custGeom>
                  <a:avLst/>
                  <a:gdLst/>
                  <a:ahLst/>
                  <a:cxnLst/>
                  <a:rect l="l" t="t" r="r" b="b"/>
                  <a:pathLst>
                    <a:path w="4803" h="4126" extrusionOk="0">
                      <a:moveTo>
                        <a:pt x="2730" y="0"/>
                      </a:moveTo>
                      <a:cubicBezTo>
                        <a:pt x="2226" y="0"/>
                        <a:pt x="1713" y="187"/>
                        <a:pt x="1295" y="605"/>
                      </a:cubicBezTo>
                      <a:cubicBezTo>
                        <a:pt x="1" y="1900"/>
                        <a:pt x="920" y="4125"/>
                        <a:pt x="2746" y="4125"/>
                      </a:cubicBezTo>
                      <a:cubicBezTo>
                        <a:pt x="3884" y="4125"/>
                        <a:pt x="4803" y="3206"/>
                        <a:pt x="4803" y="2069"/>
                      </a:cubicBezTo>
                      <a:cubicBezTo>
                        <a:pt x="4803" y="824"/>
                        <a:pt x="3788" y="0"/>
                        <a:pt x="27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4723;p73"/>
                <p:cNvSpPr/>
                <p:nvPr/>
              </p:nvSpPr>
              <p:spPr>
                <a:xfrm>
                  <a:off x="4788664" y="3153041"/>
                  <a:ext cx="13048" cy="13040"/>
                </a:xfrm>
                <a:custGeom>
                  <a:avLst/>
                  <a:gdLst/>
                  <a:ahLst/>
                  <a:cxnLst/>
                  <a:rect l="l" t="t" r="r" b="b"/>
                  <a:pathLst>
                    <a:path w="1659" h="1658" extrusionOk="0">
                      <a:moveTo>
                        <a:pt x="835" y="0"/>
                      </a:moveTo>
                      <a:cubicBezTo>
                        <a:pt x="376" y="0"/>
                        <a:pt x="1" y="375"/>
                        <a:pt x="1" y="835"/>
                      </a:cubicBezTo>
                      <a:cubicBezTo>
                        <a:pt x="1" y="1295"/>
                        <a:pt x="376" y="1657"/>
                        <a:pt x="835" y="1657"/>
                      </a:cubicBezTo>
                      <a:cubicBezTo>
                        <a:pt x="1295" y="1657"/>
                        <a:pt x="1658" y="1295"/>
                        <a:pt x="1658" y="835"/>
                      </a:cubicBezTo>
                      <a:cubicBezTo>
                        <a:pt x="1658" y="375"/>
                        <a:pt x="1295"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4724;p73"/>
              <p:cNvGrpSpPr/>
              <p:nvPr/>
            </p:nvGrpSpPr>
            <p:grpSpPr>
              <a:xfrm>
                <a:off x="4724163" y="3131248"/>
                <a:ext cx="37776" cy="32459"/>
                <a:chOff x="4724163" y="3131248"/>
                <a:chExt cx="37776" cy="32459"/>
              </a:xfrm>
            </p:grpSpPr>
            <p:sp>
              <p:nvSpPr>
                <p:cNvPr id="809" name="Google Shape;4725;p73"/>
                <p:cNvSpPr/>
                <p:nvPr/>
              </p:nvSpPr>
              <p:spPr>
                <a:xfrm>
                  <a:off x="4724163" y="3131248"/>
                  <a:ext cx="37776" cy="32459"/>
                </a:xfrm>
                <a:custGeom>
                  <a:avLst/>
                  <a:gdLst/>
                  <a:ahLst/>
                  <a:cxnLst/>
                  <a:rect l="l" t="t" r="r" b="b"/>
                  <a:pathLst>
                    <a:path w="4803" h="4127" extrusionOk="0">
                      <a:moveTo>
                        <a:pt x="2730" y="1"/>
                      </a:moveTo>
                      <a:cubicBezTo>
                        <a:pt x="2226" y="1"/>
                        <a:pt x="1712" y="188"/>
                        <a:pt x="1295" y="606"/>
                      </a:cubicBezTo>
                      <a:cubicBezTo>
                        <a:pt x="0" y="1900"/>
                        <a:pt x="920" y="4114"/>
                        <a:pt x="2746" y="4126"/>
                      </a:cubicBezTo>
                      <a:cubicBezTo>
                        <a:pt x="3883" y="4114"/>
                        <a:pt x="4803" y="3195"/>
                        <a:pt x="4803" y="2070"/>
                      </a:cubicBezTo>
                      <a:cubicBezTo>
                        <a:pt x="4803" y="824"/>
                        <a:pt x="3787" y="1"/>
                        <a:pt x="2730"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4726;p73"/>
                <p:cNvSpPr/>
                <p:nvPr/>
              </p:nvSpPr>
              <p:spPr>
                <a:xfrm>
                  <a:off x="4739288" y="3140953"/>
                  <a:ext cx="13040" cy="13048"/>
                </a:xfrm>
                <a:custGeom>
                  <a:avLst/>
                  <a:gdLst/>
                  <a:ahLst/>
                  <a:cxnLst/>
                  <a:rect l="l" t="t" r="r" b="b"/>
                  <a:pathLst>
                    <a:path w="1658" h="1659" extrusionOk="0">
                      <a:moveTo>
                        <a:pt x="823" y="1"/>
                      </a:moveTo>
                      <a:cubicBezTo>
                        <a:pt x="363" y="1"/>
                        <a:pt x="1" y="376"/>
                        <a:pt x="1" y="823"/>
                      </a:cubicBezTo>
                      <a:cubicBezTo>
                        <a:pt x="1" y="1283"/>
                        <a:pt x="363" y="1658"/>
                        <a:pt x="823" y="1658"/>
                      </a:cubicBezTo>
                      <a:cubicBezTo>
                        <a:pt x="1283" y="1658"/>
                        <a:pt x="1658" y="1283"/>
                        <a:pt x="1658" y="823"/>
                      </a:cubicBezTo>
                      <a:cubicBezTo>
                        <a:pt x="1658" y="376"/>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4727;p73"/>
              <p:cNvGrpSpPr/>
              <p:nvPr/>
            </p:nvGrpSpPr>
            <p:grpSpPr>
              <a:xfrm>
                <a:off x="4755081" y="3176054"/>
                <a:ext cx="32357" cy="27795"/>
                <a:chOff x="4755081" y="3176054"/>
                <a:chExt cx="32357" cy="27795"/>
              </a:xfrm>
            </p:grpSpPr>
            <p:sp>
              <p:nvSpPr>
                <p:cNvPr id="807" name="Google Shape;4728;p73"/>
                <p:cNvSpPr/>
                <p:nvPr/>
              </p:nvSpPr>
              <p:spPr>
                <a:xfrm>
                  <a:off x="4755081" y="3176054"/>
                  <a:ext cx="32357" cy="27795"/>
                </a:xfrm>
                <a:custGeom>
                  <a:avLst/>
                  <a:gdLst/>
                  <a:ahLst/>
                  <a:cxnLst/>
                  <a:rect l="l" t="t" r="r" b="b"/>
                  <a:pathLst>
                    <a:path w="4114" h="3534" extrusionOk="0">
                      <a:moveTo>
                        <a:pt x="2338" y="0"/>
                      </a:moveTo>
                      <a:cubicBezTo>
                        <a:pt x="1904" y="0"/>
                        <a:pt x="1462" y="162"/>
                        <a:pt x="1101" y="522"/>
                      </a:cubicBezTo>
                      <a:cubicBezTo>
                        <a:pt x="1" y="1635"/>
                        <a:pt x="787" y="3534"/>
                        <a:pt x="2360" y="3534"/>
                      </a:cubicBezTo>
                      <a:cubicBezTo>
                        <a:pt x="3327" y="3534"/>
                        <a:pt x="4114" y="2735"/>
                        <a:pt x="4114" y="1768"/>
                      </a:cubicBezTo>
                      <a:cubicBezTo>
                        <a:pt x="4114" y="704"/>
                        <a:pt x="3245" y="0"/>
                        <a:pt x="233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4729;p73"/>
                <p:cNvSpPr/>
                <p:nvPr/>
              </p:nvSpPr>
              <p:spPr>
                <a:xfrm>
                  <a:off x="4767924" y="3185768"/>
                  <a:ext cx="9902" cy="8392"/>
                </a:xfrm>
                <a:custGeom>
                  <a:avLst/>
                  <a:gdLst/>
                  <a:ahLst/>
                  <a:cxnLst/>
                  <a:rect l="l" t="t" r="r" b="b"/>
                  <a:pathLst>
                    <a:path w="1259" h="1067" extrusionOk="0">
                      <a:moveTo>
                        <a:pt x="714" y="0"/>
                      </a:moveTo>
                      <a:cubicBezTo>
                        <a:pt x="243" y="0"/>
                        <a:pt x="1" y="569"/>
                        <a:pt x="339" y="908"/>
                      </a:cubicBezTo>
                      <a:cubicBezTo>
                        <a:pt x="449" y="1017"/>
                        <a:pt x="584" y="1066"/>
                        <a:pt x="716" y="1066"/>
                      </a:cubicBezTo>
                      <a:cubicBezTo>
                        <a:pt x="993" y="1066"/>
                        <a:pt x="1259" y="852"/>
                        <a:pt x="1259" y="533"/>
                      </a:cubicBezTo>
                      <a:cubicBezTo>
                        <a:pt x="1259" y="230"/>
                        <a:pt x="1017" y="0"/>
                        <a:pt x="71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4730;p73"/>
              <p:cNvGrpSpPr/>
              <p:nvPr/>
            </p:nvGrpSpPr>
            <p:grpSpPr>
              <a:xfrm>
                <a:off x="4812550" y="3119631"/>
                <a:ext cx="32451" cy="27803"/>
                <a:chOff x="4812550" y="3119631"/>
                <a:chExt cx="32451" cy="27803"/>
              </a:xfrm>
            </p:grpSpPr>
            <p:sp>
              <p:nvSpPr>
                <p:cNvPr id="805" name="Google Shape;4731;p73"/>
                <p:cNvSpPr/>
                <p:nvPr/>
              </p:nvSpPr>
              <p:spPr>
                <a:xfrm>
                  <a:off x="4812550" y="3119631"/>
                  <a:ext cx="32451" cy="27803"/>
                </a:xfrm>
                <a:custGeom>
                  <a:avLst/>
                  <a:gdLst/>
                  <a:ahLst/>
                  <a:cxnLst/>
                  <a:rect l="l" t="t" r="r" b="b"/>
                  <a:pathLst>
                    <a:path w="4126" h="3535" extrusionOk="0">
                      <a:moveTo>
                        <a:pt x="2350" y="1"/>
                      </a:moveTo>
                      <a:cubicBezTo>
                        <a:pt x="1916" y="1"/>
                        <a:pt x="1473" y="162"/>
                        <a:pt x="1113" y="522"/>
                      </a:cubicBezTo>
                      <a:cubicBezTo>
                        <a:pt x="0" y="1635"/>
                        <a:pt x="798" y="3534"/>
                        <a:pt x="2371" y="3534"/>
                      </a:cubicBezTo>
                      <a:cubicBezTo>
                        <a:pt x="3339" y="3534"/>
                        <a:pt x="4125" y="2748"/>
                        <a:pt x="4125" y="1768"/>
                      </a:cubicBezTo>
                      <a:cubicBezTo>
                        <a:pt x="4125" y="705"/>
                        <a:pt x="3256" y="1"/>
                        <a:pt x="2350"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4732;p73"/>
                <p:cNvSpPr/>
                <p:nvPr/>
              </p:nvSpPr>
              <p:spPr>
                <a:xfrm>
                  <a:off x="4826912" y="3129352"/>
                  <a:ext cx="8478" cy="8376"/>
                </a:xfrm>
                <a:custGeom>
                  <a:avLst/>
                  <a:gdLst/>
                  <a:ahLst/>
                  <a:cxnLst/>
                  <a:rect l="l" t="t" r="r" b="b"/>
                  <a:pathLst>
                    <a:path w="1078" h="1065" extrusionOk="0">
                      <a:moveTo>
                        <a:pt x="533" y="0"/>
                      </a:moveTo>
                      <a:cubicBezTo>
                        <a:pt x="243" y="0"/>
                        <a:pt x="1" y="242"/>
                        <a:pt x="1" y="532"/>
                      </a:cubicBezTo>
                      <a:cubicBezTo>
                        <a:pt x="1" y="835"/>
                        <a:pt x="243" y="1065"/>
                        <a:pt x="533" y="1065"/>
                      </a:cubicBezTo>
                      <a:cubicBezTo>
                        <a:pt x="835" y="1065"/>
                        <a:pt x="1077" y="835"/>
                        <a:pt x="1077" y="532"/>
                      </a:cubicBezTo>
                      <a:cubicBezTo>
                        <a:pt x="1077" y="242"/>
                        <a:pt x="835" y="0"/>
                        <a:pt x="53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 name="Google Shape;4733;p73"/>
            <p:cNvGrpSpPr/>
            <p:nvPr/>
          </p:nvGrpSpPr>
          <p:grpSpPr>
            <a:xfrm>
              <a:off x="5382826" y="4027197"/>
              <a:ext cx="268967" cy="250422"/>
              <a:chOff x="5382826" y="4027197"/>
              <a:chExt cx="268967" cy="250422"/>
            </a:xfrm>
          </p:grpSpPr>
          <p:grpSp>
            <p:nvGrpSpPr>
              <p:cNvPr id="772" name="Google Shape;4734;p73"/>
              <p:cNvGrpSpPr/>
              <p:nvPr/>
            </p:nvGrpSpPr>
            <p:grpSpPr>
              <a:xfrm>
                <a:off x="5405280" y="4042510"/>
                <a:ext cx="237570" cy="218647"/>
                <a:chOff x="5405280" y="4042510"/>
                <a:chExt cx="237570" cy="218647"/>
              </a:xfrm>
            </p:grpSpPr>
            <p:sp>
              <p:nvSpPr>
                <p:cNvPr id="794" name="Google Shape;4735;p73"/>
                <p:cNvSpPr/>
                <p:nvPr/>
              </p:nvSpPr>
              <p:spPr>
                <a:xfrm>
                  <a:off x="5405280" y="4042510"/>
                  <a:ext cx="144999" cy="173832"/>
                </a:xfrm>
                <a:custGeom>
                  <a:avLst/>
                  <a:gdLst/>
                  <a:ahLst/>
                  <a:cxnLst/>
                  <a:rect l="l" t="t" r="r" b="b"/>
                  <a:pathLst>
                    <a:path w="18436" h="22102" fill="none" extrusionOk="0">
                      <a:moveTo>
                        <a:pt x="0" y="12037"/>
                      </a:moveTo>
                      <a:cubicBezTo>
                        <a:pt x="702" y="12073"/>
                        <a:pt x="12302" y="22101"/>
                        <a:pt x="12302" y="22101"/>
                      </a:cubicBezTo>
                      <a:lnTo>
                        <a:pt x="11819" y="13005"/>
                      </a:lnTo>
                      <a:lnTo>
                        <a:pt x="18435" y="1"/>
                      </a:lnTo>
                      <a:lnTo>
                        <a:pt x="0" y="1252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4736;p73"/>
                <p:cNvSpPr/>
                <p:nvPr/>
              </p:nvSpPr>
              <p:spPr>
                <a:xfrm>
                  <a:off x="5502036" y="4125093"/>
                  <a:ext cx="134350" cy="135585"/>
                </a:xfrm>
                <a:custGeom>
                  <a:avLst/>
                  <a:gdLst/>
                  <a:ahLst/>
                  <a:cxnLst/>
                  <a:rect l="l" t="t" r="r" b="b"/>
                  <a:pathLst>
                    <a:path w="17082" h="17239" fill="none" extrusionOk="0">
                      <a:moveTo>
                        <a:pt x="13513" y="17239"/>
                      </a:moveTo>
                      <a:lnTo>
                        <a:pt x="12690" y="8614"/>
                      </a:lnTo>
                      <a:lnTo>
                        <a:pt x="17081" y="1"/>
                      </a:lnTo>
                      <a:lnTo>
                        <a:pt x="0" y="2021"/>
                      </a:lnTo>
                      <a:close/>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4737;p73"/>
                <p:cNvSpPr/>
                <p:nvPr/>
              </p:nvSpPr>
              <p:spPr>
                <a:xfrm>
                  <a:off x="5543704" y="4042990"/>
                  <a:ext cx="99146" cy="81639"/>
                </a:xfrm>
                <a:custGeom>
                  <a:avLst/>
                  <a:gdLst/>
                  <a:ahLst/>
                  <a:cxnLst/>
                  <a:rect l="l" t="t" r="r" b="b"/>
                  <a:pathLst>
                    <a:path w="12606" h="10380" fill="none" extrusionOk="0">
                      <a:moveTo>
                        <a:pt x="1" y="0"/>
                      </a:moveTo>
                      <a:lnTo>
                        <a:pt x="12606" y="1037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4738;p73"/>
                <p:cNvSpPr/>
                <p:nvPr/>
              </p:nvSpPr>
              <p:spPr>
                <a:xfrm>
                  <a:off x="5501941" y="4140980"/>
                  <a:ext cx="103708" cy="51862"/>
                </a:xfrm>
                <a:custGeom>
                  <a:avLst/>
                  <a:gdLst/>
                  <a:ahLst/>
                  <a:cxnLst/>
                  <a:rect l="l" t="t" r="r" b="b"/>
                  <a:pathLst>
                    <a:path w="13186" h="6594" fill="none" extrusionOk="0">
                      <a:moveTo>
                        <a:pt x="13186" y="6594"/>
                      </a:moveTo>
                      <a:lnTo>
                        <a:pt x="0"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4739;p73"/>
                <p:cNvSpPr/>
                <p:nvPr/>
              </p:nvSpPr>
              <p:spPr>
                <a:xfrm>
                  <a:off x="5495854" y="4211010"/>
                  <a:ext cx="105989" cy="50147"/>
                </a:xfrm>
                <a:custGeom>
                  <a:avLst/>
                  <a:gdLst/>
                  <a:ahLst/>
                  <a:cxnLst/>
                  <a:rect l="l" t="t" r="r" b="b"/>
                  <a:pathLst>
                    <a:path w="13476" h="6376" fill="none" extrusionOk="0">
                      <a:moveTo>
                        <a:pt x="0" y="0"/>
                      </a:moveTo>
                      <a:lnTo>
                        <a:pt x="13476" y="637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4740;p73"/>
                <p:cNvSpPr/>
                <p:nvPr/>
              </p:nvSpPr>
              <p:spPr>
                <a:xfrm>
                  <a:off x="5405280" y="4134420"/>
                  <a:ext cx="96669" cy="6567"/>
                </a:xfrm>
                <a:custGeom>
                  <a:avLst/>
                  <a:gdLst/>
                  <a:ahLst/>
                  <a:cxnLst/>
                  <a:rect l="l" t="t" r="r" b="b"/>
                  <a:pathLst>
                    <a:path w="12291" h="835" fill="none" extrusionOk="0">
                      <a:moveTo>
                        <a:pt x="12290" y="835"/>
                      </a:moveTo>
                      <a:lnTo>
                        <a:pt x="0"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4741;p73"/>
              <p:cNvGrpSpPr/>
              <p:nvPr/>
            </p:nvGrpSpPr>
            <p:grpSpPr>
              <a:xfrm>
                <a:off x="5382826" y="4125549"/>
                <a:ext cx="37776" cy="32380"/>
                <a:chOff x="5382826" y="4125549"/>
                <a:chExt cx="37776" cy="32380"/>
              </a:xfrm>
            </p:grpSpPr>
            <p:sp>
              <p:nvSpPr>
                <p:cNvPr id="792" name="Google Shape;4742;p73"/>
                <p:cNvSpPr/>
                <p:nvPr/>
              </p:nvSpPr>
              <p:spPr>
                <a:xfrm>
                  <a:off x="5382826" y="4125549"/>
                  <a:ext cx="37776" cy="32380"/>
                </a:xfrm>
                <a:custGeom>
                  <a:avLst/>
                  <a:gdLst/>
                  <a:ahLst/>
                  <a:cxnLst/>
                  <a:rect l="l" t="t" r="r" b="b"/>
                  <a:pathLst>
                    <a:path w="4803" h="4117" extrusionOk="0">
                      <a:moveTo>
                        <a:pt x="2734" y="0"/>
                      </a:moveTo>
                      <a:cubicBezTo>
                        <a:pt x="2229" y="0"/>
                        <a:pt x="1714" y="188"/>
                        <a:pt x="1295" y="608"/>
                      </a:cubicBezTo>
                      <a:cubicBezTo>
                        <a:pt x="0" y="1902"/>
                        <a:pt x="907" y="4116"/>
                        <a:pt x="2746" y="4116"/>
                      </a:cubicBezTo>
                      <a:cubicBezTo>
                        <a:pt x="3871" y="4116"/>
                        <a:pt x="4790" y="3197"/>
                        <a:pt x="4803" y="2060"/>
                      </a:cubicBezTo>
                      <a:cubicBezTo>
                        <a:pt x="4794" y="817"/>
                        <a:pt x="3787" y="0"/>
                        <a:pt x="2734"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4743;p73"/>
                <p:cNvSpPr/>
                <p:nvPr/>
              </p:nvSpPr>
              <p:spPr>
                <a:xfrm>
                  <a:off x="5395669" y="4135176"/>
                  <a:ext cx="15227" cy="13072"/>
                </a:xfrm>
                <a:custGeom>
                  <a:avLst/>
                  <a:gdLst/>
                  <a:ahLst/>
                  <a:cxnLst/>
                  <a:rect l="l" t="t" r="r" b="b"/>
                  <a:pathLst>
                    <a:path w="1936" h="1662" extrusionOk="0">
                      <a:moveTo>
                        <a:pt x="1113" y="1"/>
                      </a:moveTo>
                      <a:cubicBezTo>
                        <a:pt x="375" y="1"/>
                        <a:pt x="0" y="896"/>
                        <a:pt x="520" y="1416"/>
                      </a:cubicBezTo>
                      <a:cubicBezTo>
                        <a:pt x="689" y="1585"/>
                        <a:pt x="898" y="1661"/>
                        <a:pt x="1103" y="1661"/>
                      </a:cubicBezTo>
                      <a:cubicBezTo>
                        <a:pt x="1528" y="1661"/>
                        <a:pt x="1936" y="1334"/>
                        <a:pt x="1936" y="836"/>
                      </a:cubicBezTo>
                      <a:cubicBezTo>
                        <a:pt x="1936" y="376"/>
                        <a:pt x="1561" y="1"/>
                        <a:pt x="111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4744;p73"/>
              <p:cNvGrpSpPr/>
              <p:nvPr/>
            </p:nvGrpSpPr>
            <p:grpSpPr>
              <a:xfrm>
                <a:off x="5475680" y="4195587"/>
                <a:ext cx="37783" cy="32364"/>
                <a:chOff x="5475680" y="4195587"/>
                <a:chExt cx="37783" cy="32364"/>
              </a:xfrm>
            </p:grpSpPr>
            <p:sp>
              <p:nvSpPr>
                <p:cNvPr id="790" name="Google Shape;4745;p73"/>
                <p:cNvSpPr/>
                <p:nvPr/>
              </p:nvSpPr>
              <p:spPr>
                <a:xfrm>
                  <a:off x="5475680" y="4195587"/>
                  <a:ext cx="37783" cy="32364"/>
                </a:xfrm>
                <a:custGeom>
                  <a:avLst/>
                  <a:gdLst/>
                  <a:ahLst/>
                  <a:cxnLst/>
                  <a:rect l="l" t="t" r="r" b="b"/>
                  <a:pathLst>
                    <a:path w="4804" h="4115" extrusionOk="0">
                      <a:moveTo>
                        <a:pt x="2732" y="1"/>
                      </a:moveTo>
                      <a:cubicBezTo>
                        <a:pt x="2228" y="1"/>
                        <a:pt x="1713" y="188"/>
                        <a:pt x="1295" y="606"/>
                      </a:cubicBezTo>
                      <a:cubicBezTo>
                        <a:pt x="1" y="1901"/>
                        <a:pt x="920" y="4114"/>
                        <a:pt x="2747" y="4114"/>
                      </a:cubicBezTo>
                      <a:cubicBezTo>
                        <a:pt x="3884" y="4114"/>
                        <a:pt x="4803" y="3195"/>
                        <a:pt x="4803" y="2058"/>
                      </a:cubicBezTo>
                      <a:cubicBezTo>
                        <a:pt x="4803" y="821"/>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4746;p73"/>
                <p:cNvSpPr/>
                <p:nvPr/>
              </p:nvSpPr>
              <p:spPr>
                <a:xfrm>
                  <a:off x="5488523" y="4205300"/>
                  <a:ext cx="15329" cy="13040"/>
                </a:xfrm>
                <a:custGeom>
                  <a:avLst/>
                  <a:gdLst/>
                  <a:ahLst/>
                  <a:cxnLst/>
                  <a:rect l="l" t="t" r="r" b="b"/>
                  <a:pathLst>
                    <a:path w="1949" h="1658" extrusionOk="0">
                      <a:moveTo>
                        <a:pt x="1114" y="0"/>
                      </a:moveTo>
                      <a:cubicBezTo>
                        <a:pt x="376" y="0"/>
                        <a:pt x="1" y="883"/>
                        <a:pt x="533" y="1416"/>
                      </a:cubicBezTo>
                      <a:cubicBezTo>
                        <a:pt x="700" y="1583"/>
                        <a:pt x="905" y="1657"/>
                        <a:pt x="1106" y="1657"/>
                      </a:cubicBezTo>
                      <a:cubicBezTo>
                        <a:pt x="1531" y="1657"/>
                        <a:pt x="1940" y="1324"/>
                        <a:pt x="1948" y="823"/>
                      </a:cubicBezTo>
                      <a:cubicBezTo>
                        <a:pt x="1948" y="363"/>
                        <a:pt x="1573" y="0"/>
                        <a:pt x="111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4747;p73"/>
              <p:cNvGrpSpPr/>
              <p:nvPr/>
            </p:nvGrpSpPr>
            <p:grpSpPr>
              <a:xfrm>
                <a:off x="5532575" y="4027197"/>
                <a:ext cx="33308" cy="32262"/>
                <a:chOff x="5532575" y="4027197"/>
                <a:chExt cx="33308" cy="32262"/>
              </a:xfrm>
            </p:grpSpPr>
            <p:sp>
              <p:nvSpPr>
                <p:cNvPr id="788" name="Google Shape;4748;p73"/>
                <p:cNvSpPr/>
                <p:nvPr/>
              </p:nvSpPr>
              <p:spPr>
                <a:xfrm>
                  <a:off x="5532575" y="4027197"/>
                  <a:ext cx="33308" cy="32262"/>
                </a:xfrm>
                <a:custGeom>
                  <a:avLst/>
                  <a:gdLst/>
                  <a:ahLst/>
                  <a:cxnLst/>
                  <a:rect l="l" t="t" r="r" b="b"/>
                  <a:pathLst>
                    <a:path w="4235" h="4102" extrusionOk="0">
                      <a:moveTo>
                        <a:pt x="1984" y="0"/>
                      </a:moveTo>
                      <a:cubicBezTo>
                        <a:pt x="871" y="49"/>
                        <a:pt x="0" y="1004"/>
                        <a:pt x="37" y="2117"/>
                      </a:cubicBezTo>
                      <a:cubicBezTo>
                        <a:pt x="73" y="3227"/>
                        <a:pt x="980" y="4101"/>
                        <a:pt x="2084" y="4101"/>
                      </a:cubicBezTo>
                      <a:cubicBezTo>
                        <a:pt x="2099" y="4101"/>
                        <a:pt x="2114" y="4101"/>
                        <a:pt x="2130" y="4101"/>
                      </a:cubicBezTo>
                      <a:lnTo>
                        <a:pt x="2275" y="4101"/>
                      </a:lnTo>
                      <a:cubicBezTo>
                        <a:pt x="3375" y="4028"/>
                        <a:pt x="4234" y="3085"/>
                        <a:pt x="4186" y="1984"/>
                      </a:cubicBezTo>
                      <a:cubicBezTo>
                        <a:pt x="4150" y="871"/>
                        <a:pt x="3242" y="0"/>
                        <a:pt x="21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4749;p73"/>
                <p:cNvSpPr/>
                <p:nvPr/>
              </p:nvSpPr>
              <p:spPr>
                <a:xfrm>
                  <a:off x="5540661" y="4036792"/>
                  <a:ext cx="15502" cy="13064"/>
                </a:xfrm>
                <a:custGeom>
                  <a:avLst/>
                  <a:gdLst/>
                  <a:ahLst/>
                  <a:cxnLst/>
                  <a:rect l="l" t="t" r="r" b="b"/>
                  <a:pathLst>
                    <a:path w="1971" h="1661" extrusionOk="0">
                      <a:moveTo>
                        <a:pt x="1098" y="1"/>
                      </a:moveTo>
                      <a:cubicBezTo>
                        <a:pt x="1083" y="1"/>
                        <a:pt x="1068" y="1"/>
                        <a:pt x="1053" y="2"/>
                      </a:cubicBezTo>
                      <a:cubicBezTo>
                        <a:pt x="315" y="50"/>
                        <a:pt x="1" y="970"/>
                        <a:pt x="557" y="1453"/>
                      </a:cubicBezTo>
                      <a:cubicBezTo>
                        <a:pt x="721" y="1596"/>
                        <a:pt x="913" y="1660"/>
                        <a:pt x="1100" y="1660"/>
                      </a:cubicBezTo>
                      <a:cubicBezTo>
                        <a:pt x="1548" y="1660"/>
                        <a:pt x="1970" y="1296"/>
                        <a:pt x="1936" y="776"/>
                      </a:cubicBezTo>
                      <a:cubicBezTo>
                        <a:pt x="1901" y="332"/>
                        <a:pt x="1527" y="1"/>
                        <a:pt x="1098"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4750;p73"/>
              <p:cNvGrpSpPr/>
              <p:nvPr/>
            </p:nvGrpSpPr>
            <p:grpSpPr>
              <a:xfrm>
                <a:off x="5590706" y="4245348"/>
                <a:ext cx="33497" cy="32270"/>
                <a:chOff x="5590706" y="4245348"/>
                <a:chExt cx="33497" cy="32270"/>
              </a:xfrm>
            </p:grpSpPr>
            <p:sp>
              <p:nvSpPr>
                <p:cNvPr id="786" name="Google Shape;4751;p73"/>
                <p:cNvSpPr/>
                <p:nvPr/>
              </p:nvSpPr>
              <p:spPr>
                <a:xfrm>
                  <a:off x="5590706" y="4245348"/>
                  <a:ext cx="33497" cy="32270"/>
                </a:xfrm>
                <a:custGeom>
                  <a:avLst/>
                  <a:gdLst/>
                  <a:ahLst/>
                  <a:cxnLst/>
                  <a:rect l="l" t="t" r="r" b="b"/>
                  <a:pathLst>
                    <a:path w="4259" h="4103" extrusionOk="0">
                      <a:moveTo>
                        <a:pt x="2175" y="0"/>
                      </a:moveTo>
                      <a:cubicBezTo>
                        <a:pt x="2160" y="0"/>
                        <a:pt x="2145" y="1"/>
                        <a:pt x="2130" y="1"/>
                      </a:cubicBezTo>
                      <a:lnTo>
                        <a:pt x="1984" y="1"/>
                      </a:lnTo>
                      <a:cubicBezTo>
                        <a:pt x="872" y="49"/>
                        <a:pt x="1" y="993"/>
                        <a:pt x="37" y="2118"/>
                      </a:cubicBezTo>
                      <a:cubicBezTo>
                        <a:pt x="73" y="3228"/>
                        <a:pt x="980" y="4102"/>
                        <a:pt x="2085" y="4102"/>
                      </a:cubicBezTo>
                      <a:cubicBezTo>
                        <a:pt x="2100" y="4102"/>
                        <a:pt x="2115" y="4102"/>
                        <a:pt x="2130" y="4102"/>
                      </a:cubicBezTo>
                      <a:lnTo>
                        <a:pt x="2275" y="4102"/>
                      </a:lnTo>
                      <a:cubicBezTo>
                        <a:pt x="3388" y="4041"/>
                        <a:pt x="4259" y="3098"/>
                        <a:pt x="4222" y="1985"/>
                      </a:cubicBezTo>
                      <a:cubicBezTo>
                        <a:pt x="4175" y="875"/>
                        <a:pt x="3279" y="0"/>
                        <a:pt x="217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4752;p73"/>
                <p:cNvSpPr/>
                <p:nvPr/>
              </p:nvSpPr>
              <p:spPr>
                <a:xfrm>
                  <a:off x="5598791" y="4254944"/>
                  <a:ext cx="15408" cy="13048"/>
                </a:xfrm>
                <a:custGeom>
                  <a:avLst/>
                  <a:gdLst/>
                  <a:ahLst/>
                  <a:cxnLst/>
                  <a:rect l="l" t="t" r="r" b="b"/>
                  <a:pathLst>
                    <a:path w="1959" h="1659" extrusionOk="0">
                      <a:moveTo>
                        <a:pt x="1106" y="0"/>
                      </a:moveTo>
                      <a:cubicBezTo>
                        <a:pt x="1085" y="0"/>
                        <a:pt x="1063" y="1"/>
                        <a:pt x="1041" y="3"/>
                      </a:cubicBezTo>
                      <a:cubicBezTo>
                        <a:pt x="303" y="51"/>
                        <a:pt x="1" y="970"/>
                        <a:pt x="557" y="1454"/>
                      </a:cubicBezTo>
                      <a:cubicBezTo>
                        <a:pt x="720" y="1596"/>
                        <a:pt x="909" y="1659"/>
                        <a:pt x="1093" y="1659"/>
                      </a:cubicBezTo>
                      <a:cubicBezTo>
                        <a:pt x="1538" y="1659"/>
                        <a:pt x="1958" y="1290"/>
                        <a:pt x="1924" y="777"/>
                      </a:cubicBezTo>
                      <a:cubicBezTo>
                        <a:pt x="1901" y="339"/>
                        <a:pt x="1538" y="0"/>
                        <a:pt x="1106"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4753;p73"/>
              <p:cNvGrpSpPr/>
              <p:nvPr/>
            </p:nvGrpSpPr>
            <p:grpSpPr>
              <a:xfrm>
                <a:off x="5618681" y="4109677"/>
                <a:ext cx="33112" cy="32357"/>
                <a:chOff x="5618681" y="4109677"/>
                <a:chExt cx="33112" cy="32357"/>
              </a:xfrm>
            </p:grpSpPr>
            <p:sp>
              <p:nvSpPr>
                <p:cNvPr id="784" name="Google Shape;4754;p73"/>
                <p:cNvSpPr/>
                <p:nvPr/>
              </p:nvSpPr>
              <p:spPr>
                <a:xfrm>
                  <a:off x="5618681" y="4109677"/>
                  <a:ext cx="33112" cy="32357"/>
                </a:xfrm>
                <a:custGeom>
                  <a:avLst/>
                  <a:gdLst/>
                  <a:ahLst/>
                  <a:cxnLst/>
                  <a:rect l="l" t="t" r="r" b="b"/>
                  <a:pathLst>
                    <a:path w="4210" h="4114" extrusionOk="0">
                      <a:moveTo>
                        <a:pt x="1984" y="1"/>
                      </a:moveTo>
                      <a:cubicBezTo>
                        <a:pt x="871" y="61"/>
                        <a:pt x="0" y="1005"/>
                        <a:pt x="36" y="2130"/>
                      </a:cubicBezTo>
                      <a:cubicBezTo>
                        <a:pt x="84" y="3235"/>
                        <a:pt x="992" y="4114"/>
                        <a:pt x="2106" y="4114"/>
                      </a:cubicBezTo>
                      <a:cubicBezTo>
                        <a:pt x="2114" y="4114"/>
                        <a:pt x="2121" y="4114"/>
                        <a:pt x="2129" y="4114"/>
                      </a:cubicBezTo>
                      <a:lnTo>
                        <a:pt x="2274" y="4114"/>
                      </a:lnTo>
                      <a:cubicBezTo>
                        <a:pt x="3375" y="4029"/>
                        <a:pt x="4210" y="3086"/>
                        <a:pt x="4173" y="1985"/>
                      </a:cubicBezTo>
                      <a:cubicBezTo>
                        <a:pt x="4137" y="884"/>
                        <a:pt x="3230" y="13"/>
                        <a:pt x="2129"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4755;p73"/>
                <p:cNvSpPr/>
                <p:nvPr/>
              </p:nvSpPr>
              <p:spPr>
                <a:xfrm>
                  <a:off x="5626767" y="4119280"/>
                  <a:ext cx="15494" cy="13056"/>
                </a:xfrm>
                <a:custGeom>
                  <a:avLst/>
                  <a:gdLst/>
                  <a:ahLst/>
                  <a:cxnLst/>
                  <a:rect l="l" t="t" r="r" b="b"/>
                  <a:pathLst>
                    <a:path w="1970" h="1660" extrusionOk="0">
                      <a:moveTo>
                        <a:pt x="1098" y="1"/>
                      </a:moveTo>
                      <a:cubicBezTo>
                        <a:pt x="1083" y="1"/>
                        <a:pt x="1068" y="1"/>
                        <a:pt x="1053" y="2"/>
                      </a:cubicBezTo>
                      <a:cubicBezTo>
                        <a:pt x="315" y="62"/>
                        <a:pt x="0" y="970"/>
                        <a:pt x="557" y="1453"/>
                      </a:cubicBezTo>
                      <a:cubicBezTo>
                        <a:pt x="721" y="1596"/>
                        <a:pt x="913" y="1660"/>
                        <a:pt x="1100" y="1660"/>
                      </a:cubicBezTo>
                      <a:cubicBezTo>
                        <a:pt x="1547" y="1660"/>
                        <a:pt x="1970" y="1296"/>
                        <a:pt x="1936" y="776"/>
                      </a:cubicBezTo>
                      <a:cubicBezTo>
                        <a:pt x="1901" y="332"/>
                        <a:pt x="1527" y="1"/>
                        <a:pt x="1098"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4756;p73"/>
              <p:cNvGrpSpPr/>
              <p:nvPr/>
            </p:nvGrpSpPr>
            <p:grpSpPr>
              <a:xfrm>
                <a:off x="5479298" y="4128262"/>
                <a:ext cx="31405" cy="26906"/>
                <a:chOff x="5479298" y="4128262"/>
                <a:chExt cx="31405" cy="26906"/>
              </a:xfrm>
            </p:grpSpPr>
            <p:sp>
              <p:nvSpPr>
                <p:cNvPr id="782" name="Google Shape;4757;p73"/>
                <p:cNvSpPr/>
                <p:nvPr/>
              </p:nvSpPr>
              <p:spPr>
                <a:xfrm>
                  <a:off x="5479298" y="4128262"/>
                  <a:ext cx="31405" cy="26906"/>
                </a:xfrm>
                <a:custGeom>
                  <a:avLst/>
                  <a:gdLst/>
                  <a:ahLst/>
                  <a:cxnLst/>
                  <a:rect l="l" t="t" r="r" b="b"/>
                  <a:pathLst>
                    <a:path w="3993" h="3421" extrusionOk="0">
                      <a:moveTo>
                        <a:pt x="2273" y="1"/>
                      </a:moveTo>
                      <a:cubicBezTo>
                        <a:pt x="1853" y="1"/>
                        <a:pt x="1425" y="157"/>
                        <a:pt x="1077" y="505"/>
                      </a:cubicBezTo>
                      <a:cubicBezTo>
                        <a:pt x="0" y="1582"/>
                        <a:pt x="762" y="3420"/>
                        <a:pt x="2287" y="3420"/>
                      </a:cubicBezTo>
                      <a:cubicBezTo>
                        <a:pt x="3230" y="3420"/>
                        <a:pt x="3992" y="2658"/>
                        <a:pt x="3992" y="1715"/>
                      </a:cubicBezTo>
                      <a:cubicBezTo>
                        <a:pt x="3992" y="683"/>
                        <a:pt x="3150"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4758;p73"/>
                <p:cNvSpPr/>
                <p:nvPr/>
              </p:nvSpPr>
              <p:spPr>
                <a:xfrm>
                  <a:off x="5493471" y="4137936"/>
                  <a:ext cx="7621" cy="7621"/>
                </a:xfrm>
                <a:custGeom>
                  <a:avLst/>
                  <a:gdLst/>
                  <a:ahLst/>
                  <a:cxnLst/>
                  <a:rect l="l" t="t" r="r" b="b"/>
                  <a:pathLst>
                    <a:path w="969" h="969" extrusionOk="0">
                      <a:moveTo>
                        <a:pt x="485" y="1"/>
                      </a:moveTo>
                      <a:cubicBezTo>
                        <a:pt x="218" y="1"/>
                        <a:pt x="1" y="218"/>
                        <a:pt x="1" y="485"/>
                      </a:cubicBezTo>
                      <a:cubicBezTo>
                        <a:pt x="1" y="751"/>
                        <a:pt x="218" y="968"/>
                        <a:pt x="485" y="968"/>
                      </a:cubicBezTo>
                      <a:cubicBezTo>
                        <a:pt x="751" y="968"/>
                        <a:pt x="968" y="751"/>
                        <a:pt x="968" y="485"/>
                      </a:cubicBezTo>
                      <a:cubicBezTo>
                        <a:pt x="968" y="218"/>
                        <a:pt x="751" y="1"/>
                        <a:pt x="48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4759;p73"/>
              <p:cNvGrpSpPr/>
              <p:nvPr/>
            </p:nvGrpSpPr>
            <p:grpSpPr>
              <a:xfrm>
                <a:off x="5582903" y="4180116"/>
                <a:ext cx="31499" cy="26898"/>
                <a:chOff x="5582903" y="4180116"/>
                <a:chExt cx="31499" cy="26898"/>
              </a:xfrm>
            </p:grpSpPr>
            <p:sp>
              <p:nvSpPr>
                <p:cNvPr id="780" name="Google Shape;4760;p73"/>
                <p:cNvSpPr/>
                <p:nvPr/>
              </p:nvSpPr>
              <p:spPr>
                <a:xfrm>
                  <a:off x="5582903" y="4180116"/>
                  <a:ext cx="31499" cy="26898"/>
                </a:xfrm>
                <a:custGeom>
                  <a:avLst/>
                  <a:gdLst/>
                  <a:ahLst/>
                  <a:cxnLst/>
                  <a:rect l="l" t="t" r="r" b="b"/>
                  <a:pathLst>
                    <a:path w="4005" h="3420" extrusionOk="0">
                      <a:moveTo>
                        <a:pt x="2276" y="1"/>
                      </a:moveTo>
                      <a:cubicBezTo>
                        <a:pt x="1855" y="1"/>
                        <a:pt x="1425" y="156"/>
                        <a:pt x="1077" y="505"/>
                      </a:cubicBezTo>
                      <a:cubicBezTo>
                        <a:pt x="1" y="1581"/>
                        <a:pt x="763" y="3420"/>
                        <a:pt x="2287" y="3420"/>
                      </a:cubicBezTo>
                      <a:cubicBezTo>
                        <a:pt x="3231" y="3420"/>
                        <a:pt x="4005" y="2658"/>
                        <a:pt x="4005" y="1714"/>
                      </a:cubicBezTo>
                      <a:cubicBezTo>
                        <a:pt x="4005" y="683"/>
                        <a:pt x="3157" y="1"/>
                        <a:pt x="227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4761;p73"/>
                <p:cNvSpPr/>
                <p:nvPr/>
              </p:nvSpPr>
              <p:spPr>
                <a:xfrm>
                  <a:off x="5597084" y="4189790"/>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 name="Google Shape;4762;p73"/>
            <p:cNvGrpSpPr/>
            <p:nvPr/>
          </p:nvGrpSpPr>
          <p:grpSpPr>
            <a:xfrm>
              <a:off x="3977681" y="3230323"/>
              <a:ext cx="94584" cy="84085"/>
              <a:chOff x="3977681" y="3230323"/>
              <a:chExt cx="94584" cy="84085"/>
            </a:xfrm>
          </p:grpSpPr>
          <p:grpSp>
            <p:nvGrpSpPr>
              <p:cNvPr id="756" name="Google Shape;4763;p73"/>
              <p:cNvGrpSpPr/>
              <p:nvPr/>
            </p:nvGrpSpPr>
            <p:grpSpPr>
              <a:xfrm>
                <a:off x="4000135" y="3243041"/>
                <a:ext cx="59570" cy="57186"/>
                <a:chOff x="4000135" y="3243041"/>
                <a:chExt cx="59570" cy="57186"/>
              </a:xfrm>
            </p:grpSpPr>
            <p:sp>
              <p:nvSpPr>
                <p:cNvPr id="769" name="Google Shape;4764;p73"/>
                <p:cNvSpPr/>
                <p:nvPr/>
              </p:nvSpPr>
              <p:spPr>
                <a:xfrm>
                  <a:off x="4000135" y="3243041"/>
                  <a:ext cx="59570" cy="57092"/>
                </a:xfrm>
                <a:custGeom>
                  <a:avLst/>
                  <a:gdLst/>
                  <a:ahLst/>
                  <a:cxnLst/>
                  <a:rect l="l" t="t" r="r" b="b"/>
                  <a:pathLst>
                    <a:path w="7574" h="7259" fill="none" extrusionOk="0">
                      <a:moveTo>
                        <a:pt x="1" y="2323"/>
                      </a:moveTo>
                      <a:lnTo>
                        <a:pt x="2577" y="7259"/>
                      </a:lnTo>
                      <a:lnTo>
                        <a:pt x="7573" y="4114"/>
                      </a:lnTo>
                      <a:lnTo>
                        <a:pt x="5541" y="1"/>
                      </a:lnTo>
                      <a:lnTo>
                        <a:pt x="352" y="2323"/>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4765;p73"/>
                <p:cNvSpPr/>
                <p:nvPr/>
              </p:nvSpPr>
              <p:spPr>
                <a:xfrm>
                  <a:off x="4024210" y="3246847"/>
                  <a:ext cx="15706" cy="53380"/>
                </a:xfrm>
                <a:custGeom>
                  <a:avLst/>
                  <a:gdLst/>
                  <a:ahLst/>
                  <a:cxnLst/>
                  <a:rect l="l" t="t" r="r" b="b"/>
                  <a:pathLst>
                    <a:path w="1997" h="6787" fill="none" extrusionOk="0">
                      <a:moveTo>
                        <a:pt x="0" y="6787"/>
                      </a:moveTo>
                      <a:lnTo>
                        <a:pt x="1996"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4766;p73"/>
                <p:cNvSpPr/>
                <p:nvPr/>
              </p:nvSpPr>
              <p:spPr>
                <a:xfrm>
                  <a:off x="4002896" y="3261311"/>
                  <a:ext cx="56809" cy="14086"/>
                </a:xfrm>
                <a:custGeom>
                  <a:avLst/>
                  <a:gdLst/>
                  <a:ahLst/>
                  <a:cxnLst/>
                  <a:rect l="l" t="t" r="r" b="b"/>
                  <a:pathLst>
                    <a:path w="7223" h="1791" fill="none" extrusionOk="0">
                      <a:moveTo>
                        <a:pt x="7222" y="1791"/>
                      </a:moveTo>
                      <a:lnTo>
                        <a:pt x="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4767;p73"/>
              <p:cNvGrpSpPr/>
              <p:nvPr/>
            </p:nvGrpSpPr>
            <p:grpSpPr>
              <a:xfrm>
                <a:off x="3977681" y="3245872"/>
                <a:ext cx="37783" cy="32380"/>
                <a:chOff x="3977681" y="3245872"/>
                <a:chExt cx="37783" cy="32380"/>
              </a:xfrm>
            </p:grpSpPr>
            <p:sp>
              <p:nvSpPr>
                <p:cNvPr id="767" name="Google Shape;4768;p73"/>
                <p:cNvSpPr/>
                <p:nvPr/>
              </p:nvSpPr>
              <p:spPr>
                <a:xfrm>
                  <a:off x="3977681" y="3245872"/>
                  <a:ext cx="37783" cy="32380"/>
                </a:xfrm>
                <a:custGeom>
                  <a:avLst/>
                  <a:gdLst/>
                  <a:ahLst/>
                  <a:cxnLst/>
                  <a:rect l="l" t="t" r="r" b="b"/>
                  <a:pathLst>
                    <a:path w="4804" h="4117" extrusionOk="0">
                      <a:moveTo>
                        <a:pt x="2726" y="1"/>
                      </a:moveTo>
                      <a:cubicBezTo>
                        <a:pt x="2219" y="1"/>
                        <a:pt x="1703" y="189"/>
                        <a:pt x="1283" y="608"/>
                      </a:cubicBezTo>
                      <a:cubicBezTo>
                        <a:pt x="1" y="1903"/>
                        <a:pt x="908" y="4117"/>
                        <a:pt x="2747" y="4117"/>
                      </a:cubicBezTo>
                      <a:cubicBezTo>
                        <a:pt x="3872" y="4104"/>
                        <a:pt x="4791" y="3185"/>
                        <a:pt x="4803" y="2060"/>
                      </a:cubicBezTo>
                      <a:cubicBezTo>
                        <a:pt x="4795" y="818"/>
                        <a:pt x="3782" y="1"/>
                        <a:pt x="272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4769;p73"/>
                <p:cNvSpPr/>
                <p:nvPr/>
              </p:nvSpPr>
              <p:spPr>
                <a:xfrm>
                  <a:off x="3992718" y="3255507"/>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4770;p73"/>
              <p:cNvGrpSpPr/>
              <p:nvPr/>
            </p:nvGrpSpPr>
            <p:grpSpPr>
              <a:xfrm>
                <a:off x="4040860" y="3262672"/>
                <a:ext cx="31405" cy="27001"/>
                <a:chOff x="4040860" y="3262672"/>
                <a:chExt cx="31405" cy="27001"/>
              </a:xfrm>
            </p:grpSpPr>
            <p:sp>
              <p:nvSpPr>
                <p:cNvPr id="765" name="Google Shape;4771;p73"/>
                <p:cNvSpPr/>
                <p:nvPr/>
              </p:nvSpPr>
              <p:spPr>
                <a:xfrm>
                  <a:off x="4040860" y="3262672"/>
                  <a:ext cx="31405" cy="27001"/>
                </a:xfrm>
                <a:custGeom>
                  <a:avLst/>
                  <a:gdLst/>
                  <a:ahLst/>
                  <a:cxnLst/>
                  <a:rect l="l" t="t" r="r" b="b"/>
                  <a:pathLst>
                    <a:path w="3993" h="3433" extrusionOk="0">
                      <a:moveTo>
                        <a:pt x="2272" y="1"/>
                      </a:moveTo>
                      <a:cubicBezTo>
                        <a:pt x="1853" y="1"/>
                        <a:pt x="1425" y="157"/>
                        <a:pt x="1077" y="505"/>
                      </a:cubicBezTo>
                      <a:cubicBezTo>
                        <a:pt x="0" y="1581"/>
                        <a:pt x="762" y="3420"/>
                        <a:pt x="2286" y="3432"/>
                      </a:cubicBezTo>
                      <a:cubicBezTo>
                        <a:pt x="3230" y="3420"/>
                        <a:pt x="3992" y="2658"/>
                        <a:pt x="3992" y="1714"/>
                      </a:cubicBezTo>
                      <a:cubicBezTo>
                        <a:pt x="3992" y="683"/>
                        <a:pt x="3150" y="1"/>
                        <a:pt x="227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4772;p73"/>
                <p:cNvSpPr/>
                <p:nvPr/>
              </p:nvSpPr>
              <p:spPr>
                <a:xfrm>
                  <a:off x="4054938" y="3272346"/>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4773;p73"/>
              <p:cNvGrpSpPr/>
              <p:nvPr/>
            </p:nvGrpSpPr>
            <p:grpSpPr>
              <a:xfrm>
                <a:off x="4021072" y="3230323"/>
                <a:ext cx="31397" cy="26906"/>
                <a:chOff x="4021072" y="3230323"/>
                <a:chExt cx="31397" cy="26906"/>
              </a:xfrm>
            </p:grpSpPr>
            <p:sp>
              <p:nvSpPr>
                <p:cNvPr id="763" name="Google Shape;4774;p73"/>
                <p:cNvSpPr/>
                <p:nvPr/>
              </p:nvSpPr>
              <p:spPr>
                <a:xfrm>
                  <a:off x="4021072" y="3230323"/>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4775;p73"/>
                <p:cNvSpPr/>
                <p:nvPr/>
              </p:nvSpPr>
              <p:spPr>
                <a:xfrm>
                  <a:off x="403524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 name="Google Shape;4776;p73"/>
              <p:cNvGrpSpPr/>
              <p:nvPr/>
            </p:nvGrpSpPr>
            <p:grpSpPr>
              <a:xfrm>
                <a:off x="4001472" y="3287462"/>
                <a:ext cx="31499" cy="26945"/>
                <a:chOff x="4001472" y="3287462"/>
                <a:chExt cx="31499" cy="26945"/>
              </a:xfrm>
            </p:grpSpPr>
            <p:sp>
              <p:nvSpPr>
                <p:cNvPr id="761" name="Google Shape;4777;p73"/>
                <p:cNvSpPr/>
                <p:nvPr/>
              </p:nvSpPr>
              <p:spPr>
                <a:xfrm>
                  <a:off x="4001472" y="3287462"/>
                  <a:ext cx="31499" cy="26945"/>
                </a:xfrm>
                <a:custGeom>
                  <a:avLst/>
                  <a:gdLst/>
                  <a:ahLst/>
                  <a:cxnLst/>
                  <a:rect l="l" t="t" r="r" b="b"/>
                  <a:pathLst>
                    <a:path w="4005" h="3426" extrusionOk="0">
                      <a:moveTo>
                        <a:pt x="2276" y="1"/>
                      </a:moveTo>
                      <a:cubicBezTo>
                        <a:pt x="1854" y="1"/>
                        <a:pt x="1425" y="158"/>
                        <a:pt x="1077" y="510"/>
                      </a:cubicBezTo>
                      <a:cubicBezTo>
                        <a:pt x="0" y="1587"/>
                        <a:pt x="762" y="3425"/>
                        <a:pt x="2286" y="3425"/>
                      </a:cubicBezTo>
                      <a:cubicBezTo>
                        <a:pt x="3230" y="3425"/>
                        <a:pt x="3992" y="2663"/>
                        <a:pt x="4004" y="1720"/>
                      </a:cubicBezTo>
                      <a:cubicBezTo>
                        <a:pt x="4004" y="688"/>
                        <a:pt x="3157" y="1"/>
                        <a:pt x="227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4778;p73"/>
                <p:cNvSpPr/>
                <p:nvPr/>
              </p:nvSpPr>
              <p:spPr>
                <a:xfrm>
                  <a:off x="4014410" y="3297175"/>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06"/>
                        <a:pt x="908" y="1"/>
                        <a:pt x="64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 name="Google Shape;4779;p73"/>
            <p:cNvGrpSpPr/>
            <p:nvPr/>
          </p:nvGrpSpPr>
          <p:grpSpPr>
            <a:xfrm>
              <a:off x="4084715" y="3258865"/>
              <a:ext cx="184961" cy="137268"/>
              <a:chOff x="4084715" y="3258865"/>
              <a:chExt cx="184961" cy="137268"/>
            </a:xfrm>
          </p:grpSpPr>
          <p:grpSp>
            <p:nvGrpSpPr>
              <p:cNvPr id="733" name="Google Shape;4780;p73"/>
              <p:cNvGrpSpPr/>
              <p:nvPr/>
            </p:nvGrpSpPr>
            <p:grpSpPr>
              <a:xfrm>
                <a:off x="4107453" y="3271583"/>
                <a:ext cx="153470" cy="110275"/>
                <a:chOff x="4107453" y="3271583"/>
                <a:chExt cx="153470" cy="110275"/>
              </a:xfrm>
            </p:grpSpPr>
            <p:sp>
              <p:nvSpPr>
                <p:cNvPr id="752" name="Google Shape;4781;p73"/>
                <p:cNvSpPr/>
                <p:nvPr/>
              </p:nvSpPr>
              <p:spPr>
                <a:xfrm>
                  <a:off x="4107453" y="3271583"/>
                  <a:ext cx="153470" cy="110275"/>
                </a:xfrm>
                <a:custGeom>
                  <a:avLst/>
                  <a:gdLst/>
                  <a:ahLst/>
                  <a:cxnLst/>
                  <a:rect l="l" t="t" r="r" b="b"/>
                  <a:pathLst>
                    <a:path w="19513" h="14021" fill="none" extrusionOk="0">
                      <a:moveTo>
                        <a:pt x="19513" y="14021"/>
                      </a:moveTo>
                      <a:lnTo>
                        <a:pt x="14844" y="968"/>
                      </a:lnTo>
                      <a:lnTo>
                        <a:pt x="5674" y="1"/>
                      </a:lnTo>
                      <a:lnTo>
                        <a:pt x="1" y="968"/>
                      </a:lnTo>
                      <a:lnTo>
                        <a:pt x="8977" y="2674"/>
                      </a:lnTo>
                      <a:lnTo>
                        <a:pt x="14360" y="10102"/>
                      </a:lnTo>
                      <a:lnTo>
                        <a:pt x="19029" y="1402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4782;p73"/>
                <p:cNvSpPr/>
                <p:nvPr/>
              </p:nvSpPr>
              <p:spPr>
                <a:xfrm>
                  <a:off x="4155886" y="3271968"/>
                  <a:ext cx="22171" cy="20559"/>
                </a:xfrm>
                <a:custGeom>
                  <a:avLst/>
                  <a:gdLst/>
                  <a:ahLst/>
                  <a:cxnLst/>
                  <a:rect l="l" t="t" r="r" b="b"/>
                  <a:pathLst>
                    <a:path w="2819" h="2614" fill="none" extrusionOk="0">
                      <a:moveTo>
                        <a:pt x="2819" y="2613"/>
                      </a:moveTo>
                      <a:lnTo>
                        <a:pt x="0"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4783;p73"/>
                <p:cNvSpPr/>
                <p:nvPr/>
              </p:nvSpPr>
              <p:spPr>
                <a:xfrm>
                  <a:off x="4178049" y="3279196"/>
                  <a:ext cx="42345" cy="13331"/>
                </a:xfrm>
                <a:custGeom>
                  <a:avLst/>
                  <a:gdLst/>
                  <a:ahLst/>
                  <a:cxnLst/>
                  <a:rect l="l" t="t" r="r" b="b"/>
                  <a:pathLst>
                    <a:path w="5384" h="1695" fill="none" extrusionOk="0">
                      <a:moveTo>
                        <a:pt x="1" y="1694"/>
                      </a:moveTo>
                      <a:lnTo>
                        <a:pt x="5384"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4784;p73"/>
                <p:cNvSpPr/>
                <p:nvPr/>
              </p:nvSpPr>
              <p:spPr>
                <a:xfrm>
                  <a:off x="4220387" y="3279196"/>
                  <a:ext cx="8" cy="71745"/>
                </a:xfrm>
                <a:custGeom>
                  <a:avLst/>
                  <a:gdLst/>
                  <a:ahLst/>
                  <a:cxnLst/>
                  <a:rect l="l" t="t" r="r" b="b"/>
                  <a:pathLst>
                    <a:path w="1" h="9122" fill="none" extrusionOk="0">
                      <a:moveTo>
                        <a:pt x="1" y="0"/>
                      </a:moveTo>
                      <a:lnTo>
                        <a:pt x="1" y="912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4785;p73"/>
              <p:cNvGrpSpPr/>
              <p:nvPr/>
            </p:nvGrpSpPr>
            <p:grpSpPr>
              <a:xfrm>
                <a:off x="4136947" y="3258865"/>
                <a:ext cx="31499" cy="27001"/>
                <a:chOff x="4136947" y="3258865"/>
                <a:chExt cx="31499" cy="27001"/>
              </a:xfrm>
            </p:grpSpPr>
            <p:sp>
              <p:nvSpPr>
                <p:cNvPr id="750" name="Google Shape;4786;p73"/>
                <p:cNvSpPr/>
                <p:nvPr/>
              </p:nvSpPr>
              <p:spPr>
                <a:xfrm>
                  <a:off x="4136947" y="3258865"/>
                  <a:ext cx="31499" cy="27001"/>
                </a:xfrm>
                <a:custGeom>
                  <a:avLst/>
                  <a:gdLst/>
                  <a:ahLst/>
                  <a:cxnLst/>
                  <a:rect l="l" t="t" r="r" b="b"/>
                  <a:pathLst>
                    <a:path w="4005" h="3433" extrusionOk="0">
                      <a:moveTo>
                        <a:pt x="2285" y="1"/>
                      </a:moveTo>
                      <a:cubicBezTo>
                        <a:pt x="1866" y="1"/>
                        <a:pt x="1438" y="157"/>
                        <a:pt x="1090" y="505"/>
                      </a:cubicBezTo>
                      <a:cubicBezTo>
                        <a:pt x="1" y="1581"/>
                        <a:pt x="775" y="3432"/>
                        <a:pt x="2299" y="3432"/>
                      </a:cubicBezTo>
                      <a:cubicBezTo>
                        <a:pt x="3243" y="3420"/>
                        <a:pt x="4005" y="2658"/>
                        <a:pt x="4005" y="1715"/>
                      </a:cubicBezTo>
                      <a:cubicBezTo>
                        <a:pt x="4005" y="683"/>
                        <a:pt x="3163" y="1"/>
                        <a:pt x="228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4787;p73"/>
                <p:cNvSpPr/>
                <p:nvPr/>
              </p:nvSpPr>
              <p:spPr>
                <a:xfrm>
                  <a:off x="4151222" y="3268539"/>
                  <a:ext cx="7621" cy="7621"/>
                </a:xfrm>
                <a:custGeom>
                  <a:avLst/>
                  <a:gdLst/>
                  <a:ahLst/>
                  <a:cxnLst/>
                  <a:rect l="l" t="t" r="r" b="b"/>
                  <a:pathLst>
                    <a:path w="969" h="969" extrusionOk="0">
                      <a:moveTo>
                        <a:pt x="484" y="1"/>
                      </a:moveTo>
                      <a:cubicBezTo>
                        <a:pt x="206" y="1"/>
                        <a:pt x="0" y="218"/>
                        <a:pt x="0" y="485"/>
                      </a:cubicBezTo>
                      <a:cubicBezTo>
                        <a:pt x="0" y="751"/>
                        <a:pt x="206" y="968"/>
                        <a:pt x="484" y="968"/>
                      </a:cubicBezTo>
                      <a:cubicBezTo>
                        <a:pt x="750" y="968"/>
                        <a:pt x="968" y="751"/>
                        <a:pt x="968" y="485"/>
                      </a:cubicBezTo>
                      <a:cubicBezTo>
                        <a:pt x="968" y="218"/>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4788;p73"/>
              <p:cNvGrpSpPr/>
              <p:nvPr/>
            </p:nvGrpSpPr>
            <p:grpSpPr>
              <a:xfrm>
                <a:off x="4084715" y="3266478"/>
                <a:ext cx="31468" cy="26898"/>
                <a:chOff x="4084715" y="3266478"/>
                <a:chExt cx="31468" cy="26898"/>
              </a:xfrm>
            </p:grpSpPr>
            <p:sp>
              <p:nvSpPr>
                <p:cNvPr id="748" name="Google Shape;4789;p73"/>
                <p:cNvSpPr/>
                <p:nvPr/>
              </p:nvSpPr>
              <p:spPr>
                <a:xfrm>
                  <a:off x="4084715" y="3266478"/>
                  <a:ext cx="31468" cy="26898"/>
                </a:xfrm>
                <a:custGeom>
                  <a:avLst/>
                  <a:gdLst/>
                  <a:ahLst/>
                  <a:cxnLst/>
                  <a:rect l="l" t="t" r="r" b="b"/>
                  <a:pathLst>
                    <a:path w="4001" h="3420" extrusionOk="0">
                      <a:moveTo>
                        <a:pt x="2279" y="1"/>
                      </a:moveTo>
                      <a:cubicBezTo>
                        <a:pt x="1859" y="1"/>
                        <a:pt x="1429" y="157"/>
                        <a:pt x="1077" y="505"/>
                      </a:cubicBezTo>
                      <a:cubicBezTo>
                        <a:pt x="1" y="1581"/>
                        <a:pt x="763" y="3420"/>
                        <a:pt x="2287" y="3420"/>
                      </a:cubicBezTo>
                      <a:cubicBezTo>
                        <a:pt x="3231" y="3420"/>
                        <a:pt x="3993" y="2658"/>
                        <a:pt x="3993" y="1726"/>
                      </a:cubicBezTo>
                      <a:cubicBezTo>
                        <a:pt x="4001" y="686"/>
                        <a:pt x="3161" y="1"/>
                        <a:pt x="2279"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4790;p73"/>
                <p:cNvSpPr/>
                <p:nvPr/>
              </p:nvSpPr>
              <p:spPr>
                <a:xfrm>
                  <a:off x="4098896" y="3276152"/>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4791;p73"/>
              <p:cNvGrpSpPr/>
              <p:nvPr/>
            </p:nvGrpSpPr>
            <p:grpSpPr>
              <a:xfrm>
                <a:off x="4159213" y="3279849"/>
                <a:ext cx="31405" cy="26945"/>
                <a:chOff x="4159213" y="3279849"/>
                <a:chExt cx="31405" cy="26945"/>
              </a:xfrm>
            </p:grpSpPr>
            <p:sp>
              <p:nvSpPr>
                <p:cNvPr id="746" name="Google Shape;4792;p73"/>
                <p:cNvSpPr/>
                <p:nvPr/>
              </p:nvSpPr>
              <p:spPr>
                <a:xfrm>
                  <a:off x="4159213" y="3279849"/>
                  <a:ext cx="31405" cy="26945"/>
                </a:xfrm>
                <a:custGeom>
                  <a:avLst/>
                  <a:gdLst/>
                  <a:ahLst/>
                  <a:cxnLst/>
                  <a:rect l="l" t="t" r="r" b="b"/>
                  <a:pathLst>
                    <a:path w="3993" h="3426" extrusionOk="0">
                      <a:moveTo>
                        <a:pt x="2273" y="1"/>
                      </a:moveTo>
                      <a:cubicBezTo>
                        <a:pt x="1853" y="1"/>
                        <a:pt x="1425" y="158"/>
                        <a:pt x="1077" y="510"/>
                      </a:cubicBezTo>
                      <a:cubicBezTo>
                        <a:pt x="1" y="1587"/>
                        <a:pt x="763" y="3426"/>
                        <a:pt x="2287" y="3426"/>
                      </a:cubicBezTo>
                      <a:cubicBezTo>
                        <a:pt x="3230" y="3426"/>
                        <a:pt x="3992" y="2663"/>
                        <a:pt x="3992" y="1720"/>
                      </a:cubicBezTo>
                      <a:cubicBezTo>
                        <a:pt x="3992" y="689"/>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4793;p73"/>
                <p:cNvSpPr/>
                <p:nvPr/>
              </p:nvSpPr>
              <p:spPr>
                <a:xfrm>
                  <a:off x="4173385" y="3289570"/>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4794;p73"/>
              <p:cNvGrpSpPr/>
              <p:nvPr/>
            </p:nvGrpSpPr>
            <p:grpSpPr>
              <a:xfrm>
                <a:off x="4201550" y="3266502"/>
                <a:ext cx="31405" cy="26883"/>
                <a:chOff x="4201550" y="3266502"/>
                <a:chExt cx="31405" cy="26883"/>
              </a:xfrm>
            </p:grpSpPr>
            <p:sp>
              <p:nvSpPr>
                <p:cNvPr id="744" name="Google Shape;4795;p73"/>
                <p:cNvSpPr/>
                <p:nvPr/>
              </p:nvSpPr>
              <p:spPr>
                <a:xfrm>
                  <a:off x="4201550" y="3266502"/>
                  <a:ext cx="31405" cy="26883"/>
                </a:xfrm>
                <a:custGeom>
                  <a:avLst/>
                  <a:gdLst/>
                  <a:ahLst/>
                  <a:cxnLst/>
                  <a:rect l="l" t="t" r="r" b="b"/>
                  <a:pathLst>
                    <a:path w="3993" h="3418" extrusionOk="0">
                      <a:moveTo>
                        <a:pt x="2266" y="1"/>
                      </a:moveTo>
                      <a:cubicBezTo>
                        <a:pt x="1849" y="1"/>
                        <a:pt x="1423" y="155"/>
                        <a:pt x="1077" y="502"/>
                      </a:cubicBezTo>
                      <a:cubicBezTo>
                        <a:pt x="1" y="1566"/>
                        <a:pt x="751" y="3417"/>
                        <a:pt x="2275" y="3417"/>
                      </a:cubicBezTo>
                      <a:cubicBezTo>
                        <a:pt x="2282" y="3417"/>
                        <a:pt x="2290" y="3417"/>
                        <a:pt x="2297" y="3417"/>
                      </a:cubicBezTo>
                      <a:cubicBezTo>
                        <a:pt x="3230" y="3417"/>
                        <a:pt x="3993" y="2660"/>
                        <a:pt x="3993" y="1723"/>
                      </a:cubicBezTo>
                      <a:cubicBezTo>
                        <a:pt x="3993" y="689"/>
                        <a:pt x="3146" y="1"/>
                        <a:pt x="226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4796;p73"/>
                <p:cNvSpPr/>
                <p:nvPr/>
              </p:nvSpPr>
              <p:spPr>
                <a:xfrm>
                  <a:off x="4214331" y="3276247"/>
                  <a:ext cx="8919" cy="7582"/>
                </a:xfrm>
                <a:custGeom>
                  <a:avLst/>
                  <a:gdLst/>
                  <a:ahLst/>
                  <a:cxnLst/>
                  <a:rect l="l" t="t" r="r" b="b"/>
                  <a:pathLst>
                    <a:path w="1134" h="964" extrusionOk="0">
                      <a:moveTo>
                        <a:pt x="635" y="0"/>
                      </a:moveTo>
                      <a:cubicBezTo>
                        <a:pt x="209" y="0"/>
                        <a:pt x="0" y="512"/>
                        <a:pt x="311" y="823"/>
                      </a:cubicBezTo>
                      <a:cubicBezTo>
                        <a:pt x="408" y="920"/>
                        <a:pt x="528" y="964"/>
                        <a:pt x="646" y="964"/>
                      </a:cubicBezTo>
                      <a:cubicBezTo>
                        <a:pt x="895" y="964"/>
                        <a:pt x="1134" y="771"/>
                        <a:pt x="1134" y="484"/>
                      </a:cubicBezTo>
                      <a:cubicBezTo>
                        <a:pt x="1134" y="206"/>
                        <a:pt x="916" y="0"/>
                        <a:pt x="650" y="0"/>
                      </a:cubicBezTo>
                      <a:cubicBezTo>
                        <a:pt x="645" y="0"/>
                        <a:pt x="640" y="0"/>
                        <a:pt x="6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4797;p73"/>
              <p:cNvGrpSpPr/>
              <p:nvPr/>
            </p:nvGrpSpPr>
            <p:grpSpPr>
              <a:xfrm>
                <a:off x="4201550" y="3338278"/>
                <a:ext cx="31405" cy="26930"/>
                <a:chOff x="4201550" y="3338278"/>
                <a:chExt cx="31405" cy="26930"/>
              </a:xfrm>
            </p:grpSpPr>
            <p:sp>
              <p:nvSpPr>
                <p:cNvPr id="742" name="Google Shape;4798;p73"/>
                <p:cNvSpPr/>
                <p:nvPr/>
              </p:nvSpPr>
              <p:spPr>
                <a:xfrm>
                  <a:off x="4201550" y="3338278"/>
                  <a:ext cx="31405" cy="26930"/>
                </a:xfrm>
                <a:custGeom>
                  <a:avLst/>
                  <a:gdLst/>
                  <a:ahLst/>
                  <a:cxnLst/>
                  <a:rect l="l" t="t" r="r" b="b"/>
                  <a:pathLst>
                    <a:path w="3993" h="3424" extrusionOk="0">
                      <a:moveTo>
                        <a:pt x="2266" y="1"/>
                      </a:moveTo>
                      <a:cubicBezTo>
                        <a:pt x="1848" y="1"/>
                        <a:pt x="1423" y="154"/>
                        <a:pt x="1077" y="497"/>
                      </a:cubicBezTo>
                      <a:cubicBezTo>
                        <a:pt x="1" y="1573"/>
                        <a:pt x="751" y="3412"/>
                        <a:pt x="2275" y="3424"/>
                      </a:cubicBezTo>
                      <a:cubicBezTo>
                        <a:pt x="3218" y="3424"/>
                        <a:pt x="3993" y="2662"/>
                        <a:pt x="3993" y="1718"/>
                      </a:cubicBezTo>
                      <a:cubicBezTo>
                        <a:pt x="3993" y="684"/>
                        <a:pt x="3146" y="1"/>
                        <a:pt x="226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4799;p73"/>
                <p:cNvSpPr/>
                <p:nvPr/>
              </p:nvSpPr>
              <p:spPr>
                <a:xfrm>
                  <a:off x="4214331" y="3347976"/>
                  <a:ext cx="8919" cy="7590"/>
                </a:xfrm>
                <a:custGeom>
                  <a:avLst/>
                  <a:gdLst/>
                  <a:ahLst/>
                  <a:cxnLst/>
                  <a:rect l="l" t="t" r="r" b="b"/>
                  <a:pathLst>
                    <a:path w="1134" h="965" extrusionOk="0">
                      <a:moveTo>
                        <a:pt x="671" y="1"/>
                      </a:moveTo>
                      <a:cubicBezTo>
                        <a:pt x="664" y="1"/>
                        <a:pt x="657" y="1"/>
                        <a:pt x="650" y="1"/>
                      </a:cubicBezTo>
                      <a:cubicBezTo>
                        <a:pt x="645" y="1"/>
                        <a:pt x="640" y="1"/>
                        <a:pt x="635" y="1"/>
                      </a:cubicBezTo>
                      <a:cubicBezTo>
                        <a:pt x="209" y="1"/>
                        <a:pt x="0" y="513"/>
                        <a:pt x="311" y="824"/>
                      </a:cubicBezTo>
                      <a:cubicBezTo>
                        <a:pt x="408" y="921"/>
                        <a:pt x="528" y="965"/>
                        <a:pt x="646" y="965"/>
                      </a:cubicBezTo>
                      <a:cubicBezTo>
                        <a:pt x="895" y="965"/>
                        <a:pt x="1134" y="772"/>
                        <a:pt x="1134" y="485"/>
                      </a:cubicBezTo>
                      <a:cubicBezTo>
                        <a:pt x="1134" y="214"/>
                        <a:pt x="927" y="1"/>
                        <a:pt x="67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4800;p73"/>
              <p:cNvGrpSpPr/>
              <p:nvPr/>
            </p:nvGrpSpPr>
            <p:grpSpPr>
              <a:xfrm>
                <a:off x="4238272" y="3369132"/>
                <a:ext cx="31405" cy="27001"/>
                <a:chOff x="4238272" y="3369132"/>
                <a:chExt cx="31405" cy="27001"/>
              </a:xfrm>
            </p:grpSpPr>
            <p:sp>
              <p:nvSpPr>
                <p:cNvPr id="740" name="Google Shape;4801;p73"/>
                <p:cNvSpPr/>
                <p:nvPr/>
              </p:nvSpPr>
              <p:spPr>
                <a:xfrm>
                  <a:off x="4238272" y="3369132"/>
                  <a:ext cx="31405" cy="27001"/>
                </a:xfrm>
                <a:custGeom>
                  <a:avLst/>
                  <a:gdLst/>
                  <a:ahLst/>
                  <a:cxnLst/>
                  <a:rect l="l" t="t" r="r" b="b"/>
                  <a:pathLst>
                    <a:path w="3993" h="3433" extrusionOk="0">
                      <a:moveTo>
                        <a:pt x="2273" y="1"/>
                      </a:moveTo>
                      <a:cubicBezTo>
                        <a:pt x="1854" y="1"/>
                        <a:pt x="1426" y="157"/>
                        <a:pt x="1078"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4802;p73"/>
                <p:cNvSpPr/>
                <p:nvPr/>
              </p:nvSpPr>
              <p:spPr>
                <a:xfrm>
                  <a:off x="4251217" y="3378806"/>
                  <a:ext cx="8856" cy="7605"/>
                </a:xfrm>
                <a:custGeom>
                  <a:avLst/>
                  <a:gdLst/>
                  <a:ahLst/>
                  <a:cxnLst/>
                  <a:rect l="l" t="t" r="r" b="b"/>
                  <a:pathLst>
                    <a:path w="1126" h="967" extrusionOk="0">
                      <a:moveTo>
                        <a:pt x="641" y="1"/>
                      </a:moveTo>
                      <a:cubicBezTo>
                        <a:pt x="206" y="1"/>
                        <a:pt x="0" y="521"/>
                        <a:pt x="303" y="823"/>
                      </a:cubicBezTo>
                      <a:cubicBezTo>
                        <a:pt x="401" y="922"/>
                        <a:pt x="524" y="967"/>
                        <a:pt x="643" y="967"/>
                      </a:cubicBezTo>
                      <a:cubicBezTo>
                        <a:pt x="889" y="967"/>
                        <a:pt x="1125" y="778"/>
                        <a:pt x="1125" y="485"/>
                      </a:cubicBezTo>
                      <a:cubicBezTo>
                        <a:pt x="1125" y="219"/>
                        <a:pt x="907" y="1"/>
                        <a:pt x="64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4803;p73"/>
            <p:cNvGrpSpPr/>
            <p:nvPr/>
          </p:nvGrpSpPr>
          <p:grpSpPr>
            <a:xfrm>
              <a:off x="4068639" y="3200169"/>
              <a:ext cx="77643" cy="37272"/>
              <a:chOff x="4068639" y="3200169"/>
              <a:chExt cx="77643" cy="37272"/>
            </a:xfrm>
          </p:grpSpPr>
          <p:sp>
            <p:nvSpPr>
              <p:cNvPr id="726" name="Google Shape;4804;p73"/>
              <p:cNvSpPr/>
              <p:nvPr/>
            </p:nvSpPr>
            <p:spPr>
              <a:xfrm>
                <a:off x="4087570" y="3212886"/>
                <a:ext cx="49958" cy="10374"/>
              </a:xfrm>
              <a:custGeom>
                <a:avLst/>
                <a:gdLst/>
                <a:ahLst/>
                <a:cxnLst/>
                <a:rect l="l" t="t" r="r" b="b"/>
                <a:pathLst>
                  <a:path w="6352" h="1319" fill="none" extrusionOk="0">
                    <a:moveTo>
                      <a:pt x="1" y="1319"/>
                    </a:moveTo>
                    <a:lnTo>
                      <a:pt x="635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4805;p73"/>
              <p:cNvGrpSpPr/>
              <p:nvPr/>
            </p:nvGrpSpPr>
            <p:grpSpPr>
              <a:xfrm>
                <a:off x="4114878" y="3200169"/>
                <a:ext cx="31405" cy="26993"/>
                <a:chOff x="4114878" y="3200169"/>
                <a:chExt cx="31405" cy="26993"/>
              </a:xfrm>
            </p:grpSpPr>
            <p:sp>
              <p:nvSpPr>
                <p:cNvPr id="731" name="Google Shape;4806;p73"/>
                <p:cNvSpPr/>
                <p:nvPr/>
              </p:nvSpPr>
              <p:spPr>
                <a:xfrm>
                  <a:off x="4114878" y="3200169"/>
                  <a:ext cx="31405" cy="26993"/>
                </a:xfrm>
                <a:custGeom>
                  <a:avLst/>
                  <a:gdLst/>
                  <a:ahLst/>
                  <a:cxnLst/>
                  <a:rect l="l" t="t" r="r" b="b"/>
                  <a:pathLst>
                    <a:path w="3993" h="3432" extrusionOk="0">
                      <a:moveTo>
                        <a:pt x="2273" y="0"/>
                      </a:moveTo>
                      <a:cubicBezTo>
                        <a:pt x="1853" y="0"/>
                        <a:pt x="1425" y="156"/>
                        <a:pt x="1077" y="504"/>
                      </a:cubicBezTo>
                      <a:cubicBezTo>
                        <a:pt x="0" y="1581"/>
                        <a:pt x="763" y="3432"/>
                        <a:pt x="2287" y="3432"/>
                      </a:cubicBezTo>
                      <a:cubicBezTo>
                        <a:pt x="3230" y="3432"/>
                        <a:pt x="3992" y="2657"/>
                        <a:pt x="3992" y="1714"/>
                      </a:cubicBezTo>
                      <a:cubicBezTo>
                        <a:pt x="3992" y="683"/>
                        <a:pt x="3151" y="0"/>
                        <a:pt x="227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4807;p73"/>
                <p:cNvSpPr/>
                <p:nvPr/>
              </p:nvSpPr>
              <p:spPr>
                <a:xfrm>
                  <a:off x="4127721" y="3209835"/>
                  <a:ext cx="8950" cy="7684"/>
                </a:xfrm>
                <a:custGeom>
                  <a:avLst/>
                  <a:gdLst/>
                  <a:ahLst/>
                  <a:cxnLst/>
                  <a:rect l="l" t="t" r="r" b="b"/>
                  <a:pathLst>
                    <a:path w="1138" h="977" extrusionOk="0">
                      <a:moveTo>
                        <a:pt x="654" y="1"/>
                      </a:moveTo>
                      <a:cubicBezTo>
                        <a:pt x="218" y="1"/>
                        <a:pt x="1" y="521"/>
                        <a:pt x="303" y="836"/>
                      </a:cubicBezTo>
                      <a:cubicBezTo>
                        <a:pt x="400" y="933"/>
                        <a:pt x="519" y="976"/>
                        <a:pt x="637" y="976"/>
                      </a:cubicBezTo>
                      <a:cubicBezTo>
                        <a:pt x="887" y="976"/>
                        <a:pt x="1129" y="781"/>
                        <a:pt x="1138" y="485"/>
                      </a:cubicBezTo>
                      <a:cubicBezTo>
                        <a:pt x="1138" y="219"/>
                        <a:pt x="920" y="1"/>
                        <a:pt x="65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4808;p73"/>
              <p:cNvGrpSpPr/>
              <p:nvPr/>
            </p:nvGrpSpPr>
            <p:grpSpPr>
              <a:xfrm>
                <a:off x="4068639" y="3210535"/>
                <a:ext cx="31499" cy="26906"/>
                <a:chOff x="4068639" y="3210535"/>
                <a:chExt cx="31499" cy="26906"/>
              </a:xfrm>
            </p:grpSpPr>
            <p:sp>
              <p:nvSpPr>
                <p:cNvPr id="729" name="Google Shape;4809;p73"/>
                <p:cNvSpPr/>
                <p:nvPr/>
              </p:nvSpPr>
              <p:spPr>
                <a:xfrm>
                  <a:off x="4068639" y="3210535"/>
                  <a:ext cx="31499" cy="26906"/>
                </a:xfrm>
                <a:custGeom>
                  <a:avLst/>
                  <a:gdLst/>
                  <a:ahLst/>
                  <a:cxnLst/>
                  <a:rect l="l" t="t" r="r" b="b"/>
                  <a:pathLst>
                    <a:path w="4005" h="3421" extrusionOk="0">
                      <a:moveTo>
                        <a:pt x="2285" y="1"/>
                      </a:moveTo>
                      <a:cubicBezTo>
                        <a:pt x="1865" y="1"/>
                        <a:pt x="1437" y="157"/>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4810;p73"/>
                <p:cNvSpPr/>
                <p:nvPr/>
              </p:nvSpPr>
              <p:spPr>
                <a:xfrm>
                  <a:off x="4081577" y="3220209"/>
                  <a:ext cx="8856" cy="7582"/>
                </a:xfrm>
                <a:custGeom>
                  <a:avLst/>
                  <a:gdLst/>
                  <a:ahLst/>
                  <a:cxnLst/>
                  <a:rect l="l" t="t" r="r" b="b"/>
                  <a:pathLst>
                    <a:path w="1126" h="964" extrusionOk="0">
                      <a:moveTo>
                        <a:pt x="642" y="1"/>
                      </a:moveTo>
                      <a:cubicBezTo>
                        <a:pt x="218" y="1"/>
                        <a:pt x="1" y="521"/>
                        <a:pt x="303" y="823"/>
                      </a:cubicBezTo>
                      <a:cubicBezTo>
                        <a:pt x="400" y="920"/>
                        <a:pt x="520" y="964"/>
                        <a:pt x="638" y="964"/>
                      </a:cubicBezTo>
                      <a:cubicBezTo>
                        <a:pt x="887" y="964"/>
                        <a:pt x="1126" y="771"/>
                        <a:pt x="1126" y="484"/>
                      </a:cubicBezTo>
                      <a:cubicBezTo>
                        <a:pt x="1126" y="218"/>
                        <a:pt x="908" y="1"/>
                        <a:pt x="64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 name="Google Shape;4811;p73"/>
            <p:cNvGrpSpPr/>
            <p:nvPr/>
          </p:nvGrpSpPr>
          <p:grpSpPr>
            <a:xfrm>
              <a:off x="3869702" y="3066935"/>
              <a:ext cx="382664" cy="190294"/>
              <a:chOff x="3869702" y="3066935"/>
              <a:chExt cx="382664" cy="190294"/>
            </a:xfrm>
          </p:grpSpPr>
          <p:grpSp>
            <p:nvGrpSpPr>
              <p:cNvPr id="692" name="Google Shape;4812;p73"/>
              <p:cNvGrpSpPr/>
              <p:nvPr/>
            </p:nvGrpSpPr>
            <p:grpSpPr>
              <a:xfrm>
                <a:off x="3888633" y="3082351"/>
                <a:ext cx="351172" cy="160698"/>
                <a:chOff x="3888633" y="3082351"/>
                <a:chExt cx="351172" cy="160698"/>
              </a:xfrm>
            </p:grpSpPr>
            <p:sp>
              <p:nvSpPr>
                <p:cNvPr id="720" name="Google Shape;4813;p73"/>
                <p:cNvSpPr/>
                <p:nvPr/>
              </p:nvSpPr>
              <p:spPr>
                <a:xfrm>
                  <a:off x="3892440" y="3082351"/>
                  <a:ext cx="347366" cy="160698"/>
                </a:xfrm>
                <a:custGeom>
                  <a:avLst/>
                  <a:gdLst/>
                  <a:ahLst/>
                  <a:cxnLst/>
                  <a:rect l="l" t="t" r="r" b="b"/>
                  <a:pathLst>
                    <a:path w="44166" h="20432" fill="none" extrusionOk="0">
                      <a:moveTo>
                        <a:pt x="7041" y="11529"/>
                      </a:moveTo>
                      <a:lnTo>
                        <a:pt x="22440" y="4162"/>
                      </a:lnTo>
                      <a:lnTo>
                        <a:pt x="34815" y="0"/>
                      </a:lnTo>
                      <a:lnTo>
                        <a:pt x="44166" y="484"/>
                      </a:lnTo>
                      <a:lnTo>
                        <a:pt x="38964" y="8565"/>
                      </a:lnTo>
                      <a:lnTo>
                        <a:pt x="33012" y="10065"/>
                      </a:lnTo>
                      <a:lnTo>
                        <a:pt x="22440" y="4839"/>
                      </a:lnTo>
                      <a:lnTo>
                        <a:pt x="18750" y="15424"/>
                      </a:lnTo>
                      <a:cubicBezTo>
                        <a:pt x="18750" y="15424"/>
                        <a:pt x="6206" y="11154"/>
                        <a:pt x="6557" y="11516"/>
                      </a:cubicBezTo>
                      <a:lnTo>
                        <a:pt x="0" y="2043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4814;p73"/>
                <p:cNvSpPr/>
                <p:nvPr/>
              </p:nvSpPr>
              <p:spPr>
                <a:xfrm>
                  <a:off x="3888633" y="3172924"/>
                  <a:ext cx="72979" cy="70124"/>
                </a:xfrm>
                <a:custGeom>
                  <a:avLst/>
                  <a:gdLst/>
                  <a:ahLst/>
                  <a:cxnLst/>
                  <a:rect l="l" t="t" r="r" b="b"/>
                  <a:pathLst>
                    <a:path w="9279" h="8916" fill="none" extrusionOk="0">
                      <a:moveTo>
                        <a:pt x="0" y="8916"/>
                      </a:moveTo>
                      <a:lnTo>
                        <a:pt x="9279" y="6883"/>
                      </a:lnTo>
                      <a:lnTo>
                        <a:pt x="704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4815;p73"/>
                <p:cNvSpPr/>
                <p:nvPr/>
              </p:nvSpPr>
              <p:spPr>
                <a:xfrm>
                  <a:off x="3960370" y="3203653"/>
                  <a:ext cx="79547" cy="19607"/>
                </a:xfrm>
                <a:custGeom>
                  <a:avLst/>
                  <a:gdLst/>
                  <a:ahLst/>
                  <a:cxnLst/>
                  <a:rect l="l" t="t" r="r" b="b"/>
                  <a:pathLst>
                    <a:path w="10114" h="2493" fill="none" extrusionOk="0">
                      <a:moveTo>
                        <a:pt x="0" y="2493"/>
                      </a:moveTo>
                      <a:lnTo>
                        <a:pt x="10113"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4816;p73"/>
                <p:cNvSpPr/>
                <p:nvPr/>
              </p:nvSpPr>
              <p:spPr>
                <a:xfrm>
                  <a:off x="4043613" y="3161504"/>
                  <a:ext cx="108474" cy="42156"/>
                </a:xfrm>
                <a:custGeom>
                  <a:avLst/>
                  <a:gdLst/>
                  <a:ahLst/>
                  <a:cxnLst/>
                  <a:rect l="l" t="t" r="r" b="b"/>
                  <a:pathLst>
                    <a:path w="13792" h="5360" fill="none" extrusionOk="0">
                      <a:moveTo>
                        <a:pt x="1" y="5360"/>
                      </a:moveTo>
                      <a:lnTo>
                        <a:pt x="1379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4817;p73"/>
                <p:cNvSpPr/>
                <p:nvPr/>
              </p:nvSpPr>
              <p:spPr>
                <a:xfrm>
                  <a:off x="4152079" y="3082351"/>
                  <a:ext cx="17224" cy="82968"/>
                </a:xfrm>
                <a:custGeom>
                  <a:avLst/>
                  <a:gdLst/>
                  <a:ahLst/>
                  <a:cxnLst/>
                  <a:rect l="l" t="t" r="r" b="b"/>
                  <a:pathLst>
                    <a:path w="2190" h="10549" fill="none" extrusionOk="0">
                      <a:moveTo>
                        <a:pt x="0" y="10549"/>
                      </a:moveTo>
                      <a:lnTo>
                        <a:pt x="2190"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4818;p73"/>
                <p:cNvSpPr/>
                <p:nvPr/>
              </p:nvSpPr>
              <p:spPr>
                <a:xfrm>
                  <a:off x="4169296" y="3082351"/>
                  <a:ext cx="25797" cy="63557"/>
                </a:xfrm>
                <a:custGeom>
                  <a:avLst/>
                  <a:gdLst/>
                  <a:ahLst/>
                  <a:cxnLst/>
                  <a:rect l="l" t="t" r="r" b="b"/>
                  <a:pathLst>
                    <a:path w="3280" h="8081" fill="none" extrusionOk="0">
                      <a:moveTo>
                        <a:pt x="1" y="0"/>
                      </a:moveTo>
                      <a:lnTo>
                        <a:pt x="3279" y="808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4819;p73"/>
              <p:cNvGrpSpPr/>
              <p:nvPr/>
            </p:nvGrpSpPr>
            <p:grpSpPr>
              <a:xfrm>
                <a:off x="4143703" y="3066935"/>
                <a:ext cx="37783" cy="32357"/>
                <a:chOff x="4143703" y="3066935"/>
                <a:chExt cx="37783" cy="32357"/>
              </a:xfrm>
            </p:grpSpPr>
            <p:sp>
              <p:nvSpPr>
                <p:cNvPr id="718" name="Google Shape;4820;p73"/>
                <p:cNvSpPr/>
                <p:nvPr/>
              </p:nvSpPr>
              <p:spPr>
                <a:xfrm>
                  <a:off x="4143703" y="3066935"/>
                  <a:ext cx="37783" cy="32357"/>
                </a:xfrm>
                <a:custGeom>
                  <a:avLst/>
                  <a:gdLst/>
                  <a:ahLst/>
                  <a:cxnLst/>
                  <a:rect l="l" t="t" r="r" b="b"/>
                  <a:pathLst>
                    <a:path w="4804" h="4114" extrusionOk="0">
                      <a:moveTo>
                        <a:pt x="2731" y="0"/>
                      </a:moveTo>
                      <a:cubicBezTo>
                        <a:pt x="2227" y="0"/>
                        <a:pt x="1713" y="188"/>
                        <a:pt x="1295" y="605"/>
                      </a:cubicBezTo>
                      <a:cubicBezTo>
                        <a:pt x="1" y="1900"/>
                        <a:pt x="920" y="4114"/>
                        <a:pt x="2747" y="4114"/>
                      </a:cubicBezTo>
                      <a:cubicBezTo>
                        <a:pt x="3884" y="4114"/>
                        <a:pt x="4803" y="3194"/>
                        <a:pt x="4803" y="2069"/>
                      </a:cubicBezTo>
                      <a:cubicBezTo>
                        <a:pt x="4803" y="824"/>
                        <a:pt x="3788" y="0"/>
                        <a:pt x="2731"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4821;p73"/>
                <p:cNvSpPr/>
                <p:nvPr/>
              </p:nvSpPr>
              <p:spPr>
                <a:xfrm>
                  <a:off x="4158741" y="3076641"/>
                  <a:ext cx="13040" cy="13040"/>
                </a:xfrm>
                <a:custGeom>
                  <a:avLst/>
                  <a:gdLst/>
                  <a:ahLst/>
                  <a:cxnLst/>
                  <a:rect l="l" t="t" r="r" b="b"/>
                  <a:pathLst>
                    <a:path w="1658" h="1658" extrusionOk="0">
                      <a:moveTo>
                        <a:pt x="835" y="1"/>
                      </a:moveTo>
                      <a:cubicBezTo>
                        <a:pt x="375" y="1"/>
                        <a:pt x="0" y="376"/>
                        <a:pt x="0" y="823"/>
                      </a:cubicBezTo>
                      <a:cubicBezTo>
                        <a:pt x="0" y="1283"/>
                        <a:pt x="375" y="1658"/>
                        <a:pt x="835" y="1658"/>
                      </a:cubicBezTo>
                      <a:cubicBezTo>
                        <a:pt x="1294" y="1658"/>
                        <a:pt x="1657" y="1283"/>
                        <a:pt x="1657" y="823"/>
                      </a:cubicBezTo>
                      <a:cubicBezTo>
                        <a:pt x="1657" y="376"/>
                        <a:pt x="1294"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4822;p73"/>
              <p:cNvGrpSpPr/>
              <p:nvPr/>
            </p:nvGrpSpPr>
            <p:grpSpPr>
              <a:xfrm>
                <a:off x="4044565" y="3103563"/>
                <a:ext cx="37783" cy="32451"/>
                <a:chOff x="4044565" y="3103563"/>
                <a:chExt cx="37783" cy="32451"/>
              </a:xfrm>
            </p:grpSpPr>
            <p:sp>
              <p:nvSpPr>
                <p:cNvPr id="716" name="Google Shape;4823;p73"/>
                <p:cNvSpPr/>
                <p:nvPr/>
              </p:nvSpPr>
              <p:spPr>
                <a:xfrm>
                  <a:off x="4044565" y="3103563"/>
                  <a:ext cx="37783" cy="32451"/>
                </a:xfrm>
                <a:custGeom>
                  <a:avLst/>
                  <a:gdLst/>
                  <a:ahLst/>
                  <a:cxnLst/>
                  <a:rect l="l" t="t" r="r" b="b"/>
                  <a:pathLst>
                    <a:path w="4804" h="4126" extrusionOk="0">
                      <a:moveTo>
                        <a:pt x="2731" y="1"/>
                      </a:moveTo>
                      <a:cubicBezTo>
                        <a:pt x="2227" y="1"/>
                        <a:pt x="1713" y="188"/>
                        <a:pt x="1295" y="606"/>
                      </a:cubicBezTo>
                      <a:cubicBezTo>
                        <a:pt x="1" y="1900"/>
                        <a:pt x="908" y="4114"/>
                        <a:pt x="2747" y="4126"/>
                      </a:cubicBezTo>
                      <a:cubicBezTo>
                        <a:pt x="3884" y="4114"/>
                        <a:pt x="4803" y="3194"/>
                        <a:pt x="4803" y="2069"/>
                      </a:cubicBezTo>
                      <a:cubicBezTo>
                        <a:pt x="4803" y="824"/>
                        <a:pt x="3788" y="1"/>
                        <a:pt x="2731"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4824;p73"/>
                <p:cNvSpPr/>
                <p:nvPr/>
              </p:nvSpPr>
              <p:spPr>
                <a:xfrm>
                  <a:off x="4059602" y="3113268"/>
                  <a:ext cx="13040" cy="13048"/>
                </a:xfrm>
                <a:custGeom>
                  <a:avLst/>
                  <a:gdLst/>
                  <a:ahLst/>
                  <a:cxnLst/>
                  <a:rect l="l" t="t" r="r" b="b"/>
                  <a:pathLst>
                    <a:path w="1658" h="1659" extrusionOk="0">
                      <a:moveTo>
                        <a:pt x="835" y="1"/>
                      </a:moveTo>
                      <a:cubicBezTo>
                        <a:pt x="375" y="1"/>
                        <a:pt x="0" y="376"/>
                        <a:pt x="0" y="835"/>
                      </a:cubicBezTo>
                      <a:cubicBezTo>
                        <a:pt x="0" y="1283"/>
                        <a:pt x="375" y="1658"/>
                        <a:pt x="835" y="1658"/>
                      </a:cubicBezTo>
                      <a:cubicBezTo>
                        <a:pt x="1295" y="1658"/>
                        <a:pt x="1657" y="1283"/>
                        <a:pt x="1657" y="835"/>
                      </a:cubicBezTo>
                      <a:cubicBezTo>
                        <a:pt x="1657" y="376"/>
                        <a:pt x="1295"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4825;p73"/>
              <p:cNvGrpSpPr/>
              <p:nvPr/>
            </p:nvGrpSpPr>
            <p:grpSpPr>
              <a:xfrm>
                <a:off x="4017454" y="3188237"/>
                <a:ext cx="37776" cy="32357"/>
                <a:chOff x="4017454" y="3188237"/>
                <a:chExt cx="37776" cy="32357"/>
              </a:xfrm>
            </p:grpSpPr>
            <p:sp>
              <p:nvSpPr>
                <p:cNvPr id="714" name="Google Shape;4826;p73"/>
                <p:cNvSpPr/>
                <p:nvPr/>
              </p:nvSpPr>
              <p:spPr>
                <a:xfrm>
                  <a:off x="4017454" y="3188237"/>
                  <a:ext cx="37776" cy="32357"/>
                </a:xfrm>
                <a:custGeom>
                  <a:avLst/>
                  <a:gdLst/>
                  <a:ahLst/>
                  <a:cxnLst/>
                  <a:rect l="l" t="t" r="r" b="b"/>
                  <a:pathLst>
                    <a:path w="4803" h="4114" extrusionOk="0">
                      <a:moveTo>
                        <a:pt x="2732" y="0"/>
                      </a:moveTo>
                      <a:cubicBezTo>
                        <a:pt x="2227" y="0"/>
                        <a:pt x="1713" y="188"/>
                        <a:pt x="1295" y="606"/>
                      </a:cubicBezTo>
                      <a:cubicBezTo>
                        <a:pt x="0" y="1900"/>
                        <a:pt x="908" y="4114"/>
                        <a:pt x="2746" y="4114"/>
                      </a:cubicBezTo>
                      <a:cubicBezTo>
                        <a:pt x="3883" y="4114"/>
                        <a:pt x="4803" y="3195"/>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4827;p73"/>
                <p:cNvSpPr/>
                <p:nvPr/>
              </p:nvSpPr>
              <p:spPr>
                <a:xfrm>
                  <a:off x="4032484" y="3197943"/>
                  <a:ext cx="13040" cy="13048"/>
                </a:xfrm>
                <a:custGeom>
                  <a:avLst/>
                  <a:gdLst/>
                  <a:ahLst/>
                  <a:cxnLst/>
                  <a:rect l="l" t="t" r="r" b="b"/>
                  <a:pathLst>
                    <a:path w="1658" h="1659" extrusionOk="0">
                      <a:moveTo>
                        <a:pt x="835" y="1"/>
                      </a:moveTo>
                      <a:cubicBezTo>
                        <a:pt x="376" y="1"/>
                        <a:pt x="1" y="376"/>
                        <a:pt x="1" y="823"/>
                      </a:cubicBezTo>
                      <a:cubicBezTo>
                        <a:pt x="1" y="1283"/>
                        <a:pt x="376" y="1658"/>
                        <a:pt x="835" y="1658"/>
                      </a:cubicBezTo>
                      <a:cubicBezTo>
                        <a:pt x="1295" y="1658"/>
                        <a:pt x="1658" y="1283"/>
                        <a:pt x="1658" y="823"/>
                      </a:cubicBezTo>
                      <a:cubicBezTo>
                        <a:pt x="1658" y="376"/>
                        <a:pt x="1295"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4828;p73"/>
              <p:cNvGrpSpPr/>
              <p:nvPr/>
            </p:nvGrpSpPr>
            <p:grpSpPr>
              <a:xfrm>
                <a:off x="3921548" y="3157509"/>
                <a:ext cx="37783" cy="32357"/>
                <a:chOff x="3921548" y="3157509"/>
                <a:chExt cx="37783" cy="32357"/>
              </a:xfrm>
            </p:grpSpPr>
            <p:sp>
              <p:nvSpPr>
                <p:cNvPr id="712" name="Google Shape;4829;p73"/>
                <p:cNvSpPr/>
                <p:nvPr/>
              </p:nvSpPr>
              <p:spPr>
                <a:xfrm>
                  <a:off x="3921548" y="3157509"/>
                  <a:ext cx="37783" cy="32357"/>
                </a:xfrm>
                <a:custGeom>
                  <a:avLst/>
                  <a:gdLst/>
                  <a:ahLst/>
                  <a:cxnLst/>
                  <a:rect l="l" t="t" r="r" b="b"/>
                  <a:pathLst>
                    <a:path w="4804" h="4114" extrusionOk="0">
                      <a:moveTo>
                        <a:pt x="2732" y="0"/>
                      </a:moveTo>
                      <a:cubicBezTo>
                        <a:pt x="2228" y="0"/>
                        <a:pt x="1713" y="187"/>
                        <a:pt x="1295" y="606"/>
                      </a:cubicBezTo>
                      <a:cubicBezTo>
                        <a:pt x="1" y="1900"/>
                        <a:pt x="908" y="4114"/>
                        <a:pt x="2747" y="4114"/>
                      </a:cubicBezTo>
                      <a:cubicBezTo>
                        <a:pt x="3872" y="4114"/>
                        <a:pt x="4803"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4830;p73"/>
                <p:cNvSpPr/>
                <p:nvPr/>
              </p:nvSpPr>
              <p:spPr>
                <a:xfrm>
                  <a:off x="3936586" y="3167214"/>
                  <a:ext cx="13040" cy="13040"/>
                </a:xfrm>
                <a:custGeom>
                  <a:avLst/>
                  <a:gdLst/>
                  <a:ahLst/>
                  <a:cxnLst/>
                  <a:rect l="l" t="t" r="r" b="b"/>
                  <a:pathLst>
                    <a:path w="1658" h="1658" extrusionOk="0">
                      <a:moveTo>
                        <a:pt x="835" y="1"/>
                      </a:moveTo>
                      <a:cubicBezTo>
                        <a:pt x="375" y="1"/>
                        <a:pt x="0" y="364"/>
                        <a:pt x="0" y="823"/>
                      </a:cubicBezTo>
                      <a:cubicBezTo>
                        <a:pt x="0" y="1283"/>
                        <a:pt x="375" y="1658"/>
                        <a:pt x="835" y="1658"/>
                      </a:cubicBezTo>
                      <a:cubicBezTo>
                        <a:pt x="1282" y="1658"/>
                        <a:pt x="1657" y="1283"/>
                        <a:pt x="1657" y="823"/>
                      </a:cubicBezTo>
                      <a:cubicBezTo>
                        <a:pt x="1657" y="364"/>
                        <a:pt x="1282"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4831;p73"/>
              <p:cNvGrpSpPr/>
              <p:nvPr/>
            </p:nvGrpSpPr>
            <p:grpSpPr>
              <a:xfrm>
                <a:off x="3939056" y="3211620"/>
                <a:ext cx="37783" cy="32380"/>
                <a:chOff x="3939056" y="3211620"/>
                <a:chExt cx="37783" cy="32380"/>
              </a:xfrm>
            </p:grpSpPr>
            <p:sp>
              <p:nvSpPr>
                <p:cNvPr id="710" name="Google Shape;4832;p73"/>
                <p:cNvSpPr/>
                <p:nvPr/>
              </p:nvSpPr>
              <p:spPr>
                <a:xfrm>
                  <a:off x="3939056" y="3211620"/>
                  <a:ext cx="37783" cy="32380"/>
                </a:xfrm>
                <a:custGeom>
                  <a:avLst/>
                  <a:gdLst/>
                  <a:ahLst/>
                  <a:cxnLst/>
                  <a:rect l="l" t="t" r="r" b="b"/>
                  <a:pathLst>
                    <a:path w="4804" h="4117" extrusionOk="0">
                      <a:moveTo>
                        <a:pt x="2737" y="1"/>
                      </a:moveTo>
                      <a:cubicBezTo>
                        <a:pt x="2231" y="1"/>
                        <a:pt x="1715" y="189"/>
                        <a:pt x="1295" y="609"/>
                      </a:cubicBezTo>
                      <a:cubicBezTo>
                        <a:pt x="1" y="1903"/>
                        <a:pt x="920" y="4117"/>
                        <a:pt x="2759" y="4117"/>
                      </a:cubicBezTo>
                      <a:cubicBezTo>
                        <a:pt x="3884" y="4117"/>
                        <a:pt x="4803" y="3197"/>
                        <a:pt x="4803" y="2060"/>
                      </a:cubicBezTo>
                      <a:cubicBezTo>
                        <a:pt x="4803" y="818"/>
                        <a:pt x="3792" y="1"/>
                        <a:pt x="273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4833;p73"/>
                <p:cNvSpPr/>
                <p:nvPr/>
              </p:nvSpPr>
              <p:spPr>
                <a:xfrm>
                  <a:off x="3954188" y="3221255"/>
                  <a:ext cx="13040" cy="13040"/>
                </a:xfrm>
                <a:custGeom>
                  <a:avLst/>
                  <a:gdLst/>
                  <a:ahLst/>
                  <a:cxnLst/>
                  <a:rect l="l" t="t" r="r" b="b"/>
                  <a:pathLst>
                    <a:path w="1658" h="1658" extrusionOk="0">
                      <a:moveTo>
                        <a:pt x="823" y="1"/>
                      </a:moveTo>
                      <a:cubicBezTo>
                        <a:pt x="375" y="1"/>
                        <a:pt x="0" y="376"/>
                        <a:pt x="0" y="835"/>
                      </a:cubicBezTo>
                      <a:cubicBezTo>
                        <a:pt x="0" y="1295"/>
                        <a:pt x="375" y="1658"/>
                        <a:pt x="823" y="1658"/>
                      </a:cubicBezTo>
                      <a:cubicBezTo>
                        <a:pt x="1282" y="1658"/>
                        <a:pt x="1657" y="1295"/>
                        <a:pt x="1657" y="835"/>
                      </a:cubicBezTo>
                      <a:cubicBezTo>
                        <a:pt x="1657" y="376"/>
                        <a:pt x="1282"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4834;p73"/>
              <p:cNvGrpSpPr/>
              <p:nvPr/>
            </p:nvGrpSpPr>
            <p:grpSpPr>
              <a:xfrm>
                <a:off x="4176240" y="3136965"/>
                <a:ext cx="31405" cy="26930"/>
                <a:chOff x="4176240" y="3136965"/>
                <a:chExt cx="31405" cy="26930"/>
              </a:xfrm>
            </p:grpSpPr>
            <p:sp>
              <p:nvSpPr>
                <p:cNvPr id="708" name="Google Shape;4835;p73"/>
                <p:cNvSpPr/>
                <p:nvPr/>
              </p:nvSpPr>
              <p:spPr>
                <a:xfrm>
                  <a:off x="4176240" y="3136965"/>
                  <a:ext cx="31405" cy="26930"/>
                </a:xfrm>
                <a:custGeom>
                  <a:avLst/>
                  <a:gdLst/>
                  <a:ahLst/>
                  <a:cxnLst/>
                  <a:rect l="l" t="t" r="r" b="b"/>
                  <a:pathLst>
                    <a:path w="3993" h="3424" extrusionOk="0">
                      <a:moveTo>
                        <a:pt x="2268" y="1"/>
                      </a:moveTo>
                      <a:cubicBezTo>
                        <a:pt x="1846" y="1"/>
                        <a:pt x="1415" y="158"/>
                        <a:pt x="1065" y="508"/>
                      </a:cubicBezTo>
                      <a:cubicBezTo>
                        <a:pt x="1" y="1585"/>
                        <a:pt x="763" y="3423"/>
                        <a:pt x="2275" y="3423"/>
                      </a:cubicBezTo>
                      <a:cubicBezTo>
                        <a:pt x="3231" y="3423"/>
                        <a:pt x="3993" y="2649"/>
                        <a:pt x="3993" y="1705"/>
                      </a:cubicBezTo>
                      <a:cubicBezTo>
                        <a:pt x="3985" y="677"/>
                        <a:pt x="3145" y="1"/>
                        <a:pt x="2268"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4836;p73"/>
                <p:cNvSpPr/>
                <p:nvPr/>
              </p:nvSpPr>
              <p:spPr>
                <a:xfrm>
                  <a:off x="4190327" y="3146663"/>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4837;p73"/>
              <p:cNvGrpSpPr/>
              <p:nvPr/>
            </p:nvGrpSpPr>
            <p:grpSpPr>
              <a:xfrm>
                <a:off x="4133148" y="3152593"/>
                <a:ext cx="31499" cy="27001"/>
                <a:chOff x="4133148" y="3152593"/>
                <a:chExt cx="31499" cy="27001"/>
              </a:xfrm>
            </p:grpSpPr>
            <p:sp>
              <p:nvSpPr>
                <p:cNvPr id="706" name="Google Shape;4838;p73"/>
                <p:cNvSpPr/>
                <p:nvPr/>
              </p:nvSpPr>
              <p:spPr>
                <a:xfrm>
                  <a:off x="4133148" y="3152593"/>
                  <a:ext cx="31499" cy="27001"/>
                </a:xfrm>
                <a:custGeom>
                  <a:avLst/>
                  <a:gdLst/>
                  <a:ahLst/>
                  <a:cxnLst/>
                  <a:rect l="l" t="t" r="r" b="b"/>
                  <a:pathLst>
                    <a:path w="4005" h="3433" extrusionOk="0">
                      <a:moveTo>
                        <a:pt x="2284" y="1"/>
                      </a:moveTo>
                      <a:cubicBezTo>
                        <a:pt x="1865" y="1"/>
                        <a:pt x="1437" y="157"/>
                        <a:pt x="1089" y="505"/>
                      </a:cubicBezTo>
                      <a:cubicBezTo>
                        <a:pt x="0" y="1581"/>
                        <a:pt x="774" y="3432"/>
                        <a:pt x="2298" y="3432"/>
                      </a:cubicBezTo>
                      <a:cubicBezTo>
                        <a:pt x="3242" y="3432"/>
                        <a:pt x="4004" y="2658"/>
                        <a:pt x="4004" y="1714"/>
                      </a:cubicBezTo>
                      <a:cubicBezTo>
                        <a:pt x="4004" y="683"/>
                        <a:pt x="3162" y="1"/>
                        <a:pt x="2284"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4839;p73"/>
                <p:cNvSpPr/>
                <p:nvPr/>
              </p:nvSpPr>
              <p:spPr>
                <a:xfrm>
                  <a:off x="4147321" y="316226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4840;p73"/>
              <p:cNvGrpSpPr/>
              <p:nvPr/>
            </p:nvGrpSpPr>
            <p:grpSpPr>
              <a:xfrm>
                <a:off x="4220866" y="3073534"/>
                <a:ext cx="31499" cy="26898"/>
                <a:chOff x="4220866" y="3073534"/>
                <a:chExt cx="31499" cy="26898"/>
              </a:xfrm>
            </p:grpSpPr>
            <p:sp>
              <p:nvSpPr>
                <p:cNvPr id="704" name="Google Shape;4841;p73"/>
                <p:cNvSpPr/>
                <p:nvPr/>
              </p:nvSpPr>
              <p:spPr>
                <a:xfrm>
                  <a:off x="4220866" y="307353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4842;p73"/>
                <p:cNvSpPr/>
                <p:nvPr/>
              </p:nvSpPr>
              <p:spPr>
                <a:xfrm>
                  <a:off x="4235039" y="3083114"/>
                  <a:ext cx="7621" cy="7613"/>
                </a:xfrm>
                <a:custGeom>
                  <a:avLst/>
                  <a:gdLst/>
                  <a:ahLst/>
                  <a:cxnLst/>
                  <a:rect l="l" t="t" r="r" b="b"/>
                  <a:pathLst>
                    <a:path w="969" h="968" extrusionOk="0">
                      <a:moveTo>
                        <a:pt x="485" y="0"/>
                      </a:moveTo>
                      <a:cubicBezTo>
                        <a:pt x="218" y="0"/>
                        <a:pt x="1" y="218"/>
                        <a:pt x="1" y="484"/>
                      </a:cubicBezTo>
                      <a:cubicBezTo>
                        <a:pt x="1" y="750"/>
                        <a:pt x="218" y="968"/>
                        <a:pt x="485" y="968"/>
                      </a:cubicBezTo>
                      <a:cubicBezTo>
                        <a:pt x="751" y="968"/>
                        <a:pt x="968" y="750"/>
                        <a:pt x="968" y="484"/>
                      </a:cubicBezTo>
                      <a:cubicBezTo>
                        <a:pt x="968" y="218"/>
                        <a:pt x="751" y="0"/>
                        <a:pt x="48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4843;p73"/>
              <p:cNvGrpSpPr/>
              <p:nvPr/>
            </p:nvGrpSpPr>
            <p:grpSpPr>
              <a:xfrm>
                <a:off x="3869702" y="3230323"/>
                <a:ext cx="31499" cy="26906"/>
                <a:chOff x="3869702" y="3230323"/>
                <a:chExt cx="31499" cy="26906"/>
              </a:xfrm>
            </p:grpSpPr>
            <p:sp>
              <p:nvSpPr>
                <p:cNvPr id="702" name="Google Shape;4844;p73"/>
                <p:cNvSpPr/>
                <p:nvPr/>
              </p:nvSpPr>
              <p:spPr>
                <a:xfrm>
                  <a:off x="3869702" y="3230323"/>
                  <a:ext cx="31499" cy="26906"/>
                </a:xfrm>
                <a:custGeom>
                  <a:avLst/>
                  <a:gdLst/>
                  <a:ahLst/>
                  <a:cxnLst/>
                  <a:rect l="l" t="t" r="r" b="b"/>
                  <a:pathLst>
                    <a:path w="4005" h="3421" extrusionOk="0">
                      <a:moveTo>
                        <a:pt x="2275" y="1"/>
                      </a:moveTo>
                      <a:cubicBezTo>
                        <a:pt x="1854" y="1"/>
                        <a:pt x="1425" y="157"/>
                        <a:pt x="1077" y="505"/>
                      </a:cubicBezTo>
                      <a:cubicBezTo>
                        <a:pt x="0" y="1581"/>
                        <a:pt x="762" y="3420"/>
                        <a:pt x="2286" y="3420"/>
                      </a:cubicBezTo>
                      <a:cubicBezTo>
                        <a:pt x="3230" y="3420"/>
                        <a:pt x="3992" y="2658"/>
                        <a:pt x="4004" y="1714"/>
                      </a:cubicBezTo>
                      <a:cubicBezTo>
                        <a:pt x="4004" y="683"/>
                        <a:pt x="3157" y="1"/>
                        <a:pt x="227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4845;p73"/>
                <p:cNvSpPr/>
                <p:nvPr/>
              </p:nvSpPr>
              <p:spPr>
                <a:xfrm>
                  <a:off x="388387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 name="Google Shape;4846;p73"/>
            <p:cNvGrpSpPr/>
            <p:nvPr/>
          </p:nvGrpSpPr>
          <p:grpSpPr>
            <a:xfrm>
              <a:off x="4271383" y="3065882"/>
              <a:ext cx="304556" cy="341663"/>
              <a:chOff x="4271383" y="3065882"/>
              <a:chExt cx="304556" cy="341663"/>
            </a:xfrm>
          </p:grpSpPr>
          <p:grpSp>
            <p:nvGrpSpPr>
              <p:cNvPr id="635" name="Google Shape;4847;p73"/>
              <p:cNvGrpSpPr/>
              <p:nvPr/>
            </p:nvGrpSpPr>
            <p:grpSpPr>
              <a:xfrm>
                <a:off x="4293838" y="3078639"/>
                <a:ext cx="269353" cy="311973"/>
                <a:chOff x="4293838" y="3078639"/>
                <a:chExt cx="269353" cy="311973"/>
              </a:xfrm>
            </p:grpSpPr>
            <p:sp>
              <p:nvSpPr>
                <p:cNvPr id="675" name="Google Shape;4848;p73"/>
                <p:cNvSpPr/>
                <p:nvPr/>
              </p:nvSpPr>
              <p:spPr>
                <a:xfrm>
                  <a:off x="4293838" y="3078639"/>
                  <a:ext cx="269353" cy="311973"/>
                </a:xfrm>
                <a:custGeom>
                  <a:avLst/>
                  <a:gdLst/>
                  <a:ahLst/>
                  <a:cxnLst/>
                  <a:rect l="l" t="t" r="r" b="b"/>
                  <a:pathLst>
                    <a:path w="34247" h="39666" fill="none" extrusionOk="0">
                      <a:moveTo>
                        <a:pt x="13" y="16730"/>
                      </a:moveTo>
                      <a:lnTo>
                        <a:pt x="7162" y="27690"/>
                      </a:lnTo>
                      <a:lnTo>
                        <a:pt x="8480" y="39666"/>
                      </a:lnTo>
                      <a:lnTo>
                        <a:pt x="18182" y="34138"/>
                      </a:lnTo>
                      <a:lnTo>
                        <a:pt x="26371" y="29807"/>
                      </a:lnTo>
                      <a:cubicBezTo>
                        <a:pt x="26371" y="29807"/>
                        <a:pt x="33605" y="34694"/>
                        <a:pt x="33932" y="35456"/>
                      </a:cubicBezTo>
                      <a:cubicBezTo>
                        <a:pt x="34246" y="36218"/>
                        <a:pt x="32263" y="18388"/>
                        <a:pt x="32263" y="18388"/>
                      </a:cubicBezTo>
                      <a:lnTo>
                        <a:pt x="28428" y="2928"/>
                      </a:lnTo>
                      <a:lnTo>
                        <a:pt x="12932" y="1"/>
                      </a:lnTo>
                      <a:lnTo>
                        <a:pt x="1670" y="2650"/>
                      </a:lnTo>
                      <a:lnTo>
                        <a:pt x="0" y="1714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4849;p73"/>
                <p:cNvSpPr/>
                <p:nvPr/>
              </p:nvSpPr>
              <p:spPr>
                <a:xfrm>
                  <a:off x="4306965" y="3099473"/>
                  <a:ext cx="62519" cy="69652"/>
                </a:xfrm>
                <a:custGeom>
                  <a:avLst/>
                  <a:gdLst/>
                  <a:ahLst/>
                  <a:cxnLst/>
                  <a:rect l="l" t="t" r="r" b="b"/>
                  <a:pathLst>
                    <a:path w="7949" h="8856" fill="none" extrusionOk="0">
                      <a:moveTo>
                        <a:pt x="1" y="1"/>
                      </a:moveTo>
                      <a:lnTo>
                        <a:pt x="7948" y="8856"/>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4850;p73"/>
                <p:cNvSpPr/>
                <p:nvPr/>
              </p:nvSpPr>
              <p:spPr>
                <a:xfrm>
                  <a:off x="4369476" y="3169118"/>
                  <a:ext cx="26072" cy="98666"/>
                </a:xfrm>
                <a:custGeom>
                  <a:avLst/>
                  <a:gdLst/>
                  <a:ahLst/>
                  <a:cxnLst/>
                  <a:rect l="l" t="t" r="r" b="b"/>
                  <a:pathLst>
                    <a:path w="3315" h="12545" fill="none" extrusionOk="0">
                      <a:moveTo>
                        <a:pt x="0" y="1"/>
                      </a:moveTo>
                      <a:lnTo>
                        <a:pt x="3315" y="1254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4851;p73"/>
                <p:cNvSpPr/>
                <p:nvPr/>
              </p:nvSpPr>
              <p:spPr>
                <a:xfrm>
                  <a:off x="4399347" y="3078639"/>
                  <a:ext cx="60041" cy="110558"/>
                </a:xfrm>
                <a:custGeom>
                  <a:avLst/>
                  <a:gdLst/>
                  <a:ahLst/>
                  <a:cxnLst/>
                  <a:rect l="l" t="t" r="r" b="b"/>
                  <a:pathLst>
                    <a:path w="7634" h="14057" fill="none" extrusionOk="0">
                      <a:moveTo>
                        <a:pt x="7634" y="14057"/>
                      </a:moveTo>
                      <a:lnTo>
                        <a:pt x="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4852;p73"/>
                <p:cNvSpPr/>
                <p:nvPr/>
              </p:nvSpPr>
              <p:spPr>
                <a:xfrm>
                  <a:off x="4373282" y="3169118"/>
                  <a:ext cx="82299" cy="20079"/>
                </a:xfrm>
                <a:custGeom>
                  <a:avLst/>
                  <a:gdLst/>
                  <a:ahLst/>
                  <a:cxnLst/>
                  <a:rect l="l" t="t" r="r" b="b"/>
                  <a:pathLst>
                    <a:path w="10464" h="2553" fill="none" extrusionOk="0">
                      <a:moveTo>
                        <a:pt x="0" y="1"/>
                      </a:moveTo>
                      <a:lnTo>
                        <a:pt x="10464" y="2553"/>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4853;p73"/>
                <p:cNvSpPr/>
                <p:nvPr/>
              </p:nvSpPr>
              <p:spPr>
                <a:xfrm>
                  <a:off x="4369476" y="3078639"/>
                  <a:ext cx="29879" cy="90487"/>
                </a:xfrm>
                <a:custGeom>
                  <a:avLst/>
                  <a:gdLst/>
                  <a:ahLst/>
                  <a:cxnLst/>
                  <a:rect l="l" t="t" r="r" b="b"/>
                  <a:pathLst>
                    <a:path w="3799" h="11505" fill="none" extrusionOk="0">
                      <a:moveTo>
                        <a:pt x="0" y="11505"/>
                      </a:moveTo>
                      <a:lnTo>
                        <a:pt x="3799"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4854;p73"/>
                <p:cNvSpPr/>
                <p:nvPr/>
              </p:nvSpPr>
              <p:spPr>
                <a:xfrm>
                  <a:off x="4293932" y="3169118"/>
                  <a:ext cx="75551" cy="41110"/>
                </a:xfrm>
                <a:custGeom>
                  <a:avLst/>
                  <a:gdLst/>
                  <a:ahLst/>
                  <a:cxnLst/>
                  <a:rect l="l" t="t" r="r" b="b"/>
                  <a:pathLst>
                    <a:path w="9606" h="5227" fill="none" extrusionOk="0">
                      <a:moveTo>
                        <a:pt x="1" y="5226"/>
                      </a:moveTo>
                      <a:lnTo>
                        <a:pt x="9605"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4855;p73"/>
                <p:cNvSpPr/>
                <p:nvPr/>
              </p:nvSpPr>
              <p:spPr>
                <a:xfrm>
                  <a:off x="4350159" y="3267776"/>
                  <a:ext cx="45389" cy="27032"/>
                </a:xfrm>
                <a:custGeom>
                  <a:avLst/>
                  <a:gdLst/>
                  <a:ahLst/>
                  <a:cxnLst/>
                  <a:rect l="l" t="t" r="r" b="b"/>
                  <a:pathLst>
                    <a:path w="5771" h="3437" fill="none" extrusionOk="0">
                      <a:moveTo>
                        <a:pt x="1" y="3436"/>
                      </a:moveTo>
                      <a:lnTo>
                        <a:pt x="577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4856;p73"/>
                <p:cNvSpPr/>
                <p:nvPr/>
              </p:nvSpPr>
              <p:spPr>
                <a:xfrm>
                  <a:off x="4395540" y="3267776"/>
                  <a:ext cx="38830" cy="76031"/>
                </a:xfrm>
                <a:custGeom>
                  <a:avLst/>
                  <a:gdLst/>
                  <a:ahLst/>
                  <a:cxnLst/>
                  <a:rect l="l" t="t" r="r" b="b"/>
                  <a:pathLst>
                    <a:path w="4937" h="9667" fill="none" extrusionOk="0">
                      <a:moveTo>
                        <a:pt x="1" y="1"/>
                      </a:moveTo>
                      <a:lnTo>
                        <a:pt x="4936" y="9666"/>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4857;p73"/>
                <p:cNvSpPr/>
                <p:nvPr/>
              </p:nvSpPr>
              <p:spPr>
                <a:xfrm>
                  <a:off x="4360439" y="3267776"/>
                  <a:ext cx="35109" cy="121978"/>
                </a:xfrm>
                <a:custGeom>
                  <a:avLst/>
                  <a:gdLst/>
                  <a:ahLst/>
                  <a:cxnLst/>
                  <a:rect l="l" t="t" r="r" b="b"/>
                  <a:pathLst>
                    <a:path w="4464" h="15509" fill="none" extrusionOk="0">
                      <a:moveTo>
                        <a:pt x="0" y="15509"/>
                      </a:moveTo>
                      <a:lnTo>
                        <a:pt x="4464"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4858;p73"/>
                <p:cNvSpPr/>
                <p:nvPr/>
              </p:nvSpPr>
              <p:spPr>
                <a:xfrm>
                  <a:off x="4293932" y="3210220"/>
                  <a:ext cx="101616" cy="57564"/>
                </a:xfrm>
                <a:custGeom>
                  <a:avLst/>
                  <a:gdLst/>
                  <a:ahLst/>
                  <a:cxnLst/>
                  <a:rect l="l" t="t" r="r" b="b"/>
                  <a:pathLst>
                    <a:path w="12920" h="7319" fill="none" extrusionOk="0">
                      <a:moveTo>
                        <a:pt x="1" y="0"/>
                      </a:moveTo>
                      <a:lnTo>
                        <a:pt x="12920" y="731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4859;p73"/>
                <p:cNvSpPr/>
                <p:nvPr/>
              </p:nvSpPr>
              <p:spPr>
                <a:xfrm>
                  <a:off x="4395540" y="3186436"/>
                  <a:ext cx="66420" cy="79735"/>
                </a:xfrm>
                <a:custGeom>
                  <a:avLst/>
                  <a:gdLst/>
                  <a:ahLst/>
                  <a:cxnLst/>
                  <a:rect l="l" t="t" r="r" b="b"/>
                  <a:pathLst>
                    <a:path w="8445" h="10138" fill="none" extrusionOk="0">
                      <a:moveTo>
                        <a:pt x="8444" y="0"/>
                      </a:moveTo>
                      <a:lnTo>
                        <a:pt x="1" y="10137"/>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4860;p73"/>
                <p:cNvSpPr/>
                <p:nvPr/>
              </p:nvSpPr>
              <p:spPr>
                <a:xfrm>
                  <a:off x="4459380" y="3189669"/>
                  <a:ext cx="41873" cy="123402"/>
                </a:xfrm>
                <a:custGeom>
                  <a:avLst/>
                  <a:gdLst/>
                  <a:ahLst/>
                  <a:cxnLst/>
                  <a:rect l="l" t="t" r="r" b="b"/>
                  <a:pathLst>
                    <a:path w="5324" h="15690" fill="none" extrusionOk="0">
                      <a:moveTo>
                        <a:pt x="1" y="0"/>
                      </a:moveTo>
                      <a:lnTo>
                        <a:pt x="5323" y="1569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4861;p73"/>
                <p:cNvSpPr/>
                <p:nvPr/>
              </p:nvSpPr>
              <p:spPr>
                <a:xfrm>
                  <a:off x="4395540" y="3267776"/>
                  <a:ext cx="105713" cy="45295"/>
                </a:xfrm>
                <a:custGeom>
                  <a:avLst/>
                  <a:gdLst/>
                  <a:ahLst/>
                  <a:cxnLst/>
                  <a:rect l="l" t="t" r="r" b="b"/>
                  <a:pathLst>
                    <a:path w="13441" h="5759" fill="none" extrusionOk="0">
                      <a:moveTo>
                        <a:pt x="1" y="1"/>
                      </a:moveTo>
                      <a:lnTo>
                        <a:pt x="13440" y="575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4862;p73"/>
                <p:cNvSpPr/>
                <p:nvPr/>
              </p:nvSpPr>
              <p:spPr>
                <a:xfrm>
                  <a:off x="4501246" y="3223252"/>
                  <a:ext cx="46435" cy="89818"/>
                </a:xfrm>
                <a:custGeom>
                  <a:avLst/>
                  <a:gdLst/>
                  <a:ahLst/>
                  <a:cxnLst/>
                  <a:rect l="l" t="t" r="r" b="b"/>
                  <a:pathLst>
                    <a:path w="5904" h="11420" fill="none" extrusionOk="0">
                      <a:moveTo>
                        <a:pt x="0" y="11420"/>
                      </a:moveTo>
                      <a:lnTo>
                        <a:pt x="5904"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4863;p73"/>
                <p:cNvSpPr/>
                <p:nvPr/>
              </p:nvSpPr>
              <p:spPr>
                <a:xfrm>
                  <a:off x="4459671" y="3104231"/>
                  <a:ext cx="58421" cy="84966"/>
                </a:xfrm>
                <a:custGeom>
                  <a:avLst/>
                  <a:gdLst/>
                  <a:ahLst/>
                  <a:cxnLst/>
                  <a:rect l="l" t="t" r="r" b="b"/>
                  <a:pathLst>
                    <a:path w="7428" h="10803" fill="none" extrusionOk="0">
                      <a:moveTo>
                        <a:pt x="0" y="10803"/>
                      </a:moveTo>
                      <a:lnTo>
                        <a:pt x="7428"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4864;p73"/>
                <p:cNvSpPr/>
                <p:nvPr/>
              </p:nvSpPr>
              <p:spPr>
                <a:xfrm>
                  <a:off x="4459671" y="3189189"/>
                  <a:ext cx="86586" cy="36737"/>
                </a:xfrm>
                <a:custGeom>
                  <a:avLst/>
                  <a:gdLst/>
                  <a:ahLst/>
                  <a:cxnLst/>
                  <a:rect l="l" t="t" r="r" b="b"/>
                  <a:pathLst>
                    <a:path w="11009" h="4671" fill="none" extrusionOk="0">
                      <a:moveTo>
                        <a:pt x="0" y="1"/>
                      </a:moveTo>
                      <a:lnTo>
                        <a:pt x="11008" y="467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4865;p73"/>
              <p:cNvGrpSpPr/>
              <p:nvPr/>
            </p:nvGrpSpPr>
            <p:grpSpPr>
              <a:xfrm>
                <a:off x="4538164" y="3342061"/>
                <a:ext cx="37776" cy="32380"/>
                <a:chOff x="4538164" y="3342061"/>
                <a:chExt cx="37776" cy="32380"/>
              </a:xfrm>
            </p:grpSpPr>
            <p:sp>
              <p:nvSpPr>
                <p:cNvPr id="673" name="Google Shape;4866;p73"/>
                <p:cNvSpPr/>
                <p:nvPr/>
              </p:nvSpPr>
              <p:spPr>
                <a:xfrm>
                  <a:off x="4538164" y="3342061"/>
                  <a:ext cx="37776" cy="32380"/>
                </a:xfrm>
                <a:custGeom>
                  <a:avLst/>
                  <a:gdLst/>
                  <a:ahLst/>
                  <a:cxnLst/>
                  <a:rect l="l" t="t" r="r" b="b"/>
                  <a:pathLst>
                    <a:path w="4803" h="4117" extrusionOk="0">
                      <a:moveTo>
                        <a:pt x="2737" y="0"/>
                      </a:moveTo>
                      <a:cubicBezTo>
                        <a:pt x="2231" y="0"/>
                        <a:pt x="1714" y="189"/>
                        <a:pt x="1294" y="608"/>
                      </a:cubicBezTo>
                      <a:cubicBezTo>
                        <a:pt x="0" y="1903"/>
                        <a:pt x="919" y="4116"/>
                        <a:pt x="2746" y="4116"/>
                      </a:cubicBezTo>
                      <a:cubicBezTo>
                        <a:pt x="3883" y="4116"/>
                        <a:pt x="4802" y="3197"/>
                        <a:pt x="4802" y="2060"/>
                      </a:cubicBezTo>
                      <a:cubicBezTo>
                        <a:pt x="4802" y="817"/>
                        <a:pt x="3792" y="0"/>
                        <a:pt x="2737"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4867;p73"/>
                <p:cNvSpPr/>
                <p:nvPr/>
              </p:nvSpPr>
              <p:spPr>
                <a:xfrm>
                  <a:off x="4553194" y="3351790"/>
                  <a:ext cx="13040" cy="13040"/>
                </a:xfrm>
                <a:custGeom>
                  <a:avLst/>
                  <a:gdLst/>
                  <a:ahLst/>
                  <a:cxnLst/>
                  <a:rect l="l" t="t" r="r" b="b"/>
                  <a:pathLst>
                    <a:path w="1658" h="1658" extrusionOk="0">
                      <a:moveTo>
                        <a:pt x="835" y="0"/>
                      </a:moveTo>
                      <a:cubicBezTo>
                        <a:pt x="375" y="0"/>
                        <a:pt x="0" y="363"/>
                        <a:pt x="0" y="823"/>
                      </a:cubicBezTo>
                      <a:cubicBezTo>
                        <a:pt x="0" y="1283"/>
                        <a:pt x="375" y="1658"/>
                        <a:pt x="835" y="1658"/>
                      </a:cubicBezTo>
                      <a:cubicBezTo>
                        <a:pt x="1295" y="1658"/>
                        <a:pt x="1658" y="1283"/>
                        <a:pt x="1658" y="823"/>
                      </a:cubicBezTo>
                      <a:cubicBezTo>
                        <a:pt x="1658" y="363"/>
                        <a:pt x="1295"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4868;p73"/>
              <p:cNvGrpSpPr/>
              <p:nvPr/>
            </p:nvGrpSpPr>
            <p:grpSpPr>
              <a:xfrm>
                <a:off x="4271383" y="3194742"/>
                <a:ext cx="37783" cy="32420"/>
                <a:chOff x="4271383" y="3194742"/>
                <a:chExt cx="37783" cy="32420"/>
              </a:xfrm>
            </p:grpSpPr>
            <p:sp>
              <p:nvSpPr>
                <p:cNvPr id="671" name="Google Shape;4869;p73"/>
                <p:cNvSpPr/>
                <p:nvPr/>
              </p:nvSpPr>
              <p:spPr>
                <a:xfrm>
                  <a:off x="4271383" y="3194742"/>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4870;p73"/>
                <p:cNvSpPr/>
                <p:nvPr/>
              </p:nvSpPr>
              <p:spPr>
                <a:xfrm>
                  <a:off x="4286516" y="3204416"/>
                  <a:ext cx="13040" cy="13040"/>
                </a:xfrm>
                <a:custGeom>
                  <a:avLst/>
                  <a:gdLst/>
                  <a:ahLst/>
                  <a:cxnLst/>
                  <a:rect l="l" t="t" r="r" b="b"/>
                  <a:pathLst>
                    <a:path w="1658" h="1658" extrusionOk="0">
                      <a:moveTo>
                        <a:pt x="823" y="0"/>
                      </a:moveTo>
                      <a:cubicBezTo>
                        <a:pt x="363" y="0"/>
                        <a:pt x="0" y="375"/>
                        <a:pt x="0" y="835"/>
                      </a:cubicBezTo>
                      <a:cubicBezTo>
                        <a:pt x="0" y="1295"/>
                        <a:pt x="363" y="1658"/>
                        <a:pt x="823" y="1658"/>
                      </a:cubicBezTo>
                      <a:cubicBezTo>
                        <a:pt x="1282" y="1658"/>
                        <a:pt x="1657" y="1295"/>
                        <a:pt x="1657" y="835"/>
                      </a:cubicBezTo>
                      <a:cubicBezTo>
                        <a:pt x="1657" y="375"/>
                        <a:pt x="1282" y="0"/>
                        <a:pt x="82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4871;p73"/>
              <p:cNvGrpSpPr/>
              <p:nvPr/>
            </p:nvGrpSpPr>
            <p:grpSpPr>
              <a:xfrm>
                <a:off x="4284416" y="3084058"/>
                <a:ext cx="37783" cy="32357"/>
                <a:chOff x="4284416" y="3084058"/>
                <a:chExt cx="37783" cy="32357"/>
              </a:xfrm>
            </p:grpSpPr>
            <p:sp>
              <p:nvSpPr>
                <p:cNvPr id="669" name="Google Shape;4872;p73"/>
                <p:cNvSpPr/>
                <p:nvPr/>
              </p:nvSpPr>
              <p:spPr>
                <a:xfrm>
                  <a:off x="4284416" y="3084058"/>
                  <a:ext cx="37783" cy="32357"/>
                </a:xfrm>
                <a:custGeom>
                  <a:avLst/>
                  <a:gdLst/>
                  <a:ahLst/>
                  <a:cxnLst/>
                  <a:rect l="l" t="t" r="r" b="b"/>
                  <a:pathLst>
                    <a:path w="4804" h="4114"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4873;p73"/>
                <p:cNvSpPr/>
                <p:nvPr/>
              </p:nvSpPr>
              <p:spPr>
                <a:xfrm>
                  <a:off x="4299548" y="3093763"/>
                  <a:ext cx="13040" cy="13048"/>
                </a:xfrm>
                <a:custGeom>
                  <a:avLst/>
                  <a:gdLst/>
                  <a:ahLst/>
                  <a:cxnLst/>
                  <a:rect l="l" t="t" r="r" b="b"/>
                  <a:pathLst>
                    <a:path w="1658" h="1659" extrusionOk="0">
                      <a:moveTo>
                        <a:pt x="823" y="1"/>
                      </a:moveTo>
                      <a:cubicBezTo>
                        <a:pt x="363" y="1"/>
                        <a:pt x="0" y="364"/>
                        <a:pt x="0" y="824"/>
                      </a:cubicBezTo>
                      <a:cubicBezTo>
                        <a:pt x="0" y="1283"/>
                        <a:pt x="363" y="1658"/>
                        <a:pt x="823" y="1658"/>
                      </a:cubicBezTo>
                      <a:cubicBezTo>
                        <a:pt x="1283" y="1658"/>
                        <a:pt x="1658" y="1283"/>
                        <a:pt x="1658" y="824"/>
                      </a:cubicBezTo>
                      <a:cubicBezTo>
                        <a:pt x="1658" y="364"/>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4874;p73"/>
              <p:cNvGrpSpPr/>
              <p:nvPr/>
            </p:nvGrpSpPr>
            <p:grpSpPr>
              <a:xfrm>
                <a:off x="4478697" y="3297561"/>
                <a:ext cx="37776" cy="32451"/>
                <a:chOff x="4478697" y="3297561"/>
                <a:chExt cx="37776" cy="32451"/>
              </a:xfrm>
            </p:grpSpPr>
            <p:sp>
              <p:nvSpPr>
                <p:cNvPr id="667" name="Google Shape;4875;p73"/>
                <p:cNvSpPr/>
                <p:nvPr/>
              </p:nvSpPr>
              <p:spPr>
                <a:xfrm>
                  <a:off x="4478697" y="3297561"/>
                  <a:ext cx="37776" cy="32451"/>
                </a:xfrm>
                <a:custGeom>
                  <a:avLst/>
                  <a:gdLst/>
                  <a:ahLst/>
                  <a:cxnLst/>
                  <a:rect l="l" t="t" r="r" b="b"/>
                  <a:pathLst>
                    <a:path w="4803" h="4126" extrusionOk="0">
                      <a:moveTo>
                        <a:pt x="2730" y="0"/>
                      </a:moveTo>
                      <a:cubicBezTo>
                        <a:pt x="2226" y="0"/>
                        <a:pt x="1713" y="187"/>
                        <a:pt x="1295" y="605"/>
                      </a:cubicBezTo>
                      <a:cubicBezTo>
                        <a:pt x="1" y="1899"/>
                        <a:pt x="920" y="4125"/>
                        <a:pt x="2746" y="4125"/>
                      </a:cubicBezTo>
                      <a:cubicBezTo>
                        <a:pt x="3884" y="4113"/>
                        <a:pt x="4803" y="3194"/>
                        <a:pt x="4803" y="2069"/>
                      </a:cubicBezTo>
                      <a:cubicBezTo>
                        <a:pt x="4803" y="824"/>
                        <a:pt x="3788" y="0"/>
                        <a:pt x="27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4876;p73"/>
                <p:cNvSpPr/>
                <p:nvPr/>
              </p:nvSpPr>
              <p:spPr>
                <a:xfrm>
                  <a:off x="4493727" y="3307361"/>
                  <a:ext cx="13048" cy="13040"/>
                </a:xfrm>
                <a:custGeom>
                  <a:avLst/>
                  <a:gdLst/>
                  <a:ahLst/>
                  <a:cxnLst/>
                  <a:rect l="l" t="t" r="r" b="b"/>
                  <a:pathLst>
                    <a:path w="1659" h="1658" extrusionOk="0">
                      <a:moveTo>
                        <a:pt x="835" y="0"/>
                      </a:moveTo>
                      <a:cubicBezTo>
                        <a:pt x="376" y="0"/>
                        <a:pt x="1" y="363"/>
                        <a:pt x="1" y="823"/>
                      </a:cubicBezTo>
                      <a:cubicBezTo>
                        <a:pt x="1" y="1282"/>
                        <a:pt x="376" y="1657"/>
                        <a:pt x="835" y="1657"/>
                      </a:cubicBezTo>
                      <a:cubicBezTo>
                        <a:pt x="1295" y="1657"/>
                        <a:pt x="1658" y="1282"/>
                        <a:pt x="1658" y="823"/>
                      </a:cubicBezTo>
                      <a:cubicBezTo>
                        <a:pt x="1658" y="363"/>
                        <a:pt x="1295"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4877;p73"/>
              <p:cNvGrpSpPr/>
              <p:nvPr/>
            </p:nvGrpSpPr>
            <p:grpSpPr>
              <a:xfrm>
                <a:off x="4411813" y="3331711"/>
                <a:ext cx="37776" cy="32451"/>
                <a:chOff x="4411813" y="3331711"/>
                <a:chExt cx="37776" cy="32451"/>
              </a:xfrm>
            </p:grpSpPr>
            <p:sp>
              <p:nvSpPr>
                <p:cNvPr id="665" name="Google Shape;4878;p73"/>
                <p:cNvSpPr/>
                <p:nvPr/>
              </p:nvSpPr>
              <p:spPr>
                <a:xfrm>
                  <a:off x="4411813" y="3331711"/>
                  <a:ext cx="37776" cy="32451"/>
                </a:xfrm>
                <a:custGeom>
                  <a:avLst/>
                  <a:gdLst/>
                  <a:ahLst/>
                  <a:cxnLst/>
                  <a:rect l="l" t="t" r="r" b="b"/>
                  <a:pathLst>
                    <a:path w="4803" h="4126" extrusionOk="0">
                      <a:moveTo>
                        <a:pt x="2730" y="1"/>
                      </a:moveTo>
                      <a:cubicBezTo>
                        <a:pt x="2226" y="1"/>
                        <a:pt x="1713" y="188"/>
                        <a:pt x="1295" y="606"/>
                      </a:cubicBezTo>
                      <a:cubicBezTo>
                        <a:pt x="0" y="1900"/>
                        <a:pt x="920" y="4126"/>
                        <a:pt x="2759" y="4126"/>
                      </a:cubicBezTo>
                      <a:cubicBezTo>
                        <a:pt x="3884" y="4114"/>
                        <a:pt x="4803" y="3194"/>
                        <a:pt x="4803" y="2069"/>
                      </a:cubicBezTo>
                      <a:cubicBezTo>
                        <a:pt x="4803" y="824"/>
                        <a:pt x="3788" y="1"/>
                        <a:pt x="2730"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4879;p73"/>
                <p:cNvSpPr/>
                <p:nvPr/>
              </p:nvSpPr>
              <p:spPr>
                <a:xfrm>
                  <a:off x="4426937" y="3341416"/>
                  <a:ext cx="13048" cy="13048"/>
                </a:xfrm>
                <a:custGeom>
                  <a:avLst/>
                  <a:gdLst/>
                  <a:ahLst/>
                  <a:cxnLst/>
                  <a:rect l="l" t="t" r="r" b="b"/>
                  <a:pathLst>
                    <a:path w="1659" h="1659" extrusionOk="0">
                      <a:moveTo>
                        <a:pt x="823" y="1"/>
                      </a:moveTo>
                      <a:cubicBezTo>
                        <a:pt x="376" y="1"/>
                        <a:pt x="1" y="376"/>
                        <a:pt x="1" y="823"/>
                      </a:cubicBezTo>
                      <a:cubicBezTo>
                        <a:pt x="1" y="1283"/>
                        <a:pt x="376" y="1658"/>
                        <a:pt x="823" y="1658"/>
                      </a:cubicBezTo>
                      <a:cubicBezTo>
                        <a:pt x="1283" y="1658"/>
                        <a:pt x="1658" y="1283"/>
                        <a:pt x="1658" y="823"/>
                      </a:cubicBezTo>
                      <a:cubicBezTo>
                        <a:pt x="1658" y="376"/>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4880;p73"/>
              <p:cNvGrpSpPr/>
              <p:nvPr/>
            </p:nvGrpSpPr>
            <p:grpSpPr>
              <a:xfrm>
                <a:off x="4337984" y="3375188"/>
                <a:ext cx="37776" cy="32357"/>
                <a:chOff x="4337984" y="3375188"/>
                <a:chExt cx="37776" cy="32357"/>
              </a:xfrm>
            </p:grpSpPr>
            <p:sp>
              <p:nvSpPr>
                <p:cNvPr id="663" name="Google Shape;4881;p73"/>
                <p:cNvSpPr/>
                <p:nvPr/>
              </p:nvSpPr>
              <p:spPr>
                <a:xfrm>
                  <a:off x="4337984" y="3375188"/>
                  <a:ext cx="37776" cy="32357"/>
                </a:xfrm>
                <a:custGeom>
                  <a:avLst/>
                  <a:gdLst/>
                  <a:ahLst/>
                  <a:cxnLst/>
                  <a:rect l="l" t="t" r="r" b="b"/>
                  <a:pathLst>
                    <a:path w="4803" h="4114" extrusionOk="0">
                      <a:moveTo>
                        <a:pt x="2732" y="1"/>
                      </a:moveTo>
                      <a:cubicBezTo>
                        <a:pt x="2227" y="1"/>
                        <a:pt x="1713" y="188"/>
                        <a:pt x="1295" y="606"/>
                      </a:cubicBezTo>
                      <a:cubicBezTo>
                        <a:pt x="0" y="1900"/>
                        <a:pt x="920" y="4114"/>
                        <a:pt x="2746" y="4114"/>
                      </a:cubicBezTo>
                      <a:cubicBezTo>
                        <a:pt x="3883" y="4114"/>
                        <a:pt x="4803" y="3195"/>
                        <a:pt x="4803" y="2058"/>
                      </a:cubicBezTo>
                      <a:cubicBezTo>
                        <a:pt x="4803" y="821"/>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4882;p73"/>
                <p:cNvSpPr/>
                <p:nvPr/>
              </p:nvSpPr>
              <p:spPr>
                <a:xfrm>
                  <a:off x="4353108" y="3384894"/>
                  <a:ext cx="13048" cy="13048"/>
                </a:xfrm>
                <a:custGeom>
                  <a:avLst/>
                  <a:gdLst/>
                  <a:ahLst/>
                  <a:cxnLst/>
                  <a:rect l="l" t="t" r="r" b="b"/>
                  <a:pathLst>
                    <a:path w="1659" h="1659" extrusionOk="0">
                      <a:moveTo>
                        <a:pt x="823" y="1"/>
                      </a:moveTo>
                      <a:cubicBezTo>
                        <a:pt x="364" y="1"/>
                        <a:pt x="1" y="364"/>
                        <a:pt x="1" y="824"/>
                      </a:cubicBezTo>
                      <a:cubicBezTo>
                        <a:pt x="1" y="1283"/>
                        <a:pt x="364" y="1658"/>
                        <a:pt x="823" y="1658"/>
                      </a:cubicBezTo>
                      <a:cubicBezTo>
                        <a:pt x="1283" y="1658"/>
                        <a:pt x="1658" y="1283"/>
                        <a:pt x="1658" y="824"/>
                      </a:cubicBezTo>
                      <a:cubicBezTo>
                        <a:pt x="1658" y="364"/>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4883;p73"/>
              <p:cNvGrpSpPr/>
              <p:nvPr/>
            </p:nvGrpSpPr>
            <p:grpSpPr>
              <a:xfrm>
                <a:off x="4494867" y="3090530"/>
                <a:ext cx="37878" cy="32451"/>
                <a:chOff x="4494867" y="3090530"/>
                <a:chExt cx="37878" cy="32451"/>
              </a:xfrm>
            </p:grpSpPr>
            <p:sp>
              <p:nvSpPr>
                <p:cNvPr id="661" name="Google Shape;4884;p73"/>
                <p:cNvSpPr/>
                <p:nvPr/>
              </p:nvSpPr>
              <p:spPr>
                <a:xfrm>
                  <a:off x="4494867" y="3090530"/>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96" y="4114"/>
                        <a:pt x="4803" y="3194"/>
                        <a:pt x="4815" y="2069"/>
                      </a:cubicBezTo>
                      <a:cubicBezTo>
                        <a:pt x="4815" y="824"/>
                        <a:pt x="3800" y="0"/>
                        <a:pt x="2739"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4885;p73"/>
                <p:cNvSpPr/>
                <p:nvPr/>
              </p:nvSpPr>
              <p:spPr>
                <a:xfrm>
                  <a:off x="4510000" y="3100236"/>
                  <a:ext cx="13040" cy="13040"/>
                </a:xfrm>
                <a:custGeom>
                  <a:avLst/>
                  <a:gdLst/>
                  <a:ahLst/>
                  <a:cxnLst/>
                  <a:rect l="l" t="t" r="r" b="b"/>
                  <a:pathLst>
                    <a:path w="1658" h="1658" extrusionOk="0">
                      <a:moveTo>
                        <a:pt x="835" y="1"/>
                      </a:moveTo>
                      <a:cubicBezTo>
                        <a:pt x="375" y="1"/>
                        <a:pt x="0" y="376"/>
                        <a:pt x="0" y="835"/>
                      </a:cubicBezTo>
                      <a:cubicBezTo>
                        <a:pt x="0" y="1283"/>
                        <a:pt x="375" y="1658"/>
                        <a:pt x="835" y="1658"/>
                      </a:cubicBezTo>
                      <a:cubicBezTo>
                        <a:pt x="1295" y="1658"/>
                        <a:pt x="1658" y="1283"/>
                        <a:pt x="1658" y="835"/>
                      </a:cubicBezTo>
                      <a:cubicBezTo>
                        <a:pt x="1658" y="376"/>
                        <a:pt x="1295"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4886;p73"/>
              <p:cNvGrpSpPr/>
              <p:nvPr/>
            </p:nvGrpSpPr>
            <p:grpSpPr>
              <a:xfrm>
                <a:off x="4525124" y="3207774"/>
                <a:ext cx="37783" cy="32420"/>
                <a:chOff x="4525124" y="3207774"/>
                <a:chExt cx="37783" cy="32420"/>
              </a:xfrm>
            </p:grpSpPr>
            <p:sp>
              <p:nvSpPr>
                <p:cNvPr id="659" name="Google Shape;4887;p73"/>
                <p:cNvSpPr/>
                <p:nvPr/>
              </p:nvSpPr>
              <p:spPr>
                <a:xfrm>
                  <a:off x="4525124" y="3207774"/>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4888;p73"/>
                <p:cNvSpPr/>
                <p:nvPr/>
              </p:nvSpPr>
              <p:spPr>
                <a:xfrm>
                  <a:off x="4540256" y="3217448"/>
                  <a:ext cx="13040" cy="13040"/>
                </a:xfrm>
                <a:custGeom>
                  <a:avLst/>
                  <a:gdLst/>
                  <a:ahLst/>
                  <a:cxnLst/>
                  <a:rect l="l" t="t" r="r" b="b"/>
                  <a:pathLst>
                    <a:path w="1658" h="1658" extrusionOk="0">
                      <a:moveTo>
                        <a:pt x="823" y="1"/>
                      </a:moveTo>
                      <a:cubicBezTo>
                        <a:pt x="363" y="1"/>
                        <a:pt x="0" y="376"/>
                        <a:pt x="0" y="835"/>
                      </a:cubicBezTo>
                      <a:cubicBezTo>
                        <a:pt x="0" y="1295"/>
                        <a:pt x="363" y="1658"/>
                        <a:pt x="823" y="1658"/>
                      </a:cubicBezTo>
                      <a:cubicBezTo>
                        <a:pt x="1282" y="1658"/>
                        <a:pt x="1657" y="1295"/>
                        <a:pt x="1657" y="835"/>
                      </a:cubicBezTo>
                      <a:cubicBezTo>
                        <a:pt x="1657" y="376"/>
                        <a:pt x="1282"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4889;p73"/>
              <p:cNvGrpSpPr/>
              <p:nvPr/>
            </p:nvGrpSpPr>
            <p:grpSpPr>
              <a:xfrm>
                <a:off x="4440544" y="3176479"/>
                <a:ext cx="31499" cy="26898"/>
                <a:chOff x="4440544" y="3176479"/>
                <a:chExt cx="31499" cy="26898"/>
              </a:xfrm>
            </p:grpSpPr>
            <p:sp>
              <p:nvSpPr>
                <p:cNvPr id="657" name="Google Shape;4890;p73"/>
                <p:cNvSpPr/>
                <p:nvPr/>
              </p:nvSpPr>
              <p:spPr>
                <a:xfrm>
                  <a:off x="4440544" y="3176479"/>
                  <a:ext cx="31499" cy="26898"/>
                </a:xfrm>
                <a:custGeom>
                  <a:avLst/>
                  <a:gdLst/>
                  <a:ahLst/>
                  <a:cxnLst/>
                  <a:rect l="l" t="t" r="r" b="b"/>
                  <a:pathLst>
                    <a:path w="4005" h="3420" extrusionOk="0">
                      <a:moveTo>
                        <a:pt x="2281" y="0"/>
                      </a:moveTo>
                      <a:cubicBezTo>
                        <a:pt x="1860" y="0"/>
                        <a:pt x="1429" y="156"/>
                        <a:pt x="1077" y="504"/>
                      </a:cubicBezTo>
                      <a:cubicBezTo>
                        <a:pt x="1" y="1581"/>
                        <a:pt x="763" y="3419"/>
                        <a:pt x="2287" y="3419"/>
                      </a:cubicBezTo>
                      <a:cubicBezTo>
                        <a:pt x="3231" y="3419"/>
                        <a:pt x="3993" y="2657"/>
                        <a:pt x="4005" y="1714"/>
                      </a:cubicBezTo>
                      <a:cubicBezTo>
                        <a:pt x="4005" y="682"/>
                        <a:pt x="3163" y="0"/>
                        <a:pt x="2281"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4891;p73"/>
                <p:cNvSpPr/>
                <p:nvPr/>
              </p:nvSpPr>
              <p:spPr>
                <a:xfrm>
                  <a:off x="4454724" y="3186145"/>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4892;p73"/>
              <p:cNvGrpSpPr/>
              <p:nvPr/>
            </p:nvGrpSpPr>
            <p:grpSpPr>
              <a:xfrm>
                <a:off x="4350545" y="3156400"/>
                <a:ext cx="31405" cy="27001"/>
                <a:chOff x="4350545" y="3156400"/>
                <a:chExt cx="31405" cy="27001"/>
              </a:xfrm>
            </p:grpSpPr>
            <p:sp>
              <p:nvSpPr>
                <p:cNvPr id="655" name="Google Shape;4893;p73"/>
                <p:cNvSpPr/>
                <p:nvPr/>
              </p:nvSpPr>
              <p:spPr>
                <a:xfrm>
                  <a:off x="4350545" y="3156400"/>
                  <a:ext cx="31405" cy="27001"/>
                </a:xfrm>
                <a:custGeom>
                  <a:avLst/>
                  <a:gdLst/>
                  <a:ahLst/>
                  <a:cxnLst/>
                  <a:rect l="l" t="t" r="r" b="b"/>
                  <a:pathLst>
                    <a:path w="3993" h="3433" extrusionOk="0">
                      <a:moveTo>
                        <a:pt x="2272" y="1"/>
                      </a:moveTo>
                      <a:cubicBezTo>
                        <a:pt x="1853" y="1"/>
                        <a:pt x="1425" y="156"/>
                        <a:pt x="1077" y="505"/>
                      </a:cubicBezTo>
                      <a:cubicBezTo>
                        <a:pt x="0" y="1581"/>
                        <a:pt x="762" y="3432"/>
                        <a:pt x="2286" y="3432"/>
                      </a:cubicBezTo>
                      <a:cubicBezTo>
                        <a:pt x="3230" y="3420"/>
                        <a:pt x="3992" y="2658"/>
                        <a:pt x="3992" y="1714"/>
                      </a:cubicBezTo>
                      <a:cubicBezTo>
                        <a:pt x="3992" y="683"/>
                        <a:pt x="3150" y="1"/>
                        <a:pt x="227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4894;p73"/>
                <p:cNvSpPr/>
                <p:nvPr/>
              </p:nvSpPr>
              <p:spPr>
                <a:xfrm>
                  <a:off x="4364717" y="3166074"/>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4895;p73"/>
              <p:cNvGrpSpPr/>
              <p:nvPr/>
            </p:nvGrpSpPr>
            <p:grpSpPr>
              <a:xfrm>
                <a:off x="4376703" y="3255058"/>
                <a:ext cx="31405" cy="27001"/>
                <a:chOff x="4376703" y="3255058"/>
                <a:chExt cx="31405" cy="27001"/>
              </a:xfrm>
            </p:grpSpPr>
            <p:sp>
              <p:nvSpPr>
                <p:cNvPr id="653" name="Google Shape;4896;p73"/>
                <p:cNvSpPr/>
                <p:nvPr/>
              </p:nvSpPr>
              <p:spPr>
                <a:xfrm>
                  <a:off x="4376703" y="3255058"/>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4897;p73"/>
                <p:cNvSpPr/>
                <p:nvPr/>
              </p:nvSpPr>
              <p:spPr>
                <a:xfrm>
                  <a:off x="4390884" y="3264732"/>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4898;p73"/>
              <p:cNvGrpSpPr/>
              <p:nvPr/>
            </p:nvGrpSpPr>
            <p:grpSpPr>
              <a:xfrm>
                <a:off x="4331322" y="3283656"/>
                <a:ext cx="31405" cy="26945"/>
                <a:chOff x="4331322" y="3283656"/>
                <a:chExt cx="31405" cy="26945"/>
              </a:xfrm>
            </p:grpSpPr>
            <p:sp>
              <p:nvSpPr>
                <p:cNvPr id="651" name="Google Shape;4899;p73"/>
                <p:cNvSpPr/>
                <p:nvPr/>
              </p:nvSpPr>
              <p:spPr>
                <a:xfrm>
                  <a:off x="4331322" y="3283656"/>
                  <a:ext cx="31405" cy="26945"/>
                </a:xfrm>
                <a:custGeom>
                  <a:avLst/>
                  <a:gdLst/>
                  <a:ahLst/>
                  <a:cxnLst/>
                  <a:rect l="l" t="t" r="r" b="b"/>
                  <a:pathLst>
                    <a:path w="3993" h="3426" extrusionOk="0">
                      <a:moveTo>
                        <a:pt x="2273" y="1"/>
                      </a:moveTo>
                      <a:cubicBezTo>
                        <a:pt x="1853" y="1"/>
                        <a:pt x="1425" y="158"/>
                        <a:pt x="1077" y="510"/>
                      </a:cubicBezTo>
                      <a:cubicBezTo>
                        <a:pt x="1" y="1587"/>
                        <a:pt x="763" y="3425"/>
                        <a:pt x="2287" y="3425"/>
                      </a:cubicBezTo>
                      <a:cubicBezTo>
                        <a:pt x="3230" y="3425"/>
                        <a:pt x="3993" y="2663"/>
                        <a:pt x="3993" y="1720"/>
                      </a:cubicBezTo>
                      <a:cubicBezTo>
                        <a:pt x="3993" y="689"/>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4900;p73"/>
                <p:cNvSpPr/>
                <p:nvPr/>
              </p:nvSpPr>
              <p:spPr>
                <a:xfrm>
                  <a:off x="4345503" y="3293274"/>
                  <a:ext cx="7613" cy="7621"/>
                </a:xfrm>
                <a:custGeom>
                  <a:avLst/>
                  <a:gdLst/>
                  <a:ahLst/>
                  <a:cxnLst/>
                  <a:rect l="l" t="t" r="r" b="b"/>
                  <a:pathLst>
                    <a:path w="968" h="969" extrusionOk="0">
                      <a:moveTo>
                        <a:pt x="484" y="1"/>
                      </a:moveTo>
                      <a:cubicBezTo>
                        <a:pt x="218" y="1"/>
                        <a:pt x="0" y="219"/>
                        <a:pt x="0" y="485"/>
                      </a:cubicBezTo>
                      <a:cubicBezTo>
                        <a:pt x="0" y="763"/>
                        <a:pt x="218" y="969"/>
                        <a:pt x="484" y="969"/>
                      </a:cubicBezTo>
                      <a:cubicBezTo>
                        <a:pt x="750" y="969"/>
                        <a:pt x="968" y="763"/>
                        <a:pt x="968" y="485"/>
                      </a:cubicBezTo>
                      <a:cubicBezTo>
                        <a:pt x="968" y="219"/>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4901;p73"/>
              <p:cNvGrpSpPr/>
              <p:nvPr/>
            </p:nvGrpSpPr>
            <p:grpSpPr>
              <a:xfrm>
                <a:off x="4380510" y="3065882"/>
                <a:ext cx="31405" cy="26938"/>
                <a:chOff x="4380510" y="3065882"/>
                <a:chExt cx="31405" cy="26938"/>
              </a:xfrm>
            </p:grpSpPr>
            <p:sp>
              <p:nvSpPr>
                <p:cNvPr id="649" name="Google Shape;4902;p73"/>
                <p:cNvSpPr/>
                <p:nvPr/>
              </p:nvSpPr>
              <p:spPr>
                <a:xfrm>
                  <a:off x="4380510" y="3065882"/>
                  <a:ext cx="31405" cy="26938"/>
                </a:xfrm>
                <a:custGeom>
                  <a:avLst/>
                  <a:gdLst/>
                  <a:ahLst/>
                  <a:cxnLst/>
                  <a:rect l="l" t="t" r="r" b="b"/>
                  <a:pathLst>
                    <a:path w="3993" h="3425" extrusionOk="0">
                      <a:moveTo>
                        <a:pt x="2273" y="0"/>
                      </a:moveTo>
                      <a:cubicBezTo>
                        <a:pt x="1853" y="0"/>
                        <a:pt x="1426" y="157"/>
                        <a:pt x="1077" y="510"/>
                      </a:cubicBezTo>
                      <a:cubicBezTo>
                        <a:pt x="1" y="1586"/>
                        <a:pt x="763" y="3425"/>
                        <a:pt x="2287" y="3425"/>
                      </a:cubicBezTo>
                      <a:cubicBezTo>
                        <a:pt x="3230" y="3425"/>
                        <a:pt x="3993" y="2663"/>
                        <a:pt x="3993" y="1719"/>
                      </a:cubicBezTo>
                      <a:cubicBezTo>
                        <a:pt x="3993" y="688"/>
                        <a:pt x="3151" y="0"/>
                        <a:pt x="227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4903;p73"/>
                <p:cNvSpPr/>
                <p:nvPr/>
              </p:nvSpPr>
              <p:spPr>
                <a:xfrm>
                  <a:off x="4393354" y="3075500"/>
                  <a:ext cx="8950" cy="7676"/>
                </a:xfrm>
                <a:custGeom>
                  <a:avLst/>
                  <a:gdLst/>
                  <a:ahLst/>
                  <a:cxnLst/>
                  <a:rect l="l" t="t" r="r" b="b"/>
                  <a:pathLst>
                    <a:path w="1138" h="976" extrusionOk="0">
                      <a:moveTo>
                        <a:pt x="654" y="0"/>
                      </a:moveTo>
                      <a:cubicBezTo>
                        <a:pt x="218" y="0"/>
                        <a:pt x="1" y="521"/>
                        <a:pt x="303" y="835"/>
                      </a:cubicBezTo>
                      <a:cubicBezTo>
                        <a:pt x="401" y="932"/>
                        <a:pt x="522" y="976"/>
                        <a:pt x="641" y="976"/>
                      </a:cubicBezTo>
                      <a:cubicBezTo>
                        <a:pt x="893" y="976"/>
                        <a:pt x="1138" y="783"/>
                        <a:pt x="1138" y="496"/>
                      </a:cubicBezTo>
                      <a:cubicBezTo>
                        <a:pt x="1138" y="218"/>
                        <a:pt x="920" y="12"/>
                        <a:pt x="65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4904;p73"/>
            <p:cNvGrpSpPr/>
            <p:nvPr/>
          </p:nvGrpSpPr>
          <p:grpSpPr>
            <a:xfrm>
              <a:off x="4558998" y="3188237"/>
              <a:ext cx="1280131" cy="1052746"/>
              <a:chOff x="4558998" y="3188237"/>
              <a:chExt cx="1280131" cy="1052746"/>
            </a:xfrm>
          </p:grpSpPr>
          <p:sp>
            <p:nvSpPr>
              <p:cNvPr id="215" name="Google Shape;4905;p73"/>
              <p:cNvSpPr/>
              <p:nvPr/>
            </p:nvSpPr>
            <p:spPr>
              <a:xfrm>
                <a:off x="4916156" y="3750813"/>
                <a:ext cx="8" cy="8"/>
              </a:xfrm>
              <a:custGeom>
                <a:avLst/>
                <a:gdLst/>
                <a:ahLst/>
                <a:cxnLst/>
                <a:rect l="l" t="t" r="r" b="b"/>
                <a:pathLst>
                  <a:path w="1" h="1" fill="none" extrusionOk="0">
                    <a:moveTo>
                      <a:pt x="0" y="0"/>
                    </a:moveTo>
                    <a:close/>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4906;p73"/>
              <p:cNvGrpSpPr/>
              <p:nvPr/>
            </p:nvGrpSpPr>
            <p:grpSpPr>
              <a:xfrm>
                <a:off x="4579164" y="3203653"/>
                <a:ext cx="1244833" cy="1020397"/>
                <a:chOff x="4579164" y="3203653"/>
                <a:chExt cx="1244833" cy="1020397"/>
              </a:xfrm>
            </p:grpSpPr>
            <p:sp>
              <p:nvSpPr>
                <p:cNvPr id="534" name="Google Shape;4907;p73"/>
                <p:cNvSpPr/>
                <p:nvPr/>
              </p:nvSpPr>
              <p:spPr>
                <a:xfrm>
                  <a:off x="5490144" y="3482892"/>
                  <a:ext cx="58995" cy="4955"/>
                </a:xfrm>
                <a:custGeom>
                  <a:avLst/>
                  <a:gdLst/>
                  <a:ahLst/>
                  <a:cxnLst/>
                  <a:rect l="l" t="t" r="r" b="b"/>
                  <a:pathLst>
                    <a:path w="7501" h="630" fill="none" extrusionOk="0">
                      <a:moveTo>
                        <a:pt x="0" y="630"/>
                      </a:moveTo>
                      <a:lnTo>
                        <a:pt x="7500"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908;p73"/>
                <p:cNvSpPr/>
                <p:nvPr/>
              </p:nvSpPr>
              <p:spPr>
                <a:xfrm>
                  <a:off x="5490616" y="3482892"/>
                  <a:ext cx="66137" cy="77360"/>
                </a:xfrm>
                <a:custGeom>
                  <a:avLst/>
                  <a:gdLst/>
                  <a:ahLst/>
                  <a:cxnLst/>
                  <a:rect l="l" t="t" r="r" b="b"/>
                  <a:pathLst>
                    <a:path w="8409" h="9836" fill="none" extrusionOk="0">
                      <a:moveTo>
                        <a:pt x="1" y="1"/>
                      </a:moveTo>
                      <a:lnTo>
                        <a:pt x="8408" y="983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6" name="Google Shape;4909;p73"/>
                <p:cNvGrpSpPr/>
                <p:nvPr/>
              </p:nvGrpSpPr>
              <p:grpSpPr>
                <a:xfrm>
                  <a:off x="4579164" y="3203653"/>
                  <a:ext cx="1244833" cy="1020397"/>
                  <a:chOff x="4579164" y="3203653"/>
                  <a:chExt cx="1244833" cy="1020397"/>
                </a:xfrm>
              </p:grpSpPr>
              <p:sp>
                <p:nvSpPr>
                  <p:cNvPr id="537" name="Google Shape;4910;p73"/>
                  <p:cNvSpPr/>
                  <p:nvPr/>
                </p:nvSpPr>
                <p:spPr>
                  <a:xfrm>
                    <a:off x="4787909" y="3833395"/>
                    <a:ext cx="69267" cy="22266"/>
                  </a:xfrm>
                  <a:custGeom>
                    <a:avLst/>
                    <a:gdLst/>
                    <a:ahLst/>
                    <a:cxnLst/>
                    <a:rect l="l" t="t" r="r" b="b"/>
                    <a:pathLst>
                      <a:path w="8807" h="2831" fill="none" extrusionOk="0">
                        <a:moveTo>
                          <a:pt x="8806" y="0"/>
                        </a:moveTo>
                        <a:lnTo>
                          <a:pt x="0" y="283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911;p73"/>
                  <p:cNvSpPr/>
                  <p:nvPr/>
                </p:nvSpPr>
                <p:spPr>
                  <a:xfrm>
                    <a:off x="4857263" y="3819695"/>
                    <a:ext cx="69936" cy="14181"/>
                  </a:xfrm>
                  <a:custGeom>
                    <a:avLst/>
                    <a:gdLst/>
                    <a:ahLst/>
                    <a:cxnLst/>
                    <a:rect l="l" t="t" r="r" b="b"/>
                    <a:pathLst>
                      <a:path w="8892" h="1803" fill="none" extrusionOk="0">
                        <a:moveTo>
                          <a:pt x="1" y="1803"/>
                        </a:moveTo>
                        <a:lnTo>
                          <a:pt x="8892"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4912;p73"/>
                  <p:cNvGrpSpPr/>
                  <p:nvPr/>
                </p:nvGrpSpPr>
                <p:grpSpPr>
                  <a:xfrm>
                    <a:off x="4579164" y="3203653"/>
                    <a:ext cx="1244833" cy="1020397"/>
                    <a:chOff x="4579164" y="3203653"/>
                    <a:chExt cx="1244833" cy="1020397"/>
                  </a:xfrm>
                </p:grpSpPr>
                <p:sp>
                  <p:nvSpPr>
                    <p:cNvPr id="540" name="Google Shape;4913;p73"/>
                    <p:cNvSpPr/>
                    <p:nvPr/>
                  </p:nvSpPr>
                  <p:spPr>
                    <a:xfrm>
                      <a:off x="4930329" y="3363965"/>
                      <a:ext cx="23894" cy="102764"/>
                    </a:xfrm>
                    <a:custGeom>
                      <a:avLst/>
                      <a:gdLst/>
                      <a:ahLst/>
                      <a:cxnLst/>
                      <a:rect l="l" t="t" r="r" b="b"/>
                      <a:pathLst>
                        <a:path w="3038" h="13066" fill="none" extrusionOk="0">
                          <a:moveTo>
                            <a:pt x="3037" y="13065"/>
                          </a:moveTo>
                          <a:lnTo>
                            <a:pt x="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914;p73"/>
                    <p:cNvSpPr/>
                    <p:nvPr/>
                  </p:nvSpPr>
                  <p:spPr>
                    <a:xfrm>
                      <a:off x="4849846" y="3385948"/>
                      <a:ext cx="104085" cy="79256"/>
                    </a:xfrm>
                    <a:custGeom>
                      <a:avLst/>
                      <a:gdLst/>
                      <a:ahLst/>
                      <a:cxnLst/>
                      <a:rect l="l" t="t" r="r" b="b"/>
                      <a:pathLst>
                        <a:path w="13234" h="10077" fill="none" extrusionOk="0">
                          <a:moveTo>
                            <a:pt x="0" y="0"/>
                          </a:moveTo>
                          <a:lnTo>
                            <a:pt x="13234" y="10077"/>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4915;p73"/>
                    <p:cNvSpPr/>
                    <p:nvPr/>
                  </p:nvSpPr>
                  <p:spPr>
                    <a:xfrm>
                      <a:off x="4849650" y="3306598"/>
                      <a:ext cx="45869" cy="79358"/>
                    </a:xfrm>
                    <a:custGeom>
                      <a:avLst/>
                      <a:gdLst/>
                      <a:ahLst/>
                      <a:cxnLst/>
                      <a:rect l="l" t="t" r="r" b="b"/>
                      <a:pathLst>
                        <a:path w="5832" h="10090" fill="none" extrusionOk="0">
                          <a:moveTo>
                            <a:pt x="5831" y="0"/>
                          </a:moveTo>
                          <a:lnTo>
                            <a:pt x="1" y="1008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4916;p73"/>
                    <p:cNvSpPr/>
                    <p:nvPr/>
                  </p:nvSpPr>
                  <p:spPr>
                    <a:xfrm>
                      <a:off x="4849650" y="3361299"/>
                      <a:ext cx="84305" cy="24657"/>
                    </a:xfrm>
                    <a:custGeom>
                      <a:avLst/>
                      <a:gdLst/>
                      <a:ahLst/>
                      <a:cxnLst/>
                      <a:rect l="l" t="t" r="r" b="b"/>
                      <a:pathLst>
                        <a:path w="10719" h="3135" fill="none" extrusionOk="0">
                          <a:moveTo>
                            <a:pt x="1" y="3134"/>
                          </a:moveTo>
                          <a:lnTo>
                            <a:pt x="10719"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4917;p73"/>
                    <p:cNvSpPr/>
                    <p:nvPr/>
                  </p:nvSpPr>
                  <p:spPr>
                    <a:xfrm>
                      <a:off x="4789616" y="3306598"/>
                      <a:ext cx="19702" cy="54709"/>
                    </a:xfrm>
                    <a:custGeom>
                      <a:avLst/>
                      <a:gdLst/>
                      <a:ahLst/>
                      <a:cxnLst/>
                      <a:rect l="l" t="t" r="r" b="b"/>
                      <a:pathLst>
                        <a:path w="2505" h="6956" fill="none" extrusionOk="0">
                          <a:moveTo>
                            <a:pt x="2505" y="6956"/>
                          </a:moveTo>
                          <a:lnTo>
                            <a:pt x="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4918;p73"/>
                    <p:cNvSpPr/>
                    <p:nvPr/>
                  </p:nvSpPr>
                  <p:spPr>
                    <a:xfrm>
                      <a:off x="4738242" y="3357500"/>
                      <a:ext cx="74883" cy="10280"/>
                    </a:xfrm>
                    <a:custGeom>
                      <a:avLst/>
                      <a:gdLst/>
                      <a:ahLst/>
                      <a:cxnLst/>
                      <a:rect l="l" t="t" r="r" b="b"/>
                      <a:pathLst>
                        <a:path w="9521" h="1307" fill="none" extrusionOk="0">
                          <a:moveTo>
                            <a:pt x="1" y="1307"/>
                          </a:moveTo>
                          <a:lnTo>
                            <a:pt x="952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4919;p73"/>
                    <p:cNvSpPr/>
                    <p:nvPr/>
                  </p:nvSpPr>
                  <p:spPr>
                    <a:xfrm>
                      <a:off x="4710274" y="3357500"/>
                      <a:ext cx="99044" cy="63557"/>
                    </a:xfrm>
                    <a:custGeom>
                      <a:avLst/>
                      <a:gdLst/>
                      <a:ahLst/>
                      <a:cxnLst/>
                      <a:rect l="l" t="t" r="r" b="b"/>
                      <a:pathLst>
                        <a:path w="12593" h="8081" fill="none" extrusionOk="0">
                          <a:moveTo>
                            <a:pt x="0" y="8081"/>
                          </a:moveTo>
                          <a:lnTo>
                            <a:pt x="12593"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4920;p73"/>
                    <p:cNvSpPr/>
                    <p:nvPr/>
                  </p:nvSpPr>
                  <p:spPr>
                    <a:xfrm>
                      <a:off x="4809310" y="3306598"/>
                      <a:ext cx="87443" cy="50910"/>
                    </a:xfrm>
                    <a:custGeom>
                      <a:avLst/>
                      <a:gdLst/>
                      <a:ahLst/>
                      <a:cxnLst/>
                      <a:rect l="l" t="t" r="r" b="b"/>
                      <a:pathLst>
                        <a:path w="11118" h="6473" fill="none" extrusionOk="0">
                          <a:moveTo>
                            <a:pt x="1" y="6472"/>
                          </a:moveTo>
                          <a:lnTo>
                            <a:pt x="11118"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4921;p73"/>
                    <p:cNvGrpSpPr/>
                    <p:nvPr/>
                  </p:nvGrpSpPr>
                  <p:grpSpPr>
                    <a:xfrm>
                      <a:off x="4579164" y="3203653"/>
                      <a:ext cx="1244833" cy="1020397"/>
                      <a:chOff x="4579164" y="3203653"/>
                      <a:chExt cx="1244833" cy="1020397"/>
                    </a:xfrm>
                  </p:grpSpPr>
                  <p:sp>
                    <p:nvSpPr>
                      <p:cNvPr id="549" name="Google Shape;4922;p73"/>
                      <p:cNvSpPr/>
                      <p:nvPr/>
                    </p:nvSpPr>
                    <p:spPr>
                      <a:xfrm>
                        <a:off x="4617986" y="3614284"/>
                        <a:ext cx="53002" cy="21031"/>
                      </a:xfrm>
                      <a:custGeom>
                        <a:avLst/>
                        <a:gdLst/>
                        <a:ahLst/>
                        <a:cxnLst/>
                        <a:rect l="l" t="t" r="r" b="b"/>
                        <a:pathLst>
                          <a:path w="6739" h="2674" fill="none" extrusionOk="0">
                            <a:moveTo>
                              <a:pt x="0" y="0"/>
                            </a:moveTo>
                            <a:lnTo>
                              <a:pt x="6738" y="2674"/>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4923;p73"/>
                      <p:cNvSpPr/>
                      <p:nvPr/>
                    </p:nvSpPr>
                    <p:spPr>
                      <a:xfrm>
                        <a:off x="4624545" y="3589069"/>
                        <a:ext cx="43682" cy="63180"/>
                      </a:xfrm>
                      <a:custGeom>
                        <a:avLst/>
                        <a:gdLst/>
                        <a:ahLst/>
                        <a:cxnLst/>
                        <a:rect l="l" t="t" r="r" b="b"/>
                        <a:pathLst>
                          <a:path w="5554" h="8033" fill="none" extrusionOk="0">
                            <a:moveTo>
                              <a:pt x="1" y="8033"/>
                            </a:moveTo>
                            <a:lnTo>
                              <a:pt x="5553"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4924;p73"/>
                      <p:cNvSpPr/>
                      <p:nvPr/>
                    </p:nvSpPr>
                    <p:spPr>
                      <a:xfrm>
                        <a:off x="4668220" y="3517907"/>
                        <a:ext cx="112178" cy="71170"/>
                      </a:xfrm>
                      <a:custGeom>
                        <a:avLst/>
                        <a:gdLst/>
                        <a:ahLst/>
                        <a:cxnLst/>
                        <a:rect l="l" t="t" r="r" b="b"/>
                        <a:pathLst>
                          <a:path w="14263" h="9049" fill="none" extrusionOk="0">
                            <a:moveTo>
                              <a:pt x="0" y="9049"/>
                            </a:moveTo>
                            <a:lnTo>
                              <a:pt x="14262"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4925;p73"/>
                      <p:cNvSpPr/>
                      <p:nvPr/>
                    </p:nvSpPr>
                    <p:spPr>
                      <a:xfrm>
                        <a:off x="4706562" y="3516766"/>
                        <a:ext cx="77455" cy="79924"/>
                      </a:xfrm>
                      <a:custGeom>
                        <a:avLst/>
                        <a:gdLst/>
                        <a:ahLst/>
                        <a:cxnLst/>
                        <a:rect l="l" t="t" r="r" b="b"/>
                        <a:pathLst>
                          <a:path w="9848" h="10162" fill="none" extrusionOk="0">
                            <a:moveTo>
                              <a:pt x="0" y="10161"/>
                            </a:moveTo>
                            <a:lnTo>
                              <a:pt x="9847"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4926;p73"/>
                      <p:cNvSpPr/>
                      <p:nvPr/>
                    </p:nvSpPr>
                    <p:spPr>
                      <a:xfrm>
                        <a:off x="4763646" y="3516766"/>
                        <a:ext cx="20370" cy="52806"/>
                      </a:xfrm>
                      <a:custGeom>
                        <a:avLst/>
                        <a:gdLst/>
                        <a:ahLst/>
                        <a:cxnLst/>
                        <a:rect l="l" t="t" r="r" b="b"/>
                        <a:pathLst>
                          <a:path w="2590" h="6714" fill="none" extrusionOk="0">
                            <a:moveTo>
                              <a:pt x="0" y="6714"/>
                            </a:moveTo>
                            <a:lnTo>
                              <a:pt x="2589"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4927;p73"/>
                      <p:cNvSpPr/>
                      <p:nvPr/>
                    </p:nvSpPr>
                    <p:spPr>
                      <a:xfrm>
                        <a:off x="4783151" y="3520565"/>
                        <a:ext cx="45861" cy="97432"/>
                      </a:xfrm>
                      <a:custGeom>
                        <a:avLst/>
                        <a:gdLst/>
                        <a:ahLst/>
                        <a:cxnLst/>
                        <a:rect l="l" t="t" r="r" b="b"/>
                        <a:pathLst>
                          <a:path w="5831" h="12388" fill="none" extrusionOk="0">
                            <a:moveTo>
                              <a:pt x="5831" y="12388"/>
                            </a:moveTo>
                            <a:lnTo>
                              <a:pt x="0"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4928;p73"/>
                      <p:cNvSpPr/>
                      <p:nvPr/>
                    </p:nvSpPr>
                    <p:spPr>
                      <a:xfrm>
                        <a:off x="4738242" y="3483175"/>
                        <a:ext cx="44917" cy="37398"/>
                      </a:xfrm>
                      <a:custGeom>
                        <a:avLst/>
                        <a:gdLst/>
                        <a:ahLst/>
                        <a:cxnLst/>
                        <a:rect l="l" t="t" r="r" b="b"/>
                        <a:pathLst>
                          <a:path w="5711" h="4755" fill="none" extrusionOk="0">
                            <a:moveTo>
                              <a:pt x="1" y="1"/>
                            </a:moveTo>
                            <a:lnTo>
                              <a:pt x="5710" y="475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4929;p73"/>
                      <p:cNvSpPr/>
                      <p:nvPr/>
                    </p:nvSpPr>
                    <p:spPr>
                      <a:xfrm>
                        <a:off x="4704941" y="3501823"/>
                        <a:ext cx="78217" cy="18750"/>
                      </a:xfrm>
                      <a:custGeom>
                        <a:avLst/>
                        <a:gdLst/>
                        <a:ahLst/>
                        <a:cxnLst/>
                        <a:rect l="l" t="t" r="r" b="b"/>
                        <a:pathLst>
                          <a:path w="9945" h="2384" fill="none" extrusionOk="0">
                            <a:moveTo>
                              <a:pt x="1" y="1"/>
                            </a:moveTo>
                            <a:lnTo>
                              <a:pt x="9944" y="2384"/>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4930;p73"/>
                      <p:cNvSpPr/>
                      <p:nvPr/>
                    </p:nvSpPr>
                    <p:spPr>
                      <a:xfrm>
                        <a:off x="4668220" y="3520565"/>
                        <a:ext cx="115796" cy="19324"/>
                      </a:xfrm>
                      <a:custGeom>
                        <a:avLst/>
                        <a:gdLst/>
                        <a:ahLst/>
                        <a:cxnLst/>
                        <a:rect l="l" t="t" r="r" b="b"/>
                        <a:pathLst>
                          <a:path w="14723" h="2457" fill="none" extrusionOk="0">
                            <a:moveTo>
                              <a:pt x="0" y="2457"/>
                            </a:moveTo>
                            <a:lnTo>
                              <a:pt x="14722"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4931;p73"/>
                      <p:cNvSpPr/>
                      <p:nvPr/>
                    </p:nvSpPr>
                    <p:spPr>
                      <a:xfrm>
                        <a:off x="4813117" y="3462915"/>
                        <a:ext cx="40347" cy="51193"/>
                      </a:xfrm>
                      <a:custGeom>
                        <a:avLst/>
                        <a:gdLst/>
                        <a:ahLst/>
                        <a:cxnLst/>
                        <a:rect l="l" t="t" r="r" b="b"/>
                        <a:pathLst>
                          <a:path w="5130" h="6509" fill="none" extrusionOk="0">
                            <a:moveTo>
                              <a:pt x="5130" y="6508"/>
                            </a:moveTo>
                            <a:lnTo>
                              <a:pt x="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4932;p73"/>
                      <p:cNvSpPr/>
                      <p:nvPr/>
                    </p:nvSpPr>
                    <p:spPr>
                      <a:xfrm>
                        <a:off x="4787807" y="3462915"/>
                        <a:ext cx="25317" cy="55000"/>
                      </a:xfrm>
                      <a:custGeom>
                        <a:avLst/>
                        <a:gdLst/>
                        <a:ahLst/>
                        <a:cxnLst/>
                        <a:rect l="l" t="t" r="r" b="b"/>
                        <a:pathLst>
                          <a:path w="3219" h="6993" fill="none" extrusionOk="0">
                            <a:moveTo>
                              <a:pt x="1" y="6992"/>
                            </a:moveTo>
                            <a:lnTo>
                              <a:pt x="3219"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4933;p73"/>
                      <p:cNvSpPr/>
                      <p:nvPr/>
                    </p:nvSpPr>
                    <p:spPr>
                      <a:xfrm>
                        <a:off x="4781342" y="3514100"/>
                        <a:ext cx="72311" cy="6953"/>
                      </a:xfrm>
                      <a:custGeom>
                        <a:avLst/>
                        <a:gdLst/>
                        <a:ahLst/>
                        <a:cxnLst/>
                        <a:rect l="l" t="t" r="r" b="b"/>
                        <a:pathLst>
                          <a:path w="9194" h="884" fill="none" extrusionOk="0">
                            <a:moveTo>
                              <a:pt x="0" y="883"/>
                            </a:moveTo>
                            <a:lnTo>
                              <a:pt x="9194"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4934;p73"/>
                      <p:cNvSpPr/>
                      <p:nvPr/>
                    </p:nvSpPr>
                    <p:spPr>
                      <a:xfrm>
                        <a:off x="4853645" y="3514100"/>
                        <a:ext cx="26175" cy="59184"/>
                      </a:xfrm>
                      <a:custGeom>
                        <a:avLst/>
                        <a:gdLst/>
                        <a:ahLst/>
                        <a:cxnLst/>
                        <a:rect l="l" t="t" r="r" b="b"/>
                        <a:pathLst>
                          <a:path w="3328" h="7525" fill="none" extrusionOk="0">
                            <a:moveTo>
                              <a:pt x="1" y="0"/>
                            </a:moveTo>
                            <a:lnTo>
                              <a:pt x="3328" y="752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4935;p73"/>
                      <p:cNvSpPr/>
                      <p:nvPr/>
                    </p:nvSpPr>
                    <p:spPr>
                      <a:xfrm>
                        <a:off x="4827392" y="3514100"/>
                        <a:ext cx="26261" cy="100381"/>
                      </a:xfrm>
                      <a:custGeom>
                        <a:avLst/>
                        <a:gdLst/>
                        <a:ahLst/>
                        <a:cxnLst/>
                        <a:rect l="l" t="t" r="r" b="b"/>
                        <a:pathLst>
                          <a:path w="3339" h="12763" fill="none" extrusionOk="0">
                            <a:moveTo>
                              <a:pt x="3339" y="0"/>
                            </a:moveTo>
                            <a:lnTo>
                              <a:pt x="0" y="1276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4936;p73"/>
                      <p:cNvGrpSpPr/>
                      <p:nvPr/>
                    </p:nvGrpSpPr>
                    <p:grpSpPr>
                      <a:xfrm>
                        <a:off x="4579164" y="3203653"/>
                        <a:ext cx="1244833" cy="1020397"/>
                        <a:chOff x="4579164" y="3203653"/>
                        <a:chExt cx="1244833" cy="1020397"/>
                      </a:xfrm>
                    </p:grpSpPr>
                    <p:sp>
                      <p:nvSpPr>
                        <p:cNvPr id="564" name="Google Shape;4937;p73"/>
                        <p:cNvSpPr/>
                        <p:nvPr/>
                      </p:nvSpPr>
                      <p:spPr>
                        <a:xfrm>
                          <a:off x="4879812" y="3466721"/>
                          <a:ext cx="74411" cy="106563"/>
                        </a:xfrm>
                        <a:custGeom>
                          <a:avLst/>
                          <a:gdLst/>
                          <a:ahLst/>
                          <a:cxnLst/>
                          <a:rect l="l" t="t" r="r" b="b"/>
                          <a:pathLst>
                            <a:path w="9461" h="13549" fill="none" extrusionOk="0">
                              <a:moveTo>
                                <a:pt x="1" y="13549"/>
                              </a:moveTo>
                              <a:lnTo>
                                <a:pt x="9460"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4938;p73"/>
                        <p:cNvSpPr/>
                        <p:nvPr/>
                      </p:nvSpPr>
                      <p:spPr>
                        <a:xfrm>
                          <a:off x="4954215" y="3408017"/>
                          <a:ext cx="105989" cy="58712"/>
                        </a:xfrm>
                        <a:custGeom>
                          <a:avLst/>
                          <a:gdLst/>
                          <a:ahLst/>
                          <a:cxnLst/>
                          <a:rect l="l" t="t" r="r" b="b"/>
                          <a:pathLst>
                            <a:path w="13476" h="7465" fill="none" extrusionOk="0">
                              <a:moveTo>
                                <a:pt x="0" y="7464"/>
                              </a:moveTo>
                              <a:lnTo>
                                <a:pt x="13476"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4939;p73"/>
                        <p:cNvSpPr/>
                        <p:nvPr/>
                      </p:nvSpPr>
                      <p:spPr>
                        <a:xfrm>
                          <a:off x="4953924" y="3465195"/>
                          <a:ext cx="119792" cy="54811"/>
                        </a:xfrm>
                        <a:custGeom>
                          <a:avLst/>
                          <a:gdLst/>
                          <a:ahLst/>
                          <a:cxnLst/>
                          <a:rect l="l" t="t" r="r" b="b"/>
                          <a:pathLst>
                            <a:path w="15231" h="6969" fill="none" extrusionOk="0">
                              <a:moveTo>
                                <a:pt x="1" y="1"/>
                              </a:moveTo>
                              <a:lnTo>
                                <a:pt x="15231" y="6968"/>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4940;p73"/>
                        <p:cNvSpPr/>
                        <p:nvPr/>
                      </p:nvSpPr>
                      <p:spPr>
                        <a:xfrm>
                          <a:off x="5073708" y="3521045"/>
                          <a:ext cx="26938" cy="71839"/>
                        </a:xfrm>
                        <a:custGeom>
                          <a:avLst/>
                          <a:gdLst/>
                          <a:ahLst/>
                          <a:cxnLst/>
                          <a:rect l="l" t="t" r="r" b="b"/>
                          <a:pathLst>
                            <a:path w="3425" h="9134" fill="none" extrusionOk="0">
                              <a:moveTo>
                                <a:pt x="1" y="0"/>
                              </a:moveTo>
                              <a:lnTo>
                                <a:pt x="3424" y="9133"/>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4941;p73"/>
                        <p:cNvSpPr/>
                        <p:nvPr/>
                      </p:nvSpPr>
                      <p:spPr>
                        <a:xfrm>
                          <a:off x="5100637" y="3586309"/>
                          <a:ext cx="26741" cy="81167"/>
                        </a:xfrm>
                        <a:custGeom>
                          <a:avLst/>
                          <a:gdLst/>
                          <a:ahLst/>
                          <a:cxnLst/>
                          <a:rect l="l" t="t" r="r" b="b"/>
                          <a:pathLst>
                            <a:path w="3400" h="10320" fill="none" extrusionOk="0">
                              <a:moveTo>
                                <a:pt x="3399" y="10319"/>
                              </a:moveTo>
                              <a:lnTo>
                                <a:pt x="0"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4942;p73"/>
                        <p:cNvSpPr/>
                        <p:nvPr/>
                      </p:nvSpPr>
                      <p:spPr>
                        <a:xfrm>
                          <a:off x="5088549" y="3252840"/>
                          <a:ext cx="693968" cy="520624"/>
                        </a:xfrm>
                        <a:custGeom>
                          <a:avLst/>
                          <a:gdLst/>
                          <a:ahLst/>
                          <a:cxnLst/>
                          <a:rect l="l" t="t" r="r" b="b"/>
                          <a:pathLst>
                            <a:path w="88235" h="66195" fill="none" extrusionOk="0">
                              <a:moveTo>
                                <a:pt x="1" y="63509"/>
                              </a:moveTo>
                              <a:lnTo>
                                <a:pt x="1537" y="42400"/>
                              </a:lnTo>
                              <a:lnTo>
                                <a:pt x="10077" y="22210"/>
                              </a:lnTo>
                              <a:cubicBezTo>
                                <a:pt x="10077" y="22210"/>
                                <a:pt x="14202" y="33218"/>
                                <a:pt x="14202" y="32384"/>
                              </a:cubicBezTo>
                              <a:cubicBezTo>
                                <a:pt x="14202" y="31561"/>
                                <a:pt x="26009" y="8976"/>
                                <a:pt x="26009" y="8976"/>
                              </a:cubicBezTo>
                              <a:lnTo>
                                <a:pt x="33618" y="31077"/>
                              </a:lnTo>
                              <a:lnTo>
                                <a:pt x="15025" y="46779"/>
                              </a:lnTo>
                              <a:lnTo>
                                <a:pt x="36037" y="48944"/>
                              </a:lnTo>
                              <a:lnTo>
                                <a:pt x="27557" y="58863"/>
                              </a:lnTo>
                              <a:lnTo>
                                <a:pt x="40803" y="66194"/>
                              </a:lnTo>
                              <a:lnTo>
                                <a:pt x="43586" y="48448"/>
                              </a:lnTo>
                              <a:lnTo>
                                <a:pt x="51122" y="29734"/>
                              </a:lnTo>
                              <a:lnTo>
                                <a:pt x="49670" y="16694"/>
                              </a:lnTo>
                              <a:lnTo>
                                <a:pt x="65263" y="21376"/>
                              </a:lnTo>
                              <a:lnTo>
                                <a:pt x="68819" y="9448"/>
                              </a:lnTo>
                              <a:lnTo>
                                <a:pt x="66098" y="1"/>
                              </a:lnTo>
                              <a:lnTo>
                                <a:pt x="88235" y="2006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4943;p73"/>
                        <p:cNvSpPr/>
                        <p:nvPr/>
                      </p:nvSpPr>
                      <p:spPr>
                        <a:xfrm>
                          <a:off x="5060203" y="3203653"/>
                          <a:ext cx="544588" cy="316354"/>
                        </a:xfrm>
                        <a:custGeom>
                          <a:avLst/>
                          <a:gdLst/>
                          <a:ahLst/>
                          <a:cxnLst/>
                          <a:rect l="l" t="t" r="r" b="b"/>
                          <a:pathLst>
                            <a:path w="69242" h="40223" fill="none" extrusionOk="0">
                              <a:moveTo>
                                <a:pt x="69242" y="6255"/>
                              </a:moveTo>
                              <a:lnTo>
                                <a:pt x="53274" y="22948"/>
                              </a:lnTo>
                              <a:lnTo>
                                <a:pt x="45532" y="5432"/>
                              </a:lnTo>
                              <a:lnTo>
                                <a:pt x="29613" y="14747"/>
                              </a:lnTo>
                              <a:lnTo>
                                <a:pt x="28790" y="1"/>
                              </a:lnTo>
                              <a:lnTo>
                                <a:pt x="13500" y="28912"/>
                              </a:lnTo>
                              <a:lnTo>
                                <a:pt x="4306" y="13089"/>
                              </a:lnTo>
                              <a:lnTo>
                                <a:pt x="0" y="25984"/>
                              </a:lnTo>
                              <a:lnTo>
                                <a:pt x="1718" y="4022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4944;p73"/>
                        <p:cNvSpPr/>
                        <p:nvPr/>
                      </p:nvSpPr>
                      <p:spPr>
                        <a:xfrm>
                          <a:off x="5127371" y="3507533"/>
                          <a:ext cx="124739" cy="267835"/>
                        </a:xfrm>
                        <a:custGeom>
                          <a:avLst/>
                          <a:gdLst/>
                          <a:ahLst/>
                          <a:cxnLst/>
                          <a:rect l="l" t="t" r="r" b="b"/>
                          <a:pathLst>
                            <a:path w="15860" h="34054" fill="none" extrusionOk="0">
                              <a:moveTo>
                                <a:pt x="9266" y="1"/>
                              </a:moveTo>
                              <a:lnTo>
                                <a:pt x="10101" y="14396"/>
                              </a:lnTo>
                              <a:lnTo>
                                <a:pt x="15859" y="34053"/>
                              </a:lnTo>
                              <a:lnTo>
                                <a:pt x="0" y="19851"/>
                              </a:lnTo>
                              <a:lnTo>
                                <a:pt x="1234" y="3364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4945;p73"/>
                        <p:cNvSpPr/>
                        <p:nvPr/>
                      </p:nvSpPr>
                      <p:spPr>
                        <a:xfrm>
                          <a:off x="5100637" y="3507533"/>
                          <a:ext cx="99618" cy="78784"/>
                        </a:xfrm>
                        <a:custGeom>
                          <a:avLst/>
                          <a:gdLst/>
                          <a:ahLst/>
                          <a:cxnLst/>
                          <a:rect l="l" t="t" r="r" b="b"/>
                          <a:pathLst>
                            <a:path w="12666" h="10017" fill="none" extrusionOk="0">
                              <a:moveTo>
                                <a:pt x="0" y="10017"/>
                              </a:moveTo>
                              <a:lnTo>
                                <a:pt x="12665"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4946;p73"/>
                        <p:cNvSpPr/>
                        <p:nvPr/>
                      </p:nvSpPr>
                      <p:spPr>
                        <a:xfrm>
                          <a:off x="5200248" y="3501068"/>
                          <a:ext cx="156514" cy="6473"/>
                        </a:xfrm>
                        <a:custGeom>
                          <a:avLst/>
                          <a:gdLst/>
                          <a:ahLst/>
                          <a:cxnLst/>
                          <a:rect l="l" t="t" r="r" b="b"/>
                          <a:pathLst>
                            <a:path w="19900" h="823" fill="none" extrusionOk="0">
                              <a:moveTo>
                                <a:pt x="0" y="823"/>
                              </a:moveTo>
                              <a:lnTo>
                                <a:pt x="19900"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4947;p73"/>
                        <p:cNvSpPr/>
                        <p:nvPr/>
                      </p:nvSpPr>
                      <p:spPr>
                        <a:xfrm>
                          <a:off x="5127371" y="3507533"/>
                          <a:ext cx="72885" cy="155853"/>
                        </a:xfrm>
                        <a:custGeom>
                          <a:avLst/>
                          <a:gdLst/>
                          <a:ahLst/>
                          <a:cxnLst/>
                          <a:rect l="l" t="t" r="r" b="b"/>
                          <a:pathLst>
                            <a:path w="9267" h="19816" fill="none" extrusionOk="0">
                              <a:moveTo>
                                <a:pt x="9266" y="1"/>
                              </a:moveTo>
                              <a:lnTo>
                                <a:pt x="0" y="1981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4948;p73"/>
                        <p:cNvSpPr/>
                        <p:nvPr/>
                      </p:nvSpPr>
                      <p:spPr>
                        <a:xfrm>
                          <a:off x="5352947" y="3384139"/>
                          <a:ext cx="126265" cy="117692"/>
                        </a:xfrm>
                        <a:custGeom>
                          <a:avLst/>
                          <a:gdLst/>
                          <a:ahLst/>
                          <a:cxnLst/>
                          <a:rect l="l" t="t" r="r" b="b"/>
                          <a:pathLst>
                            <a:path w="16054" h="14964" fill="none" extrusionOk="0">
                              <a:moveTo>
                                <a:pt x="1" y="14964"/>
                              </a:moveTo>
                              <a:lnTo>
                                <a:pt x="16053"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4949;p73"/>
                        <p:cNvSpPr/>
                        <p:nvPr/>
                      </p:nvSpPr>
                      <p:spPr>
                        <a:xfrm>
                          <a:off x="5356753" y="3246375"/>
                          <a:ext cx="61567" cy="254700"/>
                        </a:xfrm>
                        <a:custGeom>
                          <a:avLst/>
                          <a:gdLst/>
                          <a:ahLst/>
                          <a:cxnLst/>
                          <a:rect l="l" t="t" r="r" b="b"/>
                          <a:pathLst>
                            <a:path w="7828" h="32384" fill="none" extrusionOk="0">
                              <a:moveTo>
                                <a:pt x="1" y="32383"/>
                              </a:moveTo>
                              <a:lnTo>
                                <a:pt x="7827"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4950;p73"/>
                        <p:cNvSpPr/>
                        <p:nvPr/>
                      </p:nvSpPr>
                      <p:spPr>
                        <a:xfrm>
                          <a:off x="5352947" y="3486698"/>
                          <a:ext cx="141483" cy="10571"/>
                        </a:xfrm>
                        <a:custGeom>
                          <a:avLst/>
                          <a:gdLst/>
                          <a:ahLst/>
                          <a:cxnLst/>
                          <a:rect l="l" t="t" r="r" b="b"/>
                          <a:pathLst>
                            <a:path w="17989" h="1344" fill="none" extrusionOk="0">
                              <a:moveTo>
                                <a:pt x="1" y="1343"/>
                              </a:moveTo>
                              <a:lnTo>
                                <a:pt x="17989"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4951;p73"/>
                        <p:cNvSpPr/>
                        <p:nvPr/>
                      </p:nvSpPr>
                      <p:spPr>
                        <a:xfrm>
                          <a:off x="5353898" y="3501068"/>
                          <a:ext cx="18089" cy="136725"/>
                        </a:xfrm>
                        <a:custGeom>
                          <a:avLst/>
                          <a:gdLst/>
                          <a:ahLst/>
                          <a:cxnLst/>
                          <a:rect l="l" t="t" r="r" b="b"/>
                          <a:pathLst>
                            <a:path w="2300" h="17384" fill="none" extrusionOk="0">
                              <a:moveTo>
                                <a:pt x="1" y="0"/>
                              </a:moveTo>
                              <a:lnTo>
                                <a:pt x="2299" y="17383"/>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4952;p73"/>
                        <p:cNvSpPr/>
                        <p:nvPr/>
                      </p:nvSpPr>
                      <p:spPr>
                        <a:xfrm>
                          <a:off x="5206721" y="3620749"/>
                          <a:ext cx="102379" cy="98863"/>
                        </a:xfrm>
                        <a:custGeom>
                          <a:avLst/>
                          <a:gdLst/>
                          <a:ahLst/>
                          <a:cxnLst/>
                          <a:rect l="l" t="t" r="r" b="b"/>
                          <a:pathLst>
                            <a:path w="13017" h="12570" fill="none" extrusionOk="0">
                              <a:moveTo>
                                <a:pt x="0" y="1"/>
                              </a:moveTo>
                              <a:lnTo>
                                <a:pt x="13016" y="1256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4953;p73"/>
                        <p:cNvSpPr/>
                        <p:nvPr/>
                      </p:nvSpPr>
                      <p:spPr>
                        <a:xfrm>
                          <a:off x="5293102" y="3715798"/>
                          <a:ext cx="15997" cy="101238"/>
                        </a:xfrm>
                        <a:custGeom>
                          <a:avLst/>
                          <a:gdLst/>
                          <a:ahLst/>
                          <a:cxnLst/>
                          <a:rect l="l" t="t" r="r" b="b"/>
                          <a:pathLst>
                            <a:path w="2034" h="12872" fill="none" extrusionOk="0">
                              <a:moveTo>
                                <a:pt x="2033" y="0"/>
                              </a:moveTo>
                              <a:lnTo>
                                <a:pt x="1" y="1287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4954;p73"/>
                        <p:cNvSpPr/>
                        <p:nvPr/>
                      </p:nvSpPr>
                      <p:spPr>
                        <a:xfrm>
                          <a:off x="5127371" y="3659854"/>
                          <a:ext cx="92862" cy="134539"/>
                        </a:xfrm>
                        <a:custGeom>
                          <a:avLst/>
                          <a:gdLst/>
                          <a:ahLst/>
                          <a:cxnLst/>
                          <a:rect l="l" t="t" r="r" b="b"/>
                          <a:pathLst>
                            <a:path w="11807" h="17106" fill="none" extrusionOk="0">
                              <a:moveTo>
                                <a:pt x="11807" y="17105"/>
                              </a:moveTo>
                              <a:lnTo>
                                <a:pt x="0"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4955;p73"/>
                        <p:cNvSpPr/>
                        <p:nvPr/>
                      </p:nvSpPr>
                      <p:spPr>
                        <a:xfrm>
                          <a:off x="5479203" y="3327149"/>
                          <a:ext cx="150615" cy="56998"/>
                        </a:xfrm>
                        <a:custGeom>
                          <a:avLst/>
                          <a:gdLst/>
                          <a:ahLst/>
                          <a:cxnLst/>
                          <a:rect l="l" t="t" r="r" b="b"/>
                          <a:pathLst>
                            <a:path w="19150" h="7247" fill="none" extrusionOk="0">
                              <a:moveTo>
                                <a:pt x="19149" y="0"/>
                              </a:moveTo>
                              <a:lnTo>
                                <a:pt x="0" y="7246"/>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956;p73"/>
                        <p:cNvSpPr/>
                        <p:nvPr/>
                      </p:nvSpPr>
                      <p:spPr>
                        <a:xfrm>
                          <a:off x="5371980" y="3633790"/>
                          <a:ext cx="59373" cy="4003"/>
                        </a:xfrm>
                        <a:custGeom>
                          <a:avLst/>
                          <a:gdLst/>
                          <a:ahLst/>
                          <a:cxnLst/>
                          <a:rect l="l" t="t" r="r" b="b"/>
                          <a:pathLst>
                            <a:path w="7549" h="509" fill="none" extrusionOk="0">
                              <a:moveTo>
                                <a:pt x="0" y="508"/>
                              </a:moveTo>
                              <a:lnTo>
                                <a:pt x="7549"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4957;p73"/>
                        <p:cNvSpPr/>
                        <p:nvPr/>
                      </p:nvSpPr>
                      <p:spPr>
                        <a:xfrm>
                          <a:off x="5352947" y="3497261"/>
                          <a:ext cx="78406" cy="136536"/>
                        </a:xfrm>
                        <a:custGeom>
                          <a:avLst/>
                          <a:gdLst/>
                          <a:ahLst/>
                          <a:cxnLst/>
                          <a:rect l="l" t="t" r="r" b="b"/>
                          <a:pathLst>
                            <a:path w="9969" h="17360" fill="none" extrusionOk="0">
                              <a:moveTo>
                                <a:pt x="9969" y="17359"/>
                              </a:moveTo>
                              <a:lnTo>
                                <a:pt x="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4958;p73"/>
                        <p:cNvSpPr/>
                        <p:nvPr/>
                      </p:nvSpPr>
                      <p:spPr>
                        <a:xfrm>
                          <a:off x="4917296" y="3466721"/>
                          <a:ext cx="40733" cy="122356"/>
                        </a:xfrm>
                        <a:custGeom>
                          <a:avLst/>
                          <a:gdLst/>
                          <a:ahLst/>
                          <a:cxnLst/>
                          <a:rect l="l" t="t" r="r" b="b"/>
                          <a:pathLst>
                            <a:path w="5179" h="15557" fill="none" extrusionOk="0">
                              <a:moveTo>
                                <a:pt x="1" y="15557"/>
                              </a:moveTo>
                              <a:lnTo>
                                <a:pt x="5178"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4959;p73"/>
                        <p:cNvSpPr/>
                        <p:nvPr/>
                      </p:nvSpPr>
                      <p:spPr>
                        <a:xfrm>
                          <a:off x="5060203" y="3408017"/>
                          <a:ext cx="111416" cy="19513"/>
                        </a:xfrm>
                        <a:custGeom>
                          <a:avLst/>
                          <a:gdLst/>
                          <a:ahLst/>
                          <a:cxnLst/>
                          <a:rect l="l" t="t" r="r" b="b"/>
                          <a:pathLst>
                            <a:path w="14166" h="2481" fill="none" extrusionOk="0">
                              <a:moveTo>
                                <a:pt x="0" y="0"/>
                              </a:moveTo>
                              <a:lnTo>
                                <a:pt x="14165" y="248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4960;p73"/>
                        <p:cNvSpPr/>
                        <p:nvPr/>
                      </p:nvSpPr>
                      <p:spPr>
                        <a:xfrm>
                          <a:off x="5127371" y="3620749"/>
                          <a:ext cx="79358" cy="42636"/>
                        </a:xfrm>
                        <a:custGeom>
                          <a:avLst/>
                          <a:gdLst/>
                          <a:ahLst/>
                          <a:cxnLst/>
                          <a:rect l="l" t="t" r="r" b="b"/>
                          <a:pathLst>
                            <a:path w="10090" h="5421" fill="none" extrusionOk="0">
                              <a:moveTo>
                                <a:pt x="0" y="5420"/>
                              </a:moveTo>
                              <a:lnTo>
                                <a:pt x="10089"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4961;p73"/>
                        <p:cNvGrpSpPr/>
                        <p:nvPr/>
                      </p:nvGrpSpPr>
                      <p:grpSpPr>
                        <a:xfrm>
                          <a:off x="4579164" y="3203653"/>
                          <a:ext cx="1244833" cy="1020397"/>
                          <a:chOff x="4579164" y="3203653"/>
                          <a:chExt cx="1244833" cy="1020397"/>
                        </a:xfrm>
                      </p:grpSpPr>
                      <p:sp>
                        <p:nvSpPr>
                          <p:cNvPr id="590" name="Google Shape;4962;p73"/>
                          <p:cNvSpPr/>
                          <p:nvPr/>
                        </p:nvSpPr>
                        <p:spPr>
                          <a:xfrm>
                            <a:off x="4949551" y="3708185"/>
                            <a:ext cx="37972" cy="3815"/>
                          </a:xfrm>
                          <a:custGeom>
                            <a:avLst/>
                            <a:gdLst/>
                            <a:ahLst/>
                            <a:cxnLst/>
                            <a:rect l="l" t="t" r="r" b="b"/>
                            <a:pathLst>
                              <a:path w="4828" h="485" fill="none" extrusionOk="0">
                                <a:moveTo>
                                  <a:pt x="0" y="1"/>
                                </a:moveTo>
                                <a:lnTo>
                                  <a:pt x="4827" y="48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4963;p73"/>
                          <p:cNvGrpSpPr/>
                          <p:nvPr/>
                        </p:nvGrpSpPr>
                        <p:grpSpPr>
                          <a:xfrm>
                            <a:off x="4579164" y="3203653"/>
                            <a:ext cx="1244833" cy="1020397"/>
                            <a:chOff x="4579164" y="3203653"/>
                            <a:chExt cx="1244833" cy="1020397"/>
                          </a:xfrm>
                        </p:grpSpPr>
                        <p:sp>
                          <p:nvSpPr>
                            <p:cNvPr id="592" name="Google Shape;4964;p73"/>
                            <p:cNvSpPr/>
                            <p:nvPr/>
                          </p:nvSpPr>
                          <p:spPr>
                            <a:xfrm>
                              <a:off x="4953357" y="3586309"/>
                              <a:ext cx="147288" cy="121884"/>
                            </a:xfrm>
                            <a:custGeom>
                              <a:avLst/>
                              <a:gdLst/>
                              <a:ahLst/>
                              <a:cxnLst/>
                              <a:rect l="l" t="t" r="r" b="b"/>
                              <a:pathLst>
                                <a:path w="18727" h="15497" fill="none" extrusionOk="0">
                                  <a:moveTo>
                                    <a:pt x="18726" y="1"/>
                                  </a:moveTo>
                                  <a:lnTo>
                                    <a:pt x="0" y="15497"/>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4965;p73"/>
                            <p:cNvSpPr/>
                            <p:nvPr/>
                          </p:nvSpPr>
                          <p:spPr>
                            <a:xfrm>
                              <a:off x="4987515" y="3592876"/>
                              <a:ext cx="113130" cy="119123"/>
                            </a:xfrm>
                            <a:custGeom>
                              <a:avLst/>
                              <a:gdLst/>
                              <a:ahLst/>
                              <a:cxnLst/>
                              <a:rect l="l" t="t" r="r" b="b"/>
                              <a:pathLst>
                                <a:path w="14384" h="15146" fill="none" extrusionOk="0">
                                  <a:moveTo>
                                    <a:pt x="0" y="15146"/>
                                  </a:moveTo>
                                  <a:lnTo>
                                    <a:pt x="14383"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4966;p73"/>
                            <p:cNvSpPr/>
                            <p:nvPr/>
                          </p:nvSpPr>
                          <p:spPr>
                            <a:xfrm>
                              <a:off x="4913395" y="3708185"/>
                              <a:ext cx="39970" cy="45389"/>
                            </a:xfrm>
                            <a:custGeom>
                              <a:avLst/>
                              <a:gdLst/>
                              <a:ahLst/>
                              <a:cxnLst/>
                              <a:rect l="l" t="t" r="r" b="b"/>
                              <a:pathLst>
                                <a:path w="5082" h="5771" fill="none" extrusionOk="0">
                                  <a:moveTo>
                                    <a:pt x="1" y="5771"/>
                                  </a:moveTo>
                                  <a:lnTo>
                                    <a:pt x="508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4967;p73"/>
                            <p:cNvSpPr/>
                            <p:nvPr/>
                          </p:nvSpPr>
                          <p:spPr>
                            <a:xfrm>
                              <a:off x="4888943" y="3704378"/>
                              <a:ext cx="60616" cy="26080"/>
                            </a:xfrm>
                            <a:custGeom>
                              <a:avLst/>
                              <a:gdLst/>
                              <a:ahLst/>
                              <a:cxnLst/>
                              <a:rect l="l" t="t" r="r" b="b"/>
                              <a:pathLst>
                                <a:path w="7707" h="3316" fill="none" extrusionOk="0">
                                  <a:moveTo>
                                    <a:pt x="1" y="3315"/>
                                  </a:moveTo>
                                  <a:lnTo>
                                    <a:pt x="7706"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4968;p73"/>
                            <p:cNvSpPr/>
                            <p:nvPr/>
                          </p:nvSpPr>
                          <p:spPr>
                            <a:xfrm>
                              <a:off x="4917296" y="3589069"/>
                              <a:ext cx="32262" cy="119123"/>
                            </a:xfrm>
                            <a:custGeom>
                              <a:avLst/>
                              <a:gdLst/>
                              <a:ahLst/>
                              <a:cxnLst/>
                              <a:rect l="l" t="t" r="r" b="b"/>
                              <a:pathLst>
                                <a:path w="4102" h="15146" fill="none" extrusionOk="0">
                                  <a:moveTo>
                                    <a:pt x="1" y="1"/>
                                  </a:moveTo>
                                  <a:lnTo>
                                    <a:pt x="4101" y="15146"/>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4969;p73"/>
                            <p:cNvSpPr/>
                            <p:nvPr/>
                          </p:nvSpPr>
                          <p:spPr>
                            <a:xfrm>
                              <a:off x="4949551" y="3708185"/>
                              <a:ext cx="22840" cy="72885"/>
                            </a:xfrm>
                            <a:custGeom>
                              <a:avLst/>
                              <a:gdLst/>
                              <a:ahLst/>
                              <a:cxnLst/>
                              <a:rect l="l" t="t" r="r" b="b"/>
                              <a:pathLst>
                                <a:path w="2904" h="9267" fill="none" extrusionOk="0">
                                  <a:moveTo>
                                    <a:pt x="0" y="1"/>
                                  </a:moveTo>
                                  <a:lnTo>
                                    <a:pt x="2904" y="9267"/>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4970;p73"/>
                            <p:cNvSpPr/>
                            <p:nvPr/>
                          </p:nvSpPr>
                          <p:spPr>
                            <a:xfrm>
                              <a:off x="4912066" y="3752237"/>
                              <a:ext cx="60325" cy="28833"/>
                            </a:xfrm>
                            <a:custGeom>
                              <a:avLst/>
                              <a:gdLst/>
                              <a:ahLst/>
                              <a:cxnLst/>
                              <a:rect l="l" t="t" r="r" b="b"/>
                              <a:pathLst>
                                <a:path w="7670" h="3666" fill="none" extrusionOk="0">
                                  <a:moveTo>
                                    <a:pt x="0" y="1"/>
                                  </a:moveTo>
                                  <a:lnTo>
                                    <a:pt x="7670" y="3666"/>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4971;p73"/>
                            <p:cNvGrpSpPr/>
                            <p:nvPr/>
                          </p:nvGrpSpPr>
                          <p:grpSpPr>
                            <a:xfrm>
                              <a:off x="4579164" y="3203653"/>
                              <a:ext cx="1244833" cy="1020397"/>
                              <a:chOff x="4579164" y="3203653"/>
                              <a:chExt cx="1244833" cy="1020397"/>
                            </a:xfrm>
                          </p:grpSpPr>
                          <p:sp>
                            <p:nvSpPr>
                              <p:cNvPr id="603" name="Google Shape;4972;p73"/>
                              <p:cNvSpPr/>
                              <p:nvPr/>
                            </p:nvSpPr>
                            <p:spPr>
                              <a:xfrm>
                                <a:off x="4590301" y="3738347"/>
                                <a:ext cx="92956" cy="91722"/>
                              </a:xfrm>
                              <a:custGeom>
                                <a:avLst/>
                                <a:gdLst/>
                                <a:ahLst/>
                                <a:cxnLst/>
                                <a:rect l="l" t="t" r="r" b="b"/>
                                <a:pathLst>
                                  <a:path w="11819" h="11662" fill="none" extrusionOk="0">
                                    <a:moveTo>
                                      <a:pt x="0" y="0"/>
                                    </a:moveTo>
                                    <a:lnTo>
                                      <a:pt x="11819" y="1166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4973;p73"/>
                              <p:cNvSpPr/>
                              <p:nvPr/>
                            </p:nvSpPr>
                            <p:spPr>
                              <a:xfrm>
                                <a:off x="4683250" y="3652241"/>
                                <a:ext cx="33591" cy="177828"/>
                              </a:xfrm>
                              <a:custGeom>
                                <a:avLst/>
                                <a:gdLst/>
                                <a:ahLst/>
                                <a:cxnLst/>
                                <a:rect l="l" t="t" r="r" b="b"/>
                                <a:pathLst>
                                  <a:path w="4271" h="22610" fill="none" extrusionOk="0">
                                    <a:moveTo>
                                      <a:pt x="1" y="22610"/>
                                    </a:moveTo>
                                    <a:lnTo>
                                      <a:pt x="427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4974;p73"/>
                              <p:cNvSpPr/>
                              <p:nvPr/>
                            </p:nvSpPr>
                            <p:spPr>
                              <a:xfrm>
                                <a:off x="4716833" y="3652241"/>
                                <a:ext cx="70982" cy="207707"/>
                              </a:xfrm>
                              <a:custGeom>
                                <a:avLst/>
                                <a:gdLst/>
                                <a:ahLst/>
                                <a:cxnLst/>
                                <a:rect l="l" t="t" r="r" b="b"/>
                                <a:pathLst>
                                  <a:path w="9025" h="26409" fill="none" extrusionOk="0">
                                    <a:moveTo>
                                      <a:pt x="1" y="1"/>
                                    </a:moveTo>
                                    <a:lnTo>
                                      <a:pt x="9025" y="26408"/>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4975;p73"/>
                              <p:cNvSpPr/>
                              <p:nvPr/>
                            </p:nvSpPr>
                            <p:spPr>
                              <a:xfrm>
                                <a:off x="4813117" y="3694578"/>
                                <a:ext cx="44154" cy="139297"/>
                              </a:xfrm>
                              <a:custGeom>
                                <a:avLst/>
                                <a:gdLst/>
                                <a:ahLst/>
                                <a:cxnLst/>
                                <a:rect l="l" t="t" r="r" b="b"/>
                                <a:pathLst>
                                  <a:path w="5614" h="17711" fill="none" extrusionOk="0">
                                    <a:moveTo>
                                      <a:pt x="5614" y="17711"/>
                                    </a:moveTo>
                                    <a:lnTo>
                                      <a:pt x="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4976;p73"/>
                              <p:cNvSpPr/>
                              <p:nvPr/>
                            </p:nvSpPr>
                            <p:spPr>
                              <a:xfrm>
                                <a:off x="4787807" y="3694578"/>
                                <a:ext cx="25317" cy="165369"/>
                              </a:xfrm>
                              <a:custGeom>
                                <a:avLst/>
                                <a:gdLst/>
                                <a:ahLst/>
                                <a:cxnLst/>
                                <a:rect l="l" t="t" r="r" b="b"/>
                                <a:pathLst>
                                  <a:path w="3219" h="21026" fill="none" extrusionOk="0">
                                    <a:moveTo>
                                      <a:pt x="3219" y="1"/>
                                    </a:moveTo>
                                    <a:lnTo>
                                      <a:pt x="1" y="2102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4977;p73"/>
                              <p:cNvSpPr/>
                              <p:nvPr/>
                            </p:nvSpPr>
                            <p:spPr>
                              <a:xfrm>
                                <a:off x="4683250" y="3830061"/>
                                <a:ext cx="106374" cy="25223"/>
                              </a:xfrm>
                              <a:custGeom>
                                <a:avLst/>
                                <a:gdLst/>
                                <a:ahLst/>
                                <a:cxnLst/>
                                <a:rect l="l" t="t" r="r" b="b"/>
                                <a:pathLst>
                                  <a:path w="13525" h="3207" fill="none" extrusionOk="0">
                                    <a:moveTo>
                                      <a:pt x="1" y="1"/>
                                    </a:moveTo>
                                    <a:lnTo>
                                      <a:pt x="13525" y="3206"/>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4978;p73"/>
                              <p:cNvSpPr/>
                              <p:nvPr/>
                            </p:nvSpPr>
                            <p:spPr>
                              <a:xfrm>
                                <a:off x="4670980" y="3830061"/>
                                <a:ext cx="12277" cy="79263"/>
                              </a:xfrm>
                              <a:custGeom>
                                <a:avLst/>
                                <a:gdLst/>
                                <a:ahLst/>
                                <a:cxnLst/>
                                <a:rect l="l" t="t" r="r" b="b"/>
                                <a:pathLst>
                                  <a:path w="1561" h="10078" fill="none" extrusionOk="0">
                                    <a:moveTo>
                                      <a:pt x="1561" y="1"/>
                                    </a:moveTo>
                                    <a:lnTo>
                                      <a:pt x="0" y="10077"/>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4979;p73"/>
                              <p:cNvSpPr/>
                              <p:nvPr/>
                            </p:nvSpPr>
                            <p:spPr>
                              <a:xfrm>
                                <a:off x="4583828" y="3830061"/>
                                <a:ext cx="99429" cy="34543"/>
                              </a:xfrm>
                              <a:custGeom>
                                <a:avLst/>
                                <a:gdLst/>
                                <a:ahLst/>
                                <a:cxnLst/>
                                <a:rect l="l" t="t" r="r" b="b"/>
                                <a:pathLst>
                                  <a:path w="12642" h="4392" fill="none" extrusionOk="0">
                                    <a:moveTo>
                                      <a:pt x="0" y="4392"/>
                                    </a:moveTo>
                                    <a:lnTo>
                                      <a:pt x="12642"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4980;p73"/>
                              <p:cNvSpPr/>
                              <p:nvPr/>
                            </p:nvSpPr>
                            <p:spPr>
                              <a:xfrm>
                                <a:off x="4683250" y="3830061"/>
                                <a:ext cx="50336" cy="117983"/>
                              </a:xfrm>
                              <a:custGeom>
                                <a:avLst/>
                                <a:gdLst/>
                                <a:ahLst/>
                                <a:cxnLst/>
                                <a:rect l="l" t="t" r="r" b="b"/>
                                <a:pathLst>
                                  <a:path w="6400" h="15001" fill="none" extrusionOk="0">
                                    <a:moveTo>
                                      <a:pt x="1" y="1"/>
                                    </a:moveTo>
                                    <a:lnTo>
                                      <a:pt x="6400" y="1500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4981;p73"/>
                              <p:cNvSpPr/>
                              <p:nvPr/>
                            </p:nvSpPr>
                            <p:spPr>
                              <a:xfrm>
                                <a:off x="4733578" y="3855276"/>
                                <a:ext cx="56046" cy="92768"/>
                              </a:xfrm>
                              <a:custGeom>
                                <a:avLst/>
                                <a:gdLst/>
                                <a:ahLst/>
                                <a:cxnLst/>
                                <a:rect l="l" t="t" r="r" b="b"/>
                                <a:pathLst>
                                  <a:path w="7126" h="11795" fill="none" extrusionOk="0">
                                    <a:moveTo>
                                      <a:pt x="1" y="11795"/>
                                    </a:moveTo>
                                    <a:lnTo>
                                      <a:pt x="7126"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4982;p73"/>
                              <p:cNvSpPr/>
                              <p:nvPr/>
                            </p:nvSpPr>
                            <p:spPr>
                              <a:xfrm>
                                <a:off x="4888943" y="3730450"/>
                                <a:ext cx="34928" cy="89252"/>
                              </a:xfrm>
                              <a:custGeom>
                                <a:avLst/>
                                <a:gdLst/>
                                <a:ahLst/>
                                <a:cxnLst/>
                                <a:rect l="l" t="t" r="r" b="b"/>
                                <a:pathLst>
                                  <a:path w="4441" h="11348" fill="none" extrusionOk="0">
                                    <a:moveTo>
                                      <a:pt x="4440" y="11347"/>
                                    </a:moveTo>
                                    <a:lnTo>
                                      <a:pt x="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4983;p73"/>
                              <p:cNvSpPr/>
                              <p:nvPr/>
                            </p:nvSpPr>
                            <p:spPr>
                              <a:xfrm>
                                <a:off x="4590301" y="3667468"/>
                                <a:ext cx="49762" cy="70887"/>
                              </a:xfrm>
                              <a:custGeom>
                                <a:avLst/>
                                <a:gdLst/>
                                <a:ahLst/>
                                <a:cxnLst/>
                                <a:rect l="l" t="t" r="r" b="b"/>
                                <a:pathLst>
                                  <a:path w="6327" h="9013" fill="none" extrusionOk="0">
                                    <a:moveTo>
                                      <a:pt x="0" y="9012"/>
                                    </a:moveTo>
                                    <a:lnTo>
                                      <a:pt x="6327"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4984;p73"/>
                              <p:cNvSpPr/>
                              <p:nvPr/>
                            </p:nvSpPr>
                            <p:spPr>
                              <a:xfrm>
                                <a:off x="4640338" y="3648536"/>
                                <a:ext cx="80593" cy="20268"/>
                              </a:xfrm>
                              <a:custGeom>
                                <a:avLst/>
                                <a:gdLst/>
                                <a:ahLst/>
                                <a:cxnLst/>
                                <a:rect l="l" t="t" r="r" b="b"/>
                                <a:pathLst>
                                  <a:path w="10247" h="2577" fill="none" extrusionOk="0">
                                    <a:moveTo>
                                      <a:pt x="1" y="2577"/>
                                    </a:moveTo>
                                    <a:lnTo>
                                      <a:pt x="10247"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4985;p73"/>
                              <p:cNvGrpSpPr/>
                              <p:nvPr/>
                            </p:nvGrpSpPr>
                            <p:grpSpPr>
                              <a:xfrm>
                                <a:off x="4579164" y="3203653"/>
                                <a:ext cx="1244833" cy="1020397"/>
                                <a:chOff x="4579164" y="3203653"/>
                                <a:chExt cx="1244833" cy="1020397"/>
                              </a:xfrm>
                            </p:grpSpPr>
                            <p:sp>
                              <p:nvSpPr>
                                <p:cNvPr id="617" name="Google Shape;4986;p73"/>
                                <p:cNvSpPr/>
                                <p:nvPr/>
                              </p:nvSpPr>
                              <p:spPr>
                                <a:xfrm>
                                  <a:off x="4753083" y="3966015"/>
                                  <a:ext cx="92964" cy="53765"/>
                                </a:xfrm>
                                <a:custGeom>
                                  <a:avLst/>
                                  <a:gdLst/>
                                  <a:ahLst/>
                                  <a:cxnLst/>
                                  <a:rect l="l" t="t" r="r" b="b"/>
                                  <a:pathLst>
                                    <a:path w="11820" h="6836" fill="none" extrusionOk="0">
                                      <a:moveTo>
                                        <a:pt x="1" y="6836"/>
                                      </a:moveTo>
                                      <a:lnTo>
                                        <a:pt x="11819"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4987;p73"/>
                                <p:cNvSpPr/>
                                <p:nvPr/>
                              </p:nvSpPr>
                              <p:spPr>
                                <a:xfrm>
                                  <a:off x="4846040" y="3952794"/>
                                  <a:ext cx="103519" cy="13135"/>
                                </a:xfrm>
                                <a:custGeom>
                                  <a:avLst/>
                                  <a:gdLst/>
                                  <a:ahLst/>
                                  <a:cxnLst/>
                                  <a:rect l="l" t="t" r="r" b="b"/>
                                  <a:pathLst>
                                    <a:path w="13162" h="1670" fill="none" extrusionOk="0">
                                      <a:moveTo>
                                        <a:pt x="13161" y="0"/>
                                      </a:moveTo>
                                      <a:lnTo>
                                        <a:pt x="0" y="167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4988;p73"/>
                                <p:cNvSpPr/>
                                <p:nvPr/>
                              </p:nvSpPr>
                              <p:spPr>
                                <a:xfrm>
                                  <a:off x="4846040" y="3962216"/>
                                  <a:ext cx="64800" cy="128066"/>
                                </a:xfrm>
                                <a:custGeom>
                                  <a:avLst/>
                                  <a:gdLst/>
                                  <a:ahLst/>
                                  <a:cxnLst/>
                                  <a:rect l="l" t="t" r="r" b="b"/>
                                  <a:pathLst>
                                    <a:path w="8239" h="16283" fill="none" extrusionOk="0">
                                      <a:moveTo>
                                        <a:pt x="0" y="0"/>
                                      </a:moveTo>
                                      <a:lnTo>
                                        <a:pt x="8238" y="1628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4989;p73"/>
                                <p:cNvSpPr/>
                                <p:nvPr/>
                              </p:nvSpPr>
                              <p:spPr>
                                <a:xfrm>
                                  <a:off x="4842233" y="3962216"/>
                                  <a:ext cx="3815" cy="164787"/>
                                </a:xfrm>
                                <a:custGeom>
                                  <a:avLst/>
                                  <a:gdLst/>
                                  <a:ahLst/>
                                  <a:cxnLst/>
                                  <a:rect l="l" t="t" r="r" b="b"/>
                                  <a:pathLst>
                                    <a:path w="485" h="20952" fill="none" extrusionOk="0">
                                      <a:moveTo>
                                        <a:pt x="0" y="20952"/>
                                      </a:moveTo>
                                      <a:lnTo>
                                        <a:pt x="484"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4990;p73"/>
                                <p:cNvSpPr/>
                                <p:nvPr/>
                              </p:nvSpPr>
                              <p:spPr>
                                <a:xfrm>
                                  <a:off x="4842233" y="4123189"/>
                                  <a:ext cx="37587" cy="53002"/>
                                </a:xfrm>
                                <a:custGeom>
                                  <a:avLst/>
                                  <a:gdLst/>
                                  <a:ahLst/>
                                  <a:cxnLst/>
                                  <a:rect l="l" t="t" r="r" b="b"/>
                                  <a:pathLst>
                                    <a:path w="4779" h="6739" fill="none" extrusionOk="0">
                                      <a:moveTo>
                                        <a:pt x="4779" y="6739"/>
                                      </a:moveTo>
                                      <a:lnTo>
                                        <a:pt x="0"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4991;p73"/>
                                <p:cNvSpPr/>
                                <p:nvPr/>
                              </p:nvSpPr>
                              <p:spPr>
                                <a:xfrm>
                                  <a:off x="4770779" y="4118525"/>
                                  <a:ext cx="71461" cy="4672"/>
                                </a:xfrm>
                                <a:custGeom>
                                  <a:avLst/>
                                  <a:gdLst/>
                                  <a:ahLst/>
                                  <a:cxnLst/>
                                  <a:rect l="l" t="t" r="r" b="b"/>
                                  <a:pathLst>
                                    <a:path w="9086" h="594" fill="none" extrusionOk="0">
                                      <a:moveTo>
                                        <a:pt x="9085" y="594"/>
                                      </a:moveTo>
                                      <a:lnTo>
                                        <a:pt x="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4992;p73"/>
                                <p:cNvSpPr/>
                                <p:nvPr/>
                              </p:nvSpPr>
                              <p:spPr>
                                <a:xfrm>
                                  <a:off x="4842233" y="4090274"/>
                                  <a:ext cx="68606" cy="32923"/>
                                </a:xfrm>
                                <a:custGeom>
                                  <a:avLst/>
                                  <a:gdLst/>
                                  <a:ahLst/>
                                  <a:cxnLst/>
                                  <a:rect l="l" t="t" r="r" b="b"/>
                                  <a:pathLst>
                                    <a:path w="8723" h="4186" fill="none" extrusionOk="0">
                                      <a:moveTo>
                                        <a:pt x="0" y="4186"/>
                                      </a:moveTo>
                                      <a:lnTo>
                                        <a:pt x="8722"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4993;p73"/>
                                <p:cNvGrpSpPr/>
                                <p:nvPr/>
                              </p:nvGrpSpPr>
                              <p:grpSpPr>
                                <a:xfrm>
                                  <a:off x="4579164" y="3203653"/>
                                  <a:ext cx="1244833" cy="1020397"/>
                                  <a:chOff x="4579164" y="3203653"/>
                                  <a:chExt cx="1244833" cy="1020397"/>
                                </a:xfrm>
                              </p:grpSpPr>
                              <p:sp>
                                <p:nvSpPr>
                                  <p:cNvPr id="625" name="Google Shape;4994;p73"/>
                                  <p:cNvSpPr/>
                                  <p:nvPr/>
                                </p:nvSpPr>
                                <p:spPr>
                                  <a:xfrm>
                                    <a:off x="4788476" y="3855276"/>
                                    <a:ext cx="57572" cy="110747"/>
                                  </a:xfrm>
                                  <a:custGeom>
                                    <a:avLst/>
                                    <a:gdLst/>
                                    <a:ahLst/>
                                    <a:cxnLst/>
                                    <a:rect l="l" t="t" r="r" b="b"/>
                                    <a:pathLst>
                                      <a:path w="7320" h="14081" fill="none" extrusionOk="0">
                                        <a:moveTo>
                                          <a:pt x="7319" y="14081"/>
                                        </a:moveTo>
                                        <a:lnTo>
                                          <a:pt x="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4995;p73"/>
                                  <p:cNvSpPr/>
                                  <p:nvPr/>
                                </p:nvSpPr>
                                <p:spPr>
                                  <a:xfrm>
                                    <a:off x="4846040" y="3833867"/>
                                    <a:ext cx="11231" cy="132156"/>
                                  </a:xfrm>
                                  <a:custGeom>
                                    <a:avLst/>
                                    <a:gdLst/>
                                    <a:ahLst/>
                                    <a:cxnLst/>
                                    <a:rect l="l" t="t" r="r" b="b"/>
                                    <a:pathLst>
                                      <a:path w="1428" h="16803" fill="none" extrusionOk="0">
                                        <a:moveTo>
                                          <a:pt x="0" y="16803"/>
                                        </a:moveTo>
                                        <a:lnTo>
                                          <a:pt x="1428"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4996;p73"/>
                                  <p:cNvSpPr/>
                                  <p:nvPr/>
                                </p:nvSpPr>
                                <p:spPr>
                                  <a:xfrm>
                                    <a:off x="4761554" y="3854796"/>
                                    <a:ext cx="26261" cy="164984"/>
                                  </a:xfrm>
                                  <a:custGeom>
                                    <a:avLst/>
                                    <a:gdLst/>
                                    <a:ahLst/>
                                    <a:cxnLst/>
                                    <a:rect l="l" t="t" r="r" b="b"/>
                                    <a:pathLst>
                                      <a:path w="3339" h="20977" fill="none" extrusionOk="0">
                                        <a:moveTo>
                                          <a:pt x="0" y="20977"/>
                                        </a:moveTo>
                                        <a:lnTo>
                                          <a:pt x="3339"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4997;p73"/>
                                  <p:cNvSpPr/>
                                  <p:nvPr/>
                                </p:nvSpPr>
                                <p:spPr>
                                  <a:xfrm>
                                    <a:off x="4846991" y="3818263"/>
                                    <a:ext cx="74025" cy="146242"/>
                                  </a:xfrm>
                                  <a:custGeom>
                                    <a:avLst/>
                                    <a:gdLst/>
                                    <a:ahLst/>
                                    <a:cxnLst/>
                                    <a:rect l="l" t="t" r="r" b="b"/>
                                    <a:pathLst>
                                      <a:path w="9412" h="18594" fill="none" extrusionOk="0">
                                        <a:moveTo>
                                          <a:pt x="0" y="18593"/>
                                        </a:moveTo>
                                        <a:lnTo>
                                          <a:pt x="941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4998;p73"/>
                                  <p:cNvSpPr/>
                                  <p:nvPr/>
                                </p:nvSpPr>
                                <p:spPr>
                                  <a:xfrm>
                                    <a:off x="4927191" y="3823305"/>
                                    <a:ext cx="22368" cy="129497"/>
                                  </a:xfrm>
                                  <a:custGeom>
                                    <a:avLst/>
                                    <a:gdLst/>
                                    <a:ahLst/>
                                    <a:cxnLst/>
                                    <a:rect l="l" t="t" r="r" b="b"/>
                                    <a:pathLst>
                                      <a:path w="2844" h="16465" fill="none" extrusionOk="0">
                                        <a:moveTo>
                                          <a:pt x="1" y="1"/>
                                        </a:moveTo>
                                        <a:lnTo>
                                          <a:pt x="2843" y="16464"/>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4999;p73"/>
                                  <p:cNvGrpSpPr/>
                                  <p:nvPr/>
                                </p:nvGrpSpPr>
                                <p:grpSpPr>
                                  <a:xfrm>
                                    <a:off x="4579164" y="3203653"/>
                                    <a:ext cx="1244833" cy="1020397"/>
                                    <a:chOff x="4579164" y="3203653"/>
                                    <a:chExt cx="1244833" cy="1020397"/>
                                  </a:xfrm>
                                </p:grpSpPr>
                                <p:sp>
                                  <p:nvSpPr>
                                    <p:cNvPr id="631" name="Google Shape;5000;p73"/>
                                    <p:cNvSpPr/>
                                    <p:nvPr/>
                                  </p:nvSpPr>
                                  <p:spPr>
                                    <a:xfrm>
                                      <a:off x="4579164" y="3652241"/>
                                      <a:ext cx="422626" cy="571809"/>
                                    </a:xfrm>
                                    <a:custGeom>
                                      <a:avLst/>
                                      <a:gdLst/>
                                      <a:ahLst/>
                                      <a:cxnLst/>
                                      <a:rect l="l" t="t" r="r" b="b"/>
                                      <a:pathLst>
                                        <a:path w="53735" h="72703" fill="none" extrusionOk="0">
                                          <a:moveTo>
                                            <a:pt x="27593" y="71880"/>
                                          </a:moveTo>
                                          <a:lnTo>
                                            <a:pt x="23771" y="58694"/>
                                          </a:lnTo>
                                          <a:lnTo>
                                            <a:pt x="22936" y="46731"/>
                                          </a:lnTo>
                                          <a:lnTo>
                                            <a:pt x="19972" y="37380"/>
                                          </a:lnTo>
                                          <a:lnTo>
                                            <a:pt x="11674" y="32686"/>
                                          </a:lnTo>
                                          <a:lnTo>
                                            <a:pt x="1" y="27001"/>
                                          </a:lnTo>
                                          <a:lnTo>
                                            <a:pt x="1392" y="10610"/>
                                          </a:lnTo>
                                          <a:lnTo>
                                            <a:pt x="17517" y="1"/>
                                          </a:lnTo>
                                          <a:lnTo>
                                            <a:pt x="29747" y="5384"/>
                                          </a:lnTo>
                                          <a:lnTo>
                                            <a:pt x="43827" y="21291"/>
                                          </a:lnTo>
                                          <a:lnTo>
                                            <a:pt x="49343" y="27122"/>
                                          </a:lnTo>
                                          <a:lnTo>
                                            <a:pt x="53735" y="25815"/>
                                          </a:lnTo>
                                          <a:lnTo>
                                            <a:pt x="50347" y="35940"/>
                                          </a:lnTo>
                                          <a:lnTo>
                                            <a:pt x="47093" y="38214"/>
                                          </a:lnTo>
                                          <a:lnTo>
                                            <a:pt x="44069" y="44275"/>
                                          </a:lnTo>
                                          <a:lnTo>
                                            <a:pt x="45073" y="51944"/>
                                          </a:lnTo>
                                          <a:lnTo>
                                            <a:pt x="42170" y="55694"/>
                                          </a:lnTo>
                                          <a:lnTo>
                                            <a:pt x="38227" y="66025"/>
                                          </a:lnTo>
                                          <a:lnTo>
                                            <a:pt x="27593" y="7270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5001;p73"/>
                                    <p:cNvSpPr/>
                                    <p:nvPr/>
                                  </p:nvSpPr>
                                  <p:spPr>
                                    <a:xfrm>
                                      <a:off x="4617986" y="3203653"/>
                                      <a:ext cx="1206011" cy="684357"/>
                                    </a:xfrm>
                                    <a:custGeom>
                                      <a:avLst/>
                                      <a:gdLst/>
                                      <a:ahLst/>
                                      <a:cxnLst/>
                                      <a:rect l="l" t="t" r="r" b="b"/>
                                      <a:pathLst>
                                        <a:path w="153339" h="87013" fill="none" extrusionOk="0">
                                          <a:moveTo>
                                            <a:pt x="24811" y="62214"/>
                                          </a:moveTo>
                                          <a:lnTo>
                                            <a:pt x="34452" y="66980"/>
                                          </a:lnTo>
                                          <a:lnTo>
                                            <a:pt x="37549" y="69920"/>
                                          </a:lnTo>
                                          <a:lnTo>
                                            <a:pt x="41274" y="77698"/>
                                          </a:lnTo>
                                          <a:lnTo>
                                            <a:pt x="46270" y="79222"/>
                                          </a:lnTo>
                                          <a:lnTo>
                                            <a:pt x="55899" y="72775"/>
                                          </a:lnTo>
                                          <a:lnTo>
                                            <a:pt x="52645" y="69085"/>
                                          </a:lnTo>
                                          <a:lnTo>
                                            <a:pt x="48291" y="70234"/>
                                          </a:lnTo>
                                          <a:lnTo>
                                            <a:pt x="46585" y="64634"/>
                                          </a:lnTo>
                                          <a:lnTo>
                                            <a:pt x="48774" y="66097"/>
                                          </a:lnTo>
                                          <a:lnTo>
                                            <a:pt x="59698" y="70234"/>
                                          </a:lnTo>
                                          <a:lnTo>
                                            <a:pt x="65988" y="72279"/>
                                          </a:lnTo>
                                          <a:lnTo>
                                            <a:pt x="66315" y="75944"/>
                                          </a:lnTo>
                                          <a:lnTo>
                                            <a:pt x="70960" y="87013"/>
                                          </a:lnTo>
                                          <a:lnTo>
                                            <a:pt x="76573" y="75944"/>
                                          </a:lnTo>
                                          <a:lnTo>
                                            <a:pt x="80831" y="72932"/>
                                          </a:lnTo>
                                          <a:lnTo>
                                            <a:pt x="86069" y="78146"/>
                                          </a:lnTo>
                                          <a:lnTo>
                                            <a:pt x="88355" y="83928"/>
                                          </a:lnTo>
                                          <a:lnTo>
                                            <a:pt x="94633" y="84037"/>
                                          </a:lnTo>
                                          <a:lnTo>
                                            <a:pt x="94270" y="74299"/>
                                          </a:lnTo>
                                          <a:lnTo>
                                            <a:pt x="100936" y="72690"/>
                                          </a:lnTo>
                                          <a:lnTo>
                                            <a:pt x="106682" y="64307"/>
                                          </a:lnTo>
                                          <a:lnTo>
                                            <a:pt x="106319" y="56553"/>
                                          </a:lnTo>
                                          <a:lnTo>
                                            <a:pt x="103416" y="54690"/>
                                          </a:lnTo>
                                          <a:lnTo>
                                            <a:pt x="106827" y="53105"/>
                                          </a:lnTo>
                                          <a:lnTo>
                                            <a:pt x="120194" y="45339"/>
                                          </a:lnTo>
                                          <a:lnTo>
                                            <a:pt x="122528" y="36859"/>
                                          </a:lnTo>
                                          <a:lnTo>
                                            <a:pt x="118851" y="35493"/>
                                          </a:lnTo>
                                          <a:lnTo>
                                            <a:pt x="125093" y="28464"/>
                                          </a:lnTo>
                                          <a:lnTo>
                                            <a:pt x="148536" y="25972"/>
                                          </a:lnTo>
                                          <a:lnTo>
                                            <a:pt x="153339" y="12255"/>
                                          </a:lnTo>
                                          <a:lnTo>
                                            <a:pt x="125468" y="6255"/>
                                          </a:lnTo>
                                          <a:lnTo>
                                            <a:pt x="101758" y="5432"/>
                                          </a:lnTo>
                                          <a:lnTo>
                                            <a:pt x="85016" y="1"/>
                                          </a:lnTo>
                                          <a:lnTo>
                                            <a:pt x="60532" y="12255"/>
                                          </a:lnTo>
                                          <a:lnTo>
                                            <a:pt x="39714" y="20214"/>
                                          </a:lnTo>
                                          <a:lnTo>
                                            <a:pt x="35444" y="13089"/>
                                          </a:lnTo>
                                          <a:lnTo>
                                            <a:pt x="22186" y="13464"/>
                                          </a:lnTo>
                                          <a:lnTo>
                                            <a:pt x="15291" y="21351"/>
                                          </a:lnTo>
                                          <a:lnTo>
                                            <a:pt x="11831" y="27484"/>
                                          </a:lnTo>
                                          <a:lnTo>
                                            <a:pt x="21581" y="26614"/>
                                          </a:lnTo>
                                          <a:lnTo>
                                            <a:pt x="24532" y="19561"/>
                                          </a:lnTo>
                                          <a:lnTo>
                                            <a:pt x="29480" y="22694"/>
                                          </a:lnTo>
                                          <a:lnTo>
                                            <a:pt x="24811" y="32964"/>
                                          </a:lnTo>
                                          <a:lnTo>
                                            <a:pt x="20262" y="35541"/>
                                          </a:lnTo>
                                          <a:lnTo>
                                            <a:pt x="15569" y="31368"/>
                                          </a:lnTo>
                                          <a:lnTo>
                                            <a:pt x="15061" y="35650"/>
                                          </a:lnTo>
                                          <a:lnTo>
                                            <a:pt x="11057" y="37924"/>
                                          </a:lnTo>
                                          <a:lnTo>
                                            <a:pt x="6024" y="43089"/>
                                          </a:lnTo>
                                          <a:lnTo>
                                            <a:pt x="6387" y="49210"/>
                                          </a:lnTo>
                                          <a:lnTo>
                                            <a:pt x="992" y="49210"/>
                                          </a:lnTo>
                                          <a:lnTo>
                                            <a:pt x="0" y="52198"/>
                                          </a:lnTo>
                                          <a:lnTo>
                                            <a:pt x="835" y="57037"/>
                                          </a:lnTo>
                                          <a:lnTo>
                                            <a:pt x="6726" y="55198"/>
                                          </a:lnTo>
                                          <a:lnTo>
                                            <a:pt x="10924" y="50069"/>
                                          </a:lnTo>
                                          <a:lnTo>
                                            <a:pt x="16367" y="50686"/>
                                          </a:lnTo>
                                          <a:lnTo>
                                            <a:pt x="18049" y="46670"/>
                                          </a:lnTo>
                                          <a:lnTo>
                                            <a:pt x="23093" y="54363"/>
                                          </a:lnTo>
                                          <a:lnTo>
                                            <a:pt x="26528" y="56105"/>
                                          </a:lnTo>
                                          <a:lnTo>
                                            <a:pt x="26734" y="52210"/>
                                          </a:lnTo>
                                          <a:lnTo>
                                            <a:pt x="33835" y="47069"/>
                                          </a:lnTo>
                                          <a:lnTo>
                                            <a:pt x="38069" y="49488"/>
                                          </a:lnTo>
                                          <a:lnTo>
                                            <a:pt x="36278" y="53045"/>
                                          </a:lnTo>
                                          <a:lnTo>
                                            <a:pt x="28343" y="55392"/>
                                          </a:lnTo>
                                          <a:cubicBezTo>
                                            <a:pt x="28343" y="55392"/>
                                            <a:pt x="31041" y="58888"/>
                                            <a:pt x="31319" y="58984"/>
                                          </a:cubicBezTo>
                                          <a:cubicBezTo>
                                            <a:pt x="31597" y="59069"/>
                                            <a:pt x="36278" y="58150"/>
                                            <a:pt x="36278" y="58150"/>
                                          </a:cubicBezTo>
                                          <a:lnTo>
                                            <a:pt x="35456" y="61948"/>
                                          </a:lnTo>
                                          <a:lnTo>
                                            <a:pt x="30920" y="63255"/>
                                          </a:lnTo>
                                          <a:lnTo>
                                            <a:pt x="24823" y="6214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5002;p73"/>
                                    <p:cNvSpPr/>
                                    <p:nvPr/>
                                  </p:nvSpPr>
                                  <p:spPr>
                                    <a:xfrm>
                                      <a:off x="4906356" y="3466721"/>
                                      <a:ext cx="194289" cy="358880"/>
                                    </a:xfrm>
                                    <a:custGeom>
                                      <a:avLst/>
                                      <a:gdLst/>
                                      <a:ahLst/>
                                      <a:cxnLst/>
                                      <a:rect l="l" t="t" r="r" b="b"/>
                                      <a:pathLst>
                                        <a:path w="24703" h="45630" fill="none" extrusionOk="0">
                                          <a:moveTo>
                                            <a:pt x="8396" y="39968"/>
                                          </a:moveTo>
                                          <a:lnTo>
                                            <a:pt x="9835" y="45629"/>
                                          </a:lnTo>
                                          <a:lnTo>
                                            <a:pt x="11626" y="36786"/>
                                          </a:lnTo>
                                          <a:lnTo>
                                            <a:pt x="5492" y="30218"/>
                                          </a:lnTo>
                                          <a:lnTo>
                                            <a:pt x="1" y="25016"/>
                                          </a:lnTo>
                                          <a:lnTo>
                                            <a:pt x="1392" y="16040"/>
                                          </a:lnTo>
                                          <a:lnTo>
                                            <a:pt x="24702" y="15206"/>
                                          </a:lnTo>
                                          <a:lnTo>
                                            <a:pt x="6472"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5003;p73"/>
                                    <p:cNvSpPr/>
                                    <p:nvPr/>
                                  </p:nvSpPr>
                                  <p:spPr>
                                    <a:xfrm>
                                      <a:off x="4972383" y="3756043"/>
                                      <a:ext cx="25412" cy="25026"/>
                                    </a:xfrm>
                                    <a:custGeom>
                                      <a:avLst/>
                                      <a:gdLst/>
                                      <a:ahLst/>
                                      <a:cxnLst/>
                                      <a:rect l="l" t="t" r="r" b="b"/>
                                      <a:pathLst>
                                        <a:path w="3231" h="3182" fill="none" extrusionOk="0">
                                          <a:moveTo>
                                            <a:pt x="1" y="3182"/>
                                          </a:moveTo>
                                          <a:lnTo>
                                            <a:pt x="3231"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600" name="Google Shape;5004;p73"/>
                            <p:cNvSpPr/>
                            <p:nvPr/>
                          </p:nvSpPr>
                          <p:spPr>
                            <a:xfrm>
                              <a:off x="4890375" y="3688019"/>
                              <a:ext cx="5144" cy="43769"/>
                            </a:xfrm>
                            <a:custGeom>
                              <a:avLst/>
                              <a:gdLst/>
                              <a:ahLst/>
                              <a:cxnLst/>
                              <a:rect l="l" t="t" r="r" b="b"/>
                              <a:pathLst>
                                <a:path w="654" h="5565" fill="none" extrusionOk="0">
                                  <a:moveTo>
                                    <a:pt x="653" y="0"/>
                                  </a:moveTo>
                                  <a:lnTo>
                                    <a:pt x="0" y="556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005;p73"/>
                            <p:cNvSpPr/>
                            <p:nvPr/>
                          </p:nvSpPr>
                          <p:spPr>
                            <a:xfrm>
                              <a:off x="4899317" y="3688019"/>
                              <a:ext cx="54048" cy="20174"/>
                            </a:xfrm>
                            <a:custGeom>
                              <a:avLst/>
                              <a:gdLst/>
                              <a:ahLst/>
                              <a:cxnLst/>
                              <a:rect l="l" t="t" r="r" b="b"/>
                              <a:pathLst>
                                <a:path w="6872" h="2565" fill="none" extrusionOk="0">
                                  <a:moveTo>
                                    <a:pt x="0" y="0"/>
                                  </a:moveTo>
                                  <a:lnTo>
                                    <a:pt x="6871" y="256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006;p73"/>
                            <p:cNvSpPr/>
                            <p:nvPr/>
                          </p:nvSpPr>
                          <p:spPr>
                            <a:xfrm>
                              <a:off x="4862690" y="3700571"/>
                              <a:ext cx="27693" cy="31216"/>
                            </a:xfrm>
                            <a:custGeom>
                              <a:avLst/>
                              <a:gdLst/>
                              <a:ahLst/>
                              <a:cxnLst/>
                              <a:rect l="l" t="t" r="r" b="b"/>
                              <a:pathLst>
                                <a:path w="3521" h="3969" fill="none" extrusionOk="0">
                                  <a:moveTo>
                                    <a:pt x="0" y="1"/>
                                  </a:moveTo>
                                  <a:lnTo>
                                    <a:pt x="3520" y="396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9" name="Google Shape;5007;p73"/>
                        <p:cNvSpPr/>
                        <p:nvPr/>
                      </p:nvSpPr>
                      <p:spPr>
                        <a:xfrm>
                          <a:off x="4953924" y="3297081"/>
                          <a:ext cx="146053" cy="168122"/>
                        </a:xfrm>
                        <a:custGeom>
                          <a:avLst/>
                          <a:gdLst/>
                          <a:ahLst/>
                          <a:cxnLst/>
                          <a:rect l="l" t="t" r="r" b="b"/>
                          <a:pathLst>
                            <a:path w="18570" h="21376" fill="none" extrusionOk="0">
                              <a:moveTo>
                                <a:pt x="1" y="21376"/>
                              </a:moveTo>
                              <a:lnTo>
                                <a:pt x="18569"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nvGrpSpPr>
              <p:cNvPr id="217" name="Google Shape;5008;p73"/>
              <p:cNvGrpSpPr/>
              <p:nvPr/>
            </p:nvGrpSpPr>
            <p:grpSpPr>
              <a:xfrm>
                <a:off x="4595437" y="3598775"/>
                <a:ext cx="37776" cy="32451"/>
                <a:chOff x="4595437" y="3598775"/>
                <a:chExt cx="37776" cy="32451"/>
              </a:xfrm>
            </p:grpSpPr>
            <p:sp>
              <p:nvSpPr>
                <p:cNvPr id="532" name="Google Shape;5009;p73"/>
                <p:cNvSpPr/>
                <p:nvPr/>
              </p:nvSpPr>
              <p:spPr>
                <a:xfrm>
                  <a:off x="4595437" y="3598775"/>
                  <a:ext cx="37776" cy="32451"/>
                </a:xfrm>
                <a:custGeom>
                  <a:avLst/>
                  <a:gdLst/>
                  <a:ahLst/>
                  <a:cxnLst/>
                  <a:rect l="l" t="t" r="r" b="b"/>
                  <a:pathLst>
                    <a:path w="4803" h="4126" extrusionOk="0">
                      <a:moveTo>
                        <a:pt x="2730" y="0"/>
                      </a:moveTo>
                      <a:cubicBezTo>
                        <a:pt x="2226" y="0"/>
                        <a:pt x="1712" y="187"/>
                        <a:pt x="1295" y="605"/>
                      </a:cubicBezTo>
                      <a:cubicBezTo>
                        <a:pt x="0" y="1900"/>
                        <a:pt x="920" y="4125"/>
                        <a:pt x="2758" y="4125"/>
                      </a:cubicBezTo>
                      <a:cubicBezTo>
                        <a:pt x="3883" y="4113"/>
                        <a:pt x="4803" y="3194"/>
                        <a:pt x="4803" y="2069"/>
                      </a:cubicBezTo>
                      <a:cubicBezTo>
                        <a:pt x="4803" y="824"/>
                        <a:pt x="3788" y="0"/>
                        <a:pt x="27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010;p73"/>
                <p:cNvSpPr/>
                <p:nvPr/>
              </p:nvSpPr>
              <p:spPr>
                <a:xfrm>
                  <a:off x="4610561" y="3608480"/>
                  <a:ext cx="13040" cy="13040"/>
                </a:xfrm>
                <a:custGeom>
                  <a:avLst/>
                  <a:gdLst/>
                  <a:ahLst/>
                  <a:cxnLst/>
                  <a:rect l="l" t="t" r="r" b="b"/>
                  <a:pathLst>
                    <a:path w="1658" h="1658" extrusionOk="0">
                      <a:moveTo>
                        <a:pt x="835" y="0"/>
                      </a:moveTo>
                      <a:cubicBezTo>
                        <a:pt x="376" y="0"/>
                        <a:pt x="1" y="375"/>
                        <a:pt x="1" y="835"/>
                      </a:cubicBezTo>
                      <a:cubicBezTo>
                        <a:pt x="1" y="1283"/>
                        <a:pt x="376" y="1658"/>
                        <a:pt x="835" y="1658"/>
                      </a:cubicBezTo>
                      <a:cubicBezTo>
                        <a:pt x="1283" y="1658"/>
                        <a:pt x="1658" y="1283"/>
                        <a:pt x="1658" y="835"/>
                      </a:cubicBezTo>
                      <a:cubicBezTo>
                        <a:pt x="1658" y="375"/>
                        <a:pt x="1283"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5011;p73"/>
              <p:cNvGrpSpPr/>
              <p:nvPr/>
            </p:nvGrpSpPr>
            <p:grpSpPr>
              <a:xfrm>
                <a:off x="4641864" y="3524443"/>
                <a:ext cx="37776" cy="32380"/>
                <a:chOff x="4641864" y="3524443"/>
                <a:chExt cx="37776" cy="32380"/>
              </a:xfrm>
            </p:grpSpPr>
            <p:sp>
              <p:nvSpPr>
                <p:cNvPr id="530" name="Google Shape;5012;p73"/>
                <p:cNvSpPr/>
                <p:nvPr/>
              </p:nvSpPr>
              <p:spPr>
                <a:xfrm>
                  <a:off x="4641864" y="3524443"/>
                  <a:ext cx="37776" cy="32380"/>
                </a:xfrm>
                <a:custGeom>
                  <a:avLst/>
                  <a:gdLst/>
                  <a:ahLst/>
                  <a:cxnLst/>
                  <a:rect l="l" t="t" r="r" b="b"/>
                  <a:pathLst>
                    <a:path w="4803" h="4117" extrusionOk="0">
                      <a:moveTo>
                        <a:pt x="2737" y="1"/>
                      </a:moveTo>
                      <a:cubicBezTo>
                        <a:pt x="2231" y="1"/>
                        <a:pt x="1715" y="189"/>
                        <a:pt x="1295" y="609"/>
                      </a:cubicBezTo>
                      <a:cubicBezTo>
                        <a:pt x="0" y="1903"/>
                        <a:pt x="908" y="4117"/>
                        <a:pt x="2746" y="4117"/>
                      </a:cubicBezTo>
                      <a:cubicBezTo>
                        <a:pt x="3884" y="4117"/>
                        <a:pt x="4803" y="3197"/>
                        <a:pt x="4803" y="2060"/>
                      </a:cubicBezTo>
                      <a:cubicBezTo>
                        <a:pt x="4803" y="818"/>
                        <a:pt x="3792" y="1"/>
                        <a:pt x="273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013;p73"/>
                <p:cNvSpPr/>
                <p:nvPr/>
              </p:nvSpPr>
              <p:spPr>
                <a:xfrm>
                  <a:off x="4656988" y="3534077"/>
                  <a:ext cx="13048" cy="13040"/>
                </a:xfrm>
                <a:custGeom>
                  <a:avLst/>
                  <a:gdLst/>
                  <a:ahLst/>
                  <a:cxnLst/>
                  <a:rect l="l" t="t" r="r" b="b"/>
                  <a:pathLst>
                    <a:path w="1659" h="1658" extrusionOk="0">
                      <a:moveTo>
                        <a:pt x="823" y="1"/>
                      </a:moveTo>
                      <a:cubicBezTo>
                        <a:pt x="376" y="1"/>
                        <a:pt x="1" y="376"/>
                        <a:pt x="1" y="835"/>
                      </a:cubicBezTo>
                      <a:cubicBezTo>
                        <a:pt x="1" y="1295"/>
                        <a:pt x="376" y="1658"/>
                        <a:pt x="823" y="1658"/>
                      </a:cubicBezTo>
                      <a:cubicBezTo>
                        <a:pt x="1283" y="1658"/>
                        <a:pt x="1658" y="1295"/>
                        <a:pt x="1658" y="835"/>
                      </a:cubicBezTo>
                      <a:cubicBezTo>
                        <a:pt x="1658" y="376"/>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5014;p73"/>
              <p:cNvGrpSpPr/>
              <p:nvPr/>
            </p:nvGrpSpPr>
            <p:grpSpPr>
              <a:xfrm>
                <a:off x="4648431" y="3893901"/>
                <a:ext cx="37776" cy="32357"/>
                <a:chOff x="4648431" y="3893901"/>
                <a:chExt cx="37776" cy="32357"/>
              </a:xfrm>
            </p:grpSpPr>
            <p:sp>
              <p:nvSpPr>
                <p:cNvPr id="528" name="Google Shape;5015;p73"/>
                <p:cNvSpPr/>
                <p:nvPr/>
              </p:nvSpPr>
              <p:spPr>
                <a:xfrm>
                  <a:off x="4648431" y="3893901"/>
                  <a:ext cx="37776" cy="32357"/>
                </a:xfrm>
                <a:custGeom>
                  <a:avLst/>
                  <a:gdLst/>
                  <a:ahLst/>
                  <a:cxnLst/>
                  <a:rect l="l" t="t" r="r" b="b"/>
                  <a:pathLst>
                    <a:path w="4803" h="4114" extrusionOk="0">
                      <a:moveTo>
                        <a:pt x="2732" y="0"/>
                      </a:moveTo>
                      <a:cubicBezTo>
                        <a:pt x="2227" y="0"/>
                        <a:pt x="1713" y="187"/>
                        <a:pt x="1295" y="605"/>
                      </a:cubicBezTo>
                      <a:cubicBezTo>
                        <a:pt x="0" y="1900"/>
                        <a:pt x="920" y="4113"/>
                        <a:pt x="2746" y="4113"/>
                      </a:cubicBezTo>
                      <a:cubicBezTo>
                        <a:pt x="3883" y="4113"/>
                        <a:pt x="4803" y="3194"/>
                        <a:pt x="4803" y="2057"/>
                      </a:cubicBezTo>
                      <a:cubicBezTo>
                        <a:pt x="4803" y="821"/>
                        <a:pt x="3788"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016;p73"/>
                <p:cNvSpPr/>
                <p:nvPr/>
              </p:nvSpPr>
              <p:spPr>
                <a:xfrm>
                  <a:off x="4663556" y="3903606"/>
                  <a:ext cx="13040" cy="13040"/>
                </a:xfrm>
                <a:custGeom>
                  <a:avLst/>
                  <a:gdLst/>
                  <a:ahLst/>
                  <a:cxnLst/>
                  <a:rect l="l" t="t" r="r" b="b"/>
                  <a:pathLst>
                    <a:path w="1658" h="1658" extrusionOk="0">
                      <a:moveTo>
                        <a:pt x="823" y="0"/>
                      </a:moveTo>
                      <a:cubicBezTo>
                        <a:pt x="363" y="0"/>
                        <a:pt x="1" y="375"/>
                        <a:pt x="1" y="823"/>
                      </a:cubicBezTo>
                      <a:cubicBezTo>
                        <a:pt x="1" y="1283"/>
                        <a:pt x="363" y="1658"/>
                        <a:pt x="823" y="1658"/>
                      </a:cubicBezTo>
                      <a:cubicBezTo>
                        <a:pt x="1283" y="1658"/>
                        <a:pt x="1658" y="1283"/>
                        <a:pt x="1658" y="823"/>
                      </a:cubicBezTo>
                      <a:cubicBezTo>
                        <a:pt x="1658" y="375"/>
                        <a:pt x="1283" y="0"/>
                        <a:pt x="82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5017;p73"/>
              <p:cNvGrpSpPr/>
              <p:nvPr/>
            </p:nvGrpSpPr>
            <p:grpSpPr>
              <a:xfrm>
                <a:off x="4567752" y="3722908"/>
                <a:ext cx="37870" cy="32380"/>
                <a:chOff x="4567752" y="3722908"/>
                <a:chExt cx="37870" cy="32380"/>
              </a:xfrm>
            </p:grpSpPr>
            <p:sp>
              <p:nvSpPr>
                <p:cNvPr id="526" name="Google Shape;5018;p73"/>
                <p:cNvSpPr/>
                <p:nvPr/>
              </p:nvSpPr>
              <p:spPr>
                <a:xfrm>
                  <a:off x="4567752" y="3722908"/>
                  <a:ext cx="37870" cy="32380"/>
                </a:xfrm>
                <a:custGeom>
                  <a:avLst/>
                  <a:gdLst/>
                  <a:ahLst/>
                  <a:cxnLst/>
                  <a:rect l="l" t="t" r="r" b="b"/>
                  <a:pathLst>
                    <a:path w="4815" h="4117" extrusionOk="0">
                      <a:moveTo>
                        <a:pt x="2749" y="1"/>
                      </a:moveTo>
                      <a:cubicBezTo>
                        <a:pt x="2243" y="1"/>
                        <a:pt x="1726" y="189"/>
                        <a:pt x="1307" y="609"/>
                      </a:cubicBezTo>
                      <a:cubicBezTo>
                        <a:pt x="0" y="1903"/>
                        <a:pt x="919" y="4117"/>
                        <a:pt x="2758" y="4117"/>
                      </a:cubicBezTo>
                      <a:cubicBezTo>
                        <a:pt x="3895" y="4117"/>
                        <a:pt x="4815" y="3197"/>
                        <a:pt x="4815" y="2060"/>
                      </a:cubicBezTo>
                      <a:cubicBezTo>
                        <a:pt x="4815" y="818"/>
                        <a:pt x="3804" y="1"/>
                        <a:pt x="2749"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019;p73"/>
                <p:cNvSpPr/>
                <p:nvPr/>
              </p:nvSpPr>
              <p:spPr>
                <a:xfrm>
                  <a:off x="4580690" y="3732543"/>
                  <a:ext cx="15227" cy="13064"/>
                </a:xfrm>
                <a:custGeom>
                  <a:avLst/>
                  <a:gdLst/>
                  <a:ahLst/>
                  <a:cxnLst/>
                  <a:rect l="l" t="t" r="r" b="b"/>
                  <a:pathLst>
                    <a:path w="1936" h="1661" extrusionOk="0">
                      <a:moveTo>
                        <a:pt x="1113" y="0"/>
                      </a:moveTo>
                      <a:cubicBezTo>
                        <a:pt x="375" y="0"/>
                        <a:pt x="0" y="896"/>
                        <a:pt x="520" y="1416"/>
                      </a:cubicBezTo>
                      <a:cubicBezTo>
                        <a:pt x="689" y="1585"/>
                        <a:pt x="898" y="1661"/>
                        <a:pt x="1103" y="1661"/>
                      </a:cubicBezTo>
                      <a:cubicBezTo>
                        <a:pt x="1528" y="1661"/>
                        <a:pt x="1936" y="1333"/>
                        <a:pt x="1936" y="835"/>
                      </a:cubicBezTo>
                      <a:cubicBezTo>
                        <a:pt x="1936" y="375"/>
                        <a:pt x="1573" y="0"/>
                        <a:pt x="111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5020;p73"/>
              <p:cNvGrpSpPr/>
              <p:nvPr/>
            </p:nvGrpSpPr>
            <p:grpSpPr>
              <a:xfrm>
                <a:off x="4617506" y="3652052"/>
                <a:ext cx="37783" cy="32357"/>
                <a:chOff x="4617506" y="3652052"/>
                <a:chExt cx="37783" cy="32357"/>
              </a:xfrm>
            </p:grpSpPr>
            <p:sp>
              <p:nvSpPr>
                <p:cNvPr id="524" name="Google Shape;5021;p73"/>
                <p:cNvSpPr/>
                <p:nvPr/>
              </p:nvSpPr>
              <p:spPr>
                <a:xfrm>
                  <a:off x="4617506" y="3652052"/>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022;p73"/>
                <p:cNvSpPr/>
                <p:nvPr/>
              </p:nvSpPr>
              <p:spPr>
                <a:xfrm>
                  <a:off x="4632638" y="3661758"/>
                  <a:ext cx="13040" cy="13040"/>
                </a:xfrm>
                <a:custGeom>
                  <a:avLst/>
                  <a:gdLst/>
                  <a:ahLst/>
                  <a:cxnLst/>
                  <a:rect l="l" t="t" r="r" b="b"/>
                  <a:pathLst>
                    <a:path w="1658" h="1658" extrusionOk="0">
                      <a:moveTo>
                        <a:pt x="823" y="1"/>
                      </a:moveTo>
                      <a:cubicBezTo>
                        <a:pt x="363" y="1"/>
                        <a:pt x="0" y="363"/>
                        <a:pt x="0" y="823"/>
                      </a:cubicBezTo>
                      <a:cubicBezTo>
                        <a:pt x="0" y="1283"/>
                        <a:pt x="363" y="1658"/>
                        <a:pt x="823" y="1658"/>
                      </a:cubicBezTo>
                      <a:cubicBezTo>
                        <a:pt x="1282" y="1658"/>
                        <a:pt x="1657" y="1283"/>
                        <a:pt x="1657" y="823"/>
                      </a:cubicBezTo>
                      <a:cubicBezTo>
                        <a:pt x="1657" y="363"/>
                        <a:pt x="1282"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5023;p73"/>
              <p:cNvGrpSpPr/>
              <p:nvPr/>
            </p:nvGrpSpPr>
            <p:grpSpPr>
              <a:xfrm>
                <a:off x="4739005" y="3554149"/>
                <a:ext cx="37870" cy="32357"/>
                <a:chOff x="4739005" y="3554149"/>
                <a:chExt cx="37870" cy="32357"/>
              </a:xfrm>
            </p:grpSpPr>
            <p:sp>
              <p:nvSpPr>
                <p:cNvPr id="522" name="Google Shape;5024;p73"/>
                <p:cNvSpPr/>
                <p:nvPr/>
              </p:nvSpPr>
              <p:spPr>
                <a:xfrm>
                  <a:off x="4739005" y="3554149"/>
                  <a:ext cx="37870" cy="32357"/>
                </a:xfrm>
                <a:custGeom>
                  <a:avLst/>
                  <a:gdLst/>
                  <a:ahLst/>
                  <a:cxnLst/>
                  <a:rect l="l" t="t" r="r" b="b"/>
                  <a:pathLst>
                    <a:path w="4815" h="4114" extrusionOk="0">
                      <a:moveTo>
                        <a:pt x="2744" y="1"/>
                      </a:moveTo>
                      <a:cubicBezTo>
                        <a:pt x="2239" y="1"/>
                        <a:pt x="1725" y="188"/>
                        <a:pt x="1307" y="606"/>
                      </a:cubicBezTo>
                      <a:cubicBezTo>
                        <a:pt x="0" y="1900"/>
                        <a:pt x="920" y="4114"/>
                        <a:pt x="2758" y="4114"/>
                      </a:cubicBezTo>
                      <a:cubicBezTo>
                        <a:pt x="3895" y="4114"/>
                        <a:pt x="4815" y="3195"/>
                        <a:pt x="4815" y="2058"/>
                      </a:cubicBezTo>
                      <a:cubicBezTo>
                        <a:pt x="4815" y="821"/>
                        <a:pt x="3801" y="1"/>
                        <a:pt x="2744"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025;p73"/>
                <p:cNvSpPr/>
                <p:nvPr/>
              </p:nvSpPr>
              <p:spPr>
                <a:xfrm>
                  <a:off x="4751943" y="3563854"/>
                  <a:ext cx="15227" cy="13048"/>
                </a:xfrm>
                <a:custGeom>
                  <a:avLst/>
                  <a:gdLst/>
                  <a:ahLst/>
                  <a:cxnLst/>
                  <a:rect l="l" t="t" r="r" b="b"/>
                  <a:pathLst>
                    <a:path w="1936" h="1659" extrusionOk="0">
                      <a:moveTo>
                        <a:pt x="1113" y="1"/>
                      </a:moveTo>
                      <a:cubicBezTo>
                        <a:pt x="375" y="1"/>
                        <a:pt x="0" y="896"/>
                        <a:pt x="521" y="1416"/>
                      </a:cubicBezTo>
                      <a:cubicBezTo>
                        <a:pt x="692" y="1583"/>
                        <a:pt x="899" y="1658"/>
                        <a:pt x="1101" y="1658"/>
                      </a:cubicBezTo>
                      <a:cubicBezTo>
                        <a:pt x="1529" y="1658"/>
                        <a:pt x="1936" y="1324"/>
                        <a:pt x="1936" y="824"/>
                      </a:cubicBezTo>
                      <a:cubicBezTo>
                        <a:pt x="1936" y="364"/>
                        <a:pt x="1573" y="1"/>
                        <a:pt x="111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5026;p73"/>
              <p:cNvGrpSpPr/>
              <p:nvPr/>
            </p:nvGrpSpPr>
            <p:grpSpPr>
              <a:xfrm>
                <a:off x="4806557" y="3630258"/>
                <a:ext cx="37776" cy="32364"/>
                <a:chOff x="4806557" y="3630258"/>
                <a:chExt cx="37776" cy="32364"/>
              </a:xfrm>
            </p:grpSpPr>
            <p:sp>
              <p:nvSpPr>
                <p:cNvPr id="520" name="Google Shape;5027;p73"/>
                <p:cNvSpPr/>
                <p:nvPr/>
              </p:nvSpPr>
              <p:spPr>
                <a:xfrm>
                  <a:off x="4806557" y="3630258"/>
                  <a:ext cx="37776" cy="32364"/>
                </a:xfrm>
                <a:custGeom>
                  <a:avLst/>
                  <a:gdLst/>
                  <a:ahLst/>
                  <a:cxnLst/>
                  <a:rect l="l" t="t" r="r" b="b"/>
                  <a:pathLst>
                    <a:path w="4803" h="4115" extrusionOk="0">
                      <a:moveTo>
                        <a:pt x="2732" y="1"/>
                      </a:moveTo>
                      <a:cubicBezTo>
                        <a:pt x="2227" y="1"/>
                        <a:pt x="1713" y="188"/>
                        <a:pt x="1294" y="606"/>
                      </a:cubicBezTo>
                      <a:cubicBezTo>
                        <a:pt x="0" y="1901"/>
                        <a:pt x="907" y="4114"/>
                        <a:pt x="2746" y="4114"/>
                      </a:cubicBezTo>
                      <a:cubicBezTo>
                        <a:pt x="3883" y="4114"/>
                        <a:pt x="4802" y="3195"/>
                        <a:pt x="4802" y="2058"/>
                      </a:cubicBezTo>
                      <a:cubicBezTo>
                        <a:pt x="4802" y="822"/>
                        <a:pt x="3788"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028;p73"/>
                <p:cNvSpPr/>
                <p:nvPr/>
              </p:nvSpPr>
              <p:spPr>
                <a:xfrm>
                  <a:off x="4819495" y="3639972"/>
                  <a:ext cx="15227" cy="13040"/>
                </a:xfrm>
                <a:custGeom>
                  <a:avLst/>
                  <a:gdLst/>
                  <a:ahLst/>
                  <a:cxnLst/>
                  <a:rect l="l" t="t" r="r" b="b"/>
                  <a:pathLst>
                    <a:path w="1936" h="1658" extrusionOk="0">
                      <a:moveTo>
                        <a:pt x="1113" y="0"/>
                      </a:moveTo>
                      <a:cubicBezTo>
                        <a:pt x="363" y="0"/>
                        <a:pt x="0" y="896"/>
                        <a:pt x="520" y="1416"/>
                      </a:cubicBezTo>
                      <a:cubicBezTo>
                        <a:pt x="687" y="1583"/>
                        <a:pt x="893" y="1657"/>
                        <a:pt x="1096" y="1657"/>
                      </a:cubicBezTo>
                      <a:cubicBezTo>
                        <a:pt x="1523" y="1657"/>
                        <a:pt x="1936" y="1324"/>
                        <a:pt x="1936" y="823"/>
                      </a:cubicBezTo>
                      <a:cubicBezTo>
                        <a:pt x="1936" y="363"/>
                        <a:pt x="1561" y="0"/>
                        <a:pt x="111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5029;p73"/>
              <p:cNvGrpSpPr/>
              <p:nvPr/>
            </p:nvGrpSpPr>
            <p:grpSpPr>
              <a:xfrm>
                <a:off x="4737007" y="4004357"/>
                <a:ext cx="37870" cy="32357"/>
                <a:chOff x="4737007" y="4004357"/>
                <a:chExt cx="37870" cy="32357"/>
              </a:xfrm>
            </p:grpSpPr>
            <p:sp>
              <p:nvSpPr>
                <p:cNvPr id="518" name="Google Shape;5030;p73"/>
                <p:cNvSpPr/>
                <p:nvPr/>
              </p:nvSpPr>
              <p:spPr>
                <a:xfrm>
                  <a:off x="4737007" y="4004357"/>
                  <a:ext cx="37870" cy="32357"/>
                </a:xfrm>
                <a:custGeom>
                  <a:avLst/>
                  <a:gdLst/>
                  <a:ahLst/>
                  <a:cxnLst/>
                  <a:rect l="l" t="t" r="r" b="b"/>
                  <a:pathLst>
                    <a:path w="4815" h="4114" extrusionOk="0">
                      <a:moveTo>
                        <a:pt x="2740" y="0"/>
                      </a:moveTo>
                      <a:cubicBezTo>
                        <a:pt x="2234" y="0"/>
                        <a:pt x="1717" y="187"/>
                        <a:pt x="1295" y="606"/>
                      </a:cubicBezTo>
                      <a:cubicBezTo>
                        <a:pt x="0" y="1900"/>
                        <a:pt x="920" y="4114"/>
                        <a:pt x="2758" y="4114"/>
                      </a:cubicBezTo>
                      <a:cubicBezTo>
                        <a:pt x="3895" y="4114"/>
                        <a:pt x="4803" y="3194"/>
                        <a:pt x="4815" y="2057"/>
                      </a:cubicBezTo>
                      <a:cubicBezTo>
                        <a:pt x="4815" y="821"/>
                        <a:pt x="3801" y="0"/>
                        <a:pt x="274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031;p73"/>
                <p:cNvSpPr/>
                <p:nvPr/>
              </p:nvSpPr>
              <p:spPr>
                <a:xfrm>
                  <a:off x="4752131" y="4014062"/>
                  <a:ext cx="13040" cy="13048"/>
                </a:xfrm>
                <a:custGeom>
                  <a:avLst/>
                  <a:gdLst/>
                  <a:ahLst/>
                  <a:cxnLst/>
                  <a:rect l="l" t="t" r="r" b="b"/>
                  <a:pathLst>
                    <a:path w="1658" h="1659" extrusionOk="0">
                      <a:moveTo>
                        <a:pt x="835" y="1"/>
                      </a:moveTo>
                      <a:cubicBezTo>
                        <a:pt x="376" y="1"/>
                        <a:pt x="1" y="364"/>
                        <a:pt x="1" y="823"/>
                      </a:cubicBezTo>
                      <a:cubicBezTo>
                        <a:pt x="1" y="1283"/>
                        <a:pt x="376" y="1658"/>
                        <a:pt x="835" y="1658"/>
                      </a:cubicBezTo>
                      <a:cubicBezTo>
                        <a:pt x="1295" y="1658"/>
                        <a:pt x="1658" y="1283"/>
                        <a:pt x="1658" y="823"/>
                      </a:cubicBezTo>
                      <a:cubicBezTo>
                        <a:pt x="1658" y="364"/>
                        <a:pt x="1295"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5032;p73"/>
              <p:cNvGrpSpPr/>
              <p:nvPr/>
            </p:nvGrpSpPr>
            <p:grpSpPr>
              <a:xfrm>
                <a:off x="4773634" y="4208627"/>
                <a:ext cx="37776" cy="32357"/>
                <a:chOff x="4773634" y="4208627"/>
                <a:chExt cx="37776" cy="32357"/>
              </a:xfrm>
            </p:grpSpPr>
            <p:sp>
              <p:nvSpPr>
                <p:cNvPr id="516" name="Google Shape;5033;p73"/>
                <p:cNvSpPr/>
                <p:nvPr/>
              </p:nvSpPr>
              <p:spPr>
                <a:xfrm>
                  <a:off x="4773634" y="4208627"/>
                  <a:ext cx="37776" cy="32357"/>
                </a:xfrm>
                <a:custGeom>
                  <a:avLst/>
                  <a:gdLst/>
                  <a:ahLst/>
                  <a:cxnLst/>
                  <a:rect l="l" t="t" r="r" b="b"/>
                  <a:pathLst>
                    <a:path w="4803" h="4114" extrusionOk="0">
                      <a:moveTo>
                        <a:pt x="2732" y="0"/>
                      </a:moveTo>
                      <a:cubicBezTo>
                        <a:pt x="2227" y="0"/>
                        <a:pt x="1713" y="187"/>
                        <a:pt x="1295" y="605"/>
                      </a:cubicBezTo>
                      <a:cubicBezTo>
                        <a:pt x="1" y="1900"/>
                        <a:pt x="920" y="4114"/>
                        <a:pt x="2746" y="4114"/>
                      </a:cubicBezTo>
                      <a:cubicBezTo>
                        <a:pt x="3884" y="4114"/>
                        <a:pt x="4803"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034;p73"/>
                <p:cNvSpPr/>
                <p:nvPr/>
              </p:nvSpPr>
              <p:spPr>
                <a:xfrm>
                  <a:off x="4788664" y="4218332"/>
                  <a:ext cx="13048" cy="13040"/>
                </a:xfrm>
                <a:custGeom>
                  <a:avLst/>
                  <a:gdLst/>
                  <a:ahLst/>
                  <a:cxnLst/>
                  <a:rect l="l" t="t" r="r" b="b"/>
                  <a:pathLst>
                    <a:path w="1659"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5035;p73"/>
              <p:cNvGrpSpPr/>
              <p:nvPr/>
            </p:nvGrpSpPr>
            <p:grpSpPr>
              <a:xfrm>
                <a:off x="4888282" y="4074764"/>
                <a:ext cx="37776" cy="32451"/>
                <a:chOff x="4888282" y="4074764"/>
                <a:chExt cx="37776" cy="32451"/>
              </a:xfrm>
            </p:grpSpPr>
            <p:sp>
              <p:nvSpPr>
                <p:cNvPr id="514" name="Google Shape;5036;p73"/>
                <p:cNvSpPr/>
                <p:nvPr/>
              </p:nvSpPr>
              <p:spPr>
                <a:xfrm>
                  <a:off x="4888282" y="4074764"/>
                  <a:ext cx="37776" cy="32451"/>
                </a:xfrm>
                <a:custGeom>
                  <a:avLst/>
                  <a:gdLst/>
                  <a:ahLst/>
                  <a:cxnLst/>
                  <a:rect l="l" t="t" r="r" b="b"/>
                  <a:pathLst>
                    <a:path w="4803" h="4126" extrusionOk="0">
                      <a:moveTo>
                        <a:pt x="2730" y="0"/>
                      </a:moveTo>
                      <a:cubicBezTo>
                        <a:pt x="2226" y="0"/>
                        <a:pt x="1712" y="187"/>
                        <a:pt x="1294" y="605"/>
                      </a:cubicBezTo>
                      <a:cubicBezTo>
                        <a:pt x="0" y="1912"/>
                        <a:pt x="919" y="4125"/>
                        <a:pt x="2746" y="4125"/>
                      </a:cubicBezTo>
                      <a:cubicBezTo>
                        <a:pt x="3883" y="4125"/>
                        <a:pt x="4803" y="3206"/>
                        <a:pt x="4803" y="2069"/>
                      </a:cubicBezTo>
                      <a:cubicBezTo>
                        <a:pt x="4803" y="824"/>
                        <a:pt x="3787" y="0"/>
                        <a:pt x="27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037;p73"/>
                <p:cNvSpPr/>
                <p:nvPr/>
              </p:nvSpPr>
              <p:spPr>
                <a:xfrm>
                  <a:off x="4901220" y="4084470"/>
                  <a:ext cx="15227" cy="13064"/>
                </a:xfrm>
                <a:custGeom>
                  <a:avLst/>
                  <a:gdLst/>
                  <a:ahLst/>
                  <a:cxnLst/>
                  <a:rect l="l" t="t" r="r" b="b"/>
                  <a:pathLst>
                    <a:path w="1936" h="1661" extrusionOk="0">
                      <a:moveTo>
                        <a:pt x="1101" y="0"/>
                      </a:moveTo>
                      <a:cubicBezTo>
                        <a:pt x="363" y="0"/>
                        <a:pt x="0" y="896"/>
                        <a:pt x="520" y="1416"/>
                      </a:cubicBezTo>
                      <a:cubicBezTo>
                        <a:pt x="689" y="1585"/>
                        <a:pt x="898" y="1660"/>
                        <a:pt x="1103" y="1660"/>
                      </a:cubicBezTo>
                      <a:cubicBezTo>
                        <a:pt x="1528" y="1660"/>
                        <a:pt x="1936" y="1333"/>
                        <a:pt x="1936" y="835"/>
                      </a:cubicBezTo>
                      <a:cubicBezTo>
                        <a:pt x="1936" y="375"/>
                        <a:pt x="1561" y="0"/>
                        <a:pt x="110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5038;p73"/>
              <p:cNvGrpSpPr/>
              <p:nvPr/>
            </p:nvGrpSpPr>
            <p:grpSpPr>
              <a:xfrm>
                <a:off x="4901315" y="3804271"/>
                <a:ext cx="37776" cy="32364"/>
                <a:chOff x="4901315" y="3804271"/>
                <a:chExt cx="37776" cy="32364"/>
              </a:xfrm>
            </p:grpSpPr>
            <p:sp>
              <p:nvSpPr>
                <p:cNvPr id="512" name="Google Shape;5039;p73"/>
                <p:cNvSpPr/>
                <p:nvPr/>
              </p:nvSpPr>
              <p:spPr>
                <a:xfrm>
                  <a:off x="4901315" y="3804271"/>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040;p73"/>
                <p:cNvSpPr/>
                <p:nvPr/>
              </p:nvSpPr>
              <p:spPr>
                <a:xfrm>
                  <a:off x="4914253" y="3813985"/>
                  <a:ext cx="15235" cy="13040"/>
                </a:xfrm>
                <a:custGeom>
                  <a:avLst/>
                  <a:gdLst/>
                  <a:ahLst/>
                  <a:cxnLst/>
                  <a:rect l="l" t="t" r="r" b="b"/>
                  <a:pathLst>
                    <a:path w="1937" h="1658" extrusionOk="0">
                      <a:moveTo>
                        <a:pt x="1101" y="0"/>
                      </a:moveTo>
                      <a:cubicBezTo>
                        <a:pt x="363"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5041;p73"/>
              <p:cNvGrpSpPr/>
              <p:nvPr/>
            </p:nvGrpSpPr>
            <p:grpSpPr>
              <a:xfrm>
                <a:off x="4866394" y="3715035"/>
                <a:ext cx="37846" cy="32357"/>
                <a:chOff x="4866394" y="3715035"/>
                <a:chExt cx="37846" cy="32357"/>
              </a:xfrm>
            </p:grpSpPr>
            <p:sp>
              <p:nvSpPr>
                <p:cNvPr id="510" name="Google Shape;5042;p73"/>
                <p:cNvSpPr/>
                <p:nvPr/>
              </p:nvSpPr>
              <p:spPr>
                <a:xfrm>
                  <a:off x="4866394" y="3715035"/>
                  <a:ext cx="37846" cy="32357"/>
                </a:xfrm>
                <a:custGeom>
                  <a:avLst/>
                  <a:gdLst/>
                  <a:ahLst/>
                  <a:cxnLst/>
                  <a:rect l="l" t="t" r="r" b="b"/>
                  <a:pathLst>
                    <a:path w="4812" h="4114" extrusionOk="0">
                      <a:moveTo>
                        <a:pt x="2735" y="0"/>
                      </a:moveTo>
                      <a:cubicBezTo>
                        <a:pt x="2229" y="0"/>
                        <a:pt x="1714" y="187"/>
                        <a:pt x="1295" y="606"/>
                      </a:cubicBezTo>
                      <a:cubicBezTo>
                        <a:pt x="1" y="1900"/>
                        <a:pt x="920" y="4114"/>
                        <a:pt x="2747" y="4114"/>
                      </a:cubicBezTo>
                      <a:cubicBezTo>
                        <a:pt x="3884" y="4114"/>
                        <a:pt x="4803" y="3194"/>
                        <a:pt x="4803" y="2057"/>
                      </a:cubicBezTo>
                      <a:cubicBezTo>
                        <a:pt x="4811" y="821"/>
                        <a:pt x="3794" y="0"/>
                        <a:pt x="273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043;p73"/>
                <p:cNvSpPr/>
                <p:nvPr/>
              </p:nvSpPr>
              <p:spPr>
                <a:xfrm>
                  <a:off x="4879340" y="3724646"/>
                  <a:ext cx="15227" cy="13103"/>
                </a:xfrm>
                <a:custGeom>
                  <a:avLst/>
                  <a:gdLst/>
                  <a:ahLst/>
                  <a:cxnLst/>
                  <a:rect l="l" t="t" r="r" b="b"/>
                  <a:pathLst>
                    <a:path w="1936" h="1666" extrusionOk="0">
                      <a:moveTo>
                        <a:pt x="1101" y="0"/>
                      </a:moveTo>
                      <a:cubicBezTo>
                        <a:pt x="363" y="0"/>
                        <a:pt x="0" y="896"/>
                        <a:pt x="520" y="1416"/>
                      </a:cubicBezTo>
                      <a:cubicBezTo>
                        <a:pt x="689" y="1589"/>
                        <a:pt x="898" y="1666"/>
                        <a:pt x="1103" y="1666"/>
                      </a:cubicBezTo>
                      <a:cubicBezTo>
                        <a:pt x="1528" y="1666"/>
                        <a:pt x="1936" y="1333"/>
                        <a:pt x="1936" y="835"/>
                      </a:cubicBezTo>
                      <a:cubicBezTo>
                        <a:pt x="1936" y="375"/>
                        <a:pt x="1561" y="0"/>
                        <a:pt x="110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5044;p73"/>
              <p:cNvGrpSpPr/>
              <p:nvPr/>
            </p:nvGrpSpPr>
            <p:grpSpPr>
              <a:xfrm>
                <a:off x="4979233" y="3839798"/>
                <a:ext cx="37878" cy="32420"/>
                <a:chOff x="4979233" y="3839798"/>
                <a:chExt cx="37878" cy="32420"/>
              </a:xfrm>
            </p:grpSpPr>
            <p:sp>
              <p:nvSpPr>
                <p:cNvPr id="508" name="Google Shape;5045;p73"/>
                <p:cNvSpPr/>
                <p:nvPr/>
              </p:nvSpPr>
              <p:spPr>
                <a:xfrm>
                  <a:off x="4979233" y="3839798"/>
                  <a:ext cx="37878" cy="32420"/>
                </a:xfrm>
                <a:custGeom>
                  <a:avLst/>
                  <a:gdLst/>
                  <a:ahLst/>
                  <a:cxnLst/>
                  <a:rect l="l" t="t" r="r" b="b"/>
                  <a:pathLst>
                    <a:path w="4816" h="4122" extrusionOk="0">
                      <a:moveTo>
                        <a:pt x="2738" y="0"/>
                      </a:moveTo>
                      <a:cubicBezTo>
                        <a:pt x="2231" y="0"/>
                        <a:pt x="1715" y="190"/>
                        <a:pt x="1295" y="613"/>
                      </a:cubicBezTo>
                      <a:cubicBezTo>
                        <a:pt x="1" y="1908"/>
                        <a:pt x="920" y="4122"/>
                        <a:pt x="2759" y="4122"/>
                      </a:cubicBezTo>
                      <a:cubicBezTo>
                        <a:pt x="3884" y="4122"/>
                        <a:pt x="4803" y="3202"/>
                        <a:pt x="4815" y="2065"/>
                      </a:cubicBezTo>
                      <a:cubicBezTo>
                        <a:pt x="4807" y="823"/>
                        <a:pt x="3794" y="0"/>
                        <a:pt x="273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46;p73"/>
                <p:cNvSpPr/>
                <p:nvPr/>
              </p:nvSpPr>
              <p:spPr>
                <a:xfrm>
                  <a:off x="4994366" y="384947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5047;p73"/>
              <p:cNvGrpSpPr/>
              <p:nvPr/>
            </p:nvGrpSpPr>
            <p:grpSpPr>
              <a:xfrm>
                <a:off x="4790662" y="3679147"/>
                <a:ext cx="37783" cy="32380"/>
                <a:chOff x="4790662" y="3679147"/>
                <a:chExt cx="37783" cy="32380"/>
              </a:xfrm>
            </p:grpSpPr>
            <p:sp>
              <p:nvSpPr>
                <p:cNvPr id="506" name="Google Shape;5048;p73"/>
                <p:cNvSpPr/>
                <p:nvPr/>
              </p:nvSpPr>
              <p:spPr>
                <a:xfrm>
                  <a:off x="4790662" y="3679147"/>
                  <a:ext cx="37783" cy="32380"/>
                </a:xfrm>
                <a:custGeom>
                  <a:avLst/>
                  <a:gdLst/>
                  <a:ahLst/>
                  <a:cxnLst/>
                  <a:rect l="l" t="t" r="r" b="b"/>
                  <a:pathLst>
                    <a:path w="4804" h="4117" extrusionOk="0">
                      <a:moveTo>
                        <a:pt x="2738" y="0"/>
                      </a:moveTo>
                      <a:cubicBezTo>
                        <a:pt x="2231" y="0"/>
                        <a:pt x="1715" y="188"/>
                        <a:pt x="1295" y="608"/>
                      </a:cubicBezTo>
                      <a:cubicBezTo>
                        <a:pt x="1" y="1902"/>
                        <a:pt x="908" y="4116"/>
                        <a:pt x="2747" y="4116"/>
                      </a:cubicBezTo>
                      <a:cubicBezTo>
                        <a:pt x="3884" y="4116"/>
                        <a:pt x="4803" y="3197"/>
                        <a:pt x="4803" y="2060"/>
                      </a:cubicBezTo>
                      <a:cubicBezTo>
                        <a:pt x="4803" y="817"/>
                        <a:pt x="3793" y="0"/>
                        <a:pt x="273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49;p73"/>
                <p:cNvSpPr/>
                <p:nvPr/>
              </p:nvSpPr>
              <p:spPr>
                <a:xfrm>
                  <a:off x="4803506" y="3688774"/>
                  <a:ext cx="15235" cy="13072"/>
                </a:xfrm>
                <a:custGeom>
                  <a:avLst/>
                  <a:gdLst/>
                  <a:ahLst/>
                  <a:cxnLst/>
                  <a:rect l="l" t="t" r="r" b="b"/>
                  <a:pathLst>
                    <a:path w="1937" h="1662" extrusionOk="0">
                      <a:moveTo>
                        <a:pt x="1114" y="1"/>
                      </a:moveTo>
                      <a:cubicBezTo>
                        <a:pt x="376" y="1"/>
                        <a:pt x="1" y="896"/>
                        <a:pt x="521" y="1416"/>
                      </a:cubicBezTo>
                      <a:cubicBezTo>
                        <a:pt x="694" y="1585"/>
                        <a:pt x="904" y="1661"/>
                        <a:pt x="1109" y="1661"/>
                      </a:cubicBezTo>
                      <a:cubicBezTo>
                        <a:pt x="1534" y="1661"/>
                        <a:pt x="1936" y="1334"/>
                        <a:pt x="1936" y="836"/>
                      </a:cubicBezTo>
                      <a:cubicBezTo>
                        <a:pt x="1936" y="376"/>
                        <a:pt x="1573" y="1"/>
                        <a:pt x="111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5050;p73"/>
              <p:cNvGrpSpPr/>
              <p:nvPr/>
            </p:nvGrpSpPr>
            <p:grpSpPr>
              <a:xfrm>
                <a:off x="4857263" y="3557861"/>
                <a:ext cx="37776" cy="32357"/>
                <a:chOff x="4857263" y="3557861"/>
                <a:chExt cx="37776" cy="32357"/>
              </a:xfrm>
            </p:grpSpPr>
            <p:sp>
              <p:nvSpPr>
                <p:cNvPr id="504" name="Google Shape;5051;p73"/>
                <p:cNvSpPr/>
                <p:nvPr/>
              </p:nvSpPr>
              <p:spPr>
                <a:xfrm>
                  <a:off x="4857263" y="3557861"/>
                  <a:ext cx="37776" cy="32357"/>
                </a:xfrm>
                <a:custGeom>
                  <a:avLst/>
                  <a:gdLst/>
                  <a:ahLst/>
                  <a:cxnLst/>
                  <a:rect l="l" t="t" r="r" b="b"/>
                  <a:pathLst>
                    <a:path w="4803" h="4114" extrusionOk="0">
                      <a:moveTo>
                        <a:pt x="2732" y="0"/>
                      </a:moveTo>
                      <a:cubicBezTo>
                        <a:pt x="2228" y="0"/>
                        <a:pt x="1713" y="187"/>
                        <a:pt x="1295" y="606"/>
                      </a:cubicBezTo>
                      <a:cubicBezTo>
                        <a:pt x="1" y="1900"/>
                        <a:pt x="908" y="4114"/>
                        <a:pt x="2747" y="4114"/>
                      </a:cubicBezTo>
                      <a:cubicBezTo>
                        <a:pt x="3884" y="4114"/>
                        <a:pt x="4803"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2;p73"/>
                <p:cNvSpPr/>
                <p:nvPr/>
              </p:nvSpPr>
              <p:spPr>
                <a:xfrm>
                  <a:off x="4870106" y="3567566"/>
                  <a:ext cx="15329" cy="13040"/>
                </a:xfrm>
                <a:custGeom>
                  <a:avLst/>
                  <a:gdLst/>
                  <a:ahLst/>
                  <a:cxnLst/>
                  <a:rect l="l" t="t" r="r" b="b"/>
                  <a:pathLst>
                    <a:path w="1949" h="1658" extrusionOk="0">
                      <a:moveTo>
                        <a:pt x="1114" y="1"/>
                      </a:moveTo>
                      <a:cubicBezTo>
                        <a:pt x="376" y="1"/>
                        <a:pt x="1" y="896"/>
                        <a:pt x="533" y="1416"/>
                      </a:cubicBezTo>
                      <a:cubicBezTo>
                        <a:pt x="700" y="1583"/>
                        <a:pt x="905" y="1658"/>
                        <a:pt x="1105" y="1658"/>
                      </a:cubicBezTo>
                      <a:cubicBezTo>
                        <a:pt x="1529" y="1658"/>
                        <a:pt x="1936" y="1324"/>
                        <a:pt x="1936" y="823"/>
                      </a:cubicBezTo>
                      <a:cubicBezTo>
                        <a:pt x="1948" y="364"/>
                        <a:pt x="1573" y="1"/>
                        <a:pt x="111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5053;p73"/>
              <p:cNvGrpSpPr/>
              <p:nvPr/>
            </p:nvGrpSpPr>
            <p:grpSpPr>
              <a:xfrm>
                <a:off x="4883902" y="3648033"/>
                <a:ext cx="37783" cy="32380"/>
                <a:chOff x="4883902" y="3648033"/>
                <a:chExt cx="37783" cy="32380"/>
              </a:xfrm>
            </p:grpSpPr>
            <p:sp>
              <p:nvSpPr>
                <p:cNvPr id="502" name="Google Shape;5054;p73"/>
                <p:cNvSpPr/>
                <p:nvPr/>
              </p:nvSpPr>
              <p:spPr>
                <a:xfrm>
                  <a:off x="4883902" y="3648033"/>
                  <a:ext cx="37783" cy="32380"/>
                </a:xfrm>
                <a:custGeom>
                  <a:avLst/>
                  <a:gdLst/>
                  <a:ahLst/>
                  <a:cxnLst/>
                  <a:rect l="l" t="t" r="r" b="b"/>
                  <a:pathLst>
                    <a:path w="4804" h="4117" extrusionOk="0">
                      <a:moveTo>
                        <a:pt x="2731" y="0"/>
                      </a:moveTo>
                      <a:cubicBezTo>
                        <a:pt x="2226" y="0"/>
                        <a:pt x="1711" y="188"/>
                        <a:pt x="1295" y="608"/>
                      </a:cubicBezTo>
                      <a:cubicBezTo>
                        <a:pt x="1" y="1903"/>
                        <a:pt x="920" y="4104"/>
                        <a:pt x="2747" y="4116"/>
                      </a:cubicBezTo>
                      <a:cubicBezTo>
                        <a:pt x="3884" y="4104"/>
                        <a:pt x="4803" y="3185"/>
                        <a:pt x="4803" y="2048"/>
                      </a:cubicBezTo>
                      <a:cubicBezTo>
                        <a:pt x="4795" y="814"/>
                        <a:pt x="3783" y="0"/>
                        <a:pt x="2731"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55;p73"/>
                <p:cNvSpPr/>
                <p:nvPr/>
              </p:nvSpPr>
              <p:spPr>
                <a:xfrm>
                  <a:off x="4896745" y="3657668"/>
                  <a:ext cx="15329" cy="13009"/>
                </a:xfrm>
                <a:custGeom>
                  <a:avLst/>
                  <a:gdLst/>
                  <a:ahLst/>
                  <a:cxnLst/>
                  <a:rect l="l" t="t" r="r" b="b"/>
                  <a:pathLst>
                    <a:path w="1949" h="1654" extrusionOk="0">
                      <a:moveTo>
                        <a:pt x="1114" y="0"/>
                      </a:moveTo>
                      <a:cubicBezTo>
                        <a:pt x="376" y="0"/>
                        <a:pt x="1" y="883"/>
                        <a:pt x="533" y="1404"/>
                      </a:cubicBezTo>
                      <a:cubicBezTo>
                        <a:pt x="702" y="1577"/>
                        <a:pt x="911" y="1654"/>
                        <a:pt x="1115" y="1654"/>
                      </a:cubicBezTo>
                      <a:cubicBezTo>
                        <a:pt x="1541" y="1654"/>
                        <a:pt x="1948" y="1321"/>
                        <a:pt x="1948" y="823"/>
                      </a:cubicBezTo>
                      <a:cubicBezTo>
                        <a:pt x="1948" y="363"/>
                        <a:pt x="1573" y="0"/>
                        <a:pt x="111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5056;p73"/>
              <p:cNvGrpSpPr/>
              <p:nvPr/>
            </p:nvGrpSpPr>
            <p:grpSpPr>
              <a:xfrm>
                <a:off x="4907780" y="3347220"/>
                <a:ext cx="37878" cy="32357"/>
                <a:chOff x="4907780" y="3347220"/>
                <a:chExt cx="37878" cy="32357"/>
              </a:xfrm>
            </p:grpSpPr>
            <p:sp>
              <p:nvSpPr>
                <p:cNvPr id="500" name="Google Shape;5057;p73"/>
                <p:cNvSpPr/>
                <p:nvPr/>
              </p:nvSpPr>
              <p:spPr>
                <a:xfrm>
                  <a:off x="4907780" y="3347220"/>
                  <a:ext cx="37878" cy="32357"/>
                </a:xfrm>
                <a:custGeom>
                  <a:avLst/>
                  <a:gdLst/>
                  <a:ahLst/>
                  <a:cxnLst/>
                  <a:rect l="l" t="t" r="r" b="b"/>
                  <a:pathLst>
                    <a:path w="4816" h="4114" extrusionOk="0">
                      <a:moveTo>
                        <a:pt x="2733" y="0"/>
                      </a:moveTo>
                      <a:cubicBezTo>
                        <a:pt x="2228" y="0"/>
                        <a:pt x="1714" y="187"/>
                        <a:pt x="1295" y="606"/>
                      </a:cubicBezTo>
                      <a:cubicBezTo>
                        <a:pt x="1" y="1900"/>
                        <a:pt x="920" y="4114"/>
                        <a:pt x="2759" y="4114"/>
                      </a:cubicBezTo>
                      <a:cubicBezTo>
                        <a:pt x="3884" y="4114"/>
                        <a:pt x="4803" y="3194"/>
                        <a:pt x="4815" y="2057"/>
                      </a:cubicBezTo>
                      <a:cubicBezTo>
                        <a:pt x="4807" y="821"/>
                        <a:pt x="3791" y="0"/>
                        <a:pt x="273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58;p73"/>
                <p:cNvSpPr/>
                <p:nvPr/>
              </p:nvSpPr>
              <p:spPr>
                <a:xfrm>
                  <a:off x="4922912" y="3356926"/>
                  <a:ext cx="13040" cy="13040"/>
                </a:xfrm>
                <a:custGeom>
                  <a:avLst/>
                  <a:gdLst/>
                  <a:ahLst/>
                  <a:cxnLst/>
                  <a:rect l="l" t="t" r="r" b="b"/>
                  <a:pathLst>
                    <a:path w="1658" h="1658" extrusionOk="0">
                      <a:moveTo>
                        <a:pt x="835" y="1"/>
                      </a:moveTo>
                      <a:cubicBezTo>
                        <a:pt x="375" y="1"/>
                        <a:pt x="0" y="363"/>
                        <a:pt x="0" y="823"/>
                      </a:cubicBezTo>
                      <a:cubicBezTo>
                        <a:pt x="0" y="1283"/>
                        <a:pt x="375" y="1658"/>
                        <a:pt x="835" y="1658"/>
                      </a:cubicBezTo>
                      <a:cubicBezTo>
                        <a:pt x="1283" y="1658"/>
                        <a:pt x="1658" y="1283"/>
                        <a:pt x="1658" y="823"/>
                      </a:cubicBezTo>
                      <a:cubicBezTo>
                        <a:pt x="1658" y="363"/>
                        <a:pt x="1283"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5059;p73"/>
              <p:cNvGrpSpPr/>
              <p:nvPr/>
            </p:nvGrpSpPr>
            <p:grpSpPr>
              <a:xfrm>
                <a:off x="5065048" y="3738150"/>
                <a:ext cx="37783" cy="32364"/>
                <a:chOff x="5065048" y="3738150"/>
                <a:chExt cx="37783" cy="32364"/>
              </a:xfrm>
            </p:grpSpPr>
            <p:sp>
              <p:nvSpPr>
                <p:cNvPr id="498" name="Google Shape;5060;p73"/>
                <p:cNvSpPr/>
                <p:nvPr/>
              </p:nvSpPr>
              <p:spPr>
                <a:xfrm>
                  <a:off x="5065048" y="3738150"/>
                  <a:ext cx="37783" cy="32364"/>
                </a:xfrm>
                <a:custGeom>
                  <a:avLst/>
                  <a:gdLst/>
                  <a:ahLst/>
                  <a:cxnLst/>
                  <a:rect l="l" t="t" r="r" b="b"/>
                  <a:pathLst>
                    <a:path w="4804" h="4115"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061;p73"/>
                <p:cNvSpPr/>
                <p:nvPr/>
              </p:nvSpPr>
              <p:spPr>
                <a:xfrm>
                  <a:off x="5077994" y="3747761"/>
                  <a:ext cx="15227" cy="13072"/>
                </a:xfrm>
                <a:custGeom>
                  <a:avLst/>
                  <a:gdLst/>
                  <a:ahLst/>
                  <a:cxnLst/>
                  <a:rect l="l" t="t" r="r" b="b"/>
                  <a:pathLst>
                    <a:path w="1936" h="1662" extrusionOk="0">
                      <a:moveTo>
                        <a:pt x="1101" y="1"/>
                      </a:moveTo>
                      <a:cubicBezTo>
                        <a:pt x="363" y="1"/>
                        <a:pt x="0" y="896"/>
                        <a:pt x="520" y="1416"/>
                      </a:cubicBezTo>
                      <a:cubicBezTo>
                        <a:pt x="689" y="1585"/>
                        <a:pt x="898" y="1661"/>
                        <a:pt x="1102" y="1661"/>
                      </a:cubicBezTo>
                      <a:cubicBezTo>
                        <a:pt x="1528" y="1661"/>
                        <a:pt x="1936" y="1334"/>
                        <a:pt x="1936" y="836"/>
                      </a:cubicBezTo>
                      <a:cubicBezTo>
                        <a:pt x="1936" y="376"/>
                        <a:pt x="1561" y="1"/>
                        <a:pt x="110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5062;p73"/>
              <p:cNvGrpSpPr/>
              <p:nvPr/>
            </p:nvGrpSpPr>
            <p:grpSpPr>
              <a:xfrm>
                <a:off x="5071616" y="3284615"/>
                <a:ext cx="37783" cy="32357"/>
                <a:chOff x="5071616" y="3284615"/>
                <a:chExt cx="37783" cy="32357"/>
              </a:xfrm>
            </p:grpSpPr>
            <p:sp>
              <p:nvSpPr>
                <p:cNvPr id="496" name="Google Shape;5063;p73"/>
                <p:cNvSpPr/>
                <p:nvPr/>
              </p:nvSpPr>
              <p:spPr>
                <a:xfrm>
                  <a:off x="5071616" y="3284615"/>
                  <a:ext cx="37783" cy="32357"/>
                </a:xfrm>
                <a:custGeom>
                  <a:avLst/>
                  <a:gdLst/>
                  <a:ahLst/>
                  <a:cxnLst/>
                  <a:rect l="l" t="t" r="r" b="b"/>
                  <a:pathLst>
                    <a:path w="4804" h="4114" extrusionOk="0">
                      <a:moveTo>
                        <a:pt x="2732" y="0"/>
                      </a:moveTo>
                      <a:cubicBezTo>
                        <a:pt x="2228" y="0"/>
                        <a:pt x="1713" y="188"/>
                        <a:pt x="1295" y="606"/>
                      </a:cubicBezTo>
                      <a:cubicBezTo>
                        <a:pt x="1" y="1900"/>
                        <a:pt x="908" y="4114"/>
                        <a:pt x="2747" y="4114"/>
                      </a:cubicBezTo>
                      <a:cubicBezTo>
                        <a:pt x="3872" y="4114"/>
                        <a:pt x="4791" y="3195"/>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064;p73"/>
                <p:cNvSpPr/>
                <p:nvPr/>
              </p:nvSpPr>
              <p:spPr>
                <a:xfrm>
                  <a:off x="5086646" y="3294320"/>
                  <a:ext cx="13048" cy="13048"/>
                </a:xfrm>
                <a:custGeom>
                  <a:avLst/>
                  <a:gdLst/>
                  <a:ahLst/>
                  <a:cxnLst/>
                  <a:rect l="l" t="t" r="r" b="b"/>
                  <a:pathLst>
                    <a:path w="1659" h="1659" extrusionOk="0">
                      <a:moveTo>
                        <a:pt x="836" y="1"/>
                      </a:moveTo>
                      <a:cubicBezTo>
                        <a:pt x="376" y="1"/>
                        <a:pt x="1" y="364"/>
                        <a:pt x="1" y="823"/>
                      </a:cubicBezTo>
                      <a:cubicBezTo>
                        <a:pt x="1" y="1283"/>
                        <a:pt x="376" y="1658"/>
                        <a:pt x="836" y="1658"/>
                      </a:cubicBezTo>
                      <a:cubicBezTo>
                        <a:pt x="1283" y="1658"/>
                        <a:pt x="1658" y="1283"/>
                        <a:pt x="1658" y="823"/>
                      </a:cubicBezTo>
                      <a:cubicBezTo>
                        <a:pt x="1658" y="364"/>
                        <a:pt x="1283" y="1"/>
                        <a:pt x="836"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5065;p73"/>
              <p:cNvGrpSpPr/>
              <p:nvPr/>
            </p:nvGrpSpPr>
            <p:grpSpPr>
              <a:xfrm>
                <a:off x="5389291" y="3759921"/>
                <a:ext cx="37783" cy="32380"/>
                <a:chOff x="5389291" y="3759921"/>
                <a:chExt cx="37783" cy="32380"/>
              </a:xfrm>
            </p:grpSpPr>
            <p:sp>
              <p:nvSpPr>
                <p:cNvPr id="494" name="Google Shape;5066;p73"/>
                <p:cNvSpPr/>
                <p:nvPr/>
              </p:nvSpPr>
              <p:spPr>
                <a:xfrm>
                  <a:off x="5389291" y="3759921"/>
                  <a:ext cx="37783" cy="32380"/>
                </a:xfrm>
                <a:custGeom>
                  <a:avLst/>
                  <a:gdLst/>
                  <a:ahLst/>
                  <a:cxnLst/>
                  <a:rect l="l" t="t" r="r" b="b"/>
                  <a:pathLst>
                    <a:path w="4804" h="4117" extrusionOk="0">
                      <a:moveTo>
                        <a:pt x="2738" y="0"/>
                      </a:moveTo>
                      <a:cubicBezTo>
                        <a:pt x="2231" y="0"/>
                        <a:pt x="1715" y="188"/>
                        <a:pt x="1295" y="608"/>
                      </a:cubicBezTo>
                      <a:cubicBezTo>
                        <a:pt x="1" y="1903"/>
                        <a:pt x="920" y="4116"/>
                        <a:pt x="2747" y="4116"/>
                      </a:cubicBezTo>
                      <a:cubicBezTo>
                        <a:pt x="3884" y="4116"/>
                        <a:pt x="4803" y="3197"/>
                        <a:pt x="4803" y="2060"/>
                      </a:cubicBezTo>
                      <a:cubicBezTo>
                        <a:pt x="4803" y="817"/>
                        <a:pt x="3792" y="0"/>
                        <a:pt x="273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067;p73"/>
                <p:cNvSpPr/>
                <p:nvPr/>
              </p:nvSpPr>
              <p:spPr>
                <a:xfrm>
                  <a:off x="5402229" y="3769555"/>
                  <a:ext cx="15235" cy="13064"/>
                </a:xfrm>
                <a:custGeom>
                  <a:avLst/>
                  <a:gdLst/>
                  <a:ahLst/>
                  <a:cxnLst/>
                  <a:rect l="l" t="t" r="r" b="b"/>
                  <a:pathLst>
                    <a:path w="1937" h="1661" extrusionOk="0">
                      <a:moveTo>
                        <a:pt x="1114" y="0"/>
                      </a:moveTo>
                      <a:cubicBezTo>
                        <a:pt x="364" y="0"/>
                        <a:pt x="1" y="895"/>
                        <a:pt x="521" y="1415"/>
                      </a:cubicBezTo>
                      <a:cubicBezTo>
                        <a:pt x="690" y="1584"/>
                        <a:pt x="899" y="1660"/>
                        <a:pt x="1103" y="1660"/>
                      </a:cubicBezTo>
                      <a:cubicBezTo>
                        <a:pt x="1528" y="1660"/>
                        <a:pt x="1936" y="1333"/>
                        <a:pt x="1936" y="835"/>
                      </a:cubicBezTo>
                      <a:cubicBezTo>
                        <a:pt x="1936" y="375"/>
                        <a:pt x="1561" y="0"/>
                        <a:pt x="111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5068;p73"/>
              <p:cNvGrpSpPr/>
              <p:nvPr/>
            </p:nvGrpSpPr>
            <p:grpSpPr>
              <a:xfrm>
                <a:off x="5431534" y="3632932"/>
                <a:ext cx="37878" cy="32451"/>
                <a:chOff x="5431534" y="3632932"/>
                <a:chExt cx="37878" cy="32451"/>
              </a:xfrm>
            </p:grpSpPr>
            <p:sp>
              <p:nvSpPr>
                <p:cNvPr id="492" name="Google Shape;5069;p73"/>
                <p:cNvSpPr/>
                <p:nvPr/>
              </p:nvSpPr>
              <p:spPr>
                <a:xfrm>
                  <a:off x="5431534" y="3632932"/>
                  <a:ext cx="37878" cy="32451"/>
                </a:xfrm>
                <a:custGeom>
                  <a:avLst/>
                  <a:gdLst/>
                  <a:ahLst/>
                  <a:cxnLst/>
                  <a:rect l="l" t="t" r="r" b="b"/>
                  <a:pathLst>
                    <a:path w="4816" h="4126" extrusionOk="0">
                      <a:moveTo>
                        <a:pt x="2734" y="0"/>
                      </a:moveTo>
                      <a:cubicBezTo>
                        <a:pt x="2228" y="0"/>
                        <a:pt x="1713" y="187"/>
                        <a:pt x="1295" y="605"/>
                      </a:cubicBezTo>
                      <a:cubicBezTo>
                        <a:pt x="1" y="1899"/>
                        <a:pt x="920" y="4125"/>
                        <a:pt x="2759" y="4125"/>
                      </a:cubicBezTo>
                      <a:cubicBezTo>
                        <a:pt x="3896" y="4113"/>
                        <a:pt x="4815" y="3194"/>
                        <a:pt x="4815" y="2069"/>
                      </a:cubicBezTo>
                      <a:cubicBezTo>
                        <a:pt x="4815" y="824"/>
                        <a:pt x="3795" y="0"/>
                        <a:pt x="2734"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5070;p73"/>
                <p:cNvSpPr/>
                <p:nvPr/>
              </p:nvSpPr>
              <p:spPr>
                <a:xfrm>
                  <a:off x="5444472" y="3642638"/>
                  <a:ext cx="15235" cy="13064"/>
                </a:xfrm>
                <a:custGeom>
                  <a:avLst/>
                  <a:gdLst/>
                  <a:ahLst/>
                  <a:cxnLst/>
                  <a:rect l="l" t="t" r="r" b="b"/>
                  <a:pathLst>
                    <a:path w="1937" h="1661" extrusionOk="0">
                      <a:moveTo>
                        <a:pt x="1114" y="0"/>
                      </a:moveTo>
                      <a:cubicBezTo>
                        <a:pt x="376" y="0"/>
                        <a:pt x="1" y="895"/>
                        <a:pt x="521" y="1415"/>
                      </a:cubicBezTo>
                      <a:cubicBezTo>
                        <a:pt x="690" y="1584"/>
                        <a:pt x="899" y="1660"/>
                        <a:pt x="1103" y="1660"/>
                      </a:cubicBezTo>
                      <a:cubicBezTo>
                        <a:pt x="1528" y="1660"/>
                        <a:pt x="1936" y="1333"/>
                        <a:pt x="1936" y="835"/>
                      </a:cubicBezTo>
                      <a:cubicBezTo>
                        <a:pt x="1936" y="375"/>
                        <a:pt x="1573" y="0"/>
                        <a:pt x="111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5071;p73"/>
              <p:cNvGrpSpPr/>
              <p:nvPr/>
            </p:nvGrpSpPr>
            <p:grpSpPr>
              <a:xfrm>
                <a:off x="5540755" y="3544829"/>
                <a:ext cx="37783" cy="32357"/>
                <a:chOff x="5540755" y="3544829"/>
                <a:chExt cx="37783" cy="32357"/>
              </a:xfrm>
            </p:grpSpPr>
            <p:sp>
              <p:nvSpPr>
                <p:cNvPr id="490" name="Google Shape;5072;p73"/>
                <p:cNvSpPr/>
                <p:nvPr/>
              </p:nvSpPr>
              <p:spPr>
                <a:xfrm>
                  <a:off x="5540755" y="3544829"/>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5073;p73"/>
                <p:cNvSpPr/>
                <p:nvPr/>
              </p:nvSpPr>
              <p:spPr>
                <a:xfrm>
                  <a:off x="5553693" y="3554534"/>
                  <a:ext cx="15235" cy="13040"/>
                </a:xfrm>
                <a:custGeom>
                  <a:avLst/>
                  <a:gdLst/>
                  <a:ahLst/>
                  <a:cxnLst/>
                  <a:rect l="l" t="t" r="r" b="b"/>
                  <a:pathLst>
                    <a:path w="1937" h="1658" extrusionOk="0">
                      <a:moveTo>
                        <a:pt x="1102" y="0"/>
                      </a:moveTo>
                      <a:cubicBezTo>
                        <a:pt x="364" y="0"/>
                        <a:pt x="1" y="896"/>
                        <a:pt x="521" y="1416"/>
                      </a:cubicBezTo>
                      <a:cubicBezTo>
                        <a:pt x="688" y="1583"/>
                        <a:pt x="894" y="1658"/>
                        <a:pt x="1096" y="1658"/>
                      </a:cubicBezTo>
                      <a:cubicBezTo>
                        <a:pt x="1524" y="1658"/>
                        <a:pt x="1936" y="1324"/>
                        <a:pt x="1936" y="823"/>
                      </a:cubicBezTo>
                      <a:cubicBezTo>
                        <a:pt x="1936" y="363"/>
                        <a:pt x="1561" y="0"/>
                        <a:pt x="1102"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5074;p73"/>
              <p:cNvGrpSpPr/>
              <p:nvPr/>
            </p:nvGrpSpPr>
            <p:grpSpPr>
              <a:xfrm>
                <a:off x="5579293" y="3412107"/>
                <a:ext cx="37776" cy="32357"/>
                <a:chOff x="5579293" y="3412107"/>
                <a:chExt cx="37776" cy="32357"/>
              </a:xfrm>
            </p:grpSpPr>
            <p:sp>
              <p:nvSpPr>
                <p:cNvPr id="488" name="Google Shape;5075;p73"/>
                <p:cNvSpPr/>
                <p:nvPr/>
              </p:nvSpPr>
              <p:spPr>
                <a:xfrm>
                  <a:off x="5579293" y="3412107"/>
                  <a:ext cx="37776" cy="32357"/>
                </a:xfrm>
                <a:custGeom>
                  <a:avLst/>
                  <a:gdLst/>
                  <a:ahLst/>
                  <a:cxnLst/>
                  <a:rect l="l" t="t" r="r" b="b"/>
                  <a:pathLst>
                    <a:path w="4803" h="4114" extrusionOk="0">
                      <a:moveTo>
                        <a:pt x="2732" y="0"/>
                      </a:moveTo>
                      <a:cubicBezTo>
                        <a:pt x="2227" y="0"/>
                        <a:pt x="1713" y="187"/>
                        <a:pt x="1294" y="605"/>
                      </a:cubicBezTo>
                      <a:cubicBezTo>
                        <a:pt x="0" y="1900"/>
                        <a:pt x="919" y="4114"/>
                        <a:pt x="2746" y="4114"/>
                      </a:cubicBezTo>
                      <a:cubicBezTo>
                        <a:pt x="3883" y="4114"/>
                        <a:pt x="4802" y="3194"/>
                        <a:pt x="4802" y="2057"/>
                      </a:cubicBezTo>
                      <a:cubicBezTo>
                        <a:pt x="4802" y="821"/>
                        <a:pt x="3788"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5076;p73"/>
                <p:cNvSpPr/>
                <p:nvPr/>
              </p:nvSpPr>
              <p:spPr>
                <a:xfrm>
                  <a:off x="5594418" y="3421812"/>
                  <a:ext cx="13040" cy="13040"/>
                </a:xfrm>
                <a:custGeom>
                  <a:avLst/>
                  <a:gdLst/>
                  <a:ahLst/>
                  <a:cxnLst/>
                  <a:rect l="l" t="t" r="r" b="b"/>
                  <a:pathLst>
                    <a:path w="1658" h="1658" extrusionOk="0">
                      <a:moveTo>
                        <a:pt x="823" y="1"/>
                      </a:moveTo>
                      <a:cubicBezTo>
                        <a:pt x="375" y="1"/>
                        <a:pt x="0" y="363"/>
                        <a:pt x="0" y="823"/>
                      </a:cubicBezTo>
                      <a:cubicBezTo>
                        <a:pt x="0" y="1283"/>
                        <a:pt x="375" y="1658"/>
                        <a:pt x="823" y="1658"/>
                      </a:cubicBezTo>
                      <a:cubicBezTo>
                        <a:pt x="1283" y="1658"/>
                        <a:pt x="1658" y="1283"/>
                        <a:pt x="1658" y="823"/>
                      </a:cubicBezTo>
                      <a:cubicBezTo>
                        <a:pt x="1658" y="363"/>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5077;p73"/>
              <p:cNvGrpSpPr/>
              <p:nvPr/>
            </p:nvGrpSpPr>
            <p:grpSpPr>
              <a:xfrm>
                <a:off x="5801346" y="3284615"/>
                <a:ext cx="37783" cy="32357"/>
                <a:chOff x="5801346" y="3284615"/>
                <a:chExt cx="37783" cy="32357"/>
              </a:xfrm>
            </p:grpSpPr>
            <p:sp>
              <p:nvSpPr>
                <p:cNvPr id="486" name="Google Shape;5078;p73"/>
                <p:cNvSpPr/>
                <p:nvPr/>
              </p:nvSpPr>
              <p:spPr>
                <a:xfrm>
                  <a:off x="5801346" y="3284615"/>
                  <a:ext cx="37783" cy="32357"/>
                </a:xfrm>
                <a:custGeom>
                  <a:avLst/>
                  <a:gdLst/>
                  <a:ahLst/>
                  <a:cxnLst/>
                  <a:rect l="l" t="t" r="r" b="b"/>
                  <a:pathLst>
                    <a:path w="4804" h="4114" extrusionOk="0">
                      <a:moveTo>
                        <a:pt x="2732" y="0"/>
                      </a:moveTo>
                      <a:cubicBezTo>
                        <a:pt x="2228" y="0"/>
                        <a:pt x="1714" y="188"/>
                        <a:pt x="1295" y="606"/>
                      </a:cubicBezTo>
                      <a:cubicBezTo>
                        <a:pt x="1" y="1900"/>
                        <a:pt x="920" y="4114"/>
                        <a:pt x="2759" y="4114"/>
                      </a:cubicBezTo>
                      <a:cubicBezTo>
                        <a:pt x="3884" y="4114"/>
                        <a:pt x="4803" y="3195"/>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5079;p73"/>
                <p:cNvSpPr/>
                <p:nvPr/>
              </p:nvSpPr>
              <p:spPr>
                <a:xfrm>
                  <a:off x="5816478" y="3294320"/>
                  <a:ext cx="13040" cy="13048"/>
                </a:xfrm>
                <a:custGeom>
                  <a:avLst/>
                  <a:gdLst/>
                  <a:ahLst/>
                  <a:cxnLst/>
                  <a:rect l="l" t="t" r="r" b="b"/>
                  <a:pathLst>
                    <a:path w="1658" h="1659" extrusionOk="0">
                      <a:moveTo>
                        <a:pt x="835" y="1"/>
                      </a:moveTo>
                      <a:cubicBezTo>
                        <a:pt x="375" y="1"/>
                        <a:pt x="0" y="364"/>
                        <a:pt x="0" y="823"/>
                      </a:cubicBezTo>
                      <a:cubicBezTo>
                        <a:pt x="0" y="1283"/>
                        <a:pt x="375" y="1658"/>
                        <a:pt x="835" y="1658"/>
                      </a:cubicBezTo>
                      <a:cubicBezTo>
                        <a:pt x="1283" y="1658"/>
                        <a:pt x="1658" y="1283"/>
                        <a:pt x="1658" y="823"/>
                      </a:cubicBezTo>
                      <a:cubicBezTo>
                        <a:pt x="1658" y="364"/>
                        <a:pt x="1283"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5080;p73"/>
              <p:cNvGrpSpPr/>
              <p:nvPr/>
            </p:nvGrpSpPr>
            <p:grpSpPr>
              <a:xfrm>
                <a:off x="5763578" y="3399067"/>
                <a:ext cx="37776" cy="32364"/>
                <a:chOff x="5763578" y="3399067"/>
                <a:chExt cx="37776" cy="32364"/>
              </a:xfrm>
            </p:grpSpPr>
            <p:sp>
              <p:nvSpPr>
                <p:cNvPr id="484" name="Google Shape;5081;p73"/>
                <p:cNvSpPr/>
                <p:nvPr/>
              </p:nvSpPr>
              <p:spPr>
                <a:xfrm>
                  <a:off x="5763578" y="3399067"/>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4" y="4114"/>
                        <a:pt x="4803" y="3195"/>
                        <a:pt x="4803" y="2058"/>
                      </a:cubicBezTo>
                      <a:cubicBezTo>
                        <a:pt x="4803" y="822"/>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5082;p73"/>
                <p:cNvSpPr/>
                <p:nvPr/>
              </p:nvSpPr>
              <p:spPr>
                <a:xfrm>
                  <a:off x="5776516" y="3408780"/>
                  <a:ext cx="15235" cy="13040"/>
                </a:xfrm>
                <a:custGeom>
                  <a:avLst/>
                  <a:gdLst/>
                  <a:ahLst/>
                  <a:cxnLst/>
                  <a:rect l="l" t="t" r="r" b="b"/>
                  <a:pathLst>
                    <a:path w="1937" h="1658" extrusionOk="0">
                      <a:moveTo>
                        <a:pt x="1101" y="0"/>
                      </a:moveTo>
                      <a:cubicBezTo>
                        <a:pt x="364"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5083;p73"/>
              <p:cNvGrpSpPr/>
              <p:nvPr/>
            </p:nvGrpSpPr>
            <p:grpSpPr>
              <a:xfrm>
                <a:off x="5395858" y="3230952"/>
                <a:ext cx="37776" cy="32364"/>
                <a:chOff x="5395858" y="3230952"/>
                <a:chExt cx="37776" cy="32364"/>
              </a:xfrm>
            </p:grpSpPr>
            <p:sp>
              <p:nvSpPr>
                <p:cNvPr id="482" name="Google Shape;5084;p73"/>
                <p:cNvSpPr/>
                <p:nvPr/>
              </p:nvSpPr>
              <p:spPr>
                <a:xfrm>
                  <a:off x="5395858" y="3230952"/>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5085;p73"/>
                <p:cNvSpPr/>
                <p:nvPr/>
              </p:nvSpPr>
              <p:spPr>
                <a:xfrm>
                  <a:off x="5408702" y="3240571"/>
                  <a:ext cx="15227" cy="13064"/>
                </a:xfrm>
                <a:custGeom>
                  <a:avLst/>
                  <a:gdLst/>
                  <a:ahLst/>
                  <a:cxnLst/>
                  <a:rect l="l" t="t" r="r" b="b"/>
                  <a:pathLst>
                    <a:path w="1936" h="1661" extrusionOk="0">
                      <a:moveTo>
                        <a:pt x="1113" y="0"/>
                      </a:moveTo>
                      <a:cubicBezTo>
                        <a:pt x="375" y="0"/>
                        <a:pt x="0" y="895"/>
                        <a:pt x="521" y="1416"/>
                      </a:cubicBezTo>
                      <a:cubicBezTo>
                        <a:pt x="690" y="1585"/>
                        <a:pt x="898" y="1660"/>
                        <a:pt x="1103" y="1660"/>
                      </a:cubicBezTo>
                      <a:cubicBezTo>
                        <a:pt x="1528" y="1660"/>
                        <a:pt x="1936" y="1333"/>
                        <a:pt x="1936" y="835"/>
                      </a:cubicBezTo>
                      <a:cubicBezTo>
                        <a:pt x="1936" y="375"/>
                        <a:pt x="1561" y="0"/>
                        <a:pt x="111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5086;p73"/>
              <p:cNvGrpSpPr/>
              <p:nvPr/>
            </p:nvGrpSpPr>
            <p:grpSpPr>
              <a:xfrm>
                <a:off x="5264088" y="3188237"/>
                <a:ext cx="37776" cy="32357"/>
                <a:chOff x="5264088" y="3188237"/>
                <a:chExt cx="37776" cy="32357"/>
              </a:xfrm>
            </p:grpSpPr>
            <p:sp>
              <p:nvSpPr>
                <p:cNvPr id="480" name="Google Shape;5087;p73"/>
                <p:cNvSpPr/>
                <p:nvPr/>
              </p:nvSpPr>
              <p:spPr>
                <a:xfrm>
                  <a:off x="5264088" y="3188237"/>
                  <a:ext cx="37776" cy="32357"/>
                </a:xfrm>
                <a:custGeom>
                  <a:avLst/>
                  <a:gdLst/>
                  <a:ahLst/>
                  <a:cxnLst/>
                  <a:rect l="l" t="t" r="r" b="b"/>
                  <a:pathLst>
                    <a:path w="4803" h="4114" extrusionOk="0">
                      <a:moveTo>
                        <a:pt x="2732" y="0"/>
                      </a:moveTo>
                      <a:cubicBezTo>
                        <a:pt x="2227" y="0"/>
                        <a:pt x="1713" y="188"/>
                        <a:pt x="1295" y="606"/>
                      </a:cubicBezTo>
                      <a:cubicBezTo>
                        <a:pt x="0" y="1900"/>
                        <a:pt x="920" y="4114"/>
                        <a:pt x="2746" y="4114"/>
                      </a:cubicBezTo>
                      <a:cubicBezTo>
                        <a:pt x="3883" y="4114"/>
                        <a:pt x="4803" y="3195"/>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5088;p73"/>
                <p:cNvSpPr/>
                <p:nvPr/>
              </p:nvSpPr>
              <p:spPr>
                <a:xfrm>
                  <a:off x="5279212" y="3197943"/>
                  <a:ext cx="13048" cy="13048"/>
                </a:xfrm>
                <a:custGeom>
                  <a:avLst/>
                  <a:gdLst/>
                  <a:ahLst/>
                  <a:cxnLst/>
                  <a:rect l="l" t="t" r="r" b="b"/>
                  <a:pathLst>
                    <a:path w="1659" h="1659" extrusionOk="0">
                      <a:moveTo>
                        <a:pt x="823" y="1"/>
                      </a:moveTo>
                      <a:cubicBezTo>
                        <a:pt x="364" y="1"/>
                        <a:pt x="1" y="376"/>
                        <a:pt x="1" y="823"/>
                      </a:cubicBezTo>
                      <a:cubicBezTo>
                        <a:pt x="1" y="1283"/>
                        <a:pt x="364" y="1658"/>
                        <a:pt x="823" y="1658"/>
                      </a:cubicBezTo>
                      <a:cubicBezTo>
                        <a:pt x="1283" y="1658"/>
                        <a:pt x="1658" y="1283"/>
                        <a:pt x="1658" y="823"/>
                      </a:cubicBezTo>
                      <a:cubicBezTo>
                        <a:pt x="1658" y="376"/>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5089;p73"/>
              <p:cNvGrpSpPr/>
              <p:nvPr/>
            </p:nvGrpSpPr>
            <p:grpSpPr>
              <a:xfrm>
                <a:off x="5585758" y="3237425"/>
                <a:ext cx="37878" cy="32357"/>
                <a:chOff x="5585758" y="3237425"/>
                <a:chExt cx="37878" cy="32357"/>
              </a:xfrm>
            </p:grpSpPr>
            <p:sp>
              <p:nvSpPr>
                <p:cNvPr id="478" name="Google Shape;5090;p73"/>
                <p:cNvSpPr/>
                <p:nvPr/>
              </p:nvSpPr>
              <p:spPr>
                <a:xfrm>
                  <a:off x="5585758" y="3237425"/>
                  <a:ext cx="37878" cy="32357"/>
                </a:xfrm>
                <a:custGeom>
                  <a:avLst/>
                  <a:gdLst/>
                  <a:ahLst/>
                  <a:cxnLst/>
                  <a:rect l="l" t="t" r="r" b="b"/>
                  <a:pathLst>
                    <a:path w="4816" h="4114" extrusionOk="0">
                      <a:moveTo>
                        <a:pt x="2744" y="0"/>
                      </a:moveTo>
                      <a:cubicBezTo>
                        <a:pt x="2240" y="0"/>
                        <a:pt x="1725" y="188"/>
                        <a:pt x="1307" y="606"/>
                      </a:cubicBezTo>
                      <a:cubicBezTo>
                        <a:pt x="1" y="1900"/>
                        <a:pt x="920" y="4114"/>
                        <a:pt x="2759" y="4114"/>
                      </a:cubicBezTo>
                      <a:cubicBezTo>
                        <a:pt x="3896" y="4114"/>
                        <a:pt x="4815" y="3195"/>
                        <a:pt x="4815" y="2057"/>
                      </a:cubicBezTo>
                      <a:cubicBezTo>
                        <a:pt x="4815" y="821"/>
                        <a:pt x="3801" y="0"/>
                        <a:pt x="2744"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5091;p73"/>
                <p:cNvSpPr/>
                <p:nvPr/>
              </p:nvSpPr>
              <p:spPr>
                <a:xfrm>
                  <a:off x="5598696" y="3247130"/>
                  <a:ext cx="15235" cy="13048"/>
                </a:xfrm>
                <a:custGeom>
                  <a:avLst/>
                  <a:gdLst/>
                  <a:ahLst/>
                  <a:cxnLst/>
                  <a:rect l="l" t="t" r="r" b="b"/>
                  <a:pathLst>
                    <a:path w="1937" h="1659" extrusionOk="0">
                      <a:moveTo>
                        <a:pt x="1114" y="1"/>
                      </a:moveTo>
                      <a:cubicBezTo>
                        <a:pt x="376" y="1"/>
                        <a:pt x="1" y="896"/>
                        <a:pt x="521" y="1416"/>
                      </a:cubicBezTo>
                      <a:cubicBezTo>
                        <a:pt x="692" y="1583"/>
                        <a:pt x="899" y="1658"/>
                        <a:pt x="1102" y="1658"/>
                      </a:cubicBezTo>
                      <a:cubicBezTo>
                        <a:pt x="1529" y="1658"/>
                        <a:pt x="1936" y="1324"/>
                        <a:pt x="1936" y="823"/>
                      </a:cubicBezTo>
                      <a:cubicBezTo>
                        <a:pt x="1936" y="376"/>
                        <a:pt x="1573" y="1"/>
                        <a:pt x="111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5092;p73"/>
              <p:cNvGrpSpPr/>
              <p:nvPr/>
            </p:nvGrpSpPr>
            <p:grpSpPr>
              <a:xfrm>
                <a:off x="4874196" y="3291088"/>
                <a:ext cx="37878" cy="32451"/>
                <a:chOff x="4874196" y="3291088"/>
                <a:chExt cx="37878" cy="32451"/>
              </a:xfrm>
            </p:grpSpPr>
            <p:sp>
              <p:nvSpPr>
                <p:cNvPr id="476" name="Google Shape;5093;p73"/>
                <p:cNvSpPr/>
                <p:nvPr/>
              </p:nvSpPr>
              <p:spPr>
                <a:xfrm>
                  <a:off x="4874196"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5094;p73"/>
                <p:cNvSpPr/>
                <p:nvPr/>
              </p:nvSpPr>
              <p:spPr>
                <a:xfrm>
                  <a:off x="4889328" y="3300793"/>
                  <a:ext cx="13040" cy="13040"/>
                </a:xfrm>
                <a:custGeom>
                  <a:avLst/>
                  <a:gdLst/>
                  <a:ahLst/>
                  <a:cxnLst/>
                  <a:rect l="l" t="t" r="r" b="b"/>
                  <a:pathLst>
                    <a:path w="1658" h="1658" extrusionOk="0">
                      <a:moveTo>
                        <a:pt x="835" y="0"/>
                      </a:moveTo>
                      <a:cubicBezTo>
                        <a:pt x="375" y="0"/>
                        <a:pt x="0" y="375"/>
                        <a:pt x="0" y="835"/>
                      </a:cubicBezTo>
                      <a:cubicBezTo>
                        <a:pt x="0" y="1283"/>
                        <a:pt x="375" y="1658"/>
                        <a:pt x="835" y="1658"/>
                      </a:cubicBezTo>
                      <a:cubicBezTo>
                        <a:pt x="1295" y="1658"/>
                        <a:pt x="1657" y="1283"/>
                        <a:pt x="1657" y="835"/>
                      </a:cubicBezTo>
                      <a:cubicBezTo>
                        <a:pt x="1657" y="375"/>
                        <a:pt x="1295"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5095;p73"/>
              <p:cNvGrpSpPr/>
              <p:nvPr/>
            </p:nvGrpSpPr>
            <p:grpSpPr>
              <a:xfrm>
                <a:off x="5197770" y="3785466"/>
                <a:ext cx="37783" cy="32427"/>
                <a:chOff x="5197770" y="3785466"/>
                <a:chExt cx="37783" cy="32427"/>
              </a:xfrm>
            </p:grpSpPr>
            <p:sp>
              <p:nvSpPr>
                <p:cNvPr id="474" name="Google Shape;5096;p73"/>
                <p:cNvSpPr/>
                <p:nvPr/>
              </p:nvSpPr>
              <p:spPr>
                <a:xfrm>
                  <a:off x="5197770" y="3785466"/>
                  <a:ext cx="37783" cy="32427"/>
                </a:xfrm>
                <a:custGeom>
                  <a:avLst/>
                  <a:gdLst/>
                  <a:ahLst/>
                  <a:cxnLst/>
                  <a:rect l="l" t="t" r="r" b="b"/>
                  <a:pathLst>
                    <a:path w="4804" h="4123" extrusionOk="0">
                      <a:moveTo>
                        <a:pt x="2738" y="1"/>
                      </a:moveTo>
                      <a:cubicBezTo>
                        <a:pt x="2232" y="1"/>
                        <a:pt x="1715" y="190"/>
                        <a:pt x="1295" y="614"/>
                      </a:cubicBezTo>
                      <a:cubicBezTo>
                        <a:pt x="1" y="1909"/>
                        <a:pt x="908" y="4122"/>
                        <a:pt x="2747" y="4122"/>
                      </a:cubicBezTo>
                      <a:cubicBezTo>
                        <a:pt x="3884" y="4122"/>
                        <a:pt x="4803" y="3203"/>
                        <a:pt x="4803" y="2066"/>
                      </a:cubicBezTo>
                      <a:cubicBezTo>
                        <a:pt x="4803" y="824"/>
                        <a:pt x="3793" y="1"/>
                        <a:pt x="2738"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5097;p73"/>
                <p:cNvSpPr/>
                <p:nvPr/>
              </p:nvSpPr>
              <p:spPr>
                <a:xfrm>
                  <a:off x="5212808" y="3795148"/>
                  <a:ext cx="13040" cy="13040"/>
                </a:xfrm>
                <a:custGeom>
                  <a:avLst/>
                  <a:gdLst/>
                  <a:ahLst/>
                  <a:cxnLst/>
                  <a:rect l="l" t="t" r="r" b="b"/>
                  <a:pathLst>
                    <a:path w="1658" h="1658" extrusionOk="0">
                      <a:moveTo>
                        <a:pt x="835" y="0"/>
                      </a:moveTo>
                      <a:cubicBezTo>
                        <a:pt x="375" y="0"/>
                        <a:pt x="0" y="375"/>
                        <a:pt x="0" y="835"/>
                      </a:cubicBezTo>
                      <a:cubicBezTo>
                        <a:pt x="0" y="1294"/>
                        <a:pt x="375" y="1657"/>
                        <a:pt x="835" y="1657"/>
                      </a:cubicBezTo>
                      <a:cubicBezTo>
                        <a:pt x="1295" y="1657"/>
                        <a:pt x="1657" y="1294"/>
                        <a:pt x="1657" y="835"/>
                      </a:cubicBezTo>
                      <a:cubicBezTo>
                        <a:pt x="1657" y="375"/>
                        <a:pt x="1295"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5098;p73"/>
              <p:cNvGrpSpPr/>
              <p:nvPr/>
            </p:nvGrpSpPr>
            <p:grpSpPr>
              <a:xfrm>
                <a:off x="5177699" y="3492117"/>
                <a:ext cx="37776" cy="32357"/>
                <a:chOff x="5177699" y="3492117"/>
                <a:chExt cx="37776" cy="32357"/>
              </a:xfrm>
            </p:grpSpPr>
            <p:sp>
              <p:nvSpPr>
                <p:cNvPr id="472" name="Google Shape;5099;p73"/>
                <p:cNvSpPr/>
                <p:nvPr/>
              </p:nvSpPr>
              <p:spPr>
                <a:xfrm>
                  <a:off x="5177699" y="3492117"/>
                  <a:ext cx="37776" cy="32357"/>
                </a:xfrm>
                <a:custGeom>
                  <a:avLst/>
                  <a:gdLst/>
                  <a:ahLst/>
                  <a:cxnLst/>
                  <a:rect l="l" t="t" r="r" b="b"/>
                  <a:pathLst>
                    <a:path w="4803" h="4114" extrusionOk="0">
                      <a:moveTo>
                        <a:pt x="2736" y="1"/>
                      </a:moveTo>
                      <a:cubicBezTo>
                        <a:pt x="2232" y="1"/>
                        <a:pt x="1717" y="188"/>
                        <a:pt x="1295" y="606"/>
                      </a:cubicBezTo>
                      <a:cubicBezTo>
                        <a:pt x="1" y="1900"/>
                        <a:pt x="920" y="4114"/>
                        <a:pt x="2746" y="4114"/>
                      </a:cubicBezTo>
                      <a:cubicBezTo>
                        <a:pt x="3884" y="4114"/>
                        <a:pt x="4803" y="3195"/>
                        <a:pt x="4803" y="2070"/>
                      </a:cubicBezTo>
                      <a:cubicBezTo>
                        <a:pt x="4803" y="824"/>
                        <a:pt x="3793" y="1"/>
                        <a:pt x="273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5100;p73"/>
                <p:cNvSpPr/>
                <p:nvPr/>
              </p:nvSpPr>
              <p:spPr>
                <a:xfrm>
                  <a:off x="5192823" y="3501823"/>
                  <a:ext cx="13048" cy="13048"/>
                </a:xfrm>
                <a:custGeom>
                  <a:avLst/>
                  <a:gdLst/>
                  <a:ahLst/>
                  <a:cxnLst/>
                  <a:rect l="l" t="t" r="r" b="b"/>
                  <a:pathLst>
                    <a:path w="1659" h="1659" extrusionOk="0">
                      <a:moveTo>
                        <a:pt x="823" y="1"/>
                      </a:moveTo>
                      <a:cubicBezTo>
                        <a:pt x="376" y="1"/>
                        <a:pt x="1" y="364"/>
                        <a:pt x="1" y="823"/>
                      </a:cubicBezTo>
                      <a:cubicBezTo>
                        <a:pt x="1" y="1283"/>
                        <a:pt x="376" y="1658"/>
                        <a:pt x="823" y="1658"/>
                      </a:cubicBezTo>
                      <a:cubicBezTo>
                        <a:pt x="1283" y="1658"/>
                        <a:pt x="1658" y="1283"/>
                        <a:pt x="1658" y="823"/>
                      </a:cubicBezTo>
                      <a:cubicBezTo>
                        <a:pt x="1658" y="364"/>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5101;p73"/>
              <p:cNvGrpSpPr/>
              <p:nvPr/>
            </p:nvGrpSpPr>
            <p:grpSpPr>
              <a:xfrm>
                <a:off x="5349431" y="3622346"/>
                <a:ext cx="37870" cy="32380"/>
                <a:chOff x="5349431" y="3622346"/>
                <a:chExt cx="37870" cy="32380"/>
              </a:xfrm>
            </p:grpSpPr>
            <p:sp>
              <p:nvSpPr>
                <p:cNvPr id="470" name="Google Shape;5102;p73"/>
                <p:cNvSpPr/>
                <p:nvPr/>
              </p:nvSpPr>
              <p:spPr>
                <a:xfrm>
                  <a:off x="5349431" y="3622346"/>
                  <a:ext cx="37870" cy="32380"/>
                </a:xfrm>
                <a:custGeom>
                  <a:avLst/>
                  <a:gdLst/>
                  <a:ahLst/>
                  <a:cxnLst/>
                  <a:rect l="l" t="t" r="r" b="b"/>
                  <a:pathLst>
                    <a:path w="4815" h="4117" extrusionOk="0">
                      <a:moveTo>
                        <a:pt x="2740" y="0"/>
                      </a:moveTo>
                      <a:cubicBezTo>
                        <a:pt x="2232" y="0"/>
                        <a:pt x="1714" y="189"/>
                        <a:pt x="1295" y="608"/>
                      </a:cubicBezTo>
                      <a:cubicBezTo>
                        <a:pt x="0" y="1903"/>
                        <a:pt x="920" y="4116"/>
                        <a:pt x="2758" y="4116"/>
                      </a:cubicBezTo>
                      <a:cubicBezTo>
                        <a:pt x="3883" y="4116"/>
                        <a:pt x="4815" y="3197"/>
                        <a:pt x="4815" y="2060"/>
                      </a:cubicBezTo>
                      <a:cubicBezTo>
                        <a:pt x="4815" y="817"/>
                        <a:pt x="3798" y="0"/>
                        <a:pt x="274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5103;p73"/>
                <p:cNvSpPr/>
                <p:nvPr/>
              </p:nvSpPr>
              <p:spPr>
                <a:xfrm>
                  <a:off x="5362369" y="3632075"/>
                  <a:ext cx="15227" cy="13040"/>
                </a:xfrm>
                <a:custGeom>
                  <a:avLst/>
                  <a:gdLst/>
                  <a:ahLst/>
                  <a:cxnLst/>
                  <a:rect l="l" t="t" r="r" b="b"/>
                  <a:pathLst>
                    <a:path w="1936" h="1658" extrusionOk="0">
                      <a:moveTo>
                        <a:pt x="1134" y="0"/>
                      </a:moveTo>
                      <a:cubicBezTo>
                        <a:pt x="1127" y="0"/>
                        <a:pt x="1120" y="0"/>
                        <a:pt x="1113" y="0"/>
                      </a:cubicBezTo>
                      <a:cubicBezTo>
                        <a:pt x="363" y="0"/>
                        <a:pt x="0" y="883"/>
                        <a:pt x="521" y="1416"/>
                      </a:cubicBezTo>
                      <a:cubicBezTo>
                        <a:pt x="691" y="1583"/>
                        <a:pt x="899" y="1657"/>
                        <a:pt x="1101" y="1657"/>
                      </a:cubicBezTo>
                      <a:cubicBezTo>
                        <a:pt x="1529" y="1657"/>
                        <a:pt x="1936" y="1324"/>
                        <a:pt x="1936" y="823"/>
                      </a:cubicBezTo>
                      <a:cubicBezTo>
                        <a:pt x="1936" y="370"/>
                        <a:pt x="1573" y="0"/>
                        <a:pt x="113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5104;p73"/>
              <p:cNvGrpSpPr/>
              <p:nvPr/>
            </p:nvGrpSpPr>
            <p:grpSpPr>
              <a:xfrm>
                <a:off x="5068855" y="3563980"/>
                <a:ext cx="53954" cy="46223"/>
                <a:chOff x="5068855" y="3563980"/>
                <a:chExt cx="53954" cy="46223"/>
              </a:xfrm>
            </p:grpSpPr>
            <p:sp>
              <p:nvSpPr>
                <p:cNvPr id="468" name="Google Shape;5105;p73"/>
                <p:cNvSpPr/>
                <p:nvPr/>
              </p:nvSpPr>
              <p:spPr>
                <a:xfrm>
                  <a:off x="5068855" y="3563980"/>
                  <a:ext cx="53954" cy="46223"/>
                </a:xfrm>
                <a:custGeom>
                  <a:avLst/>
                  <a:gdLst/>
                  <a:ahLst/>
                  <a:cxnLst/>
                  <a:rect l="l" t="t" r="r" b="b"/>
                  <a:pathLst>
                    <a:path w="6860" h="5877" extrusionOk="0">
                      <a:moveTo>
                        <a:pt x="3909" y="0"/>
                      </a:moveTo>
                      <a:cubicBezTo>
                        <a:pt x="3187" y="0"/>
                        <a:pt x="2451" y="269"/>
                        <a:pt x="1852" y="868"/>
                      </a:cubicBezTo>
                      <a:cubicBezTo>
                        <a:pt x="1" y="2719"/>
                        <a:pt x="1307" y="5876"/>
                        <a:pt x="3920" y="5876"/>
                      </a:cubicBezTo>
                      <a:cubicBezTo>
                        <a:pt x="5541" y="5876"/>
                        <a:pt x="6848" y="4558"/>
                        <a:pt x="6860" y="2937"/>
                      </a:cubicBezTo>
                      <a:cubicBezTo>
                        <a:pt x="6860" y="1170"/>
                        <a:pt x="5416" y="0"/>
                        <a:pt x="3909"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5106;p73"/>
                <p:cNvSpPr/>
                <p:nvPr/>
              </p:nvSpPr>
              <p:spPr>
                <a:xfrm>
                  <a:off x="5086268" y="3573654"/>
                  <a:ext cx="26835" cy="26843"/>
                </a:xfrm>
                <a:custGeom>
                  <a:avLst/>
                  <a:gdLst/>
                  <a:ahLst/>
                  <a:cxnLst/>
                  <a:rect l="l" t="t" r="r" b="b"/>
                  <a:pathLst>
                    <a:path w="3412" h="3413" extrusionOk="0">
                      <a:moveTo>
                        <a:pt x="1706" y="1"/>
                      </a:moveTo>
                      <a:cubicBezTo>
                        <a:pt x="763" y="1"/>
                        <a:pt x="1" y="763"/>
                        <a:pt x="1" y="1707"/>
                      </a:cubicBezTo>
                      <a:cubicBezTo>
                        <a:pt x="1" y="2650"/>
                        <a:pt x="763" y="3412"/>
                        <a:pt x="1706" y="3412"/>
                      </a:cubicBezTo>
                      <a:cubicBezTo>
                        <a:pt x="2650" y="3412"/>
                        <a:pt x="3412" y="2650"/>
                        <a:pt x="3412" y="1707"/>
                      </a:cubicBezTo>
                      <a:cubicBezTo>
                        <a:pt x="3412" y="763"/>
                        <a:pt x="2650" y="1"/>
                        <a:pt x="1706"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5107;p73"/>
              <p:cNvGrpSpPr/>
              <p:nvPr/>
            </p:nvGrpSpPr>
            <p:grpSpPr>
              <a:xfrm>
                <a:off x="5037654" y="3392507"/>
                <a:ext cx="37870" cy="32451"/>
                <a:chOff x="5037654" y="3392507"/>
                <a:chExt cx="37870" cy="32451"/>
              </a:xfrm>
            </p:grpSpPr>
            <p:sp>
              <p:nvSpPr>
                <p:cNvPr id="466" name="Google Shape;5108;p73"/>
                <p:cNvSpPr/>
                <p:nvPr/>
              </p:nvSpPr>
              <p:spPr>
                <a:xfrm>
                  <a:off x="5037654" y="3392507"/>
                  <a:ext cx="37870" cy="32451"/>
                </a:xfrm>
                <a:custGeom>
                  <a:avLst/>
                  <a:gdLst/>
                  <a:ahLst/>
                  <a:cxnLst/>
                  <a:rect l="l" t="t" r="r" b="b"/>
                  <a:pathLst>
                    <a:path w="4815" h="4126" extrusionOk="0">
                      <a:moveTo>
                        <a:pt x="2742" y="1"/>
                      </a:moveTo>
                      <a:cubicBezTo>
                        <a:pt x="2238" y="1"/>
                        <a:pt x="1724" y="188"/>
                        <a:pt x="1307" y="606"/>
                      </a:cubicBezTo>
                      <a:cubicBezTo>
                        <a:pt x="0" y="1912"/>
                        <a:pt x="919" y="4126"/>
                        <a:pt x="2758" y="4126"/>
                      </a:cubicBezTo>
                      <a:cubicBezTo>
                        <a:pt x="3895" y="4114"/>
                        <a:pt x="4815" y="3194"/>
                        <a:pt x="4815" y="2069"/>
                      </a:cubicBezTo>
                      <a:cubicBezTo>
                        <a:pt x="4815" y="824"/>
                        <a:pt x="3799" y="1"/>
                        <a:pt x="274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5109;p73"/>
                <p:cNvSpPr/>
                <p:nvPr/>
              </p:nvSpPr>
              <p:spPr>
                <a:xfrm>
                  <a:off x="5050592" y="3402213"/>
                  <a:ext cx="15227" cy="13064"/>
                </a:xfrm>
                <a:custGeom>
                  <a:avLst/>
                  <a:gdLst/>
                  <a:ahLst/>
                  <a:cxnLst/>
                  <a:rect l="l" t="t" r="r" b="b"/>
                  <a:pathLst>
                    <a:path w="1936" h="1661" extrusionOk="0">
                      <a:moveTo>
                        <a:pt x="1113" y="1"/>
                      </a:moveTo>
                      <a:cubicBezTo>
                        <a:pt x="375" y="1"/>
                        <a:pt x="0" y="896"/>
                        <a:pt x="520" y="1416"/>
                      </a:cubicBezTo>
                      <a:cubicBezTo>
                        <a:pt x="689" y="1585"/>
                        <a:pt x="898" y="1661"/>
                        <a:pt x="1103" y="1661"/>
                      </a:cubicBezTo>
                      <a:cubicBezTo>
                        <a:pt x="1528" y="1661"/>
                        <a:pt x="1936" y="1333"/>
                        <a:pt x="1936" y="835"/>
                      </a:cubicBezTo>
                      <a:cubicBezTo>
                        <a:pt x="1936" y="376"/>
                        <a:pt x="1573" y="1"/>
                        <a:pt x="111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5110;p73"/>
              <p:cNvGrpSpPr/>
              <p:nvPr/>
            </p:nvGrpSpPr>
            <p:grpSpPr>
              <a:xfrm>
                <a:off x="5456560" y="3368629"/>
                <a:ext cx="37870" cy="32451"/>
                <a:chOff x="5456560" y="3368629"/>
                <a:chExt cx="37870" cy="32451"/>
              </a:xfrm>
            </p:grpSpPr>
            <p:sp>
              <p:nvSpPr>
                <p:cNvPr id="464" name="Google Shape;5111;p73"/>
                <p:cNvSpPr/>
                <p:nvPr/>
              </p:nvSpPr>
              <p:spPr>
                <a:xfrm>
                  <a:off x="5456560" y="3368629"/>
                  <a:ext cx="37870" cy="32451"/>
                </a:xfrm>
                <a:custGeom>
                  <a:avLst/>
                  <a:gdLst/>
                  <a:ahLst/>
                  <a:cxnLst/>
                  <a:rect l="l" t="t" r="r" b="b"/>
                  <a:pathLst>
                    <a:path w="4815" h="4126" extrusionOk="0">
                      <a:moveTo>
                        <a:pt x="2742" y="0"/>
                      </a:moveTo>
                      <a:cubicBezTo>
                        <a:pt x="2238" y="0"/>
                        <a:pt x="1724" y="187"/>
                        <a:pt x="1307" y="605"/>
                      </a:cubicBezTo>
                      <a:cubicBezTo>
                        <a:pt x="0" y="1912"/>
                        <a:pt x="920" y="4125"/>
                        <a:pt x="2758" y="4125"/>
                      </a:cubicBezTo>
                      <a:cubicBezTo>
                        <a:pt x="3895" y="4113"/>
                        <a:pt x="4815" y="3194"/>
                        <a:pt x="4815" y="2069"/>
                      </a:cubicBezTo>
                      <a:cubicBezTo>
                        <a:pt x="4815" y="824"/>
                        <a:pt x="3800" y="0"/>
                        <a:pt x="274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5112;p73"/>
                <p:cNvSpPr/>
                <p:nvPr/>
              </p:nvSpPr>
              <p:spPr>
                <a:xfrm>
                  <a:off x="5469498" y="3378334"/>
                  <a:ext cx="15227" cy="13064"/>
                </a:xfrm>
                <a:custGeom>
                  <a:avLst/>
                  <a:gdLst/>
                  <a:ahLst/>
                  <a:cxnLst/>
                  <a:rect l="l" t="t" r="r" b="b"/>
                  <a:pathLst>
                    <a:path w="1936" h="1661" extrusionOk="0">
                      <a:moveTo>
                        <a:pt x="1113" y="0"/>
                      </a:moveTo>
                      <a:cubicBezTo>
                        <a:pt x="375" y="0"/>
                        <a:pt x="0" y="895"/>
                        <a:pt x="520" y="1416"/>
                      </a:cubicBezTo>
                      <a:cubicBezTo>
                        <a:pt x="693" y="1585"/>
                        <a:pt x="903" y="1660"/>
                        <a:pt x="1108" y="1660"/>
                      </a:cubicBezTo>
                      <a:cubicBezTo>
                        <a:pt x="1533" y="1660"/>
                        <a:pt x="1936" y="1333"/>
                        <a:pt x="1936" y="835"/>
                      </a:cubicBezTo>
                      <a:cubicBezTo>
                        <a:pt x="1936" y="375"/>
                        <a:pt x="1573" y="0"/>
                        <a:pt x="111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5113;p73"/>
              <p:cNvGrpSpPr/>
              <p:nvPr/>
            </p:nvGrpSpPr>
            <p:grpSpPr>
              <a:xfrm>
                <a:off x="4755749" y="3501516"/>
                <a:ext cx="46246" cy="39608"/>
                <a:chOff x="4755749" y="3501516"/>
                <a:chExt cx="46246" cy="39608"/>
              </a:xfrm>
            </p:grpSpPr>
            <p:sp>
              <p:nvSpPr>
                <p:cNvPr id="462" name="Google Shape;5114;p73"/>
                <p:cNvSpPr/>
                <p:nvPr/>
              </p:nvSpPr>
              <p:spPr>
                <a:xfrm>
                  <a:off x="4755749" y="3501516"/>
                  <a:ext cx="46246" cy="39608"/>
                </a:xfrm>
                <a:custGeom>
                  <a:avLst/>
                  <a:gdLst/>
                  <a:ahLst/>
                  <a:cxnLst/>
                  <a:rect l="l" t="t" r="r" b="b"/>
                  <a:pathLst>
                    <a:path w="5880" h="5036" extrusionOk="0">
                      <a:moveTo>
                        <a:pt x="3345" y="0"/>
                      </a:moveTo>
                      <a:cubicBezTo>
                        <a:pt x="2727" y="0"/>
                        <a:pt x="2097" y="229"/>
                        <a:pt x="1585" y="741"/>
                      </a:cubicBezTo>
                      <a:cubicBezTo>
                        <a:pt x="0" y="2326"/>
                        <a:pt x="1125" y="5036"/>
                        <a:pt x="3363" y="5036"/>
                      </a:cubicBezTo>
                      <a:cubicBezTo>
                        <a:pt x="4754" y="5036"/>
                        <a:pt x="5879" y="3911"/>
                        <a:pt x="5879" y="2520"/>
                      </a:cubicBezTo>
                      <a:cubicBezTo>
                        <a:pt x="5879" y="1005"/>
                        <a:pt x="4638" y="0"/>
                        <a:pt x="334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5115;p73"/>
                <p:cNvSpPr/>
                <p:nvPr/>
              </p:nvSpPr>
              <p:spPr>
                <a:xfrm>
                  <a:off x="4768687" y="3511245"/>
                  <a:ext cx="23697" cy="20221"/>
                </a:xfrm>
                <a:custGeom>
                  <a:avLst/>
                  <a:gdLst/>
                  <a:ahLst/>
                  <a:cxnLst/>
                  <a:rect l="l" t="t" r="r" b="b"/>
                  <a:pathLst>
                    <a:path w="3013" h="2571" extrusionOk="0">
                      <a:moveTo>
                        <a:pt x="1718" y="0"/>
                      </a:moveTo>
                      <a:cubicBezTo>
                        <a:pt x="569" y="0"/>
                        <a:pt x="0" y="1379"/>
                        <a:pt x="811" y="2190"/>
                      </a:cubicBezTo>
                      <a:cubicBezTo>
                        <a:pt x="1074" y="2453"/>
                        <a:pt x="1398" y="2571"/>
                        <a:pt x="1715" y="2571"/>
                      </a:cubicBezTo>
                      <a:cubicBezTo>
                        <a:pt x="2377" y="2571"/>
                        <a:pt x="3013" y="2059"/>
                        <a:pt x="3013" y="1283"/>
                      </a:cubicBezTo>
                      <a:cubicBezTo>
                        <a:pt x="3013" y="581"/>
                        <a:pt x="2432" y="0"/>
                        <a:pt x="1718"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5116;p73"/>
              <p:cNvGrpSpPr/>
              <p:nvPr/>
            </p:nvGrpSpPr>
            <p:grpSpPr>
              <a:xfrm>
                <a:off x="4681346" y="3485582"/>
                <a:ext cx="37783" cy="32427"/>
                <a:chOff x="4681346" y="3485582"/>
                <a:chExt cx="37783" cy="32427"/>
              </a:xfrm>
            </p:grpSpPr>
            <p:sp>
              <p:nvSpPr>
                <p:cNvPr id="460" name="Google Shape;5117;p73"/>
                <p:cNvSpPr/>
                <p:nvPr/>
              </p:nvSpPr>
              <p:spPr>
                <a:xfrm>
                  <a:off x="4681346" y="3485582"/>
                  <a:ext cx="37783" cy="32427"/>
                </a:xfrm>
                <a:custGeom>
                  <a:avLst/>
                  <a:gdLst/>
                  <a:ahLst/>
                  <a:cxnLst/>
                  <a:rect l="l" t="t" r="r" b="b"/>
                  <a:pathLst>
                    <a:path w="4804" h="4123" extrusionOk="0">
                      <a:moveTo>
                        <a:pt x="2738" y="1"/>
                      </a:moveTo>
                      <a:cubicBezTo>
                        <a:pt x="2231" y="1"/>
                        <a:pt x="1715" y="191"/>
                        <a:pt x="1295" y="614"/>
                      </a:cubicBezTo>
                      <a:cubicBezTo>
                        <a:pt x="1" y="1909"/>
                        <a:pt x="920" y="4122"/>
                        <a:pt x="2747" y="4122"/>
                      </a:cubicBezTo>
                      <a:cubicBezTo>
                        <a:pt x="3884" y="4122"/>
                        <a:pt x="4803" y="3203"/>
                        <a:pt x="4803" y="2066"/>
                      </a:cubicBezTo>
                      <a:cubicBezTo>
                        <a:pt x="4803" y="824"/>
                        <a:pt x="3793" y="1"/>
                        <a:pt x="2738"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5118;p73"/>
                <p:cNvSpPr/>
                <p:nvPr/>
              </p:nvSpPr>
              <p:spPr>
                <a:xfrm>
                  <a:off x="4696479" y="3495263"/>
                  <a:ext cx="13040" cy="13040"/>
                </a:xfrm>
                <a:custGeom>
                  <a:avLst/>
                  <a:gdLst/>
                  <a:ahLst/>
                  <a:cxnLst/>
                  <a:rect l="l" t="t" r="r" b="b"/>
                  <a:pathLst>
                    <a:path w="1658" h="1658" extrusionOk="0">
                      <a:moveTo>
                        <a:pt x="823" y="0"/>
                      </a:moveTo>
                      <a:cubicBezTo>
                        <a:pt x="363" y="0"/>
                        <a:pt x="0" y="375"/>
                        <a:pt x="0" y="835"/>
                      </a:cubicBezTo>
                      <a:cubicBezTo>
                        <a:pt x="0" y="1295"/>
                        <a:pt x="363" y="1657"/>
                        <a:pt x="823" y="1657"/>
                      </a:cubicBezTo>
                      <a:cubicBezTo>
                        <a:pt x="1282" y="1657"/>
                        <a:pt x="1657" y="1295"/>
                        <a:pt x="1657" y="835"/>
                      </a:cubicBezTo>
                      <a:cubicBezTo>
                        <a:pt x="1657" y="375"/>
                        <a:pt x="1282" y="0"/>
                        <a:pt x="82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5119;p73"/>
              <p:cNvGrpSpPr/>
              <p:nvPr/>
            </p:nvGrpSpPr>
            <p:grpSpPr>
              <a:xfrm>
                <a:off x="4767067" y="3291088"/>
                <a:ext cx="37878" cy="32451"/>
                <a:chOff x="4767067" y="3291088"/>
                <a:chExt cx="37878" cy="32451"/>
              </a:xfrm>
            </p:grpSpPr>
            <p:sp>
              <p:nvSpPr>
                <p:cNvPr id="458" name="Google Shape;5120;p73"/>
                <p:cNvSpPr/>
                <p:nvPr/>
              </p:nvSpPr>
              <p:spPr>
                <a:xfrm>
                  <a:off x="4767067"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5121;p73"/>
                <p:cNvSpPr/>
                <p:nvPr/>
              </p:nvSpPr>
              <p:spPr>
                <a:xfrm>
                  <a:off x="4780036" y="3300888"/>
                  <a:ext cx="15203" cy="13009"/>
                </a:xfrm>
                <a:custGeom>
                  <a:avLst/>
                  <a:gdLst/>
                  <a:ahLst/>
                  <a:cxnLst/>
                  <a:rect l="l" t="t" r="r" b="b"/>
                  <a:pathLst>
                    <a:path w="1933" h="1654" extrusionOk="0">
                      <a:moveTo>
                        <a:pt x="1131" y="0"/>
                      </a:moveTo>
                      <a:cubicBezTo>
                        <a:pt x="1124" y="0"/>
                        <a:pt x="1117" y="0"/>
                        <a:pt x="1110" y="1"/>
                      </a:cubicBezTo>
                      <a:cubicBezTo>
                        <a:pt x="1105" y="0"/>
                        <a:pt x="1100" y="0"/>
                        <a:pt x="1095" y="0"/>
                      </a:cubicBezTo>
                      <a:cubicBezTo>
                        <a:pt x="367" y="0"/>
                        <a:pt x="0" y="887"/>
                        <a:pt x="517" y="1404"/>
                      </a:cubicBezTo>
                      <a:cubicBezTo>
                        <a:pt x="686" y="1577"/>
                        <a:pt x="895" y="1654"/>
                        <a:pt x="1100" y="1654"/>
                      </a:cubicBezTo>
                      <a:cubicBezTo>
                        <a:pt x="1525" y="1654"/>
                        <a:pt x="1932" y="1321"/>
                        <a:pt x="1932" y="823"/>
                      </a:cubicBezTo>
                      <a:cubicBezTo>
                        <a:pt x="1932" y="371"/>
                        <a:pt x="1569" y="0"/>
                        <a:pt x="113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5122;p73"/>
              <p:cNvGrpSpPr/>
              <p:nvPr/>
            </p:nvGrpSpPr>
            <p:grpSpPr>
              <a:xfrm>
                <a:off x="4687819" y="3405539"/>
                <a:ext cx="37776" cy="32451"/>
                <a:chOff x="4687819" y="3405539"/>
                <a:chExt cx="37776" cy="32451"/>
              </a:xfrm>
            </p:grpSpPr>
            <p:sp>
              <p:nvSpPr>
                <p:cNvPr id="456" name="Google Shape;5123;p73"/>
                <p:cNvSpPr/>
                <p:nvPr/>
              </p:nvSpPr>
              <p:spPr>
                <a:xfrm>
                  <a:off x="4687819" y="3405539"/>
                  <a:ext cx="37776" cy="32451"/>
                </a:xfrm>
                <a:custGeom>
                  <a:avLst/>
                  <a:gdLst/>
                  <a:ahLst/>
                  <a:cxnLst/>
                  <a:rect l="l" t="t" r="r" b="b"/>
                  <a:pathLst>
                    <a:path w="4803" h="4126" extrusionOk="0">
                      <a:moveTo>
                        <a:pt x="2730" y="1"/>
                      </a:moveTo>
                      <a:cubicBezTo>
                        <a:pt x="2226" y="1"/>
                        <a:pt x="1712" y="188"/>
                        <a:pt x="1295" y="606"/>
                      </a:cubicBezTo>
                      <a:cubicBezTo>
                        <a:pt x="0" y="1912"/>
                        <a:pt x="920" y="4126"/>
                        <a:pt x="2758" y="4126"/>
                      </a:cubicBezTo>
                      <a:cubicBezTo>
                        <a:pt x="3883" y="4114"/>
                        <a:pt x="4803" y="3195"/>
                        <a:pt x="4803" y="2070"/>
                      </a:cubicBezTo>
                      <a:cubicBezTo>
                        <a:pt x="4803" y="824"/>
                        <a:pt x="3787" y="1"/>
                        <a:pt x="2730"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5124;p73"/>
                <p:cNvSpPr/>
                <p:nvPr/>
              </p:nvSpPr>
              <p:spPr>
                <a:xfrm>
                  <a:off x="4702944" y="3415245"/>
                  <a:ext cx="13040" cy="13048"/>
                </a:xfrm>
                <a:custGeom>
                  <a:avLst/>
                  <a:gdLst/>
                  <a:ahLst/>
                  <a:cxnLst/>
                  <a:rect l="l" t="t" r="r" b="b"/>
                  <a:pathLst>
                    <a:path w="1658" h="1659" extrusionOk="0">
                      <a:moveTo>
                        <a:pt x="823" y="1"/>
                      </a:moveTo>
                      <a:cubicBezTo>
                        <a:pt x="376" y="1"/>
                        <a:pt x="1" y="376"/>
                        <a:pt x="1" y="836"/>
                      </a:cubicBezTo>
                      <a:cubicBezTo>
                        <a:pt x="1" y="1295"/>
                        <a:pt x="376" y="1658"/>
                        <a:pt x="823" y="1658"/>
                      </a:cubicBezTo>
                      <a:cubicBezTo>
                        <a:pt x="1283" y="1658"/>
                        <a:pt x="1658" y="1295"/>
                        <a:pt x="1658" y="836"/>
                      </a:cubicBezTo>
                      <a:cubicBezTo>
                        <a:pt x="1658" y="376"/>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5125;p73"/>
              <p:cNvGrpSpPr/>
              <p:nvPr/>
            </p:nvGrpSpPr>
            <p:grpSpPr>
              <a:xfrm>
                <a:off x="4923101" y="3444809"/>
                <a:ext cx="52813" cy="45318"/>
                <a:chOff x="4923101" y="3444809"/>
                <a:chExt cx="52813" cy="45318"/>
              </a:xfrm>
            </p:grpSpPr>
            <p:sp>
              <p:nvSpPr>
                <p:cNvPr id="454" name="Google Shape;5126;p73"/>
                <p:cNvSpPr/>
                <p:nvPr/>
              </p:nvSpPr>
              <p:spPr>
                <a:xfrm>
                  <a:off x="4923101" y="3444809"/>
                  <a:ext cx="52813" cy="45318"/>
                </a:xfrm>
                <a:custGeom>
                  <a:avLst/>
                  <a:gdLst/>
                  <a:ahLst/>
                  <a:cxnLst/>
                  <a:rect l="l" t="t" r="r" b="b"/>
                  <a:pathLst>
                    <a:path w="6715" h="5762" extrusionOk="0">
                      <a:moveTo>
                        <a:pt x="3823" y="1"/>
                      </a:moveTo>
                      <a:cubicBezTo>
                        <a:pt x="3117" y="1"/>
                        <a:pt x="2398" y="263"/>
                        <a:pt x="1815" y="851"/>
                      </a:cubicBezTo>
                      <a:cubicBezTo>
                        <a:pt x="1" y="2665"/>
                        <a:pt x="1283" y="5762"/>
                        <a:pt x="3847" y="5762"/>
                      </a:cubicBezTo>
                      <a:cubicBezTo>
                        <a:pt x="5432" y="5762"/>
                        <a:pt x="6714" y="4468"/>
                        <a:pt x="6714" y="2883"/>
                      </a:cubicBezTo>
                      <a:cubicBezTo>
                        <a:pt x="6714" y="1148"/>
                        <a:pt x="5298" y="1"/>
                        <a:pt x="382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5127;p73"/>
                <p:cNvSpPr/>
                <p:nvPr/>
              </p:nvSpPr>
              <p:spPr>
                <a:xfrm>
                  <a:off x="4936039" y="3454538"/>
                  <a:ext cx="30265" cy="25915"/>
                </a:xfrm>
                <a:custGeom>
                  <a:avLst/>
                  <a:gdLst/>
                  <a:ahLst/>
                  <a:cxnLst/>
                  <a:rect l="l" t="t" r="r" b="b"/>
                  <a:pathLst>
                    <a:path w="3848" h="3295" extrusionOk="0">
                      <a:moveTo>
                        <a:pt x="2202" y="1"/>
                      </a:moveTo>
                      <a:cubicBezTo>
                        <a:pt x="727" y="1"/>
                        <a:pt x="1" y="1779"/>
                        <a:pt x="1029" y="2807"/>
                      </a:cubicBezTo>
                      <a:cubicBezTo>
                        <a:pt x="1365" y="3144"/>
                        <a:pt x="1779" y="3294"/>
                        <a:pt x="2185" y="3294"/>
                      </a:cubicBezTo>
                      <a:cubicBezTo>
                        <a:pt x="3034" y="3294"/>
                        <a:pt x="3847" y="2636"/>
                        <a:pt x="3847" y="1646"/>
                      </a:cubicBezTo>
                      <a:cubicBezTo>
                        <a:pt x="3847" y="739"/>
                        <a:pt x="3110" y="1"/>
                        <a:pt x="220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5128;p73"/>
              <p:cNvGrpSpPr/>
              <p:nvPr/>
            </p:nvGrpSpPr>
            <p:grpSpPr>
              <a:xfrm>
                <a:off x="4846040" y="3654750"/>
                <a:ext cx="31405" cy="26993"/>
                <a:chOff x="4846040" y="3654750"/>
                <a:chExt cx="31405" cy="26993"/>
              </a:xfrm>
            </p:grpSpPr>
            <p:sp>
              <p:nvSpPr>
                <p:cNvPr id="452" name="Google Shape;5129;p73"/>
                <p:cNvSpPr/>
                <p:nvPr/>
              </p:nvSpPr>
              <p:spPr>
                <a:xfrm>
                  <a:off x="4846040" y="3654750"/>
                  <a:ext cx="31405" cy="26993"/>
                </a:xfrm>
                <a:custGeom>
                  <a:avLst/>
                  <a:gdLst/>
                  <a:ahLst/>
                  <a:cxnLst/>
                  <a:rect l="l" t="t" r="r" b="b"/>
                  <a:pathLst>
                    <a:path w="3993" h="3432" extrusionOk="0">
                      <a:moveTo>
                        <a:pt x="2272" y="0"/>
                      </a:moveTo>
                      <a:cubicBezTo>
                        <a:pt x="1853" y="0"/>
                        <a:pt x="1425" y="156"/>
                        <a:pt x="1077" y="504"/>
                      </a:cubicBezTo>
                      <a:cubicBezTo>
                        <a:pt x="0" y="1581"/>
                        <a:pt x="750" y="3432"/>
                        <a:pt x="2274" y="3432"/>
                      </a:cubicBezTo>
                      <a:cubicBezTo>
                        <a:pt x="3218" y="3432"/>
                        <a:pt x="3992" y="2658"/>
                        <a:pt x="3992" y="1714"/>
                      </a:cubicBezTo>
                      <a:cubicBezTo>
                        <a:pt x="3992" y="683"/>
                        <a:pt x="3150" y="0"/>
                        <a:pt x="227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5130;p73"/>
                <p:cNvSpPr/>
                <p:nvPr/>
              </p:nvSpPr>
              <p:spPr>
                <a:xfrm>
                  <a:off x="4858883" y="3664424"/>
                  <a:ext cx="8856" cy="7676"/>
                </a:xfrm>
                <a:custGeom>
                  <a:avLst/>
                  <a:gdLst/>
                  <a:ahLst/>
                  <a:cxnLst/>
                  <a:rect l="l" t="t" r="r" b="b"/>
                  <a:pathLst>
                    <a:path w="1126" h="976" extrusionOk="0">
                      <a:moveTo>
                        <a:pt x="641" y="0"/>
                      </a:moveTo>
                      <a:cubicBezTo>
                        <a:pt x="218" y="0"/>
                        <a:pt x="0" y="520"/>
                        <a:pt x="303" y="835"/>
                      </a:cubicBezTo>
                      <a:cubicBezTo>
                        <a:pt x="400" y="932"/>
                        <a:pt x="519" y="975"/>
                        <a:pt x="636" y="975"/>
                      </a:cubicBezTo>
                      <a:cubicBezTo>
                        <a:pt x="885" y="975"/>
                        <a:pt x="1125" y="780"/>
                        <a:pt x="1125" y="484"/>
                      </a:cubicBezTo>
                      <a:cubicBezTo>
                        <a:pt x="1125" y="218"/>
                        <a:pt x="907" y="0"/>
                        <a:pt x="64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5131;p73"/>
              <p:cNvGrpSpPr/>
              <p:nvPr/>
            </p:nvGrpSpPr>
            <p:grpSpPr>
              <a:xfrm>
                <a:off x="4925673" y="3691700"/>
                <a:ext cx="40253" cy="34472"/>
                <a:chOff x="4925673" y="3691700"/>
                <a:chExt cx="40253" cy="34472"/>
              </a:xfrm>
            </p:grpSpPr>
            <p:sp>
              <p:nvSpPr>
                <p:cNvPr id="450" name="Google Shape;5132;p73"/>
                <p:cNvSpPr/>
                <p:nvPr/>
              </p:nvSpPr>
              <p:spPr>
                <a:xfrm>
                  <a:off x="4925673" y="3691700"/>
                  <a:ext cx="40253" cy="34472"/>
                </a:xfrm>
                <a:custGeom>
                  <a:avLst/>
                  <a:gdLst/>
                  <a:ahLst/>
                  <a:cxnLst/>
                  <a:rect l="l" t="t" r="r" b="b"/>
                  <a:pathLst>
                    <a:path w="5118" h="4383" extrusionOk="0">
                      <a:moveTo>
                        <a:pt x="2908" y="0"/>
                      </a:moveTo>
                      <a:cubicBezTo>
                        <a:pt x="2371" y="0"/>
                        <a:pt x="1825" y="200"/>
                        <a:pt x="1379" y="645"/>
                      </a:cubicBezTo>
                      <a:cubicBezTo>
                        <a:pt x="0" y="2024"/>
                        <a:pt x="968" y="4383"/>
                        <a:pt x="2915" y="4383"/>
                      </a:cubicBezTo>
                      <a:cubicBezTo>
                        <a:pt x="4125" y="4383"/>
                        <a:pt x="5105" y="3403"/>
                        <a:pt x="5117" y="2193"/>
                      </a:cubicBezTo>
                      <a:cubicBezTo>
                        <a:pt x="5109" y="875"/>
                        <a:pt x="4031" y="0"/>
                        <a:pt x="290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5133;p73"/>
                <p:cNvSpPr/>
                <p:nvPr/>
              </p:nvSpPr>
              <p:spPr>
                <a:xfrm>
                  <a:off x="4938516" y="3701334"/>
                  <a:ext cx="17704" cy="15187"/>
                </a:xfrm>
                <a:custGeom>
                  <a:avLst/>
                  <a:gdLst/>
                  <a:ahLst/>
                  <a:cxnLst/>
                  <a:rect l="l" t="t" r="r" b="b"/>
                  <a:pathLst>
                    <a:path w="2251" h="1931" extrusionOk="0">
                      <a:moveTo>
                        <a:pt x="1295" y="1"/>
                      </a:moveTo>
                      <a:cubicBezTo>
                        <a:pt x="436" y="1"/>
                        <a:pt x="0" y="1041"/>
                        <a:pt x="605" y="1646"/>
                      </a:cubicBezTo>
                      <a:cubicBezTo>
                        <a:pt x="801" y="1842"/>
                        <a:pt x="1043" y="1930"/>
                        <a:pt x="1281" y="1930"/>
                      </a:cubicBezTo>
                      <a:cubicBezTo>
                        <a:pt x="1775" y="1930"/>
                        <a:pt x="2250" y="1549"/>
                        <a:pt x="2250" y="968"/>
                      </a:cubicBezTo>
                      <a:cubicBezTo>
                        <a:pt x="2250" y="436"/>
                        <a:pt x="1827" y="1"/>
                        <a:pt x="129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5134;p73"/>
              <p:cNvGrpSpPr/>
              <p:nvPr/>
            </p:nvGrpSpPr>
            <p:grpSpPr>
              <a:xfrm>
                <a:off x="4894653" y="3740848"/>
                <a:ext cx="31405" cy="26906"/>
                <a:chOff x="4894653" y="3740848"/>
                <a:chExt cx="31405" cy="26906"/>
              </a:xfrm>
            </p:grpSpPr>
            <p:sp>
              <p:nvSpPr>
                <p:cNvPr id="448" name="Google Shape;5135;p73"/>
                <p:cNvSpPr/>
                <p:nvPr/>
              </p:nvSpPr>
              <p:spPr>
                <a:xfrm>
                  <a:off x="4894653" y="3740848"/>
                  <a:ext cx="31405" cy="26906"/>
                </a:xfrm>
                <a:custGeom>
                  <a:avLst/>
                  <a:gdLst/>
                  <a:ahLst/>
                  <a:cxnLst/>
                  <a:rect l="l" t="t" r="r" b="b"/>
                  <a:pathLst>
                    <a:path w="3993" h="3421" extrusionOk="0">
                      <a:moveTo>
                        <a:pt x="2273" y="1"/>
                      </a:moveTo>
                      <a:cubicBezTo>
                        <a:pt x="1853" y="1"/>
                        <a:pt x="1425" y="157"/>
                        <a:pt x="1077" y="505"/>
                      </a:cubicBezTo>
                      <a:cubicBezTo>
                        <a:pt x="1" y="1582"/>
                        <a:pt x="763" y="3420"/>
                        <a:pt x="2287" y="3420"/>
                      </a:cubicBezTo>
                      <a:cubicBezTo>
                        <a:pt x="3230" y="3420"/>
                        <a:pt x="3993" y="2658"/>
                        <a:pt x="3993" y="1715"/>
                      </a:cubicBezTo>
                      <a:cubicBezTo>
                        <a:pt x="3993"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5136;p73"/>
                <p:cNvSpPr/>
                <p:nvPr/>
              </p:nvSpPr>
              <p:spPr>
                <a:xfrm>
                  <a:off x="4907497" y="3750522"/>
                  <a:ext cx="8950" cy="7605"/>
                </a:xfrm>
                <a:custGeom>
                  <a:avLst/>
                  <a:gdLst/>
                  <a:ahLst/>
                  <a:cxnLst/>
                  <a:rect l="l" t="t" r="r" b="b"/>
                  <a:pathLst>
                    <a:path w="1138" h="967" extrusionOk="0">
                      <a:moveTo>
                        <a:pt x="654" y="1"/>
                      </a:moveTo>
                      <a:cubicBezTo>
                        <a:pt x="218" y="1"/>
                        <a:pt x="1" y="521"/>
                        <a:pt x="303" y="823"/>
                      </a:cubicBezTo>
                      <a:cubicBezTo>
                        <a:pt x="406" y="922"/>
                        <a:pt x="531" y="967"/>
                        <a:pt x="652" y="967"/>
                      </a:cubicBezTo>
                      <a:cubicBezTo>
                        <a:pt x="902" y="967"/>
                        <a:pt x="1138" y="778"/>
                        <a:pt x="1138" y="485"/>
                      </a:cubicBezTo>
                      <a:cubicBezTo>
                        <a:pt x="1138" y="219"/>
                        <a:pt x="920" y="1"/>
                        <a:pt x="65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5137;p73"/>
              <p:cNvGrpSpPr/>
              <p:nvPr/>
            </p:nvGrpSpPr>
            <p:grpSpPr>
              <a:xfrm>
                <a:off x="4962300" y="3696348"/>
                <a:ext cx="38255" cy="32773"/>
                <a:chOff x="4962300" y="3696348"/>
                <a:chExt cx="38255" cy="32773"/>
              </a:xfrm>
            </p:grpSpPr>
            <p:sp>
              <p:nvSpPr>
                <p:cNvPr id="446" name="Google Shape;5138;p73"/>
                <p:cNvSpPr/>
                <p:nvPr/>
              </p:nvSpPr>
              <p:spPr>
                <a:xfrm>
                  <a:off x="4962300" y="3696348"/>
                  <a:ext cx="38255" cy="32773"/>
                </a:xfrm>
                <a:custGeom>
                  <a:avLst/>
                  <a:gdLst/>
                  <a:ahLst/>
                  <a:cxnLst/>
                  <a:rect l="l" t="t" r="r" b="b"/>
                  <a:pathLst>
                    <a:path w="4864" h="4167" extrusionOk="0">
                      <a:moveTo>
                        <a:pt x="2767" y="1"/>
                      </a:moveTo>
                      <a:cubicBezTo>
                        <a:pt x="2259" y="1"/>
                        <a:pt x="1740" y="189"/>
                        <a:pt x="1319" y="611"/>
                      </a:cubicBezTo>
                      <a:cubicBezTo>
                        <a:pt x="0" y="1929"/>
                        <a:pt x="932" y="4167"/>
                        <a:pt x="2783" y="4167"/>
                      </a:cubicBezTo>
                      <a:cubicBezTo>
                        <a:pt x="3932" y="4167"/>
                        <a:pt x="4863" y="3236"/>
                        <a:pt x="4863" y="2086"/>
                      </a:cubicBezTo>
                      <a:cubicBezTo>
                        <a:pt x="4863" y="833"/>
                        <a:pt x="3836" y="1"/>
                        <a:pt x="276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5139;p73"/>
                <p:cNvSpPr/>
                <p:nvPr/>
              </p:nvSpPr>
              <p:spPr>
                <a:xfrm>
                  <a:off x="4975238" y="3706093"/>
                  <a:ext cx="15612" cy="13386"/>
                </a:xfrm>
                <a:custGeom>
                  <a:avLst/>
                  <a:gdLst/>
                  <a:ahLst/>
                  <a:cxnLst/>
                  <a:rect l="l" t="t" r="r" b="b"/>
                  <a:pathLst>
                    <a:path w="1985" h="1702" extrusionOk="0">
                      <a:moveTo>
                        <a:pt x="1138" y="1"/>
                      </a:moveTo>
                      <a:cubicBezTo>
                        <a:pt x="388" y="1"/>
                        <a:pt x="1" y="908"/>
                        <a:pt x="533" y="1452"/>
                      </a:cubicBezTo>
                      <a:cubicBezTo>
                        <a:pt x="709" y="1624"/>
                        <a:pt x="923" y="1702"/>
                        <a:pt x="1132" y="1702"/>
                      </a:cubicBezTo>
                      <a:cubicBezTo>
                        <a:pt x="1569" y="1702"/>
                        <a:pt x="1984" y="1363"/>
                        <a:pt x="1984" y="847"/>
                      </a:cubicBezTo>
                      <a:cubicBezTo>
                        <a:pt x="1984" y="376"/>
                        <a:pt x="1609" y="1"/>
                        <a:pt x="1138"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5140;p73"/>
              <p:cNvGrpSpPr/>
              <p:nvPr/>
            </p:nvGrpSpPr>
            <p:grpSpPr>
              <a:xfrm>
                <a:off x="4980185" y="3743349"/>
                <a:ext cx="31499" cy="26969"/>
                <a:chOff x="4980185" y="3743349"/>
                <a:chExt cx="31499" cy="26969"/>
              </a:xfrm>
            </p:grpSpPr>
            <p:sp>
              <p:nvSpPr>
                <p:cNvPr id="444" name="Google Shape;5141;p73"/>
                <p:cNvSpPr/>
                <p:nvPr/>
              </p:nvSpPr>
              <p:spPr>
                <a:xfrm>
                  <a:off x="4980185" y="3743349"/>
                  <a:ext cx="31499" cy="26969"/>
                </a:xfrm>
                <a:custGeom>
                  <a:avLst/>
                  <a:gdLst/>
                  <a:ahLst/>
                  <a:cxnLst/>
                  <a:rect l="l" t="t" r="r" b="b"/>
                  <a:pathLst>
                    <a:path w="4005" h="3429" extrusionOk="0">
                      <a:moveTo>
                        <a:pt x="2274" y="0"/>
                      </a:moveTo>
                      <a:cubicBezTo>
                        <a:pt x="1855" y="0"/>
                        <a:pt x="1427" y="155"/>
                        <a:pt x="1077" y="501"/>
                      </a:cubicBezTo>
                      <a:cubicBezTo>
                        <a:pt x="1" y="1578"/>
                        <a:pt x="763" y="3429"/>
                        <a:pt x="2287" y="3429"/>
                      </a:cubicBezTo>
                      <a:cubicBezTo>
                        <a:pt x="3230" y="3429"/>
                        <a:pt x="3993" y="2667"/>
                        <a:pt x="4005" y="1723"/>
                      </a:cubicBezTo>
                      <a:cubicBezTo>
                        <a:pt x="4005" y="689"/>
                        <a:pt x="3158" y="0"/>
                        <a:pt x="2274"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5142;p73"/>
                <p:cNvSpPr/>
                <p:nvPr/>
              </p:nvSpPr>
              <p:spPr>
                <a:xfrm>
                  <a:off x="4993123" y="3753094"/>
                  <a:ext cx="8856" cy="7605"/>
                </a:xfrm>
                <a:custGeom>
                  <a:avLst/>
                  <a:gdLst/>
                  <a:ahLst/>
                  <a:cxnLst/>
                  <a:rect l="l" t="t" r="r" b="b"/>
                  <a:pathLst>
                    <a:path w="1126" h="967" extrusionOk="0">
                      <a:moveTo>
                        <a:pt x="642" y="0"/>
                      </a:moveTo>
                      <a:cubicBezTo>
                        <a:pt x="206" y="0"/>
                        <a:pt x="1" y="521"/>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5143;p73"/>
              <p:cNvGrpSpPr/>
              <p:nvPr/>
            </p:nvGrpSpPr>
            <p:grpSpPr>
              <a:xfrm>
                <a:off x="5013768" y="3734312"/>
                <a:ext cx="31499" cy="26969"/>
                <a:chOff x="5013768" y="3734312"/>
                <a:chExt cx="31499" cy="26969"/>
              </a:xfrm>
            </p:grpSpPr>
            <p:sp>
              <p:nvSpPr>
                <p:cNvPr id="442" name="Google Shape;5144;p73"/>
                <p:cNvSpPr/>
                <p:nvPr/>
              </p:nvSpPr>
              <p:spPr>
                <a:xfrm>
                  <a:off x="5013768" y="3734312"/>
                  <a:ext cx="31499" cy="26969"/>
                </a:xfrm>
                <a:custGeom>
                  <a:avLst/>
                  <a:gdLst/>
                  <a:ahLst/>
                  <a:cxnLst/>
                  <a:rect l="l" t="t" r="r" b="b"/>
                  <a:pathLst>
                    <a:path w="4005" h="3429" extrusionOk="0">
                      <a:moveTo>
                        <a:pt x="2281" y="1"/>
                      </a:moveTo>
                      <a:cubicBezTo>
                        <a:pt x="1858" y="1"/>
                        <a:pt x="1428" y="159"/>
                        <a:pt x="1077" y="513"/>
                      </a:cubicBezTo>
                      <a:cubicBezTo>
                        <a:pt x="1" y="1590"/>
                        <a:pt x="775" y="3429"/>
                        <a:pt x="2299" y="3429"/>
                      </a:cubicBezTo>
                      <a:cubicBezTo>
                        <a:pt x="3231" y="3417"/>
                        <a:pt x="3993" y="2655"/>
                        <a:pt x="4005" y="1711"/>
                      </a:cubicBezTo>
                      <a:cubicBezTo>
                        <a:pt x="3997" y="682"/>
                        <a:pt x="3157" y="1"/>
                        <a:pt x="2281"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5145;p73"/>
                <p:cNvSpPr/>
                <p:nvPr/>
              </p:nvSpPr>
              <p:spPr>
                <a:xfrm>
                  <a:off x="5028043" y="3743963"/>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5146;p73"/>
              <p:cNvGrpSpPr/>
              <p:nvPr/>
            </p:nvGrpSpPr>
            <p:grpSpPr>
              <a:xfrm>
                <a:off x="5036703" y="3764545"/>
                <a:ext cx="31499" cy="26898"/>
                <a:chOff x="5036703" y="3764545"/>
                <a:chExt cx="31499" cy="26898"/>
              </a:xfrm>
            </p:grpSpPr>
            <p:sp>
              <p:nvSpPr>
                <p:cNvPr id="440" name="Google Shape;5147;p73"/>
                <p:cNvSpPr/>
                <p:nvPr/>
              </p:nvSpPr>
              <p:spPr>
                <a:xfrm>
                  <a:off x="5036703" y="3764545"/>
                  <a:ext cx="31499" cy="26898"/>
                </a:xfrm>
                <a:custGeom>
                  <a:avLst/>
                  <a:gdLst/>
                  <a:ahLst/>
                  <a:cxnLst/>
                  <a:rect l="l" t="t" r="r" b="b"/>
                  <a:pathLst>
                    <a:path w="4005" h="3420" extrusionOk="0">
                      <a:moveTo>
                        <a:pt x="2284" y="0"/>
                      </a:moveTo>
                      <a:cubicBezTo>
                        <a:pt x="1865" y="0"/>
                        <a:pt x="1437" y="156"/>
                        <a:pt x="1089" y="504"/>
                      </a:cubicBezTo>
                      <a:cubicBezTo>
                        <a:pt x="0" y="1581"/>
                        <a:pt x="774" y="3419"/>
                        <a:pt x="2298" y="3419"/>
                      </a:cubicBezTo>
                      <a:cubicBezTo>
                        <a:pt x="3242" y="3419"/>
                        <a:pt x="4004" y="2657"/>
                        <a:pt x="4004" y="1714"/>
                      </a:cubicBezTo>
                      <a:cubicBezTo>
                        <a:pt x="4004" y="682"/>
                        <a:pt x="3162" y="0"/>
                        <a:pt x="2284"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5148;p73"/>
                <p:cNvSpPr/>
                <p:nvPr/>
              </p:nvSpPr>
              <p:spPr>
                <a:xfrm>
                  <a:off x="5049641" y="3774211"/>
                  <a:ext cx="8856" cy="7605"/>
                </a:xfrm>
                <a:custGeom>
                  <a:avLst/>
                  <a:gdLst/>
                  <a:ahLst/>
                  <a:cxnLst/>
                  <a:rect l="l" t="t" r="r" b="b"/>
                  <a:pathLst>
                    <a:path w="1126" h="967" extrusionOk="0">
                      <a:moveTo>
                        <a:pt x="653" y="1"/>
                      </a:moveTo>
                      <a:cubicBezTo>
                        <a:pt x="218" y="1"/>
                        <a:pt x="0" y="521"/>
                        <a:pt x="303" y="823"/>
                      </a:cubicBezTo>
                      <a:cubicBezTo>
                        <a:pt x="402" y="922"/>
                        <a:pt x="524" y="967"/>
                        <a:pt x="643" y="967"/>
                      </a:cubicBezTo>
                      <a:cubicBezTo>
                        <a:pt x="890" y="967"/>
                        <a:pt x="1125" y="778"/>
                        <a:pt x="1125" y="485"/>
                      </a:cubicBezTo>
                      <a:cubicBezTo>
                        <a:pt x="1125" y="219"/>
                        <a:pt x="920" y="1"/>
                        <a:pt x="65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5149;p73"/>
              <p:cNvGrpSpPr/>
              <p:nvPr/>
            </p:nvGrpSpPr>
            <p:grpSpPr>
              <a:xfrm>
                <a:off x="4953546" y="3768352"/>
                <a:ext cx="31405" cy="26898"/>
                <a:chOff x="4953546" y="3768352"/>
                <a:chExt cx="31405" cy="26898"/>
              </a:xfrm>
            </p:grpSpPr>
            <p:sp>
              <p:nvSpPr>
                <p:cNvPr id="438" name="Google Shape;5150;p73"/>
                <p:cNvSpPr/>
                <p:nvPr/>
              </p:nvSpPr>
              <p:spPr>
                <a:xfrm>
                  <a:off x="4953546" y="3768352"/>
                  <a:ext cx="31405" cy="26898"/>
                </a:xfrm>
                <a:custGeom>
                  <a:avLst/>
                  <a:gdLst/>
                  <a:ahLst/>
                  <a:cxnLst/>
                  <a:rect l="l" t="t" r="r" b="b"/>
                  <a:pathLst>
                    <a:path w="3993" h="3420" extrusionOk="0">
                      <a:moveTo>
                        <a:pt x="2271" y="0"/>
                      </a:moveTo>
                      <a:cubicBezTo>
                        <a:pt x="1852" y="0"/>
                        <a:pt x="1425" y="156"/>
                        <a:pt x="1077" y="504"/>
                      </a:cubicBezTo>
                      <a:cubicBezTo>
                        <a:pt x="1" y="1581"/>
                        <a:pt x="751" y="3419"/>
                        <a:pt x="2287" y="3419"/>
                      </a:cubicBezTo>
                      <a:cubicBezTo>
                        <a:pt x="3218" y="3419"/>
                        <a:pt x="3992" y="2657"/>
                        <a:pt x="3992" y="1726"/>
                      </a:cubicBezTo>
                      <a:cubicBezTo>
                        <a:pt x="3992" y="686"/>
                        <a:pt x="3150" y="0"/>
                        <a:pt x="2271"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5151;p73"/>
                <p:cNvSpPr/>
                <p:nvPr/>
              </p:nvSpPr>
              <p:spPr>
                <a:xfrm>
                  <a:off x="4966390" y="3778018"/>
                  <a:ext cx="8950" cy="7684"/>
                </a:xfrm>
                <a:custGeom>
                  <a:avLst/>
                  <a:gdLst/>
                  <a:ahLst/>
                  <a:cxnLst/>
                  <a:rect l="l" t="t" r="r" b="b"/>
                  <a:pathLst>
                    <a:path w="1138" h="977" extrusionOk="0">
                      <a:moveTo>
                        <a:pt x="654" y="1"/>
                      </a:moveTo>
                      <a:cubicBezTo>
                        <a:pt x="218" y="1"/>
                        <a:pt x="1" y="533"/>
                        <a:pt x="303" y="835"/>
                      </a:cubicBezTo>
                      <a:cubicBezTo>
                        <a:pt x="404" y="933"/>
                        <a:pt x="527" y="976"/>
                        <a:pt x="647" y="976"/>
                      </a:cubicBezTo>
                      <a:cubicBezTo>
                        <a:pt x="899" y="976"/>
                        <a:pt x="1138" y="784"/>
                        <a:pt x="1138" y="497"/>
                      </a:cubicBezTo>
                      <a:cubicBezTo>
                        <a:pt x="1138" y="218"/>
                        <a:pt x="920" y="1"/>
                        <a:pt x="65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5152;p73"/>
              <p:cNvGrpSpPr/>
              <p:nvPr/>
            </p:nvGrpSpPr>
            <p:grpSpPr>
              <a:xfrm>
                <a:off x="4964770" y="3814016"/>
                <a:ext cx="31499" cy="26993"/>
                <a:chOff x="4964770" y="3814016"/>
                <a:chExt cx="31499" cy="26993"/>
              </a:xfrm>
            </p:grpSpPr>
            <p:sp>
              <p:nvSpPr>
                <p:cNvPr id="436" name="Google Shape;5153;p73"/>
                <p:cNvSpPr/>
                <p:nvPr/>
              </p:nvSpPr>
              <p:spPr>
                <a:xfrm>
                  <a:off x="4964770" y="3814016"/>
                  <a:ext cx="31499" cy="26993"/>
                </a:xfrm>
                <a:custGeom>
                  <a:avLst/>
                  <a:gdLst/>
                  <a:ahLst/>
                  <a:cxnLst/>
                  <a:rect l="l" t="t" r="r" b="b"/>
                  <a:pathLst>
                    <a:path w="4005" h="3432" extrusionOk="0">
                      <a:moveTo>
                        <a:pt x="2276" y="0"/>
                      </a:moveTo>
                      <a:cubicBezTo>
                        <a:pt x="1855" y="0"/>
                        <a:pt x="1426" y="156"/>
                        <a:pt x="1078" y="504"/>
                      </a:cubicBezTo>
                      <a:cubicBezTo>
                        <a:pt x="1" y="1581"/>
                        <a:pt x="763" y="3432"/>
                        <a:pt x="2287" y="3432"/>
                      </a:cubicBezTo>
                      <a:cubicBezTo>
                        <a:pt x="3231" y="3432"/>
                        <a:pt x="3993" y="2658"/>
                        <a:pt x="4005" y="1714"/>
                      </a:cubicBezTo>
                      <a:cubicBezTo>
                        <a:pt x="4005" y="683"/>
                        <a:pt x="3158" y="0"/>
                        <a:pt x="2276"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5154;p73"/>
                <p:cNvSpPr/>
                <p:nvPr/>
              </p:nvSpPr>
              <p:spPr>
                <a:xfrm>
                  <a:off x="4977715" y="3823690"/>
                  <a:ext cx="8856" cy="7676"/>
                </a:xfrm>
                <a:custGeom>
                  <a:avLst/>
                  <a:gdLst/>
                  <a:ahLst/>
                  <a:cxnLst/>
                  <a:rect l="l" t="t" r="r" b="b"/>
                  <a:pathLst>
                    <a:path w="1126" h="976" extrusionOk="0">
                      <a:moveTo>
                        <a:pt x="641" y="0"/>
                      </a:moveTo>
                      <a:cubicBezTo>
                        <a:pt x="206" y="0"/>
                        <a:pt x="0" y="520"/>
                        <a:pt x="303" y="835"/>
                      </a:cubicBezTo>
                      <a:cubicBezTo>
                        <a:pt x="399" y="932"/>
                        <a:pt x="519" y="975"/>
                        <a:pt x="636" y="975"/>
                      </a:cubicBezTo>
                      <a:cubicBezTo>
                        <a:pt x="885" y="975"/>
                        <a:pt x="1125" y="780"/>
                        <a:pt x="1125" y="484"/>
                      </a:cubicBezTo>
                      <a:cubicBezTo>
                        <a:pt x="1125" y="218"/>
                        <a:pt x="907" y="0"/>
                        <a:pt x="64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5155;p73"/>
              <p:cNvGrpSpPr/>
              <p:nvPr/>
            </p:nvGrpSpPr>
            <p:grpSpPr>
              <a:xfrm>
                <a:off x="4923290" y="3800504"/>
                <a:ext cx="31468" cy="26898"/>
                <a:chOff x="4923290" y="3800504"/>
                <a:chExt cx="31468" cy="26898"/>
              </a:xfrm>
            </p:grpSpPr>
            <p:sp>
              <p:nvSpPr>
                <p:cNvPr id="434" name="Google Shape;5156;p73"/>
                <p:cNvSpPr/>
                <p:nvPr/>
              </p:nvSpPr>
              <p:spPr>
                <a:xfrm>
                  <a:off x="4923290" y="3800504"/>
                  <a:ext cx="31468" cy="26898"/>
                </a:xfrm>
                <a:custGeom>
                  <a:avLst/>
                  <a:gdLst/>
                  <a:ahLst/>
                  <a:cxnLst/>
                  <a:rect l="l" t="t" r="r" b="b"/>
                  <a:pathLst>
                    <a:path w="4001" h="3420" extrusionOk="0">
                      <a:moveTo>
                        <a:pt x="2276" y="1"/>
                      </a:moveTo>
                      <a:cubicBezTo>
                        <a:pt x="1855" y="1"/>
                        <a:pt x="1426" y="156"/>
                        <a:pt x="1077" y="505"/>
                      </a:cubicBezTo>
                      <a:cubicBezTo>
                        <a:pt x="1" y="1581"/>
                        <a:pt x="763" y="3420"/>
                        <a:pt x="2287" y="3420"/>
                      </a:cubicBezTo>
                      <a:cubicBezTo>
                        <a:pt x="3231" y="3420"/>
                        <a:pt x="3993" y="2658"/>
                        <a:pt x="3993" y="1714"/>
                      </a:cubicBezTo>
                      <a:cubicBezTo>
                        <a:pt x="4001" y="683"/>
                        <a:pt x="3156" y="1"/>
                        <a:pt x="227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5157;p73"/>
                <p:cNvSpPr/>
                <p:nvPr/>
              </p:nvSpPr>
              <p:spPr>
                <a:xfrm>
                  <a:off x="4937470" y="3810178"/>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5158;p73"/>
              <p:cNvGrpSpPr/>
              <p:nvPr/>
            </p:nvGrpSpPr>
            <p:grpSpPr>
              <a:xfrm>
                <a:off x="5108534" y="3650943"/>
                <a:ext cx="31405" cy="26993"/>
                <a:chOff x="5108534" y="3650943"/>
                <a:chExt cx="31405" cy="26993"/>
              </a:xfrm>
            </p:grpSpPr>
            <p:sp>
              <p:nvSpPr>
                <p:cNvPr id="432" name="Google Shape;5159;p73"/>
                <p:cNvSpPr/>
                <p:nvPr/>
              </p:nvSpPr>
              <p:spPr>
                <a:xfrm>
                  <a:off x="5108534" y="3650943"/>
                  <a:ext cx="31405" cy="26993"/>
                </a:xfrm>
                <a:custGeom>
                  <a:avLst/>
                  <a:gdLst/>
                  <a:ahLst/>
                  <a:cxnLst/>
                  <a:rect l="l" t="t" r="r" b="b"/>
                  <a:pathLst>
                    <a:path w="3993" h="3432" extrusionOk="0">
                      <a:moveTo>
                        <a:pt x="2272" y="1"/>
                      </a:moveTo>
                      <a:cubicBezTo>
                        <a:pt x="1853" y="1"/>
                        <a:pt x="1425" y="156"/>
                        <a:pt x="1077" y="505"/>
                      </a:cubicBezTo>
                      <a:cubicBezTo>
                        <a:pt x="0" y="1581"/>
                        <a:pt x="762" y="3432"/>
                        <a:pt x="2286" y="3432"/>
                      </a:cubicBezTo>
                      <a:cubicBezTo>
                        <a:pt x="3230" y="3432"/>
                        <a:pt x="3992" y="2658"/>
                        <a:pt x="3992" y="1714"/>
                      </a:cubicBezTo>
                      <a:cubicBezTo>
                        <a:pt x="3992" y="683"/>
                        <a:pt x="3150" y="1"/>
                        <a:pt x="227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5160;p73"/>
                <p:cNvSpPr/>
                <p:nvPr/>
              </p:nvSpPr>
              <p:spPr>
                <a:xfrm>
                  <a:off x="5122707" y="3660617"/>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5161;p73"/>
              <p:cNvGrpSpPr/>
              <p:nvPr/>
            </p:nvGrpSpPr>
            <p:grpSpPr>
              <a:xfrm>
                <a:off x="5119380" y="3760739"/>
                <a:ext cx="31499" cy="26993"/>
                <a:chOff x="5119380" y="3760739"/>
                <a:chExt cx="31499" cy="26993"/>
              </a:xfrm>
            </p:grpSpPr>
            <p:sp>
              <p:nvSpPr>
                <p:cNvPr id="430" name="Google Shape;5162;p73"/>
                <p:cNvSpPr/>
                <p:nvPr/>
              </p:nvSpPr>
              <p:spPr>
                <a:xfrm>
                  <a:off x="5119380" y="3760739"/>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20"/>
                        <a:pt x="3992" y="2657"/>
                        <a:pt x="4004" y="1714"/>
                      </a:cubicBezTo>
                      <a:cubicBezTo>
                        <a:pt x="4004" y="683"/>
                        <a:pt x="3157" y="0"/>
                        <a:pt x="227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5163;p73"/>
                <p:cNvSpPr/>
                <p:nvPr/>
              </p:nvSpPr>
              <p:spPr>
                <a:xfrm>
                  <a:off x="5132318" y="3770405"/>
                  <a:ext cx="8856" cy="7653"/>
                </a:xfrm>
                <a:custGeom>
                  <a:avLst/>
                  <a:gdLst/>
                  <a:ahLst/>
                  <a:cxnLst/>
                  <a:rect l="l" t="t" r="r" b="b"/>
                  <a:pathLst>
                    <a:path w="1126" h="973" extrusionOk="0">
                      <a:moveTo>
                        <a:pt x="641" y="1"/>
                      </a:moveTo>
                      <a:cubicBezTo>
                        <a:pt x="206" y="1"/>
                        <a:pt x="0" y="521"/>
                        <a:pt x="303" y="824"/>
                      </a:cubicBezTo>
                      <a:cubicBezTo>
                        <a:pt x="402" y="926"/>
                        <a:pt x="524" y="972"/>
                        <a:pt x="644" y="972"/>
                      </a:cubicBezTo>
                      <a:cubicBezTo>
                        <a:pt x="890" y="972"/>
                        <a:pt x="1125" y="778"/>
                        <a:pt x="1125" y="485"/>
                      </a:cubicBezTo>
                      <a:cubicBezTo>
                        <a:pt x="1125" y="219"/>
                        <a:pt x="908" y="1"/>
                        <a:pt x="64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5164;p73"/>
              <p:cNvGrpSpPr/>
              <p:nvPr/>
            </p:nvGrpSpPr>
            <p:grpSpPr>
              <a:xfrm>
                <a:off x="5119380" y="3788235"/>
                <a:ext cx="31499" cy="26993"/>
                <a:chOff x="5119380" y="3788235"/>
                <a:chExt cx="31499" cy="26993"/>
              </a:xfrm>
            </p:grpSpPr>
            <p:sp>
              <p:nvSpPr>
                <p:cNvPr id="428" name="Google Shape;5165;p73"/>
                <p:cNvSpPr/>
                <p:nvPr/>
              </p:nvSpPr>
              <p:spPr>
                <a:xfrm>
                  <a:off x="5119380" y="3788235"/>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19"/>
                        <a:pt x="3992" y="2657"/>
                        <a:pt x="4004" y="1714"/>
                      </a:cubicBezTo>
                      <a:cubicBezTo>
                        <a:pt x="4004" y="683"/>
                        <a:pt x="3157" y="0"/>
                        <a:pt x="227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5166;p73"/>
                <p:cNvSpPr/>
                <p:nvPr/>
              </p:nvSpPr>
              <p:spPr>
                <a:xfrm>
                  <a:off x="5132318" y="3797901"/>
                  <a:ext cx="8856" cy="7605"/>
                </a:xfrm>
                <a:custGeom>
                  <a:avLst/>
                  <a:gdLst/>
                  <a:ahLst/>
                  <a:cxnLst/>
                  <a:rect l="l" t="t" r="r" b="b"/>
                  <a:pathLst>
                    <a:path w="1126" h="967" extrusionOk="0">
                      <a:moveTo>
                        <a:pt x="641" y="1"/>
                      </a:moveTo>
                      <a:cubicBezTo>
                        <a:pt x="206" y="1"/>
                        <a:pt x="0" y="521"/>
                        <a:pt x="303" y="824"/>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5167;p73"/>
              <p:cNvGrpSpPr/>
              <p:nvPr/>
            </p:nvGrpSpPr>
            <p:grpSpPr>
              <a:xfrm>
                <a:off x="5158005" y="3875284"/>
                <a:ext cx="31405" cy="27001"/>
                <a:chOff x="5158005" y="3875284"/>
                <a:chExt cx="31405" cy="27001"/>
              </a:xfrm>
            </p:grpSpPr>
            <p:sp>
              <p:nvSpPr>
                <p:cNvPr id="426" name="Google Shape;5168;p73"/>
                <p:cNvSpPr/>
                <p:nvPr/>
              </p:nvSpPr>
              <p:spPr>
                <a:xfrm>
                  <a:off x="5158005" y="3875284"/>
                  <a:ext cx="31405" cy="27001"/>
                </a:xfrm>
                <a:custGeom>
                  <a:avLst/>
                  <a:gdLst/>
                  <a:ahLst/>
                  <a:cxnLst/>
                  <a:rect l="l" t="t" r="r" b="b"/>
                  <a:pathLst>
                    <a:path w="3993" h="3433" extrusionOk="0">
                      <a:moveTo>
                        <a:pt x="2273" y="1"/>
                      </a:moveTo>
                      <a:cubicBezTo>
                        <a:pt x="1853" y="1"/>
                        <a:pt x="1425" y="157"/>
                        <a:pt x="1077" y="505"/>
                      </a:cubicBezTo>
                      <a:cubicBezTo>
                        <a:pt x="0" y="1581"/>
                        <a:pt x="763" y="3432"/>
                        <a:pt x="2287" y="3432"/>
                      </a:cubicBezTo>
                      <a:cubicBezTo>
                        <a:pt x="3230" y="3432"/>
                        <a:pt x="3992" y="2658"/>
                        <a:pt x="3992" y="1714"/>
                      </a:cubicBezTo>
                      <a:cubicBezTo>
                        <a:pt x="3992"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5169;p73"/>
                <p:cNvSpPr/>
                <p:nvPr/>
              </p:nvSpPr>
              <p:spPr>
                <a:xfrm>
                  <a:off x="5170848" y="3884958"/>
                  <a:ext cx="8950" cy="7645"/>
                </a:xfrm>
                <a:custGeom>
                  <a:avLst/>
                  <a:gdLst/>
                  <a:ahLst/>
                  <a:cxnLst/>
                  <a:rect l="l" t="t" r="r" b="b"/>
                  <a:pathLst>
                    <a:path w="1138" h="972" extrusionOk="0">
                      <a:moveTo>
                        <a:pt x="654" y="0"/>
                      </a:moveTo>
                      <a:cubicBezTo>
                        <a:pt x="218" y="0"/>
                        <a:pt x="1" y="521"/>
                        <a:pt x="303" y="823"/>
                      </a:cubicBezTo>
                      <a:cubicBezTo>
                        <a:pt x="406" y="926"/>
                        <a:pt x="531" y="972"/>
                        <a:pt x="652" y="972"/>
                      </a:cubicBezTo>
                      <a:cubicBezTo>
                        <a:pt x="902" y="972"/>
                        <a:pt x="1138" y="777"/>
                        <a:pt x="1138" y="484"/>
                      </a:cubicBezTo>
                      <a:cubicBezTo>
                        <a:pt x="1138" y="218"/>
                        <a:pt x="920" y="0"/>
                        <a:pt x="65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5170;p73"/>
              <p:cNvGrpSpPr/>
              <p:nvPr/>
            </p:nvGrpSpPr>
            <p:grpSpPr>
              <a:xfrm>
                <a:off x="5233163" y="3764545"/>
                <a:ext cx="31499" cy="26898"/>
                <a:chOff x="5233163" y="3764545"/>
                <a:chExt cx="31499" cy="26898"/>
              </a:xfrm>
            </p:grpSpPr>
            <p:sp>
              <p:nvSpPr>
                <p:cNvPr id="424" name="Google Shape;5171;p73"/>
                <p:cNvSpPr/>
                <p:nvPr/>
              </p:nvSpPr>
              <p:spPr>
                <a:xfrm>
                  <a:off x="5233163" y="3764545"/>
                  <a:ext cx="31499" cy="26898"/>
                </a:xfrm>
                <a:custGeom>
                  <a:avLst/>
                  <a:gdLst/>
                  <a:ahLst/>
                  <a:cxnLst/>
                  <a:rect l="l" t="t" r="r" b="b"/>
                  <a:pathLst>
                    <a:path w="4005" h="3420" extrusionOk="0">
                      <a:moveTo>
                        <a:pt x="2276" y="0"/>
                      </a:moveTo>
                      <a:cubicBezTo>
                        <a:pt x="1855" y="0"/>
                        <a:pt x="1426" y="156"/>
                        <a:pt x="1078" y="504"/>
                      </a:cubicBezTo>
                      <a:cubicBezTo>
                        <a:pt x="1" y="1581"/>
                        <a:pt x="763" y="3419"/>
                        <a:pt x="2287" y="3419"/>
                      </a:cubicBezTo>
                      <a:cubicBezTo>
                        <a:pt x="3231" y="3419"/>
                        <a:pt x="4005" y="2657"/>
                        <a:pt x="4005" y="1714"/>
                      </a:cubicBezTo>
                      <a:cubicBezTo>
                        <a:pt x="4005" y="682"/>
                        <a:pt x="3158" y="0"/>
                        <a:pt x="2276"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5172;p73"/>
                <p:cNvSpPr/>
                <p:nvPr/>
              </p:nvSpPr>
              <p:spPr>
                <a:xfrm>
                  <a:off x="5246108" y="3774211"/>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5173;p73"/>
              <p:cNvGrpSpPr/>
              <p:nvPr/>
            </p:nvGrpSpPr>
            <p:grpSpPr>
              <a:xfrm>
                <a:off x="5276168" y="3805545"/>
                <a:ext cx="31499" cy="26906"/>
                <a:chOff x="5276168" y="3805545"/>
                <a:chExt cx="31499" cy="26906"/>
              </a:xfrm>
            </p:grpSpPr>
            <p:sp>
              <p:nvSpPr>
                <p:cNvPr id="422" name="Google Shape;5174;p73"/>
                <p:cNvSpPr/>
                <p:nvPr/>
              </p:nvSpPr>
              <p:spPr>
                <a:xfrm>
                  <a:off x="5276168" y="3805545"/>
                  <a:ext cx="31499" cy="26906"/>
                </a:xfrm>
                <a:custGeom>
                  <a:avLst/>
                  <a:gdLst/>
                  <a:ahLst/>
                  <a:cxnLst/>
                  <a:rect l="l" t="t" r="r" b="b"/>
                  <a:pathLst>
                    <a:path w="4005" h="3421" extrusionOk="0">
                      <a:moveTo>
                        <a:pt x="2281" y="1"/>
                      </a:moveTo>
                      <a:cubicBezTo>
                        <a:pt x="1860" y="1"/>
                        <a:pt x="1429" y="157"/>
                        <a:pt x="1077" y="505"/>
                      </a:cubicBezTo>
                      <a:cubicBezTo>
                        <a:pt x="1" y="1581"/>
                        <a:pt x="763" y="3420"/>
                        <a:pt x="2287" y="3420"/>
                      </a:cubicBezTo>
                      <a:cubicBezTo>
                        <a:pt x="3231" y="3420"/>
                        <a:pt x="4005" y="2658"/>
                        <a:pt x="4005" y="1714"/>
                      </a:cubicBezTo>
                      <a:cubicBezTo>
                        <a:pt x="4005" y="683"/>
                        <a:pt x="3163" y="1"/>
                        <a:pt x="2281"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5175;p73"/>
                <p:cNvSpPr/>
                <p:nvPr/>
              </p:nvSpPr>
              <p:spPr>
                <a:xfrm>
                  <a:off x="5289106" y="3815219"/>
                  <a:ext cx="8856" cy="7605"/>
                </a:xfrm>
                <a:custGeom>
                  <a:avLst/>
                  <a:gdLst/>
                  <a:ahLst/>
                  <a:cxnLst/>
                  <a:rect l="l" t="t" r="r" b="b"/>
                  <a:pathLst>
                    <a:path w="1126" h="967" extrusionOk="0">
                      <a:moveTo>
                        <a:pt x="642" y="1"/>
                      </a:moveTo>
                      <a:cubicBezTo>
                        <a:pt x="219" y="1"/>
                        <a:pt x="1" y="521"/>
                        <a:pt x="303" y="823"/>
                      </a:cubicBezTo>
                      <a:cubicBezTo>
                        <a:pt x="402" y="922"/>
                        <a:pt x="524" y="967"/>
                        <a:pt x="644" y="967"/>
                      </a:cubicBezTo>
                      <a:cubicBezTo>
                        <a:pt x="890" y="967"/>
                        <a:pt x="1126" y="778"/>
                        <a:pt x="1126" y="484"/>
                      </a:cubicBezTo>
                      <a:cubicBezTo>
                        <a:pt x="1126" y="218"/>
                        <a:pt x="908" y="1"/>
                        <a:pt x="64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5176;p73"/>
              <p:cNvGrpSpPr/>
              <p:nvPr/>
            </p:nvGrpSpPr>
            <p:grpSpPr>
              <a:xfrm>
                <a:off x="5294053" y="3851933"/>
                <a:ext cx="31405" cy="26945"/>
                <a:chOff x="5294053" y="3851933"/>
                <a:chExt cx="31405" cy="26945"/>
              </a:xfrm>
            </p:grpSpPr>
            <p:sp>
              <p:nvSpPr>
                <p:cNvPr id="420" name="Google Shape;5177;p73"/>
                <p:cNvSpPr/>
                <p:nvPr/>
              </p:nvSpPr>
              <p:spPr>
                <a:xfrm>
                  <a:off x="5294053" y="3851933"/>
                  <a:ext cx="31405" cy="26945"/>
                </a:xfrm>
                <a:custGeom>
                  <a:avLst/>
                  <a:gdLst/>
                  <a:ahLst/>
                  <a:cxnLst/>
                  <a:rect l="l" t="t" r="r" b="b"/>
                  <a:pathLst>
                    <a:path w="3993" h="3426" extrusionOk="0">
                      <a:moveTo>
                        <a:pt x="2273" y="1"/>
                      </a:moveTo>
                      <a:cubicBezTo>
                        <a:pt x="1854" y="1"/>
                        <a:pt x="1426" y="158"/>
                        <a:pt x="1077" y="510"/>
                      </a:cubicBezTo>
                      <a:cubicBezTo>
                        <a:pt x="1" y="1587"/>
                        <a:pt x="763" y="3425"/>
                        <a:pt x="2287" y="3425"/>
                      </a:cubicBezTo>
                      <a:cubicBezTo>
                        <a:pt x="3231" y="3425"/>
                        <a:pt x="3993" y="2663"/>
                        <a:pt x="3993" y="1720"/>
                      </a:cubicBezTo>
                      <a:cubicBezTo>
                        <a:pt x="3993" y="688"/>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5178;p73"/>
                <p:cNvSpPr/>
                <p:nvPr/>
              </p:nvSpPr>
              <p:spPr>
                <a:xfrm>
                  <a:off x="5308234" y="3861552"/>
                  <a:ext cx="7621" cy="7621"/>
                </a:xfrm>
                <a:custGeom>
                  <a:avLst/>
                  <a:gdLst/>
                  <a:ahLst/>
                  <a:cxnLst/>
                  <a:rect l="l" t="t" r="r" b="b"/>
                  <a:pathLst>
                    <a:path w="969" h="969" extrusionOk="0">
                      <a:moveTo>
                        <a:pt x="484" y="1"/>
                      </a:moveTo>
                      <a:cubicBezTo>
                        <a:pt x="218" y="1"/>
                        <a:pt x="0" y="218"/>
                        <a:pt x="0" y="485"/>
                      </a:cubicBezTo>
                      <a:cubicBezTo>
                        <a:pt x="0" y="763"/>
                        <a:pt x="218" y="968"/>
                        <a:pt x="484" y="968"/>
                      </a:cubicBezTo>
                      <a:cubicBezTo>
                        <a:pt x="750" y="968"/>
                        <a:pt x="968" y="763"/>
                        <a:pt x="968" y="485"/>
                      </a:cubicBezTo>
                      <a:cubicBezTo>
                        <a:pt x="968" y="218"/>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5179;p73"/>
              <p:cNvGrpSpPr/>
              <p:nvPr/>
            </p:nvGrpSpPr>
            <p:grpSpPr>
              <a:xfrm>
                <a:off x="5341723" y="3851902"/>
                <a:ext cx="31405" cy="26977"/>
                <a:chOff x="5341723" y="3851902"/>
                <a:chExt cx="31405" cy="26977"/>
              </a:xfrm>
            </p:grpSpPr>
            <p:sp>
              <p:nvSpPr>
                <p:cNvPr id="418" name="Google Shape;5180;p73"/>
                <p:cNvSpPr/>
                <p:nvPr/>
              </p:nvSpPr>
              <p:spPr>
                <a:xfrm>
                  <a:off x="5341723" y="3851902"/>
                  <a:ext cx="31405" cy="26977"/>
                </a:xfrm>
                <a:custGeom>
                  <a:avLst/>
                  <a:gdLst/>
                  <a:ahLst/>
                  <a:cxnLst/>
                  <a:rect l="l" t="t" r="r" b="b"/>
                  <a:pathLst>
                    <a:path w="3993" h="3430" extrusionOk="0">
                      <a:moveTo>
                        <a:pt x="2266" y="1"/>
                      </a:moveTo>
                      <a:cubicBezTo>
                        <a:pt x="1848" y="1"/>
                        <a:pt x="1423" y="156"/>
                        <a:pt x="1077" y="502"/>
                      </a:cubicBezTo>
                      <a:cubicBezTo>
                        <a:pt x="0" y="1578"/>
                        <a:pt x="762" y="3429"/>
                        <a:pt x="2287" y="3429"/>
                      </a:cubicBezTo>
                      <a:cubicBezTo>
                        <a:pt x="3230" y="3429"/>
                        <a:pt x="3992" y="2667"/>
                        <a:pt x="3992" y="1724"/>
                      </a:cubicBezTo>
                      <a:cubicBezTo>
                        <a:pt x="3992" y="690"/>
                        <a:pt x="3146" y="1"/>
                        <a:pt x="226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5181;p73"/>
                <p:cNvSpPr/>
                <p:nvPr/>
              </p:nvSpPr>
              <p:spPr>
                <a:xfrm>
                  <a:off x="5354567" y="3861647"/>
                  <a:ext cx="8950" cy="7590"/>
                </a:xfrm>
                <a:custGeom>
                  <a:avLst/>
                  <a:gdLst/>
                  <a:ahLst/>
                  <a:cxnLst/>
                  <a:rect l="l" t="t" r="r" b="b"/>
                  <a:pathLst>
                    <a:path w="1138" h="965" extrusionOk="0">
                      <a:moveTo>
                        <a:pt x="654" y="1"/>
                      </a:moveTo>
                      <a:cubicBezTo>
                        <a:pt x="218" y="1"/>
                        <a:pt x="0" y="521"/>
                        <a:pt x="303" y="823"/>
                      </a:cubicBezTo>
                      <a:cubicBezTo>
                        <a:pt x="404" y="921"/>
                        <a:pt x="527" y="964"/>
                        <a:pt x="646" y="964"/>
                      </a:cubicBezTo>
                      <a:cubicBezTo>
                        <a:pt x="898" y="964"/>
                        <a:pt x="1138" y="772"/>
                        <a:pt x="1138" y="485"/>
                      </a:cubicBezTo>
                      <a:cubicBezTo>
                        <a:pt x="1138" y="206"/>
                        <a:pt x="920" y="1"/>
                        <a:pt x="65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5182;p73"/>
              <p:cNvGrpSpPr/>
              <p:nvPr/>
            </p:nvGrpSpPr>
            <p:grpSpPr>
              <a:xfrm>
                <a:off x="5054871" y="3507855"/>
                <a:ext cx="31405" cy="26993"/>
                <a:chOff x="5054871" y="3507855"/>
                <a:chExt cx="31405" cy="26993"/>
              </a:xfrm>
            </p:grpSpPr>
            <p:sp>
              <p:nvSpPr>
                <p:cNvPr id="416" name="Google Shape;5183;p73"/>
                <p:cNvSpPr/>
                <p:nvPr/>
              </p:nvSpPr>
              <p:spPr>
                <a:xfrm>
                  <a:off x="5054871" y="3507855"/>
                  <a:ext cx="31405" cy="26993"/>
                </a:xfrm>
                <a:custGeom>
                  <a:avLst/>
                  <a:gdLst/>
                  <a:ahLst/>
                  <a:cxnLst/>
                  <a:rect l="l" t="t" r="r" b="b"/>
                  <a:pathLst>
                    <a:path w="3993" h="3432" extrusionOk="0">
                      <a:moveTo>
                        <a:pt x="2273" y="0"/>
                      </a:moveTo>
                      <a:cubicBezTo>
                        <a:pt x="1853" y="0"/>
                        <a:pt x="1425" y="156"/>
                        <a:pt x="1077" y="504"/>
                      </a:cubicBezTo>
                      <a:cubicBezTo>
                        <a:pt x="1" y="1581"/>
                        <a:pt x="763" y="3431"/>
                        <a:pt x="2287" y="3431"/>
                      </a:cubicBezTo>
                      <a:cubicBezTo>
                        <a:pt x="3230" y="3431"/>
                        <a:pt x="3993" y="2657"/>
                        <a:pt x="3993" y="1714"/>
                      </a:cubicBezTo>
                      <a:cubicBezTo>
                        <a:pt x="3993" y="682"/>
                        <a:pt x="3151" y="0"/>
                        <a:pt x="227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5184;p73"/>
                <p:cNvSpPr/>
                <p:nvPr/>
              </p:nvSpPr>
              <p:spPr>
                <a:xfrm>
                  <a:off x="5067715" y="3517521"/>
                  <a:ext cx="8950" cy="7605"/>
                </a:xfrm>
                <a:custGeom>
                  <a:avLst/>
                  <a:gdLst/>
                  <a:ahLst/>
                  <a:cxnLst/>
                  <a:rect l="l" t="t" r="r" b="b"/>
                  <a:pathLst>
                    <a:path w="1138" h="967" extrusionOk="0">
                      <a:moveTo>
                        <a:pt x="654" y="1"/>
                      </a:moveTo>
                      <a:cubicBezTo>
                        <a:pt x="218" y="1"/>
                        <a:pt x="1" y="521"/>
                        <a:pt x="315" y="823"/>
                      </a:cubicBezTo>
                      <a:cubicBezTo>
                        <a:pt x="414" y="922"/>
                        <a:pt x="536" y="967"/>
                        <a:pt x="656" y="967"/>
                      </a:cubicBezTo>
                      <a:cubicBezTo>
                        <a:pt x="902" y="967"/>
                        <a:pt x="1138" y="778"/>
                        <a:pt x="1138" y="485"/>
                      </a:cubicBezTo>
                      <a:cubicBezTo>
                        <a:pt x="1138" y="219"/>
                        <a:pt x="920" y="1"/>
                        <a:pt x="65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5185;p73"/>
              <p:cNvGrpSpPr/>
              <p:nvPr/>
            </p:nvGrpSpPr>
            <p:grpSpPr>
              <a:xfrm>
                <a:off x="4876579" y="3675325"/>
                <a:ext cx="31405" cy="26969"/>
                <a:chOff x="4876579" y="3675325"/>
                <a:chExt cx="31405" cy="26969"/>
              </a:xfrm>
            </p:grpSpPr>
            <p:sp>
              <p:nvSpPr>
                <p:cNvPr id="414" name="Google Shape;5186;p73"/>
                <p:cNvSpPr/>
                <p:nvPr/>
              </p:nvSpPr>
              <p:spPr>
                <a:xfrm>
                  <a:off x="4876579" y="3675325"/>
                  <a:ext cx="31405" cy="26969"/>
                </a:xfrm>
                <a:custGeom>
                  <a:avLst/>
                  <a:gdLst/>
                  <a:ahLst/>
                  <a:cxnLst/>
                  <a:rect l="l" t="t" r="r" b="b"/>
                  <a:pathLst>
                    <a:path w="3993" h="3429" extrusionOk="0">
                      <a:moveTo>
                        <a:pt x="2266" y="0"/>
                      </a:moveTo>
                      <a:cubicBezTo>
                        <a:pt x="1848" y="0"/>
                        <a:pt x="1423" y="155"/>
                        <a:pt x="1077" y="501"/>
                      </a:cubicBezTo>
                      <a:cubicBezTo>
                        <a:pt x="0" y="1578"/>
                        <a:pt x="762" y="3429"/>
                        <a:pt x="2287" y="3429"/>
                      </a:cubicBezTo>
                      <a:cubicBezTo>
                        <a:pt x="3230" y="3429"/>
                        <a:pt x="3992" y="2667"/>
                        <a:pt x="3992" y="1723"/>
                      </a:cubicBezTo>
                      <a:cubicBezTo>
                        <a:pt x="3992" y="689"/>
                        <a:pt x="3146" y="0"/>
                        <a:pt x="2266"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5187;p73"/>
                <p:cNvSpPr/>
                <p:nvPr/>
              </p:nvSpPr>
              <p:spPr>
                <a:xfrm>
                  <a:off x="4889517" y="3684975"/>
                  <a:ext cx="8856" cy="7676"/>
                </a:xfrm>
                <a:custGeom>
                  <a:avLst/>
                  <a:gdLst/>
                  <a:ahLst/>
                  <a:cxnLst/>
                  <a:rect l="l" t="t" r="r" b="b"/>
                  <a:pathLst>
                    <a:path w="1126" h="976" extrusionOk="0">
                      <a:moveTo>
                        <a:pt x="642" y="0"/>
                      </a:moveTo>
                      <a:cubicBezTo>
                        <a:pt x="218" y="12"/>
                        <a:pt x="0" y="520"/>
                        <a:pt x="303" y="835"/>
                      </a:cubicBezTo>
                      <a:cubicBezTo>
                        <a:pt x="400" y="932"/>
                        <a:pt x="520" y="976"/>
                        <a:pt x="638" y="976"/>
                      </a:cubicBezTo>
                      <a:cubicBezTo>
                        <a:pt x="886" y="976"/>
                        <a:pt x="1125" y="783"/>
                        <a:pt x="1125" y="496"/>
                      </a:cubicBezTo>
                      <a:cubicBezTo>
                        <a:pt x="1125" y="218"/>
                        <a:pt x="908" y="0"/>
                        <a:pt x="642"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5188;p73"/>
              <p:cNvGrpSpPr/>
              <p:nvPr/>
            </p:nvGrpSpPr>
            <p:grpSpPr>
              <a:xfrm>
                <a:off x="4842233" y="3688333"/>
                <a:ext cx="31405" cy="26993"/>
                <a:chOff x="4842233" y="3688333"/>
                <a:chExt cx="31405" cy="26993"/>
              </a:xfrm>
            </p:grpSpPr>
            <p:sp>
              <p:nvSpPr>
                <p:cNvPr id="412" name="Google Shape;5189;p73"/>
                <p:cNvSpPr/>
                <p:nvPr/>
              </p:nvSpPr>
              <p:spPr>
                <a:xfrm>
                  <a:off x="4842233" y="3688333"/>
                  <a:ext cx="31405" cy="26993"/>
                </a:xfrm>
                <a:custGeom>
                  <a:avLst/>
                  <a:gdLst/>
                  <a:ahLst/>
                  <a:cxnLst/>
                  <a:rect l="l" t="t" r="r" b="b"/>
                  <a:pathLst>
                    <a:path w="3993" h="3432" extrusionOk="0">
                      <a:moveTo>
                        <a:pt x="2273" y="1"/>
                      </a:moveTo>
                      <a:cubicBezTo>
                        <a:pt x="1853" y="1"/>
                        <a:pt x="1425" y="156"/>
                        <a:pt x="1077" y="505"/>
                      </a:cubicBezTo>
                      <a:cubicBezTo>
                        <a:pt x="0" y="1581"/>
                        <a:pt x="762" y="3420"/>
                        <a:pt x="2287" y="3432"/>
                      </a:cubicBezTo>
                      <a:cubicBezTo>
                        <a:pt x="3230" y="3432"/>
                        <a:pt x="3992" y="2658"/>
                        <a:pt x="3992" y="1714"/>
                      </a:cubicBezTo>
                      <a:cubicBezTo>
                        <a:pt x="3992" y="683"/>
                        <a:pt x="3150"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5190;p73"/>
                <p:cNvSpPr/>
                <p:nvPr/>
              </p:nvSpPr>
              <p:spPr>
                <a:xfrm>
                  <a:off x="4855076" y="3698094"/>
                  <a:ext cx="8856" cy="7590"/>
                </a:xfrm>
                <a:custGeom>
                  <a:avLst/>
                  <a:gdLst/>
                  <a:ahLst/>
                  <a:cxnLst/>
                  <a:rect l="l" t="t" r="r" b="b"/>
                  <a:pathLst>
                    <a:path w="1126" h="965" extrusionOk="0">
                      <a:moveTo>
                        <a:pt x="664" y="1"/>
                      </a:moveTo>
                      <a:cubicBezTo>
                        <a:pt x="656" y="1"/>
                        <a:pt x="649" y="1"/>
                        <a:pt x="641" y="1"/>
                      </a:cubicBezTo>
                      <a:cubicBezTo>
                        <a:pt x="218" y="1"/>
                        <a:pt x="0" y="522"/>
                        <a:pt x="303" y="824"/>
                      </a:cubicBezTo>
                      <a:cubicBezTo>
                        <a:pt x="400" y="921"/>
                        <a:pt x="520" y="965"/>
                        <a:pt x="638" y="965"/>
                      </a:cubicBezTo>
                      <a:cubicBezTo>
                        <a:pt x="886" y="965"/>
                        <a:pt x="1125" y="772"/>
                        <a:pt x="1125" y="485"/>
                      </a:cubicBezTo>
                      <a:cubicBezTo>
                        <a:pt x="1125" y="215"/>
                        <a:pt x="931" y="1"/>
                        <a:pt x="66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5191;p73"/>
              <p:cNvGrpSpPr/>
              <p:nvPr/>
            </p:nvGrpSpPr>
            <p:grpSpPr>
              <a:xfrm>
                <a:off x="5187876" y="3608032"/>
                <a:ext cx="31405" cy="27001"/>
                <a:chOff x="5187876" y="3608032"/>
                <a:chExt cx="31405" cy="27001"/>
              </a:xfrm>
            </p:grpSpPr>
            <p:sp>
              <p:nvSpPr>
                <p:cNvPr id="410" name="Google Shape;5192;p73"/>
                <p:cNvSpPr/>
                <p:nvPr/>
              </p:nvSpPr>
              <p:spPr>
                <a:xfrm>
                  <a:off x="5187876" y="3608032"/>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20"/>
                        <a:pt x="3993" y="2658"/>
                        <a:pt x="3993" y="1715"/>
                      </a:cubicBezTo>
                      <a:cubicBezTo>
                        <a:pt x="3993"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5193;p73"/>
                <p:cNvSpPr/>
                <p:nvPr/>
              </p:nvSpPr>
              <p:spPr>
                <a:xfrm>
                  <a:off x="5202057" y="3617706"/>
                  <a:ext cx="7621" cy="7621"/>
                </a:xfrm>
                <a:custGeom>
                  <a:avLst/>
                  <a:gdLst/>
                  <a:ahLst/>
                  <a:cxnLst/>
                  <a:rect l="l" t="t" r="r" b="b"/>
                  <a:pathLst>
                    <a:path w="969"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5194;p73"/>
              <p:cNvSpPr/>
              <p:nvPr/>
            </p:nvSpPr>
            <p:spPr>
              <a:xfrm>
                <a:off x="5142589" y="3410030"/>
                <a:ext cx="42542" cy="36525"/>
              </a:xfrm>
              <a:custGeom>
                <a:avLst/>
                <a:gdLst/>
                <a:ahLst/>
                <a:cxnLst/>
                <a:rect l="l" t="t" r="r" b="b"/>
                <a:pathLst>
                  <a:path w="5409" h="4644" extrusionOk="0">
                    <a:moveTo>
                      <a:pt x="3085" y="1"/>
                    </a:moveTo>
                    <a:cubicBezTo>
                      <a:pt x="2516" y="1"/>
                      <a:pt x="1935" y="213"/>
                      <a:pt x="1465" y="688"/>
                    </a:cubicBezTo>
                    <a:cubicBezTo>
                      <a:pt x="1" y="2140"/>
                      <a:pt x="1029" y="4632"/>
                      <a:pt x="3098" y="4644"/>
                    </a:cubicBezTo>
                    <a:cubicBezTo>
                      <a:pt x="4380" y="4632"/>
                      <a:pt x="5408" y="3603"/>
                      <a:pt x="5408" y="2321"/>
                    </a:cubicBezTo>
                    <a:cubicBezTo>
                      <a:pt x="5408" y="923"/>
                      <a:pt x="4270" y="1"/>
                      <a:pt x="308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195;p73"/>
              <p:cNvSpPr/>
              <p:nvPr/>
            </p:nvSpPr>
            <p:spPr>
              <a:xfrm>
                <a:off x="5158382" y="3419720"/>
                <a:ext cx="17138" cy="17130"/>
              </a:xfrm>
              <a:custGeom>
                <a:avLst/>
                <a:gdLst/>
                <a:ahLst/>
                <a:cxnLst/>
                <a:rect l="l" t="t" r="r" b="b"/>
                <a:pathLst>
                  <a:path w="2179" h="2178" extrusionOk="0">
                    <a:moveTo>
                      <a:pt x="1090" y="0"/>
                    </a:moveTo>
                    <a:cubicBezTo>
                      <a:pt x="485" y="0"/>
                      <a:pt x="1" y="484"/>
                      <a:pt x="1" y="1089"/>
                    </a:cubicBezTo>
                    <a:cubicBezTo>
                      <a:pt x="1" y="1694"/>
                      <a:pt x="485" y="2178"/>
                      <a:pt x="1090" y="2178"/>
                    </a:cubicBezTo>
                    <a:cubicBezTo>
                      <a:pt x="1694" y="2178"/>
                      <a:pt x="2178" y="1694"/>
                      <a:pt x="2178" y="1089"/>
                    </a:cubicBezTo>
                    <a:cubicBezTo>
                      <a:pt x="2178" y="484"/>
                      <a:pt x="1694" y="0"/>
                      <a:pt x="1090"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5196;p73"/>
              <p:cNvGrpSpPr/>
              <p:nvPr/>
            </p:nvGrpSpPr>
            <p:grpSpPr>
              <a:xfrm>
                <a:off x="5269224" y="3304167"/>
                <a:ext cx="40253" cy="34402"/>
                <a:chOff x="5269224" y="3304167"/>
                <a:chExt cx="40253" cy="34402"/>
              </a:xfrm>
            </p:grpSpPr>
            <p:sp>
              <p:nvSpPr>
                <p:cNvPr id="408" name="Google Shape;5197;p73"/>
                <p:cNvSpPr/>
                <p:nvPr/>
              </p:nvSpPr>
              <p:spPr>
                <a:xfrm>
                  <a:off x="5269224" y="3304167"/>
                  <a:ext cx="40253" cy="34402"/>
                </a:xfrm>
                <a:custGeom>
                  <a:avLst/>
                  <a:gdLst/>
                  <a:ahLst/>
                  <a:cxnLst/>
                  <a:rect l="l" t="t" r="r" b="b"/>
                  <a:pathLst>
                    <a:path w="5118" h="4374" extrusionOk="0">
                      <a:moveTo>
                        <a:pt x="2915" y="0"/>
                      </a:moveTo>
                      <a:cubicBezTo>
                        <a:pt x="2376" y="0"/>
                        <a:pt x="1827" y="201"/>
                        <a:pt x="1380" y="648"/>
                      </a:cubicBezTo>
                      <a:cubicBezTo>
                        <a:pt x="1" y="2015"/>
                        <a:pt x="980" y="4374"/>
                        <a:pt x="2928" y="4374"/>
                      </a:cubicBezTo>
                      <a:cubicBezTo>
                        <a:pt x="4126" y="4374"/>
                        <a:pt x="5105" y="3394"/>
                        <a:pt x="5118" y="2184"/>
                      </a:cubicBezTo>
                      <a:cubicBezTo>
                        <a:pt x="5109" y="869"/>
                        <a:pt x="4036" y="0"/>
                        <a:pt x="291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5198;p73"/>
                <p:cNvSpPr/>
                <p:nvPr/>
              </p:nvSpPr>
              <p:spPr>
                <a:xfrm>
                  <a:off x="5284639" y="3313826"/>
                  <a:ext cx="15132" cy="15140"/>
                </a:xfrm>
                <a:custGeom>
                  <a:avLst/>
                  <a:gdLst/>
                  <a:ahLst/>
                  <a:cxnLst/>
                  <a:rect l="l" t="t" r="r" b="b"/>
                  <a:pathLst>
                    <a:path w="1924" h="1925" extrusionOk="0">
                      <a:moveTo>
                        <a:pt x="968" y="1"/>
                      </a:moveTo>
                      <a:cubicBezTo>
                        <a:pt x="436" y="1"/>
                        <a:pt x="0" y="436"/>
                        <a:pt x="0" y="956"/>
                      </a:cubicBezTo>
                      <a:cubicBezTo>
                        <a:pt x="0" y="1489"/>
                        <a:pt x="436" y="1924"/>
                        <a:pt x="968" y="1924"/>
                      </a:cubicBezTo>
                      <a:cubicBezTo>
                        <a:pt x="1500" y="1924"/>
                        <a:pt x="1924" y="1489"/>
                        <a:pt x="1924" y="956"/>
                      </a:cubicBezTo>
                      <a:cubicBezTo>
                        <a:pt x="1924" y="436"/>
                        <a:pt x="1500" y="1"/>
                        <a:pt x="968"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5199;p73"/>
              <p:cNvGrpSpPr/>
              <p:nvPr/>
            </p:nvGrpSpPr>
            <p:grpSpPr>
              <a:xfrm>
                <a:off x="5327354" y="3476615"/>
                <a:ext cx="49864" cy="42723"/>
                <a:chOff x="5327354" y="3476615"/>
                <a:chExt cx="49864" cy="42723"/>
              </a:xfrm>
            </p:grpSpPr>
            <p:sp>
              <p:nvSpPr>
                <p:cNvPr id="406" name="Google Shape;5200;p73"/>
                <p:cNvSpPr/>
                <p:nvPr/>
              </p:nvSpPr>
              <p:spPr>
                <a:xfrm>
                  <a:off x="5327354" y="3476615"/>
                  <a:ext cx="49864" cy="42723"/>
                </a:xfrm>
                <a:custGeom>
                  <a:avLst/>
                  <a:gdLst/>
                  <a:ahLst/>
                  <a:cxnLst/>
                  <a:rect l="l" t="t" r="r" b="b"/>
                  <a:pathLst>
                    <a:path w="6340" h="5432" extrusionOk="0">
                      <a:moveTo>
                        <a:pt x="3602" y="1"/>
                      </a:moveTo>
                      <a:cubicBezTo>
                        <a:pt x="2936" y="1"/>
                        <a:pt x="2257" y="248"/>
                        <a:pt x="1706" y="799"/>
                      </a:cubicBezTo>
                      <a:cubicBezTo>
                        <a:pt x="1" y="2504"/>
                        <a:pt x="1210" y="5432"/>
                        <a:pt x="3630" y="5432"/>
                      </a:cubicBezTo>
                      <a:cubicBezTo>
                        <a:pt x="5118" y="5432"/>
                        <a:pt x="6339" y="4222"/>
                        <a:pt x="6339" y="2722"/>
                      </a:cubicBezTo>
                      <a:cubicBezTo>
                        <a:pt x="6339" y="1084"/>
                        <a:pt x="4998" y="1"/>
                        <a:pt x="360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5201;p73"/>
                <p:cNvSpPr/>
                <p:nvPr/>
              </p:nvSpPr>
              <p:spPr>
                <a:xfrm>
                  <a:off x="5340197" y="3486321"/>
                  <a:ext cx="27315" cy="23406"/>
                </a:xfrm>
                <a:custGeom>
                  <a:avLst/>
                  <a:gdLst/>
                  <a:ahLst/>
                  <a:cxnLst/>
                  <a:rect l="l" t="t" r="r" b="b"/>
                  <a:pathLst>
                    <a:path w="3473" h="2976" extrusionOk="0">
                      <a:moveTo>
                        <a:pt x="1985" y="0"/>
                      </a:moveTo>
                      <a:cubicBezTo>
                        <a:pt x="666" y="0"/>
                        <a:pt x="1" y="1597"/>
                        <a:pt x="944" y="2540"/>
                      </a:cubicBezTo>
                      <a:cubicBezTo>
                        <a:pt x="1245" y="2841"/>
                        <a:pt x="1614" y="2975"/>
                        <a:pt x="1977" y="2975"/>
                      </a:cubicBezTo>
                      <a:cubicBezTo>
                        <a:pt x="2739" y="2975"/>
                        <a:pt x="3473" y="2381"/>
                        <a:pt x="3473" y="1488"/>
                      </a:cubicBezTo>
                      <a:cubicBezTo>
                        <a:pt x="3473" y="665"/>
                        <a:pt x="2807" y="0"/>
                        <a:pt x="198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5202;p73"/>
              <p:cNvSpPr/>
              <p:nvPr/>
            </p:nvSpPr>
            <p:spPr>
              <a:xfrm>
                <a:off x="5290255" y="3703080"/>
                <a:ext cx="31397" cy="26898"/>
              </a:xfrm>
              <a:custGeom>
                <a:avLst/>
                <a:gdLst/>
                <a:ahLst/>
                <a:cxnLst/>
                <a:rect l="l" t="t" r="r" b="b"/>
                <a:pathLst>
                  <a:path w="3992" h="3420" extrusionOk="0">
                    <a:moveTo>
                      <a:pt x="2272" y="1"/>
                    </a:moveTo>
                    <a:cubicBezTo>
                      <a:pt x="1853" y="1"/>
                      <a:pt x="1425" y="156"/>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03;p73"/>
              <p:cNvSpPr/>
              <p:nvPr/>
            </p:nvSpPr>
            <p:spPr>
              <a:xfrm>
                <a:off x="5304427" y="3712754"/>
                <a:ext cx="7621" cy="7621"/>
              </a:xfrm>
              <a:custGeom>
                <a:avLst/>
                <a:gdLst/>
                <a:ahLst/>
                <a:cxnLst/>
                <a:rect l="l" t="t" r="r" b="b"/>
                <a:pathLst>
                  <a:path w="969"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204;p73"/>
              <p:cNvGrpSpPr/>
              <p:nvPr/>
            </p:nvGrpSpPr>
            <p:grpSpPr>
              <a:xfrm>
                <a:off x="5341723" y="3775957"/>
                <a:ext cx="31405" cy="26898"/>
                <a:chOff x="5341723" y="3775957"/>
                <a:chExt cx="31405" cy="26898"/>
              </a:xfrm>
            </p:grpSpPr>
            <p:sp>
              <p:nvSpPr>
                <p:cNvPr id="404" name="Google Shape;5205;p73"/>
                <p:cNvSpPr/>
                <p:nvPr/>
              </p:nvSpPr>
              <p:spPr>
                <a:xfrm>
                  <a:off x="5341723" y="3775957"/>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206;p73"/>
                <p:cNvSpPr/>
                <p:nvPr/>
              </p:nvSpPr>
              <p:spPr>
                <a:xfrm>
                  <a:off x="5354567" y="3785631"/>
                  <a:ext cx="8950" cy="7605"/>
                </a:xfrm>
                <a:custGeom>
                  <a:avLst/>
                  <a:gdLst/>
                  <a:ahLst/>
                  <a:cxnLst/>
                  <a:rect l="l" t="t" r="r" b="b"/>
                  <a:pathLst>
                    <a:path w="1138" h="967" extrusionOk="0">
                      <a:moveTo>
                        <a:pt x="654" y="0"/>
                      </a:moveTo>
                      <a:cubicBezTo>
                        <a:pt x="218" y="0"/>
                        <a:pt x="0" y="521"/>
                        <a:pt x="303" y="823"/>
                      </a:cubicBezTo>
                      <a:cubicBezTo>
                        <a:pt x="402" y="922"/>
                        <a:pt x="525" y="966"/>
                        <a:pt x="646" y="966"/>
                      </a:cubicBezTo>
                      <a:cubicBezTo>
                        <a:pt x="896" y="966"/>
                        <a:pt x="1138" y="777"/>
                        <a:pt x="1138" y="484"/>
                      </a:cubicBezTo>
                      <a:cubicBezTo>
                        <a:pt x="1138" y="218"/>
                        <a:pt x="920" y="0"/>
                        <a:pt x="65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5207;p73"/>
              <p:cNvGrpSpPr/>
              <p:nvPr/>
            </p:nvGrpSpPr>
            <p:grpSpPr>
              <a:xfrm>
                <a:off x="5439053" y="3699274"/>
                <a:ext cx="31405" cy="26898"/>
                <a:chOff x="5439053" y="3699274"/>
                <a:chExt cx="31405" cy="26898"/>
              </a:xfrm>
            </p:grpSpPr>
            <p:sp>
              <p:nvSpPr>
                <p:cNvPr id="402" name="Google Shape;5208;p73"/>
                <p:cNvSpPr/>
                <p:nvPr/>
              </p:nvSpPr>
              <p:spPr>
                <a:xfrm>
                  <a:off x="5439053" y="3699274"/>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209;p73"/>
                <p:cNvSpPr/>
                <p:nvPr/>
              </p:nvSpPr>
              <p:spPr>
                <a:xfrm>
                  <a:off x="5453225" y="3708948"/>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5210;p73"/>
              <p:cNvGrpSpPr/>
              <p:nvPr/>
            </p:nvGrpSpPr>
            <p:grpSpPr>
              <a:xfrm>
                <a:off x="5412414" y="3622307"/>
                <a:ext cx="31499" cy="26993"/>
                <a:chOff x="5412414" y="3622307"/>
                <a:chExt cx="31499" cy="26993"/>
              </a:xfrm>
            </p:grpSpPr>
            <p:sp>
              <p:nvSpPr>
                <p:cNvPr id="400" name="Google Shape;5211;p73"/>
                <p:cNvSpPr/>
                <p:nvPr/>
              </p:nvSpPr>
              <p:spPr>
                <a:xfrm>
                  <a:off x="5412414" y="3622307"/>
                  <a:ext cx="31499" cy="26993"/>
                </a:xfrm>
                <a:custGeom>
                  <a:avLst/>
                  <a:gdLst/>
                  <a:ahLst/>
                  <a:cxnLst/>
                  <a:rect l="l" t="t" r="r" b="b"/>
                  <a:pathLst>
                    <a:path w="4005" h="3432" extrusionOk="0">
                      <a:moveTo>
                        <a:pt x="2285" y="0"/>
                      </a:moveTo>
                      <a:cubicBezTo>
                        <a:pt x="1865" y="0"/>
                        <a:pt x="1437" y="156"/>
                        <a:pt x="1089" y="504"/>
                      </a:cubicBezTo>
                      <a:cubicBezTo>
                        <a:pt x="0" y="1581"/>
                        <a:pt x="774" y="3432"/>
                        <a:pt x="2299" y="3432"/>
                      </a:cubicBezTo>
                      <a:cubicBezTo>
                        <a:pt x="3242" y="3432"/>
                        <a:pt x="4004" y="2658"/>
                        <a:pt x="4004" y="1714"/>
                      </a:cubicBezTo>
                      <a:cubicBezTo>
                        <a:pt x="4004" y="683"/>
                        <a:pt x="3163" y="0"/>
                        <a:pt x="228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212;p73"/>
                <p:cNvSpPr/>
                <p:nvPr/>
              </p:nvSpPr>
              <p:spPr>
                <a:xfrm>
                  <a:off x="5426681" y="3632075"/>
                  <a:ext cx="7527" cy="7519"/>
                </a:xfrm>
                <a:custGeom>
                  <a:avLst/>
                  <a:gdLst/>
                  <a:ahLst/>
                  <a:cxnLst/>
                  <a:rect l="l" t="t" r="r" b="b"/>
                  <a:pathLst>
                    <a:path w="957" h="956" extrusionOk="0">
                      <a:moveTo>
                        <a:pt x="485" y="0"/>
                      </a:moveTo>
                      <a:cubicBezTo>
                        <a:pt x="206" y="0"/>
                        <a:pt x="1" y="206"/>
                        <a:pt x="1" y="472"/>
                      </a:cubicBezTo>
                      <a:cubicBezTo>
                        <a:pt x="1" y="738"/>
                        <a:pt x="206" y="956"/>
                        <a:pt x="485" y="956"/>
                      </a:cubicBezTo>
                      <a:cubicBezTo>
                        <a:pt x="751" y="956"/>
                        <a:pt x="956" y="738"/>
                        <a:pt x="956" y="472"/>
                      </a:cubicBezTo>
                      <a:cubicBezTo>
                        <a:pt x="956" y="206"/>
                        <a:pt x="751" y="0"/>
                        <a:pt x="48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5213;p73"/>
              <p:cNvGrpSpPr/>
              <p:nvPr/>
            </p:nvGrpSpPr>
            <p:grpSpPr>
              <a:xfrm>
                <a:off x="5476254" y="3473949"/>
                <a:ext cx="26835" cy="26930"/>
                <a:chOff x="5476254" y="3473949"/>
                <a:chExt cx="26835" cy="26930"/>
              </a:xfrm>
            </p:grpSpPr>
            <p:sp>
              <p:nvSpPr>
                <p:cNvPr id="398" name="Google Shape;5214;p73"/>
                <p:cNvSpPr/>
                <p:nvPr/>
              </p:nvSpPr>
              <p:spPr>
                <a:xfrm>
                  <a:off x="5476254" y="3473949"/>
                  <a:ext cx="26835" cy="26930"/>
                </a:xfrm>
                <a:custGeom>
                  <a:avLst/>
                  <a:gdLst/>
                  <a:ahLst/>
                  <a:cxnLst/>
                  <a:rect l="l" t="t" r="r" b="b"/>
                  <a:pathLst>
                    <a:path w="3412" h="3424" extrusionOk="0">
                      <a:moveTo>
                        <a:pt x="1706" y="1"/>
                      </a:moveTo>
                      <a:cubicBezTo>
                        <a:pt x="762" y="1"/>
                        <a:pt x="0" y="775"/>
                        <a:pt x="0" y="1718"/>
                      </a:cubicBezTo>
                      <a:cubicBezTo>
                        <a:pt x="0" y="2662"/>
                        <a:pt x="762" y="3424"/>
                        <a:pt x="1706" y="3424"/>
                      </a:cubicBezTo>
                      <a:cubicBezTo>
                        <a:pt x="2649" y="3424"/>
                        <a:pt x="3411" y="2662"/>
                        <a:pt x="3411" y="1718"/>
                      </a:cubicBezTo>
                      <a:cubicBezTo>
                        <a:pt x="3411" y="775"/>
                        <a:pt x="2649" y="1"/>
                        <a:pt x="170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215;p73"/>
                <p:cNvSpPr/>
                <p:nvPr/>
              </p:nvSpPr>
              <p:spPr>
                <a:xfrm>
                  <a:off x="5485857" y="3483655"/>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5216;p73"/>
              <p:cNvGrpSpPr/>
              <p:nvPr/>
            </p:nvGrpSpPr>
            <p:grpSpPr>
              <a:xfrm>
                <a:off x="5564547" y="3481594"/>
                <a:ext cx="31397" cy="26898"/>
                <a:chOff x="5564547" y="3481594"/>
                <a:chExt cx="31397" cy="26898"/>
              </a:xfrm>
            </p:grpSpPr>
            <p:sp>
              <p:nvSpPr>
                <p:cNvPr id="396" name="Google Shape;5217;p73"/>
                <p:cNvSpPr/>
                <p:nvPr/>
              </p:nvSpPr>
              <p:spPr>
                <a:xfrm>
                  <a:off x="5564547" y="3481594"/>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218;p73"/>
                <p:cNvSpPr/>
                <p:nvPr/>
              </p:nvSpPr>
              <p:spPr>
                <a:xfrm>
                  <a:off x="5578719" y="3491268"/>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5219;p73"/>
              <p:cNvGrpSpPr/>
              <p:nvPr/>
            </p:nvGrpSpPr>
            <p:grpSpPr>
              <a:xfrm>
                <a:off x="5534101" y="3470174"/>
                <a:ext cx="31397" cy="26906"/>
                <a:chOff x="5534101" y="3470174"/>
                <a:chExt cx="31397" cy="26906"/>
              </a:xfrm>
            </p:grpSpPr>
            <p:sp>
              <p:nvSpPr>
                <p:cNvPr id="394" name="Google Shape;5220;p73"/>
                <p:cNvSpPr/>
                <p:nvPr/>
              </p:nvSpPr>
              <p:spPr>
                <a:xfrm>
                  <a:off x="5534101" y="3470174"/>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221;p73"/>
                <p:cNvSpPr/>
                <p:nvPr/>
              </p:nvSpPr>
              <p:spPr>
                <a:xfrm>
                  <a:off x="5546945" y="3479848"/>
                  <a:ext cx="8950" cy="7582"/>
                </a:xfrm>
                <a:custGeom>
                  <a:avLst/>
                  <a:gdLst/>
                  <a:ahLst/>
                  <a:cxnLst/>
                  <a:rect l="l" t="t" r="r" b="b"/>
                  <a:pathLst>
                    <a:path w="1138" h="964" extrusionOk="0">
                      <a:moveTo>
                        <a:pt x="653" y="1"/>
                      </a:moveTo>
                      <a:cubicBezTo>
                        <a:pt x="218" y="1"/>
                        <a:pt x="0" y="521"/>
                        <a:pt x="303" y="823"/>
                      </a:cubicBezTo>
                      <a:cubicBezTo>
                        <a:pt x="404" y="921"/>
                        <a:pt x="526" y="964"/>
                        <a:pt x="646" y="964"/>
                      </a:cubicBezTo>
                      <a:cubicBezTo>
                        <a:pt x="898" y="964"/>
                        <a:pt x="1137" y="771"/>
                        <a:pt x="1137" y="484"/>
                      </a:cubicBezTo>
                      <a:cubicBezTo>
                        <a:pt x="1137" y="218"/>
                        <a:pt x="919" y="1"/>
                        <a:pt x="65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5222;p73"/>
              <p:cNvGrpSpPr/>
              <p:nvPr/>
            </p:nvGrpSpPr>
            <p:grpSpPr>
              <a:xfrm>
                <a:off x="5610879" y="3314486"/>
                <a:ext cx="31499" cy="26938"/>
                <a:chOff x="5610879" y="3314486"/>
                <a:chExt cx="31499" cy="26938"/>
              </a:xfrm>
            </p:grpSpPr>
            <p:sp>
              <p:nvSpPr>
                <p:cNvPr id="392" name="Google Shape;5223;p73"/>
                <p:cNvSpPr/>
                <p:nvPr/>
              </p:nvSpPr>
              <p:spPr>
                <a:xfrm>
                  <a:off x="5610879" y="3314486"/>
                  <a:ext cx="31499" cy="26938"/>
                </a:xfrm>
                <a:custGeom>
                  <a:avLst/>
                  <a:gdLst/>
                  <a:ahLst/>
                  <a:cxnLst/>
                  <a:rect l="l" t="t" r="r" b="b"/>
                  <a:pathLst>
                    <a:path w="4005" h="3425" extrusionOk="0">
                      <a:moveTo>
                        <a:pt x="2285" y="0"/>
                      </a:moveTo>
                      <a:cubicBezTo>
                        <a:pt x="1865" y="0"/>
                        <a:pt x="1437" y="157"/>
                        <a:pt x="1089" y="509"/>
                      </a:cubicBezTo>
                      <a:cubicBezTo>
                        <a:pt x="0" y="1586"/>
                        <a:pt x="774" y="3425"/>
                        <a:pt x="2299" y="3425"/>
                      </a:cubicBezTo>
                      <a:cubicBezTo>
                        <a:pt x="3242" y="3425"/>
                        <a:pt x="4004" y="2663"/>
                        <a:pt x="4004" y="1719"/>
                      </a:cubicBezTo>
                      <a:cubicBezTo>
                        <a:pt x="4004" y="688"/>
                        <a:pt x="3163" y="0"/>
                        <a:pt x="228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224;p73"/>
                <p:cNvSpPr/>
                <p:nvPr/>
              </p:nvSpPr>
              <p:spPr>
                <a:xfrm>
                  <a:off x="5623817" y="3324192"/>
                  <a:ext cx="8950" cy="7590"/>
                </a:xfrm>
                <a:custGeom>
                  <a:avLst/>
                  <a:gdLst/>
                  <a:ahLst/>
                  <a:cxnLst/>
                  <a:rect l="l" t="t" r="r" b="b"/>
                  <a:pathLst>
                    <a:path w="1138" h="965" extrusionOk="0">
                      <a:moveTo>
                        <a:pt x="675" y="1"/>
                      </a:moveTo>
                      <a:cubicBezTo>
                        <a:pt x="668" y="1"/>
                        <a:pt x="661" y="1"/>
                        <a:pt x="654" y="1"/>
                      </a:cubicBezTo>
                      <a:cubicBezTo>
                        <a:pt x="218" y="1"/>
                        <a:pt x="0" y="509"/>
                        <a:pt x="303" y="824"/>
                      </a:cubicBezTo>
                      <a:cubicBezTo>
                        <a:pt x="404" y="921"/>
                        <a:pt x="525" y="965"/>
                        <a:pt x="644" y="965"/>
                      </a:cubicBezTo>
                      <a:cubicBezTo>
                        <a:pt x="893" y="965"/>
                        <a:pt x="1129" y="772"/>
                        <a:pt x="1137" y="485"/>
                      </a:cubicBezTo>
                      <a:cubicBezTo>
                        <a:pt x="1137" y="214"/>
                        <a:pt x="931" y="1"/>
                        <a:pt x="67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5225;p73"/>
              <p:cNvGrpSpPr/>
              <p:nvPr/>
            </p:nvGrpSpPr>
            <p:grpSpPr>
              <a:xfrm>
                <a:off x="4834525" y="3501382"/>
                <a:ext cx="31499" cy="26898"/>
                <a:chOff x="4834525" y="3501382"/>
                <a:chExt cx="31499" cy="26898"/>
              </a:xfrm>
            </p:grpSpPr>
            <p:sp>
              <p:nvSpPr>
                <p:cNvPr id="390" name="Google Shape;5226;p73"/>
                <p:cNvSpPr/>
                <p:nvPr/>
              </p:nvSpPr>
              <p:spPr>
                <a:xfrm>
                  <a:off x="4834525" y="3501382"/>
                  <a:ext cx="31499" cy="26898"/>
                </a:xfrm>
                <a:custGeom>
                  <a:avLst/>
                  <a:gdLst/>
                  <a:ahLst/>
                  <a:cxnLst/>
                  <a:rect l="l" t="t" r="r" b="b"/>
                  <a:pathLst>
                    <a:path w="4005" h="3420" extrusionOk="0">
                      <a:moveTo>
                        <a:pt x="2285" y="0"/>
                      </a:moveTo>
                      <a:cubicBezTo>
                        <a:pt x="1865" y="0"/>
                        <a:pt x="1437" y="156"/>
                        <a:pt x="1089" y="504"/>
                      </a:cubicBezTo>
                      <a:cubicBezTo>
                        <a:pt x="0" y="1581"/>
                        <a:pt x="775" y="3420"/>
                        <a:pt x="2299" y="3420"/>
                      </a:cubicBezTo>
                      <a:cubicBezTo>
                        <a:pt x="3242" y="3420"/>
                        <a:pt x="4004" y="2658"/>
                        <a:pt x="4004" y="1714"/>
                      </a:cubicBezTo>
                      <a:cubicBezTo>
                        <a:pt x="4004" y="683"/>
                        <a:pt x="3163" y="0"/>
                        <a:pt x="228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227;p73"/>
                <p:cNvSpPr/>
                <p:nvPr/>
              </p:nvSpPr>
              <p:spPr>
                <a:xfrm>
                  <a:off x="4847463" y="3511056"/>
                  <a:ext cx="8950" cy="7605"/>
                </a:xfrm>
                <a:custGeom>
                  <a:avLst/>
                  <a:gdLst/>
                  <a:ahLst/>
                  <a:cxnLst/>
                  <a:rect l="l" t="t" r="r" b="b"/>
                  <a:pathLst>
                    <a:path w="1138" h="967" extrusionOk="0">
                      <a:moveTo>
                        <a:pt x="654" y="0"/>
                      </a:moveTo>
                      <a:cubicBezTo>
                        <a:pt x="218" y="0"/>
                        <a:pt x="1" y="520"/>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5228;p73"/>
              <p:cNvGrpSpPr/>
              <p:nvPr/>
            </p:nvGrpSpPr>
            <p:grpSpPr>
              <a:xfrm>
                <a:off x="4898460" y="3580158"/>
                <a:ext cx="31405" cy="26898"/>
                <a:chOff x="4898460" y="3580158"/>
                <a:chExt cx="31405" cy="26898"/>
              </a:xfrm>
            </p:grpSpPr>
            <p:sp>
              <p:nvSpPr>
                <p:cNvPr id="388" name="Google Shape;5229;p73"/>
                <p:cNvSpPr/>
                <p:nvPr/>
              </p:nvSpPr>
              <p:spPr>
                <a:xfrm>
                  <a:off x="4898460" y="3580158"/>
                  <a:ext cx="31405" cy="26898"/>
                </a:xfrm>
                <a:custGeom>
                  <a:avLst/>
                  <a:gdLst/>
                  <a:ahLst/>
                  <a:cxnLst/>
                  <a:rect l="l" t="t" r="r" b="b"/>
                  <a:pathLst>
                    <a:path w="3993" h="3420" extrusionOk="0">
                      <a:moveTo>
                        <a:pt x="2273" y="1"/>
                      </a:moveTo>
                      <a:cubicBezTo>
                        <a:pt x="1853" y="1"/>
                        <a:pt x="1425" y="156"/>
                        <a:pt x="1077" y="505"/>
                      </a:cubicBezTo>
                      <a:cubicBezTo>
                        <a:pt x="0" y="1581"/>
                        <a:pt x="763" y="3420"/>
                        <a:pt x="2287" y="3420"/>
                      </a:cubicBezTo>
                      <a:cubicBezTo>
                        <a:pt x="3230" y="3420"/>
                        <a:pt x="3992" y="2658"/>
                        <a:pt x="3992" y="1714"/>
                      </a:cubicBezTo>
                      <a:cubicBezTo>
                        <a:pt x="3992"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230;p73"/>
                <p:cNvSpPr/>
                <p:nvPr/>
              </p:nvSpPr>
              <p:spPr>
                <a:xfrm>
                  <a:off x="4911303" y="3589832"/>
                  <a:ext cx="8950" cy="7605"/>
                </a:xfrm>
                <a:custGeom>
                  <a:avLst/>
                  <a:gdLst/>
                  <a:ahLst/>
                  <a:cxnLst/>
                  <a:rect l="l" t="t" r="r" b="b"/>
                  <a:pathLst>
                    <a:path w="1138" h="967" extrusionOk="0">
                      <a:moveTo>
                        <a:pt x="654" y="0"/>
                      </a:moveTo>
                      <a:cubicBezTo>
                        <a:pt x="218" y="0"/>
                        <a:pt x="1" y="521"/>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5231;p73"/>
              <p:cNvGrpSpPr/>
              <p:nvPr/>
            </p:nvGrpSpPr>
            <p:grpSpPr>
              <a:xfrm>
                <a:off x="4882667" y="3608032"/>
                <a:ext cx="31499" cy="27001"/>
                <a:chOff x="4882667" y="3608032"/>
                <a:chExt cx="31499" cy="27001"/>
              </a:xfrm>
            </p:grpSpPr>
            <p:sp>
              <p:nvSpPr>
                <p:cNvPr id="386" name="Google Shape;5232;p73"/>
                <p:cNvSpPr/>
                <p:nvPr/>
              </p:nvSpPr>
              <p:spPr>
                <a:xfrm>
                  <a:off x="4882667" y="3608032"/>
                  <a:ext cx="31499" cy="27001"/>
                </a:xfrm>
                <a:custGeom>
                  <a:avLst/>
                  <a:gdLst/>
                  <a:ahLst/>
                  <a:cxnLst/>
                  <a:rect l="l" t="t" r="r" b="b"/>
                  <a:pathLst>
                    <a:path w="4005" h="3433" extrusionOk="0">
                      <a:moveTo>
                        <a:pt x="2276" y="1"/>
                      </a:moveTo>
                      <a:cubicBezTo>
                        <a:pt x="1854" y="1"/>
                        <a:pt x="1425" y="157"/>
                        <a:pt x="1077" y="505"/>
                      </a:cubicBezTo>
                      <a:cubicBezTo>
                        <a:pt x="0" y="1582"/>
                        <a:pt x="763" y="3432"/>
                        <a:pt x="2287" y="3432"/>
                      </a:cubicBezTo>
                      <a:cubicBezTo>
                        <a:pt x="3230" y="3420"/>
                        <a:pt x="4004" y="2658"/>
                        <a:pt x="4004" y="1715"/>
                      </a:cubicBezTo>
                      <a:cubicBezTo>
                        <a:pt x="4004" y="683"/>
                        <a:pt x="3157" y="1"/>
                        <a:pt x="227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233;p73"/>
                <p:cNvSpPr/>
                <p:nvPr/>
              </p:nvSpPr>
              <p:spPr>
                <a:xfrm>
                  <a:off x="4895605" y="3617706"/>
                  <a:ext cx="8950" cy="7653"/>
                </a:xfrm>
                <a:custGeom>
                  <a:avLst/>
                  <a:gdLst/>
                  <a:ahLst/>
                  <a:cxnLst/>
                  <a:rect l="l" t="t" r="r" b="b"/>
                  <a:pathLst>
                    <a:path w="1138" h="973" extrusionOk="0">
                      <a:moveTo>
                        <a:pt x="642" y="1"/>
                      </a:moveTo>
                      <a:cubicBezTo>
                        <a:pt x="218" y="1"/>
                        <a:pt x="1" y="521"/>
                        <a:pt x="303" y="823"/>
                      </a:cubicBezTo>
                      <a:cubicBezTo>
                        <a:pt x="402" y="926"/>
                        <a:pt x="524" y="972"/>
                        <a:pt x="644" y="972"/>
                      </a:cubicBezTo>
                      <a:cubicBezTo>
                        <a:pt x="891" y="972"/>
                        <a:pt x="1130" y="778"/>
                        <a:pt x="1138" y="485"/>
                      </a:cubicBezTo>
                      <a:cubicBezTo>
                        <a:pt x="1138" y="218"/>
                        <a:pt x="920" y="1"/>
                        <a:pt x="64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5234;p73"/>
              <p:cNvGrpSpPr/>
              <p:nvPr/>
            </p:nvGrpSpPr>
            <p:grpSpPr>
              <a:xfrm>
                <a:off x="4843373" y="3631407"/>
                <a:ext cx="16273" cy="16186"/>
                <a:chOff x="4843373" y="3631407"/>
                <a:chExt cx="16273" cy="16186"/>
              </a:xfrm>
            </p:grpSpPr>
            <p:sp>
              <p:nvSpPr>
                <p:cNvPr id="384" name="Google Shape;5235;p73"/>
                <p:cNvSpPr/>
                <p:nvPr/>
              </p:nvSpPr>
              <p:spPr>
                <a:xfrm>
                  <a:off x="4843373" y="3631407"/>
                  <a:ext cx="16273" cy="16186"/>
                </a:xfrm>
                <a:custGeom>
                  <a:avLst/>
                  <a:gdLst/>
                  <a:ahLst/>
                  <a:cxnLst/>
                  <a:rect l="l" t="t" r="r" b="b"/>
                  <a:pathLst>
                    <a:path w="2069" h="2058" extrusionOk="0">
                      <a:moveTo>
                        <a:pt x="1029" y="1"/>
                      </a:moveTo>
                      <a:cubicBezTo>
                        <a:pt x="460" y="1"/>
                        <a:pt x="0" y="460"/>
                        <a:pt x="0" y="1029"/>
                      </a:cubicBezTo>
                      <a:cubicBezTo>
                        <a:pt x="0" y="1597"/>
                        <a:pt x="460" y="2057"/>
                        <a:pt x="1029" y="2057"/>
                      </a:cubicBezTo>
                      <a:cubicBezTo>
                        <a:pt x="1609" y="2057"/>
                        <a:pt x="2069" y="1597"/>
                        <a:pt x="2069" y="1029"/>
                      </a:cubicBezTo>
                      <a:cubicBezTo>
                        <a:pt x="2069" y="460"/>
                        <a:pt x="1609" y="1"/>
                        <a:pt x="1029"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236;p73"/>
                <p:cNvSpPr/>
                <p:nvPr/>
              </p:nvSpPr>
              <p:spPr>
                <a:xfrm>
                  <a:off x="4849178" y="3637211"/>
                  <a:ext cx="4672" cy="4577"/>
                </a:xfrm>
                <a:custGeom>
                  <a:avLst/>
                  <a:gdLst/>
                  <a:ahLst/>
                  <a:cxnLst/>
                  <a:rect l="l" t="t" r="r" b="b"/>
                  <a:pathLst>
                    <a:path w="594" h="582" extrusionOk="0">
                      <a:moveTo>
                        <a:pt x="291" y="1"/>
                      </a:moveTo>
                      <a:cubicBezTo>
                        <a:pt x="133" y="1"/>
                        <a:pt x="0" y="134"/>
                        <a:pt x="0" y="291"/>
                      </a:cubicBezTo>
                      <a:cubicBezTo>
                        <a:pt x="0" y="460"/>
                        <a:pt x="133" y="581"/>
                        <a:pt x="291" y="581"/>
                      </a:cubicBezTo>
                      <a:cubicBezTo>
                        <a:pt x="460" y="581"/>
                        <a:pt x="593" y="460"/>
                        <a:pt x="593" y="291"/>
                      </a:cubicBezTo>
                      <a:cubicBezTo>
                        <a:pt x="593" y="134"/>
                        <a:pt x="460" y="1"/>
                        <a:pt x="29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5237;p73"/>
              <p:cNvGrpSpPr/>
              <p:nvPr/>
            </p:nvGrpSpPr>
            <p:grpSpPr>
              <a:xfrm>
                <a:off x="4727773" y="3591578"/>
                <a:ext cx="31499" cy="26898"/>
                <a:chOff x="4727773" y="3591578"/>
                <a:chExt cx="31499" cy="26898"/>
              </a:xfrm>
            </p:grpSpPr>
            <p:sp>
              <p:nvSpPr>
                <p:cNvPr id="382" name="Google Shape;5238;p73"/>
                <p:cNvSpPr/>
                <p:nvPr/>
              </p:nvSpPr>
              <p:spPr>
                <a:xfrm>
                  <a:off x="4727773" y="3591578"/>
                  <a:ext cx="31499" cy="26898"/>
                </a:xfrm>
                <a:custGeom>
                  <a:avLst/>
                  <a:gdLst/>
                  <a:ahLst/>
                  <a:cxnLst/>
                  <a:rect l="l" t="t" r="r" b="b"/>
                  <a:pathLst>
                    <a:path w="4005" h="3420" extrusionOk="0">
                      <a:moveTo>
                        <a:pt x="2276" y="0"/>
                      </a:moveTo>
                      <a:cubicBezTo>
                        <a:pt x="1855" y="0"/>
                        <a:pt x="1426" y="156"/>
                        <a:pt x="1077" y="504"/>
                      </a:cubicBezTo>
                      <a:cubicBezTo>
                        <a:pt x="1" y="1581"/>
                        <a:pt x="763" y="3419"/>
                        <a:pt x="2287" y="3419"/>
                      </a:cubicBezTo>
                      <a:cubicBezTo>
                        <a:pt x="3231" y="3419"/>
                        <a:pt x="3993" y="2657"/>
                        <a:pt x="4005" y="1714"/>
                      </a:cubicBezTo>
                      <a:cubicBezTo>
                        <a:pt x="4005" y="683"/>
                        <a:pt x="3158" y="0"/>
                        <a:pt x="2276"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239;p73"/>
                <p:cNvSpPr/>
                <p:nvPr/>
              </p:nvSpPr>
              <p:spPr>
                <a:xfrm>
                  <a:off x="4740719" y="3601244"/>
                  <a:ext cx="8856" cy="7590"/>
                </a:xfrm>
                <a:custGeom>
                  <a:avLst/>
                  <a:gdLst/>
                  <a:ahLst/>
                  <a:cxnLst/>
                  <a:rect l="l" t="t" r="r" b="b"/>
                  <a:pathLst>
                    <a:path w="1126" h="965" extrusionOk="0">
                      <a:moveTo>
                        <a:pt x="641" y="1"/>
                      </a:moveTo>
                      <a:cubicBezTo>
                        <a:pt x="206" y="1"/>
                        <a:pt x="0" y="521"/>
                        <a:pt x="302" y="824"/>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5240;p73"/>
              <p:cNvSpPr/>
              <p:nvPr/>
            </p:nvSpPr>
            <p:spPr>
              <a:xfrm>
                <a:off x="4652041" y="3622590"/>
                <a:ext cx="31405" cy="26906"/>
              </a:xfrm>
              <a:custGeom>
                <a:avLst/>
                <a:gdLst/>
                <a:ahLst/>
                <a:cxnLst/>
                <a:rect l="l" t="t" r="r" b="b"/>
                <a:pathLst>
                  <a:path w="3993" h="3421" extrusionOk="0">
                    <a:moveTo>
                      <a:pt x="2273" y="1"/>
                    </a:moveTo>
                    <a:cubicBezTo>
                      <a:pt x="1853" y="1"/>
                      <a:pt x="1426" y="157"/>
                      <a:pt x="1077" y="505"/>
                    </a:cubicBezTo>
                    <a:cubicBezTo>
                      <a:pt x="1" y="1581"/>
                      <a:pt x="763" y="3420"/>
                      <a:pt x="2287" y="3420"/>
                    </a:cubicBezTo>
                    <a:cubicBezTo>
                      <a:pt x="3231" y="3420"/>
                      <a:pt x="3993" y="2658"/>
                      <a:pt x="3993" y="1714"/>
                    </a:cubicBezTo>
                    <a:cubicBezTo>
                      <a:pt x="3993"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241;p73"/>
              <p:cNvSpPr/>
              <p:nvPr/>
            </p:nvSpPr>
            <p:spPr>
              <a:xfrm>
                <a:off x="4666222" y="3632264"/>
                <a:ext cx="7613" cy="7621"/>
              </a:xfrm>
              <a:custGeom>
                <a:avLst/>
                <a:gdLst/>
                <a:ahLst/>
                <a:cxnLst/>
                <a:rect l="l" t="t" r="r" b="b"/>
                <a:pathLst>
                  <a:path w="968"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 name="Google Shape;5242;p73"/>
              <p:cNvGrpSpPr/>
              <p:nvPr/>
            </p:nvGrpSpPr>
            <p:grpSpPr>
              <a:xfrm>
                <a:off x="4609421" y="3577398"/>
                <a:ext cx="31499" cy="27001"/>
                <a:chOff x="4609421" y="3577398"/>
                <a:chExt cx="31499" cy="27001"/>
              </a:xfrm>
            </p:grpSpPr>
            <p:sp>
              <p:nvSpPr>
                <p:cNvPr id="380" name="Google Shape;5243;p73"/>
                <p:cNvSpPr/>
                <p:nvPr/>
              </p:nvSpPr>
              <p:spPr>
                <a:xfrm>
                  <a:off x="4609421" y="3577398"/>
                  <a:ext cx="31499" cy="27001"/>
                </a:xfrm>
                <a:custGeom>
                  <a:avLst/>
                  <a:gdLst/>
                  <a:ahLst/>
                  <a:cxnLst/>
                  <a:rect l="l" t="t" r="r" b="b"/>
                  <a:pathLst>
                    <a:path w="4005" h="3433" extrusionOk="0">
                      <a:moveTo>
                        <a:pt x="2273" y="1"/>
                      </a:moveTo>
                      <a:cubicBezTo>
                        <a:pt x="1853" y="1"/>
                        <a:pt x="1425" y="157"/>
                        <a:pt x="1077" y="505"/>
                      </a:cubicBezTo>
                      <a:cubicBezTo>
                        <a:pt x="0" y="1581"/>
                        <a:pt x="763" y="3432"/>
                        <a:pt x="2287" y="3432"/>
                      </a:cubicBezTo>
                      <a:cubicBezTo>
                        <a:pt x="3230" y="3432"/>
                        <a:pt x="3992" y="2658"/>
                        <a:pt x="4005" y="1714"/>
                      </a:cubicBezTo>
                      <a:cubicBezTo>
                        <a:pt x="3996" y="683"/>
                        <a:pt x="3152"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244;p73"/>
                <p:cNvSpPr/>
                <p:nvPr/>
              </p:nvSpPr>
              <p:spPr>
                <a:xfrm>
                  <a:off x="4623594" y="3587072"/>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5245;p73"/>
              <p:cNvGrpSpPr/>
              <p:nvPr/>
            </p:nvGrpSpPr>
            <p:grpSpPr>
              <a:xfrm>
                <a:off x="4649289" y="3577398"/>
                <a:ext cx="31499" cy="27001"/>
                <a:chOff x="4649289" y="3577398"/>
                <a:chExt cx="31499" cy="27001"/>
              </a:xfrm>
            </p:grpSpPr>
            <p:sp>
              <p:nvSpPr>
                <p:cNvPr id="378" name="Google Shape;5246;p73"/>
                <p:cNvSpPr/>
                <p:nvPr/>
              </p:nvSpPr>
              <p:spPr>
                <a:xfrm>
                  <a:off x="4649289" y="3577398"/>
                  <a:ext cx="31499" cy="27001"/>
                </a:xfrm>
                <a:custGeom>
                  <a:avLst/>
                  <a:gdLst/>
                  <a:ahLst/>
                  <a:cxnLst/>
                  <a:rect l="l" t="t" r="r" b="b"/>
                  <a:pathLst>
                    <a:path w="4005" h="3433" extrusionOk="0">
                      <a:moveTo>
                        <a:pt x="2275" y="1"/>
                      </a:moveTo>
                      <a:cubicBezTo>
                        <a:pt x="1854" y="1"/>
                        <a:pt x="1425" y="157"/>
                        <a:pt x="1077" y="505"/>
                      </a:cubicBezTo>
                      <a:cubicBezTo>
                        <a:pt x="0" y="1581"/>
                        <a:pt x="762" y="3432"/>
                        <a:pt x="2286" y="3432"/>
                      </a:cubicBezTo>
                      <a:cubicBezTo>
                        <a:pt x="3230" y="3432"/>
                        <a:pt x="4004" y="2658"/>
                        <a:pt x="4004" y="1714"/>
                      </a:cubicBezTo>
                      <a:cubicBezTo>
                        <a:pt x="4004" y="683"/>
                        <a:pt x="3157" y="1"/>
                        <a:pt x="227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247;p73"/>
                <p:cNvSpPr/>
                <p:nvPr/>
              </p:nvSpPr>
              <p:spPr>
                <a:xfrm>
                  <a:off x="4662227" y="3587072"/>
                  <a:ext cx="8856" cy="7676"/>
                </a:xfrm>
                <a:custGeom>
                  <a:avLst/>
                  <a:gdLst/>
                  <a:ahLst/>
                  <a:cxnLst/>
                  <a:rect l="l" t="t" r="r" b="b"/>
                  <a:pathLst>
                    <a:path w="1126" h="976" extrusionOk="0">
                      <a:moveTo>
                        <a:pt x="641" y="1"/>
                      </a:moveTo>
                      <a:cubicBezTo>
                        <a:pt x="218" y="1"/>
                        <a:pt x="0" y="521"/>
                        <a:pt x="303" y="835"/>
                      </a:cubicBezTo>
                      <a:cubicBezTo>
                        <a:pt x="400" y="932"/>
                        <a:pt x="519" y="976"/>
                        <a:pt x="636" y="976"/>
                      </a:cubicBezTo>
                      <a:cubicBezTo>
                        <a:pt x="885" y="976"/>
                        <a:pt x="1125" y="780"/>
                        <a:pt x="1125" y="484"/>
                      </a:cubicBezTo>
                      <a:cubicBezTo>
                        <a:pt x="1125" y="218"/>
                        <a:pt x="907" y="1"/>
                        <a:pt x="64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5248;p73"/>
              <p:cNvGrpSpPr/>
              <p:nvPr/>
            </p:nvGrpSpPr>
            <p:grpSpPr>
              <a:xfrm>
                <a:off x="4605614" y="3639523"/>
                <a:ext cx="31499" cy="26906"/>
                <a:chOff x="4605614" y="3639523"/>
                <a:chExt cx="31499" cy="26906"/>
              </a:xfrm>
            </p:grpSpPr>
            <p:sp>
              <p:nvSpPr>
                <p:cNvPr id="376" name="Google Shape;5249;p73"/>
                <p:cNvSpPr/>
                <p:nvPr/>
              </p:nvSpPr>
              <p:spPr>
                <a:xfrm>
                  <a:off x="4605614" y="3639523"/>
                  <a:ext cx="31499" cy="26906"/>
                </a:xfrm>
                <a:custGeom>
                  <a:avLst/>
                  <a:gdLst/>
                  <a:ahLst/>
                  <a:cxnLst/>
                  <a:rect l="l" t="t" r="r" b="b"/>
                  <a:pathLst>
                    <a:path w="4005" h="3421" extrusionOk="0">
                      <a:moveTo>
                        <a:pt x="2276" y="1"/>
                      </a:moveTo>
                      <a:cubicBezTo>
                        <a:pt x="1855" y="1"/>
                        <a:pt x="1425" y="157"/>
                        <a:pt x="1077" y="505"/>
                      </a:cubicBezTo>
                      <a:cubicBezTo>
                        <a:pt x="1" y="1582"/>
                        <a:pt x="763" y="3420"/>
                        <a:pt x="2287" y="3420"/>
                      </a:cubicBezTo>
                      <a:cubicBezTo>
                        <a:pt x="3230" y="3420"/>
                        <a:pt x="3993" y="2658"/>
                        <a:pt x="4005" y="1715"/>
                      </a:cubicBezTo>
                      <a:cubicBezTo>
                        <a:pt x="4005" y="683"/>
                        <a:pt x="3157" y="1"/>
                        <a:pt x="227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250;p73"/>
                <p:cNvSpPr/>
                <p:nvPr/>
              </p:nvSpPr>
              <p:spPr>
                <a:xfrm>
                  <a:off x="4619795" y="3649197"/>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5251;p73"/>
              <p:cNvGrpSpPr/>
              <p:nvPr/>
            </p:nvGrpSpPr>
            <p:grpSpPr>
              <a:xfrm>
                <a:off x="4785149" y="3618846"/>
                <a:ext cx="26930" cy="26843"/>
                <a:chOff x="4785149" y="3618846"/>
                <a:chExt cx="26930" cy="26843"/>
              </a:xfrm>
            </p:grpSpPr>
            <p:sp>
              <p:nvSpPr>
                <p:cNvPr id="374" name="Google Shape;5252;p73"/>
                <p:cNvSpPr/>
                <p:nvPr/>
              </p:nvSpPr>
              <p:spPr>
                <a:xfrm>
                  <a:off x="4785149" y="3618846"/>
                  <a:ext cx="26930" cy="26843"/>
                </a:xfrm>
                <a:custGeom>
                  <a:avLst/>
                  <a:gdLst/>
                  <a:ahLst/>
                  <a:cxnLst/>
                  <a:rect l="l" t="t" r="r" b="b"/>
                  <a:pathLst>
                    <a:path w="3424" h="3413" extrusionOk="0">
                      <a:moveTo>
                        <a:pt x="1718" y="1"/>
                      </a:moveTo>
                      <a:cubicBezTo>
                        <a:pt x="774" y="1"/>
                        <a:pt x="0" y="763"/>
                        <a:pt x="0" y="1707"/>
                      </a:cubicBezTo>
                      <a:cubicBezTo>
                        <a:pt x="0" y="2650"/>
                        <a:pt x="774" y="3412"/>
                        <a:pt x="1718" y="3412"/>
                      </a:cubicBezTo>
                      <a:cubicBezTo>
                        <a:pt x="2662" y="3412"/>
                        <a:pt x="3424" y="2650"/>
                        <a:pt x="3424" y="1707"/>
                      </a:cubicBezTo>
                      <a:cubicBezTo>
                        <a:pt x="3424" y="763"/>
                        <a:pt x="2662" y="1"/>
                        <a:pt x="1718"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253;p73"/>
                <p:cNvSpPr/>
                <p:nvPr/>
              </p:nvSpPr>
              <p:spPr>
                <a:xfrm>
                  <a:off x="4793611" y="3628457"/>
                  <a:ext cx="8856" cy="7590"/>
                </a:xfrm>
                <a:custGeom>
                  <a:avLst/>
                  <a:gdLst/>
                  <a:ahLst/>
                  <a:cxnLst/>
                  <a:rect l="l" t="t" r="r" b="b"/>
                  <a:pathLst>
                    <a:path w="1126" h="965" extrusionOk="0">
                      <a:moveTo>
                        <a:pt x="642" y="1"/>
                      </a:moveTo>
                      <a:cubicBezTo>
                        <a:pt x="206" y="1"/>
                        <a:pt x="1" y="521"/>
                        <a:pt x="303" y="823"/>
                      </a:cubicBezTo>
                      <a:cubicBezTo>
                        <a:pt x="401" y="921"/>
                        <a:pt x="521" y="964"/>
                        <a:pt x="639" y="964"/>
                      </a:cubicBezTo>
                      <a:cubicBezTo>
                        <a:pt x="887" y="964"/>
                        <a:pt x="1126" y="772"/>
                        <a:pt x="1126" y="485"/>
                      </a:cubicBezTo>
                      <a:cubicBezTo>
                        <a:pt x="1126" y="218"/>
                        <a:pt x="908" y="1"/>
                        <a:pt x="64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5254;p73"/>
              <p:cNvGrpSpPr/>
              <p:nvPr/>
            </p:nvGrpSpPr>
            <p:grpSpPr>
              <a:xfrm>
                <a:off x="4810167" y="3601567"/>
                <a:ext cx="31405" cy="26898"/>
                <a:chOff x="4810167" y="3601567"/>
                <a:chExt cx="31405" cy="26898"/>
              </a:xfrm>
            </p:grpSpPr>
            <p:sp>
              <p:nvSpPr>
                <p:cNvPr id="372" name="Google Shape;5255;p73"/>
                <p:cNvSpPr/>
                <p:nvPr/>
              </p:nvSpPr>
              <p:spPr>
                <a:xfrm>
                  <a:off x="4810167" y="3601567"/>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1" y="3420"/>
                        <a:pt x="3993" y="2658"/>
                        <a:pt x="3993" y="1714"/>
                      </a:cubicBezTo>
                      <a:cubicBezTo>
                        <a:pt x="3993" y="683"/>
                        <a:pt x="3151" y="0"/>
                        <a:pt x="227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256;p73"/>
                <p:cNvSpPr/>
                <p:nvPr/>
              </p:nvSpPr>
              <p:spPr>
                <a:xfrm>
                  <a:off x="4824348" y="3611241"/>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5257;p73"/>
              <p:cNvGrpSpPr/>
              <p:nvPr/>
            </p:nvGrpSpPr>
            <p:grpSpPr>
              <a:xfrm>
                <a:off x="4831002" y="3373230"/>
                <a:ext cx="31405" cy="26898"/>
                <a:chOff x="4831002" y="3373230"/>
                <a:chExt cx="31405" cy="26898"/>
              </a:xfrm>
            </p:grpSpPr>
            <p:sp>
              <p:nvSpPr>
                <p:cNvPr id="370" name="Google Shape;5258;p73"/>
                <p:cNvSpPr/>
                <p:nvPr/>
              </p:nvSpPr>
              <p:spPr>
                <a:xfrm>
                  <a:off x="4831002" y="3373230"/>
                  <a:ext cx="31405" cy="26898"/>
                </a:xfrm>
                <a:custGeom>
                  <a:avLst/>
                  <a:gdLst/>
                  <a:ahLst/>
                  <a:cxnLst/>
                  <a:rect l="l" t="t" r="r" b="b"/>
                  <a:pathLst>
                    <a:path w="3993" h="3420" extrusionOk="0">
                      <a:moveTo>
                        <a:pt x="2273" y="0"/>
                      </a:moveTo>
                      <a:cubicBezTo>
                        <a:pt x="1853" y="0"/>
                        <a:pt x="1426" y="156"/>
                        <a:pt x="1077" y="504"/>
                      </a:cubicBezTo>
                      <a:cubicBezTo>
                        <a:pt x="1" y="1581"/>
                        <a:pt x="763" y="3419"/>
                        <a:pt x="2287" y="3419"/>
                      </a:cubicBezTo>
                      <a:cubicBezTo>
                        <a:pt x="3231" y="3419"/>
                        <a:pt x="3993" y="2657"/>
                        <a:pt x="3993" y="1714"/>
                      </a:cubicBezTo>
                      <a:cubicBezTo>
                        <a:pt x="3993" y="683"/>
                        <a:pt x="3151" y="0"/>
                        <a:pt x="227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259;p73"/>
                <p:cNvSpPr/>
                <p:nvPr/>
              </p:nvSpPr>
              <p:spPr>
                <a:xfrm>
                  <a:off x="4845182" y="3382896"/>
                  <a:ext cx="7519" cy="7621"/>
                </a:xfrm>
                <a:custGeom>
                  <a:avLst/>
                  <a:gdLst/>
                  <a:ahLst/>
                  <a:cxnLst/>
                  <a:rect l="l" t="t" r="r" b="b"/>
                  <a:pathLst>
                    <a:path w="956" h="969" extrusionOk="0">
                      <a:moveTo>
                        <a:pt x="472" y="1"/>
                      </a:moveTo>
                      <a:cubicBezTo>
                        <a:pt x="206" y="1"/>
                        <a:pt x="0" y="219"/>
                        <a:pt x="0" y="485"/>
                      </a:cubicBezTo>
                      <a:cubicBezTo>
                        <a:pt x="0" y="751"/>
                        <a:pt x="206" y="969"/>
                        <a:pt x="472" y="969"/>
                      </a:cubicBezTo>
                      <a:cubicBezTo>
                        <a:pt x="750" y="969"/>
                        <a:pt x="956" y="751"/>
                        <a:pt x="956" y="485"/>
                      </a:cubicBezTo>
                      <a:cubicBezTo>
                        <a:pt x="956" y="219"/>
                        <a:pt x="750" y="1"/>
                        <a:pt x="47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5260;p73"/>
              <p:cNvGrpSpPr/>
              <p:nvPr/>
            </p:nvGrpSpPr>
            <p:grpSpPr>
              <a:xfrm>
                <a:off x="4719311" y="3355054"/>
                <a:ext cx="31499" cy="27001"/>
                <a:chOff x="4719311" y="3355054"/>
                <a:chExt cx="31499" cy="27001"/>
              </a:xfrm>
            </p:grpSpPr>
            <p:sp>
              <p:nvSpPr>
                <p:cNvPr id="368" name="Google Shape;5261;p73"/>
                <p:cNvSpPr/>
                <p:nvPr/>
              </p:nvSpPr>
              <p:spPr>
                <a:xfrm>
                  <a:off x="4719311" y="3355054"/>
                  <a:ext cx="31499" cy="27001"/>
                </a:xfrm>
                <a:custGeom>
                  <a:avLst/>
                  <a:gdLst/>
                  <a:ahLst/>
                  <a:cxnLst/>
                  <a:rect l="l" t="t" r="r" b="b"/>
                  <a:pathLst>
                    <a:path w="4005" h="3433" extrusionOk="0">
                      <a:moveTo>
                        <a:pt x="2275" y="1"/>
                      </a:moveTo>
                      <a:cubicBezTo>
                        <a:pt x="1854" y="1"/>
                        <a:pt x="1425" y="157"/>
                        <a:pt x="1077" y="505"/>
                      </a:cubicBezTo>
                      <a:cubicBezTo>
                        <a:pt x="0" y="1581"/>
                        <a:pt x="762" y="3432"/>
                        <a:pt x="2287" y="3432"/>
                      </a:cubicBezTo>
                      <a:cubicBezTo>
                        <a:pt x="3230" y="3432"/>
                        <a:pt x="4004" y="2658"/>
                        <a:pt x="4004" y="1714"/>
                      </a:cubicBezTo>
                      <a:cubicBezTo>
                        <a:pt x="4004" y="683"/>
                        <a:pt x="3157" y="1"/>
                        <a:pt x="227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262;p73"/>
                <p:cNvSpPr/>
                <p:nvPr/>
              </p:nvSpPr>
              <p:spPr>
                <a:xfrm>
                  <a:off x="4733578" y="3364822"/>
                  <a:ext cx="7527" cy="7527"/>
                </a:xfrm>
                <a:custGeom>
                  <a:avLst/>
                  <a:gdLst/>
                  <a:ahLst/>
                  <a:cxnLst/>
                  <a:rect l="l" t="t" r="r" b="b"/>
                  <a:pathLst>
                    <a:path w="957" h="957" extrusionOk="0">
                      <a:moveTo>
                        <a:pt x="473" y="1"/>
                      </a:moveTo>
                      <a:cubicBezTo>
                        <a:pt x="206" y="1"/>
                        <a:pt x="1" y="206"/>
                        <a:pt x="1" y="472"/>
                      </a:cubicBezTo>
                      <a:cubicBezTo>
                        <a:pt x="1" y="738"/>
                        <a:pt x="206" y="956"/>
                        <a:pt x="473" y="956"/>
                      </a:cubicBezTo>
                      <a:cubicBezTo>
                        <a:pt x="751" y="956"/>
                        <a:pt x="956" y="738"/>
                        <a:pt x="956" y="472"/>
                      </a:cubicBezTo>
                      <a:cubicBezTo>
                        <a:pt x="956" y="206"/>
                        <a:pt x="751" y="1"/>
                        <a:pt x="47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5263;p73"/>
              <p:cNvGrpSpPr/>
              <p:nvPr/>
            </p:nvGrpSpPr>
            <p:grpSpPr>
              <a:xfrm>
                <a:off x="4798755" y="3450260"/>
                <a:ext cx="26930" cy="26930"/>
                <a:chOff x="4798755" y="3450260"/>
                <a:chExt cx="26930" cy="26930"/>
              </a:xfrm>
            </p:grpSpPr>
            <p:sp>
              <p:nvSpPr>
                <p:cNvPr id="366" name="Google Shape;5264;p73"/>
                <p:cNvSpPr/>
                <p:nvPr/>
              </p:nvSpPr>
              <p:spPr>
                <a:xfrm>
                  <a:off x="4798755" y="3450260"/>
                  <a:ext cx="26930" cy="26930"/>
                </a:xfrm>
                <a:custGeom>
                  <a:avLst/>
                  <a:gdLst/>
                  <a:ahLst/>
                  <a:cxnLst/>
                  <a:rect l="l" t="t" r="r" b="b"/>
                  <a:pathLst>
                    <a:path w="3424" h="3424" extrusionOk="0">
                      <a:moveTo>
                        <a:pt x="1718" y="0"/>
                      </a:moveTo>
                      <a:cubicBezTo>
                        <a:pt x="774" y="0"/>
                        <a:pt x="0" y="763"/>
                        <a:pt x="0" y="1706"/>
                      </a:cubicBezTo>
                      <a:cubicBezTo>
                        <a:pt x="0" y="2650"/>
                        <a:pt x="774" y="3424"/>
                        <a:pt x="1718" y="3424"/>
                      </a:cubicBezTo>
                      <a:cubicBezTo>
                        <a:pt x="2661" y="3424"/>
                        <a:pt x="3423" y="2650"/>
                        <a:pt x="3423" y="1706"/>
                      </a:cubicBezTo>
                      <a:cubicBezTo>
                        <a:pt x="3423" y="763"/>
                        <a:pt x="2661" y="0"/>
                        <a:pt x="171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265;p73"/>
                <p:cNvSpPr/>
                <p:nvPr/>
              </p:nvSpPr>
              <p:spPr>
                <a:xfrm>
                  <a:off x="4807218" y="3459871"/>
                  <a:ext cx="8856" cy="7605"/>
                </a:xfrm>
                <a:custGeom>
                  <a:avLst/>
                  <a:gdLst/>
                  <a:ahLst/>
                  <a:cxnLst/>
                  <a:rect l="l" t="t" r="r" b="b"/>
                  <a:pathLst>
                    <a:path w="1126" h="967" extrusionOk="0">
                      <a:moveTo>
                        <a:pt x="642" y="0"/>
                      </a:moveTo>
                      <a:cubicBezTo>
                        <a:pt x="206" y="0"/>
                        <a:pt x="1" y="520"/>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5266;p73"/>
              <p:cNvGrpSpPr/>
              <p:nvPr/>
            </p:nvGrpSpPr>
            <p:grpSpPr>
              <a:xfrm>
                <a:off x="4645576" y="3467555"/>
                <a:ext cx="31405" cy="26953"/>
                <a:chOff x="4645576" y="3467555"/>
                <a:chExt cx="31405" cy="26953"/>
              </a:xfrm>
            </p:grpSpPr>
            <p:sp>
              <p:nvSpPr>
                <p:cNvPr id="364" name="Google Shape;5267;p73"/>
                <p:cNvSpPr/>
                <p:nvPr/>
              </p:nvSpPr>
              <p:spPr>
                <a:xfrm>
                  <a:off x="4645576" y="3467555"/>
                  <a:ext cx="31405" cy="26953"/>
                </a:xfrm>
                <a:custGeom>
                  <a:avLst/>
                  <a:gdLst/>
                  <a:ahLst/>
                  <a:cxnLst/>
                  <a:rect l="l" t="t" r="r" b="b"/>
                  <a:pathLst>
                    <a:path w="3993" h="3427" extrusionOk="0">
                      <a:moveTo>
                        <a:pt x="2272" y="0"/>
                      </a:moveTo>
                      <a:cubicBezTo>
                        <a:pt x="1853" y="0"/>
                        <a:pt x="1425" y="155"/>
                        <a:pt x="1077" y="499"/>
                      </a:cubicBezTo>
                      <a:cubicBezTo>
                        <a:pt x="0" y="1576"/>
                        <a:pt x="750" y="3414"/>
                        <a:pt x="2274" y="3426"/>
                      </a:cubicBezTo>
                      <a:cubicBezTo>
                        <a:pt x="3218" y="3426"/>
                        <a:pt x="3992" y="2652"/>
                        <a:pt x="3992" y="1709"/>
                      </a:cubicBezTo>
                      <a:cubicBezTo>
                        <a:pt x="3992" y="677"/>
                        <a:pt x="3150" y="0"/>
                        <a:pt x="227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268;p73"/>
                <p:cNvSpPr/>
                <p:nvPr/>
              </p:nvSpPr>
              <p:spPr>
                <a:xfrm>
                  <a:off x="4659749" y="3477182"/>
                  <a:ext cx="7527" cy="7621"/>
                </a:xfrm>
                <a:custGeom>
                  <a:avLst/>
                  <a:gdLst/>
                  <a:ahLst/>
                  <a:cxnLst/>
                  <a:rect l="l" t="t" r="r" b="b"/>
                  <a:pathLst>
                    <a:path w="957" h="969" extrusionOk="0">
                      <a:moveTo>
                        <a:pt x="472" y="1"/>
                      </a:moveTo>
                      <a:cubicBezTo>
                        <a:pt x="206" y="1"/>
                        <a:pt x="1" y="219"/>
                        <a:pt x="1" y="485"/>
                      </a:cubicBezTo>
                      <a:cubicBezTo>
                        <a:pt x="1" y="751"/>
                        <a:pt x="206" y="969"/>
                        <a:pt x="472" y="969"/>
                      </a:cubicBezTo>
                      <a:cubicBezTo>
                        <a:pt x="751" y="969"/>
                        <a:pt x="956" y="751"/>
                        <a:pt x="956" y="485"/>
                      </a:cubicBezTo>
                      <a:cubicBezTo>
                        <a:pt x="956" y="219"/>
                        <a:pt x="751" y="1"/>
                        <a:pt x="47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5269;p73"/>
              <p:cNvGrpSpPr/>
              <p:nvPr/>
            </p:nvGrpSpPr>
            <p:grpSpPr>
              <a:xfrm>
                <a:off x="4687631" y="3583965"/>
                <a:ext cx="31499" cy="26898"/>
                <a:chOff x="4687631" y="3583965"/>
                <a:chExt cx="31499" cy="26898"/>
              </a:xfrm>
            </p:grpSpPr>
            <p:sp>
              <p:nvSpPr>
                <p:cNvPr id="362" name="Google Shape;5270;p73"/>
                <p:cNvSpPr/>
                <p:nvPr/>
              </p:nvSpPr>
              <p:spPr>
                <a:xfrm>
                  <a:off x="4687631" y="3583965"/>
                  <a:ext cx="31499" cy="26898"/>
                </a:xfrm>
                <a:custGeom>
                  <a:avLst/>
                  <a:gdLst/>
                  <a:ahLst/>
                  <a:cxnLst/>
                  <a:rect l="l" t="t" r="r" b="b"/>
                  <a:pathLst>
                    <a:path w="4005" h="3420" extrusionOk="0">
                      <a:moveTo>
                        <a:pt x="2284" y="0"/>
                      </a:moveTo>
                      <a:cubicBezTo>
                        <a:pt x="1865" y="0"/>
                        <a:pt x="1437" y="156"/>
                        <a:pt x="1089" y="504"/>
                      </a:cubicBezTo>
                      <a:cubicBezTo>
                        <a:pt x="0" y="1581"/>
                        <a:pt x="774" y="3420"/>
                        <a:pt x="2298" y="3420"/>
                      </a:cubicBezTo>
                      <a:cubicBezTo>
                        <a:pt x="3242" y="3420"/>
                        <a:pt x="4004" y="2658"/>
                        <a:pt x="4004" y="1714"/>
                      </a:cubicBezTo>
                      <a:cubicBezTo>
                        <a:pt x="4004" y="683"/>
                        <a:pt x="3162" y="0"/>
                        <a:pt x="2284"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271;p73"/>
                <p:cNvSpPr/>
                <p:nvPr/>
              </p:nvSpPr>
              <p:spPr>
                <a:xfrm>
                  <a:off x="4700568" y="3593639"/>
                  <a:ext cx="8950" cy="7582"/>
                </a:xfrm>
                <a:custGeom>
                  <a:avLst/>
                  <a:gdLst/>
                  <a:ahLst/>
                  <a:cxnLst/>
                  <a:rect l="l" t="t" r="r" b="b"/>
                  <a:pathLst>
                    <a:path w="1138" h="964" extrusionOk="0">
                      <a:moveTo>
                        <a:pt x="641" y="0"/>
                      </a:moveTo>
                      <a:cubicBezTo>
                        <a:pt x="218" y="0"/>
                        <a:pt x="0" y="520"/>
                        <a:pt x="303" y="823"/>
                      </a:cubicBezTo>
                      <a:cubicBezTo>
                        <a:pt x="404" y="920"/>
                        <a:pt x="525" y="964"/>
                        <a:pt x="644" y="964"/>
                      </a:cubicBezTo>
                      <a:cubicBezTo>
                        <a:pt x="893" y="964"/>
                        <a:pt x="1129" y="771"/>
                        <a:pt x="1137" y="484"/>
                      </a:cubicBezTo>
                      <a:cubicBezTo>
                        <a:pt x="1137" y="218"/>
                        <a:pt x="920" y="0"/>
                        <a:pt x="64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5272;p73"/>
              <p:cNvGrpSpPr/>
              <p:nvPr/>
            </p:nvGrpSpPr>
            <p:grpSpPr>
              <a:xfrm>
                <a:off x="4719311" y="3471314"/>
                <a:ext cx="31499" cy="27001"/>
                <a:chOff x="4719311" y="3471314"/>
                <a:chExt cx="31499" cy="27001"/>
              </a:xfrm>
            </p:grpSpPr>
            <p:sp>
              <p:nvSpPr>
                <p:cNvPr id="360" name="Google Shape;5273;p73"/>
                <p:cNvSpPr/>
                <p:nvPr/>
              </p:nvSpPr>
              <p:spPr>
                <a:xfrm>
                  <a:off x="4719311" y="3471314"/>
                  <a:ext cx="31499" cy="27001"/>
                </a:xfrm>
                <a:custGeom>
                  <a:avLst/>
                  <a:gdLst/>
                  <a:ahLst/>
                  <a:cxnLst/>
                  <a:rect l="l" t="t" r="r" b="b"/>
                  <a:pathLst>
                    <a:path w="4005" h="3433" extrusionOk="0">
                      <a:moveTo>
                        <a:pt x="2285" y="1"/>
                      </a:moveTo>
                      <a:cubicBezTo>
                        <a:pt x="1865" y="1"/>
                        <a:pt x="1437" y="157"/>
                        <a:pt x="1089" y="505"/>
                      </a:cubicBezTo>
                      <a:cubicBezTo>
                        <a:pt x="0" y="1581"/>
                        <a:pt x="774" y="3432"/>
                        <a:pt x="2299" y="3432"/>
                      </a:cubicBezTo>
                      <a:cubicBezTo>
                        <a:pt x="3242" y="3432"/>
                        <a:pt x="4004" y="2658"/>
                        <a:pt x="4004" y="1715"/>
                      </a:cubicBezTo>
                      <a:cubicBezTo>
                        <a:pt x="4004" y="683"/>
                        <a:pt x="3163" y="1"/>
                        <a:pt x="228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274;p73"/>
                <p:cNvSpPr/>
                <p:nvPr/>
              </p:nvSpPr>
              <p:spPr>
                <a:xfrm>
                  <a:off x="4732249"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5275;p73"/>
              <p:cNvGrpSpPr/>
              <p:nvPr/>
            </p:nvGrpSpPr>
            <p:grpSpPr>
              <a:xfrm>
                <a:off x="4719311" y="3434404"/>
                <a:ext cx="31499" cy="26898"/>
                <a:chOff x="4719311" y="3434404"/>
                <a:chExt cx="31499" cy="26898"/>
              </a:xfrm>
            </p:grpSpPr>
            <p:sp>
              <p:nvSpPr>
                <p:cNvPr id="358" name="Google Shape;5276;p73"/>
                <p:cNvSpPr/>
                <p:nvPr/>
              </p:nvSpPr>
              <p:spPr>
                <a:xfrm>
                  <a:off x="4719311" y="343440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277;p73"/>
                <p:cNvSpPr/>
                <p:nvPr/>
              </p:nvSpPr>
              <p:spPr>
                <a:xfrm>
                  <a:off x="4732249" y="3444078"/>
                  <a:ext cx="8856" cy="7582"/>
                </a:xfrm>
                <a:custGeom>
                  <a:avLst/>
                  <a:gdLst/>
                  <a:ahLst/>
                  <a:cxnLst/>
                  <a:rect l="l" t="t" r="r" b="b"/>
                  <a:pathLst>
                    <a:path w="1126" h="964" extrusionOk="0">
                      <a:moveTo>
                        <a:pt x="642" y="0"/>
                      </a:moveTo>
                      <a:cubicBezTo>
                        <a:pt x="218" y="0"/>
                        <a:pt x="0" y="520"/>
                        <a:pt x="303" y="823"/>
                      </a:cubicBezTo>
                      <a:cubicBezTo>
                        <a:pt x="400" y="920"/>
                        <a:pt x="520" y="964"/>
                        <a:pt x="638" y="964"/>
                      </a:cubicBezTo>
                      <a:cubicBezTo>
                        <a:pt x="886" y="964"/>
                        <a:pt x="1125" y="771"/>
                        <a:pt x="1125" y="484"/>
                      </a:cubicBezTo>
                      <a:cubicBezTo>
                        <a:pt x="1125" y="218"/>
                        <a:pt x="920" y="0"/>
                        <a:pt x="642"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5278;p73"/>
              <p:cNvGrpSpPr/>
              <p:nvPr/>
            </p:nvGrpSpPr>
            <p:grpSpPr>
              <a:xfrm>
                <a:off x="4768876" y="3401772"/>
                <a:ext cx="31499" cy="26898"/>
                <a:chOff x="4768876" y="3401772"/>
                <a:chExt cx="31499" cy="26898"/>
              </a:xfrm>
            </p:grpSpPr>
            <p:sp>
              <p:nvSpPr>
                <p:cNvPr id="356" name="Google Shape;5279;p73"/>
                <p:cNvSpPr/>
                <p:nvPr/>
              </p:nvSpPr>
              <p:spPr>
                <a:xfrm>
                  <a:off x="4768876" y="3401772"/>
                  <a:ext cx="31499" cy="26898"/>
                </a:xfrm>
                <a:custGeom>
                  <a:avLst/>
                  <a:gdLst/>
                  <a:ahLst/>
                  <a:cxnLst/>
                  <a:rect l="l" t="t" r="r" b="b"/>
                  <a:pathLst>
                    <a:path w="4005" h="3420" extrusionOk="0">
                      <a:moveTo>
                        <a:pt x="2276" y="0"/>
                      </a:moveTo>
                      <a:cubicBezTo>
                        <a:pt x="1855" y="0"/>
                        <a:pt x="1425" y="156"/>
                        <a:pt x="1077" y="504"/>
                      </a:cubicBezTo>
                      <a:cubicBezTo>
                        <a:pt x="1" y="1581"/>
                        <a:pt x="763" y="3419"/>
                        <a:pt x="2287" y="3419"/>
                      </a:cubicBezTo>
                      <a:cubicBezTo>
                        <a:pt x="3231" y="3419"/>
                        <a:pt x="4005" y="2657"/>
                        <a:pt x="4005" y="1714"/>
                      </a:cubicBezTo>
                      <a:cubicBezTo>
                        <a:pt x="4005" y="683"/>
                        <a:pt x="3157" y="0"/>
                        <a:pt x="2276"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280;p73"/>
                <p:cNvSpPr/>
                <p:nvPr/>
              </p:nvSpPr>
              <p:spPr>
                <a:xfrm>
                  <a:off x="4783057" y="3411438"/>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5281;p73"/>
              <p:cNvGrpSpPr/>
              <p:nvPr/>
            </p:nvGrpSpPr>
            <p:grpSpPr>
              <a:xfrm>
                <a:off x="4762214" y="3471377"/>
                <a:ext cx="26938" cy="26938"/>
                <a:chOff x="4762214" y="3471377"/>
                <a:chExt cx="26938" cy="26938"/>
              </a:xfrm>
            </p:grpSpPr>
            <p:sp>
              <p:nvSpPr>
                <p:cNvPr id="354" name="Google Shape;5282;p73"/>
                <p:cNvSpPr/>
                <p:nvPr/>
              </p:nvSpPr>
              <p:spPr>
                <a:xfrm>
                  <a:off x="4762214" y="3471377"/>
                  <a:ext cx="26938" cy="26938"/>
                </a:xfrm>
                <a:custGeom>
                  <a:avLst/>
                  <a:gdLst/>
                  <a:ahLst/>
                  <a:cxnLst/>
                  <a:rect l="l" t="t" r="r" b="b"/>
                  <a:pathLst>
                    <a:path w="3425" h="3425" extrusionOk="0">
                      <a:moveTo>
                        <a:pt x="1707" y="1"/>
                      </a:moveTo>
                      <a:cubicBezTo>
                        <a:pt x="763" y="1"/>
                        <a:pt x="1" y="763"/>
                        <a:pt x="1" y="1707"/>
                      </a:cubicBezTo>
                      <a:cubicBezTo>
                        <a:pt x="1" y="2650"/>
                        <a:pt x="763" y="3424"/>
                        <a:pt x="1707" y="3424"/>
                      </a:cubicBezTo>
                      <a:cubicBezTo>
                        <a:pt x="2662" y="3424"/>
                        <a:pt x="3424" y="2650"/>
                        <a:pt x="3424" y="1707"/>
                      </a:cubicBezTo>
                      <a:cubicBezTo>
                        <a:pt x="3424" y="763"/>
                        <a:pt x="2662" y="1"/>
                        <a:pt x="170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283;p73"/>
                <p:cNvSpPr/>
                <p:nvPr/>
              </p:nvSpPr>
              <p:spPr>
                <a:xfrm>
                  <a:off x="4770591"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5284;p73"/>
              <p:cNvGrpSpPr/>
              <p:nvPr/>
            </p:nvGrpSpPr>
            <p:grpSpPr>
              <a:xfrm>
                <a:off x="4790473" y="3344782"/>
                <a:ext cx="31405" cy="26898"/>
                <a:chOff x="4790473" y="3344782"/>
                <a:chExt cx="31405" cy="26898"/>
              </a:xfrm>
            </p:grpSpPr>
            <p:sp>
              <p:nvSpPr>
                <p:cNvPr id="352" name="Google Shape;5285;p73"/>
                <p:cNvSpPr/>
                <p:nvPr/>
              </p:nvSpPr>
              <p:spPr>
                <a:xfrm>
                  <a:off x="4790473" y="3344782"/>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0" y="3420"/>
                        <a:pt x="3993" y="2657"/>
                        <a:pt x="3993" y="1714"/>
                      </a:cubicBezTo>
                      <a:cubicBezTo>
                        <a:pt x="3993" y="683"/>
                        <a:pt x="3151" y="0"/>
                        <a:pt x="227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286;p73"/>
                <p:cNvSpPr/>
                <p:nvPr/>
              </p:nvSpPr>
              <p:spPr>
                <a:xfrm>
                  <a:off x="4804654" y="3354456"/>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5287;p73"/>
              <p:cNvGrpSpPr/>
              <p:nvPr/>
            </p:nvGrpSpPr>
            <p:grpSpPr>
              <a:xfrm>
                <a:off x="4823774" y="3950733"/>
                <a:ext cx="37398" cy="32034"/>
                <a:chOff x="4823774" y="3950733"/>
                <a:chExt cx="37398" cy="32034"/>
              </a:xfrm>
            </p:grpSpPr>
            <p:sp>
              <p:nvSpPr>
                <p:cNvPr id="350" name="Google Shape;5288;p73"/>
                <p:cNvSpPr/>
                <p:nvPr/>
              </p:nvSpPr>
              <p:spPr>
                <a:xfrm>
                  <a:off x="4823774" y="3950733"/>
                  <a:ext cx="37398" cy="32034"/>
                </a:xfrm>
                <a:custGeom>
                  <a:avLst/>
                  <a:gdLst/>
                  <a:ahLst/>
                  <a:cxnLst/>
                  <a:rect l="l" t="t" r="r" b="b"/>
                  <a:pathLst>
                    <a:path w="4755" h="4073" extrusionOk="0">
                      <a:moveTo>
                        <a:pt x="2707" y="1"/>
                      </a:moveTo>
                      <a:cubicBezTo>
                        <a:pt x="2207" y="1"/>
                        <a:pt x="1698" y="186"/>
                        <a:pt x="1283" y="601"/>
                      </a:cubicBezTo>
                      <a:cubicBezTo>
                        <a:pt x="1" y="1883"/>
                        <a:pt x="908" y="4073"/>
                        <a:pt x="2722" y="4073"/>
                      </a:cubicBezTo>
                      <a:cubicBezTo>
                        <a:pt x="3835" y="4073"/>
                        <a:pt x="4755" y="3166"/>
                        <a:pt x="4755" y="2041"/>
                      </a:cubicBezTo>
                      <a:cubicBezTo>
                        <a:pt x="4755" y="813"/>
                        <a:pt x="3752" y="1"/>
                        <a:pt x="270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289;p73"/>
                <p:cNvSpPr/>
                <p:nvPr/>
              </p:nvSpPr>
              <p:spPr>
                <a:xfrm>
                  <a:off x="4836617" y="3960407"/>
                  <a:ext cx="14849" cy="12718"/>
                </a:xfrm>
                <a:custGeom>
                  <a:avLst/>
                  <a:gdLst/>
                  <a:ahLst/>
                  <a:cxnLst/>
                  <a:rect l="l" t="t" r="r" b="b"/>
                  <a:pathLst>
                    <a:path w="1888" h="1617" extrusionOk="0">
                      <a:moveTo>
                        <a:pt x="1089" y="0"/>
                      </a:moveTo>
                      <a:cubicBezTo>
                        <a:pt x="363" y="0"/>
                        <a:pt x="1" y="871"/>
                        <a:pt x="509" y="1379"/>
                      </a:cubicBezTo>
                      <a:cubicBezTo>
                        <a:pt x="673" y="1543"/>
                        <a:pt x="874" y="1616"/>
                        <a:pt x="1073" y="1616"/>
                      </a:cubicBezTo>
                      <a:cubicBezTo>
                        <a:pt x="1488" y="1616"/>
                        <a:pt x="1888" y="1294"/>
                        <a:pt x="1888" y="811"/>
                      </a:cubicBezTo>
                      <a:cubicBezTo>
                        <a:pt x="1888" y="363"/>
                        <a:pt x="1537" y="0"/>
                        <a:pt x="1089"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5290;p73"/>
              <p:cNvGrpSpPr/>
              <p:nvPr/>
            </p:nvGrpSpPr>
            <p:grpSpPr>
              <a:xfrm>
                <a:off x="4823396" y="4110566"/>
                <a:ext cx="31405" cy="26906"/>
                <a:chOff x="4823396" y="4110566"/>
                <a:chExt cx="31405" cy="26906"/>
              </a:xfrm>
            </p:grpSpPr>
            <p:sp>
              <p:nvSpPr>
                <p:cNvPr id="348" name="Google Shape;5291;p73"/>
                <p:cNvSpPr/>
                <p:nvPr/>
              </p:nvSpPr>
              <p:spPr>
                <a:xfrm>
                  <a:off x="4823396" y="4110566"/>
                  <a:ext cx="31405" cy="26906"/>
                </a:xfrm>
                <a:custGeom>
                  <a:avLst/>
                  <a:gdLst/>
                  <a:ahLst/>
                  <a:cxnLst/>
                  <a:rect l="l" t="t" r="r" b="b"/>
                  <a:pathLst>
                    <a:path w="3993" h="3421" extrusionOk="0">
                      <a:moveTo>
                        <a:pt x="2272" y="1"/>
                      </a:moveTo>
                      <a:cubicBezTo>
                        <a:pt x="1853" y="1"/>
                        <a:pt x="1425" y="157"/>
                        <a:pt x="1077" y="505"/>
                      </a:cubicBezTo>
                      <a:cubicBezTo>
                        <a:pt x="0" y="1582"/>
                        <a:pt x="762" y="3420"/>
                        <a:pt x="2286" y="3420"/>
                      </a:cubicBezTo>
                      <a:cubicBezTo>
                        <a:pt x="3230" y="3420"/>
                        <a:pt x="3992" y="2658"/>
                        <a:pt x="3992" y="1715"/>
                      </a:cubicBezTo>
                      <a:cubicBezTo>
                        <a:pt x="3992" y="683"/>
                        <a:pt x="3150" y="1"/>
                        <a:pt x="227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292;p73"/>
                <p:cNvSpPr/>
                <p:nvPr/>
              </p:nvSpPr>
              <p:spPr>
                <a:xfrm>
                  <a:off x="4836240" y="4120145"/>
                  <a:ext cx="8950" cy="7684"/>
                </a:xfrm>
                <a:custGeom>
                  <a:avLst/>
                  <a:gdLst/>
                  <a:ahLst/>
                  <a:cxnLst/>
                  <a:rect l="l" t="t" r="r" b="b"/>
                  <a:pathLst>
                    <a:path w="1138" h="977" extrusionOk="0">
                      <a:moveTo>
                        <a:pt x="653" y="1"/>
                      </a:moveTo>
                      <a:cubicBezTo>
                        <a:pt x="218" y="1"/>
                        <a:pt x="0" y="533"/>
                        <a:pt x="303" y="835"/>
                      </a:cubicBezTo>
                      <a:cubicBezTo>
                        <a:pt x="404" y="933"/>
                        <a:pt x="527" y="976"/>
                        <a:pt x="646" y="976"/>
                      </a:cubicBezTo>
                      <a:cubicBezTo>
                        <a:pt x="898" y="976"/>
                        <a:pt x="1137" y="784"/>
                        <a:pt x="1137" y="497"/>
                      </a:cubicBezTo>
                      <a:cubicBezTo>
                        <a:pt x="1137" y="218"/>
                        <a:pt x="920" y="1"/>
                        <a:pt x="65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5293;p73"/>
              <p:cNvGrpSpPr/>
              <p:nvPr/>
            </p:nvGrpSpPr>
            <p:grpSpPr>
              <a:xfrm>
                <a:off x="4838332" y="3821150"/>
                <a:ext cx="31499" cy="26898"/>
                <a:chOff x="4838332" y="3821150"/>
                <a:chExt cx="31499" cy="26898"/>
              </a:xfrm>
            </p:grpSpPr>
            <p:sp>
              <p:nvSpPr>
                <p:cNvPr id="346" name="Google Shape;5294;p73"/>
                <p:cNvSpPr/>
                <p:nvPr/>
              </p:nvSpPr>
              <p:spPr>
                <a:xfrm>
                  <a:off x="4838332" y="3821150"/>
                  <a:ext cx="31499" cy="26898"/>
                </a:xfrm>
                <a:custGeom>
                  <a:avLst/>
                  <a:gdLst/>
                  <a:ahLst/>
                  <a:cxnLst/>
                  <a:rect l="l" t="t" r="r" b="b"/>
                  <a:pathLst>
                    <a:path w="4005" h="3420" extrusionOk="0">
                      <a:moveTo>
                        <a:pt x="2285" y="1"/>
                      </a:moveTo>
                      <a:cubicBezTo>
                        <a:pt x="1865" y="1"/>
                        <a:pt x="1437" y="156"/>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295;p73"/>
                <p:cNvSpPr/>
                <p:nvPr/>
              </p:nvSpPr>
              <p:spPr>
                <a:xfrm>
                  <a:off x="4851270" y="3830824"/>
                  <a:ext cx="8950" cy="7582"/>
                </a:xfrm>
                <a:custGeom>
                  <a:avLst/>
                  <a:gdLst/>
                  <a:ahLst/>
                  <a:cxnLst/>
                  <a:rect l="l" t="t" r="r" b="b"/>
                  <a:pathLst>
                    <a:path w="1138" h="964" extrusionOk="0">
                      <a:moveTo>
                        <a:pt x="654" y="0"/>
                      </a:moveTo>
                      <a:cubicBezTo>
                        <a:pt x="218" y="0"/>
                        <a:pt x="0" y="521"/>
                        <a:pt x="303" y="823"/>
                      </a:cubicBezTo>
                      <a:cubicBezTo>
                        <a:pt x="404" y="920"/>
                        <a:pt x="526" y="964"/>
                        <a:pt x="644" y="964"/>
                      </a:cubicBezTo>
                      <a:cubicBezTo>
                        <a:pt x="893" y="964"/>
                        <a:pt x="1129" y="771"/>
                        <a:pt x="1138" y="484"/>
                      </a:cubicBezTo>
                      <a:cubicBezTo>
                        <a:pt x="1125" y="218"/>
                        <a:pt x="920" y="0"/>
                        <a:pt x="65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5296;p73"/>
              <p:cNvGrpSpPr/>
              <p:nvPr/>
            </p:nvGrpSpPr>
            <p:grpSpPr>
              <a:xfrm>
                <a:off x="4661275" y="3815007"/>
                <a:ext cx="36824" cy="31523"/>
                <a:chOff x="4661275" y="3815007"/>
                <a:chExt cx="36824" cy="31523"/>
              </a:xfrm>
            </p:grpSpPr>
            <p:sp>
              <p:nvSpPr>
                <p:cNvPr id="344" name="Google Shape;5297;p73"/>
                <p:cNvSpPr/>
                <p:nvPr/>
              </p:nvSpPr>
              <p:spPr>
                <a:xfrm>
                  <a:off x="4661275" y="3815007"/>
                  <a:ext cx="36824" cy="31523"/>
                </a:xfrm>
                <a:custGeom>
                  <a:avLst/>
                  <a:gdLst/>
                  <a:ahLst/>
                  <a:cxnLst/>
                  <a:rect l="l" t="t" r="r" b="b"/>
                  <a:pathLst>
                    <a:path w="4682" h="4008" extrusionOk="0">
                      <a:moveTo>
                        <a:pt x="2663" y="0"/>
                      </a:moveTo>
                      <a:cubicBezTo>
                        <a:pt x="2169" y="0"/>
                        <a:pt x="1666" y="184"/>
                        <a:pt x="1258" y="596"/>
                      </a:cubicBezTo>
                      <a:cubicBezTo>
                        <a:pt x="0" y="1854"/>
                        <a:pt x="895" y="4007"/>
                        <a:pt x="2674" y="4007"/>
                      </a:cubicBezTo>
                      <a:cubicBezTo>
                        <a:pt x="3774" y="4007"/>
                        <a:pt x="4682" y="3112"/>
                        <a:pt x="4682" y="2011"/>
                      </a:cubicBezTo>
                      <a:cubicBezTo>
                        <a:pt x="4682" y="801"/>
                        <a:pt x="3692" y="0"/>
                        <a:pt x="266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298;p73"/>
                <p:cNvSpPr/>
                <p:nvPr/>
              </p:nvSpPr>
              <p:spPr>
                <a:xfrm>
                  <a:off x="4676211" y="3824736"/>
                  <a:ext cx="12183" cy="12183"/>
                </a:xfrm>
                <a:custGeom>
                  <a:avLst/>
                  <a:gdLst/>
                  <a:ahLst/>
                  <a:cxnLst/>
                  <a:rect l="l" t="t" r="r" b="b"/>
                  <a:pathLst>
                    <a:path w="1549" h="1549" extrusionOk="0">
                      <a:moveTo>
                        <a:pt x="775" y="0"/>
                      </a:moveTo>
                      <a:cubicBezTo>
                        <a:pt x="351" y="0"/>
                        <a:pt x="0" y="339"/>
                        <a:pt x="0" y="774"/>
                      </a:cubicBezTo>
                      <a:cubicBezTo>
                        <a:pt x="0" y="1198"/>
                        <a:pt x="351" y="1549"/>
                        <a:pt x="775" y="1549"/>
                      </a:cubicBezTo>
                      <a:cubicBezTo>
                        <a:pt x="1210" y="1549"/>
                        <a:pt x="1549" y="1198"/>
                        <a:pt x="1549" y="774"/>
                      </a:cubicBezTo>
                      <a:cubicBezTo>
                        <a:pt x="1549" y="339"/>
                        <a:pt x="1210" y="0"/>
                        <a:pt x="77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5299;p73"/>
              <p:cNvGrpSpPr/>
              <p:nvPr/>
            </p:nvGrpSpPr>
            <p:grpSpPr>
              <a:xfrm>
                <a:off x="4558998" y="3851037"/>
                <a:ext cx="33591" cy="28699"/>
                <a:chOff x="4558998" y="3851037"/>
                <a:chExt cx="33591" cy="28699"/>
              </a:xfrm>
            </p:grpSpPr>
            <p:sp>
              <p:nvSpPr>
                <p:cNvPr id="342" name="Google Shape;5300;p73"/>
                <p:cNvSpPr/>
                <p:nvPr/>
              </p:nvSpPr>
              <p:spPr>
                <a:xfrm>
                  <a:off x="4558998" y="3851037"/>
                  <a:ext cx="33591" cy="28699"/>
                </a:xfrm>
                <a:custGeom>
                  <a:avLst/>
                  <a:gdLst/>
                  <a:ahLst/>
                  <a:cxnLst/>
                  <a:rect l="l" t="t" r="r" b="b"/>
                  <a:pathLst>
                    <a:path w="4271" h="3649" extrusionOk="0">
                      <a:moveTo>
                        <a:pt x="2430" y="0"/>
                      </a:moveTo>
                      <a:cubicBezTo>
                        <a:pt x="1980" y="0"/>
                        <a:pt x="1522" y="167"/>
                        <a:pt x="1149" y="539"/>
                      </a:cubicBezTo>
                      <a:cubicBezTo>
                        <a:pt x="0" y="1688"/>
                        <a:pt x="823" y="3648"/>
                        <a:pt x="2444" y="3648"/>
                      </a:cubicBezTo>
                      <a:cubicBezTo>
                        <a:pt x="3448" y="3648"/>
                        <a:pt x="4270" y="2838"/>
                        <a:pt x="4270" y="1822"/>
                      </a:cubicBezTo>
                      <a:cubicBezTo>
                        <a:pt x="4270" y="726"/>
                        <a:pt x="3369" y="0"/>
                        <a:pt x="24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301;p73"/>
                <p:cNvSpPr/>
                <p:nvPr/>
              </p:nvSpPr>
              <p:spPr>
                <a:xfrm>
                  <a:off x="4573557" y="3860695"/>
                  <a:ext cx="9328" cy="9430"/>
                </a:xfrm>
                <a:custGeom>
                  <a:avLst/>
                  <a:gdLst/>
                  <a:ahLst/>
                  <a:cxnLst/>
                  <a:rect l="l" t="t" r="r" b="b"/>
                  <a:pathLst>
                    <a:path w="1186" h="1199" extrusionOk="0">
                      <a:moveTo>
                        <a:pt x="593" y="1"/>
                      </a:moveTo>
                      <a:cubicBezTo>
                        <a:pt x="266" y="1"/>
                        <a:pt x="0" y="267"/>
                        <a:pt x="0" y="594"/>
                      </a:cubicBezTo>
                      <a:cubicBezTo>
                        <a:pt x="0" y="932"/>
                        <a:pt x="266" y="1198"/>
                        <a:pt x="593" y="1198"/>
                      </a:cubicBezTo>
                      <a:cubicBezTo>
                        <a:pt x="919" y="1198"/>
                        <a:pt x="1185" y="932"/>
                        <a:pt x="1185" y="594"/>
                      </a:cubicBezTo>
                      <a:cubicBezTo>
                        <a:pt x="1185" y="267"/>
                        <a:pt x="919" y="1"/>
                        <a:pt x="59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5302;p73"/>
              <p:cNvGrpSpPr/>
              <p:nvPr/>
            </p:nvGrpSpPr>
            <p:grpSpPr>
              <a:xfrm>
                <a:off x="4696762" y="3638587"/>
                <a:ext cx="33591" cy="28794"/>
                <a:chOff x="4696762" y="3638587"/>
                <a:chExt cx="33591" cy="28794"/>
              </a:xfrm>
            </p:grpSpPr>
            <p:sp>
              <p:nvSpPr>
                <p:cNvPr id="340" name="Google Shape;5303;p73"/>
                <p:cNvSpPr/>
                <p:nvPr/>
              </p:nvSpPr>
              <p:spPr>
                <a:xfrm>
                  <a:off x="4696762" y="3638587"/>
                  <a:ext cx="33591" cy="28794"/>
                </a:xfrm>
                <a:custGeom>
                  <a:avLst/>
                  <a:gdLst/>
                  <a:ahLst/>
                  <a:cxnLst/>
                  <a:rect l="l" t="t" r="r" b="b"/>
                  <a:pathLst>
                    <a:path w="4271" h="3661" extrusionOk="0">
                      <a:moveTo>
                        <a:pt x="2426" y="1"/>
                      </a:moveTo>
                      <a:cubicBezTo>
                        <a:pt x="1978" y="1"/>
                        <a:pt x="1521" y="167"/>
                        <a:pt x="1150" y="539"/>
                      </a:cubicBezTo>
                      <a:cubicBezTo>
                        <a:pt x="0" y="1688"/>
                        <a:pt x="823" y="3660"/>
                        <a:pt x="2444" y="3660"/>
                      </a:cubicBezTo>
                      <a:cubicBezTo>
                        <a:pt x="3448" y="3648"/>
                        <a:pt x="4258" y="2838"/>
                        <a:pt x="4270" y="1834"/>
                      </a:cubicBezTo>
                      <a:cubicBezTo>
                        <a:pt x="4262" y="729"/>
                        <a:pt x="3363" y="1"/>
                        <a:pt x="242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304;p73"/>
                <p:cNvSpPr/>
                <p:nvPr/>
              </p:nvSpPr>
              <p:spPr>
                <a:xfrm>
                  <a:off x="4711320" y="3648245"/>
                  <a:ext cx="9328" cy="9430"/>
                </a:xfrm>
                <a:custGeom>
                  <a:avLst/>
                  <a:gdLst/>
                  <a:ahLst/>
                  <a:cxnLst/>
                  <a:rect l="l" t="t" r="r" b="b"/>
                  <a:pathLst>
                    <a:path w="1186" h="1199" extrusionOk="0">
                      <a:moveTo>
                        <a:pt x="593" y="1"/>
                      </a:moveTo>
                      <a:cubicBezTo>
                        <a:pt x="266" y="1"/>
                        <a:pt x="0" y="279"/>
                        <a:pt x="0" y="606"/>
                      </a:cubicBezTo>
                      <a:cubicBezTo>
                        <a:pt x="0" y="932"/>
                        <a:pt x="266" y="1198"/>
                        <a:pt x="593" y="1198"/>
                      </a:cubicBezTo>
                      <a:cubicBezTo>
                        <a:pt x="919" y="1198"/>
                        <a:pt x="1186" y="932"/>
                        <a:pt x="1186" y="606"/>
                      </a:cubicBezTo>
                      <a:cubicBezTo>
                        <a:pt x="1186" y="279"/>
                        <a:pt x="919" y="1"/>
                        <a:pt x="59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5305;p73"/>
              <p:cNvGrpSpPr/>
              <p:nvPr/>
            </p:nvGrpSpPr>
            <p:grpSpPr>
              <a:xfrm>
                <a:off x="4929479" y="3939140"/>
                <a:ext cx="33497" cy="28692"/>
                <a:chOff x="4929479" y="3939140"/>
                <a:chExt cx="33497" cy="28692"/>
              </a:xfrm>
            </p:grpSpPr>
            <p:sp>
              <p:nvSpPr>
                <p:cNvPr id="338" name="Google Shape;5306;p73"/>
                <p:cNvSpPr/>
                <p:nvPr/>
              </p:nvSpPr>
              <p:spPr>
                <a:xfrm>
                  <a:off x="4929479" y="3939140"/>
                  <a:ext cx="33497" cy="28692"/>
                </a:xfrm>
                <a:custGeom>
                  <a:avLst/>
                  <a:gdLst/>
                  <a:ahLst/>
                  <a:cxnLst/>
                  <a:rect l="l" t="t" r="r" b="b"/>
                  <a:pathLst>
                    <a:path w="4259" h="3648" extrusionOk="0">
                      <a:moveTo>
                        <a:pt x="2426" y="0"/>
                      </a:moveTo>
                      <a:cubicBezTo>
                        <a:pt x="1978" y="0"/>
                        <a:pt x="1521" y="167"/>
                        <a:pt x="1149" y="539"/>
                      </a:cubicBezTo>
                      <a:cubicBezTo>
                        <a:pt x="0" y="1688"/>
                        <a:pt x="811" y="3648"/>
                        <a:pt x="2431" y="3648"/>
                      </a:cubicBezTo>
                      <a:cubicBezTo>
                        <a:pt x="3448" y="3648"/>
                        <a:pt x="4258" y="2837"/>
                        <a:pt x="4258" y="1833"/>
                      </a:cubicBezTo>
                      <a:cubicBezTo>
                        <a:pt x="4258" y="729"/>
                        <a:pt x="3361" y="0"/>
                        <a:pt x="2426"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307;p73"/>
                <p:cNvSpPr/>
                <p:nvPr/>
              </p:nvSpPr>
              <p:spPr>
                <a:xfrm>
                  <a:off x="4943935" y="3948893"/>
                  <a:ext cx="9430" cy="9328"/>
                </a:xfrm>
                <a:custGeom>
                  <a:avLst/>
                  <a:gdLst/>
                  <a:ahLst/>
                  <a:cxnLst/>
                  <a:rect l="l" t="t" r="r" b="b"/>
                  <a:pathLst>
                    <a:path w="1199" h="1186" extrusionOk="0">
                      <a:moveTo>
                        <a:pt x="593" y="0"/>
                      </a:moveTo>
                      <a:cubicBezTo>
                        <a:pt x="267" y="0"/>
                        <a:pt x="1" y="267"/>
                        <a:pt x="1" y="593"/>
                      </a:cubicBezTo>
                      <a:cubicBezTo>
                        <a:pt x="1" y="920"/>
                        <a:pt x="267" y="1186"/>
                        <a:pt x="593" y="1186"/>
                      </a:cubicBezTo>
                      <a:cubicBezTo>
                        <a:pt x="932" y="1186"/>
                        <a:pt x="1198" y="920"/>
                        <a:pt x="1198" y="593"/>
                      </a:cubicBezTo>
                      <a:cubicBezTo>
                        <a:pt x="1198" y="267"/>
                        <a:pt x="932" y="0"/>
                        <a:pt x="59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5308;p73"/>
              <p:cNvGrpSpPr/>
              <p:nvPr/>
            </p:nvGrpSpPr>
            <p:grpSpPr>
              <a:xfrm>
                <a:off x="4907119" y="3986039"/>
                <a:ext cx="33497" cy="28699"/>
                <a:chOff x="4907119" y="3986039"/>
                <a:chExt cx="33497" cy="28699"/>
              </a:xfrm>
            </p:grpSpPr>
            <p:sp>
              <p:nvSpPr>
                <p:cNvPr id="336" name="Google Shape;5309;p73"/>
                <p:cNvSpPr/>
                <p:nvPr/>
              </p:nvSpPr>
              <p:spPr>
                <a:xfrm>
                  <a:off x="4907119" y="3986039"/>
                  <a:ext cx="33497" cy="28699"/>
                </a:xfrm>
                <a:custGeom>
                  <a:avLst/>
                  <a:gdLst/>
                  <a:ahLst/>
                  <a:cxnLst/>
                  <a:rect l="l" t="t" r="r" b="b"/>
                  <a:pathLst>
                    <a:path w="4259" h="3649" extrusionOk="0">
                      <a:moveTo>
                        <a:pt x="2427" y="1"/>
                      </a:moveTo>
                      <a:cubicBezTo>
                        <a:pt x="1979" y="1"/>
                        <a:pt x="1522" y="167"/>
                        <a:pt x="1149" y="540"/>
                      </a:cubicBezTo>
                      <a:cubicBezTo>
                        <a:pt x="0" y="1689"/>
                        <a:pt x="811" y="3648"/>
                        <a:pt x="2444" y="3648"/>
                      </a:cubicBezTo>
                      <a:cubicBezTo>
                        <a:pt x="3448" y="3648"/>
                        <a:pt x="4258" y="2826"/>
                        <a:pt x="4258" y="1822"/>
                      </a:cubicBezTo>
                      <a:cubicBezTo>
                        <a:pt x="4258" y="726"/>
                        <a:pt x="3363" y="1"/>
                        <a:pt x="242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310;p73"/>
                <p:cNvSpPr/>
                <p:nvPr/>
              </p:nvSpPr>
              <p:spPr>
                <a:xfrm>
                  <a:off x="4921583" y="3995705"/>
                  <a:ext cx="9422" cy="9328"/>
                </a:xfrm>
                <a:custGeom>
                  <a:avLst/>
                  <a:gdLst/>
                  <a:ahLst/>
                  <a:cxnLst/>
                  <a:rect l="l" t="t" r="r" b="b"/>
                  <a:pathLst>
                    <a:path w="1198" h="1186" extrusionOk="0">
                      <a:moveTo>
                        <a:pt x="605" y="0"/>
                      </a:moveTo>
                      <a:cubicBezTo>
                        <a:pt x="266" y="0"/>
                        <a:pt x="0" y="266"/>
                        <a:pt x="0" y="593"/>
                      </a:cubicBezTo>
                      <a:cubicBezTo>
                        <a:pt x="0" y="919"/>
                        <a:pt x="266" y="1186"/>
                        <a:pt x="605" y="1186"/>
                      </a:cubicBezTo>
                      <a:cubicBezTo>
                        <a:pt x="931" y="1186"/>
                        <a:pt x="1198" y="919"/>
                        <a:pt x="1198" y="593"/>
                      </a:cubicBezTo>
                      <a:cubicBezTo>
                        <a:pt x="1198" y="266"/>
                        <a:pt x="931" y="0"/>
                        <a:pt x="60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5311;p73"/>
              <p:cNvGrpSpPr/>
              <p:nvPr/>
            </p:nvGrpSpPr>
            <p:grpSpPr>
              <a:xfrm>
                <a:off x="4911783" y="4048102"/>
                <a:ext cx="33591" cy="28762"/>
                <a:chOff x="4911783" y="4048102"/>
                <a:chExt cx="33591" cy="28762"/>
              </a:xfrm>
            </p:grpSpPr>
            <p:sp>
              <p:nvSpPr>
                <p:cNvPr id="334" name="Google Shape;5312;p73"/>
                <p:cNvSpPr/>
                <p:nvPr/>
              </p:nvSpPr>
              <p:spPr>
                <a:xfrm>
                  <a:off x="4911783" y="4048102"/>
                  <a:ext cx="33591" cy="28762"/>
                </a:xfrm>
                <a:custGeom>
                  <a:avLst/>
                  <a:gdLst/>
                  <a:ahLst/>
                  <a:cxnLst/>
                  <a:rect l="l" t="t" r="r" b="b"/>
                  <a:pathLst>
                    <a:path w="4271" h="3657" extrusionOk="0">
                      <a:moveTo>
                        <a:pt x="2422" y="0"/>
                      </a:moveTo>
                      <a:cubicBezTo>
                        <a:pt x="1974" y="0"/>
                        <a:pt x="1519" y="166"/>
                        <a:pt x="1149" y="536"/>
                      </a:cubicBezTo>
                      <a:cubicBezTo>
                        <a:pt x="0" y="1685"/>
                        <a:pt x="823" y="3657"/>
                        <a:pt x="2456" y="3657"/>
                      </a:cubicBezTo>
                      <a:cubicBezTo>
                        <a:pt x="3448" y="3645"/>
                        <a:pt x="4258" y="2834"/>
                        <a:pt x="4270" y="1842"/>
                      </a:cubicBezTo>
                      <a:cubicBezTo>
                        <a:pt x="4270" y="735"/>
                        <a:pt x="3364" y="0"/>
                        <a:pt x="242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313;p73"/>
                <p:cNvSpPr/>
                <p:nvPr/>
              </p:nvSpPr>
              <p:spPr>
                <a:xfrm>
                  <a:off x="4926333" y="4057831"/>
                  <a:ext cx="9336" cy="9328"/>
                </a:xfrm>
                <a:custGeom>
                  <a:avLst/>
                  <a:gdLst/>
                  <a:ahLst/>
                  <a:cxnLst/>
                  <a:rect l="l" t="t" r="r" b="b"/>
                  <a:pathLst>
                    <a:path w="1187" h="1186" extrusionOk="0">
                      <a:moveTo>
                        <a:pt x="594" y="0"/>
                      </a:moveTo>
                      <a:cubicBezTo>
                        <a:pt x="267" y="0"/>
                        <a:pt x="1" y="266"/>
                        <a:pt x="1" y="593"/>
                      </a:cubicBezTo>
                      <a:cubicBezTo>
                        <a:pt x="1" y="920"/>
                        <a:pt x="267" y="1186"/>
                        <a:pt x="594" y="1186"/>
                      </a:cubicBezTo>
                      <a:cubicBezTo>
                        <a:pt x="920" y="1186"/>
                        <a:pt x="1186" y="920"/>
                        <a:pt x="1186" y="593"/>
                      </a:cubicBezTo>
                      <a:cubicBezTo>
                        <a:pt x="1186" y="266"/>
                        <a:pt x="920" y="0"/>
                        <a:pt x="59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5314;p73"/>
              <p:cNvSpPr/>
              <p:nvPr/>
            </p:nvSpPr>
            <p:spPr>
              <a:xfrm>
                <a:off x="4713506" y="3934476"/>
                <a:ext cx="33497" cy="28692"/>
              </a:xfrm>
              <a:custGeom>
                <a:avLst/>
                <a:gdLst/>
                <a:ahLst/>
                <a:cxnLst/>
                <a:rect l="l" t="t" r="r" b="b"/>
                <a:pathLst>
                  <a:path w="4259" h="3648" extrusionOk="0">
                    <a:moveTo>
                      <a:pt x="2422" y="0"/>
                    </a:moveTo>
                    <a:cubicBezTo>
                      <a:pt x="1974" y="0"/>
                      <a:pt x="1518" y="167"/>
                      <a:pt x="1150" y="539"/>
                    </a:cubicBezTo>
                    <a:cubicBezTo>
                      <a:pt x="0" y="1688"/>
                      <a:pt x="811" y="3648"/>
                      <a:pt x="2432" y="3648"/>
                    </a:cubicBezTo>
                    <a:cubicBezTo>
                      <a:pt x="3436" y="3648"/>
                      <a:pt x="4258" y="2838"/>
                      <a:pt x="4258" y="1821"/>
                    </a:cubicBezTo>
                    <a:cubicBezTo>
                      <a:pt x="4258" y="726"/>
                      <a:pt x="3357" y="0"/>
                      <a:pt x="242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315;p73"/>
              <p:cNvSpPr/>
              <p:nvPr/>
            </p:nvSpPr>
            <p:spPr>
              <a:xfrm>
                <a:off x="4727970" y="3944135"/>
                <a:ext cx="9328" cy="9430"/>
              </a:xfrm>
              <a:custGeom>
                <a:avLst/>
                <a:gdLst/>
                <a:ahLst/>
                <a:cxnLst/>
                <a:rect l="l" t="t" r="r" b="b"/>
                <a:pathLst>
                  <a:path w="1186" h="1199" extrusionOk="0">
                    <a:moveTo>
                      <a:pt x="593" y="1"/>
                    </a:moveTo>
                    <a:cubicBezTo>
                      <a:pt x="266" y="1"/>
                      <a:pt x="0" y="267"/>
                      <a:pt x="0" y="593"/>
                    </a:cubicBezTo>
                    <a:cubicBezTo>
                      <a:pt x="0" y="932"/>
                      <a:pt x="266" y="1198"/>
                      <a:pt x="593" y="1198"/>
                    </a:cubicBezTo>
                    <a:cubicBezTo>
                      <a:pt x="919" y="1198"/>
                      <a:pt x="1186" y="932"/>
                      <a:pt x="1186" y="593"/>
                    </a:cubicBezTo>
                    <a:cubicBezTo>
                      <a:pt x="1186" y="267"/>
                      <a:pt x="919" y="1"/>
                      <a:pt x="59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5316;p73"/>
              <p:cNvGrpSpPr/>
              <p:nvPr/>
            </p:nvGrpSpPr>
            <p:grpSpPr>
              <a:xfrm>
                <a:off x="4762623" y="3837847"/>
                <a:ext cx="42416" cy="36273"/>
                <a:chOff x="4762623" y="3837847"/>
                <a:chExt cx="42416" cy="36273"/>
              </a:xfrm>
            </p:grpSpPr>
            <p:sp>
              <p:nvSpPr>
                <p:cNvPr id="332" name="Google Shape;5317;p73"/>
                <p:cNvSpPr/>
                <p:nvPr/>
              </p:nvSpPr>
              <p:spPr>
                <a:xfrm>
                  <a:off x="4762623" y="3837847"/>
                  <a:ext cx="42416" cy="36273"/>
                </a:xfrm>
                <a:custGeom>
                  <a:avLst/>
                  <a:gdLst/>
                  <a:ahLst/>
                  <a:cxnLst/>
                  <a:rect l="l" t="t" r="r" b="b"/>
                  <a:pathLst>
                    <a:path w="5393" h="4612" extrusionOk="0">
                      <a:moveTo>
                        <a:pt x="3064" y="1"/>
                      </a:moveTo>
                      <a:cubicBezTo>
                        <a:pt x="2496" y="1"/>
                        <a:pt x="1918" y="211"/>
                        <a:pt x="1449" y="680"/>
                      </a:cubicBezTo>
                      <a:cubicBezTo>
                        <a:pt x="1" y="2128"/>
                        <a:pt x="1033" y="4611"/>
                        <a:pt x="3067" y="4611"/>
                      </a:cubicBezTo>
                      <a:cubicBezTo>
                        <a:pt x="3072" y="4611"/>
                        <a:pt x="3077" y="4611"/>
                        <a:pt x="3082" y="4611"/>
                      </a:cubicBezTo>
                      <a:cubicBezTo>
                        <a:pt x="4352" y="4611"/>
                        <a:pt x="5380" y="3583"/>
                        <a:pt x="5392" y="2313"/>
                      </a:cubicBezTo>
                      <a:cubicBezTo>
                        <a:pt x="5392" y="921"/>
                        <a:pt x="4251" y="1"/>
                        <a:pt x="3064"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318;p73"/>
                <p:cNvSpPr/>
                <p:nvPr/>
              </p:nvSpPr>
              <p:spPr>
                <a:xfrm>
                  <a:off x="4775538" y="3847568"/>
                  <a:ext cx="19796" cy="16957"/>
                </a:xfrm>
                <a:custGeom>
                  <a:avLst/>
                  <a:gdLst/>
                  <a:ahLst/>
                  <a:cxnLst/>
                  <a:rect l="l" t="t" r="r" b="b"/>
                  <a:pathLst>
                    <a:path w="2517" h="2156" extrusionOk="0">
                      <a:moveTo>
                        <a:pt x="1440" y="0"/>
                      </a:moveTo>
                      <a:cubicBezTo>
                        <a:pt x="484" y="0"/>
                        <a:pt x="0" y="1162"/>
                        <a:pt x="678" y="1839"/>
                      </a:cubicBezTo>
                      <a:cubicBezTo>
                        <a:pt x="896" y="2058"/>
                        <a:pt x="1165" y="2155"/>
                        <a:pt x="1429" y="2155"/>
                      </a:cubicBezTo>
                      <a:cubicBezTo>
                        <a:pt x="1984" y="2155"/>
                        <a:pt x="2517" y="1724"/>
                        <a:pt x="2517" y="1077"/>
                      </a:cubicBezTo>
                      <a:cubicBezTo>
                        <a:pt x="2517" y="484"/>
                        <a:pt x="2045" y="0"/>
                        <a:pt x="1440"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5319;p73"/>
              <p:cNvGrpSpPr/>
              <p:nvPr/>
            </p:nvGrpSpPr>
            <p:grpSpPr>
              <a:xfrm>
                <a:off x="4746044" y="4104966"/>
                <a:ext cx="33497" cy="28699"/>
                <a:chOff x="4746044" y="4104966"/>
                <a:chExt cx="33497" cy="28699"/>
              </a:xfrm>
            </p:grpSpPr>
            <p:sp>
              <p:nvSpPr>
                <p:cNvPr id="330" name="Google Shape;5320;p73"/>
                <p:cNvSpPr/>
                <p:nvPr/>
              </p:nvSpPr>
              <p:spPr>
                <a:xfrm>
                  <a:off x="4746044" y="4104966"/>
                  <a:ext cx="33497" cy="28699"/>
                </a:xfrm>
                <a:custGeom>
                  <a:avLst/>
                  <a:gdLst/>
                  <a:ahLst/>
                  <a:cxnLst/>
                  <a:rect l="l" t="t" r="r" b="b"/>
                  <a:pathLst>
                    <a:path w="4259" h="3649" extrusionOk="0">
                      <a:moveTo>
                        <a:pt x="2428" y="1"/>
                      </a:moveTo>
                      <a:cubicBezTo>
                        <a:pt x="1979" y="1"/>
                        <a:pt x="1522" y="167"/>
                        <a:pt x="1150" y="540"/>
                      </a:cubicBezTo>
                      <a:cubicBezTo>
                        <a:pt x="0" y="1677"/>
                        <a:pt x="811" y="3648"/>
                        <a:pt x="2432" y="3648"/>
                      </a:cubicBezTo>
                      <a:cubicBezTo>
                        <a:pt x="3436" y="3648"/>
                        <a:pt x="4259" y="2826"/>
                        <a:pt x="4259" y="1822"/>
                      </a:cubicBezTo>
                      <a:cubicBezTo>
                        <a:pt x="4259" y="726"/>
                        <a:pt x="3363" y="1"/>
                        <a:pt x="2428"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321;p73"/>
                <p:cNvSpPr/>
                <p:nvPr/>
              </p:nvSpPr>
              <p:spPr>
                <a:xfrm>
                  <a:off x="4758887" y="4114632"/>
                  <a:ext cx="11042" cy="9375"/>
                </a:xfrm>
                <a:custGeom>
                  <a:avLst/>
                  <a:gdLst/>
                  <a:ahLst/>
                  <a:cxnLst/>
                  <a:rect l="l" t="t" r="r" b="b"/>
                  <a:pathLst>
                    <a:path w="1404" h="1192" extrusionOk="0">
                      <a:moveTo>
                        <a:pt x="799" y="0"/>
                      </a:moveTo>
                      <a:cubicBezTo>
                        <a:pt x="267" y="0"/>
                        <a:pt x="1" y="641"/>
                        <a:pt x="376" y="1016"/>
                      </a:cubicBezTo>
                      <a:cubicBezTo>
                        <a:pt x="497" y="1137"/>
                        <a:pt x="645" y="1191"/>
                        <a:pt x="792" y="1191"/>
                      </a:cubicBezTo>
                      <a:cubicBezTo>
                        <a:pt x="1099" y="1191"/>
                        <a:pt x="1396" y="953"/>
                        <a:pt x="1404" y="593"/>
                      </a:cubicBezTo>
                      <a:cubicBezTo>
                        <a:pt x="1404" y="266"/>
                        <a:pt x="1126" y="0"/>
                        <a:pt x="799"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5322;p73"/>
              <p:cNvGrpSpPr/>
              <p:nvPr/>
            </p:nvGrpSpPr>
            <p:grpSpPr>
              <a:xfrm>
                <a:off x="4859646" y="4162554"/>
                <a:ext cx="33591" cy="28762"/>
                <a:chOff x="4859646" y="4162554"/>
                <a:chExt cx="33591" cy="28762"/>
              </a:xfrm>
            </p:grpSpPr>
            <p:sp>
              <p:nvSpPr>
                <p:cNvPr id="328" name="Google Shape;5323;p73"/>
                <p:cNvSpPr/>
                <p:nvPr/>
              </p:nvSpPr>
              <p:spPr>
                <a:xfrm>
                  <a:off x="4859646" y="4162554"/>
                  <a:ext cx="33591" cy="28762"/>
                </a:xfrm>
                <a:custGeom>
                  <a:avLst/>
                  <a:gdLst/>
                  <a:ahLst/>
                  <a:cxnLst/>
                  <a:rect l="l" t="t" r="r" b="b"/>
                  <a:pathLst>
                    <a:path w="4271" h="3657" extrusionOk="0">
                      <a:moveTo>
                        <a:pt x="2423" y="0"/>
                      </a:moveTo>
                      <a:cubicBezTo>
                        <a:pt x="1975" y="0"/>
                        <a:pt x="1520" y="166"/>
                        <a:pt x="1149" y="536"/>
                      </a:cubicBezTo>
                      <a:cubicBezTo>
                        <a:pt x="0" y="1685"/>
                        <a:pt x="823" y="3657"/>
                        <a:pt x="2444" y="3657"/>
                      </a:cubicBezTo>
                      <a:cubicBezTo>
                        <a:pt x="3448" y="3657"/>
                        <a:pt x="4258" y="2834"/>
                        <a:pt x="4270" y="1830"/>
                      </a:cubicBezTo>
                      <a:cubicBezTo>
                        <a:pt x="4270" y="732"/>
                        <a:pt x="3365" y="0"/>
                        <a:pt x="242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324;p73"/>
                <p:cNvSpPr/>
                <p:nvPr/>
              </p:nvSpPr>
              <p:spPr>
                <a:xfrm>
                  <a:off x="4874196" y="4172283"/>
                  <a:ext cx="9336" cy="9336"/>
                </a:xfrm>
                <a:custGeom>
                  <a:avLst/>
                  <a:gdLst/>
                  <a:ahLst/>
                  <a:cxnLst/>
                  <a:rect l="l" t="t" r="r" b="b"/>
                  <a:pathLst>
                    <a:path w="1187" h="1187" extrusionOk="0">
                      <a:moveTo>
                        <a:pt x="594" y="1"/>
                      </a:moveTo>
                      <a:cubicBezTo>
                        <a:pt x="267" y="1"/>
                        <a:pt x="1" y="267"/>
                        <a:pt x="1" y="593"/>
                      </a:cubicBezTo>
                      <a:cubicBezTo>
                        <a:pt x="1" y="920"/>
                        <a:pt x="267" y="1186"/>
                        <a:pt x="594" y="1186"/>
                      </a:cubicBezTo>
                      <a:cubicBezTo>
                        <a:pt x="920" y="1186"/>
                        <a:pt x="1186" y="920"/>
                        <a:pt x="1186" y="593"/>
                      </a:cubicBezTo>
                      <a:cubicBezTo>
                        <a:pt x="1186" y="267"/>
                        <a:pt x="920" y="1"/>
                        <a:pt x="59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oogle Shape;5325;p73"/>
            <p:cNvGrpSpPr/>
            <p:nvPr/>
          </p:nvGrpSpPr>
          <p:grpSpPr>
            <a:xfrm>
              <a:off x="3597785" y="3274438"/>
              <a:ext cx="855610" cy="1122100"/>
              <a:chOff x="3597785" y="3274438"/>
              <a:chExt cx="855610" cy="1122100"/>
            </a:xfrm>
          </p:grpSpPr>
          <p:grpSp>
            <p:nvGrpSpPr>
              <p:cNvPr id="20" name="Google Shape;5326;p73"/>
              <p:cNvGrpSpPr/>
              <p:nvPr/>
            </p:nvGrpSpPr>
            <p:grpSpPr>
              <a:xfrm>
                <a:off x="3617857" y="3284717"/>
                <a:ext cx="826785" cy="1099165"/>
                <a:chOff x="3617857" y="3284717"/>
                <a:chExt cx="826785" cy="1099165"/>
              </a:xfrm>
            </p:grpSpPr>
            <p:sp>
              <p:nvSpPr>
                <p:cNvPr id="159" name="Google Shape;5327;p73"/>
                <p:cNvSpPr/>
                <p:nvPr/>
              </p:nvSpPr>
              <p:spPr>
                <a:xfrm>
                  <a:off x="4155028" y="3869354"/>
                  <a:ext cx="289613" cy="514528"/>
                </a:xfrm>
                <a:custGeom>
                  <a:avLst/>
                  <a:gdLst/>
                  <a:ahLst/>
                  <a:cxnLst/>
                  <a:rect l="l" t="t" r="r" b="b"/>
                  <a:pathLst>
                    <a:path w="36823" h="65420" fill="none" extrusionOk="0">
                      <a:moveTo>
                        <a:pt x="5928" y="64827"/>
                      </a:moveTo>
                      <a:lnTo>
                        <a:pt x="6158" y="49755"/>
                      </a:lnTo>
                      <a:lnTo>
                        <a:pt x="8202" y="42327"/>
                      </a:lnTo>
                      <a:lnTo>
                        <a:pt x="8795" y="36351"/>
                      </a:lnTo>
                      <a:lnTo>
                        <a:pt x="8795" y="28912"/>
                      </a:lnTo>
                      <a:lnTo>
                        <a:pt x="3049" y="23347"/>
                      </a:lnTo>
                      <a:lnTo>
                        <a:pt x="0" y="12291"/>
                      </a:lnTo>
                      <a:lnTo>
                        <a:pt x="11601" y="1"/>
                      </a:lnTo>
                      <a:lnTo>
                        <a:pt x="19319" y="4259"/>
                      </a:lnTo>
                      <a:lnTo>
                        <a:pt x="27266" y="11747"/>
                      </a:lnTo>
                      <a:lnTo>
                        <a:pt x="36823" y="15472"/>
                      </a:lnTo>
                      <a:lnTo>
                        <a:pt x="34827" y="25803"/>
                      </a:lnTo>
                      <a:lnTo>
                        <a:pt x="26722" y="36944"/>
                      </a:lnTo>
                      <a:lnTo>
                        <a:pt x="19924" y="49198"/>
                      </a:lnTo>
                      <a:lnTo>
                        <a:pt x="11008" y="60690"/>
                      </a:lnTo>
                      <a:lnTo>
                        <a:pt x="5335" y="6542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328;p73"/>
                <p:cNvSpPr/>
                <p:nvPr/>
              </p:nvSpPr>
              <p:spPr>
                <a:xfrm>
                  <a:off x="3617857" y="3284717"/>
                  <a:ext cx="662957" cy="685970"/>
                </a:xfrm>
                <a:custGeom>
                  <a:avLst/>
                  <a:gdLst/>
                  <a:ahLst/>
                  <a:cxnLst/>
                  <a:rect l="l" t="t" r="r" b="b"/>
                  <a:pathLst>
                    <a:path w="84292" h="87218" fill="none" extrusionOk="0">
                      <a:moveTo>
                        <a:pt x="79900" y="75157"/>
                      </a:moveTo>
                      <a:lnTo>
                        <a:pt x="77916" y="83262"/>
                      </a:lnTo>
                      <a:lnTo>
                        <a:pt x="68299" y="87218"/>
                      </a:lnTo>
                      <a:lnTo>
                        <a:pt x="61610" y="72314"/>
                      </a:lnTo>
                      <a:lnTo>
                        <a:pt x="48376" y="64524"/>
                      </a:lnTo>
                      <a:lnTo>
                        <a:pt x="37489" y="50685"/>
                      </a:lnTo>
                      <a:lnTo>
                        <a:pt x="32771" y="39181"/>
                      </a:lnTo>
                      <a:lnTo>
                        <a:pt x="28525" y="27000"/>
                      </a:lnTo>
                      <a:lnTo>
                        <a:pt x="19779" y="19379"/>
                      </a:lnTo>
                      <a:lnTo>
                        <a:pt x="1" y="14057"/>
                      </a:lnTo>
                      <a:lnTo>
                        <a:pt x="5227" y="0"/>
                      </a:lnTo>
                      <a:lnTo>
                        <a:pt x="40380" y="3605"/>
                      </a:lnTo>
                      <a:lnTo>
                        <a:pt x="53662" y="9254"/>
                      </a:lnTo>
                      <a:lnTo>
                        <a:pt x="56711" y="17734"/>
                      </a:lnTo>
                      <a:lnTo>
                        <a:pt x="69727" y="26177"/>
                      </a:lnTo>
                      <a:lnTo>
                        <a:pt x="84291" y="20649"/>
                      </a:lnTo>
                      <a:lnTo>
                        <a:pt x="79465" y="38165"/>
                      </a:lnTo>
                      <a:lnTo>
                        <a:pt x="72207" y="46960"/>
                      </a:lnTo>
                      <a:lnTo>
                        <a:pt x="64791" y="54677"/>
                      </a:lnTo>
                      <a:lnTo>
                        <a:pt x="54497" y="63206"/>
                      </a:lnTo>
                      <a:lnTo>
                        <a:pt x="62094" y="63556"/>
                      </a:lnTo>
                      <a:lnTo>
                        <a:pt x="66098" y="74335"/>
                      </a:lnTo>
                      <a:close/>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329;p73"/>
                <p:cNvSpPr/>
                <p:nvPr/>
              </p:nvSpPr>
              <p:spPr>
                <a:xfrm>
                  <a:off x="4230666" y="3943372"/>
                  <a:ext cx="15612" cy="77934"/>
                </a:xfrm>
                <a:custGeom>
                  <a:avLst/>
                  <a:gdLst/>
                  <a:ahLst/>
                  <a:cxnLst/>
                  <a:rect l="l" t="t" r="r" b="b"/>
                  <a:pathLst>
                    <a:path w="1985" h="9909" fill="none" extrusionOk="0">
                      <a:moveTo>
                        <a:pt x="1984" y="9908"/>
                      </a:moveTo>
                      <a:lnTo>
                        <a:pt x="0"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330;p73"/>
                <p:cNvSpPr/>
                <p:nvPr/>
              </p:nvSpPr>
              <p:spPr>
                <a:xfrm>
                  <a:off x="4230666" y="3902843"/>
                  <a:ext cx="138817" cy="116937"/>
                </a:xfrm>
                <a:custGeom>
                  <a:avLst/>
                  <a:gdLst/>
                  <a:ahLst/>
                  <a:cxnLst/>
                  <a:rect l="l" t="t" r="r" b="b"/>
                  <a:pathLst>
                    <a:path w="17650" h="14868" fill="none" extrusionOk="0">
                      <a:moveTo>
                        <a:pt x="11952" y="14868"/>
                      </a:moveTo>
                      <a:lnTo>
                        <a:pt x="0" y="4670"/>
                      </a:lnTo>
                      <a:lnTo>
                        <a:pt x="9702" y="1"/>
                      </a:lnTo>
                      <a:lnTo>
                        <a:pt x="17649" y="7489"/>
                      </a:lnTo>
                      <a:close/>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331;p73"/>
                <p:cNvSpPr/>
                <p:nvPr/>
              </p:nvSpPr>
              <p:spPr>
                <a:xfrm>
                  <a:off x="4234473" y="3939573"/>
                  <a:ext cx="143953" cy="22171"/>
                </a:xfrm>
                <a:custGeom>
                  <a:avLst/>
                  <a:gdLst/>
                  <a:ahLst/>
                  <a:cxnLst/>
                  <a:rect l="l" t="t" r="r" b="b"/>
                  <a:pathLst>
                    <a:path w="18303" h="2819" fill="none" extrusionOk="0">
                      <a:moveTo>
                        <a:pt x="0" y="0"/>
                      </a:moveTo>
                      <a:lnTo>
                        <a:pt x="18303" y="281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332;p73"/>
                <p:cNvSpPr/>
                <p:nvPr/>
              </p:nvSpPr>
              <p:spPr>
                <a:xfrm>
                  <a:off x="4300405" y="4023579"/>
                  <a:ext cx="24264" cy="112650"/>
                </a:xfrm>
                <a:custGeom>
                  <a:avLst/>
                  <a:gdLst/>
                  <a:ahLst/>
                  <a:cxnLst/>
                  <a:rect l="l" t="t" r="r" b="b"/>
                  <a:pathLst>
                    <a:path w="3085" h="14323" fill="none" extrusionOk="0">
                      <a:moveTo>
                        <a:pt x="0" y="14323"/>
                      </a:moveTo>
                      <a:lnTo>
                        <a:pt x="3085"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333;p73"/>
                <p:cNvSpPr/>
                <p:nvPr/>
              </p:nvSpPr>
              <p:spPr>
                <a:xfrm>
                  <a:off x="4324661" y="4019772"/>
                  <a:ext cx="40544" cy="140154"/>
                </a:xfrm>
                <a:custGeom>
                  <a:avLst/>
                  <a:gdLst/>
                  <a:ahLst/>
                  <a:cxnLst/>
                  <a:rect l="l" t="t" r="r" b="b"/>
                  <a:pathLst>
                    <a:path w="5155" h="17820" fill="none" extrusionOk="0">
                      <a:moveTo>
                        <a:pt x="1" y="1"/>
                      </a:moveTo>
                      <a:lnTo>
                        <a:pt x="5154" y="1781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334;p73"/>
                <p:cNvSpPr/>
                <p:nvPr/>
              </p:nvSpPr>
              <p:spPr>
                <a:xfrm>
                  <a:off x="4324661" y="4019772"/>
                  <a:ext cx="104282" cy="52522"/>
                </a:xfrm>
                <a:custGeom>
                  <a:avLst/>
                  <a:gdLst/>
                  <a:ahLst/>
                  <a:cxnLst/>
                  <a:rect l="l" t="t" r="r" b="b"/>
                  <a:pathLst>
                    <a:path w="13259" h="6678" fill="none" extrusionOk="0">
                      <a:moveTo>
                        <a:pt x="1" y="1"/>
                      </a:moveTo>
                      <a:lnTo>
                        <a:pt x="13259" y="6678"/>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335;p73"/>
                <p:cNvSpPr/>
                <p:nvPr/>
              </p:nvSpPr>
              <p:spPr>
                <a:xfrm>
                  <a:off x="4328467" y="3989901"/>
                  <a:ext cx="113421" cy="29879"/>
                </a:xfrm>
                <a:custGeom>
                  <a:avLst/>
                  <a:gdLst/>
                  <a:ahLst/>
                  <a:cxnLst/>
                  <a:rect l="l" t="t" r="r" b="b"/>
                  <a:pathLst>
                    <a:path w="14421" h="3799" fill="none" extrusionOk="0">
                      <a:moveTo>
                        <a:pt x="14420" y="0"/>
                      </a:moveTo>
                      <a:lnTo>
                        <a:pt x="1" y="379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336;p73"/>
                <p:cNvSpPr/>
                <p:nvPr/>
              </p:nvSpPr>
              <p:spPr>
                <a:xfrm>
                  <a:off x="4224193" y="4019772"/>
                  <a:ext cx="23886" cy="76975"/>
                </a:xfrm>
                <a:custGeom>
                  <a:avLst/>
                  <a:gdLst/>
                  <a:ahLst/>
                  <a:cxnLst/>
                  <a:rect l="l" t="t" r="r" b="b"/>
                  <a:pathLst>
                    <a:path w="3037" h="9787" fill="none" extrusionOk="0">
                      <a:moveTo>
                        <a:pt x="1" y="9787"/>
                      </a:moveTo>
                      <a:lnTo>
                        <a:pt x="3037"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337;p73"/>
                <p:cNvSpPr/>
                <p:nvPr/>
              </p:nvSpPr>
              <p:spPr>
                <a:xfrm>
                  <a:off x="4248071" y="4019772"/>
                  <a:ext cx="52342" cy="116457"/>
                </a:xfrm>
                <a:custGeom>
                  <a:avLst/>
                  <a:gdLst/>
                  <a:ahLst/>
                  <a:cxnLst/>
                  <a:rect l="l" t="t" r="r" b="b"/>
                  <a:pathLst>
                    <a:path w="6655" h="14807" fill="none" extrusionOk="0">
                      <a:moveTo>
                        <a:pt x="1" y="1"/>
                      </a:moveTo>
                      <a:lnTo>
                        <a:pt x="6654" y="14807"/>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338;p73"/>
                <p:cNvSpPr/>
                <p:nvPr/>
              </p:nvSpPr>
              <p:spPr>
                <a:xfrm>
                  <a:off x="4300405" y="4138982"/>
                  <a:ext cx="6567" cy="119029"/>
                </a:xfrm>
                <a:custGeom>
                  <a:avLst/>
                  <a:gdLst/>
                  <a:ahLst/>
                  <a:cxnLst/>
                  <a:rect l="l" t="t" r="r" b="b"/>
                  <a:pathLst>
                    <a:path w="835" h="15134" fill="none" extrusionOk="0">
                      <a:moveTo>
                        <a:pt x="0" y="1"/>
                      </a:moveTo>
                      <a:lnTo>
                        <a:pt x="835" y="15134"/>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339;p73"/>
                <p:cNvSpPr/>
                <p:nvPr/>
              </p:nvSpPr>
              <p:spPr>
                <a:xfrm>
                  <a:off x="4219726" y="4200164"/>
                  <a:ext cx="85343" cy="60513"/>
                </a:xfrm>
                <a:custGeom>
                  <a:avLst/>
                  <a:gdLst/>
                  <a:ahLst/>
                  <a:cxnLst/>
                  <a:rect l="l" t="t" r="r" b="b"/>
                  <a:pathLst>
                    <a:path w="10851" h="7694" fill="none" extrusionOk="0">
                      <a:moveTo>
                        <a:pt x="0" y="0"/>
                      </a:moveTo>
                      <a:lnTo>
                        <a:pt x="10851" y="7694"/>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340;p73"/>
                <p:cNvSpPr/>
                <p:nvPr/>
              </p:nvSpPr>
              <p:spPr>
                <a:xfrm>
                  <a:off x="4223430" y="4137275"/>
                  <a:ext cx="81930" cy="15132"/>
                </a:xfrm>
                <a:custGeom>
                  <a:avLst/>
                  <a:gdLst/>
                  <a:ahLst/>
                  <a:cxnLst/>
                  <a:rect l="l" t="t" r="r" b="b"/>
                  <a:pathLst>
                    <a:path w="10417" h="1924" fill="none" extrusionOk="0">
                      <a:moveTo>
                        <a:pt x="1" y="1923"/>
                      </a:moveTo>
                      <a:lnTo>
                        <a:pt x="10416"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341;p73"/>
                <p:cNvSpPr/>
                <p:nvPr/>
              </p:nvSpPr>
              <p:spPr>
                <a:xfrm>
                  <a:off x="4303638" y="4138982"/>
                  <a:ext cx="59947" cy="23894"/>
                </a:xfrm>
                <a:custGeom>
                  <a:avLst/>
                  <a:gdLst/>
                  <a:ahLst/>
                  <a:cxnLst/>
                  <a:rect l="l" t="t" r="r" b="b"/>
                  <a:pathLst>
                    <a:path w="7622" h="3038" fill="none" extrusionOk="0">
                      <a:moveTo>
                        <a:pt x="7621" y="3037"/>
                      </a:moveTo>
                      <a:lnTo>
                        <a:pt x="0"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342;p73"/>
                <p:cNvSpPr/>
                <p:nvPr/>
              </p:nvSpPr>
              <p:spPr>
                <a:xfrm>
                  <a:off x="4201644" y="4267237"/>
                  <a:ext cx="39970" cy="77164"/>
                </a:xfrm>
                <a:custGeom>
                  <a:avLst/>
                  <a:gdLst/>
                  <a:ahLst/>
                  <a:cxnLst/>
                  <a:rect l="l" t="t" r="r" b="b"/>
                  <a:pathLst>
                    <a:path w="5082" h="9811" fill="none" extrusionOk="0">
                      <a:moveTo>
                        <a:pt x="1" y="0"/>
                      </a:moveTo>
                      <a:lnTo>
                        <a:pt x="5081" y="981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343;p73"/>
                <p:cNvSpPr/>
                <p:nvPr/>
              </p:nvSpPr>
              <p:spPr>
                <a:xfrm>
                  <a:off x="4203831" y="4258003"/>
                  <a:ext cx="103142" cy="9241"/>
                </a:xfrm>
                <a:custGeom>
                  <a:avLst/>
                  <a:gdLst/>
                  <a:ahLst/>
                  <a:cxnLst/>
                  <a:rect l="l" t="t" r="r" b="b"/>
                  <a:pathLst>
                    <a:path w="13114" h="1175" fill="none" extrusionOk="0">
                      <a:moveTo>
                        <a:pt x="1" y="1174"/>
                      </a:moveTo>
                      <a:lnTo>
                        <a:pt x="13114"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344;p73"/>
                <p:cNvSpPr/>
                <p:nvPr/>
              </p:nvSpPr>
              <p:spPr>
                <a:xfrm>
                  <a:off x="4179001" y="3943372"/>
                  <a:ext cx="51673" cy="104951"/>
                </a:xfrm>
                <a:custGeom>
                  <a:avLst/>
                  <a:gdLst/>
                  <a:ahLst/>
                  <a:cxnLst/>
                  <a:rect l="l" t="t" r="r" b="b"/>
                  <a:pathLst>
                    <a:path w="6570" h="13344" fill="none" extrusionOk="0">
                      <a:moveTo>
                        <a:pt x="1" y="13344"/>
                      </a:moveTo>
                      <a:lnTo>
                        <a:pt x="6569"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345;p73"/>
                <p:cNvSpPr/>
                <p:nvPr/>
              </p:nvSpPr>
              <p:spPr>
                <a:xfrm>
                  <a:off x="4248071" y="4019772"/>
                  <a:ext cx="76597" cy="8"/>
                </a:xfrm>
                <a:custGeom>
                  <a:avLst/>
                  <a:gdLst/>
                  <a:ahLst/>
                  <a:cxnLst/>
                  <a:rect l="l" t="t" r="r" b="b"/>
                  <a:pathLst>
                    <a:path w="9739" h="1" fill="none" extrusionOk="0">
                      <a:moveTo>
                        <a:pt x="1" y="1"/>
                      </a:moveTo>
                      <a:lnTo>
                        <a:pt x="9739"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346;p73"/>
                <p:cNvSpPr/>
                <p:nvPr/>
              </p:nvSpPr>
              <p:spPr>
                <a:xfrm>
                  <a:off x="4219529" y="4138982"/>
                  <a:ext cx="84116" cy="63282"/>
                </a:xfrm>
                <a:custGeom>
                  <a:avLst/>
                  <a:gdLst/>
                  <a:ahLst/>
                  <a:cxnLst/>
                  <a:rect l="l" t="t" r="r" b="b"/>
                  <a:pathLst>
                    <a:path w="10695" h="8046" fill="none" extrusionOk="0">
                      <a:moveTo>
                        <a:pt x="1" y="8045"/>
                      </a:moveTo>
                      <a:lnTo>
                        <a:pt x="10694"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347;p73"/>
                <p:cNvSpPr/>
                <p:nvPr/>
              </p:nvSpPr>
              <p:spPr>
                <a:xfrm>
                  <a:off x="3654964" y="3289853"/>
                  <a:ext cx="46820" cy="63848"/>
                </a:xfrm>
                <a:custGeom>
                  <a:avLst/>
                  <a:gdLst/>
                  <a:ahLst/>
                  <a:cxnLst/>
                  <a:rect l="l" t="t" r="r" b="b"/>
                  <a:pathLst>
                    <a:path w="5953" h="8118" fill="none" extrusionOk="0">
                      <a:moveTo>
                        <a:pt x="1" y="0"/>
                      </a:moveTo>
                      <a:lnTo>
                        <a:pt x="5952" y="8117"/>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348;p73"/>
                <p:cNvSpPr/>
                <p:nvPr/>
              </p:nvSpPr>
              <p:spPr>
                <a:xfrm>
                  <a:off x="3619760" y="3353693"/>
                  <a:ext cx="85736" cy="36730"/>
                </a:xfrm>
                <a:custGeom>
                  <a:avLst/>
                  <a:gdLst/>
                  <a:ahLst/>
                  <a:cxnLst/>
                  <a:rect l="l" t="t" r="r" b="b"/>
                  <a:pathLst>
                    <a:path w="10901" h="4670" fill="none" extrusionOk="0">
                      <a:moveTo>
                        <a:pt x="1" y="4670"/>
                      </a:moveTo>
                      <a:lnTo>
                        <a:pt x="10900"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349;p73"/>
                <p:cNvSpPr/>
                <p:nvPr/>
              </p:nvSpPr>
              <p:spPr>
                <a:xfrm>
                  <a:off x="3703011" y="3354739"/>
                  <a:ext cx="70415" cy="79350"/>
                </a:xfrm>
                <a:custGeom>
                  <a:avLst/>
                  <a:gdLst/>
                  <a:ahLst/>
                  <a:cxnLst/>
                  <a:rect l="l" t="t" r="r" b="b"/>
                  <a:pathLst>
                    <a:path w="8953" h="10089" fill="none" extrusionOk="0">
                      <a:moveTo>
                        <a:pt x="1" y="0"/>
                      </a:moveTo>
                      <a:lnTo>
                        <a:pt x="8952" y="10089"/>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350;p73"/>
                <p:cNvSpPr/>
                <p:nvPr/>
              </p:nvSpPr>
              <p:spPr>
                <a:xfrm>
                  <a:off x="3779884" y="3366443"/>
                  <a:ext cx="34449" cy="67647"/>
                </a:xfrm>
                <a:custGeom>
                  <a:avLst/>
                  <a:gdLst/>
                  <a:ahLst/>
                  <a:cxnLst/>
                  <a:rect l="l" t="t" r="r" b="b"/>
                  <a:pathLst>
                    <a:path w="4380" h="8601" fill="none" extrusionOk="0">
                      <a:moveTo>
                        <a:pt x="1" y="8601"/>
                      </a:moveTo>
                      <a:lnTo>
                        <a:pt x="4380"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351;p73"/>
                <p:cNvSpPr/>
                <p:nvPr/>
              </p:nvSpPr>
              <p:spPr>
                <a:xfrm>
                  <a:off x="3701776" y="3353693"/>
                  <a:ext cx="116363" cy="12757"/>
                </a:xfrm>
                <a:custGeom>
                  <a:avLst/>
                  <a:gdLst/>
                  <a:ahLst/>
                  <a:cxnLst/>
                  <a:rect l="l" t="t" r="r" b="b"/>
                  <a:pathLst>
                    <a:path w="14795" h="1622" fill="none" extrusionOk="0">
                      <a:moveTo>
                        <a:pt x="14795" y="1621"/>
                      </a:moveTo>
                      <a:lnTo>
                        <a:pt x="0"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352;p73"/>
                <p:cNvSpPr/>
                <p:nvPr/>
              </p:nvSpPr>
              <p:spPr>
                <a:xfrm>
                  <a:off x="3701776" y="3313063"/>
                  <a:ext cx="227204" cy="40638"/>
                </a:xfrm>
                <a:custGeom>
                  <a:avLst/>
                  <a:gdLst/>
                  <a:ahLst/>
                  <a:cxnLst/>
                  <a:rect l="l" t="t" r="r" b="b"/>
                  <a:pathLst>
                    <a:path w="28888" h="5167" fill="none" extrusionOk="0">
                      <a:moveTo>
                        <a:pt x="28887" y="1"/>
                      </a:moveTo>
                      <a:lnTo>
                        <a:pt x="0" y="5166"/>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353;p73"/>
                <p:cNvSpPr/>
                <p:nvPr/>
              </p:nvSpPr>
              <p:spPr>
                <a:xfrm>
                  <a:off x="3888633" y="3313063"/>
                  <a:ext cx="40347" cy="114467"/>
                </a:xfrm>
                <a:custGeom>
                  <a:avLst/>
                  <a:gdLst/>
                  <a:ahLst/>
                  <a:cxnLst/>
                  <a:rect l="l" t="t" r="r" b="b"/>
                  <a:pathLst>
                    <a:path w="5130" h="14554" fill="none" extrusionOk="0">
                      <a:moveTo>
                        <a:pt x="5129" y="1"/>
                      </a:moveTo>
                      <a:lnTo>
                        <a:pt x="0" y="14553"/>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354;p73"/>
                <p:cNvSpPr/>
                <p:nvPr/>
              </p:nvSpPr>
              <p:spPr>
                <a:xfrm>
                  <a:off x="3814325" y="3366443"/>
                  <a:ext cx="74316" cy="61087"/>
                </a:xfrm>
                <a:custGeom>
                  <a:avLst/>
                  <a:gdLst/>
                  <a:ahLst/>
                  <a:cxnLst/>
                  <a:rect l="l" t="t" r="r" b="b"/>
                  <a:pathLst>
                    <a:path w="9449" h="7767" fill="none" extrusionOk="0">
                      <a:moveTo>
                        <a:pt x="1" y="0"/>
                      </a:moveTo>
                      <a:lnTo>
                        <a:pt x="9448" y="7766"/>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355;p73"/>
                <p:cNvSpPr/>
                <p:nvPr/>
              </p:nvSpPr>
              <p:spPr>
                <a:xfrm>
                  <a:off x="3838399" y="3427522"/>
                  <a:ext cx="50242" cy="67749"/>
                </a:xfrm>
                <a:custGeom>
                  <a:avLst/>
                  <a:gdLst/>
                  <a:ahLst/>
                  <a:cxnLst/>
                  <a:rect l="l" t="t" r="r" b="b"/>
                  <a:pathLst>
                    <a:path w="6388" h="8614" fill="none" extrusionOk="0">
                      <a:moveTo>
                        <a:pt x="0" y="8613"/>
                      </a:moveTo>
                      <a:lnTo>
                        <a:pt x="6387"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356;p73"/>
                <p:cNvSpPr/>
                <p:nvPr/>
              </p:nvSpPr>
              <p:spPr>
                <a:xfrm>
                  <a:off x="3814325" y="3313063"/>
                  <a:ext cx="114656" cy="53388"/>
                </a:xfrm>
                <a:custGeom>
                  <a:avLst/>
                  <a:gdLst/>
                  <a:ahLst/>
                  <a:cxnLst/>
                  <a:rect l="l" t="t" r="r" b="b"/>
                  <a:pathLst>
                    <a:path w="14578" h="6788" fill="none" extrusionOk="0">
                      <a:moveTo>
                        <a:pt x="1" y="6787"/>
                      </a:moveTo>
                      <a:lnTo>
                        <a:pt x="14577"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357;p73"/>
                <p:cNvSpPr/>
                <p:nvPr/>
              </p:nvSpPr>
              <p:spPr>
                <a:xfrm>
                  <a:off x="3888633" y="3427522"/>
                  <a:ext cx="55377" cy="76212"/>
                </a:xfrm>
                <a:custGeom>
                  <a:avLst/>
                  <a:gdLst/>
                  <a:ahLst/>
                  <a:cxnLst/>
                  <a:rect l="l" t="t" r="r" b="b"/>
                  <a:pathLst>
                    <a:path w="7041" h="9690" fill="none" extrusionOk="0">
                      <a:moveTo>
                        <a:pt x="0" y="0"/>
                      </a:moveTo>
                      <a:lnTo>
                        <a:pt x="7041" y="969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358;p73"/>
                <p:cNvSpPr/>
                <p:nvPr/>
              </p:nvSpPr>
              <p:spPr>
                <a:xfrm>
                  <a:off x="3944003" y="3406208"/>
                  <a:ext cx="40631" cy="97526"/>
                </a:xfrm>
                <a:custGeom>
                  <a:avLst/>
                  <a:gdLst/>
                  <a:ahLst/>
                  <a:cxnLst/>
                  <a:rect l="l" t="t" r="r" b="b"/>
                  <a:pathLst>
                    <a:path w="5166" h="12400" fill="none" extrusionOk="0">
                      <a:moveTo>
                        <a:pt x="1" y="12400"/>
                      </a:moveTo>
                      <a:lnTo>
                        <a:pt x="5166"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359;p73"/>
                <p:cNvSpPr/>
                <p:nvPr/>
              </p:nvSpPr>
              <p:spPr>
                <a:xfrm>
                  <a:off x="3984625" y="3357500"/>
                  <a:ext cx="55291" cy="48716"/>
                </a:xfrm>
                <a:custGeom>
                  <a:avLst/>
                  <a:gdLst/>
                  <a:ahLst/>
                  <a:cxnLst/>
                  <a:rect l="l" t="t" r="r" b="b"/>
                  <a:pathLst>
                    <a:path w="7030" h="6194" fill="none" extrusionOk="0">
                      <a:moveTo>
                        <a:pt x="1" y="6194"/>
                      </a:moveTo>
                      <a:lnTo>
                        <a:pt x="7029"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360;p73"/>
                <p:cNvSpPr/>
                <p:nvPr/>
              </p:nvSpPr>
              <p:spPr>
                <a:xfrm>
                  <a:off x="3888633" y="3406208"/>
                  <a:ext cx="96000" cy="21322"/>
                </a:xfrm>
                <a:custGeom>
                  <a:avLst/>
                  <a:gdLst/>
                  <a:ahLst/>
                  <a:cxnLst/>
                  <a:rect l="l" t="t" r="r" b="b"/>
                  <a:pathLst>
                    <a:path w="12206" h="2711" fill="none" extrusionOk="0">
                      <a:moveTo>
                        <a:pt x="0" y="2710"/>
                      </a:moveTo>
                      <a:lnTo>
                        <a:pt x="12206"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361;p73"/>
                <p:cNvSpPr/>
                <p:nvPr/>
              </p:nvSpPr>
              <p:spPr>
                <a:xfrm>
                  <a:off x="3984625" y="3406208"/>
                  <a:ext cx="42251" cy="136348"/>
                </a:xfrm>
                <a:custGeom>
                  <a:avLst/>
                  <a:gdLst/>
                  <a:ahLst/>
                  <a:cxnLst/>
                  <a:rect l="l" t="t" r="r" b="b"/>
                  <a:pathLst>
                    <a:path w="5372" h="17336" fill="none" extrusionOk="0">
                      <a:moveTo>
                        <a:pt x="1" y="1"/>
                      </a:moveTo>
                      <a:lnTo>
                        <a:pt x="5372" y="1733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362;p73"/>
                <p:cNvSpPr/>
                <p:nvPr/>
              </p:nvSpPr>
              <p:spPr>
                <a:xfrm>
                  <a:off x="4026868" y="3427522"/>
                  <a:ext cx="35597" cy="115033"/>
                </a:xfrm>
                <a:custGeom>
                  <a:avLst/>
                  <a:gdLst/>
                  <a:ahLst/>
                  <a:cxnLst/>
                  <a:rect l="l" t="t" r="r" b="b"/>
                  <a:pathLst>
                    <a:path w="4526" h="14626" fill="none" extrusionOk="0">
                      <a:moveTo>
                        <a:pt x="1" y="14625"/>
                      </a:moveTo>
                      <a:lnTo>
                        <a:pt x="4525"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363;p73"/>
                <p:cNvSpPr/>
                <p:nvPr/>
              </p:nvSpPr>
              <p:spPr>
                <a:xfrm>
                  <a:off x="3876261" y="3542548"/>
                  <a:ext cx="150615" cy="52051"/>
                </a:xfrm>
                <a:custGeom>
                  <a:avLst/>
                  <a:gdLst/>
                  <a:ahLst/>
                  <a:cxnLst/>
                  <a:rect l="l" t="t" r="r" b="b"/>
                  <a:pathLst>
                    <a:path w="19150" h="6618" fill="none" extrusionOk="0">
                      <a:moveTo>
                        <a:pt x="1" y="6617"/>
                      </a:moveTo>
                      <a:lnTo>
                        <a:pt x="19150"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364;p73"/>
                <p:cNvSpPr/>
                <p:nvPr/>
              </p:nvSpPr>
              <p:spPr>
                <a:xfrm>
                  <a:off x="4006702" y="3542548"/>
                  <a:ext cx="20174" cy="99044"/>
                </a:xfrm>
                <a:custGeom>
                  <a:avLst/>
                  <a:gdLst/>
                  <a:ahLst/>
                  <a:cxnLst/>
                  <a:rect l="l" t="t" r="r" b="b"/>
                  <a:pathLst>
                    <a:path w="2565" h="12593" fill="none" extrusionOk="0">
                      <a:moveTo>
                        <a:pt x="2565" y="0"/>
                      </a:moveTo>
                      <a:lnTo>
                        <a:pt x="0" y="12593"/>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365;p73"/>
                <p:cNvSpPr/>
                <p:nvPr/>
              </p:nvSpPr>
              <p:spPr>
                <a:xfrm>
                  <a:off x="3912700" y="3641584"/>
                  <a:ext cx="97817" cy="41779"/>
                </a:xfrm>
                <a:custGeom>
                  <a:avLst/>
                  <a:gdLst/>
                  <a:ahLst/>
                  <a:cxnLst/>
                  <a:rect l="l" t="t" r="r" b="b"/>
                  <a:pathLst>
                    <a:path w="12437" h="5312" fill="none" extrusionOk="0">
                      <a:moveTo>
                        <a:pt x="1" y="5311"/>
                      </a:moveTo>
                      <a:lnTo>
                        <a:pt x="12436"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366;p73"/>
                <p:cNvSpPr/>
                <p:nvPr/>
              </p:nvSpPr>
              <p:spPr>
                <a:xfrm>
                  <a:off x="3875601" y="3503726"/>
                  <a:ext cx="68410" cy="89158"/>
                </a:xfrm>
                <a:custGeom>
                  <a:avLst/>
                  <a:gdLst/>
                  <a:ahLst/>
                  <a:cxnLst/>
                  <a:rect l="l" t="t" r="r" b="b"/>
                  <a:pathLst>
                    <a:path w="8698" h="11336" fill="none" extrusionOk="0">
                      <a:moveTo>
                        <a:pt x="8698" y="1"/>
                      </a:moveTo>
                      <a:lnTo>
                        <a:pt x="0" y="11335"/>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367;p73"/>
                <p:cNvSpPr/>
                <p:nvPr/>
              </p:nvSpPr>
              <p:spPr>
                <a:xfrm>
                  <a:off x="3944003" y="3503726"/>
                  <a:ext cx="89441" cy="36163"/>
                </a:xfrm>
                <a:custGeom>
                  <a:avLst/>
                  <a:gdLst/>
                  <a:ahLst/>
                  <a:cxnLst/>
                  <a:rect l="l" t="t" r="r" b="b"/>
                  <a:pathLst>
                    <a:path w="11372" h="4598" fill="none" extrusionOk="0">
                      <a:moveTo>
                        <a:pt x="1" y="1"/>
                      </a:moveTo>
                      <a:lnTo>
                        <a:pt x="11372" y="4598"/>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368;p73"/>
                <p:cNvSpPr/>
                <p:nvPr/>
              </p:nvSpPr>
              <p:spPr>
                <a:xfrm>
                  <a:off x="4033436" y="3490599"/>
                  <a:ext cx="132824" cy="49290"/>
                </a:xfrm>
                <a:custGeom>
                  <a:avLst/>
                  <a:gdLst/>
                  <a:ahLst/>
                  <a:cxnLst/>
                  <a:rect l="l" t="t" r="r" b="b"/>
                  <a:pathLst>
                    <a:path w="16888" h="6267" fill="none" extrusionOk="0">
                      <a:moveTo>
                        <a:pt x="1" y="6267"/>
                      </a:moveTo>
                      <a:lnTo>
                        <a:pt x="16888"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369;p73"/>
                <p:cNvSpPr/>
                <p:nvPr/>
              </p:nvSpPr>
              <p:spPr>
                <a:xfrm>
                  <a:off x="4166252" y="3490599"/>
                  <a:ext cx="73459" cy="95528"/>
                </a:xfrm>
                <a:custGeom>
                  <a:avLst/>
                  <a:gdLst/>
                  <a:ahLst/>
                  <a:cxnLst/>
                  <a:rect l="l" t="t" r="r" b="b"/>
                  <a:pathLst>
                    <a:path w="9340" h="12146" fill="none" extrusionOk="0">
                      <a:moveTo>
                        <a:pt x="1" y="0"/>
                      </a:moveTo>
                      <a:lnTo>
                        <a:pt x="9339" y="12146"/>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370;p73"/>
                <p:cNvSpPr/>
                <p:nvPr/>
              </p:nvSpPr>
              <p:spPr>
                <a:xfrm>
                  <a:off x="4027726" y="3539882"/>
                  <a:ext cx="211985" cy="39970"/>
                </a:xfrm>
                <a:custGeom>
                  <a:avLst/>
                  <a:gdLst/>
                  <a:ahLst/>
                  <a:cxnLst/>
                  <a:rect l="l" t="t" r="r" b="b"/>
                  <a:pathLst>
                    <a:path w="26953" h="5082" fill="none" extrusionOk="0">
                      <a:moveTo>
                        <a:pt x="26952" y="5081"/>
                      </a:moveTo>
                      <a:lnTo>
                        <a:pt x="1"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371;p73"/>
                <p:cNvSpPr/>
                <p:nvPr/>
              </p:nvSpPr>
              <p:spPr>
                <a:xfrm>
                  <a:off x="4027726" y="3539882"/>
                  <a:ext cx="99720" cy="174878"/>
                </a:xfrm>
                <a:custGeom>
                  <a:avLst/>
                  <a:gdLst/>
                  <a:ahLst/>
                  <a:cxnLst/>
                  <a:rect l="l" t="t" r="r" b="b"/>
                  <a:pathLst>
                    <a:path w="12679" h="22235" fill="none" extrusionOk="0">
                      <a:moveTo>
                        <a:pt x="1" y="1"/>
                      </a:moveTo>
                      <a:lnTo>
                        <a:pt x="12678" y="22234"/>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372;p73"/>
                <p:cNvSpPr/>
                <p:nvPr/>
              </p:nvSpPr>
              <p:spPr>
                <a:xfrm>
                  <a:off x="4027726" y="3539882"/>
                  <a:ext cx="159754" cy="111707"/>
                </a:xfrm>
                <a:custGeom>
                  <a:avLst/>
                  <a:gdLst/>
                  <a:ahLst/>
                  <a:cxnLst/>
                  <a:rect l="l" t="t" r="r" b="b"/>
                  <a:pathLst>
                    <a:path w="20312" h="14203" fill="none" extrusionOk="0">
                      <a:moveTo>
                        <a:pt x="1" y="1"/>
                      </a:moveTo>
                      <a:lnTo>
                        <a:pt x="20311" y="1420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373;p73"/>
                <p:cNvSpPr/>
                <p:nvPr/>
              </p:nvSpPr>
              <p:spPr>
                <a:xfrm>
                  <a:off x="4006702" y="3641584"/>
                  <a:ext cx="120743" cy="73176"/>
                </a:xfrm>
                <a:custGeom>
                  <a:avLst/>
                  <a:gdLst/>
                  <a:ahLst/>
                  <a:cxnLst/>
                  <a:rect l="l" t="t" r="r" b="b"/>
                  <a:pathLst>
                    <a:path w="15352" h="9304" fill="none" extrusionOk="0">
                      <a:moveTo>
                        <a:pt x="0" y="1"/>
                      </a:moveTo>
                      <a:lnTo>
                        <a:pt x="15351" y="9303"/>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374;p73"/>
                <p:cNvSpPr/>
                <p:nvPr/>
              </p:nvSpPr>
              <p:spPr>
                <a:xfrm>
                  <a:off x="4006702" y="3641584"/>
                  <a:ext cx="39773" cy="140249"/>
                </a:xfrm>
                <a:custGeom>
                  <a:avLst/>
                  <a:gdLst/>
                  <a:ahLst/>
                  <a:cxnLst/>
                  <a:rect l="l" t="t" r="r" b="b"/>
                  <a:pathLst>
                    <a:path w="5057" h="17832" fill="none" extrusionOk="0">
                      <a:moveTo>
                        <a:pt x="5057" y="17832"/>
                      </a:moveTo>
                      <a:lnTo>
                        <a:pt x="0"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375;p73"/>
                <p:cNvSpPr/>
                <p:nvPr/>
              </p:nvSpPr>
              <p:spPr>
                <a:xfrm>
                  <a:off x="3996423" y="3784585"/>
                  <a:ext cx="51862" cy="10280"/>
                </a:xfrm>
                <a:custGeom>
                  <a:avLst/>
                  <a:gdLst/>
                  <a:ahLst/>
                  <a:cxnLst/>
                  <a:rect l="l" t="t" r="r" b="b"/>
                  <a:pathLst>
                    <a:path w="6594" h="1307" fill="none" extrusionOk="0">
                      <a:moveTo>
                        <a:pt x="1" y="1307"/>
                      </a:moveTo>
                      <a:lnTo>
                        <a:pt x="6594"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376;p73"/>
                <p:cNvSpPr/>
                <p:nvPr/>
              </p:nvSpPr>
              <p:spPr>
                <a:xfrm>
                  <a:off x="4048277" y="3784585"/>
                  <a:ext cx="47583" cy="68890"/>
                </a:xfrm>
                <a:custGeom>
                  <a:avLst/>
                  <a:gdLst/>
                  <a:ahLst/>
                  <a:cxnLst/>
                  <a:rect l="l" t="t" r="r" b="b"/>
                  <a:pathLst>
                    <a:path w="6050" h="8759" fill="none" extrusionOk="0">
                      <a:moveTo>
                        <a:pt x="1" y="0"/>
                      </a:moveTo>
                      <a:lnTo>
                        <a:pt x="6049" y="8758"/>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377;p73"/>
                <p:cNvSpPr/>
                <p:nvPr/>
              </p:nvSpPr>
              <p:spPr>
                <a:xfrm>
                  <a:off x="4095947" y="3788392"/>
                  <a:ext cx="10280" cy="64894"/>
                </a:xfrm>
                <a:custGeom>
                  <a:avLst/>
                  <a:gdLst/>
                  <a:ahLst/>
                  <a:cxnLst/>
                  <a:rect l="l" t="t" r="r" b="b"/>
                  <a:pathLst>
                    <a:path w="1307" h="8251" fill="none" extrusionOk="0">
                      <a:moveTo>
                        <a:pt x="0" y="8250"/>
                      </a:moveTo>
                      <a:lnTo>
                        <a:pt x="1307" y="0"/>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378;p73"/>
                <p:cNvSpPr/>
                <p:nvPr/>
              </p:nvSpPr>
              <p:spPr>
                <a:xfrm>
                  <a:off x="4095852" y="3853467"/>
                  <a:ext cx="45672" cy="15895"/>
                </a:xfrm>
                <a:custGeom>
                  <a:avLst/>
                  <a:gdLst/>
                  <a:ahLst/>
                  <a:cxnLst/>
                  <a:rect l="l" t="t" r="r" b="b"/>
                  <a:pathLst>
                    <a:path w="5807" h="2021" fill="none" extrusionOk="0">
                      <a:moveTo>
                        <a:pt x="0" y="0"/>
                      </a:moveTo>
                      <a:lnTo>
                        <a:pt x="5807" y="202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379;p73"/>
                <p:cNvSpPr/>
                <p:nvPr/>
              </p:nvSpPr>
              <p:spPr>
                <a:xfrm>
                  <a:off x="4138567" y="3868308"/>
                  <a:ext cx="16469" cy="101710"/>
                </a:xfrm>
                <a:custGeom>
                  <a:avLst/>
                  <a:gdLst/>
                  <a:ahLst/>
                  <a:cxnLst/>
                  <a:rect l="l" t="t" r="r" b="b"/>
                  <a:pathLst>
                    <a:path w="2094" h="12932" fill="none" extrusionOk="0">
                      <a:moveTo>
                        <a:pt x="1" y="1"/>
                      </a:moveTo>
                      <a:lnTo>
                        <a:pt x="2093" y="1293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380;p73"/>
                <p:cNvSpPr/>
                <p:nvPr/>
              </p:nvSpPr>
              <p:spPr>
                <a:xfrm>
                  <a:off x="3875601" y="3592876"/>
                  <a:ext cx="131110" cy="48716"/>
                </a:xfrm>
                <a:custGeom>
                  <a:avLst/>
                  <a:gdLst/>
                  <a:ahLst/>
                  <a:cxnLst/>
                  <a:rect l="l" t="t" r="r" b="b"/>
                  <a:pathLst>
                    <a:path w="16670" h="6194" fill="none" extrusionOk="0">
                      <a:moveTo>
                        <a:pt x="0" y="0"/>
                      </a:moveTo>
                      <a:lnTo>
                        <a:pt x="16669" y="6194"/>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81;p73"/>
                <p:cNvSpPr/>
                <p:nvPr/>
              </p:nvSpPr>
              <p:spPr>
                <a:xfrm>
                  <a:off x="4164828" y="3394410"/>
                  <a:ext cx="26458" cy="93153"/>
                </a:xfrm>
                <a:custGeom>
                  <a:avLst/>
                  <a:gdLst/>
                  <a:ahLst/>
                  <a:cxnLst/>
                  <a:rect l="l" t="t" r="r" b="b"/>
                  <a:pathLst>
                    <a:path w="3364" h="11844" fill="none" extrusionOk="0">
                      <a:moveTo>
                        <a:pt x="0" y="11843"/>
                      </a:moveTo>
                      <a:lnTo>
                        <a:pt x="3363" y="1"/>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82;p73"/>
                <p:cNvSpPr/>
                <p:nvPr/>
              </p:nvSpPr>
              <p:spPr>
                <a:xfrm>
                  <a:off x="4191278" y="3394410"/>
                  <a:ext cx="86586" cy="52719"/>
                </a:xfrm>
                <a:custGeom>
                  <a:avLst/>
                  <a:gdLst/>
                  <a:ahLst/>
                  <a:cxnLst/>
                  <a:rect l="l" t="t" r="r" b="b"/>
                  <a:pathLst>
                    <a:path w="11009" h="6703" fill="none" extrusionOk="0">
                      <a:moveTo>
                        <a:pt x="0" y="1"/>
                      </a:moveTo>
                      <a:lnTo>
                        <a:pt x="11008" y="6702"/>
                      </a:lnTo>
                    </a:path>
                  </a:pathLst>
                </a:custGeom>
                <a:noFill/>
                <a:ln w="1825" cap="flat" cmpd="sng">
                  <a:solidFill>
                    <a:schemeClr val="accent1">
                      <a:lumMod val="60000"/>
                      <a:lumOff val="40000"/>
                    </a:schemeClr>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5383;p73"/>
              <p:cNvGrpSpPr/>
              <p:nvPr/>
            </p:nvGrpSpPr>
            <p:grpSpPr>
              <a:xfrm>
                <a:off x="4180904" y="4251758"/>
                <a:ext cx="37783" cy="32420"/>
                <a:chOff x="4180904" y="4251758"/>
                <a:chExt cx="37783" cy="32420"/>
              </a:xfrm>
            </p:grpSpPr>
            <p:sp>
              <p:nvSpPr>
                <p:cNvPr id="157" name="Google Shape;5384;p73"/>
                <p:cNvSpPr/>
                <p:nvPr/>
              </p:nvSpPr>
              <p:spPr>
                <a:xfrm>
                  <a:off x="4180904" y="4251758"/>
                  <a:ext cx="37783" cy="32420"/>
                </a:xfrm>
                <a:custGeom>
                  <a:avLst/>
                  <a:gdLst/>
                  <a:ahLst/>
                  <a:cxnLst/>
                  <a:rect l="l" t="t" r="r" b="b"/>
                  <a:pathLst>
                    <a:path w="4804" h="4122" extrusionOk="0">
                      <a:moveTo>
                        <a:pt x="2738" y="0"/>
                      </a:moveTo>
                      <a:cubicBezTo>
                        <a:pt x="2231" y="0"/>
                        <a:pt x="1715" y="190"/>
                        <a:pt x="1295" y="613"/>
                      </a:cubicBezTo>
                      <a:cubicBezTo>
                        <a:pt x="1" y="1908"/>
                        <a:pt x="920" y="4121"/>
                        <a:pt x="2759" y="4121"/>
                      </a:cubicBezTo>
                      <a:cubicBezTo>
                        <a:pt x="3884" y="4109"/>
                        <a:pt x="4803" y="3190"/>
                        <a:pt x="4803" y="2065"/>
                      </a:cubicBezTo>
                      <a:cubicBezTo>
                        <a:pt x="4803" y="823"/>
                        <a:pt x="3792" y="0"/>
                        <a:pt x="273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385;p73"/>
                <p:cNvSpPr/>
                <p:nvPr/>
              </p:nvSpPr>
              <p:spPr>
                <a:xfrm>
                  <a:off x="4196037" y="426143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386;p73"/>
              <p:cNvGrpSpPr/>
              <p:nvPr/>
            </p:nvGrpSpPr>
            <p:grpSpPr>
              <a:xfrm>
                <a:off x="4201644" y="4081324"/>
                <a:ext cx="37783" cy="32364"/>
                <a:chOff x="4201644" y="4081324"/>
                <a:chExt cx="37783" cy="32364"/>
              </a:xfrm>
            </p:grpSpPr>
            <p:sp>
              <p:nvSpPr>
                <p:cNvPr id="155" name="Google Shape;5387;p73"/>
                <p:cNvSpPr/>
                <p:nvPr/>
              </p:nvSpPr>
              <p:spPr>
                <a:xfrm>
                  <a:off x="4201644" y="4081324"/>
                  <a:ext cx="37783" cy="32364"/>
                </a:xfrm>
                <a:custGeom>
                  <a:avLst/>
                  <a:gdLst/>
                  <a:ahLst/>
                  <a:cxnLst/>
                  <a:rect l="l" t="t" r="r" b="b"/>
                  <a:pathLst>
                    <a:path w="4804" h="4115" extrusionOk="0">
                      <a:moveTo>
                        <a:pt x="2732" y="1"/>
                      </a:moveTo>
                      <a:cubicBezTo>
                        <a:pt x="2228" y="1"/>
                        <a:pt x="1713"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388;p73"/>
                <p:cNvSpPr/>
                <p:nvPr/>
              </p:nvSpPr>
              <p:spPr>
                <a:xfrm>
                  <a:off x="4214582" y="4091037"/>
                  <a:ext cx="15235" cy="13040"/>
                </a:xfrm>
                <a:custGeom>
                  <a:avLst/>
                  <a:gdLst/>
                  <a:ahLst/>
                  <a:cxnLst/>
                  <a:rect l="l" t="t" r="r" b="b"/>
                  <a:pathLst>
                    <a:path w="1937" h="1658" extrusionOk="0">
                      <a:moveTo>
                        <a:pt x="1102" y="0"/>
                      </a:moveTo>
                      <a:cubicBezTo>
                        <a:pt x="364" y="0"/>
                        <a:pt x="1" y="883"/>
                        <a:pt x="521" y="1415"/>
                      </a:cubicBezTo>
                      <a:cubicBezTo>
                        <a:pt x="688" y="1582"/>
                        <a:pt x="894" y="1657"/>
                        <a:pt x="1096" y="1657"/>
                      </a:cubicBezTo>
                      <a:cubicBezTo>
                        <a:pt x="1524" y="1657"/>
                        <a:pt x="1936" y="1323"/>
                        <a:pt x="1936" y="823"/>
                      </a:cubicBezTo>
                      <a:cubicBezTo>
                        <a:pt x="1936" y="363"/>
                        <a:pt x="1561" y="0"/>
                        <a:pt x="1102"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389;p73"/>
              <p:cNvGrpSpPr/>
              <p:nvPr/>
            </p:nvGrpSpPr>
            <p:grpSpPr>
              <a:xfrm>
                <a:off x="4284416" y="3887428"/>
                <a:ext cx="37783" cy="32451"/>
                <a:chOff x="4284416" y="3887428"/>
                <a:chExt cx="37783" cy="32451"/>
              </a:xfrm>
            </p:grpSpPr>
            <p:sp>
              <p:nvSpPr>
                <p:cNvPr id="153" name="Google Shape;5390;p73"/>
                <p:cNvSpPr/>
                <p:nvPr/>
              </p:nvSpPr>
              <p:spPr>
                <a:xfrm>
                  <a:off x="4284416" y="3887428"/>
                  <a:ext cx="37783" cy="32451"/>
                </a:xfrm>
                <a:custGeom>
                  <a:avLst/>
                  <a:gdLst/>
                  <a:ahLst/>
                  <a:cxnLst/>
                  <a:rect l="l" t="t" r="r" b="b"/>
                  <a:pathLst>
                    <a:path w="4804" h="4126" extrusionOk="0">
                      <a:moveTo>
                        <a:pt x="2731" y="1"/>
                      </a:moveTo>
                      <a:cubicBezTo>
                        <a:pt x="2227" y="1"/>
                        <a:pt x="1713" y="188"/>
                        <a:pt x="1295" y="606"/>
                      </a:cubicBezTo>
                      <a:cubicBezTo>
                        <a:pt x="1" y="1900"/>
                        <a:pt x="920" y="4126"/>
                        <a:pt x="2747" y="4126"/>
                      </a:cubicBezTo>
                      <a:cubicBezTo>
                        <a:pt x="3884" y="4114"/>
                        <a:pt x="4803" y="3195"/>
                        <a:pt x="4803" y="2070"/>
                      </a:cubicBezTo>
                      <a:cubicBezTo>
                        <a:pt x="4803" y="824"/>
                        <a:pt x="3788" y="1"/>
                        <a:pt x="2731"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391;p73"/>
                <p:cNvSpPr/>
                <p:nvPr/>
              </p:nvSpPr>
              <p:spPr>
                <a:xfrm>
                  <a:off x="4299548" y="3897039"/>
                  <a:ext cx="13040" cy="13048"/>
                </a:xfrm>
                <a:custGeom>
                  <a:avLst/>
                  <a:gdLst/>
                  <a:ahLst/>
                  <a:cxnLst/>
                  <a:rect l="l" t="t" r="r" b="b"/>
                  <a:pathLst>
                    <a:path w="1658" h="1659" extrusionOk="0">
                      <a:moveTo>
                        <a:pt x="823" y="1"/>
                      </a:moveTo>
                      <a:cubicBezTo>
                        <a:pt x="363" y="1"/>
                        <a:pt x="0" y="376"/>
                        <a:pt x="0" y="835"/>
                      </a:cubicBezTo>
                      <a:cubicBezTo>
                        <a:pt x="0" y="1295"/>
                        <a:pt x="363" y="1658"/>
                        <a:pt x="823" y="1658"/>
                      </a:cubicBezTo>
                      <a:cubicBezTo>
                        <a:pt x="1283" y="1658"/>
                        <a:pt x="1658" y="1295"/>
                        <a:pt x="1658" y="835"/>
                      </a:cubicBezTo>
                      <a:cubicBezTo>
                        <a:pt x="1658" y="376"/>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5392;p73"/>
              <p:cNvGrpSpPr/>
              <p:nvPr/>
            </p:nvGrpSpPr>
            <p:grpSpPr>
              <a:xfrm>
                <a:off x="4223721" y="3860404"/>
                <a:ext cx="37870" cy="32364"/>
                <a:chOff x="4223721" y="3860404"/>
                <a:chExt cx="37870" cy="32364"/>
              </a:xfrm>
            </p:grpSpPr>
            <p:sp>
              <p:nvSpPr>
                <p:cNvPr id="151" name="Google Shape;5393;p73"/>
                <p:cNvSpPr/>
                <p:nvPr/>
              </p:nvSpPr>
              <p:spPr>
                <a:xfrm>
                  <a:off x="4223721" y="3860404"/>
                  <a:ext cx="37870" cy="32364"/>
                </a:xfrm>
                <a:custGeom>
                  <a:avLst/>
                  <a:gdLst/>
                  <a:ahLst/>
                  <a:cxnLst/>
                  <a:rect l="l" t="t" r="r" b="b"/>
                  <a:pathLst>
                    <a:path w="4815" h="4115" extrusionOk="0">
                      <a:moveTo>
                        <a:pt x="2735" y="1"/>
                      </a:moveTo>
                      <a:cubicBezTo>
                        <a:pt x="2228" y="1"/>
                        <a:pt x="1713" y="188"/>
                        <a:pt x="1295" y="606"/>
                      </a:cubicBezTo>
                      <a:cubicBezTo>
                        <a:pt x="0" y="1901"/>
                        <a:pt x="920" y="4114"/>
                        <a:pt x="2758" y="4114"/>
                      </a:cubicBezTo>
                      <a:cubicBezTo>
                        <a:pt x="3883" y="4114"/>
                        <a:pt x="4803" y="3195"/>
                        <a:pt x="4815" y="2058"/>
                      </a:cubicBezTo>
                      <a:cubicBezTo>
                        <a:pt x="4815" y="822"/>
                        <a:pt x="3795" y="1"/>
                        <a:pt x="273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394;p73"/>
                <p:cNvSpPr/>
                <p:nvPr/>
              </p:nvSpPr>
              <p:spPr>
                <a:xfrm>
                  <a:off x="4238846" y="3870117"/>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83" y="1658"/>
                        <a:pt x="1658" y="1283"/>
                        <a:pt x="1658" y="823"/>
                      </a:cubicBezTo>
                      <a:cubicBezTo>
                        <a:pt x="1658" y="363"/>
                        <a:pt x="1283"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5395;p73"/>
              <p:cNvGrpSpPr/>
              <p:nvPr/>
            </p:nvGrpSpPr>
            <p:grpSpPr>
              <a:xfrm>
                <a:off x="4104889" y="3699242"/>
                <a:ext cx="37776" cy="32357"/>
                <a:chOff x="4104889" y="3699242"/>
                <a:chExt cx="37776" cy="32357"/>
              </a:xfrm>
            </p:grpSpPr>
            <p:sp>
              <p:nvSpPr>
                <p:cNvPr id="149" name="Google Shape;5396;p73"/>
                <p:cNvSpPr/>
                <p:nvPr/>
              </p:nvSpPr>
              <p:spPr>
                <a:xfrm>
                  <a:off x="4104889" y="3699242"/>
                  <a:ext cx="37776" cy="32357"/>
                </a:xfrm>
                <a:custGeom>
                  <a:avLst/>
                  <a:gdLst/>
                  <a:ahLst/>
                  <a:cxnLst/>
                  <a:rect l="l" t="t" r="r" b="b"/>
                  <a:pathLst>
                    <a:path w="4803" h="4114" extrusionOk="0">
                      <a:moveTo>
                        <a:pt x="2730" y="0"/>
                      </a:moveTo>
                      <a:cubicBezTo>
                        <a:pt x="2226" y="0"/>
                        <a:pt x="1712" y="188"/>
                        <a:pt x="1295" y="605"/>
                      </a:cubicBezTo>
                      <a:cubicBezTo>
                        <a:pt x="0" y="1900"/>
                        <a:pt x="920" y="4114"/>
                        <a:pt x="2746" y="4114"/>
                      </a:cubicBezTo>
                      <a:cubicBezTo>
                        <a:pt x="3883" y="4114"/>
                        <a:pt x="4803" y="3194"/>
                        <a:pt x="4803" y="2069"/>
                      </a:cubicBezTo>
                      <a:cubicBezTo>
                        <a:pt x="4803" y="824"/>
                        <a:pt x="3788" y="0"/>
                        <a:pt x="27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397;p73"/>
                <p:cNvSpPr/>
                <p:nvPr/>
              </p:nvSpPr>
              <p:spPr>
                <a:xfrm>
                  <a:off x="4120013" y="3708948"/>
                  <a:ext cx="13040" cy="13040"/>
                </a:xfrm>
                <a:custGeom>
                  <a:avLst/>
                  <a:gdLst/>
                  <a:ahLst/>
                  <a:cxnLst/>
                  <a:rect l="l" t="t" r="r" b="b"/>
                  <a:pathLst>
                    <a:path w="1658" h="1658" extrusionOk="0">
                      <a:moveTo>
                        <a:pt x="823" y="0"/>
                      </a:moveTo>
                      <a:cubicBezTo>
                        <a:pt x="376" y="0"/>
                        <a:pt x="1" y="375"/>
                        <a:pt x="1" y="823"/>
                      </a:cubicBezTo>
                      <a:cubicBezTo>
                        <a:pt x="1" y="1283"/>
                        <a:pt x="376" y="1658"/>
                        <a:pt x="823" y="1658"/>
                      </a:cubicBezTo>
                      <a:cubicBezTo>
                        <a:pt x="1283" y="1658"/>
                        <a:pt x="1658" y="1283"/>
                        <a:pt x="1658" y="823"/>
                      </a:cubicBezTo>
                      <a:cubicBezTo>
                        <a:pt x="1658" y="375"/>
                        <a:pt x="1283" y="0"/>
                        <a:pt x="82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5398;p73"/>
              <p:cNvGrpSpPr/>
              <p:nvPr/>
            </p:nvGrpSpPr>
            <p:grpSpPr>
              <a:xfrm>
                <a:off x="4143608" y="3475121"/>
                <a:ext cx="37878" cy="32420"/>
                <a:chOff x="4143608" y="3475121"/>
                <a:chExt cx="37878" cy="32420"/>
              </a:xfrm>
            </p:grpSpPr>
            <p:sp>
              <p:nvSpPr>
                <p:cNvPr id="147" name="Google Shape;5399;p73"/>
                <p:cNvSpPr/>
                <p:nvPr/>
              </p:nvSpPr>
              <p:spPr>
                <a:xfrm>
                  <a:off x="4143608" y="3475121"/>
                  <a:ext cx="37878" cy="32420"/>
                </a:xfrm>
                <a:custGeom>
                  <a:avLst/>
                  <a:gdLst/>
                  <a:ahLst/>
                  <a:cxnLst/>
                  <a:rect l="l" t="t" r="r" b="b"/>
                  <a:pathLst>
                    <a:path w="4816" h="4122" extrusionOk="0">
                      <a:moveTo>
                        <a:pt x="2750" y="0"/>
                      </a:moveTo>
                      <a:cubicBezTo>
                        <a:pt x="2244" y="0"/>
                        <a:pt x="1727" y="190"/>
                        <a:pt x="1307" y="614"/>
                      </a:cubicBezTo>
                      <a:cubicBezTo>
                        <a:pt x="1" y="1908"/>
                        <a:pt x="920" y="4122"/>
                        <a:pt x="2759" y="4122"/>
                      </a:cubicBezTo>
                      <a:cubicBezTo>
                        <a:pt x="3896" y="4122"/>
                        <a:pt x="4815" y="3202"/>
                        <a:pt x="4815" y="2065"/>
                      </a:cubicBezTo>
                      <a:cubicBezTo>
                        <a:pt x="4815" y="823"/>
                        <a:pt x="3805" y="0"/>
                        <a:pt x="275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400;p73"/>
                <p:cNvSpPr/>
                <p:nvPr/>
              </p:nvSpPr>
              <p:spPr>
                <a:xfrm>
                  <a:off x="4158741" y="3484795"/>
                  <a:ext cx="13040" cy="13040"/>
                </a:xfrm>
                <a:custGeom>
                  <a:avLst/>
                  <a:gdLst/>
                  <a:ahLst/>
                  <a:cxnLst/>
                  <a:rect l="l" t="t" r="r" b="b"/>
                  <a:pathLst>
                    <a:path w="1658" h="1658" extrusionOk="0">
                      <a:moveTo>
                        <a:pt x="835" y="1"/>
                      </a:moveTo>
                      <a:cubicBezTo>
                        <a:pt x="375" y="1"/>
                        <a:pt x="0" y="376"/>
                        <a:pt x="0" y="835"/>
                      </a:cubicBezTo>
                      <a:cubicBezTo>
                        <a:pt x="0" y="1295"/>
                        <a:pt x="375" y="1658"/>
                        <a:pt x="835" y="1658"/>
                      </a:cubicBezTo>
                      <a:cubicBezTo>
                        <a:pt x="1294" y="1658"/>
                        <a:pt x="1657" y="1295"/>
                        <a:pt x="1657" y="835"/>
                      </a:cubicBezTo>
                      <a:cubicBezTo>
                        <a:pt x="1657" y="376"/>
                        <a:pt x="1294"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5401;p73"/>
              <p:cNvGrpSpPr/>
              <p:nvPr/>
            </p:nvGrpSpPr>
            <p:grpSpPr>
              <a:xfrm>
                <a:off x="4217248" y="3570893"/>
                <a:ext cx="37776" cy="32364"/>
                <a:chOff x="4217248" y="3570893"/>
                <a:chExt cx="37776" cy="32364"/>
              </a:xfrm>
            </p:grpSpPr>
            <p:sp>
              <p:nvSpPr>
                <p:cNvPr id="145" name="Google Shape;5402;p73"/>
                <p:cNvSpPr/>
                <p:nvPr/>
              </p:nvSpPr>
              <p:spPr>
                <a:xfrm>
                  <a:off x="4217248" y="3570893"/>
                  <a:ext cx="37776" cy="32364"/>
                </a:xfrm>
                <a:custGeom>
                  <a:avLst/>
                  <a:gdLst/>
                  <a:ahLst/>
                  <a:cxnLst/>
                  <a:rect l="l" t="t" r="r" b="b"/>
                  <a:pathLst>
                    <a:path w="4803" h="4115" extrusionOk="0">
                      <a:moveTo>
                        <a:pt x="2732" y="1"/>
                      </a:moveTo>
                      <a:cubicBezTo>
                        <a:pt x="2228" y="1"/>
                        <a:pt x="1713" y="188"/>
                        <a:pt x="1295" y="606"/>
                      </a:cubicBezTo>
                      <a:cubicBezTo>
                        <a:pt x="1" y="1900"/>
                        <a:pt x="920" y="4114"/>
                        <a:pt x="2759" y="4114"/>
                      </a:cubicBezTo>
                      <a:cubicBezTo>
                        <a:pt x="3884" y="4114"/>
                        <a:pt x="4803" y="3195"/>
                        <a:pt x="4803" y="2058"/>
                      </a:cubicBezTo>
                      <a:cubicBezTo>
                        <a:pt x="4803" y="821"/>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403;p73"/>
                <p:cNvSpPr/>
                <p:nvPr/>
              </p:nvSpPr>
              <p:spPr>
                <a:xfrm>
                  <a:off x="4232373" y="3580599"/>
                  <a:ext cx="13048" cy="13048"/>
                </a:xfrm>
                <a:custGeom>
                  <a:avLst/>
                  <a:gdLst/>
                  <a:ahLst/>
                  <a:cxnLst/>
                  <a:rect l="l" t="t" r="r" b="b"/>
                  <a:pathLst>
                    <a:path w="1659" h="1659" extrusionOk="0">
                      <a:moveTo>
                        <a:pt x="824" y="1"/>
                      </a:moveTo>
                      <a:cubicBezTo>
                        <a:pt x="364" y="1"/>
                        <a:pt x="1" y="376"/>
                        <a:pt x="1" y="824"/>
                      </a:cubicBezTo>
                      <a:cubicBezTo>
                        <a:pt x="1" y="1283"/>
                        <a:pt x="364" y="1658"/>
                        <a:pt x="824" y="1658"/>
                      </a:cubicBezTo>
                      <a:cubicBezTo>
                        <a:pt x="1283" y="1658"/>
                        <a:pt x="1658" y="1283"/>
                        <a:pt x="1658" y="824"/>
                      </a:cubicBezTo>
                      <a:cubicBezTo>
                        <a:pt x="1658" y="376"/>
                        <a:pt x="1283" y="1"/>
                        <a:pt x="82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5404;p73"/>
              <p:cNvGrpSpPr/>
              <p:nvPr/>
            </p:nvGrpSpPr>
            <p:grpSpPr>
              <a:xfrm>
                <a:off x="4255307" y="3431612"/>
                <a:ext cx="37776" cy="32451"/>
                <a:chOff x="4255307" y="3431612"/>
                <a:chExt cx="37776" cy="32451"/>
              </a:xfrm>
            </p:grpSpPr>
            <p:sp>
              <p:nvSpPr>
                <p:cNvPr id="143" name="Google Shape;5405;p73"/>
                <p:cNvSpPr/>
                <p:nvPr/>
              </p:nvSpPr>
              <p:spPr>
                <a:xfrm>
                  <a:off x="4255307" y="3431612"/>
                  <a:ext cx="37776" cy="32451"/>
                </a:xfrm>
                <a:custGeom>
                  <a:avLst/>
                  <a:gdLst/>
                  <a:ahLst/>
                  <a:cxnLst/>
                  <a:rect l="l" t="t" r="r" b="b"/>
                  <a:pathLst>
                    <a:path w="4803" h="4126" extrusionOk="0">
                      <a:moveTo>
                        <a:pt x="2730" y="0"/>
                      </a:moveTo>
                      <a:cubicBezTo>
                        <a:pt x="2226" y="0"/>
                        <a:pt x="1712" y="187"/>
                        <a:pt x="1295" y="605"/>
                      </a:cubicBezTo>
                      <a:cubicBezTo>
                        <a:pt x="0" y="1912"/>
                        <a:pt x="920" y="4125"/>
                        <a:pt x="2758" y="4125"/>
                      </a:cubicBezTo>
                      <a:cubicBezTo>
                        <a:pt x="3883" y="4113"/>
                        <a:pt x="4803" y="3194"/>
                        <a:pt x="4803" y="2069"/>
                      </a:cubicBezTo>
                      <a:cubicBezTo>
                        <a:pt x="4803" y="824"/>
                        <a:pt x="3788" y="0"/>
                        <a:pt x="27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406;p73"/>
                <p:cNvSpPr/>
                <p:nvPr/>
              </p:nvSpPr>
              <p:spPr>
                <a:xfrm>
                  <a:off x="4270432" y="3441317"/>
                  <a:ext cx="13040" cy="13040"/>
                </a:xfrm>
                <a:custGeom>
                  <a:avLst/>
                  <a:gdLst/>
                  <a:ahLst/>
                  <a:cxnLst/>
                  <a:rect l="l" t="t" r="r" b="b"/>
                  <a:pathLst>
                    <a:path w="1658" h="1658" extrusionOk="0">
                      <a:moveTo>
                        <a:pt x="835" y="0"/>
                      </a:moveTo>
                      <a:cubicBezTo>
                        <a:pt x="376" y="0"/>
                        <a:pt x="1" y="375"/>
                        <a:pt x="1" y="835"/>
                      </a:cubicBezTo>
                      <a:cubicBezTo>
                        <a:pt x="1" y="1295"/>
                        <a:pt x="376" y="1658"/>
                        <a:pt x="835" y="1658"/>
                      </a:cubicBezTo>
                      <a:cubicBezTo>
                        <a:pt x="1295" y="1658"/>
                        <a:pt x="1658" y="1295"/>
                        <a:pt x="1658" y="835"/>
                      </a:cubicBezTo>
                      <a:cubicBezTo>
                        <a:pt x="1658" y="375"/>
                        <a:pt x="1295"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5407;p73"/>
              <p:cNvGrpSpPr/>
              <p:nvPr/>
            </p:nvGrpSpPr>
            <p:grpSpPr>
              <a:xfrm>
                <a:off x="3853052" y="3577398"/>
                <a:ext cx="37776" cy="32420"/>
                <a:chOff x="3853052" y="3577398"/>
                <a:chExt cx="37776" cy="32420"/>
              </a:xfrm>
            </p:grpSpPr>
            <p:sp>
              <p:nvSpPr>
                <p:cNvPr id="141" name="Google Shape;5408;p73"/>
                <p:cNvSpPr/>
                <p:nvPr/>
              </p:nvSpPr>
              <p:spPr>
                <a:xfrm>
                  <a:off x="3853052" y="3577398"/>
                  <a:ext cx="37776" cy="32420"/>
                </a:xfrm>
                <a:custGeom>
                  <a:avLst/>
                  <a:gdLst/>
                  <a:ahLst/>
                  <a:cxnLst/>
                  <a:rect l="l" t="t" r="r" b="b"/>
                  <a:pathLst>
                    <a:path w="4803" h="4122" extrusionOk="0">
                      <a:moveTo>
                        <a:pt x="2737" y="0"/>
                      </a:moveTo>
                      <a:cubicBezTo>
                        <a:pt x="2231" y="0"/>
                        <a:pt x="1714" y="190"/>
                        <a:pt x="1294" y="614"/>
                      </a:cubicBezTo>
                      <a:cubicBezTo>
                        <a:pt x="0" y="1908"/>
                        <a:pt x="919" y="4122"/>
                        <a:pt x="2746" y="4122"/>
                      </a:cubicBezTo>
                      <a:cubicBezTo>
                        <a:pt x="3883" y="4122"/>
                        <a:pt x="4803" y="3202"/>
                        <a:pt x="4803" y="2065"/>
                      </a:cubicBezTo>
                      <a:cubicBezTo>
                        <a:pt x="4803" y="823"/>
                        <a:pt x="3792" y="0"/>
                        <a:pt x="2737"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409;p73"/>
                <p:cNvSpPr/>
                <p:nvPr/>
              </p:nvSpPr>
              <p:spPr>
                <a:xfrm>
                  <a:off x="3868176" y="3587072"/>
                  <a:ext cx="13040" cy="13040"/>
                </a:xfrm>
                <a:custGeom>
                  <a:avLst/>
                  <a:gdLst/>
                  <a:ahLst/>
                  <a:cxnLst/>
                  <a:rect l="l" t="t" r="r" b="b"/>
                  <a:pathLst>
                    <a:path w="1658" h="1658" extrusionOk="0">
                      <a:moveTo>
                        <a:pt x="823" y="1"/>
                      </a:moveTo>
                      <a:cubicBezTo>
                        <a:pt x="363" y="1"/>
                        <a:pt x="1" y="376"/>
                        <a:pt x="1" y="835"/>
                      </a:cubicBezTo>
                      <a:cubicBezTo>
                        <a:pt x="1" y="1295"/>
                        <a:pt x="363" y="1658"/>
                        <a:pt x="823" y="1658"/>
                      </a:cubicBezTo>
                      <a:cubicBezTo>
                        <a:pt x="1283" y="1658"/>
                        <a:pt x="1658" y="1295"/>
                        <a:pt x="1658" y="835"/>
                      </a:cubicBezTo>
                      <a:cubicBezTo>
                        <a:pt x="1658" y="376"/>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410;p73"/>
              <p:cNvGrpSpPr/>
              <p:nvPr/>
            </p:nvGrpSpPr>
            <p:grpSpPr>
              <a:xfrm>
                <a:off x="4039908" y="3412107"/>
                <a:ext cx="37776" cy="32357"/>
                <a:chOff x="4039908" y="3412107"/>
                <a:chExt cx="37776" cy="32357"/>
              </a:xfrm>
            </p:grpSpPr>
            <p:sp>
              <p:nvSpPr>
                <p:cNvPr id="139" name="Google Shape;5411;p73"/>
                <p:cNvSpPr/>
                <p:nvPr/>
              </p:nvSpPr>
              <p:spPr>
                <a:xfrm>
                  <a:off x="4039908"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412;p73"/>
                <p:cNvSpPr/>
                <p:nvPr/>
              </p:nvSpPr>
              <p:spPr>
                <a:xfrm>
                  <a:off x="4055033" y="3421812"/>
                  <a:ext cx="13040" cy="13040"/>
                </a:xfrm>
                <a:custGeom>
                  <a:avLst/>
                  <a:gdLst/>
                  <a:ahLst/>
                  <a:cxnLst/>
                  <a:rect l="l" t="t" r="r" b="b"/>
                  <a:pathLst>
                    <a:path w="1658" h="1658" extrusionOk="0">
                      <a:moveTo>
                        <a:pt x="823" y="1"/>
                      </a:moveTo>
                      <a:cubicBezTo>
                        <a:pt x="363" y="1"/>
                        <a:pt x="1" y="363"/>
                        <a:pt x="1" y="823"/>
                      </a:cubicBezTo>
                      <a:cubicBezTo>
                        <a:pt x="1" y="1283"/>
                        <a:pt x="363" y="1658"/>
                        <a:pt x="823" y="1658"/>
                      </a:cubicBezTo>
                      <a:cubicBezTo>
                        <a:pt x="1283" y="1658"/>
                        <a:pt x="1658" y="1283"/>
                        <a:pt x="1658" y="823"/>
                      </a:cubicBezTo>
                      <a:cubicBezTo>
                        <a:pt x="1658" y="363"/>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5413;p73"/>
              <p:cNvGrpSpPr/>
              <p:nvPr/>
            </p:nvGrpSpPr>
            <p:grpSpPr>
              <a:xfrm>
                <a:off x="4017360" y="3342061"/>
                <a:ext cx="37870" cy="32380"/>
                <a:chOff x="4017360" y="3342061"/>
                <a:chExt cx="37870" cy="32380"/>
              </a:xfrm>
            </p:grpSpPr>
            <p:sp>
              <p:nvSpPr>
                <p:cNvPr id="137" name="Google Shape;5414;p73"/>
                <p:cNvSpPr/>
                <p:nvPr/>
              </p:nvSpPr>
              <p:spPr>
                <a:xfrm>
                  <a:off x="4017360" y="3342061"/>
                  <a:ext cx="37870" cy="32380"/>
                </a:xfrm>
                <a:custGeom>
                  <a:avLst/>
                  <a:gdLst/>
                  <a:ahLst/>
                  <a:cxnLst/>
                  <a:rect l="l" t="t" r="r" b="b"/>
                  <a:pathLst>
                    <a:path w="4815" h="4117" extrusionOk="0">
                      <a:moveTo>
                        <a:pt x="2749" y="0"/>
                      </a:moveTo>
                      <a:cubicBezTo>
                        <a:pt x="2243" y="0"/>
                        <a:pt x="1726" y="189"/>
                        <a:pt x="1307" y="608"/>
                      </a:cubicBezTo>
                      <a:cubicBezTo>
                        <a:pt x="0" y="1903"/>
                        <a:pt x="920" y="4116"/>
                        <a:pt x="2758" y="4116"/>
                      </a:cubicBezTo>
                      <a:cubicBezTo>
                        <a:pt x="3895" y="4116"/>
                        <a:pt x="4815" y="3197"/>
                        <a:pt x="4815" y="2060"/>
                      </a:cubicBezTo>
                      <a:cubicBezTo>
                        <a:pt x="4815" y="817"/>
                        <a:pt x="3804" y="0"/>
                        <a:pt x="2749"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415;p73"/>
                <p:cNvSpPr/>
                <p:nvPr/>
              </p:nvSpPr>
              <p:spPr>
                <a:xfrm>
                  <a:off x="4032484" y="3351790"/>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5416;p73"/>
              <p:cNvSpPr/>
              <p:nvPr/>
            </p:nvSpPr>
            <p:spPr>
              <a:xfrm>
                <a:off x="3998712" y="3520180"/>
                <a:ext cx="47764" cy="40929"/>
              </a:xfrm>
              <a:custGeom>
                <a:avLst/>
                <a:gdLst/>
                <a:ahLst/>
                <a:cxnLst/>
                <a:rect l="l" t="t" r="r" b="b"/>
                <a:pathLst>
                  <a:path w="6073" h="5204" extrusionOk="0">
                    <a:moveTo>
                      <a:pt x="3457" y="0"/>
                    </a:moveTo>
                    <a:cubicBezTo>
                      <a:pt x="2821" y="0"/>
                      <a:pt x="2173" y="236"/>
                      <a:pt x="1645" y="764"/>
                    </a:cubicBezTo>
                    <a:cubicBezTo>
                      <a:pt x="0" y="2397"/>
                      <a:pt x="1162" y="5191"/>
                      <a:pt x="3472" y="5203"/>
                    </a:cubicBezTo>
                    <a:cubicBezTo>
                      <a:pt x="4899" y="5191"/>
                      <a:pt x="6061" y="4030"/>
                      <a:pt x="6073" y="2602"/>
                    </a:cubicBezTo>
                    <a:cubicBezTo>
                      <a:pt x="6073" y="1038"/>
                      <a:pt x="4792" y="0"/>
                      <a:pt x="3457"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17;p73"/>
              <p:cNvSpPr/>
              <p:nvPr/>
            </p:nvSpPr>
            <p:spPr>
              <a:xfrm>
                <a:off x="4011744" y="3529893"/>
                <a:ext cx="25026" cy="21448"/>
              </a:xfrm>
              <a:custGeom>
                <a:avLst/>
                <a:gdLst/>
                <a:ahLst/>
                <a:cxnLst/>
                <a:rect l="l" t="t" r="r" b="b"/>
                <a:pathLst>
                  <a:path w="3182" h="2727" extrusionOk="0">
                    <a:moveTo>
                      <a:pt x="1815" y="0"/>
                    </a:moveTo>
                    <a:cubicBezTo>
                      <a:pt x="605" y="0"/>
                      <a:pt x="1" y="1464"/>
                      <a:pt x="847" y="2323"/>
                    </a:cubicBezTo>
                    <a:cubicBezTo>
                      <a:pt x="1126" y="2601"/>
                      <a:pt x="1468" y="2726"/>
                      <a:pt x="1803" y="2726"/>
                    </a:cubicBezTo>
                    <a:cubicBezTo>
                      <a:pt x="2503" y="2726"/>
                      <a:pt x="3174" y="2185"/>
                      <a:pt x="3182" y="1367"/>
                    </a:cubicBezTo>
                    <a:cubicBezTo>
                      <a:pt x="3182" y="605"/>
                      <a:pt x="2565" y="0"/>
                      <a:pt x="181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5418;p73"/>
              <p:cNvGrpSpPr/>
              <p:nvPr/>
            </p:nvGrpSpPr>
            <p:grpSpPr>
              <a:xfrm>
                <a:off x="3750870" y="3418650"/>
                <a:ext cx="37776" cy="32380"/>
                <a:chOff x="3750870" y="3418650"/>
                <a:chExt cx="37776" cy="32380"/>
              </a:xfrm>
            </p:grpSpPr>
            <p:sp>
              <p:nvSpPr>
                <p:cNvPr id="135" name="Google Shape;5419;p73"/>
                <p:cNvSpPr/>
                <p:nvPr/>
              </p:nvSpPr>
              <p:spPr>
                <a:xfrm>
                  <a:off x="3750870" y="3418650"/>
                  <a:ext cx="37776" cy="32380"/>
                </a:xfrm>
                <a:custGeom>
                  <a:avLst/>
                  <a:gdLst/>
                  <a:ahLst/>
                  <a:cxnLst/>
                  <a:rect l="l" t="t" r="r" b="b"/>
                  <a:pathLst>
                    <a:path w="4803" h="4117" extrusionOk="0">
                      <a:moveTo>
                        <a:pt x="2737" y="0"/>
                      </a:moveTo>
                      <a:cubicBezTo>
                        <a:pt x="2231" y="0"/>
                        <a:pt x="1714" y="188"/>
                        <a:pt x="1295" y="608"/>
                      </a:cubicBezTo>
                      <a:cubicBezTo>
                        <a:pt x="0" y="1903"/>
                        <a:pt x="920" y="4116"/>
                        <a:pt x="2746" y="4116"/>
                      </a:cubicBezTo>
                      <a:cubicBezTo>
                        <a:pt x="3883" y="4104"/>
                        <a:pt x="4803" y="3185"/>
                        <a:pt x="4803" y="2060"/>
                      </a:cubicBezTo>
                      <a:cubicBezTo>
                        <a:pt x="4803" y="817"/>
                        <a:pt x="3792" y="0"/>
                        <a:pt x="2737"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420;p73"/>
                <p:cNvSpPr/>
                <p:nvPr/>
              </p:nvSpPr>
              <p:spPr>
                <a:xfrm>
                  <a:off x="3765994" y="3428285"/>
                  <a:ext cx="13040" cy="13040"/>
                </a:xfrm>
                <a:custGeom>
                  <a:avLst/>
                  <a:gdLst/>
                  <a:ahLst/>
                  <a:cxnLst/>
                  <a:rect l="l" t="t" r="r" b="b"/>
                  <a:pathLst>
                    <a:path w="1658" h="1658" extrusionOk="0">
                      <a:moveTo>
                        <a:pt x="823" y="0"/>
                      </a:moveTo>
                      <a:cubicBezTo>
                        <a:pt x="363" y="0"/>
                        <a:pt x="1" y="375"/>
                        <a:pt x="1" y="835"/>
                      </a:cubicBezTo>
                      <a:cubicBezTo>
                        <a:pt x="1" y="1294"/>
                        <a:pt x="363" y="1657"/>
                        <a:pt x="823" y="1657"/>
                      </a:cubicBezTo>
                      <a:cubicBezTo>
                        <a:pt x="1283" y="1657"/>
                        <a:pt x="1658" y="1294"/>
                        <a:pt x="1658" y="835"/>
                      </a:cubicBezTo>
                      <a:cubicBezTo>
                        <a:pt x="1658" y="375"/>
                        <a:pt x="1283" y="0"/>
                        <a:pt x="82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5421;p73"/>
              <p:cNvGrpSpPr/>
              <p:nvPr/>
            </p:nvGrpSpPr>
            <p:grpSpPr>
              <a:xfrm>
                <a:off x="3632509" y="3274438"/>
                <a:ext cx="37783" cy="32357"/>
                <a:chOff x="3632509" y="3274438"/>
                <a:chExt cx="37783" cy="32357"/>
              </a:xfrm>
            </p:grpSpPr>
            <p:sp>
              <p:nvSpPr>
                <p:cNvPr id="133" name="Google Shape;5422;p73"/>
                <p:cNvSpPr/>
                <p:nvPr/>
              </p:nvSpPr>
              <p:spPr>
                <a:xfrm>
                  <a:off x="3632509" y="3274438"/>
                  <a:ext cx="37783" cy="32357"/>
                </a:xfrm>
                <a:custGeom>
                  <a:avLst/>
                  <a:gdLst/>
                  <a:ahLst/>
                  <a:cxnLst/>
                  <a:rect l="l" t="t" r="r" b="b"/>
                  <a:pathLst>
                    <a:path w="4804" h="4114" extrusionOk="0">
                      <a:moveTo>
                        <a:pt x="2732" y="0"/>
                      </a:moveTo>
                      <a:cubicBezTo>
                        <a:pt x="2228" y="0"/>
                        <a:pt x="1713" y="187"/>
                        <a:pt x="1295" y="605"/>
                      </a:cubicBezTo>
                      <a:cubicBezTo>
                        <a:pt x="1" y="1900"/>
                        <a:pt x="908" y="4114"/>
                        <a:pt x="2747" y="4114"/>
                      </a:cubicBezTo>
                      <a:cubicBezTo>
                        <a:pt x="3872" y="4114"/>
                        <a:pt x="4791"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423;p73"/>
                <p:cNvSpPr/>
                <p:nvPr/>
              </p:nvSpPr>
              <p:spPr>
                <a:xfrm>
                  <a:off x="3647547" y="3284049"/>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5424;p73"/>
              <p:cNvGrpSpPr/>
              <p:nvPr/>
            </p:nvGrpSpPr>
            <p:grpSpPr>
              <a:xfrm>
                <a:off x="3906424" y="3297561"/>
                <a:ext cx="37776" cy="32451"/>
                <a:chOff x="3906424" y="3297561"/>
                <a:chExt cx="37776" cy="32451"/>
              </a:xfrm>
            </p:grpSpPr>
            <p:sp>
              <p:nvSpPr>
                <p:cNvPr id="131" name="Google Shape;5425;p73"/>
                <p:cNvSpPr/>
                <p:nvPr/>
              </p:nvSpPr>
              <p:spPr>
                <a:xfrm>
                  <a:off x="3906424" y="3297561"/>
                  <a:ext cx="37776" cy="32451"/>
                </a:xfrm>
                <a:custGeom>
                  <a:avLst/>
                  <a:gdLst/>
                  <a:ahLst/>
                  <a:cxnLst/>
                  <a:rect l="l" t="t" r="r" b="b"/>
                  <a:pathLst>
                    <a:path w="4803" h="4126" extrusionOk="0">
                      <a:moveTo>
                        <a:pt x="2730" y="0"/>
                      </a:moveTo>
                      <a:cubicBezTo>
                        <a:pt x="2226" y="0"/>
                        <a:pt x="1713" y="187"/>
                        <a:pt x="1295" y="605"/>
                      </a:cubicBezTo>
                      <a:cubicBezTo>
                        <a:pt x="0" y="1899"/>
                        <a:pt x="920" y="4125"/>
                        <a:pt x="2746" y="4125"/>
                      </a:cubicBezTo>
                      <a:cubicBezTo>
                        <a:pt x="3883" y="4113"/>
                        <a:pt x="4803" y="3194"/>
                        <a:pt x="4803" y="2069"/>
                      </a:cubicBezTo>
                      <a:cubicBezTo>
                        <a:pt x="4803" y="824"/>
                        <a:pt x="3788" y="0"/>
                        <a:pt x="27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426;p73"/>
                <p:cNvSpPr/>
                <p:nvPr/>
              </p:nvSpPr>
              <p:spPr>
                <a:xfrm>
                  <a:off x="3921548" y="3307361"/>
                  <a:ext cx="13048" cy="13040"/>
                </a:xfrm>
                <a:custGeom>
                  <a:avLst/>
                  <a:gdLst/>
                  <a:ahLst/>
                  <a:cxnLst/>
                  <a:rect l="l" t="t" r="r" b="b"/>
                  <a:pathLst>
                    <a:path w="1659" h="1658" extrusionOk="0">
                      <a:moveTo>
                        <a:pt x="823" y="0"/>
                      </a:moveTo>
                      <a:cubicBezTo>
                        <a:pt x="364" y="0"/>
                        <a:pt x="1" y="363"/>
                        <a:pt x="1" y="823"/>
                      </a:cubicBezTo>
                      <a:cubicBezTo>
                        <a:pt x="1" y="1282"/>
                        <a:pt x="364" y="1657"/>
                        <a:pt x="823" y="1657"/>
                      </a:cubicBezTo>
                      <a:cubicBezTo>
                        <a:pt x="1283" y="1657"/>
                        <a:pt x="1658" y="1282"/>
                        <a:pt x="1658" y="823"/>
                      </a:cubicBezTo>
                      <a:cubicBezTo>
                        <a:pt x="1658" y="363"/>
                        <a:pt x="1283" y="0"/>
                        <a:pt x="82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427;p73"/>
              <p:cNvGrpSpPr/>
              <p:nvPr/>
            </p:nvGrpSpPr>
            <p:grpSpPr>
              <a:xfrm>
                <a:off x="3866084" y="3412107"/>
                <a:ext cx="37776" cy="32357"/>
                <a:chOff x="3866084" y="3412107"/>
                <a:chExt cx="37776" cy="32357"/>
              </a:xfrm>
            </p:grpSpPr>
            <p:sp>
              <p:nvSpPr>
                <p:cNvPr id="129" name="Google Shape;5428;p73"/>
                <p:cNvSpPr/>
                <p:nvPr/>
              </p:nvSpPr>
              <p:spPr>
                <a:xfrm>
                  <a:off x="3866084"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429;p73"/>
                <p:cNvSpPr/>
                <p:nvPr/>
              </p:nvSpPr>
              <p:spPr>
                <a:xfrm>
                  <a:off x="3881208" y="3421812"/>
                  <a:ext cx="13048" cy="13040"/>
                </a:xfrm>
                <a:custGeom>
                  <a:avLst/>
                  <a:gdLst/>
                  <a:ahLst/>
                  <a:cxnLst/>
                  <a:rect l="l" t="t" r="r" b="b"/>
                  <a:pathLst>
                    <a:path w="1659" h="1658" extrusionOk="0">
                      <a:moveTo>
                        <a:pt x="823" y="1"/>
                      </a:moveTo>
                      <a:cubicBezTo>
                        <a:pt x="364" y="1"/>
                        <a:pt x="1" y="363"/>
                        <a:pt x="1" y="823"/>
                      </a:cubicBezTo>
                      <a:cubicBezTo>
                        <a:pt x="1" y="1283"/>
                        <a:pt x="364" y="1658"/>
                        <a:pt x="823" y="1658"/>
                      </a:cubicBezTo>
                      <a:cubicBezTo>
                        <a:pt x="1283" y="1658"/>
                        <a:pt x="1658" y="1283"/>
                        <a:pt x="1658" y="823"/>
                      </a:cubicBezTo>
                      <a:cubicBezTo>
                        <a:pt x="1658" y="363"/>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430;p73"/>
              <p:cNvGrpSpPr/>
              <p:nvPr/>
            </p:nvGrpSpPr>
            <p:grpSpPr>
              <a:xfrm>
                <a:off x="4023919" y="3766409"/>
                <a:ext cx="37783" cy="32357"/>
                <a:chOff x="4023919" y="3766409"/>
                <a:chExt cx="37783" cy="32357"/>
              </a:xfrm>
            </p:grpSpPr>
            <p:sp>
              <p:nvSpPr>
                <p:cNvPr id="127" name="Google Shape;5431;p73"/>
                <p:cNvSpPr/>
                <p:nvPr/>
              </p:nvSpPr>
              <p:spPr>
                <a:xfrm>
                  <a:off x="4023919" y="3766409"/>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432;p73"/>
                <p:cNvSpPr/>
                <p:nvPr/>
              </p:nvSpPr>
              <p:spPr>
                <a:xfrm>
                  <a:off x="4039051" y="3776115"/>
                  <a:ext cx="13040" cy="13048"/>
                </a:xfrm>
                <a:custGeom>
                  <a:avLst/>
                  <a:gdLst/>
                  <a:ahLst/>
                  <a:cxnLst/>
                  <a:rect l="l" t="t" r="r" b="b"/>
                  <a:pathLst>
                    <a:path w="1658" h="1659" extrusionOk="0">
                      <a:moveTo>
                        <a:pt x="823" y="1"/>
                      </a:moveTo>
                      <a:cubicBezTo>
                        <a:pt x="363" y="1"/>
                        <a:pt x="0" y="376"/>
                        <a:pt x="0" y="823"/>
                      </a:cubicBezTo>
                      <a:cubicBezTo>
                        <a:pt x="0" y="1283"/>
                        <a:pt x="363" y="1658"/>
                        <a:pt x="823" y="1658"/>
                      </a:cubicBezTo>
                      <a:cubicBezTo>
                        <a:pt x="1283" y="1658"/>
                        <a:pt x="1658" y="1283"/>
                        <a:pt x="1658" y="823"/>
                      </a:cubicBezTo>
                      <a:cubicBezTo>
                        <a:pt x="1658" y="376"/>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5433;p73"/>
              <p:cNvGrpSpPr/>
              <p:nvPr/>
            </p:nvGrpSpPr>
            <p:grpSpPr>
              <a:xfrm>
                <a:off x="3973882" y="3779449"/>
                <a:ext cx="37776" cy="32357"/>
                <a:chOff x="3973882" y="3779449"/>
                <a:chExt cx="37776" cy="32357"/>
              </a:xfrm>
            </p:grpSpPr>
            <p:sp>
              <p:nvSpPr>
                <p:cNvPr id="125" name="Google Shape;5434;p73"/>
                <p:cNvSpPr/>
                <p:nvPr/>
              </p:nvSpPr>
              <p:spPr>
                <a:xfrm>
                  <a:off x="3973882" y="3779449"/>
                  <a:ext cx="37776" cy="32357"/>
                </a:xfrm>
                <a:custGeom>
                  <a:avLst/>
                  <a:gdLst/>
                  <a:ahLst/>
                  <a:cxnLst/>
                  <a:rect l="l" t="t" r="r" b="b"/>
                  <a:pathLst>
                    <a:path w="4803" h="4114" extrusionOk="0">
                      <a:moveTo>
                        <a:pt x="2730" y="0"/>
                      </a:moveTo>
                      <a:cubicBezTo>
                        <a:pt x="2226" y="0"/>
                        <a:pt x="1712" y="187"/>
                        <a:pt x="1294" y="605"/>
                      </a:cubicBezTo>
                      <a:cubicBezTo>
                        <a:pt x="0" y="1899"/>
                        <a:pt x="919" y="4113"/>
                        <a:pt x="2746" y="4113"/>
                      </a:cubicBezTo>
                      <a:cubicBezTo>
                        <a:pt x="3883" y="4113"/>
                        <a:pt x="4802" y="3194"/>
                        <a:pt x="4802" y="2069"/>
                      </a:cubicBezTo>
                      <a:cubicBezTo>
                        <a:pt x="4802" y="824"/>
                        <a:pt x="3787" y="0"/>
                        <a:pt x="2730"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435;p73"/>
                <p:cNvSpPr/>
                <p:nvPr/>
              </p:nvSpPr>
              <p:spPr>
                <a:xfrm>
                  <a:off x="3989006" y="3789155"/>
                  <a:ext cx="13040" cy="13040"/>
                </a:xfrm>
                <a:custGeom>
                  <a:avLst/>
                  <a:gdLst/>
                  <a:ahLst/>
                  <a:cxnLst/>
                  <a:rect l="l" t="t" r="r" b="b"/>
                  <a:pathLst>
                    <a:path w="1658" h="1658" extrusionOk="0">
                      <a:moveTo>
                        <a:pt x="823" y="0"/>
                      </a:moveTo>
                      <a:cubicBezTo>
                        <a:pt x="363" y="0"/>
                        <a:pt x="0" y="375"/>
                        <a:pt x="0" y="823"/>
                      </a:cubicBezTo>
                      <a:cubicBezTo>
                        <a:pt x="0" y="1282"/>
                        <a:pt x="363" y="1657"/>
                        <a:pt x="823" y="1657"/>
                      </a:cubicBezTo>
                      <a:cubicBezTo>
                        <a:pt x="1283" y="1657"/>
                        <a:pt x="1658" y="1282"/>
                        <a:pt x="1658" y="823"/>
                      </a:cubicBezTo>
                      <a:cubicBezTo>
                        <a:pt x="1658" y="375"/>
                        <a:pt x="1283" y="0"/>
                        <a:pt x="82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5436;p73"/>
              <p:cNvGrpSpPr/>
              <p:nvPr/>
            </p:nvGrpSpPr>
            <p:grpSpPr>
              <a:xfrm>
                <a:off x="4073398" y="3838028"/>
                <a:ext cx="37776" cy="32380"/>
                <a:chOff x="4073398" y="3838028"/>
                <a:chExt cx="37776" cy="32380"/>
              </a:xfrm>
            </p:grpSpPr>
            <p:sp>
              <p:nvSpPr>
                <p:cNvPr id="123" name="Google Shape;5437;p73"/>
                <p:cNvSpPr/>
                <p:nvPr/>
              </p:nvSpPr>
              <p:spPr>
                <a:xfrm>
                  <a:off x="4073398" y="3838028"/>
                  <a:ext cx="37776" cy="32380"/>
                </a:xfrm>
                <a:custGeom>
                  <a:avLst/>
                  <a:gdLst/>
                  <a:ahLst/>
                  <a:cxnLst/>
                  <a:rect l="l" t="t" r="r" b="b"/>
                  <a:pathLst>
                    <a:path w="4803" h="4117" extrusionOk="0">
                      <a:moveTo>
                        <a:pt x="2737" y="1"/>
                      </a:moveTo>
                      <a:cubicBezTo>
                        <a:pt x="2231" y="1"/>
                        <a:pt x="1714" y="189"/>
                        <a:pt x="1295" y="609"/>
                      </a:cubicBezTo>
                      <a:cubicBezTo>
                        <a:pt x="0" y="1891"/>
                        <a:pt x="920" y="4105"/>
                        <a:pt x="2746" y="4117"/>
                      </a:cubicBezTo>
                      <a:cubicBezTo>
                        <a:pt x="3883" y="4105"/>
                        <a:pt x="4803" y="3185"/>
                        <a:pt x="4803" y="2060"/>
                      </a:cubicBezTo>
                      <a:cubicBezTo>
                        <a:pt x="4803" y="818"/>
                        <a:pt x="3792" y="1"/>
                        <a:pt x="273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438;p73"/>
                <p:cNvSpPr/>
                <p:nvPr/>
              </p:nvSpPr>
              <p:spPr>
                <a:xfrm>
                  <a:off x="4088428" y="3847663"/>
                  <a:ext cx="13040" cy="13040"/>
                </a:xfrm>
                <a:custGeom>
                  <a:avLst/>
                  <a:gdLst/>
                  <a:ahLst/>
                  <a:cxnLst/>
                  <a:rect l="l" t="t" r="r" b="b"/>
                  <a:pathLst>
                    <a:path w="1658" h="1658" extrusionOk="0">
                      <a:moveTo>
                        <a:pt x="835" y="1"/>
                      </a:moveTo>
                      <a:cubicBezTo>
                        <a:pt x="376" y="1"/>
                        <a:pt x="1" y="376"/>
                        <a:pt x="1" y="835"/>
                      </a:cubicBezTo>
                      <a:cubicBezTo>
                        <a:pt x="1" y="1283"/>
                        <a:pt x="376" y="1658"/>
                        <a:pt x="835" y="1658"/>
                      </a:cubicBezTo>
                      <a:cubicBezTo>
                        <a:pt x="1295" y="1658"/>
                        <a:pt x="1658" y="1283"/>
                        <a:pt x="1658" y="835"/>
                      </a:cubicBezTo>
                      <a:cubicBezTo>
                        <a:pt x="1658" y="376"/>
                        <a:pt x="1295" y="1"/>
                        <a:pt x="83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5439;p73"/>
              <p:cNvGrpSpPr/>
              <p:nvPr/>
            </p:nvGrpSpPr>
            <p:grpSpPr>
              <a:xfrm>
                <a:off x="4342672" y="4144496"/>
                <a:ext cx="37752" cy="32364"/>
                <a:chOff x="4342672" y="4144496"/>
                <a:chExt cx="37752" cy="32364"/>
              </a:xfrm>
            </p:grpSpPr>
            <p:sp>
              <p:nvSpPr>
                <p:cNvPr id="121" name="Google Shape;5440;p73"/>
                <p:cNvSpPr/>
                <p:nvPr/>
              </p:nvSpPr>
              <p:spPr>
                <a:xfrm>
                  <a:off x="4342672" y="4144496"/>
                  <a:ext cx="37752" cy="32364"/>
                </a:xfrm>
                <a:custGeom>
                  <a:avLst/>
                  <a:gdLst/>
                  <a:ahLst/>
                  <a:cxnLst/>
                  <a:rect l="l" t="t" r="r" b="b"/>
                  <a:pathLst>
                    <a:path w="4800" h="4115" extrusionOk="0">
                      <a:moveTo>
                        <a:pt x="2729" y="1"/>
                      </a:moveTo>
                      <a:cubicBezTo>
                        <a:pt x="2224" y="1"/>
                        <a:pt x="1710" y="188"/>
                        <a:pt x="1291" y="606"/>
                      </a:cubicBezTo>
                      <a:cubicBezTo>
                        <a:pt x="1" y="1897"/>
                        <a:pt x="912" y="4114"/>
                        <a:pt x="2740" y="4114"/>
                      </a:cubicBezTo>
                      <a:cubicBezTo>
                        <a:pt x="2745" y="4114"/>
                        <a:pt x="2750" y="4114"/>
                        <a:pt x="2755" y="4114"/>
                      </a:cubicBezTo>
                      <a:cubicBezTo>
                        <a:pt x="3880" y="4114"/>
                        <a:pt x="4800" y="3195"/>
                        <a:pt x="4800" y="2058"/>
                      </a:cubicBezTo>
                      <a:cubicBezTo>
                        <a:pt x="4800" y="822"/>
                        <a:pt x="3785" y="1"/>
                        <a:pt x="2729"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441;p73"/>
                <p:cNvSpPr/>
                <p:nvPr/>
              </p:nvSpPr>
              <p:spPr>
                <a:xfrm>
                  <a:off x="4355586" y="4154209"/>
                  <a:ext cx="15227" cy="13040"/>
                </a:xfrm>
                <a:custGeom>
                  <a:avLst/>
                  <a:gdLst/>
                  <a:ahLst/>
                  <a:cxnLst/>
                  <a:rect l="l" t="t" r="r" b="b"/>
                  <a:pathLst>
                    <a:path w="1936" h="1658" extrusionOk="0">
                      <a:moveTo>
                        <a:pt x="1101" y="0"/>
                      </a:moveTo>
                      <a:cubicBezTo>
                        <a:pt x="363" y="0"/>
                        <a:pt x="0" y="895"/>
                        <a:pt x="520" y="1416"/>
                      </a:cubicBezTo>
                      <a:cubicBezTo>
                        <a:pt x="688" y="1583"/>
                        <a:pt x="893" y="1657"/>
                        <a:pt x="1096" y="1657"/>
                      </a:cubicBezTo>
                      <a:cubicBezTo>
                        <a:pt x="1523" y="1657"/>
                        <a:pt x="1936" y="1324"/>
                        <a:pt x="1936" y="823"/>
                      </a:cubicBezTo>
                      <a:cubicBezTo>
                        <a:pt x="1936" y="375"/>
                        <a:pt x="1561" y="0"/>
                        <a:pt x="110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5442;p73"/>
              <p:cNvGrpSpPr/>
              <p:nvPr/>
            </p:nvGrpSpPr>
            <p:grpSpPr>
              <a:xfrm>
                <a:off x="4406386" y="4056872"/>
                <a:ext cx="37783" cy="32364"/>
                <a:chOff x="4406386" y="4056872"/>
                <a:chExt cx="37783" cy="32364"/>
              </a:xfrm>
            </p:grpSpPr>
            <p:sp>
              <p:nvSpPr>
                <p:cNvPr id="119" name="Google Shape;5443;p73"/>
                <p:cNvSpPr/>
                <p:nvPr/>
              </p:nvSpPr>
              <p:spPr>
                <a:xfrm>
                  <a:off x="4406386" y="4056872"/>
                  <a:ext cx="37783" cy="32364"/>
                </a:xfrm>
                <a:custGeom>
                  <a:avLst/>
                  <a:gdLst/>
                  <a:ahLst/>
                  <a:cxnLst/>
                  <a:rect l="l" t="t" r="r" b="b"/>
                  <a:pathLst>
                    <a:path w="4804" h="4115" extrusionOk="0">
                      <a:moveTo>
                        <a:pt x="2733" y="1"/>
                      </a:moveTo>
                      <a:cubicBezTo>
                        <a:pt x="2228" y="1"/>
                        <a:pt x="1714" y="188"/>
                        <a:pt x="1295" y="606"/>
                      </a:cubicBezTo>
                      <a:cubicBezTo>
                        <a:pt x="1" y="1900"/>
                        <a:pt x="920" y="4114"/>
                        <a:pt x="2747" y="4114"/>
                      </a:cubicBezTo>
                      <a:cubicBezTo>
                        <a:pt x="3884" y="4114"/>
                        <a:pt x="4803" y="3195"/>
                        <a:pt x="4803" y="2058"/>
                      </a:cubicBezTo>
                      <a:cubicBezTo>
                        <a:pt x="4803" y="821"/>
                        <a:pt x="3789" y="1"/>
                        <a:pt x="273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444;p73"/>
                <p:cNvSpPr/>
                <p:nvPr/>
              </p:nvSpPr>
              <p:spPr>
                <a:xfrm>
                  <a:off x="4419332" y="4066577"/>
                  <a:ext cx="15227" cy="13017"/>
                </a:xfrm>
                <a:custGeom>
                  <a:avLst/>
                  <a:gdLst/>
                  <a:ahLst/>
                  <a:cxnLst/>
                  <a:rect l="l" t="t" r="r" b="b"/>
                  <a:pathLst>
                    <a:path w="1936" h="1655" extrusionOk="0">
                      <a:moveTo>
                        <a:pt x="1123" y="1"/>
                      </a:moveTo>
                      <a:cubicBezTo>
                        <a:pt x="1115" y="1"/>
                        <a:pt x="1108" y="1"/>
                        <a:pt x="1101" y="1"/>
                      </a:cubicBezTo>
                      <a:cubicBezTo>
                        <a:pt x="363" y="1"/>
                        <a:pt x="0" y="884"/>
                        <a:pt x="520" y="1404"/>
                      </a:cubicBezTo>
                      <a:cubicBezTo>
                        <a:pt x="689" y="1577"/>
                        <a:pt x="898" y="1655"/>
                        <a:pt x="1103" y="1655"/>
                      </a:cubicBezTo>
                      <a:cubicBezTo>
                        <a:pt x="1528" y="1655"/>
                        <a:pt x="1936" y="1322"/>
                        <a:pt x="1936" y="824"/>
                      </a:cubicBezTo>
                      <a:cubicBezTo>
                        <a:pt x="1936" y="371"/>
                        <a:pt x="1572" y="1"/>
                        <a:pt x="11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5445;p73"/>
              <p:cNvGrpSpPr/>
              <p:nvPr/>
            </p:nvGrpSpPr>
            <p:grpSpPr>
              <a:xfrm>
                <a:off x="4284416" y="4245254"/>
                <a:ext cx="37783" cy="32357"/>
                <a:chOff x="4284416" y="4245254"/>
                <a:chExt cx="37783" cy="32357"/>
              </a:xfrm>
            </p:grpSpPr>
            <p:sp>
              <p:nvSpPr>
                <p:cNvPr id="117" name="Google Shape;5446;p73"/>
                <p:cNvSpPr/>
                <p:nvPr/>
              </p:nvSpPr>
              <p:spPr>
                <a:xfrm>
                  <a:off x="4284416" y="4245254"/>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447;p73"/>
                <p:cNvSpPr/>
                <p:nvPr/>
              </p:nvSpPr>
              <p:spPr>
                <a:xfrm>
                  <a:off x="4299548" y="4254959"/>
                  <a:ext cx="13040" cy="13040"/>
                </a:xfrm>
                <a:custGeom>
                  <a:avLst/>
                  <a:gdLst/>
                  <a:ahLst/>
                  <a:cxnLst/>
                  <a:rect l="l" t="t" r="r" b="b"/>
                  <a:pathLst>
                    <a:path w="1658" h="1658" extrusionOk="0">
                      <a:moveTo>
                        <a:pt x="823" y="1"/>
                      </a:moveTo>
                      <a:cubicBezTo>
                        <a:pt x="363" y="1"/>
                        <a:pt x="0" y="364"/>
                        <a:pt x="0" y="823"/>
                      </a:cubicBezTo>
                      <a:cubicBezTo>
                        <a:pt x="0" y="1283"/>
                        <a:pt x="363" y="1658"/>
                        <a:pt x="823" y="1658"/>
                      </a:cubicBezTo>
                      <a:cubicBezTo>
                        <a:pt x="1283" y="1658"/>
                        <a:pt x="1658" y="1283"/>
                        <a:pt x="1658" y="823"/>
                      </a:cubicBezTo>
                      <a:cubicBezTo>
                        <a:pt x="1658" y="364"/>
                        <a:pt x="1283" y="1"/>
                        <a:pt x="82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448;p73"/>
              <p:cNvGrpSpPr/>
              <p:nvPr/>
            </p:nvGrpSpPr>
            <p:grpSpPr>
              <a:xfrm>
                <a:off x="4219057" y="4331258"/>
                <a:ext cx="37776" cy="32364"/>
                <a:chOff x="4219057" y="4331258"/>
                <a:chExt cx="37776" cy="32364"/>
              </a:xfrm>
            </p:grpSpPr>
            <p:sp>
              <p:nvSpPr>
                <p:cNvPr id="115" name="Google Shape;5449;p73"/>
                <p:cNvSpPr/>
                <p:nvPr/>
              </p:nvSpPr>
              <p:spPr>
                <a:xfrm>
                  <a:off x="4219057" y="4331258"/>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1"/>
                        <a:pt x="3789" y="1"/>
                        <a:pt x="2732"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450;p73"/>
                <p:cNvSpPr/>
                <p:nvPr/>
              </p:nvSpPr>
              <p:spPr>
                <a:xfrm>
                  <a:off x="4231995" y="4340971"/>
                  <a:ext cx="15235" cy="13040"/>
                </a:xfrm>
                <a:custGeom>
                  <a:avLst/>
                  <a:gdLst/>
                  <a:ahLst/>
                  <a:cxnLst/>
                  <a:rect l="l" t="t" r="r" b="b"/>
                  <a:pathLst>
                    <a:path w="1937" h="1658" extrusionOk="0">
                      <a:moveTo>
                        <a:pt x="1113" y="0"/>
                      </a:moveTo>
                      <a:cubicBezTo>
                        <a:pt x="363" y="0"/>
                        <a:pt x="1" y="895"/>
                        <a:pt x="521" y="1416"/>
                      </a:cubicBezTo>
                      <a:cubicBezTo>
                        <a:pt x="688" y="1583"/>
                        <a:pt x="894" y="1657"/>
                        <a:pt x="1096" y="1657"/>
                      </a:cubicBezTo>
                      <a:cubicBezTo>
                        <a:pt x="1524" y="1657"/>
                        <a:pt x="1936" y="1324"/>
                        <a:pt x="1936" y="823"/>
                      </a:cubicBezTo>
                      <a:cubicBezTo>
                        <a:pt x="1936" y="375"/>
                        <a:pt x="1561" y="0"/>
                        <a:pt x="1113"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5451;p73"/>
              <p:cNvGrpSpPr/>
              <p:nvPr/>
            </p:nvGrpSpPr>
            <p:grpSpPr>
              <a:xfrm>
                <a:off x="4204122" y="4141688"/>
                <a:ext cx="33497" cy="28699"/>
                <a:chOff x="4204122" y="4141688"/>
                <a:chExt cx="33497" cy="28699"/>
              </a:xfrm>
            </p:grpSpPr>
            <p:sp>
              <p:nvSpPr>
                <p:cNvPr id="113" name="Google Shape;5452;p73"/>
                <p:cNvSpPr/>
                <p:nvPr/>
              </p:nvSpPr>
              <p:spPr>
                <a:xfrm>
                  <a:off x="4204122" y="4141688"/>
                  <a:ext cx="33497" cy="28699"/>
                </a:xfrm>
                <a:custGeom>
                  <a:avLst/>
                  <a:gdLst/>
                  <a:ahLst/>
                  <a:cxnLst/>
                  <a:rect l="l" t="t" r="r" b="b"/>
                  <a:pathLst>
                    <a:path w="4259" h="3649" extrusionOk="0">
                      <a:moveTo>
                        <a:pt x="2427" y="1"/>
                      </a:moveTo>
                      <a:cubicBezTo>
                        <a:pt x="1979" y="1"/>
                        <a:pt x="1522" y="168"/>
                        <a:pt x="1149" y="540"/>
                      </a:cubicBezTo>
                      <a:cubicBezTo>
                        <a:pt x="0" y="1677"/>
                        <a:pt x="811" y="3649"/>
                        <a:pt x="2432" y="3649"/>
                      </a:cubicBezTo>
                      <a:cubicBezTo>
                        <a:pt x="3448" y="3649"/>
                        <a:pt x="4258" y="2826"/>
                        <a:pt x="4258" y="1822"/>
                      </a:cubicBezTo>
                      <a:cubicBezTo>
                        <a:pt x="4258" y="726"/>
                        <a:pt x="3363" y="1"/>
                        <a:pt x="242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453;p73"/>
                <p:cNvSpPr/>
                <p:nvPr/>
              </p:nvSpPr>
              <p:spPr>
                <a:xfrm>
                  <a:off x="4216965" y="4151259"/>
                  <a:ext cx="11042" cy="9399"/>
                </a:xfrm>
                <a:custGeom>
                  <a:avLst/>
                  <a:gdLst/>
                  <a:ahLst/>
                  <a:cxnLst/>
                  <a:rect l="l" t="t" r="r" b="b"/>
                  <a:pathLst>
                    <a:path w="1404" h="1195" extrusionOk="0">
                      <a:moveTo>
                        <a:pt x="799" y="0"/>
                      </a:moveTo>
                      <a:cubicBezTo>
                        <a:pt x="266" y="0"/>
                        <a:pt x="0" y="641"/>
                        <a:pt x="375" y="1016"/>
                      </a:cubicBezTo>
                      <a:cubicBezTo>
                        <a:pt x="498" y="1139"/>
                        <a:pt x="650" y="1195"/>
                        <a:pt x="799" y="1195"/>
                      </a:cubicBezTo>
                      <a:cubicBezTo>
                        <a:pt x="1103" y="1195"/>
                        <a:pt x="1395" y="963"/>
                        <a:pt x="1404" y="605"/>
                      </a:cubicBezTo>
                      <a:cubicBezTo>
                        <a:pt x="1404" y="278"/>
                        <a:pt x="1137" y="0"/>
                        <a:pt x="799"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5454;p73"/>
              <p:cNvGrpSpPr/>
              <p:nvPr/>
            </p:nvGrpSpPr>
            <p:grpSpPr>
              <a:xfrm>
                <a:off x="4301546" y="4003869"/>
                <a:ext cx="38916" cy="33324"/>
                <a:chOff x="4301546" y="4003869"/>
                <a:chExt cx="38916" cy="33324"/>
              </a:xfrm>
            </p:grpSpPr>
            <p:sp>
              <p:nvSpPr>
                <p:cNvPr id="111" name="Google Shape;5455;p73"/>
                <p:cNvSpPr/>
                <p:nvPr/>
              </p:nvSpPr>
              <p:spPr>
                <a:xfrm>
                  <a:off x="4301546" y="4003869"/>
                  <a:ext cx="38916" cy="33324"/>
                </a:xfrm>
                <a:custGeom>
                  <a:avLst/>
                  <a:gdLst/>
                  <a:ahLst/>
                  <a:cxnLst/>
                  <a:rect l="l" t="t" r="r" b="b"/>
                  <a:pathLst>
                    <a:path w="4948" h="4237" extrusionOk="0">
                      <a:moveTo>
                        <a:pt x="2818" y="1"/>
                      </a:moveTo>
                      <a:cubicBezTo>
                        <a:pt x="2295" y="1"/>
                        <a:pt x="1763" y="196"/>
                        <a:pt x="1331" y="631"/>
                      </a:cubicBezTo>
                      <a:cubicBezTo>
                        <a:pt x="0" y="1962"/>
                        <a:pt x="944" y="4236"/>
                        <a:pt x="2831" y="4236"/>
                      </a:cubicBezTo>
                      <a:cubicBezTo>
                        <a:pt x="3992" y="4236"/>
                        <a:pt x="4948" y="3293"/>
                        <a:pt x="4948" y="2119"/>
                      </a:cubicBezTo>
                      <a:cubicBezTo>
                        <a:pt x="4948" y="845"/>
                        <a:pt x="3905" y="1"/>
                        <a:pt x="2818"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456;p73"/>
                <p:cNvSpPr/>
                <p:nvPr/>
              </p:nvSpPr>
              <p:spPr>
                <a:xfrm>
                  <a:off x="4314389" y="4013590"/>
                  <a:ext cx="16469" cy="14000"/>
                </a:xfrm>
                <a:custGeom>
                  <a:avLst/>
                  <a:gdLst/>
                  <a:ahLst/>
                  <a:cxnLst/>
                  <a:rect l="l" t="t" r="r" b="b"/>
                  <a:pathLst>
                    <a:path w="2094" h="1780" extrusionOk="0">
                      <a:moveTo>
                        <a:pt x="1220" y="0"/>
                      </a:moveTo>
                      <a:cubicBezTo>
                        <a:pt x="1213" y="0"/>
                        <a:pt x="1205" y="0"/>
                        <a:pt x="1198" y="0"/>
                      </a:cubicBezTo>
                      <a:cubicBezTo>
                        <a:pt x="400" y="0"/>
                        <a:pt x="0" y="956"/>
                        <a:pt x="569" y="1512"/>
                      </a:cubicBezTo>
                      <a:cubicBezTo>
                        <a:pt x="750" y="1697"/>
                        <a:pt x="974" y="1780"/>
                        <a:pt x="1194" y="1780"/>
                      </a:cubicBezTo>
                      <a:cubicBezTo>
                        <a:pt x="1652" y="1780"/>
                        <a:pt x="2093" y="1422"/>
                        <a:pt x="2093" y="883"/>
                      </a:cubicBezTo>
                      <a:cubicBezTo>
                        <a:pt x="2093" y="395"/>
                        <a:pt x="1706" y="0"/>
                        <a:pt x="1220"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5457;p73"/>
              <p:cNvGrpSpPr/>
              <p:nvPr/>
            </p:nvGrpSpPr>
            <p:grpSpPr>
              <a:xfrm>
                <a:off x="4210681" y="3924669"/>
                <a:ext cx="36549" cy="31366"/>
                <a:chOff x="4210681" y="3924669"/>
                <a:chExt cx="36549" cy="31366"/>
              </a:xfrm>
            </p:grpSpPr>
            <p:sp>
              <p:nvSpPr>
                <p:cNvPr id="109" name="Google Shape;5458;p73"/>
                <p:cNvSpPr/>
                <p:nvPr/>
              </p:nvSpPr>
              <p:spPr>
                <a:xfrm>
                  <a:off x="4210681" y="3924669"/>
                  <a:ext cx="36549" cy="31366"/>
                </a:xfrm>
                <a:custGeom>
                  <a:avLst/>
                  <a:gdLst/>
                  <a:ahLst/>
                  <a:cxnLst/>
                  <a:rect l="l" t="t" r="r" b="b"/>
                  <a:pathLst>
                    <a:path w="4647" h="3988" extrusionOk="0">
                      <a:moveTo>
                        <a:pt x="2642" y="0"/>
                      </a:moveTo>
                      <a:cubicBezTo>
                        <a:pt x="2152" y="0"/>
                        <a:pt x="1654" y="182"/>
                        <a:pt x="1247" y="589"/>
                      </a:cubicBezTo>
                      <a:cubicBezTo>
                        <a:pt x="1" y="1847"/>
                        <a:pt x="884" y="3988"/>
                        <a:pt x="2662" y="3988"/>
                      </a:cubicBezTo>
                      <a:cubicBezTo>
                        <a:pt x="3751" y="3976"/>
                        <a:pt x="4646" y="3093"/>
                        <a:pt x="4646" y="1992"/>
                      </a:cubicBezTo>
                      <a:cubicBezTo>
                        <a:pt x="4646" y="797"/>
                        <a:pt x="3665" y="0"/>
                        <a:pt x="264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459;p73"/>
                <p:cNvSpPr/>
                <p:nvPr/>
              </p:nvSpPr>
              <p:spPr>
                <a:xfrm>
                  <a:off x="4225625" y="3934335"/>
                  <a:ext cx="11994" cy="11994"/>
                </a:xfrm>
                <a:custGeom>
                  <a:avLst/>
                  <a:gdLst/>
                  <a:ahLst/>
                  <a:cxnLst/>
                  <a:rect l="l" t="t" r="r" b="b"/>
                  <a:pathLst>
                    <a:path w="1525" h="1525" extrusionOk="0">
                      <a:moveTo>
                        <a:pt x="762" y="1"/>
                      </a:moveTo>
                      <a:cubicBezTo>
                        <a:pt x="339" y="1"/>
                        <a:pt x="0" y="339"/>
                        <a:pt x="0" y="763"/>
                      </a:cubicBezTo>
                      <a:cubicBezTo>
                        <a:pt x="0" y="1186"/>
                        <a:pt x="339" y="1525"/>
                        <a:pt x="762" y="1525"/>
                      </a:cubicBezTo>
                      <a:cubicBezTo>
                        <a:pt x="1173" y="1525"/>
                        <a:pt x="1524" y="1186"/>
                        <a:pt x="1524" y="763"/>
                      </a:cubicBezTo>
                      <a:cubicBezTo>
                        <a:pt x="1524" y="339"/>
                        <a:pt x="1173" y="1"/>
                        <a:pt x="762"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5460;p73"/>
              <p:cNvGrpSpPr/>
              <p:nvPr/>
            </p:nvGrpSpPr>
            <p:grpSpPr>
              <a:xfrm>
                <a:off x="3987771" y="3628874"/>
                <a:ext cx="31499" cy="26993"/>
                <a:chOff x="3987771" y="3628874"/>
                <a:chExt cx="31499" cy="26993"/>
              </a:xfrm>
            </p:grpSpPr>
            <p:sp>
              <p:nvSpPr>
                <p:cNvPr id="107" name="Google Shape;5461;p73"/>
                <p:cNvSpPr/>
                <p:nvPr/>
              </p:nvSpPr>
              <p:spPr>
                <a:xfrm>
                  <a:off x="3987771" y="3628874"/>
                  <a:ext cx="31499" cy="26993"/>
                </a:xfrm>
                <a:custGeom>
                  <a:avLst/>
                  <a:gdLst/>
                  <a:ahLst/>
                  <a:cxnLst/>
                  <a:rect l="l" t="t" r="r" b="b"/>
                  <a:pathLst>
                    <a:path w="4005" h="3432" extrusionOk="0">
                      <a:moveTo>
                        <a:pt x="2284" y="0"/>
                      </a:moveTo>
                      <a:cubicBezTo>
                        <a:pt x="1865" y="0"/>
                        <a:pt x="1437" y="156"/>
                        <a:pt x="1089" y="504"/>
                      </a:cubicBezTo>
                      <a:cubicBezTo>
                        <a:pt x="0" y="1581"/>
                        <a:pt x="774" y="3432"/>
                        <a:pt x="2299" y="3432"/>
                      </a:cubicBezTo>
                      <a:cubicBezTo>
                        <a:pt x="3242" y="3419"/>
                        <a:pt x="4004" y="2657"/>
                        <a:pt x="4004" y="1714"/>
                      </a:cubicBezTo>
                      <a:cubicBezTo>
                        <a:pt x="4004" y="682"/>
                        <a:pt x="3162" y="0"/>
                        <a:pt x="2284"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462;p73"/>
                <p:cNvSpPr/>
                <p:nvPr/>
              </p:nvSpPr>
              <p:spPr>
                <a:xfrm>
                  <a:off x="4000709" y="3638540"/>
                  <a:ext cx="8856" cy="7605"/>
                </a:xfrm>
                <a:custGeom>
                  <a:avLst/>
                  <a:gdLst/>
                  <a:ahLst/>
                  <a:cxnLst/>
                  <a:rect l="l" t="t" r="r" b="b"/>
                  <a:pathLst>
                    <a:path w="1126" h="967" extrusionOk="0">
                      <a:moveTo>
                        <a:pt x="641" y="1"/>
                      </a:moveTo>
                      <a:cubicBezTo>
                        <a:pt x="218" y="1"/>
                        <a:pt x="0" y="521"/>
                        <a:pt x="303" y="823"/>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463;p73"/>
              <p:cNvGrpSpPr/>
              <p:nvPr/>
            </p:nvGrpSpPr>
            <p:grpSpPr>
              <a:xfrm>
                <a:off x="4087382" y="3775674"/>
                <a:ext cx="31405" cy="26898"/>
                <a:chOff x="4087382" y="3775674"/>
                <a:chExt cx="31405" cy="26898"/>
              </a:xfrm>
            </p:grpSpPr>
            <p:sp>
              <p:nvSpPr>
                <p:cNvPr id="105" name="Google Shape;5464;p73"/>
                <p:cNvSpPr/>
                <p:nvPr/>
              </p:nvSpPr>
              <p:spPr>
                <a:xfrm>
                  <a:off x="4087382" y="3775674"/>
                  <a:ext cx="31405" cy="26898"/>
                </a:xfrm>
                <a:custGeom>
                  <a:avLst/>
                  <a:gdLst/>
                  <a:ahLst/>
                  <a:cxnLst/>
                  <a:rect l="l" t="t" r="r" b="b"/>
                  <a:pathLst>
                    <a:path w="3993" h="3420" extrusionOk="0">
                      <a:moveTo>
                        <a:pt x="2273" y="0"/>
                      </a:moveTo>
                      <a:cubicBezTo>
                        <a:pt x="1853" y="0"/>
                        <a:pt x="1425" y="156"/>
                        <a:pt x="1077" y="504"/>
                      </a:cubicBezTo>
                      <a:cubicBezTo>
                        <a:pt x="0" y="1581"/>
                        <a:pt x="750" y="3420"/>
                        <a:pt x="2275" y="3420"/>
                      </a:cubicBezTo>
                      <a:cubicBezTo>
                        <a:pt x="3230" y="3420"/>
                        <a:pt x="3992" y="2658"/>
                        <a:pt x="3992" y="1714"/>
                      </a:cubicBezTo>
                      <a:cubicBezTo>
                        <a:pt x="3992" y="683"/>
                        <a:pt x="3151" y="0"/>
                        <a:pt x="227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465;p73"/>
                <p:cNvSpPr/>
                <p:nvPr/>
              </p:nvSpPr>
              <p:spPr>
                <a:xfrm>
                  <a:off x="4101460" y="3785348"/>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466;p73"/>
              <p:cNvGrpSpPr/>
              <p:nvPr/>
            </p:nvGrpSpPr>
            <p:grpSpPr>
              <a:xfrm>
                <a:off x="4118873" y="3856637"/>
                <a:ext cx="31405" cy="26906"/>
                <a:chOff x="4118873" y="3856637"/>
                <a:chExt cx="31405" cy="26906"/>
              </a:xfrm>
            </p:grpSpPr>
            <p:sp>
              <p:nvSpPr>
                <p:cNvPr id="103" name="Google Shape;5467;p73"/>
                <p:cNvSpPr/>
                <p:nvPr/>
              </p:nvSpPr>
              <p:spPr>
                <a:xfrm>
                  <a:off x="4118873" y="3856637"/>
                  <a:ext cx="31405" cy="26906"/>
                </a:xfrm>
                <a:custGeom>
                  <a:avLst/>
                  <a:gdLst/>
                  <a:ahLst/>
                  <a:cxnLst/>
                  <a:rect l="l" t="t" r="r" b="b"/>
                  <a:pathLst>
                    <a:path w="3993" h="3421" extrusionOk="0">
                      <a:moveTo>
                        <a:pt x="2273" y="1"/>
                      </a:moveTo>
                      <a:cubicBezTo>
                        <a:pt x="1853" y="1"/>
                        <a:pt x="1425" y="157"/>
                        <a:pt x="1077" y="505"/>
                      </a:cubicBezTo>
                      <a:cubicBezTo>
                        <a:pt x="1" y="1581"/>
                        <a:pt x="763" y="3420"/>
                        <a:pt x="2287" y="3420"/>
                      </a:cubicBezTo>
                      <a:cubicBezTo>
                        <a:pt x="3230" y="3420"/>
                        <a:pt x="3992" y="2658"/>
                        <a:pt x="3992" y="1714"/>
                      </a:cubicBezTo>
                      <a:cubicBezTo>
                        <a:pt x="3992"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468;p73"/>
                <p:cNvSpPr/>
                <p:nvPr/>
              </p:nvSpPr>
              <p:spPr>
                <a:xfrm>
                  <a:off x="4133046" y="3866310"/>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469;p73"/>
              <p:cNvGrpSpPr/>
              <p:nvPr/>
            </p:nvGrpSpPr>
            <p:grpSpPr>
              <a:xfrm>
                <a:off x="4168541" y="3639523"/>
                <a:ext cx="31499" cy="26906"/>
                <a:chOff x="4168541" y="3639523"/>
                <a:chExt cx="31499" cy="26906"/>
              </a:xfrm>
            </p:grpSpPr>
            <p:sp>
              <p:nvSpPr>
                <p:cNvPr id="101" name="Google Shape;5470;p73"/>
                <p:cNvSpPr/>
                <p:nvPr/>
              </p:nvSpPr>
              <p:spPr>
                <a:xfrm>
                  <a:off x="4168541" y="3639523"/>
                  <a:ext cx="31499" cy="26906"/>
                </a:xfrm>
                <a:custGeom>
                  <a:avLst/>
                  <a:gdLst/>
                  <a:ahLst/>
                  <a:cxnLst/>
                  <a:rect l="l" t="t" r="r" b="b"/>
                  <a:pathLst>
                    <a:path w="4005" h="3421" extrusionOk="0">
                      <a:moveTo>
                        <a:pt x="2284" y="1"/>
                      </a:moveTo>
                      <a:cubicBezTo>
                        <a:pt x="1865" y="1"/>
                        <a:pt x="1437" y="157"/>
                        <a:pt x="1089" y="505"/>
                      </a:cubicBezTo>
                      <a:cubicBezTo>
                        <a:pt x="0" y="1582"/>
                        <a:pt x="774" y="3420"/>
                        <a:pt x="2298" y="3420"/>
                      </a:cubicBezTo>
                      <a:cubicBezTo>
                        <a:pt x="3242" y="3420"/>
                        <a:pt x="4004" y="2658"/>
                        <a:pt x="4004" y="1715"/>
                      </a:cubicBezTo>
                      <a:cubicBezTo>
                        <a:pt x="4004" y="683"/>
                        <a:pt x="3162" y="1"/>
                        <a:pt x="2284"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471;p73"/>
                <p:cNvSpPr/>
                <p:nvPr/>
              </p:nvSpPr>
              <p:spPr>
                <a:xfrm>
                  <a:off x="4182713" y="3649197"/>
                  <a:ext cx="7716" cy="7621"/>
                </a:xfrm>
                <a:custGeom>
                  <a:avLst/>
                  <a:gdLst/>
                  <a:ahLst/>
                  <a:cxnLst/>
                  <a:rect l="l" t="t" r="r" b="b"/>
                  <a:pathLst>
                    <a:path w="981" h="969" extrusionOk="0">
                      <a:moveTo>
                        <a:pt x="496" y="1"/>
                      </a:moveTo>
                      <a:cubicBezTo>
                        <a:pt x="218" y="1"/>
                        <a:pt x="0" y="218"/>
                        <a:pt x="0" y="485"/>
                      </a:cubicBezTo>
                      <a:cubicBezTo>
                        <a:pt x="0" y="751"/>
                        <a:pt x="218" y="968"/>
                        <a:pt x="496" y="968"/>
                      </a:cubicBezTo>
                      <a:cubicBezTo>
                        <a:pt x="763" y="968"/>
                        <a:pt x="980" y="751"/>
                        <a:pt x="980" y="485"/>
                      </a:cubicBezTo>
                      <a:cubicBezTo>
                        <a:pt x="980" y="218"/>
                        <a:pt x="763" y="1"/>
                        <a:pt x="496"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472;p73"/>
              <p:cNvGrpSpPr/>
              <p:nvPr/>
            </p:nvGrpSpPr>
            <p:grpSpPr>
              <a:xfrm>
                <a:off x="3965789" y="3393545"/>
                <a:ext cx="31405" cy="26945"/>
                <a:chOff x="3965789" y="3393545"/>
                <a:chExt cx="31405" cy="26945"/>
              </a:xfrm>
            </p:grpSpPr>
            <p:sp>
              <p:nvSpPr>
                <p:cNvPr id="99" name="Google Shape;5473;p73"/>
                <p:cNvSpPr/>
                <p:nvPr/>
              </p:nvSpPr>
              <p:spPr>
                <a:xfrm>
                  <a:off x="3965789" y="3393545"/>
                  <a:ext cx="31405" cy="26945"/>
                </a:xfrm>
                <a:custGeom>
                  <a:avLst/>
                  <a:gdLst/>
                  <a:ahLst/>
                  <a:cxnLst/>
                  <a:rect l="l" t="t" r="r" b="b"/>
                  <a:pathLst>
                    <a:path w="3993" h="3426" extrusionOk="0">
                      <a:moveTo>
                        <a:pt x="2273" y="0"/>
                      </a:moveTo>
                      <a:cubicBezTo>
                        <a:pt x="1854" y="0"/>
                        <a:pt x="1426" y="158"/>
                        <a:pt x="1077" y="510"/>
                      </a:cubicBezTo>
                      <a:cubicBezTo>
                        <a:pt x="1" y="1586"/>
                        <a:pt x="763" y="3425"/>
                        <a:pt x="2287" y="3425"/>
                      </a:cubicBezTo>
                      <a:cubicBezTo>
                        <a:pt x="3231" y="3425"/>
                        <a:pt x="3993" y="2663"/>
                        <a:pt x="3993" y="1720"/>
                      </a:cubicBezTo>
                      <a:cubicBezTo>
                        <a:pt x="3993" y="688"/>
                        <a:pt x="3151" y="0"/>
                        <a:pt x="227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474;p73"/>
                <p:cNvSpPr/>
                <p:nvPr/>
              </p:nvSpPr>
              <p:spPr>
                <a:xfrm>
                  <a:off x="3978632" y="3403259"/>
                  <a:ext cx="8950" cy="7590"/>
                </a:xfrm>
                <a:custGeom>
                  <a:avLst/>
                  <a:gdLst/>
                  <a:ahLst/>
                  <a:cxnLst/>
                  <a:rect l="l" t="t" r="r" b="b"/>
                  <a:pathLst>
                    <a:path w="1138" h="965" extrusionOk="0">
                      <a:moveTo>
                        <a:pt x="654" y="1"/>
                      </a:moveTo>
                      <a:cubicBezTo>
                        <a:pt x="219" y="1"/>
                        <a:pt x="1" y="509"/>
                        <a:pt x="315" y="823"/>
                      </a:cubicBezTo>
                      <a:cubicBezTo>
                        <a:pt x="413" y="921"/>
                        <a:pt x="533" y="964"/>
                        <a:pt x="651" y="964"/>
                      </a:cubicBezTo>
                      <a:cubicBezTo>
                        <a:pt x="899" y="964"/>
                        <a:pt x="1138" y="772"/>
                        <a:pt x="1138" y="485"/>
                      </a:cubicBezTo>
                      <a:cubicBezTo>
                        <a:pt x="1138" y="206"/>
                        <a:pt x="920" y="1"/>
                        <a:pt x="65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75;p73"/>
              <p:cNvGrpSpPr/>
              <p:nvPr/>
            </p:nvGrpSpPr>
            <p:grpSpPr>
              <a:xfrm>
                <a:off x="3925166" y="3491008"/>
                <a:ext cx="31405" cy="27001"/>
                <a:chOff x="3925166" y="3491008"/>
                <a:chExt cx="31405" cy="27001"/>
              </a:xfrm>
            </p:grpSpPr>
            <p:sp>
              <p:nvSpPr>
                <p:cNvPr id="97" name="Google Shape;5476;p73"/>
                <p:cNvSpPr/>
                <p:nvPr/>
              </p:nvSpPr>
              <p:spPr>
                <a:xfrm>
                  <a:off x="3925166" y="3491008"/>
                  <a:ext cx="31405" cy="27001"/>
                </a:xfrm>
                <a:custGeom>
                  <a:avLst/>
                  <a:gdLst/>
                  <a:ahLst/>
                  <a:cxnLst/>
                  <a:rect l="l" t="t" r="r" b="b"/>
                  <a:pathLst>
                    <a:path w="3993" h="3433" extrusionOk="0">
                      <a:moveTo>
                        <a:pt x="2273" y="1"/>
                      </a:moveTo>
                      <a:cubicBezTo>
                        <a:pt x="1853" y="1"/>
                        <a:pt x="1425" y="157"/>
                        <a:pt x="1077" y="505"/>
                      </a:cubicBezTo>
                      <a:cubicBezTo>
                        <a:pt x="0" y="1582"/>
                        <a:pt x="763" y="3432"/>
                        <a:pt x="2287" y="3432"/>
                      </a:cubicBezTo>
                      <a:cubicBezTo>
                        <a:pt x="3230" y="3432"/>
                        <a:pt x="3992" y="2658"/>
                        <a:pt x="3992" y="1715"/>
                      </a:cubicBezTo>
                      <a:cubicBezTo>
                        <a:pt x="3992" y="683"/>
                        <a:pt x="3151" y="1"/>
                        <a:pt x="2273"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477;p73"/>
                <p:cNvSpPr/>
                <p:nvPr/>
              </p:nvSpPr>
              <p:spPr>
                <a:xfrm>
                  <a:off x="3939339" y="3500682"/>
                  <a:ext cx="7621" cy="7621"/>
                </a:xfrm>
                <a:custGeom>
                  <a:avLst/>
                  <a:gdLst/>
                  <a:ahLst/>
                  <a:cxnLst/>
                  <a:rect l="l" t="t" r="r" b="b"/>
                  <a:pathLst>
                    <a:path w="969" h="969" extrusionOk="0">
                      <a:moveTo>
                        <a:pt x="485" y="1"/>
                      </a:moveTo>
                      <a:cubicBezTo>
                        <a:pt x="219" y="1"/>
                        <a:pt x="1" y="218"/>
                        <a:pt x="1" y="485"/>
                      </a:cubicBezTo>
                      <a:cubicBezTo>
                        <a:pt x="1" y="751"/>
                        <a:pt x="219" y="968"/>
                        <a:pt x="485" y="968"/>
                      </a:cubicBezTo>
                      <a:cubicBezTo>
                        <a:pt x="751" y="968"/>
                        <a:pt x="969" y="751"/>
                        <a:pt x="969" y="485"/>
                      </a:cubicBezTo>
                      <a:cubicBezTo>
                        <a:pt x="969" y="218"/>
                        <a:pt x="751" y="1"/>
                        <a:pt x="48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478;p73"/>
              <p:cNvGrpSpPr/>
              <p:nvPr/>
            </p:nvGrpSpPr>
            <p:grpSpPr>
              <a:xfrm>
                <a:off x="3682845" y="3340976"/>
                <a:ext cx="31397" cy="26898"/>
                <a:chOff x="3682845" y="3340976"/>
                <a:chExt cx="31397" cy="26898"/>
              </a:xfrm>
            </p:grpSpPr>
            <p:sp>
              <p:nvSpPr>
                <p:cNvPr id="95" name="Google Shape;5479;p73"/>
                <p:cNvSpPr/>
                <p:nvPr/>
              </p:nvSpPr>
              <p:spPr>
                <a:xfrm>
                  <a:off x="3682845" y="3340976"/>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480;p73"/>
                <p:cNvSpPr/>
                <p:nvPr/>
              </p:nvSpPr>
              <p:spPr>
                <a:xfrm>
                  <a:off x="3695783" y="3350650"/>
                  <a:ext cx="8856" cy="7645"/>
                </a:xfrm>
                <a:custGeom>
                  <a:avLst/>
                  <a:gdLst/>
                  <a:ahLst/>
                  <a:cxnLst/>
                  <a:rect l="l" t="t" r="r" b="b"/>
                  <a:pathLst>
                    <a:path w="1126" h="972" extrusionOk="0">
                      <a:moveTo>
                        <a:pt x="641" y="0"/>
                      </a:moveTo>
                      <a:cubicBezTo>
                        <a:pt x="206" y="0"/>
                        <a:pt x="0" y="520"/>
                        <a:pt x="303" y="823"/>
                      </a:cubicBezTo>
                      <a:cubicBezTo>
                        <a:pt x="401" y="926"/>
                        <a:pt x="524" y="972"/>
                        <a:pt x="643" y="972"/>
                      </a:cubicBezTo>
                      <a:cubicBezTo>
                        <a:pt x="890" y="972"/>
                        <a:pt x="1125" y="777"/>
                        <a:pt x="1125" y="484"/>
                      </a:cubicBezTo>
                      <a:cubicBezTo>
                        <a:pt x="1125" y="218"/>
                        <a:pt x="907" y="0"/>
                        <a:pt x="641"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481;p73"/>
              <p:cNvGrpSpPr/>
              <p:nvPr/>
            </p:nvGrpSpPr>
            <p:grpSpPr>
              <a:xfrm>
                <a:off x="3795393" y="3353725"/>
                <a:ext cx="31499" cy="26993"/>
                <a:chOff x="3795393" y="3353725"/>
                <a:chExt cx="31499" cy="26993"/>
              </a:xfrm>
            </p:grpSpPr>
            <p:sp>
              <p:nvSpPr>
                <p:cNvPr id="93" name="Google Shape;5482;p73"/>
                <p:cNvSpPr/>
                <p:nvPr/>
              </p:nvSpPr>
              <p:spPr>
                <a:xfrm>
                  <a:off x="3795393" y="3353725"/>
                  <a:ext cx="31499" cy="26993"/>
                </a:xfrm>
                <a:custGeom>
                  <a:avLst/>
                  <a:gdLst/>
                  <a:ahLst/>
                  <a:cxnLst/>
                  <a:rect l="l" t="t" r="r" b="b"/>
                  <a:pathLst>
                    <a:path w="4005" h="3432" extrusionOk="0">
                      <a:moveTo>
                        <a:pt x="2285" y="0"/>
                      </a:moveTo>
                      <a:cubicBezTo>
                        <a:pt x="1865" y="0"/>
                        <a:pt x="1437" y="156"/>
                        <a:pt x="1089" y="504"/>
                      </a:cubicBezTo>
                      <a:cubicBezTo>
                        <a:pt x="0" y="1581"/>
                        <a:pt x="775" y="3432"/>
                        <a:pt x="2299" y="3432"/>
                      </a:cubicBezTo>
                      <a:cubicBezTo>
                        <a:pt x="3242" y="3432"/>
                        <a:pt x="4005" y="2658"/>
                        <a:pt x="4005" y="1714"/>
                      </a:cubicBezTo>
                      <a:cubicBezTo>
                        <a:pt x="4005" y="683"/>
                        <a:pt x="3163" y="0"/>
                        <a:pt x="2285"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483;p73"/>
                <p:cNvSpPr/>
                <p:nvPr/>
              </p:nvSpPr>
              <p:spPr>
                <a:xfrm>
                  <a:off x="3809668" y="3363399"/>
                  <a:ext cx="7613" cy="7613"/>
                </a:xfrm>
                <a:custGeom>
                  <a:avLst/>
                  <a:gdLst/>
                  <a:ahLst/>
                  <a:cxnLst/>
                  <a:rect l="l" t="t" r="r" b="b"/>
                  <a:pathLst>
                    <a:path w="968" h="968" extrusionOk="0">
                      <a:moveTo>
                        <a:pt x="484" y="0"/>
                      </a:moveTo>
                      <a:cubicBezTo>
                        <a:pt x="206" y="0"/>
                        <a:pt x="0" y="218"/>
                        <a:pt x="0" y="484"/>
                      </a:cubicBezTo>
                      <a:cubicBezTo>
                        <a:pt x="0" y="750"/>
                        <a:pt x="206" y="968"/>
                        <a:pt x="484" y="968"/>
                      </a:cubicBezTo>
                      <a:cubicBezTo>
                        <a:pt x="750" y="968"/>
                        <a:pt x="968" y="750"/>
                        <a:pt x="968" y="484"/>
                      </a:cubicBezTo>
                      <a:cubicBezTo>
                        <a:pt x="968" y="218"/>
                        <a:pt x="750" y="0"/>
                        <a:pt x="484"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484;p73"/>
              <p:cNvGrpSpPr/>
              <p:nvPr/>
            </p:nvGrpSpPr>
            <p:grpSpPr>
              <a:xfrm>
                <a:off x="4176909" y="4363221"/>
                <a:ext cx="38924" cy="33316"/>
                <a:chOff x="4176909" y="4363221"/>
                <a:chExt cx="38924" cy="33316"/>
              </a:xfrm>
            </p:grpSpPr>
            <p:sp>
              <p:nvSpPr>
                <p:cNvPr id="91" name="Google Shape;5485;p73"/>
                <p:cNvSpPr/>
                <p:nvPr/>
              </p:nvSpPr>
              <p:spPr>
                <a:xfrm>
                  <a:off x="4176909" y="4363221"/>
                  <a:ext cx="38924" cy="33316"/>
                </a:xfrm>
                <a:custGeom>
                  <a:avLst/>
                  <a:gdLst/>
                  <a:ahLst/>
                  <a:cxnLst/>
                  <a:rect l="l" t="t" r="r" b="b"/>
                  <a:pathLst>
                    <a:path w="4949" h="4236" extrusionOk="0">
                      <a:moveTo>
                        <a:pt x="2823" y="0"/>
                      </a:moveTo>
                      <a:cubicBezTo>
                        <a:pt x="2301" y="0"/>
                        <a:pt x="1767" y="195"/>
                        <a:pt x="1331" y="631"/>
                      </a:cubicBezTo>
                      <a:cubicBezTo>
                        <a:pt x="1" y="1961"/>
                        <a:pt x="944" y="4236"/>
                        <a:pt x="2831" y="4236"/>
                      </a:cubicBezTo>
                      <a:cubicBezTo>
                        <a:pt x="4005" y="4236"/>
                        <a:pt x="4948" y="3292"/>
                        <a:pt x="4948" y="2119"/>
                      </a:cubicBezTo>
                      <a:cubicBezTo>
                        <a:pt x="4948" y="844"/>
                        <a:pt x="3911" y="0"/>
                        <a:pt x="2823"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486;p73"/>
                <p:cNvSpPr/>
                <p:nvPr/>
              </p:nvSpPr>
              <p:spPr>
                <a:xfrm>
                  <a:off x="4192230" y="4372934"/>
                  <a:ext cx="13897" cy="13992"/>
                </a:xfrm>
                <a:custGeom>
                  <a:avLst/>
                  <a:gdLst/>
                  <a:ahLst/>
                  <a:cxnLst/>
                  <a:rect l="l" t="t" r="r" b="b"/>
                  <a:pathLst>
                    <a:path w="1767" h="1779" extrusionOk="0">
                      <a:moveTo>
                        <a:pt x="883" y="1"/>
                      </a:moveTo>
                      <a:cubicBezTo>
                        <a:pt x="399" y="1"/>
                        <a:pt x="0" y="400"/>
                        <a:pt x="0" y="896"/>
                      </a:cubicBezTo>
                      <a:cubicBezTo>
                        <a:pt x="0" y="1380"/>
                        <a:pt x="399" y="1779"/>
                        <a:pt x="883" y="1779"/>
                      </a:cubicBezTo>
                      <a:cubicBezTo>
                        <a:pt x="1379" y="1779"/>
                        <a:pt x="1766" y="1380"/>
                        <a:pt x="1766" y="896"/>
                      </a:cubicBezTo>
                      <a:cubicBezTo>
                        <a:pt x="1766" y="400"/>
                        <a:pt x="1379" y="1"/>
                        <a:pt x="88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487;p73"/>
              <p:cNvGrpSpPr/>
              <p:nvPr/>
            </p:nvGrpSpPr>
            <p:grpSpPr>
              <a:xfrm>
                <a:off x="4226191" y="4007660"/>
                <a:ext cx="33560" cy="28770"/>
                <a:chOff x="4226191" y="4007660"/>
                <a:chExt cx="33560" cy="28770"/>
              </a:xfrm>
            </p:grpSpPr>
            <p:sp>
              <p:nvSpPr>
                <p:cNvPr id="89" name="Google Shape;5488;p73"/>
                <p:cNvSpPr/>
                <p:nvPr/>
              </p:nvSpPr>
              <p:spPr>
                <a:xfrm>
                  <a:off x="4226191" y="4007660"/>
                  <a:ext cx="33560" cy="28770"/>
                </a:xfrm>
                <a:custGeom>
                  <a:avLst/>
                  <a:gdLst/>
                  <a:ahLst/>
                  <a:cxnLst/>
                  <a:rect l="l" t="t" r="r" b="b"/>
                  <a:pathLst>
                    <a:path w="4267" h="3658" extrusionOk="0">
                      <a:moveTo>
                        <a:pt x="2427" y="1"/>
                      </a:moveTo>
                      <a:cubicBezTo>
                        <a:pt x="1980" y="1"/>
                        <a:pt x="1524" y="167"/>
                        <a:pt x="1150" y="537"/>
                      </a:cubicBezTo>
                      <a:cubicBezTo>
                        <a:pt x="1" y="1686"/>
                        <a:pt x="811" y="3645"/>
                        <a:pt x="2444" y="3658"/>
                      </a:cubicBezTo>
                      <a:cubicBezTo>
                        <a:pt x="3436" y="3645"/>
                        <a:pt x="4259" y="2835"/>
                        <a:pt x="4259" y="1843"/>
                      </a:cubicBezTo>
                      <a:cubicBezTo>
                        <a:pt x="4267" y="736"/>
                        <a:pt x="3369" y="1"/>
                        <a:pt x="2427"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489;p73"/>
                <p:cNvSpPr/>
                <p:nvPr/>
              </p:nvSpPr>
              <p:spPr>
                <a:xfrm>
                  <a:off x="4239129" y="4017397"/>
                  <a:ext cx="10948" cy="9383"/>
                </a:xfrm>
                <a:custGeom>
                  <a:avLst/>
                  <a:gdLst/>
                  <a:ahLst/>
                  <a:cxnLst/>
                  <a:rect l="l" t="t" r="r" b="b"/>
                  <a:pathLst>
                    <a:path w="1392" h="1193" extrusionOk="0">
                      <a:moveTo>
                        <a:pt x="787" y="0"/>
                      </a:moveTo>
                      <a:cubicBezTo>
                        <a:pt x="267" y="0"/>
                        <a:pt x="1" y="641"/>
                        <a:pt x="376" y="1016"/>
                      </a:cubicBezTo>
                      <a:cubicBezTo>
                        <a:pt x="497" y="1138"/>
                        <a:pt x="647" y="1192"/>
                        <a:pt x="794" y="1192"/>
                      </a:cubicBezTo>
                      <a:cubicBezTo>
                        <a:pt x="1099" y="1192"/>
                        <a:pt x="1392" y="957"/>
                        <a:pt x="1392" y="605"/>
                      </a:cubicBezTo>
                      <a:cubicBezTo>
                        <a:pt x="1392" y="266"/>
                        <a:pt x="1126" y="0"/>
                        <a:pt x="787"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490;p73"/>
              <p:cNvGrpSpPr/>
              <p:nvPr/>
            </p:nvGrpSpPr>
            <p:grpSpPr>
              <a:xfrm>
                <a:off x="3597785" y="3377045"/>
                <a:ext cx="33591" cy="28699"/>
                <a:chOff x="3597785" y="3377045"/>
                <a:chExt cx="33591" cy="28699"/>
              </a:xfrm>
            </p:grpSpPr>
            <p:sp>
              <p:nvSpPr>
                <p:cNvPr id="87" name="Google Shape;5491;p73"/>
                <p:cNvSpPr/>
                <p:nvPr/>
              </p:nvSpPr>
              <p:spPr>
                <a:xfrm>
                  <a:off x="3597785" y="3377045"/>
                  <a:ext cx="33591" cy="28699"/>
                </a:xfrm>
                <a:custGeom>
                  <a:avLst/>
                  <a:gdLst/>
                  <a:ahLst/>
                  <a:cxnLst/>
                  <a:rect l="l" t="t" r="r" b="b"/>
                  <a:pathLst>
                    <a:path w="4271" h="3649" extrusionOk="0">
                      <a:moveTo>
                        <a:pt x="2428" y="0"/>
                      </a:moveTo>
                      <a:cubicBezTo>
                        <a:pt x="1979" y="0"/>
                        <a:pt x="1522" y="167"/>
                        <a:pt x="1150" y="539"/>
                      </a:cubicBezTo>
                      <a:cubicBezTo>
                        <a:pt x="0" y="1676"/>
                        <a:pt x="811" y="3648"/>
                        <a:pt x="2444" y="3648"/>
                      </a:cubicBezTo>
                      <a:cubicBezTo>
                        <a:pt x="3448" y="3648"/>
                        <a:pt x="4259" y="2826"/>
                        <a:pt x="4271" y="1822"/>
                      </a:cubicBezTo>
                      <a:cubicBezTo>
                        <a:pt x="4262" y="726"/>
                        <a:pt x="3364" y="0"/>
                        <a:pt x="242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492;p73"/>
                <p:cNvSpPr/>
                <p:nvPr/>
              </p:nvSpPr>
              <p:spPr>
                <a:xfrm>
                  <a:off x="3612343" y="3386703"/>
                  <a:ext cx="9328" cy="9336"/>
                </a:xfrm>
                <a:custGeom>
                  <a:avLst/>
                  <a:gdLst/>
                  <a:ahLst/>
                  <a:cxnLst/>
                  <a:rect l="l" t="t" r="r" b="b"/>
                  <a:pathLst>
                    <a:path w="1186" h="1187" extrusionOk="0">
                      <a:moveTo>
                        <a:pt x="593" y="1"/>
                      </a:moveTo>
                      <a:cubicBezTo>
                        <a:pt x="266" y="1"/>
                        <a:pt x="0" y="267"/>
                        <a:pt x="0" y="594"/>
                      </a:cubicBezTo>
                      <a:cubicBezTo>
                        <a:pt x="0" y="920"/>
                        <a:pt x="266" y="1186"/>
                        <a:pt x="593" y="1186"/>
                      </a:cubicBezTo>
                      <a:cubicBezTo>
                        <a:pt x="920" y="1186"/>
                        <a:pt x="1186" y="920"/>
                        <a:pt x="1186" y="594"/>
                      </a:cubicBezTo>
                      <a:cubicBezTo>
                        <a:pt x="1186" y="267"/>
                        <a:pt x="920" y="1"/>
                        <a:pt x="59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5493;p73"/>
              <p:cNvGrpSpPr/>
              <p:nvPr/>
            </p:nvGrpSpPr>
            <p:grpSpPr>
              <a:xfrm>
                <a:off x="3887870" y="3669796"/>
                <a:ext cx="33591" cy="28692"/>
                <a:chOff x="3887870" y="3669796"/>
                <a:chExt cx="33591" cy="28692"/>
              </a:xfrm>
            </p:grpSpPr>
            <p:sp>
              <p:nvSpPr>
                <p:cNvPr id="85" name="Google Shape;5494;p73"/>
                <p:cNvSpPr/>
                <p:nvPr/>
              </p:nvSpPr>
              <p:spPr>
                <a:xfrm>
                  <a:off x="3887870" y="3669796"/>
                  <a:ext cx="33591" cy="28692"/>
                </a:xfrm>
                <a:custGeom>
                  <a:avLst/>
                  <a:gdLst/>
                  <a:ahLst/>
                  <a:cxnLst/>
                  <a:rect l="l" t="t" r="r" b="b"/>
                  <a:pathLst>
                    <a:path w="4271" h="3648" extrusionOk="0">
                      <a:moveTo>
                        <a:pt x="2431" y="0"/>
                      </a:moveTo>
                      <a:cubicBezTo>
                        <a:pt x="1981" y="0"/>
                        <a:pt x="1522" y="167"/>
                        <a:pt x="1150" y="539"/>
                      </a:cubicBezTo>
                      <a:cubicBezTo>
                        <a:pt x="1" y="1676"/>
                        <a:pt x="823" y="3648"/>
                        <a:pt x="2444" y="3648"/>
                      </a:cubicBezTo>
                      <a:cubicBezTo>
                        <a:pt x="3448" y="3648"/>
                        <a:pt x="4271" y="2825"/>
                        <a:pt x="4271" y="1821"/>
                      </a:cubicBezTo>
                      <a:cubicBezTo>
                        <a:pt x="4271" y="725"/>
                        <a:pt x="3370" y="0"/>
                        <a:pt x="2431"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495;p73"/>
                <p:cNvSpPr/>
                <p:nvPr/>
              </p:nvSpPr>
              <p:spPr>
                <a:xfrm>
                  <a:off x="3902428" y="3679454"/>
                  <a:ext cx="9422" cy="9328"/>
                </a:xfrm>
                <a:custGeom>
                  <a:avLst/>
                  <a:gdLst/>
                  <a:ahLst/>
                  <a:cxnLst/>
                  <a:rect l="l" t="t" r="r" b="b"/>
                  <a:pathLst>
                    <a:path w="1198" h="1186" extrusionOk="0">
                      <a:moveTo>
                        <a:pt x="593" y="1"/>
                      </a:moveTo>
                      <a:cubicBezTo>
                        <a:pt x="266" y="1"/>
                        <a:pt x="0" y="267"/>
                        <a:pt x="0" y="593"/>
                      </a:cubicBezTo>
                      <a:cubicBezTo>
                        <a:pt x="0" y="920"/>
                        <a:pt x="266" y="1186"/>
                        <a:pt x="593" y="1186"/>
                      </a:cubicBezTo>
                      <a:cubicBezTo>
                        <a:pt x="932" y="1186"/>
                        <a:pt x="1198" y="920"/>
                        <a:pt x="1198" y="593"/>
                      </a:cubicBezTo>
                      <a:cubicBezTo>
                        <a:pt x="1198" y="267"/>
                        <a:pt x="932" y="1"/>
                        <a:pt x="59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496;p73"/>
              <p:cNvGrpSpPr/>
              <p:nvPr/>
            </p:nvGrpSpPr>
            <p:grpSpPr>
              <a:xfrm>
                <a:off x="3818320" y="3481625"/>
                <a:ext cx="33497" cy="28770"/>
                <a:chOff x="3818320" y="3481625"/>
                <a:chExt cx="33497" cy="28770"/>
              </a:xfrm>
            </p:grpSpPr>
            <p:sp>
              <p:nvSpPr>
                <p:cNvPr id="83" name="Google Shape;5497;p73"/>
                <p:cNvSpPr/>
                <p:nvPr/>
              </p:nvSpPr>
              <p:spPr>
                <a:xfrm>
                  <a:off x="3818320" y="3481625"/>
                  <a:ext cx="33497" cy="28770"/>
                </a:xfrm>
                <a:custGeom>
                  <a:avLst/>
                  <a:gdLst/>
                  <a:ahLst/>
                  <a:cxnLst/>
                  <a:rect l="l" t="t" r="r" b="b"/>
                  <a:pathLst>
                    <a:path w="4259" h="3658" extrusionOk="0">
                      <a:moveTo>
                        <a:pt x="2421" y="1"/>
                      </a:moveTo>
                      <a:cubicBezTo>
                        <a:pt x="1975" y="1"/>
                        <a:pt x="1520" y="166"/>
                        <a:pt x="1150" y="537"/>
                      </a:cubicBezTo>
                      <a:cubicBezTo>
                        <a:pt x="1" y="1686"/>
                        <a:pt x="811" y="3658"/>
                        <a:pt x="2432" y="3658"/>
                      </a:cubicBezTo>
                      <a:cubicBezTo>
                        <a:pt x="3448" y="3658"/>
                        <a:pt x="4259" y="2835"/>
                        <a:pt x="4259" y="1831"/>
                      </a:cubicBezTo>
                      <a:cubicBezTo>
                        <a:pt x="4259" y="732"/>
                        <a:pt x="3359" y="1"/>
                        <a:pt x="2421"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498;p73"/>
                <p:cNvSpPr/>
                <p:nvPr/>
              </p:nvSpPr>
              <p:spPr>
                <a:xfrm>
                  <a:off x="3831258" y="3491362"/>
                  <a:ext cx="10956" cy="9375"/>
                </a:xfrm>
                <a:custGeom>
                  <a:avLst/>
                  <a:gdLst/>
                  <a:ahLst/>
                  <a:cxnLst/>
                  <a:rect l="l" t="t" r="r" b="b"/>
                  <a:pathLst>
                    <a:path w="1393" h="1192" extrusionOk="0">
                      <a:moveTo>
                        <a:pt x="787" y="0"/>
                      </a:moveTo>
                      <a:cubicBezTo>
                        <a:pt x="267" y="0"/>
                        <a:pt x="1" y="641"/>
                        <a:pt x="376" y="1016"/>
                      </a:cubicBezTo>
                      <a:cubicBezTo>
                        <a:pt x="497" y="1137"/>
                        <a:pt x="646" y="1192"/>
                        <a:pt x="792" y="1192"/>
                      </a:cubicBezTo>
                      <a:cubicBezTo>
                        <a:pt x="1098" y="1192"/>
                        <a:pt x="1392" y="953"/>
                        <a:pt x="1392" y="593"/>
                      </a:cubicBezTo>
                      <a:cubicBezTo>
                        <a:pt x="1392" y="266"/>
                        <a:pt x="1126" y="0"/>
                        <a:pt x="787"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5499;p73"/>
              <p:cNvGrpSpPr/>
              <p:nvPr/>
            </p:nvGrpSpPr>
            <p:grpSpPr>
              <a:xfrm>
                <a:off x="4278139" y="4120948"/>
                <a:ext cx="37492" cy="32129"/>
                <a:chOff x="4278139" y="4120948"/>
                <a:chExt cx="37492" cy="32129"/>
              </a:xfrm>
            </p:grpSpPr>
            <p:sp>
              <p:nvSpPr>
                <p:cNvPr id="81" name="Google Shape;5500;p73"/>
                <p:cNvSpPr/>
                <p:nvPr/>
              </p:nvSpPr>
              <p:spPr>
                <a:xfrm>
                  <a:off x="4278139" y="4120948"/>
                  <a:ext cx="37492" cy="32129"/>
                </a:xfrm>
                <a:custGeom>
                  <a:avLst/>
                  <a:gdLst/>
                  <a:ahLst/>
                  <a:cxnLst/>
                  <a:rect l="l" t="t" r="r" b="b"/>
                  <a:pathLst>
                    <a:path w="4767" h="4085" extrusionOk="0">
                      <a:moveTo>
                        <a:pt x="2708" y="0"/>
                      </a:moveTo>
                      <a:cubicBezTo>
                        <a:pt x="2207" y="0"/>
                        <a:pt x="1697" y="186"/>
                        <a:pt x="1283" y="600"/>
                      </a:cubicBezTo>
                      <a:cubicBezTo>
                        <a:pt x="1" y="1895"/>
                        <a:pt x="908" y="4084"/>
                        <a:pt x="2722" y="4084"/>
                      </a:cubicBezTo>
                      <a:cubicBezTo>
                        <a:pt x="3847" y="4084"/>
                        <a:pt x="4755" y="3177"/>
                        <a:pt x="4767" y="2052"/>
                      </a:cubicBezTo>
                      <a:cubicBezTo>
                        <a:pt x="4767" y="815"/>
                        <a:pt x="3758" y="0"/>
                        <a:pt x="2708"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01;p73"/>
                <p:cNvSpPr/>
                <p:nvPr/>
              </p:nvSpPr>
              <p:spPr>
                <a:xfrm>
                  <a:off x="4290983" y="4130614"/>
                  <a:ext cx="14943" cy="12812"/>
                </a:xfrm>
                <a:custGeom>
                  <a:avLst/>
                  <a:gdLst/>
                  <a:ahLst/>
                  <a:cxnLst/>
                  <a:rect l="l" t="t" r="r" b="b"/>
                  <a:pathLst>
                    <a:path w="1900" h="1629" extrusionOk="0">
                      <a:moveTo>
                        <a:pt x="1089" y="0"/>
                      </a:moveTo>
                      <a:cubicBezTo>
                        <a:pt x="363" y="0"/>
                        <a:pt x="1" y="883"/>
                        <a:pt x="509" y="1391"/>
                      </a:cubicBezTo>
                      <a:cubicBezTo>
                        <a:pt x="673" y="1555"/>
                        <a:pt x="876" y="1629"/>
                        <a:pt x="1076" y="1629"/>
                      </a:cubicBezTo>
                      <a:cubicBezTo>
                        <a:pt x="1495" y="1629"/>
                        <a:pt x="1900" y="1306"/>
                        <a:pt x="1900" y="823"/>
                      </a:cubicBezTo>
                      <a:cubicBezTo>
                        <a:pt x="1900" y="363"/>
                        <a:pt x="1537" y="0"/>
                        <a:pt x="1089"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502;p73"/>
              <p:cNvGrpSpPr/>
              <p:nvPr/>
            </p:nvGrpSpPr>
            <p:grpSpPr>
              <a:xfrm>
                <a:off x="4419898" y="3977388"/>
                <a:ext cx="33497" cy="28692"/>
                <a:chOff x="4419898" y="3977388"/>
                <a:chExt cx="33497" cy="28692"/>
              </a:xfrm>
            </p:grpSpPr>
            <p:sp>
              <p:nvSpPr>
                <p:cNvPr id="79" name="Google Shape;5503;p73"/>
                <p:cNvSpPr/>
                <p:nvPr/>
              </p:nvSpPr>
              <p:spPr>
                <a:xfrm>
                  <a:off x="4419898" y="3977388"/>
                  <a:ext cx="33497" cy="28692"/>
                </a:xfrm>
                <a:custGeom>
                  <a:avLst/>
                  <a:gdLst/>
                  <a:ahLst/>
                  <a:cxnLst/>
                  <a:rect l="l" t="t" r="r" b="b"/>
                  <a:pathLst>
                    <a:path w="4259" h="3648" extrusionOk="0">
                      <a:moveTo>
                        <a:pt x="2426" y="0"/>
                      </a:moveTo>
                      <a:cubicBezTo>
                        <a:pt x="1979" y="0"/>
                        <a:pt x="1522" y="167"/>
                        <a:pt x="1150" y="539"/>
                      </a:cubicBezTo>
                      <a:cubicBezTo>
                        <a:pt x="1" y="1688"/>
                        <a:pt x="811" y="3648"/>
                        <a:pt x="2432" y="3648"/>
                      </a:cubicBezTo>
                      <a:cubicBezTo>
                        <a:pt x="3448" y="3648"/>
                        <a:pt x="4259" y="2837"/>
                        <a:pt x="4259" y="1833"/>
                      </a:cubicBezTo>
                      <a:cubicBezTo>
                        <a:pt x="4259" y="729"/>
                        <a:pt x="3362" y="0"/>
                        <a:pt x="2426"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04;p73"/>
                <p:cNvSpPr/>
                <p:nvPr/>
              </p:nvSpPr>
              <p:spPr>
                <a:xfrm>
                  <a:off x="4432742" y="3987046"/>
                  <a:ext cx="11042" cy="9399"/>
                </a:xfrm>
                <a:custGeom>
                  <a:avLst/>
                  <a:gdLst/>
                  <a:ahLst/>
                  <a:cxnLst/>
                  <a:rect l="l" t="t" r="r" b="b"/>
                  <a:pathLst>
                    <a:path w="1404" h="1195" extrusionOk="0">
                      <a:moveTo>
                        <a:pt x="799" y="0"/>
                      </a:moveTo>
                      <a:cubicBezTo>
                        <a:pt x="267" y="0"/>
                        <a:pt x="1" y="641"/>
                        <a:pt x="376" y="1016"/>
                      </a:cubicBezTo>
                      <a:cubicBezTo>
                        <a:pt x="499" y="1139"/>
                        <a:pt x="650" y="1195"/>
                        <a:pt x="799" y="1195"/>
                      </a:cubicBezTo>
                      <a:cubicBezTo>
                        <a:pt x="1104" y="1195"/>
                        <a:pt x="1396" y="963"/>
                        <a:pt x="1404" y="605"/>
                      </a:cubicBezTo>
                      <a:cubicBezTo>
                        <a:pt x="1404" y="266"/>
                        <a:pt x="1138" y="0"/>
                        <a:pt x="799"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5505;p73"/>
              <p:cNvGrpSpPr/>
              <p:nvPr/>
            </p:nvGrpSpPr>
            <p:grpSpPr>
              <a:xfrm>
                <a:off x="4158930" y="4034684"/>
                <a:ext cx="33497" cy="28762"/>
                <a:chOff x="4158930" y="4034684"/>
                <a:chExt cx="33497" cy="28762"/>
              </a:xfrm>
            </p:grpSpPr>
            <p:sp>
              <p:nvSpPr>
                <p:cNvPr id="77" name="Google Shape;5506;p73"/>
                <p:cNvSpPr/>
                <p:nvPr/>
              </p:nvSpPr>
              <p:spPr>
                <a:xfrm>
                  <a:off x="4158930" y="4034684"/>
                  <a:ext cx="33497" cy="28762"/>
                </a:xfrm>
                <a:custGeom>
                  <a:avLst/>
                  <a:gdLst/>
                  <a:ahLst/>
                  <a:cxnLst/>
                  <a:rect l="l" t="t" r="r" b="b"/>
                  <a:pathLst>
                    <a:path w="4259" h="3657" extrusionOk="0">
                      <a:moveTo>
                        <a:pt x="2421" y="0"/>
                      </a:moveTo>
                      <a:cubicBezTo>
                        <a:pt x="1974" y="0"/>
                        <a:pt x="1520" y="166"/>
                        <a:pt x="1149" y="536"/>
                      </a:cubicBezTo>
                      <a:cubicBezTo>
                        <a:pt x="0" y="1685"/>
                        <a:pt x="811" y="3645"/>
                        <a:pt x="2432" y="3657"/>
                      </a:cubicBezTo>
                      <a:cubicBezTo>
                        <a:pt x="3436" y="3645"/>
                        <a:pt x="4258" y="2834"/>
                        <a:pt x="4258" y="1830"/>
                      </a:cubicBezTo>
                      <a:cubicBezTo>
                        <a:pt x="4258" y="732"/>
                        <a:pt x="3358" y="0"/>
                        <a:pt x="2421"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07;p73"/>
                <p:cNvSpPr/>
                <p:nvPr/>
              </p:nvSpPr>
              <p:spPr>
                <a:xfrm>
                  <a:off x="4173385" y="4044319"/>
                  <a:ext cx="9336" cy="9430"/>
                </a:xfrm>
                <a:custGeom>
                  <a:avLst/>
                  <a:gdLst/>
                  <a:ahLst/>
                  <a:cxnLst/>
                  <a:rect l="l" t="t" r="r" b="b"/>
                  <a:pathLst>
                    <a:path w="1187" h="1199" extrusionOk="0">
                      <a:moveTo>
                        <a:pt x="594" y="1"/>
                      </a:moveTo>
                      <a:cubicBezTo>
                        <a:pt x="267" y="1"/>
                        <a:pt x="1" y="279"/>
                        <a:pt x="1" y="605"/>
                      </a:cubicBezTo>
                      <a:cubicBezTo>
                        <a:pt x="1" y="932"/>
                        <a:pt x="267" y="1198"/>
                        <a:pt x="594" y="1198"/>
                      </a:cubicBezTo>
                      <a:cubicBezTo>
                        <a:pt x="920" y="1198"/>
                        <a:pt x="1186" y="932"/>
                        <a:pt x="1186" y="605"/>
                      </a:cubicBezTo>
                      <a:cubicBezTo>
                        <a:pt x="1186" y="279"/>
                        <a:pt x="920" y="1"/>
                        <a:pt x="594"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508;p73"/>
              <p:cNvGrpSpPr/>
              <p:nvPr/>
            </p:nvGrpSpPr>
            <p:grpSpPr>
              <a:xfrm>
                <a:off x="4134949" y="3957049"/>
                <a:ext cx="33497" cy="28770"/>
                <a:chOff x="4134949" y="3957049"/>
                <a:chExt cx="33497" cy="28770"/>
              </a:xfrm>
            </p:grpSpPr>
            <p:sp>
              <p:nvSpPr>
                <p:cNvPr id="75" name="Google Shape;5509;p73"/>
                <p:cNvSpPr/>
                <p:nvPr/>
              </p:nvSpPr>
              <p:spPr>
                <a:xfrm>
                  <a:off x="4134949" y="3957049"/>
                  <a:ext cx="33497" cy="28770"/>
                </a:xfrm>
                <a:custGeom>
                  <a:avLst/>
                  <a:gdLst/>
                  <a:ahLst/>
                  <a:cxnLst/>
                  <a:rect l="l" t="t" r="r" b="b"/>
                  <a:pathLst>
                    <a:path w="4259" h="3658" extrusionOk="0">
                      <a:moveTo>
                        <a:pt x="2421" y="0"/>
                      </a:moveTo>
                      <a:cubicBezTo>
                        <a:pt x="1975" y="0"/>
                        <a:pt x="1520" y="166"/>
                        <a:pt x="1150" y="536"/>
                      </a:cubicBezTo>
                      <a:cubicBezTo>
                        <a:pt x="1" y="1685"/>
                        <a:pt x="811" y="3657"/>
                        <a:pt x="2432" y="3657"/>
                      </a:cubicBezTo>
                      <a:cubicBezTo>
                        <a:pt x="3436" y="3657"/>
                        <a:pt x="4259" y="2834"/>
                        <a:pt x="4259" y="1830"/>
                      </a:cubicBezTo>
                      <a:cubicBezTo>
                        <a:pt x="4259" y="732"/>
                        <a:pt x="3359" y="0"/>
                        <a:pt x="2421" y="0"/>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510;p73"/>
                <p:cNvSpPr/>
                <p:nvPr/>
              </p:nvSpPr>
              <p:spPr>
                <a:xfrm>
                  <a:off x="4147793" y="3966778"/>
                  <a:ext cx="10956" cy="9383"/>
                </a:xfrm>
                <a:custGeom>
                  <a:avLst/>
                  <a:gdLst/>
                  <a:ahLst/>
                  <a:cxnLst/>
                  <a:rect l="l" t="t" r="r" b="b"/>
                  <a:pathLst>
                    <a:path w="1393" h="1193" extrusionOk="0">
                      <a:moveTo>
                        <a:pt x="799" y="1"/>
                      </a:moveTo>
                      <a:cubicBezTo>
                        <a:pt x="267" y="1"/>
                        <a:pt x="1" y="642"/>
                        <a:pt x="376" y="1017"/>
                      </a:cubicBezTo>
                      <a:cubicBezTo>
                        <a:pt x="497" y="1138"/>
                        <a:pt x="646" y="1192"/>
                        <a:pt x="792" y="1192"/>
                      </a:cubicBezTo>
                      <a:cubicBezTo>
                        <a:pt x="1098" y="1192"/>
                        <a:pt x="1392" y="954"/>
                        <a:pt x="1392" y="593"/>
                      </a:cubicBezTo>
                      <a:cubicBezTo>
                        <a:pt x="1392" y="267"/>
                        <a:pt x="1126" y="1"/>
                        <a:pt x="799"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5511;p73"/>
              <p:cNvGrpSpPr/>
              <p:nvPr/>
            </p:nvGrpSpPr>
            <p:grpSpPr>
              <a:xfrm>
                <a:off x="4193653" y="4184403"/>
                <a:ext cx="43580" cy="37264"/>
                <a:chOff x="4193653" y="4184403"/>
                <a:chExt cx="43580" cy="37264"/>
              </a:xfrm>
            </p:grpSpPr>
            <p:sp>
              <p:nvSpPr>
                <p:cNvPr id="73" name="Google Shape;5512;p73"/>
                <p:cNvSpPr/>
                <p:nvPr/>
              </p:nvSpPr>
              <p:spPr>
                <a:xfrm>
                  <a:off x="4193653" y="4184403"/>
                  <a:ext cx="43580" cy="37264"/>
                </a:xfrm>
                <a:custGeom>
                  <a:avLst/>
                  <a:gdLst/>
                  <a:ahLst/>
                  <a:cxnLst/>
                  <a:rect l="l" t="t" r="r" b="b"/>
                  <a:pathLst>
                    <a:path w="5541" h="4738" extrusionOk="0">
                      <a:moveTo>
                        <a:pt x="3156" y="1"/>
                      </a:moveTo>
                      <a:cubicBezTo>
                        <a:pt x="2575" y="1"/>
                        <a:pt x="1982" y="216"/>
                        <a:pt x="1501" y="698"/>
                      </a:cubicBezTo>
                      <a:cubicBezTo>
                        <a:pt x="1" y="2185"/>
                        <a:pt x="1065" y="4738"/>
                        <a:pt x="3170" y="4738"/>
                      </a:cubicBezTo>
                      <a:cubicBezTo>
                        <a:pt x="4476" y="4738"/>
                        <a:pt x="5529" y="3673"/>
                        <a:pt x="5541" y="2367"/>
                      </a:cubicBezTo>
                      <a:cubicBezTo>
                        <a:pt x="5541" y="943"/>
                        <a:pt x="4373" y="1"/>
                        <a:pt x="315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513;p73"/>
                <p:cNvSpPr/>
                <p:nvPr/>
              </p:nvSpPr>
              <p:spPr>
                <a:xfrm>
                  <a:off x="4206591" y="4194069"/>
                  <a:ext cx="20944" cy="17948"/>
                </a:xfrm>
                <a:custGeom>
                  <a:avLst/>
                  <a:gdLst/>
                  <a:ahLst/>
                  <a:cxnLst/>
                  <a:rect l="l" t="t" r="r" b="b"/>
                  <a:pathLst>
                    <a:path w="2663" h="2282" extrusionOk="0">
                      <a:moveTo>
                        <a:pt x="1525" y="1"/>
                      </a:moveTo>
                      <a:cubicBezTo>
                        <a:pt x="509" y="1"/>
                        <a:pt x="1" y="1223"/>
                        <a:pt x="714" y="1948"/>
                      </a:cubicBezTo>
                      <a:cubicBezTo>
                        <a:pt x="948" y="2179"/>
                        <a:pt x="1234" y="2282"/>
                        <a:pt x="1514" y="2282"/>
                      </a:cubicBezTo>
                      <a:cubicBezTo>
                        <a:pt x="2101" y="2282"/>
                        <a:pt x="2662" y="1826"/>
                        <a:pt x="2662" y="1138"/>
                      </a:cubicBezTo>
                      <a:cubicBezTo>
                        <a:pt x="2662" y="509"/>
                        <a:pt x="2154" y="1"/>
                        <a:pt x="1525"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5514;p73"/>
              <p:cNvGrpSpPr/>
              <p:nvPr/>
            </p:nvGrpSpPr>
            <p:grpSpPr>
              <a:xfrm>
                <a:off x="4343600" y="3943844"/>
                <a:ext cx="43580" cy="37312"/>
                <a:chOff x="4343600" y="3943844"/>
                <a:chExt cx="43580" cy="37312"/>
              </a:xfrm>
            </p:grpSpPr>
            <p:sp>
              <p:nvSpPr>
                <p:cNvPr id="71" name="Google Shape;5515;p73"/>
                <p:cNvSpPr/>
                <p:nvPr/>
              </p:nvSpPr>
              <p:spPr>
                <a:xfrm>
                  <a:off x="4343600" y="3943844"/>
                  <a:ext cx="43580" cy="37312"/>
                </a:xfrm>
                <a:custGeom>
                  <a:avLst/>
                  <a:gdLst/>
                  <a:ahLst/>
                  <a:cxnLst/>
                  <a:rect l="l" t="t" r="r" b="b"/>
                  <a:pathLst>
                    <a:path w="5541" h="4744" extrusionOk="0">
                      <a:moveTo>
                        <a:pt x="3156" y="1"/>
                      </a:moveTo>
                      <a:cubicBezTo>
                        <a:pt x="2574" y="1"/>
                        <a:pt x="1982" y="218"/>
                        <a:pt x="1500" y="703"/>
                      </a:cubicBezTo>
                      <a:cubicBezTo>
                        <a:pt x="0" y="2191"/>
                        <a:pt x="1065" y="4743"/>
                        <a:pt x="3169" y="4743"/>
                      </a:cubicBezTo>
                      <a:cubicBezTo>
                        <a:pt x="4476" y="4731"/>
                        <a:pt x="5528" y="3679"/>
                        <a:pt x="5540" y="2372"/>
                      </a:cubicBezTo>
                      <a:cubicBezTo>
                        <a:pt x="5540" y="949"/>
                        <a:pt x="4373" y="1"/>
                        <a:pt x="3156"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16;p73"/>
                <p:cNvSpPr/>
                <p:nvPr/>
              </p:nvSpPr>
              <p:spPr>
                <a:xfrm>
                  <a:off x="4359581" y="3953557"/>
                  <a:ext cx="17893" cy="17893"/>
                </a:xfrm>
                <a:custGeom>
                  <a:avLst/>
                  <a:gdLst/>
                  <a:ahLst/>
                  <a:cxnLst/>
                  <a:rect l="l" t="t" r="r" b="b"/>
                  <a:pathLst>
                    <a:path w="2275" h="2275" extrusionOk="0">
                      <a:moveTo>
                        <a:pt x="1137" y="0"/>
                      </a:moveTo>
                      <a:cubicBezTo>
                        <a:pt x="508" y="0"/>
                        <a:pt x="0" y="508"/>
                        <a:pt x="0" y="1137"/>
                      </a:cubicBezTo>
                      <a:cubicBezTo>
                        <a:pt x="0" y="1766"/>
                        <a:pt x="508" y="2274"/>
                        <a:pt x="1137" y="2274"/>
                      </a:cubicBezTo>
                      <a:cubicBezTo>
                        <a:pt x="1766" y="2274"/>
                        <a:pt x="2275" y="1766"/>
                        <a:pt x="2275" y="1137"/>
                      </a:cubicBezTo>
                      <a:cubicBezTo>
                        <a:pt x="2275" y="508"/>
                        <a:pt x="1766" y="0"/>
                        <a:pt x="1137" y="0"/>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5517;p73"/>
              <p:cNvGrpSpPr/>
              <p:nvPr/>
            </p:nvGrpSpPr>
            <p:grpSpPr>
              <a:xfrm>
                <a:off x="4172339" y="3381693"/>
                <a:ext cx="31499" cy="27001"/>
                <a:chOff x="4172339" y="3381693"/>
                <a:chExt cx="31499" cy="27001"/>
              </a:xfrm>
            </p:grpSpPr>
            <p:sp>
              <p:nvSpPr>
                <p:cNvPr id="69" name="Google Shape;5518;p73"/>
                <p:cNvSpPr/>
                <p:nvPr/>
              </p:nvSpPr>
              <p:spPr>
                <a:xfrm>
                  <a:off x="4172339" y="3381693"/>
                  <a:ext cx="31499" cy="27001"/>
                </a:xfrm>
                <a:custGeom>
                  <a:avLst/>
                  <a:gdLst/>
                  <a:ahLst/>
                  <a:cxnLst/>
                  <a:rect l="l" t="t" r="r" b="b"/>
                  <a:pathLst>
                    <a:path w="4005" h="3433" extrusionOk="0">
                      <a:moveTo>
                        <a:pt x="2285" y="1"/>
                      </a:moveTo>
                      <a:cubicBezTo>
                        <a:pt x="1866" y="1"/>
                        <a:pt x="1438" y="157"/>
                        <a:pt x="1090" y="505"/>
                      </a:cubicBezTo>
                      <a:cubicBezTo>
                        <a:pt x="1" y="1581"/>
                        <a:pt x="775" y="3420"/>
                        <a:pt x="2299" y="3432"/>
                      </a:cubicBezTo>
                      <a:cubicBezTo>
                        <a:pt x="3243" y="3420"/>
                        <a:pt x="4005" y="2658"/>
                        <a:pt x="4005" y="1714"/>
                      </a:cubicBezTo>
                      <a:cubicBezTo>
                        <a:pt x="4005" y="683"/>
                        <a:pt x="3163" y="1"/>
                        <a:pt x="2285" y="1"/>
                      </a:cubicBezTo>
                      <a:close/>
                    </a:path>
                  </a:pathLst>
                </a:custGeom>
                <a:solidFill>
                  <a:srgbClr val="CFD9E0"/>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519;p73"/>
                <p:cNvSpPr/>
                <p:nvPr/>
              </p:nvSpPr>
              <p:spPr>
                <a:xfrm>
                  <a:off x="4185285" y="3391367"/>
                  <a:ext cx="8856" cy="7605"/>
                </a:xfrm>
                <a:custGeom>
                  <a:avLst/>
                  <a:gdLst/>
                  <a:ahLst/>
                  <a:cxnLst/>
                  <a:rect l="l" t="t" r="r" b="b"/>
                  <a:pathLst>
                    <a:path w="1126" h="967" extrusionOk="0">
                      <a:moveTo>
                        <a:pt x="653" y="1"/>
                      </a:moveTo>
                      <a:cubicBezTo>
                        <a:pt x="218" y="1"/>
                        <a:pt x="0" y="521"/>
                        <a:pt x="302" y="823"/>
                      </a:cubicBezTo>
                      <a:cubicBezTo>
                        <a:pt x="401" y="922"/>
                        <a:pt x="523" y="967"/>
                        <a:pt x="643" y="967"/>
                      </a:cubicBezTo>
                      <a:cubicBezTo>
                        <a:pt x="889" y="967"/>
                        <a:pt x="1125" y="778"/>
                        <a:pt x="1125" y="484"/>
                      </a:cubicBezTo>
                      <a:cubicBezTo>
                        <a:pt x="1125" y="218"/>
                        <a:pt x="919" y="1"/>
                        <a:pt x="653" y="1"/>
                      </a:cubicBezTo>
                      <a:close/>
                    </a:path>
                  </a:pathLst>
                </a:custGeom>
                <a:solidFill>
                  <a:srgbClr val="869FB1"/>
                </a:solidFill>
                <a:ln>
                  <a:solidFill>
                    <a:schemeClr val="accent1">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 name="CuadroTexto 6"/>
          <p:cNvSpPr txBox="1"/>
          <p:nvPr/>
        </p:nvSpPr>
        <p:spPr>
          <a:xfrm>
            <a:off x="2728618" y="1827876"/>
            <a:ext cx="10192063" cy="2400657"/>
          </a:xfrm>
          <a:prstGeom prst="rect">
            <a:avLst/>
          </a:prstGeom>
          <a:noFill/>
        </p:spPr>
        <p:txBody>
          <a:bodyPr wrap="square" rtlCol="0">
            <a:spAutoFit/>
          </a:bodyPr>
          <a:lstStyle/>
          <a:p>
            <a:r>
              <a:rPr lang="en-US" sz="15000" dirty="0">
                <a:latin typeface="cmmi10" panose="020B0500000000000000" pitchFamily="34" charset="0"/>
              </a:rPr>
              <a:t>Gracias</a:t>
            </a:r>
          </a:p>
        </p:txBody>
      </p:sp>
    </p:spTree>
    <p:extLst>
      <p:ext uri="{BB962C8B-B14F-4D97-AF65-F5344CB8AC3E}">
        <p14:creationId xmlns:p14="http://schemas.microsoft.com/office/powerpoint/2010/main" val="38038151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7A2C3E7-E5FF-48CB-94D3-E45A98689BF4}"/>
              </a:ext>
            </a:extLst>
          </p:cNvPr>
          <p:cNvPicPr>
            <a:picLocks noChangeAspect="1"/>
          </p:cNvPicPr>
          <p:nvPr/>
        </p:nvPicPr>
        <p:blipFill rotWithShape="1">
          <a:blip r:embed="rId2"/>
          <a:srcRect b="14963"/>
          <a:stretch/>
        </p:blipFill>
        <p:spPr>
          <a:xfrm>
            <a:off x="-4207" y="-10390"/>
            <a:ext cx="12192000" cy="6868390"/>
          </a:xfrm>
          <a:prstGeom prst="rect">
            <a:avLst/>
          </a:prstGeom>
        </p:spPr>
      </p:pic>
      <p:sp>
        <p:nvSpPr>
          <p:cNvPr id="3" name="Subtítulo 2">
            <a:extLst>
              <a:ext uri="{FF2B5EF4-FFF2-40B4-BE49-F238E27FC236}">
                <a16:creationId xmlns:a16="http://schemas.microsoft.com/office/drawing/2014/main" id="{0631A7E4-8120-2648-81AD-E36F5529A020}"/>
              </a:ext>
            </a:extLst>
          </p:cNvPr>
          <p:cNvSpPr>
            <a:spLocks noGrp="1"/>
          </p:cNvSpPr>
          <p:nvPr>
            <p:ph type="subTitle" idx="1"/>
          </p:nvPr>
        </p:nvSpPr>
        <p:spPr>
          <a:xfrm>
            <a:off x="3181600" y="4195463"/>
            <a:ext cx="6858000" cy="1655762"/>
          </a:xfrm>
        </p:spPr>
        <p:txBody>
          <a:bodyPr>
            <a:normAutofit/>
          </a:bodyPr>
          <a:lstStyle/>
          <a:p>
            <a:r>
              <a:rPr lang="es-MX" sz="2000" b="1" dirty="0">
                <a:cs typeface="Arial" panose="020B0604020202020204" pitchFamily="34" charset="0"/>
              </a:rPr>
              <a:t>Autoras:</a:t>
            </a:r>
          </a:p>
          <a:p>
            <a:r>
              <a:rPr lang="es-ES" sz="2000" i="1" dirty="0" err="1">
                <a:cs typeface="Arial" panose="020B0604020202020204" pitchFamily="34" charset="0"/>
              </a:rPr>
              <a:t>Aingla</a:t>
            </a:r>
            <a:r>
              <a:rPr lang="es-ES" sz="2000" i="1" dirty="0">
                <a:cs typeface="Arial" panose="020B0604020202020204" pitchFamily="34" charset="0"/>
              </a:rPr>
              <a:t> Vega</a:t>
            </a:r>
            <a:r>
              <a:rPr lang="es-EC" sz="2000" i="1" dirty="0">
                <a:cs typeface="Arial" panose="020B0604020202020204" pitchFamily="34" charset="0"/>
              </a:rPr>
              <a:t>, Katherine Alexandra</a:t>
            </a:r>
          </a:p>
          <a:p>
            <a:r>
              <a:rPr lang="es-ES" sz="2000" i="1" dirty="0">
                <a:cs typeface="Arial" panose="020B0604020202020204" pitchFamily="34" charset="0"/>
              </a:rPr>
              <a:t>Gavilanez </a:t>
            </a:r>
            <a:r>
              <a:rPr lang="es-ES" sz="2000" i="1" dirty="0" err="1">
                <a:cs typeface="Arial" panose="020B0604020202020204" pitchFamily="34" charset="0"/>
              </a:rPr>
              <a:t>Defaz</a:t>
            </a:r>
            <a:r>
              <a:rPr lang="es-MX" sz="2000" i="1" dirty="0">
                <a:cs typeface="Arial" panose="020B0604020202020204" pitchFamily="34" charset="0"/>
              </a:rPr>
              <a:t>, Josselyn Elizabeth</a:t>
            </a:r>
            <a:endParaRPr lang="es-EC" sz="2000" i="1" dirty="0">
              <a:cs typeface="Arial" panose="020B0604020202020204" pitchFamily="34" charset="0"/>
            </a:endParaRPr>
          </a:p>
        </p:txBody>
      </p:sp>
      <p:sp>
        <p:nvSpPr>
          <p:cNvPr id="4" name="Subtítulo 2">
            <a:extLst>
              <a:ext uri="{FF2B5EF4-FFF2-40B4-BE49-F238E27FC236}">
                <a16:creationId xmlns:a16="http://schemas.microsoft.com/office/drawing/2014/main" id="{9DC2D486-EC95-4813-A201-3159F9F772C6}"/>
              </a:ext>
            </a:extLst>
          </p:cNvPr>
          <p:cNvSpPr txBox="1">
            <a:spLocks/>
          </p:cNvSpPr>
          <p:nvPr/>
        </p:nvSpPr>
        <p:spPr>
          <a:xfrm>
            <a:off x="1333639" y="6069228"/>
            <a:ext cx="2388834" cy="673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5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Director del Proyecto: </a:t>
            </a:r>
            <a:endParaRPr kumimoji="0" lang="es-EC" sz="15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C" sz="15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Ing. Eduardo </a:t>
            </a:r>
            <a:r>
              <a:rPr kumimoji="0" lang="es-EC" sz="15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Kirby</a:t>
            </a:r>
            <a:r>
              <a:rPr kumimoji="0" lang="es-EC" sz="15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s-EC" sz="15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Mgtr</a:t>
            </a:r>
            <a:r>
              <a:rPr kumimoji="0" lang="es-EC" sz="15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p:sp>
        <p:nvSpPr>
          <p:cNvPr id="5" name="Subtítulo 2">
            <a:extLst>
              <a:ext uri="{FF2B5EF4-FFF2-40B4-BE49-F238E27FC236}">
                <a16:creationId xmlns:a16="http://schemas.microsoft.com/office/drawing/2014/main" id="{3ED65050-6764-4020-B147-D1437DB1DF98}"/>
              </a:ext>
            </a:extLst>
          </p:cNvPr>
          <p:cNvSpPr txBox="1">
            <a:spLocks/>
          </p:cNvSpPr>
          <p:nvPr/>
        </p:nvSpPr>
        <p:spPr>
          <a:xfrm>
            <a:off x="3840429" y="6069228"/>
            <a:ext cx="2635610" cy="6731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5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Director de Carrera:</a:t>
            </a:r>
            <a:endParaRPr kumimoji="0" lang="es-EC" sz="15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C" sz="15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Ing. Alexander </a:t>
            </a:r>
            <a:r>
              <a:rPr kumimoji="0" lang="es-EC" sz="15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Robayo</a:t>
            </a:r>
            <a:r>
              <a:rPr kumimoji="0" lang="es-EC" sz="15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s-EC" sz="15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Mgtr</a:t>
            </a:r>
            <a:r>
              <a:rPr kumimoji="0" lang="es-EC" sz="15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p:sp>
        <p:nvSpPr>
          <p:cNvPr id="6" name="Subtítulo 2">
            <a:extLst>
              <a:ext uri="{FF2B5EF4-FFF2-40B4-BE49-F238E27FC236}">
                <a16:creationId xmlns:a16="http://schemas.microsoft.com/office/drawing/2014/main" id="{663ECA11-C4B3-4C33-8ABC-40055A673643}"/>
              </a:ext>
            </a:extLst>
          </p:cNvPr>
          <p:cNvSpPr txBox="1">
            <a:spLocks/>
          </p:cNvSpPr>
          <p:nvPr/>
        </p:nvSpPr>
        <p:spPr>
          <a:xfrm>
            <a:off x="6799985" y="6073789"/>
            <a:ext cx="2624399" cy="6731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5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Docente Evaluador: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C" sz="15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Ing. Oswaldo Padilla PhD</a:t>
            </a:r>
            <a:r>
              <a:rPr kumimoji="0" lang="es-EC"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p:sp>
        <p:nvSpPr>
          <p:cNvPr id="7" name="Subtítulo 2">
            <a:extLst>
              <a:ext uri="{FF2B5EF4-FFF2-40B4-BE49-F238E27FC236}">
                <a16:creationId xmlns:a16="http://schemas.microsoft.com/office/drawing/2014/main" id="{4CC7A870-60AA-4277-B8DF-776B425A30B7}"/>
              </a:ext>
            </a:extLst>
          </p:cNvPr>
          <p:cNvSpPr txBox="1">
            <a:spLocks/>
          </p:cNvSpPr>
          <p:nvPr/>
        </p:nvSpPr>
        <p:spPr>
          <a:xfrm>
            <a:off x="9748330" y="6073789"/>
            <a:ext cx="2388834" cy="673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5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Secretaria Académica</a:t>
            </a:r>
            <a:endParaRPr kumimoji="0" lang="es-EC" sz="15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C" sz="15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Abg. Michelle Benavides</a:t>
            </a:r>
          </a:p>
        </p:txBody>
      </p:sp>
      <p:sp>
        <p:nvSpPr>
          <p:cNvPr id="10" name="Título 1">
            <a:extLst>
              <a:ext uri="{FF2B5EF4-FFF2-40B4-BE49-F238E27FC236}">
                <a16:creationId xmlns:a16="http://schemas.microsoft.com/office/drawing/2014/main" id="{F761D991-4242-4649-8B29-19D8EDBD027A}"/>
              </a:ext>
            </a:extLst>
          </p:cNvPr>
          <p:cNvSpPr txBox="1">
            <a:spLocks/>
          </p:cNvSpPr>
          <p:nvPr/>
        </p:nvSpPr>
        <p:spPr>
          <a:xfrm>
            <a:off x="2444140" y="2072257"/>
            <a:ext cx="8332919" cy="19097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a:t>
            </a:r>
            <a:r>
              <a:rPr kumimoji="0" lang="es-ES" sz="2500" b="1"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Detección de cambios y modelación de la ocupación del suelo mediante Autómatas Celulares como herramientas de apoyo a la conservación ambiental del área de protección del Cerro </a:t>
            </a:r>
            <a:r>
              <a:rPr kumimoji="0" lang="es-ES" sz="2500" b="1" i="0" u="none" strike="noStrike" kern="1200" cap="none" spc="0" normalizeH="0" baseline="0" noProof="0" dirty="0" err="1">
                <a:ln>
                  <a:noFill/>
                </a:ln>
                <a:solidFill>
                  <a:prstClr val="black"/>
                </a:solidFill>
                <a:effectLst/>
                <a:uLnTx/>
                <a:uFillTx/>
                <a:latin typeface="Calibri" panose="020F0502020204030204"/>
                <a:ea typeface="+mj-ea"/>
                <a:cs typeface="Arial" panose="020B0604020202020204" pitchFamily="34" charset="0"/>
              </a:rPr>
              <a:t>Atacazo</a:t>
            </a:r>
            <a:r>
              <a:rPr kumimoji="0" lang="es-ES" sz="2500" b="1"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 (Zona Este)”. </a:t>
            </a:r>
            <a:endParaRPr kumimoji="0" lang="es-EC" sz="2500" b="1"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endParaRPr>
          </a:p>
        </p:txBody>
      </p:sp>
      <p:sp>
        <p:nvSpPr>
          <p:cNvPr id="15" name="Título 1">
            <a:extLst>
              <a:ext uri="{FF2B5EF4-FFF2-40B4-BE49-F238E27FC236}">
                <a16:creationId xmlns:a16="http://schemas.microsoft.com/office/drawing/2014/main" id="{F761D991-4242-4649-8B29-19D8EDBD027A}"/>
              </a:ext>
            </a:extLst>
          </p:cNvPr>
          <p:cNvSpPr txBox="1">
            <a:spLocks/>
          </p:cNvSpPr>
          <p:nvPr/>
        </p:nvSpPr>
        <p:spPr>
          <a:xfrm>
            <a:off x="1857712" y="1290716"/>
            <a:ext cx="9236653" cy="6875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000" b="1" i="0" u="none" strike="noStrike" kern="1200" cap="none" spc="0" normalizeH="0" baseline="0" noProof="0" dirty="0">
                <a:ln>
                  <a:noFill/>
                </a:ln>
                <a:solidFill>
                  <a:srgbClr val="70AD47">
                    <a:lumMod val="50000"/>
                  </a:srgbClr>
                </a:solidFill>
                <a:effectLst/>
                <a:uLnTx/>
                <a:uFillTx/>
                <a:latin typeface="Calibri" panose="020F0502020204030204"/>
                <a:ea typeface="+mj-ea"/>
                <a:cs typeface="Arial" panose="020B0604020202020204" pitchFamily="34" charset="0"/>
              </a:rPr>
              <a:t>Carrera de Ingeniería Geográfica y del Medio Ambiente</a:t>
            </a:r>
            <a:endParaRPr kumimoji="0" lang="es-EC" sz="3000" b="1" i="0" u="none" strike="noStrike" kern="1200" cap="none" spc="0" normalizeH="0" baseline="0" noProof="0" dirty="0">
              <a:ln>
                <a:noFill/>
              </a:ln>
              <a:solidFill>
                <a:srgbClr val="70AD47">
                  <a:lumMod val="50000"/>
                </a:srgbClr>
              </a:solidFill>
              <a:effectLst/>
              <a:uLnTx/>
              <a:uFillTx/>
              <a:latin typeface="Calibri" panose="020F0502020204030204"/>
              <a:ea typeface="+mj-ea"/>
              <a:cs typeface="Arial" panose="020B0604020202020204" pitchFamily="34" charset="0"/>
            </a:endParaRPr>
          </a:p>
        </p:txBody>
      </p:sp>
      <p:pic>
        <p:nvPicPr>
          <p:cNvPr id="16" name="Picture 2" descr="C:\Users\ESPE\Desktop\Alex-ESPE\Clases Semana 10 del 20 24 de julio 2020\Evidencias 21 Julio\Presentación-Tesis _García_Abigaíl.jpg">
            <a:extLst>
              <a:ext uri="{FF2B5EF4-FFF2-40B4-BE49-F238E27FC236}">
                <a16:creationId xmlns:a16="http://schemas.microsoft.com/office/drawing/2014/main" id="{58511371-A022-4724-9768-3332957FAE6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0327" r="83333" b="1"/>
          <a:stretch/>
        </p:blipFill>
        <p:spPr bwMode="auto">
          <a:xfrm>
            <a:off x="10623484" y="252409"/>
            <a:ext cx="1513680" cy="133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739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2. Fundamentación teórica</a:t>
            </a:r>
            <a:endParaRPr lang="es-EC" sz="3000" b="1" dirty="0"/>
          </a:p>
        </p:txBody>
      </p:sp>
      <p:sp>
        <p:nvSpPr>
          <p:cNvPr id="20" name="CuadroTexto 19">
            <a:extLst>
              <a:ext uri="{FF2B5EF4-FFF2-40B4-BE49-F238E27FC236}">
                <a16:creationId xmlns:a16="http://schemas.microsoft.com/office/drawing/2014/main" id="{DF204D29-770A-4888-977A-305EF973CB2F}"/>
              </a:ext>
            </a:extLst>
          </p:cNvPr>
          <p:cNvSpPr txBox="1"/>
          <p:nvPr/>
        </p:nvSpPr>
        <p:spPr>
          <a:xfrm>
            <a:off x="85911" y="6424317"/>
            <a:ext cx="84322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a:ea typeface="+mn-ea"/>
                <a:cs typeface="+mn-cs"/>
              </a:rPr>
              <a:t>(IGN, 2014c)</a:t>
            </a:r>
          </a:p>
        </p:txBody>
      </p:sp>
      <p:sp>
        <p:nvSpPr>
          <p:cNvPr id="7" name="Rectángulo redondeado 6"/>
          <p:cNvSpPr/>
          <p:nvPr/>
        </p:nvSpPr>
        <p:spPr>
          <a:xfrm>
            <a:off x="4302048" y="738076"/>
            <a:ext cx="3355801"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black"/>
                </a:solidFill>
                <a:latin typeface="Calibri" panose="020F0502020204030204"/>
              </a:rPr>
              <a:t>Ocupación del suelo</a:t>
            </a:r>
          </a:p>
        </p:txBody>
      </p:sp>
      <p:sp>
        <p:nvSpPr>
          <p:cNvPr id="34" name="Rectángulo redondeado 33"/>
          <p:cNvSpPr/>
          <p:nvPr/>
        </p:nvSpPr>
        <p:spPr>
          <a:xfrm>
            <a:off x="3136894" y="1425981"/>
            <a:ext cx="5476408" cy="540202"/>
          </a:xfrm>
          <a:prstGeom prst="roundRect">
            <a:avLst/>
          </a:prstGeom>
          <a:ln w="19050">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rPr>
              <a:t>Estudio de la superficie terrestre</a:t>
            </a:r>
            <a:r>
              <a:rPr kumimoji="0" lang="es-ES" sz="1400" b="0" i="0" u="none" strike="noStrike" kern="1200" cap="none" spc="0" normalizeH="0" noProof="0" dirty="0">
                <a:ln>
                  <a:noFill/>
                </a:ln>
                <a:solidFill>
                  <a:prstClr val="black"/>
                </a:solidFill>
                <a:effectLst/>
                <a:uLnTx/>
                <a:uFillTx/>
                <a:latin typeface="Calibri" panose="020F0502020204030204"/>
              </a:rPr>
              <a:t> que tiene como </a:t>
            </a:r>
            <a:r>
              <a:rPr lang="es-ES" sz="1400" noProof="0" dirty="0">
                <a:solidFill>
                  <a:prstClr val="black"/>
                </a:solidFill>
                <a:latin typeface="Calibri" panose="020F0502020204030204"/>
              </a:rPr>
              <a:t>o</a:t>
            </a:r>
            <a:r>
              <a:rPr kumimoji="0" lang="es-ES" sz="1400" b="0" i="0" u="none" strike="noStrike" kern="1200" cap="none" spc="0" normalizeH="0" noProof="0" dirty="0">
                <a:ln>
                  <a:noFill/>
                </a:ln>
                <a:solidFill>
                  <a:prstClr val="black"/>
                </a:solidFill>
                <a:effectLst/>
                <a:uLnTx/>
                <a:uFillTx/>
                <a:latin typeface="Calibri" panose="020F0502020204030204"/>
              </a:rPr>
              <a:t>bjetivo</a:t>
            </a:r>
            <a:r>
              <a:rPr lang="es-ES" sz="1400" dirty="0">
                <a:solidFill>
                  <a:prstClr val="black"/>
                </a:solidFill>
                <a:latin typeface="Calibri" panose="020F0502020204030204"/>
              </a:rPr>
              <a:t> </a:t>
            </a:r>
            <a:r>
              <a:rPr kumimoji="0" lang="es-ES" sz="1400" b="0" i="0" u="none" strike="noStrike" kern="1200" cap="none" spc="0" normalizeH="0" noProof="0" dirty="0">
                <a:ln>
                  <a:noFill/>
                </a:ln>
                <a:solidFill>
                  <a:prstClr val="black"/>
                </a:solidFill>
                <a:effectLst/>
                <a:uLnTx/>
                <a:uFillTx/>
                <a:latin typeface="Calibri" panose="020F0502020204030204"/>
              </a:rPr>
              <a:t>clasificar y describir la cubierta y el uso del suelo </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pic>
        <p:nvPicPr>
          <p:cNvPr id="15364" name="Picture 4" descr="Clones de eucalipto: una valiosa herramienta para la silvicultura de  precisión - Argentina Fores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273" y="3285023"/>
            <a:ext cx="2002058" cy="1620000"/>
          </a:xfrm>
          <a:prstGeom prst="hexagon">
            <a:avLst/>
          </a:prstGeom>
          <a:noFill/>
          <a:extLst>
            <a:ext uri="{909E8E84-426E-40DD-AFC4-6F175D3DCCD1}">
              <a14:hiddenFill xmlns:a14="http://schemas.microsoft.com/office/drawing/2010/main">
                <a:solidFill>
                  <a:srgbClr val="FFFFFF"/>
                </a:solidFill>
              </a14:hiddenFill>
            </a:ext>
          </a:extLst>
        </p:spPr>
      </p:pic>
      <p:pic>
        <p:nvPicPr>
          <p:cNvPr id="15366" name="Picture 6" descr="FRECUENCIA Y TIEMPOS DE RIEGO PARA LOS CULTIVOS AGRÍCOL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3374" y="4132769"/>
            <a:ext cx="1961007" cy="1620000"/>
          </a:xfrm>
          <a:prstGeom prst="hexagon">
            <a:avLst/>
          </a:prstGeom>
          <a:noFill/>
          <a:extLst>
            <a:ext uri="{909E8E84-426E-40DD-AFC4-6F175D3DCCD1}">
              <a14:hiddenFill xmlns:a14="http://schemas.microsoft.com/office/drawing/2010/main">
                <a:solidFill>
                  <a:srgbClr val="FFFFFF"/>
                </a:solidFill>
              </a14:hiddenFill>
            </a:ext>
          </a:extLst>
        </p:spPr>
      </p:pic>
      <p:pic>
        <p:nvPicPr>
          <p:cNvPr id="15368" name="Picture 8" descr="Venta de casas en San Mateo Atenco | Aguamarina | Ofertas de Preven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7721" y="3221932"/>
            <a:ext cx="1957004" cy="1620000"/>
          </a:xfrm>
          <a:prstGeom prst="hexagon">
            <a:avLst/>
          </a:prstGeom>
          <a:noFill/>
          <a:extLst>
            <a:ext uri="{909E8E84-426E-40DD-AFC4-6F175D3DCCD1}">
              <a14:hiddenFill xmlns:a14="http://schemas.microsoft.com/office/drawing/2010/main">
                <a:solidFill>
                  <a:srgbClr val="FFFFFF"/>
                </a:solidFill>
              </a14:hiddenFill>
            </a:ext>
          </a:extLst>
        </p:spPr>
      </p:pic>
      <p:pic>
        <p:nvPicPr>
          <p:cNvPr id="15372" name="Picture 12" descr="Conseguiremos descarbonizar la industria para 20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144" y="4096051"/>
            <a:ext cx="1995411" cy="1620000"/>
          </a:xfrm>
          <a:prstGeom prst="hexagon">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660408" y="4942769"/>
            <a:ext cx="1265859" cy="276999"/>
          </a:xfrm>
          <a:prstGeom prst="rect">
            <a:avLst/>
          </a:prstGeom>
        </p:spPr>
        <p:txBody>
          <a:bodyPr wrap="none">
            <a:spAutoFit/>
          </a:bodyPr>
          <a:lstStyle/>
          <a:p>
            <a:r>
              <a:rPr lang="es-ES" sz="1200" dirty="0">
                <a:solidFill>
                  <a:prstClr val="black"/>
                </a:solidFill>
              </a:rPr>
              <a:t>Arbolado forestal</a:t>
            </a:r>
            <a:endParaRPr lang="en-US" sz="1200" dirty="0"/>
          </a:p>
        </p:txBody>
      </p:sp>
      <p:sp>
        <p:nvSpPr>
          <p:cNvPr id="45" name="Rectángulo 44"/>
          <p:cNvSpPr/>
          <p:nvPr/>
        </p:nvSpPr>
        <p:spPr>
          <a:xfrm>
            <a:off x="3664585" y="5743606"/>
            <a:ext cx="678584" cy="276999"/>
          </a:xfrm>
          <a:prstGeom prst="rect">
            <a:avLst/>
          </a:prstGeom>
        </p:spPr>
        <p:txBody>
          <a:bodyPr wrap="none">
            <a:spAutoFit/>
          </a:bodyPr>
          <a:lstStyle/>
          <a:p>
            <a:r>
              <a:rPr lang="es-ES" sz="1200" dirty="0">
                <a:solidFill>
                  <a:prstClr val="black"/>
                </a:solidFill>
              </a:rPr>
              <a:t>Cultivos</a:t>
            </a:r>
            <a:endParaRPr lang="en-US" sz="1200" dirty="0"/>
          </a:p>
        </p:txBody>
      </p:sp>
      <p:sp>
        <p:nvSpPr>
          <p:cNvPr id="47" name="Rectángulo 46"/>
          <p:cNvSpPr/>
          <p:nvPr/>
        </p:nvSpPr>
        <p:spPr>
          <a:xfrm>
            <a:off x="8659083" y="4847589"/>
            <a:ext cx="1254414" cy="276999"/>
          </a:xfrm>
          <a:prstGeom prst="rect">
            <a:avLst/>
          </a:prstGeom>
        </p:spPr>
        <p:txBody>
          <a:bodyPr wrap="square">
            <a:spAutoFit/>
          </a:bodyPr>
          <a:lstStyle/>
          <a:p>
            <a:pPr algn="ctr"/>
            <a:r>
              <a:rPr lang="es-ES" sz="1200" dirty="0">
                <a:solidFill>
                  <a:prstClr val="black"/>
                </a:solidFill>
              </a:rPr>
              <a:t>Residencial</a:t>
            </a:r>
            <a:endParaRPr lang="en-US" sz="1200" dirty="0"/>
          </a:p>
        </p:txBody>
      </p:sp>
      <p:sp>
        <p:nvSpPr>
          <p:cNvPr id="48" name="Rectángulo 47"/>
          <p:cNvSpPr/>
          <p:nvPr/>
        </p:nvSpPr>
        <p:spPr>
          <a:xfrm>
            <a:off x="7063462" y="5729325"/>
            <a:ext cx="1234259" cy="276999"/>
          </a:xfrm>
          <a:prstGeom prst="rect">
            <a:avLst/>
          </a:prstGeom>
        </p:spPr>
        <p:txBody>
          <a:bodyPr wrap="square">
            <a:spAutoFit/>
          </a:bodyPr>
          <a:lstStyle/>
          <a:p>
            <a:pPr algn="ctr"/>
            <a:r>
              <a:rPr lang="es-ES" sz="1200" dirty="0">
                <a:solidFill>
                  <a:prstClr val="black"/>
                </a:solidFill>
              </a:rPr>
              <a:t>Industrial</a:t>
            </a:r>
            <a:endParaRPr lang="en-US" sz="1200" dirty="0"/>
          </a:p>
        </p:txBody>
      </p:sp>
      <p:grpSp>
        <p:nvGrpSpPr>
          <p:cNvPr id="49" name="Google Shape;9468;p83"/>
          <p:cNvGrpSpPr/>
          <p:nvPr/>
        </p:nvGrpSpPr>
        <p:grpSpPr>
          <a:xfrm>
            <a:off x="2060573" y="5237664"/>
            <a:ext cx="639364" cy="670247"/>
            <a:chOff x="-20946600" y="3317850"/>
            <a:chExt cx="304825" cy="304050"/>
          </a:xfrm>
          <a:solidFill>
            <a:schemeClr val="accent6">
              <a:lumMod val="50000"/>
            </a:schemeClr>
          </a:solidFill>
        </p:grpSpPr>
        <p:sp>
          <p:nvSpPr>
            <p:cNvPr id="50" name="Google Shape;9469;p83"/>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70;p83"/>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71;p83"/>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7898;p80"/>
          <p:cNvGrpSpPr/>
          <p:nvPr/>
        </p:nvGrpSpPr>
        <p:grpSpPr>
          <a:xfrm>
            <a:off x="8928186" y="5209100"/>
            <a:ext cx="716207" cy="604405"/>
            <a:chOff x="2404875" y="3592725"/>
            <a:chExt cx="298525" cy="293825"/>
          </a:xfrm>
          <a:solidFill>
            <a:schemeClr val="accent4">
              <a:lumMod val="50000"/>
            </a:schemeClr>
          </a:solidFill>
        </p:grpSpPr>
        <p:sp>
          <p:nvSpPr>
            <p:cNvPr id="55" name="Google Shape;7899;p80"/>
            <p:cNvSpPr/>
            <p:nvPr/>
          </p:nvSpPr>
          <p:spPr>
            <a:xfrm>
              <a:off x="2404875" y="3747900"/>
              <a:ext cx="52775" cy="138650"/>
            </a:xfrm>
            <a:custGeom>
              <a:avLst/>
              <a:gdLst/>
              <a:ahLst/>
              <a:cxnLst/>
              <a:rect l="l" t="t" r="r" b="b"/>
              <a:pathLst>
                <a:path w="2111" h="5546" extrusionOk="0">
                  <a:moveTo>
                    <a:pt x="378" y="0"/>
                  </a:moveTo>
                  <a:cubicBezTo>
                    <a:pt x="158" y="0"/>
                    <a:pt x="0" y="158"/>
                    <a:pt x="0" y="347"/>
                  </a:cubicBezTo>
                  <a:lnTo>
                    <a:pt x="0" y="5198"/>
                  </a:lnTo>
                  <a:cubicBezTo>
                    <a:pt x="0" y="5419"/>
                    <a:pt x="158" y="5545"/>
                    <a:pt x="378" y="5545"/>
                  </a:cubicBezTo>
                  <a:lnTo>
                    <a:pt x="1071" y="5545"/>
                  </a:lnTo>
                  <a:cubicBezTo>
                    <a:pt x="1670" y="5545"/>
                    <a:pt x="2111" y="5072"/>
                    <a:pt x="2111" y="4537"/>
                  </a:cubicBezTo>
                  <a:lnTo>
                    <a:pt x="2111" y="1040"/>
                  </a:lnTo>
                  <a:cubicBezTo>
                    <a:pt x="2111" y="441"/>
                    <a:pt x="1638"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00;p80"/>
            <p:cNvSpPr/>
            <p:nvPr/>
          </p:nvSpPr>
          <p:spPr>
            <a:xfrm>
              <a:off x="2458425" y="3592725"/>
              <a:ext cx="190625" cy="160700"/>
            </a:xfrm>
            <a:custGeom>
              <a:avLst/>
              <a:gdLst/>
              <a:ahLst/>
              <a:cxnLst/>
              <a:rect l="l" t="t" r="r" b="b"/>
              <a:pathLst>
                <a:path w="7625" h="6428" extrusionOk="0">
                  <a:moveTo>
                    <a:pt x="3781" y="631"/>
                  </a:moveTo>
                  <a:cubicBezTo>
                    <a:pt x="3970" y="631"/>
                    <a:pt x="4128" y="788"/>
                    <a:pt x="4128" y="977"/>
                  </a:cubicBezTo>
                  <a:lnTo>
                    <a:pt x="4128" y="1418"/>
                  </a:lnTo>
                  <a:cubicBezTo>
                    <a:pt x="4380" y="1481"/>
                    <a:pt x="4569" y="1639"/>
                    <a:pt x="4758" y="1860"/>
                  </a:cubicBezTo>
                  <a:cubicBezTo>
                    <a:pt x="4884" y="2017"/>
                    <a:pt x="4884" y="2206"/>
                    <a:pt x="4726" y="2332"/>
                  </a:cubicBezTo>
                  <a:cubicBezTo>
                    <a:pt x="4657" y="2373"/>
                    <a:pt x="4583" y="2397"/>
                    <a:pt x="4510" y="2397"/>
                  </a:cubicBezTo>
                  <a:cubicBezTo>
                    <a:pt x="4416" y="2397"/>
                    <a:pt x="4325" y="2358"/>
                    <a:pt x="4254" y="2269"/>
                  </a:cubicBezTo>
                  <a:cubicBezTo>
                    <a:pt x="4114" y="2106"/>
                    <a:pt x="3957" y="2012"/>
                    <a:pt x="3821" y="2012"/>
                  </a:cubicBezTo>
                  <a:cubicBezTo>
                    <a:pt x="3773" y="2012"/>
                    <a:pt x="3728" y="2024"/>
                    <a:pt x="3687" y="2049"/>
                  </a:cubicBezTo>
                  <a:cubicBezTo>
                    <a:pt x="3592" y="2080"/>
                    <a:pt x="3466" y="2238"/>
                    <a:pt x="3466" y="2364"/>
                  </a:cubicBezTo>
                  <a:cubicBezTo>
                    <a:pt x="3466" y="2553"/>
                    <a:pt x="3624" y="2710"/>
                    <a:pt x="3813" y="2710"/>
                  </a:cubicBezTo>
                  <a:cubicBezTo>
                    <a:pt x="4411" y="2710"/>
                    <a:pt x="4852" y="3183"/>
                    <a:pt x="4852" y="3750"/>
                  </a:cubicBezTo>
                  <a:cubicBezTo>
                    <a:pt x="4852" y="4159"/>
                    <a:pt x="4600" y="4537"/>
                    <a:pt x="4222" y="4663"/>
                  </a:cubicBezTo>
                  <a:lnTo>
                    <a:pt x="4159" y="4663"/>
                  </a:lnTo>
                  <a:lnTo>
                    <a:pt x="4159" y="5073"/>
                  </a:lnTo>
                  <a:cubicBezTo>
                    <a:pt x="4159" y="5262"/>
                    <a:pt x="4002" y="5420"/>
                    <a:pt x="3813" y="5420"/>
                  </a:cubicBezTo>
                  <a:cubicBezTo>
                    <a:pt x="3624" y="5420"/>
                    <a:pt x="3466" y="5262"/>
                    <a:pt x="3466" y="5073"/>
                  </a:cubicBezTo>
                  <a:lnTo>
                    <a:pt x="3466" y="4663"/>
                  </a:lnTo>
                  <a:cubicBezTo>
                    <a:pt x="3277" y="4600"/>
                    <a:pt x="3119" y="4537"/>
                    <a:pt x="2962" y="4348"/>
                  </a:cubicBezTo>
                  <a:cubicBezTo>
                    <a:pt x="2836" y="4254"/>
                    <a:pt x="2804" y="4002"/>
                    <a:pt x="2962" y="3876"/>
                  </a:cubicBezTo>
                  <a:cubicBezTo>
                    <a:pt x="3013" y="3825"/>
                    <a:pt x="3108" y="3793"/>
                    <a:pt x="3206" y="3793"/>
                  </a:cubicBezTo>
                  <a:cubicBezTo>
                    <a:pt x="3290" y="3793"/>
                    <a:pt x="3376" y="3817"/>
                    <a:pt x="3435" y="3876"/>
                  </a:cubicBezTo>
                  <a:cubicBezTo>
                    <a:pt x="3549" y="3990"/>
                    <a:pt x="3679" y="4071"/>
                    <a:pt x="3803" y="4071"/>
                  </a:cubicBezTo>
                  <a:cubicBezTo>
                    <a:pt x="3850" y="4071"/>
                    <a:pt x="3895" y="4059"/>
                    <a:pt x="3939" y="4033"/>
                  </a:cubicBezTo>
                  <a:cubicBezTo>
                    <a:pt x="4065" y="4002"/>
                    <a:pt x="4128" y="3844"/>
                    <a:pt x="4128" y="3718"/>
                  </a:cubicBezTo>
                  <a:cubicBezTo>
                    <a:pt x="4128" y="3529"/>
                    <a:pt x="3970" y="3372"/>
                    <a:pt x="3781" y="3372"/>
                  </a:cubicBezTo>
                  <a:cubicBezTo>
                    <a:pt x="3182" y="3372"/>
                    <a:pt x="2741" y="2899"/>
                    <a:pt x="2741" y="2364"/>
                  </a:cubicBezTo>
                  <a:cubicBezTo>
                    <a:pt x="2741" y="1954"/>
                    <a:pt x="3025" y="1576"/>
                    <a:pt x="3435" y="1418"/>
                  </a:cubicBezTo>
                  <a:lnTo>
                    <a:pt x="3435" y="977"/>
                  </a:lnTo>
                  <a:cubicBezTo>
                    <a:pt x="3435" y="788"/>
                    <a:pt x="3592" y="631"/>
                    <a:pt x="3781" y="631"/>
                  </a:cubicBezTo>
                  <a:close/>
                  <a:moveTo>
                    <a:pt x="3813" y="1"/>
                  </a:moveTo>
                  <a:cubicBezTo>
                    <a:pt x="1733" y="1"/>
                    <a:pt x="0" y="1734"/>
                    <a:pt x="0" y="3813"/>
                  </a:cubicBezTo>
                  <a:cubicBezTo>
                    <a:pt x="0" y="4537"/>
                    <a:pt x="190" y="5231"/>
                    <a:pt x="536" y="5829"/>
                  </a:cubicBezTo>
                  <a:cubicBezTo>
                    <a:pt x="1009" y="5546"/>
                    <a:pt x="1544" y="5420"/>
                    <a:pt x="2080" y="5420"/>
                  </a:cubicBezTo>
                  <a:cubicBezTo>
                    <a:pt x="2146" y="5414"/>
                    <a:pt x="2213" y="5411"/>
                    <a:pt x="2279" y="5411"/>
                  </a:cubicBezTo>
                  <a:cubicBezTo>
                    <a:pt x="2936" y="5411"/>
                    <a:pt x="3587" y="5692"/>
                    <a:pt x="4159" y="6207"/>
                  </a:cubicBezTo>
                  <a:lnTo>
                    <a:pt x="5892" y="6207"/>
                  </a:lnTo>
                  <a:cubicBezTo>
                    <a:pt x="6144" y="6207"/>
                    <a:pt x="6364" y="6302"/>
                    <a:pt x="6585" y="6428"/>
                  </a:cubicBezTo>
                  <a:cubicBezTo>
                    <a:pt x="7215" y="5735"/>
                    <a:pt x="7625" y="4789"/>
                    <a:pt x="7625" y="3813"/>
                  </a:cubicBezTo>
                  <a:cubicBezTo>
                    <a:pt x="7625" y="1734"/>
                    <a:pt x="5892" y="1"/>
                    <a:pt x="38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01;p80"/>
            <p:cNvSpPr/>
            <p:nvPr/>
          </p:nvSpPr>
          <p:spPr>
            <a:xfrm>
              <a:off x="2474975" y="3742775"/>
              <a:ext cx="228425" cy="125650"/>
            </a:xfrm>
            <a:custGeom>
              <a:avLst/>
              <a:gdLst/>
              <a:ahLst/>
              <a:cxnLst/>
              <a:rect l="l" t="t" r="r" b="b"/>
              <a:pathLst>
                <a:path w="9137" h="5026" extrusionOk="0">
                  <a:moveTo>
                    <a:pt x="1422" y="0"/>
                  </a:moveTo>
                  <a:cubicBezTo>
                    <a:pt x="918" y="0"/>
                    <a:pt x="416" y="160"/>
                    <a:pt x="0" y="457"/>
                  </a:cubicBezTo>
                  <a:lnTo>
                    <a:pt x="0" y="5025"/>
                  </a:lnTo>
                  <a:lnTo>
                    <a:pt x="5230" y="5025"/>
                  </a:lnTo>
                  <a:cubicBezTo>
                    <a:pt x="5923" y="5025"/>
                    <a:pt x="6490" y="4679"/>
                    <a:pt x="6900" y="4143"/>
                  </a:cubicBezTo>
                  <a:lnTo>
                    <a:pt x="8916" y="1245"/>
                  </a:lnTo>
                  <a:cubicBezTo>
                    <a:pt x="9137" y="930"/>
                    <a:pt x="9074" y="489"/>
                    <a:pt x="8727" y="268"/>
                  </a:cubicBezTo>
                  <a:cubicBezTo>
                    <a:pt x="8633" y="221"/>
                    <a:pt x="8517" y="196"/>
                    <a:pt x="8398" y="196"/>
                  </a:cubicBezTo>
                  <a:cubicBezTo>
                    <a:pt x="8196" y="196"/>
                    <a:pt x="7983" y="268"/>
                    <a:pt x="7845" y="426"/>
                  </a:cubicBezTo>
                  <a:lnTo>
                    <a:pt x="5955" y="2726"/>
                  </a:lnTo>
                  <a:cubicBezTo>
                    <a:pt x="5829" y="2883"/>
                    <a:pt x="5545" y="2978"/>
                    <a:pt x="5419" y="2978"/>
                  </a:cubicBezTo>
                  <a:lnTo>
                    <a:pt x="3119" y="2978"/>
                  </a:lnTo>
                  <a:cubicBezTo>
                    <a:pt x="2899" y="2978"/>
                    <a:pt x="2741" y="2820"/>
                    <a:pt x="2741" y="2631"/>
                  </a:cubicBezTo>
                  <a:cubicBezTo>
                    <a:pt x="2741" y="2411"/>
                    <a:pt x="2899" y="2253"/>
                    <a:pt x="3119" y="2253"/>
                  </a:cubicBezTo>
                  <a:lnTo>
                    <a:pt x="5198" y="2253"/>
                  </a:lnTo>
                  <a:cubicBezTo>
                    <a:pt x="5576" y="2253"/>
                    <a:pt x="5923" y="1938"/>
                    <a:pt x="5923" y="1560"/>
                  </a:cubicBezTo>
                  <a:cubicBezTo>
                    <a:pt x="5923" y="1150"/>
                    <a:pt x="5576" y="835"/>
                    <a:pt x="5198" y="835"/>
                  </a:cubicBezTo>
                  <a:lnTo>
                    <a:pt x="3340" y="835"/>
                  </a:lnTo>
                  <a:cubicBezTo>
                    <a:pt x="3182" y="835"/>
                    <a:pt x="3088" y="741"/>
                    <a:pt x="2962" y="615"/>
                  </a:cubicBezTo>
                  <a:cubicBezTo>
                    <a:pt x="2773" y="426"/>
                    <a:pt x="2520" y="300"/>
                    <a:pt x="2300" y="174"/>
                  </a:cubicBezTo>
                  <a:cubicBezTo>
                    <a:pt x="2019" y="56"/>
                    <a:pt x="1720" y="0"/>
                    <a:pt x="1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Hexágono 3"/>
          <p:cNvSpPr/>
          <p:nvPr/>
        </p:nvSpPr>
        <p:spPr>
          <a:xfrm>
            <a:off x="3039077" y="2411932"/>
            <a:ext cx="1962000" cy="1620000"/>
          </a:xfrm>
          <a:prstGeom prst="hexagon">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es-ES" sz="1300" dirty="0">
                <a:solidFill>
                  <a:prstClr val="black"/>
                </a:solidFill>
              </a:rPr>
              <a:t>Caracterización de la superficie terrestre en diferentes unidades, según  sus propiedades biofísicas.</a:t>
            </a:r>
            <a:endParaRPr lang="en-US" sz="1300" dirty="0"/>
          </a:p>
        </p:txBody>
      </p:sp>
      <p:sp>
        <p:nvSpPr>
          <p:cNvPr id="62" name="Hexágono 61"/>
          <p:cNvSpPr/>
          <p:nvPr/>
        </p:nvSpPr>
        <p:spPr>
          <a:xfrm>
            <a:off x="6676849" y="2411932"/>
            <a:ext cx="1962000" cy="1620000"/>
          </a:xfrm>
          <a:prstGeom prst="hexagon">
            <a:avLst/>
          </a:prstGeom>
          <a:ln w="1905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s-ES" sz="1200" dirty="0">
                <a:solidFill>
                  <a:prstClr val="black"/>
                </a:solidFill>
              </a:rPr>
              <a:t>Caracterización del territorio de acuerdo a la función o dedicación socioeconómica actual.</a:t>
            </a:r>
            <a:endParaRPr lang="en-US" sz="1200" dirty="0">
              <a:solidFill>
                <a:prstClr val="black"/>
              </a:solidFill>
            </a:endParaRPr>
          </a:p>
        </p:txBody>
      </p:sp>
      <p:sp>
        <p:nvSpPr>
          <p:cNvPr id="6" name="Cruz 5"/>
          <p:cNvSpPr/>
          <p:nvPr/>
        </p:nvSpPr>
        <p:spPr>
          <a:xfrm>
            <a:off x="5531439" y="3715482"/>
            <a:ext cx="745307" cy="698154"/>
          </a:xfrm>
          <a:prstGeom prst="plus">
            <a:avLst>
              <a:gd name="adj" fmla="val 34653"/>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o 8"/>
          <p:cNvSpPr/>
          <p:nvPr/>
        </p:nvSpPr>
        <p:spPr>
          <a:xfrm>
            <a:off x="1586456" y="2508798"/>
            <a:ext cx="1462406" cy="334019"/>
          </a:xfrm>
          <a:prstGeom prst="flowChart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Cobertura</a:t>
            </a:r>
            <a:endParaRPr lang="en-US" dirty="0">
              <a:solidFill>
                <a:schemeClr val="tx1"/>
              </a:solidFill>
            </a:endParaRPr>
          </a:p>
        </p:txBody>
      </p:sp>
      <p:sp>
        <p:nvSpPr>
          <p:cNvPr id="63" name="Proceso 62"/>
          <p:cNvSpPr/>
          <p:nvPr/>
        </p:nvSpPr>
        <p:spPr>
          <a:xfrm>
            <a:off x="8598946" y="2523921"/>
            <a:ext cx="1438434" cy="340600"/>
          </a:xfrm>
          <a:prstGeom prst="flowChart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Uso</a:t>
            </a:r>
            <a:endParaRPr lang="en-US" dirty="0">
              <a:solidFill>
                <a:schemeClr val="tx1"/>
              </a:solidFill>
            </a:endParaRPr>
          </a:p>
        </p:txBody>
      </p:sp>
      <p:cxnSp>
        <p:nvCxnSpPr>
          <p:cNvPr id="11" name="Conector angular 10"/>
          <p:cNvCxnSpPr>
            <a:stCxn id="7" idx="1"/>
            <a:endCxn id="9" idx="0"/>
          </p:cNvCxnSpPr>
          <p:nvPr/>
        </p:nvCxnSpPr>
        <p:spPr>
          <a:xfrm rot="10800000" flipV="1">
            <a:off x="2317660" y="954076"/>
            <a:ext cx="1984389" cy="1554722"/>
          </a:xfrm>
          <a:prstGeom prst="bentConnector2">
            <a:avLst/>
          </a:prstGeom>
          <a:ln w="19050">
            <a:solidFill>
              <a:schemeClr val="accent5">
                <a:lumMod val="60000"/>
                <a:lumOff val="4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Conector angular 12"/>
          <p:cNvCxnSpPr>
            <a:stCxn id="7" idx="3"/>
            <a:endCxn id="63" idx="0"/>
          </p:cNvCxnSpPr>
          <p:nvPr/>
        </p:nvCxnSpPr>
        <p:spPr>
          <a:xfrm>
            <a:off x="7657849" y="954076"/>
            <a:ext cx="1660314" cy="1569845"/>
          </a:xfrm>
          <a:prstGeom prst="bentConnector2">
            <a:avLst/>
          </a:prstGeom>
          <a:ln w="19050">
            <a:solidFill>
              <a:schemeClr val="accent5">
                <a:lumMod val="60000"/>
                <a:lumOff val="40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932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400" fill="hold"/>
                                        <p:tgtEl>
                                          <p:spTgt spid="34"/>
                                        </p:tgtEl>
                                        <p:attrNameLst>
                                          <p:attrName>ppt_w</p:attrName>
                                        </p:attrNameLst>
                                      </p:cBhvr>
                                      <p:tavLst>
                                        <p:tav tm="0">
                                          <p:val>
                                            <p:fltVal val="0"/>
                                          </p:val>
                                        </p:tav>
                                        <p:tav tm="100000">
                                          <p:val>
                                            <p:strVal val="#ppt_w"/>
                                          </p:val>
                                        </p:tav>
                                      </p:tavLst>
                                    </p:anim>
                                    <p:anim calcmode="lin" valueType="num">
                                      <p:cBhvr>
                                        <p:cTn id="13" dur="400" fill="hold"/>
                                        <p:tgtEl>
                                          <p:spTgt spid="34"/>
                                        </p:tgtEl>
                                        <p:attrNameLst>
                                          <p:attrName>ppt_h</p:attrName>
                                        </p:attrNameLst>
                                      </p:cBhvr>
                                      <p:tavLst>
                                        <p:tav tm="0">
                                          <p:val>
                                            <p:fltVal val="0"/>
                                          </p:val>
                                        </p:tav>
                                        <p:tav tm="100000">
                                          <p:val>
                                            <p:strVal val="#ppt_h"/>
                                          </p:val>
                                        </p:tav>
                                      </p:tavLst>
                                    </p:anim>
                                    <p:animEffect transition="in" filter="fade">
                                      <p:cBhvr>
                                        <p:cTn id="14" dur="4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400" fill="hold"/>
                                        <p:tgtEl>
                                          <p:spTgt spid="11"/>
                                        </p:tgtEl>
                                        <p:attrNameLst>
                                          <p:attrName>ppt_w</p:attrName>
                                        </p:attrNameLst>
                                      </p:cBhvr>
                                      <p:tavLst>
                                        <p:tav tm="0">
                                          <p:val>
                                            <p:fltVal val="0"/>
                                          </p:val>
                                        </p:tav>
                                        <p:tav tm="100000">
                                          <p:val>
                                            <p:strVal val="#ppt_w"/>
                                          </p:val>
                                        </p:tav>
                                      </p:tavLst>
                                    </p:anim>
                                    <p:anim calcmode="lin" valueType="num">
                                      <p:cBhvr>
                                        <p:cTn id="18" dur="400" fill="hold"/>
                                        <p:tgtEl>
                                          <p:spTgt spid="11"/>
                                        </p:tgtEl>
                                        <p:attrNameLst>
                                          <p:attrName>ppt_h</p:attrName>
                                        </p:attrNameLst>
                                      </p:cBhvr>
                                      <p:tavLst>
                                        <p:tav tm="0">
                                          <p:val>
                                            <p:fltVal val="0"/>
                                          </p:val>
                                        </p:tav>
                                        <p:tav tm="100000">
                                          <p:val>
                                            <p:strVal val="#ppt_h"/>
                                          </p:val>
                                        </p:tav>
                                      </p:tavLst>
                                    </p:anim>
                                    <p:animEffect transition="in" filter="fade">
                                      <p:cBhvr>
                                        <p:cTn id="19" dur="4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400" fill="hold"/>
                                        <p:tgtEl>
                                          <p:spTgt spid="13"/>
                                        </p:tgtEl>
                                        <p:attrNameLst>
                                          <p:attrName>ppt_w</p:attrName>
                                        </p:attrNameLst>
                                      </p:cBhvr>
                                      <p:tavLst>
                                        <p:tav tm="0">
                                          <p:val>
                                            <p:fltVal val="0"/>
                                          </p:val>
                                        </p:tav>
                                        <p:tav tm="100000">
                                          <p:val>
                                            <p:strVal val="#ppt_w"/>
                                          </p:val>
                                        </p:tav>
                                      </p:tavLst>
                                    </p:anim>
                                    <p:anim calcmode="lin" valueType="num">
                                      <p:cBhvr>
                                        <p:cTn id="23" dur="400" fill="hold"/>
                                        <p:tgtEl>
                                          <p:spTgt spid="13"/>
                                        </p:tgtEl>
                                        <p:attrNameLst>
                                          <p:attrName>ppt_h</p:attrName>
                                        </p:attrNameLst>
                                      </p:cBhvr>
                                      <p:tavLst>
                                        <p:tav tm="0">
                                          <p:val>
                                            <p:fltVal val="0"/>
                                          </p:val>
                                        </p:tav>
                                        <p:tav tm="100000">
                                          <p:val>
                                            <p:strVal val="#ppt_h"/>
                                          </p:val>
                                        </p:tav>
                                      </p:tavLst>
                                    </p:anim>
                                    <p:animEffect transition="in" filter="fade">
                                      <p:cBhvr>
                                        <p:cTn id="24" dur="4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400" fill="hold"/>
                                        <p:tgtEl>
                                          <p:spTgt spid="9"/>
                                        </p:tgtEl>
                                        <p:attrNameLst>
                                          <p:attrName>ppt_w</p:attrName>
                                        </p:attrNameLst>
                                      </p:cBhvr>
                                      <p:tavLst>
                                        <p:tav tm="0">
                                          <p:val>
                                            <p:fltVal val="0"/>
                                          </p:val>
                                        </p:tav>
                                        <p:tav tm="100000">
                                          <p:val>
                                            <p:strVal val="#ppt_w"/>
                                          </p:val>
                                        </p:tav>
                                      </p:tavLst>
                                    </p:anim>
                                    <p:anim calcmode="lin" valueType="num">
                                      <p:cBhvr>
                                        <p:cTn id="28" dur="400" fill="hold"/>
                                        <p:tgtEl>
                                          <p:spTgt spid="9"/>
                                        </p:tgtEl>
                                        <p:attrNameLst>
                                          <p:attrName>ppt_h</p:attrName>
                                        </p:attrNameLst>
                                      </p:cBhvr>
                                      <p:tavLst>
                                        <p:tav tm="0">
                                          <p:val>
                                            <p:fltVal val="0"/>
                                          </p:val>
                                        </p:tav>
                                        <p:tav tm="100000">
                                          <p:val>
                                            <p:strVal val="#ppt_h"/>
                                          </p:val>
                                        </p:tav>
                                      </p:tavLst>
                                    </p:anim>
                                    <p:animEffect transition="in" filter="fade">
                                      <p:cBhvr>
                                        <p:cTn id="29" dur="4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p:cTn id="32" dur="400" fill="hold"/>
                                        <p:tgtEl>
                                          <p:spTgt spid="63"/>
                                        </p:tgtEl>
                                        <p:attrNameLst>
                                          <p:attrName>ppt_w</p:attrName>
                                        </p:attrNameLst>
                                      </p:cBhvr>
                                      <p:tavLst>
                                        <p:tav tm="0">
                                          <p:val>
                                            <p:fltVal val="0"/>
                                          </p:val>
                                        </p:tav>
                                        <p:tav tm="100000">
                                          <p:val>
                                            <p:strVal val="#ppt_w"/>
                                          </p:val>
                                        </p:tav>
                                      </p:tavLst>
                                    </p:anim>
                                    <p:anim calcmode="lin" valueType="num">
                                      <p:cBhvr>
                                        <p:cTn id="33" dur="400" fill="hold"/>
                                        <p:tgtEl>
                                          <p:spTgt spid="63"/>
                                        </p:tgtEl>
                                        <p:attrNameLst>
                                          <p:attrName>ppt_h</p:attrName>
                                        </p:attrNameLst>
                                      </p:cBhvr>
                                      <p:tavLst>
                                        <p:tav tm="0">
                                          <p:val>
                                            <p:fltVal val="0"/>
                                          </p:val>
                                        </p:tav>
                                        <p:tav tm="100000">
                                          <p:val>
                                            <p:strVal val="#ppt_h"/>
                                          </p:val>
                                        </p:tav>
                                      </p:tavLst>
                                    </p:anim>
                                    <p:animEffect transition="in" filter="fade">
                                      <p:cBhvr>
                                        <p:cTn id="34" dur="400"/>
                                        <p:tgtEl>
                                          <p:spTgt spid="6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400" fill="hold"/>
                                        <p:tgtEl>
                                          <p:spTgt spid="20"/>
                                        </p:tgtEl>
                                        <p:attrNameLst>
                                          <p:attrName>ppt_w</p:attrName>
                                        </p:attrNameLst>
                                      </p:cBhvr>
                                      <p:tavLst>
                                        <p:tav tm="0">
                                          <p:val>
                                            <p:fltVal val="0"/>
                                          </p:val>
                                        </p:tav>
                                        <p:tav tm="100000">
                                          <p:val>
                                            <p:strVal val="#ppt_w"/>
                                          </p:val>
                                        </p:tav>
                                      </p:tavLst>
                                    </p:anim>
                                    <p:anim calcmode="lin" valueType="num">
                                      <p:cBhvr>
                                        <p:cTn id="38" dur="400" fill="hold"/>
                                        <p:tgtEl>
                                          <p:spTgt spid="20"/>
                                        </p:tgtEl>
                                        <p:attrNameLst>
                                          <p:attrName>ppt_h</p:attrName>
                                        </p:attrNameLst>
                                      </p:cBhvr>
                                      <p:tavLst>
                                        <p:tav tm="0">
                                          <p:val>
                                            <p:fltVal val="0"/>
                                          </p:val>
                                        </p:tav>
                                        <p:tav tm="100000">
                                          <p:val>
                                            <p:strVal val="#ppt_h"/>
                                          </p:val>
                                        </p:tav>
                                      </p:tavLst>
                                    </p:anim>
                                    <p:animEffect transition="in" filter="fade">
                                      <p:cBhvr>
                                        <p:cTn id="39" dur="4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5364"/>
                                        </p:tgtEl>
                                        <p:attrNameLst>
                                          <p:attrName>style.visibility</p:attrName>
                                        </p:attrNameLst>
                                      </p:cBhvr>
                                      <p:to>
                                        <p:strVal val="visible"/>
                                      </p:to>
                                    </p:set>
                                    <p:anim calcmode="lin" valueType="num">
                                      <p:cBhvr>
                                        <p:cTn id="44" dur="400" fill="hold"/>
                                        <p:tgtEl>
                                          <p:spTgt spid="15364"/>
                                        </p:tgtEl>
                                        <p:attrNameLst>
                                          <p:attrName>ppt_w</p:attrName>
                                        </p:attrNameLst>
                                      </p:cBhvr>
                                      <p:tavLst>
                                        <p:tav tm="0">
                                          <p:val>
                                            <p:fltVal val="0"/>
                                          </p:val>
                                        </p:tav>
                                        <p:tav tm="100000">
                                          <p:val>
                                            <p:strVal val="#ppt_w"/>
                                          </p:val>
                                        </p:tav>
                                      </p:tavLst>
                                    </p:anim>
                                    <p:anim calcmode="lin" valueType="num">
                                      <p:cBhvr>
                                        <p:cTn id="45" dur="400" fill="hold"/>
                                        <p:tgtEl>
                                          <p:spTgt spid="15364"/>
                                        </p:tgtEl>
                                        <p:attrNameLst>
                                          <p:attrName>ppt_h</p:attrName>
                                        </p:attrNameLst>
                                      </p:cBhvr>
                                      <p:tavLst>
                                        <p:tav tm="0">
                                          <p:val>
                                            <p:fltVal val="0"/>
                                          </p:val>
                                        </p:tav>
                                        <p:tav tm="100000">
                                          <p:val>
                                            <p:strVal val="#ppt_h"/>
                                          </p:val>
                                        </p:tav>
                                      </p:tavLst>
                                    </p:anim>
                                    <p:animEffect transition="in" filter="fade">
                                      <p:cBhvr>
                                        <p:cTn id="46" dur="400"/>
                                        <p:tgtEl>
                                          <p:spTgt spid="1536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400" fill="hold"/>
                                        <p:tgtEl>
                                          <p:spTgt spid="3"/>
                                        </p:tgtEl>
                                        <p:attrNameLst>
                                          <p:attrName>ppt_w</p:attrName>
                                        </p:attrNameLst>
                                      </p:cBhvr>
                                      <p:tavLst>
                                        <p:tav tm="0">
                                          <p:val>
                                            <p:fltVal val="0"/>
                                          </p:val>
                                        </p:tav>
                                        <p:tav tm="100000">
                                          <p:val>
                                            <p:strVal val="#ppt_w"/>
                                          </p:val>
                                        </p:tav>
                                      </p:tavLst>
                                    </p:anim>
                                    <p:anim calcmode="lin" valueType="num">
                                      <p:cBhvr>
                                        <p:cTn id="50" dur="400" fill="hold"/>
                                        <p:tgtEl>
                                          <p:spTgt spid="3"/>
                                        </p:tgtEl>
                                        <p:attrNameLst>
                                          <p:attrName>ppt_h</p:attrName>
                                        </p:attrNameLst>
                                      </p:cBhvr>
                                      <p:tavLst>
                                        <p:tav tm="0">
                                          <p:val>
                                            <p:fltVal val="0"/>
                                          </p:val>
                                        </p:tav>
                                        <p:tav tm="100000">
                                          <p:val>
                                            <p:strVal val="#ppt_h"/>
                                          </p:val>
                                        </p:tav>
                                      </p:tavLst>
                                    </p:anim>
                                    <p:animEffect transition="in" filter="fade">
                                      <p:cBhvr>
                                        <p:cTn id="51" dur="400"/>
                                        <p:tgtEl>
                                          <p:spTgt spid="3"/>
                                        </p:tgtEl>
                                      </p:cBhvr>
                                    </p:animEffect>
                                  </p:childTnLst>
                                </p:cTn>
                              </p:par>
                              <p:par>
                                <p:cTn id="52" presetID="53" presetClass="entr" presetSubtype="16"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 calcmode="lin" valueType="num">
                                      <p:cBhvr>
                                        <p:cTn id="54" dur="400" fill="hold"/>
                                        <p:tgtEl>
                                          <p:spTgt spid="49"/>
                                        </p:tgtEl>
                                        <p:attrNameLst>
                                          <p:attrName>ppt_w</p:attrName>
                                        </p:attrNameLst>
                                      </p:cBhvr>
                                      <p:tavLst>
                                        <p:tav tm="0">
                                          <p:val>
                                            <p:fltVal val="0"/>
                                          </p:val>
                                        </p:tav>
                                        <p:tav tm="100000">
                                          <p:val>
                                            <p:strVal val="#ppt_w"/>
                                          </p:val>
                                        </p:tav>
                                      </p:tavLst>
                                    </p:anim>
                                    <p:anim calcmode="lin" valueType="num">
                                      <p:cBhvr>
                                        <p:cTn id="55" dur="400" fill="hold"/>
                                        <p:tgtEl>
                                          <p:spTgt spid="49"/>
                                        </p:tgtEl>
                                        <p:attrNameLst>
                                          <p:attrName>ppt_h</p:attrName>
                                        </p:attrNameLst>
                                      </p:cBhvr>
                                      <p:tavLst>
                                        <p:tav tm="0">
                                          <p:val>
                                            <p:fltVal val="0"/>
                                          </p:val>
                                        </p:tav>
                                        <p:tav tm="100000">
                                          <p:val>
                                            <p:strVal val="#ppt_h"/>
                                          </p:val>
                                        </p:tav>
                                      </p:tavLst>
                                    </p:anim>
                                    <p:animEffect transition="in" filter="fade">
                                      <p:cBhvr>
                                        <p:cTn id="56" dur="400"/>
                                        <p:tgtEl>
                                          <p:spTgt spid="49"/>
                                        </p:tgtEl>
                                      </p:cBhvr>
                                    </p:animEffect>
                                  </p:childTnLst>
                                </p:cTn>
                              </p:par>
                              <p:par>
                                <p:cTn id="57" presetID="53" presetClass="entr" presetSubtype="16" fill="hold" nodeType="withEffect">
                                  <p:stCondLst>
                                    <p:cond delay="0"/>
                                  </p:stCondLst>
                                  <p:childTnLst>
                                    <p:set>
                                      <p:cBhvr>
                                        <p:cTn id="58" dur="1" fill="hold">
                                          <p:stCondLst>
                                            <p:cond delay="0"/>
                                          </p:stCondLst>
                                        </p:cTn>
                                        <p:tgtEl>
                                          <p:spTgt spid="15366"/>
                                        </p:tgtEl>
                                        <p:attrNameLst>
                                          <p:attrName>style.visibility</p:attrName>
                                        </p:attrNameLst>
                                      </p:cBhvr>
                                      <p:to>
                                        <p:strVal val="visible"/>
                                      </p:to>
                                    </p:set>
                                    <p:anim calcmode="lin" valueType="num">
                                      <p:cBhvr>
                                        <p:cTn id="59" dur="400" fill="hold"/>
                                        <p:tgtEl>
                                          <p:spTgt spid="15366"/>
                                        </p:tgtEl>
                                        <p:attrNameLst>
                                          <p:attrName>ppt_w</p:attrName>
                                        </p:attrNameLst>
                                      </p:cBhvr>
                                      <p:tavLst>
                                        <p:tav tm="0">
                                          <p:val>
                                            <p:fltVal val="0"/>
                                          </p:val>
                                        </p:tav>
                                        <p:tav tm="100000">
                                          <p:val>
                                            <p:strVal val="#ppt_w"/>
                                          </p:val>
                                        </p:tav>
                                      </p:tavLst>
                                    </p:anim>
                                    <p:anim calcmode="lin" valueType="num">
                                      <p:cBhvr>
                                        <p:cTn id="60" dur="400" fill="hold"/>
                                        <p:tgtEl>
                                          <p:spTgt spid="15366"/>
                                        </p:tgtEl>
                                        <p:attrNameLst>
                                          <p:attrName>ppt_h</p:attrName>
                                        </p:attrNameLst>
                                      </p:cBhvr>
                                      <p:tavLst>
                                        <p:tav tm="0">
                                          <p:val>
                                            <p:fltVal val="0"/>
                                          </p:val>
                                        </p:tav>
                                        <p:tav tm="100000">
                                          <p:val>
                                            <p:strVal val="#ppt_h"/>
                                          </p:val>
                                        </p:tav>
                                      </p:tavLst>
                                    </p:anim>
                                    <p:animEffect transition="in" filter="fade">
                                      <p:cBhvr>
                                        <p:cTn id="61" dur="400"/>
                                        <p:tgtEl>
                                          <p:spTgt spid="1536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p:cTn id="64" dur="400" fill="hold"/>
                                        <p:tgtEl>
                                          <p:spTgt spid="45"/>
                                        </p:tgtEl>
                                        <p:attrNameLst>
                                          <p:attrName>ppt_w</p:attrName>
                                        </p:attrNameLst>
                                      </p:cBhvr>
                                      <p:tavLst>
                                        <p:tav tm="0">
                                          <p:val>
                                            <p:fltVal val="0"/>
                                          </p:val>
                                        </p:tav>
                                        <p:tav tm="100000">
                                          <p:val>
                                            <p:strVal val="#ppt_w"/>
                                          </p:val>
                                        </p:tav>
                                      </p:tavLst>
                                    </p:anim>
                                    <p:anim calcmode="lin" valueType="num">
                                      <p:cBhvr>
                                        <p:cTn id="65" dur="400" fill="hold"/>
                                        <p:tgtEl>
                                          <p:spTgt spid="45"/>
                                        </p:tgtEl>
                                        <p:attrNameLst>
                                          <p:attrName>ppt_h</p:attrName>
                                        </p:attrNameLst>
                                      </p:cBhvr>
                                      <p:tavLst>
                                        <p:tav tm="0">
                                          <p:val>
                                            <p:fltVal val="0"/>
                                          </p:val>
                                        </p:tav>
                                        <p:tav tm="100000">
                                          <p:val>
                                            <p:strVal val="#ppt_h"/>
                                          </p:val>
                                        </p:tav>
                                      </p:tavLst>
                                    </p:anim>
                                    <p:animEffect transition="in" filter="fade">
                                      <p:cBhvr>
                                        <p:cTn id="66" dur="400"/>
                                        <p:tgtEl>
                                          <p:spTgt spid="45"/>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p:cTn id="69" dur="400" fill="hold"/>
                                        <p:tgtEl>
                                          <p:spTgt spid="4"/>
                                        </p:tgtEl>
                                        <p:attrNameLst>
                                          <p:attrName>ppt_w</p:attrName>
                                        </p:attrNameLst>
                                      </p:cBhvr>
                                      <p:tavLst>
                                        <p:tav tm="0">
                                          <p:val>
                                            <p:fltVal val="0"/>
                                          </p:val>
                                        </p:tav>
                                        <p:tav tm="100000">
                                          <p:val>
                                            <p:strVal val="#ppt_w"/>
                                          </p:val>
                                        </p:tav>
                                      </p:tavLst>
                                    </p:anim>
                                    <p:anim calcmode="lin" valueType="num">
                                      <p:cBhvr>
                                        <p:cTn id="70" dur="400" fill="hold"/>
                                        <p:tgtEl>
                                          <p:spTgt spid="4"/>
                                        </p:tgtEl>
                                        <p:attrNameLst>
                                          <p:attrName>ppt_h</p:attrName>
                                        </p:attrNameLst>
                                      </p:cBhvr>
                                      <p:tavLst>
                                        <p:tav tm="0">
                                          <p:val>
                                            <p:fltVal val="0"/>
                                          </p:val>
                                        </p:tav>
                                        <p:tav tm="100000">
                                          <p:val>
                                            <p:strVal val="#ppt_h"/>
                                          </p:val>
                                        </p:tav>
                                      </p:tavLst>
                                    </p:anim>
                                    <p:animEffect transition="in" filter="fade">
                                      <p:cBhvr>
                                        <p:cTn id="71" dur="400"/>
                                        <p:tgtEl>
                                          <p:spTgt spid="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 calcmode="lin" valueType="num">
                                      <p:cBhvr>
                                        <p:cTn id="74" dur="400" fill="hold"/>
                                        <p:tgtEl>
                                          <p:spTgt spid="62"/>
                                        </p:tgtEl>
                                        <p:attrNameLst>
                                          <p:attrName>ppt_w</p:attrName>
                                        </p:attrNameLst>
                                      </p:cBhvr>
                                      <p:tavLst>
                                        <p:tav tm="0">
                                          <p:val>
                                            <p:fltVal val="0"/>
                                          </p:val>
                                        </p:tav>
                                        <p:tav tm="100000">
                                          <p:val>
                                            <p:strVal val="#ppt_w"/>
                                          </p:val>
                                        </p:tav>
                                      </p:tavLst>
                                    </p:anim>
                                    <p:anim calcmode="lin" valueType="num">
                                      <p:cBhvr>
                                        <p:cTn id="75" dur="400" fill="hold"/>
                                        <p:tgtEl>
                                          <p:spTgt spid="62"/>
                                        </p:tgtEl>
                                        <p:attrNameLst>
                                          <p:attrName>ppt_h</p:attrName>
                                        </p:attrNameLst>
                                      </p:cBhvr>
                                      <p:tavLst>
                                        <p:tav tm="0">
                                          <p:val>
                                            <p:fltVal val="0"/>
                                          </p:val>
                                        </p:tav>
                                        <p:tav tm="100000">
                                          <p:val>
                                            <p:strVal val="#ppt_h"/>
                                          </p:val>
                                        </p:tav>
                                      </p:tavLst>
                                    </p:anim>
                                    <p:animEffect transition="in" filter="fade">
                                      <p:cBhvr>
                                        <p:cTn id="76" dur="400"/>
                                        <p:tgtEl>
                                          <p:spTgt spid="62"/>
                                        </p:tgtEl>
                                      </p:cBhvr>
                                    </p:animEffect>
                                  </p:childTnLst>
                                </p:cTn>
                              </p:par>
                              <p:par>
                                <p:cTn id="77" presetID="53" presetClass="entr" presetSubtype="16" fill="hold" nodeType="withEffect">
                                  <p:stCondLst>
                                    <p:cond delay="0"/>
                                  </p:stCondLst>
                                  <p:childTnLst>
                                    <p:set>
                                      <p:cBhvr>
                                        <p:cTn id="78" dur="1" fill="hold">
                                          <p:stCondLst>
                                            <p:cond delay="0"/>
                                          </p:stCondLst>
                                        </p:cTn>
                                        <p:tgtEl>
                                          <p:spTgt spid="15372"/>
                                        </p:tgtEl>
                                        <p:attrNameLst>
                                          <p:attrName>style.visibility</p:attrName>
                                        </p:attrNameLst>
                                      </p:cBhvr>
                                      <p:to>
                                        <p:strVal val="visible"/>
                                      </p:to>
                                    </p:set>
                                    <p:anim calcmode="lin" valueType="num">
                                      <p:cBhvr>
                                        <p:cTn id="79" dur="400" fill="hold"/>
                                        <p:tgtEl>
                                          <p:spTgt spid="15372"/>
                                        </p:tgtEl>
                                        <p:attrNameLst>
                                          <p:attrName>ppt_w</p:attrName>
                                        </p:attrNameLst>
                                      </p:cBhvr>
                                      <p:tavLst>
                                        <p:tav tm="0">
                                          <p:val>
                                            <p:fltVal val="0"/>
                                          </p:val>
                                        </p:tav>
                                        <p:tav tm="100000">
                                          <p:val>
                                            <p:strVal val="#ppt_w"/>
                                          </p:val>
                                        </p:tav>
                                      </p:tavLst>
                                    </p:anim>
                                    <p:anim calcmode="lin" valueType="num">
                                      <p:cBhvr>
                                        <p:cTn id="80" dur="400" fill="hold"/>
                                        <p:tgtEl>
                                          <p:spTgt spid="15372"/>
                                        </p:tgtEl>
                                        <p:attrNameLst>
                                          <p:attrName>ppt_h</p:attrName>
                                        </p:attrNameLst>
                                      </p:cBhvr>
                                      <p:tavLst>
                                        <p:tav tm="0">
                                          <p:val>
                                            <p:fltVal val="0"/>
                                          </p:val>
                                        </p:tav>
                                        <p:tav tm="100000">
                                          <p:val>
                                            <p:strVal val="#ppt_h"/>
                                          </p:val>
                                        </p:tav>
                                      </p:tavLst>
                                    </p:anim>
                                    <p:animEffect transition="in" filter="fade">
                                      <p:cBhvr>
                                        <p:cTn id="81" dur="400"/>
                                        <p:tgtEl>
                                          <p:spTgt spid="1537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400" fill="hold"/>
                                        <p:tgtEl>
                                          <p:spTgt spid="48"/>
                                        </p:tgtEl>
                                        <p:attrNameLst>
                                          <p:attrName>ppt_w</p:attrName>
                                        </p:attrNameLst>
                                      </p:cBhvr>
                                      <p:tavLst>
                                        <p:tav tm="0">
                                          <p:val>
                                            <p:fltVal val="0"/>
                                          </p:val>
                                        </p:tav>
                                        <p:tav tm="100000">
                                          <p:val>
                                            <p:strVal val="#ppt_w"/>
                                          </p:val>
                                        </p:tav>
                                      </p:tavLst>
                                    </p:anim>
                                    <p:anim calcmode="lin" valueType="num">
                                      <p:cBhvr>
                                        <p:cTn id="85" dur="400" fill="hold"/>
                                        <p:tgtEl>
                                          <p:spTgt spid="48"/>
                                        </p:tgtEl>
                                        <p:attrNameLst>
                                          <p:attrName>ppt_h</p:attrName>
                                        </p:attrNameLst>
                                      </p:cBhvr>
                                      <p:tavLst>
                                        <p:tav tm="0">
                                          <p:val>
                                            <p:fltVal val="0"/>
                                          </p:val>
                                        </p:tav>
                                        <p:tav tm="100000">
                                          <p:val>
                                            <p:strVal val="#ppt_h"/>
                                          </p:val>
                                        </p:tav>
                                      </p:tavLst>
                                    </p:anim>
                                    <p:animEffect transition="in" filter="fade">
                                      <p:cBhvr>
                                        <p:cTn id="86" dur="400"/>
                                        <p:tgtEl>
                                          <p:spTgt spid="48"/>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p:cTn id="89" dur="400" fill="hold"/>
                                        <p:tgtEl>
                                          <p:spTgt spid="47"/>
                                        </p:tgtEl>
                                        <p:attrNameLst>
                                          <p:attrName>ppt_w</p:attrName>
                                        </p:attrNameLst>
                                      </p:cBhvr>
                                      <p:tavLst>
                                        <p:tav tm="0">
                                          <p:val>
                                            <p:fltVal val="0"/>
                                          </p:val>
                                        </p:tav>
                                        <p:tav tm="100000">
                                          <p:val>
                                            <p:strVal val="#ppt_w"/>
                                          </p:val>
                                        </p:tav>
                                      </p:tavLst>
                                    </p:anim>
                                    <p:anim calcmode="lin" valueType="num">
                                      <p:cBhvr>
                                        <p:cTn id="90" dur="400" fill="hold"/>
                                        <p:tgtEl>
                                          <p:spTgt spid="47"/>
                                        </p:tgtEl>
                                        <p:attrNameLst>
                                          <p:attrName>ppt_h</p:attrName>
                                        </p:attrNameLst>
                                      </p:cBhvr>
                                      <p:tavLst>
                                        <p:tav tm="0">
                                          <p:val>
                                            <p:fltVal val="0"/>
                                          </p:val>
                                        </p:tav>
                                        <p:tav tm="100000">
                                          <p:val>
                                            <p:strVal val="#ppt_h"/>
                                          </p:val>
                                        </p:tav>
                                      </p:tavLst>
                                    </p:anim>
                                    <p:animEffect transition="in" filter="fade">
                                      <p:cBhvr>
                                        <p:cTn id="91" dur="400"/>
                                        <p:tgtEl>
                                          <p:spTgt spid="47"/>
                                        </p:tgtEl>
                                      </p:cBhvr>
                                    </p:animEffect>
                                  </p:childTnLst>
                                </p:cTn>
                              </p:par>
                              <p:par>
                                <p:cTn id="92" presetID="53" presetClass="entr" presetSubtype="16" fill="hold" nodeType="withEffect">
                                  <p:stCondLst>
                                    <p:cond delay="0"/>
                                  </p:stCondLst>
                                  <p:childTnLst>
                                    <p:set>
                                      <p:cBhvr>
                                        <p:cTn id="93" dur="1" fill="hold">
                                          <p:stCondLst>
                                            <p:cond delay="0"/>
                                          </p:stCondLst>
                                        </p:cTn>
                                        <p:tgtEl>
                                          <p:spTgt spid="15368"/>
                                        </p:tgtEl>
                                        <p:attrNameLst>
                                          <p:attrName>style.visibility</p:attrName>
                                        </p:attrNameLst>
                                      </p:cBhvr>
                                      <p:to>
                                        <p:strVal val="visible"/>
                                      </p:to>
                                    </p:set>
                                    <p:anim calcmode="lin" valueType="num">
                                      <p:cBhvr>
                                        <p:cTn id="94" dur="400" fill="hold"/>
                                        <p:tgtEl>
                                          <p:spTgt spid="15368"/>
                                        </p:tgtEl>
                                        <p:attrNameLst>
                                          <p:attrName>ppt_w</p:attrName>
                                        </p:attrNameLst>
                                      </p:cBhvr>
                                      <p:tavLst>
                                        <p:tav tm="0">
                                          <p:val>
                                            <p:fltVal val="0"/>
                                          </p:val>
                                        </p:tav>
                                        <p:tav tm="100000">
                                          <p:val>
                                            <p:strVal val="#ppt_w"/>
                                          </p:val>
                                        </p:tav>
                                      </p:tavLst>
                                    </p:anim>
                                    <p:anim calcmode="lin" valueType="num">
                                      <p:cBhvr>
                                        <p:cTn id="95" dur="400" fill="hold"/>
                                        <p:tgtEl>
                                          <p:spTgt spid="15368"/>
                                        </p:tgtEl>
                                        <p:attrNameLst>
                                          <p:attrName>ppt_h</p:attrName>
                                        </p:attrNameLst>
                                      </p:cBhvr>
                                      <p:tavLst>
                                        <p:tav tm="0">
                                          <p:val>
                                            <p:fltVal val="0"/>
                                          </p:val>
                                        </p:tav>
                                        <p:tav tm="100000">
                                          <p:val>
                                            <p:strVal val="#ppt_h"/>
                                          </p:val>
                                        </p:tav>
                                      </p:tavLst>
                                    </p:anim>
                                    <p:animEffect transition="in" filter="fade">
                                      <p:cBhvr>
                                        <p:cTn id="96" dur="400"/>
                                        <p:tgtEl>
                                          <p:spTgt spid="15368"/>
                                        </p:tgtEl>
                                      </p:cBhvr>
                                    </p:animEffect>
                                  </p:childTnLst>
                                </p:cTn>
                              </p:par>
                              <p:par>
                                <p:cTn id="97" presetID="53" presetClass="entr" presetSubtype="16"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p:cTn id="99" dur="400" fill="hold"/>
                                        <p:tgtEl>
                                          <p:spTgt spid="54"/>
                                        </p:tgtEl>
                                        <p:attrNameLst>
                                          <p:attrName>ppt_w</p:attrName>
                                        </p:attrNameLst>
                                      </p:cBhvr>
                                      <p:tavLst>
                                        <p:tav tm="0">
                                          <p:val>
                                            <p:fltVal val="0"/>
                                          </p:val>
                                        </p:tav>
                                        <p:tav tm="100000">
                                          <p:val>
                                            <p:strVal val="#ppt_w"/>
                                          </p:val>
                                        </p:tav>
                                      </p:tavLst>
                                    </p:anim>
                                    <p:anim calcmode="lin" valueType="num">
                                      <p:cBhvr>
                                        <p:cTn id="100" dur="400" fill="hold"/>
                                        <p:tgtEl>
                                          <p:spTgt spid="54"/>
                                        </p:tgtEl>
                                        <p:attrNameLst>
                                          <p:attrName>ppt_h</p:attrName>
                                        </p:attrNameLst>
                                      </p:cBhvr>
                                      <p:tavLst>
                                        <p:tav tm="0">
                                          <p:val>
                                            <p:fltVal val="0"/>
                                          </p:val>
                                        </p:tav>
                                        <p:tav tm="100000">
                                          <p:val>
                                            <p:strVal val="#ppt_h"/>
                                          </p:val>
                                        </p:tav>
                                      </p:tavLst>
                                    </p:anim>
                                    <p:animEffect transition="in" filter="fade">
                                      <p:cBhvr>
                                        <p:cTn id="101" dur="400"/>
                                        <p:tgtEl>
                                          <p:spTgt spid="54"/>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6"/>
                                        </p:tgtEl>
                                        <p:attrNameLst>
                                          <p:attrName>style.visibility</p:attrName>
                                        </p:attrNameLst>
                                      </p:cBhvr>
                                      <p:to>
                                        <p:strVal val="visible"/>
                                      </p:to>
                                    </p:set>
                                    <p:anim calcmode="lin" valueType="num">
                                      <p:cBhvr>
                                        <p:cTn id="104" dur="400" fill="hold"/>
                                        <p:tgtEl>
                                          <p:spTgt spid="6"/>
                                        </p:tgtEl>
                                        <p:attrNameLst>
                                          <p:attrName>ppt_w</p:attrName>
                                        </p:attrNameLst>
                                      </p:cBhvr>
                                      <p:tavLst>
                                        <p:tav tm="0">
                                          <p:val>
                                            <p:fltVal val="0"/>
                                          </p:val>
                                        </p:tav>
                                        <p:tav tm="100000">
                                          <p:val>
                                            <p:strVal val="#ppt_w"/>
                                          </p:val>
                                        </p:tav>
                                      </p:tavLst>
                                    </p:anim>
                                    <p:anim calcmode="lin" valueType="num">
                                      <p:cBhvr>
                                        <p:cTn id="105" dur="400" fill="hold"/>
                                        <p:tgtEl>
                                          <p:spTgt spid="6"/>
                                        </p:tgtEl>
                                        <p:attrNameLst>
                                          <p:attrName>ppt_h</p:attrName>
                                        </p:attrNameLst>
                                      </p:cBhvr>
                                      <p:tavLst>
                                        <p:tav tm="0">
                                          <p:val>
                                            <p:fltVal val="0"/>
                                          </p:val>
                                        </p:tav>
                                        <p:tav tm="100000">
                                          <p:val>
                                            <p:strVal val="#ppt_h"/>
                                          </p:val>
                                        </p:tav>
                                      </p:tavLst>
                                    </p:anim>
                                    <p:animEffect transition="in" filter="fade">
                                      <p:cBhvr>
                                        <p:cTn id="106"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animBg="1"/>
      <p:bldP spid="34" grpId="0" animBg="1"/>
      <p:bldP spid="3" grpId="0"/>
      <p:bldP spid="45" grpId="0"/>
      <p:bldP spid="47" grpId="0"/>
      <p:bldP spid="48" grpId="0"/>
      <p:bldP spid="4" grpId="0" animBg="1"/>
      <p:bldP spid="62" grpId="0" animBg="1"/>
      <p:bldP spid="6" grpId="0" animBg="1"/>
      <p:bldP spid="9" grpId="0" animBg="1"/>
      <p:bldP spid="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2. Fundamentación teórica</a:t>
            </a:r>
            <a:endParaRPr lang="es-EC" sz="3000" b="1" dirty="0"/>
          </a:p>
        </p:txBody>
      </p:sp>
      <p:sp>
        <p:nvSpPr>
          <p:cNvPr id="20" name="CuadroTexto 19">
            <a:extLst>
              <a:ext uri="{FF2B5EF4-FFF2-40B4-BE49-F238E27FC236}">
                <a16:creationId xmlns:a16="http://schemas.microsoft.com/office/drawing/2014/main" id="{DF204D29-770A-4888-977A-305EF973CB2F}"/>
              </a:ext>
            </a:extLst>
          </p:cNvPr>
          <p:cNvSpPr txBox="1"/>
          <p:nvPr/>
        </p:nvSpPr>
        <p:spPr>
          <a:xfrm>
            <a:off x="163165" y="6384522"/>
            <a:ext cx="84322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a:ea typeface="+mn-ea"/>
                <a:cs typeface="+mn-cs"/>
              </a:rPr>
              <a:t>(IGN, 2011).</a:t>
            </a:r>
          </a:p>
        </p:txBody>
      </p:sp>
      <p:sp>
        <p:nvSpPr>
          <p:cNvPr id="17" name="Rectángulo 16"/>
          <p:cNvSpPr/>
          <p:nvPr/>
        </p:nvSpPr>
        <p:spPr>
          <a:xfrm>
            <a:off x="7537083" y="5169839"/>
            <a:ext cx="4087401" cy="1003103"/>
          </a:xfrm>
          <a:prstGeom prst="rect">
            <a:avLst/>
          </a:prstGeom>
          <a:noFill/>
          <a:ln w="19050">
            <a:noFill/>
          </a:ln>
          <a:effectLst/>
        </p:spPr>
        <p:style>
          <a:lnRef idx="2">
            <a:schemeClr val="accent2"/>
          </a:lnRef>
          <a:fillRef idx="1">
            <a:schemeClr val="lt1"/>
          </a:fillRef>
          <a:effectRef idx="0">
            <a:schemeClr val="accent2"/>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 name="Grupo 14">
            <a:extLst>
              <a:ext uri="{FF2B5EF4-FFF2-40B4-BE49-F238E27FC236}">
                <a16:creationId xmlns:a16="http://schemas.microsoft.com/office/drawing/2014/main" id="{1AEADB04-501C-4B69-83EA-F9299BD4D686}"/>
              </a:ext>
            </a:extLst>
          </p:cNvPr>
          <p:cNvGrpSpPr/>
          <p:nvPr/>
        </p:nvGrpSpPr>
        <p:grpSpPr>
          <a:xfrm>
            <a:off x="8410652" y="836384"/>
            <a:ext cx="3659428" cy="2750265"/>
            <a:chOff x="6916192" y="2691245"/>
            <a:chExt cx="3930171" cy="3008642"/>
          </a:xfrm>
        </p:grpSpPr>
        <p:grpSp>
          <p:nvGrpSpPr>
            <p:cNvPr id="26" name="Grupo 11">
              <a:extLst>
                <a:ext uri="{FF2B5EF4-FFF2-40B4-BE49-F238E27FC236}">
                  <a16:creationId xmlns:a16="http://schemas.microsoft.com/office/drawing/2014/main" id="{03AE0F43-C85D-4F3B-9BBE-C860AEC002F8}"/>
                </a:ext>
              </a:extLst>
            </p:cNvPr>
            <p:cNvGrpSpPr/>
            <p:nvPr/>
          </p:nvGrpSpPr>
          <p:grpSpPr>
            <a:xfrm>
              <a:off x="6916192" y="2691245"/>
              <a:ext cx="3930171" cy="3008642"/>
              <a:chOff x="6916192" y="2691245"/>
              <a:chExt cx="3930171" cy="3008642"/>
            </a:xfrm>
          </p:grpSpPr>
          <p:pic>
            <p:nvPicPr>
              <p:cNvPr id="32" name="Imagen 74">
                <a:extLst>
                  <a:ext uri="{FF2B5EF4-FFF2-40B4-BE49-F238E27FC236}">
                    <a16:creationId xmlns:a16="http://schemas.microsoft.com/office/drawing/2014/main" id="{51EEF43C-01C1-41CB-B92E-61BB176D2417}"/>
                  </a:ext>
                </a:extLst>
              </p:cNvPr>
              <p:cNvPicPr/>
              <p:nvPr/>
            </p:nvPicPr>
            <p:blipFill rotWithShape="1">
              <a:blip r:embed="rId4">
                <a:extLst>
                  <a:ext uri="{28A0092B-C50C-407E-A947-70E740481C1C}">
                    <a14:useLocalDpi xmlns:a14="http://schemas.microsoft.com/office/drawing/2010/main" val="0"/>
                  </a:ext>
                </a:extLst>
              </a:blip>
              <a:srcRect l="52641" t="38107" r="3498" b="2356"/>
              <a:stretch/>
            </p:blipFill>
            <p:spPr>
              <a:xfrm>
                <a:off x="6916192" y="2691245"/>
                <a:ext cx="3930171" cy="3008642"/>
              </a:xfrm>
              <a:prstGeom prst="rect">
                <a:avLst/>
              </a:prstGeom>
            </p:spPr>
          </p:pic>
          <p:sp>
            <p:nvSpPr>
              <p:cNvPr id="33" name="Rectángulo 10">
                <a:extLst>
                  <a:ext uri="{FF2B5EF4-FFF2-40B4-BE49-F238E27FC236}">
                    <a16:creationId xmlns:a16="http://schemas.microsoft.com/office/drawing/2014/main" id="{C44EFBF6-6AF0-4B9C-90E5-91286609B11F}"/>
                  </a:ext>
                </a:extLst>
              </p:cNvPr>
              <p:cNvSpPr/>
              <p:nvPr/>
            </p:nvSpPr>
            <p:spPr>
              <a:xfrm>
                <a:off x="7192404" y="2691245"/>
                <a:ext cx="1309255" cy="24938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Urbano</a:t>
                </a:r>
                <a:endPar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grpSp>
        <p:pic>
          <p:nvPicPr>
            <p:cNvPr id="30" name="Imagen 75">
              <a:extLst>
                <a:ext uri="{FF2B5EF4-FFF2-40B4-BE49-F238E27FC236}">
                  <a16:creationId xmlns:a16="http://schemas.microsoft.com/office/drawing/2014/main" id="{BF092FA6-1795-47A9-9B9E-93B328700905}"/>
                </a:ext>
              </a:extLst>
            </p:cNvPr>
            <p:cNvPicPr/>
            <p:nvPr/>
          </p:nvPicPr>
          <p:blipFill rotWithShape="1">
            <a:blip r:embed="rId4">
              <a:extLst>
                <a:ext uri="{28A0092B-C50C-407E-A947-70E740481C1C}">
                  <a14:useLocalDpi xmlns:a14="http://schemas.microsoft.com/office/drawing/2010/main" val="0"/>
                </a:ext>
              </a:extLst>
            </a:blip>
            <a:srcRect l="78319" t="38313" r="6142" b="56341"/>
            <a:stretch/>
          </p:blipFill>
          <p:spPr>
            <a:xfrm>
              <a:off x="7192404" y="2976591"/>
              <a:ext cx="3572578" cy="917514"/>
            </a:xfrm>
            <a:prstGeom prst="rect">
              <a:avLst/>
            </a:prstGeom>
          </p:spPr>
        </p:pic>
        <p:sp>
          <p:nvSpPr>
            <p:cNvPr id="31" name="CuadroTexto 12">
              <a:extLst>
                <a:ext uri="{FF2B5EF4-FFF2-40B4-BE49-F238E27FC236}">
                  <a16:creationId xmlns:a16="http://schemas.microsoft.com/office/drawing/2014/main" id="{1BB09671-8AC5-4925-9EB7-3AC6A2EE30A7}"/>
                </a:ext>
              </a:extLst>
            </p:cNvPr>
            <p:cNvSpPr txBox="1"/>
            <p:nvPr/>
          </p:nvSpPr>
          <p:spPr>
            <a:xfrm>
              <a:off x="7192404" y="2929607"/>
              <a:ext cx="3075709"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35% Edificaciones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35% Vial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25% Suelo no edificado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5% Lámina de agua artificial</a:t>
              </a:r>
            </a:p>
          </p:txBody>
        </p:sp>
      </p:grpSp>
      <p:grpSp>
        <p:nvGrpSpPr>
          <p:cNvPr id="13" name="Group 12">
            <a:extLst>
              <a:ext uri="{FF2B5EF4-FFF2-40B4-BE49-F238E27FC236}">
                <a16:creationId xmlns:a16="http://schemas.microsoft.com/office/drawing/2014/main" id="{84B70530-1F58-44FF-98DC-9DA84DE39A9D}"/>
              </a:ext>
            </a:extLst>
          </p:cNvPr>
          <p:cNvGrpSpPr/>
          <p:nvPr/>
        </p:nvGrpSpPr>
        <p:grpSpPr>
          <a:xfrm>
            <a:off x="3323813" y="1783926"/>
            <a:ext cx="6991702" cy="3970911"/>
            <a:chOff x="3323813" y="1783926"/>
            <a:chExt cx="6991702" cy="3970911"/>
          </a:xfrm>
        </p:grpSpPr>
        <p:sp>
          <p:nvSpPr>
            <p:cNvPr id="38" name="Rectángulo redondeado 26">
              <a:extLst>
                <a:ext uri="{FF2B5EF4-FFF2-40B4-BE49-F238E27FC236}">
                  <a16:creationId xmlns:a16="http://schemas.microsoft.com/office/drawing/2014/main" id="{E0F45516-18C2-454E-973C-9ED205327CDA}"/>
                </a:ext>
              </a:extLst>
            </p:cNvPr>
            <p:cNvSpPr/>
            <p:nvPr/>
          </p:nvSpPr>
          <p:spPr>
            <a:xfrm>
              <a:off x="6875367" y="4900894"/>
              <a:ext cx="3440148" cy="826234"/>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Asentamiento agrícola residencial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Urbano mixto consolidado (Casco)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Urbano mixto no consolidado (Ensanche)</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A812514-F377-4F4D-B628-FD3A79794B4F}"/>
                </a:ext>
              </a:extLst>
            </p:cNvPr>
            <p:cNvGrpSpPr/>
            <p:nvPr/>
          </p:nvGrpSpPr>
          <p:grpSpPr>
            <a:xfrm>
              <a:off x="3323813" y="1783926"/>
              <a:ext cx="6385489" cy="3970911"/>
              <a:chOff x="3323813" y="1783926"/>
              <a:chExt cx="6385489" cy="3970911"/>
            </a:xfrm>
          </p:grpSpPr>
          <p:sp>
            <p:nvSpPr>
              <p:cNvPr id="23" name="Rectángulo redondeado 41">
                <a:extLst>
                  <a:ext uri="{FF2B5EF4-FFF2-40B4-BE49-F238E27FC236}">
                    <a16:creationId xmlns:a16="http://schemas.microsoft.com/office/drawing/2014/main" id="{72D82FF1-CBC9-427F-8EDC-C1CB99BE5234}"/>
                  </a:ext>
                </a:extLst>
              </p:cNvPr>
              <p:cNvSpPr/>
              <p:nvPr/>
            </p:nvSpPr>
            <p:spPr>
              <a:xfrm>
                <a:off x="5086935" y="1783926"/>
                <a:ext cx="3028289" cy="1518036"/>
              </a:xfrm>
              <a:prstGeom prst="roundRect">
                <a:avLst/>
              </a:prstGeom>
              <a:solidFill>
                <a:schemeClr val="accent2">
                  <a:lumMod val="20000"/>
                  <a:lumOff val="80000"/>
                </a:schemeClr>
              </a:solidFill>
              <a:ln w="19050">
                <a:solidFill>
                  <a:schemeClr val="accent2">
                    <a:lumMod val="60000"/>
                    <a:lumOff val="40000"/>
                  </a:schemeClr>
                </a:solidFill>
              </a:ln>
              <a:effectLst/>
            </p:spPr>
            <p:style>
              <a:lnRef idx="2">
                <a:schemeClr val="accent2"/>
              </a:lnRef>
              <a:fillRef idx="1">
                <a:schemeClr val="lt1"/>
              </a:fillRef>
              <a:effectRef idx="0">
                <a:schemeClr val="accent2"/>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Modelo de datos orientado a objetos (asigna más de una clase por polígono)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La UMM no es un limitante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No tiene pérdida de información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Rango de objetos ilimitado y extensible</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 name="Conector recto de flecha 78">
                <a:extLst>
                  <a:ext uri="{FF2B5EF4-FFF2-40B4-BE49-F238E27FC236}">
                    <a16:creationId xmlns:a16="http://schemas.microsoft.com/office/drawing/2014/main" id="{DC2B29BC-1F23-440F-8296-7738BC289122}"/>
                  </a:ext>
                </a:extLst>
              </p:cNvPr>
              <p:cNvCxnSpPr>
                <a:cxnSpLocks/>
                <a:stCxn id="82" idx="3"/>
                <a:endCxn id="23" idx="1"/>
              </p:cNvCxnSpPr>
              <p:nvPr/>
            </p:nvCxnSpPr>
            <p:spPr>
              <a:xfrm>
                <a:off x="4182834" y="2532179"/>
                <a:ext cx="904101" cy="10765"/>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
            <p:nvSpPr>
              <p:cNvPr id="34" name="Rectángulo redondeado 27">
                <a:extLst>
                  <a:ext uri="{FF2B5EF4-FFF2-40B4-BE49-F238E27FC236}">
                    <a16:creationId xmlns:a16="http://schemas.microsoft.com/office/drawing/2014/main" id="{A7F197E3-AE41-4F6A-8F2C-375C3B9B676F}"/>
                  </a:ext>
                </a:extLst>
              </p:cNvPr>
              <p:cNvSpPr/>
              <p:nvPr/>
            </p:nvSpPr>
            <p:spPr>
              <a:xfrm>
                <a:off x="3759657" y="3865298"/>
                <a:ext cx="2227722" cy="555022"/>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Clases simples (40)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ángulo redondeado 28">
                <a:extLst>
                  <a:ext uri="{FF2B5EF4-FFF2-40B4-BE49-F238E27FC236}">
                    <a16:creationId xmlns:a16="http://schemas.microsoft.com/office/drawing/2014/main" id="{59CAC70E-8109-443D-B019-2377B0EC20C9}"/>
                  </a:ext>
                </a:extLst>
              </p:cNvPr>
              <p:cNvSpPr/>
              <p:nvPr/>
            </p:nvSpPr>
            <p:spPr>
              <a:xfrm>
                <a:off x="7481580" y="3865298"/>
                <a:ext cx="2227722" cy="546703"/>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Clases compuestas (45)</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6" name="Conector recto de flecha 78">
                <a:extLst>
                  <a:ext uri="{FF2B5EF4-FFF2-40B4-BE49-F238E27FC236}">
                    <a16:creationId xmlns:a16="http://schemas.microsoft.com/office/drawing/2014/main" id="{6D17E3C3-63C5-49CF-9CFE-AD5C2EC39E5A}"/>
                  </a:ext>
                </a:extLst>
              </p:cNvPr>
              <p:cNvCxnSpPr>
                <a:cxnSpLocks/>
                <a:stCxn id="23" idx="2"/>
                <a:endCxn id="35" idx="0"/>
              </p:cNvCxnSpPr>
              <p:nvPr/>
            </p:nvCxnSpPr>
            <p:spPr>
              <a:xfrm>
                <a:off x="6601080" y="3301962"/>
                <a:ext cx="1994361" cy="563336"/>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37" name="Conector recto de flecha 78">
                <a:extLst>
                  <a:ext uri="{FF2B5EF4-FFF2-40B4-BE49-F238E27FC236}">
                    <a16:creationId xmlns:a16="http://schemas.microsoft.com/office/drawing/2014/main" id="{FAEF692C-A705-4BDA-B226-8B4A4AB52DFC}"/>
                  </a:ext>
                </a:extLst>
              </p:cNvPr>
              <p:cNvCxnSpPr>
                <a:cxnSpLocks/>
                <a:stCxn id="23" idx="2"/>
                <a:endCxn id="34" idx="0"/>
              </p:cNvCxnSpPr>
              <p:nvPr/>
            </p:nvCxnSpPr>
            <p:spPr>
              <a:xfrm flipH="1">
                <a:off x="4873518" y="3301962"/>
                <a:ext cx="1727562" cy="563336"/>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
            <p:nvSpPr>
              <p:cNvPr id="39" name="Rectángulo redondeado 26">
                <a:extLst>
                  <a:ext uri="{FF2B5EF4-FFF2-40B4-BE49-F238E27FC236}">
                    <a16:creationId xmlns:a16="http://schemas.microsoft.com/office/drawing/2014/main" id="{FE4A8FF9-49C5-41EE-8860-8EA8DDCC68ED}"/>
                  </a:ext>
                </a:extLst>
              </p:cNvPr>
              <p:cNvSpPr/>
              <p:nvPr/>
            </p:nvSpPr>
            <p:spPr>
              <a:xfrm>
                <a:off x="3323813" y="4865754"/>
                <a:ext cx="3099410" cy="889083"/>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300" b="0" i="0" u="none" strike="noStrike" kern="1200" cap="none" spc="0" normalizeH="0" baseline="0" noProof="0" dirty="0">
                    <a:ln>
                      <a:noFill/>
                    </a:ln>
                    <a:solidFill>
                      <a:prstClr val="black"/>
                    </a:solidFill>
                    <a:effectLst/>
                    <a:uLnTx/>
                    <a:uFillTx/>
                    <a:latin typeface="Calibri" panose="020F0502020204030204"/>
                    <a:ea typeface="+mn-ea"/>
                    <a:cs typeface="+mn-cs"/>
                  </a:rPr>
                  <a:t>Arbolado forestal, cultivos, edificaciones, matorral, páramo, prado, suelo desnudo, suelo no edificado, vial, zona de extracción, zonas quemadas.</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0" name="Conector recto de flecha 78">
                <a:extLst>
                  <a:ext uri="{FF2B5EF4-FFF2-40B4-BE49-F238E27FC236}">
                    <a16:creationId xmlns:a16="http://schemas.microsoft.com/office/drawing/2014/main" id="{50549A9D-628C-43CA-AED5-5BDD75F194A4}"/>
                  </a:ext>
                </a:extLst>
              </p:cNvPr>
              <p:cNvCxnSpPr>
                <a:cxnSpLocks/>
                <a:stCxn id="34" idx="2"/>
                <a:endCxn id="39" idx="0"/>
              </p:cNvCxnSpPr>
              <p:nvPr/>
            </p:nvCxnSpPr>
            <p:spPr>
              <a:xfrm>
                <a:off x="4873518" y="4420320"/>
                <a:ext cx="0" cy="445434"/>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41" name="Conector recto de flecha 78">
                <a:extLst>
                  <a:ext uri="{FF2B5EF4-FFF2-40B4-BE49-F238E27FC236}">
                    <a16:creationId xmlns:a16="http://schemas.microsoft.com/office/drawing/2014/main" id="{B5F96880-5212-41CA-898D-38C7749ECE91}"/>
                  </a:ext>
                </a:extLst>
              </p:cNvPr>
              <p:cNvCxnSpPr>
                <a:cxnSpLocks/>
                <a:stCxn id="35" idx="2"/>
                <a:endCxn id="38" idx="0"/>
              </p:cNvCxnSpPr>
              <p:nvPr/>
            </p:nvCxnSpPr>
            <p:spPr>
              <a:xfrm>
                <a:off x="8595441" y="4412001"/>
                <a:ext cx="0" cy="488893"/>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grpSp>
      </p:grpSp>
      <p:grpSp>
        <p:nvGrpSpPr>
          <p:cNvPr id="12" name="Group 11">
            <a:extLst>
              <a:ext uri="{FF2B5EF4-FFF2-40B4-BE49-F238E27FC236}">
                <a16:creationId xmlns:a16="http://schemas.microsoft.com/office/drawing/2014/main" id="{F2F2ACF4-209D-44DA-AE7B-0FCB752CFAF7}"/>
              </a:ext>
            </a:extLst>
          </p:cNvPr>
          <p:cNvGrpSpPr/>
          <p:nvPr/>
        </p:nvGrpSpPr>
        <p:grpSpPr>
          <a:xfrm>
            <a:off x="28667" y="3658635"/>
            <a:ext cx="3100820" cy="2157581"/>
            <a:chOff x="28667" y="3658635"/>
            <a:chExt cx="3100820" cy="2157581"/>
          </a:xfrm>
        </p:grpSpPr>
        <p:sp>
          <p:nvSpPr>
            <p:cNvPr id="54" name="Rectangle 53">
              <a:extLst>
                <a:ext uri="{FF2B5EF4-FFF2-40B4-BE49-F238E27FC236}">
                  <a16:creationId xmlns:a16="http://schemas.microsoft.com/office/drawing/2014/main" id="{EA0B95AF-3CDB-4B9B-85D8-61F0A9246B86}"/>
                </a:ext>
              </a:extLst>
            </p:cNvPr>
            <p:cNvSpPr/>
            <p:nvPr/>
          </p:nvSpPr>
          <p:spPr>
            <a:xfrm>
              <a:off x="28667" y="3658635"/>
              <a:ext cx="1623406" cy="1298724"/>
            </a:xfrm>
            <a:prstGeom prst="rect">
              <a:avLst/>
            </a:prstGeom>
            <a:blipFill rotWithShape="1">
              <a:blip r:embed="rId5"/>
              <a:stretch>
                <a:fillRect/>
              </a:stretch>
            </a:blipFill>
          </p:spPr>
          <p:style>
            <a:lnRef idx="1">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grpSp>
          <p:nvGrpSpPr>
            <p:cNvPr id="55" name="Group 54">
              <a:extLst>
                <a:ext uri="{FF2B5EF4-FFF2-40B4-BE49-F238E27FC236}">
                  <a16:creationId xmlns:a16="http://schemas.microsoft.com/office/drawing/2014/main" id="{774B2F3E-F5EC-47FC-A0EA-53EE5C8BF6B7}"/>
                </a:ext>
              </a:extLst>
            </p:cNvPr>
            <p:cNvGrpSpPr/>
            <p:nvPr/>
          </p:nvGrpSpPr>
          <p:grpSpPr>
            <a:xfrm>
              <a:off x="174773" y="4827488"/>
              <a:ext cx="1444831" cy="454553"/>
              <a:chOff x="869643" y="1171956"/>
              <a:chExt cx="1444831" cy="454553"/>
            </a:xfrm>
            <a:scene3d>
              <a:camera prst="orthographicFront"/>
              <a:lightRig rig="flat" dir="t"/>
            </a:scene3d>
          </p:grpSpPr>
          <p:sp>
            <p:nvSpPr>
              <p:cNvPr id="56" name="Speech Bubble: Rectangle 55">
                <a:extLst>
                  <a:ext uri="{FF2B5EF4-FFF2-40B4-BE49-F238E27FC236}">
                    <a16:creationId xmlns:a16="http://schemas.microsoft.com/office/drawing/2014/main" id="{96074796-A4E5-4F1F-B6C2-71549AFE6917}"/>
                  </a:ext>
                </a:extLst>
              </p:cNvPr>
              <p:cNvSpPr/>
              <p:nvPr/>
            </p:nvSpPr>
            <p:spPr>
              <a:xfrm>
                <a:off x="869643" y="1171956"/>
                <a:ext cx="1444831" cy="454553"/>
              </a:xfrm>
              <a:prstGeom prst="wedgeRectCallout">
                <a:avLst>
                  <a:gd name="adj1" fmla="val 20250"/>
                  <a:gd name="adj2" fmla="val -60700"/>
                </a:avLst>
              </a:prstGeom>
              <a:solidFill>
                <a:schemeClr val="accent5">
                  <a:lumMod val="60000"/>
                  <a:lumOff val="40000"/>
                </a:schemeClr>
              </a:solidFill>
              <a:ln>
                <a:solidFill>
                  <a:schemeClr val="accent5">
                    <a:lumMod val="75000"/>
                  </a:schemeClr>
                </a:solidFill>
              </a:ln>
              <a:sp3d prstMaterial="dkEdge">
                <a:bevelT w="8200" h="38100"/>
              </a:sp3d>
            </p:spPr>
            <p:style>
              <a:lnRef idx="0">
                <a:scrgbClr r="0" g="0" b="0"/>
              </a:lnRef>
              <a:fillRef idx="2">
                <a:scrgbClr r="0" g="0" b="0"/>
              </a:fillRef>
              <a:effectRef idx="1">
                <a:schemeClr val="accent2">
                  <a:alpha val="90000"/>
                  <a:hueOff val="0"/>
                  <a:satOff val="0"/>
                  <a:lumOff val="0"/>
                  <a:alphaOff val="0"/>
                </a:schemeClr>
              </a:effectRef>
              <a:fontRef idx="minor">
                <a:schemeClr val="dk1"/>
              </a:fontRef>
            </p:style>
          </p:sp>
          <p:sp>
            <p:nvSpPr>
              <p:cNvPr id="57" name="Speech Bubble: Rectangle 5">
                <a:extLst>
                  <a:ext uri="{FF2B5EF4-FFF2-40B4-BE49-F238E27FC236}">
                    <a16:creationId xmlns:a16="http://schemas.microsoft.com/office/drawing/2014/main" id="{A7387C06-0C78-4595-A390-F6687CF3232B}"/>
                  </a:ext>
                </a:extLst>
              </p:cNvPr>
              <p:cNvSpPr txBox="1"/>
              <p:nvPr/>
            </p:nvSpPr>
            <p:spPr>
              <a:xfrm>
                <a:off x="869643" y="1171956"/>
                <a:ext cx="1444831" cy="45455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Arbolado forestal</a:t>
                </a:r>
              </a:p>
            </p:txBody>
          </p:sp>
        </p:grpSp>
        <p:sp>
          <p:nvSpPr>
            <p:cNvPr id="58" name="Rectangle 57">
              <a:extLst>
                <a:ext uri="{FF2B5EF4-FFF2-40B4-BE49-F238E27FC236}">
                  <a16:creationId xmlns:a16="http://schemas.microsoft.com/office/drawing/2014/main" id="{B595F917-04FF-44EB-A1F8-BED3A18474CC}"/>
                </a:ext>
              </a:extLst>
            </p:cNvPr>
            <p:cNvSpPr/>
            <p:nvPr/>
          </p:nvSpPr>
          <p:spPr>
            <a:xfrm>
              <a:off x="1506081" y="4192810"/>
              <a:ext cx="1623406" cy="1298724"/>
            </a:xfrm>
            <a:prstGeom prst="rect">
              <a:avLst/>
            </a:prstGeom>
            <a:blipFill rotWithShape="1">
              <a:blip r:embed="rId6"/>
              <a:stretch>
                <a:fillRect/>
              </a:stretch>
            </a:blipFill>
          </p:spPr>
          <p:style>
            <a:lnRef idx="1">
              <a:schemeClr val="lt1">
                <a:hueOff val="0"/>
                <a:satOff val="0"/>
                <a:lumOff val="0"/>
                <a:alphaOff val="0"/>
              </a:schemeClr>
            </a:lnRef>
            <a:fillRef idx="1">
              <a:scrgbClr r="0" g="0" b="0"/>
            </a:fillRef>
            <a:effectRef idx="1">
              <a:schemeClr val="accent2">
                <a:tint val="50000"/>
                <a:hueOff val="-15593"/>
                <a:satOff val="-450"/>
                <a:lumOff val="1849"/>
                <a:alphaOff val="0"/>
              </a:schemeClr>
            </a:effectRef>
            <a:fontRef idx="minor">
              <a:schemeClr val="lt1">
                <a:hueOff val="0"/>
                <a:satOff val="0"/>
                <a:lumOff val="0"/>
                <a:alphaOff val="0"/>
              </a:schemeClr>
            </a:fontRef>
          </p:style>
        </p:sp>
        <p:grpSp>
          <p:nvGrpSpPr>
            <p:cNvPr id="59" name="Group 58">
              <a:extLst>
                <a:ext uri="{FF2B5EF4-FFF2-40B4-BE49-F238E27FC236}">
                  <a16:creationId xmlns:a16="http://schemas.microsoft.com/office/drawing/2014/main" id="{F2960EF0-3494-4261-AEB7-C0090C5B290F}"/>
                </a:ext>
              </a:extLst>
            </p:cNvPr>
            <p:cNvGrpSpPr/>
            <p:nvPr/>
          </p:nvGrpSpPr>
          <p:grpSpPr>
            <a:xfrm>
              <a:off x="1652187" y="5361663"/>
              <a:ext cx="1444831" cy="454553"/>
              <a:chOff x="4441136" y="1171956"/>
              <a:chExt cx="1444831" cy="454553"/>
            </a:xfrm>
            <a:scene3d>
              <a:camera prst="orthographicFront"/>
              <a:lightRig rig="flat" dir="t"/>
            </a:scene3d>
          </p:grpSpPr>
          <p:sp>
            <p:nvSpPr>
              <p:cNvPr id="60" name="Speech Bubble: Rectangle 59">
                <a:extLst>
                  <a:ext uri="{FF2B5EF4-FFF2-40B4-BE49-F238E27FC236}">
                    <a16:creationId xmlns:a16="http://schemas.microsoft.com/office/drawing/2014/main" id="{2DFA0667-28F7-4169-B7B1-B0BA7A39C536}"/>
                  </a:ext>
                </a:extLst>
              </p:cNvPr>
              <p:cNvSpPr/>
              <p:nvPr/>
            </p:nvSpPr>
            <p:spPr>
              <a:xfrm>
                <a:off x="4441136" y="1171956"/>
                <a:ext cx="1444831" cy="454553"/>
              </a:xfrm>
              <a:prstGeom prst="wedgeRectCallout">
                <a:avLst>
                  <a:gd name="adj1" fmla="val 20250"/>
                  <a:gd name="adj2" fmla="val -60700"/>
                </a:avLst>
              </a:prstGeom>
              <a:solidFill>
                <a:schemeClr val="accent5">
                  <a:lumMod val="60000"/>
                  <a:lumOff val="40000"/>
                </a:schemeClr>
              </a:solidFill>
              <a:ln>
                <a:solidFill>
                  <a:schemeClr val="accent5">
                    <a:lumMod val="75000"/>
                  </a:schemeClr>
                </a:solidFill>
              </a:ln>
              <a:sp3d prstMaterial="dkEdge">
                <a:bevelT w="8200" h="38100"/>
              </a:sp3d>
            </p:spPr>
            <p:style>
              <a:lnRef idx="0">
                <a:scrgbClr r="0" g="0" b="0"/>
              </a:lnRef>
              <a:fillRef idx="2">
                <a:scrgbClr r="0" g="0" b="0"/>
              </a:fillRef>
              <a:effectRef idx="1">
                <a:schemeClr val="accent2">
                  <a:alpha val="90000"/>
                  <a:hueOff val="0"/>
                  <a:satOff val="0"/>
                  <a:lumOff val="0"/>
                  <a:alphaOff val="-8000"/>
                </a:schemeClr>
              </a:effectRef>
              <a:fontRef idx="minor">
                <a:schemeClr val="dk1"/>
              </a:fontRef>
            </p:style>
          </p:sp>
          <p:sp>
            <p:nvSpPr>
              <p:cNvPr id="61" name="Speech Bubble: Rectangle 5">
                <a:extLst>
                  <a:ext uri="{FF2B5EF4-FFF2-40B4-BE49-F238E27FC236}">
                    <a16:creationId xmlns:a16="http://schemas.microsoft.com/office/drawing/2014/main" id="{D86A11B4-9B6F-492E-BEAB-FB2FCDB58796}"/>
                  </a:ext>
                </a:extLst>
              </p:cNvPr>
              <p:cNvSpPr txBox="1"/>
              <p:nvPr/>
            </p:nvSpPr>
            <p:spPr>
              <a:xfrm>
                <a:off x="4441136" y="1171956"/>
                <a:ext cx="1444831" cy="45455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Edificaciones</a:t>
                </a:r>
              </a:p>
            </p:txBody>
          </p:sp>
        </p:grpSp>
      </p:grpSp>
      <p:grpSp>
        <p:nvGrpSpPr>
          <p:cNvPr id="14" name="Group 13">
            <a:extLst>
              <a:ext uri="{FF2B5EF4-FFF2-40B4-BE49-F238E27FC236}">
                <a16:creationId xmlns:a16="http://schemas.microsoft.com/office/drawing/2014/main" id="{6C48FAC5-AA52-419B-AD0B-496256F72CA7}"/>
              </a:ext>
            </a:extLst>
          </p:cNvPr>
          <p:cNvGrpSpPr/>
          <p:nvPr/>
        </p:nvGrpSpPr>
        <p:grpSpPr>
          <a:xfrm>
            <a:off x="10278720" y="3732042"/>
            <a:ext cx="1623406" cy="1623405"/>
            <a:chOff x="10278720" y="3732042"/>
            <a:chExt cx="1623406" cy="1623405"/>
          </a:xfrm>
        </p:grpSpPr>
        <p:sp>
          <p:nvSpPr>
            <p:cNvPr id="62" name="Rectangle 61">
              <a:extLst>
                <a:ext uri="{FF2B5EF4-FFF2-40B4-BE49-F238E27FC236}">
                  <a16:creationId xmlns:a16="http://schemas.microsoft.com/office/drawing/2014/main" id="{F3BC5C19-E11F-4D6B-9D4B-C79549AAA0B2}"/>
                </a:ext>
              </a:extLst>
            </p:cNvPr>
            <p:cNvSpPr/>
            <p:nvPr/>
          </p:nvSpPr>
          <p:spPr>
            <a:xfrm>
              <a:off x="10278720" y="3732042"/>
              <a:ext cx="1623406" cy="1298724"/>
            </a:xfrm>
            <a:prstGeom prst="rect">
              <a:avLst/>
            </a:prstGeom>
            <a:blipFill rotWithShape="1">
              <a:blip r:embed="rId7"/>
              <a:stretch>
                <a:fillRect/>
              </a:stretch>
            </a:blipFill>
          </p:spPr>
          <p:style>
            <a:lnRef idx="1">
              <a:schemeClr val="lt1">
                <a:hueOff val="0"/>
                <a:satOff val="0"/>
                <a:lumOff val="0"/>
                <a:alphaOff val="0"/>
              </a:schemeClr>
            </a:lnRef>
            <a:fillRef idx="1">
              <a:scrgbClr r="0" g="0" b="0"/>
            </a:fillRef>
            <a:effectRef idx="1">
              <a:schemeClr val="accent2">
                <a:tint val="50000"/>
                <a:hueOff val="-62373"/>
                <a:satOff val="-1801"/>
                <a:lumOff val="7395"/>
                <a:alphaOff val="0"/>
              </a:schemeClr>
            </a:effectRef>
            <a:fontRef idx="minor">
              <a:schemeClr val="lt1">
                <a:hueOff val="0"/>
                <a:satOff val="0"/>
                <a:lumOff val="0"/>
                <a:alphaOff val="0"/>
              </a:schemeClr>
            </a:fontRef>
          </p:style>
        </p:sp>
        <p:grpSp>
          <p:nvGrpSpPr>
            <p:cNvPr id="63" name="Group 62">
              <a:extLst>
                <a:ext uri="{FF2B5EF4-FFF2-40B4-BE49-F238E27FC236}">
                  <a16:creationId xmlns:a16="http://schemas.microsoft.com/office/drawing/2014/main" id="{62071920-4735-4787-9E65-67CDE69969AE}"/>
                </a:ext>
              </a:extLst>
            </p:cNvPr>
            <p:cNvGrpSpPr/>
            <p:nvPr/>
          </p:nvGrpSpPr>
          <p:grpSpPr>
            <a:xfrm>
              <a:off x="10424826" y="4900894"/>
              <a:ext cx="1444831" cy="454553"/>
              <a:chOff x="1762516" y="4743449"/>
              <a:chExt cx="1444831" cy="454553"/>
            </a:xfrm>
            <a:scene3d>
              <a:camera prst="orthographicFront"/>
              <a:lightRig rig="flat" dir="t"/>
            </a:scene3d>
          </p:grpSpPr>
          <p:sp>
            <p:nvSpPr>
              <p:cNvPr id="64" name="Speech Bubble: Rectangle 63">
                <a:extLst>
                  <a:ext uri="{FF2B5EF4-FFF2-40B4-BE49-F238E27FC236}">
                    <a16:creationId xmlns:a16="http://schemas.microsoft.com/office/drawing/2014/main" id="{AF8AEE2B-E0C5-4876-BA2A-8C5CD6229C97}"/>
                  </a:ext>
                </a:extLst>
              </p:cNvPr>
              <p:cNvSpPr/>
              <p:nvPr/>
            </p:nvSpPr>
            <p:spPr>
              <a:xfrm>
                <a:off x="1762516" y="4743449"/>
                <a:ext cx="1444831" cy="454553"/>
              </a:xfrm>
              <a:prstGeom prst="wedgeRectCallout">
                <a:avLst>
                  <a:gd name="adj1" fmla="val 20250"/>
                  <a:gd name="adj2" fmla="val -60700"/>
                </a:avLst>
              </a:prstGeom>
              <a:solidFill>
                <a:schemeClr val="accent5">
                  <a:lumMod val="60000"/>
                  <a:lumOff val="40000"/>
                </a:schemeClr>
              </a:solidFill>
              <a:ln>
                <a:solidFill>
                  <a:schemeClr val="accent5">
                    <a:lumMod val="75000"/>
                  </a:schemeClr>
                </a:solidFill>
              </a:ln>
              <a:sp3d prstMaterial="dkEdge">
                <a:bevelT w="8200" h="38100"/>
              </a:sp3d>
            </p:spPr>
            <p:style>
              <a:lnRef idx="0">
                <a:scrgbClr r="0" g="0" b="0"/>
              </a:lnRef>
              <a:fillRef idx="2">
                <a:scrgbClr r="0" g="0" b="0"/>
              </a:fillRef>
              <a:effectRef idx="1">
                <a:schemeClr val="accent2">
                  <a:alpha val="90000"/>
                  <a:hueOff val="0"/>
                  <a:satOff val="0"/>
                  <a:lumOff val="0"/>
                  <a:alphaOff val="-32000"/>
                </a:schemeClr>
              </a:effectRef>
              <a:fontRef idx="minor">
                <a:schemeClr val="dk1"/>
              </a:fontRef>
            </p:style>
          </p:sp>
          <p:sp>
            <p:nvSpPr>
              <p:cNvPr id="65" name="Speech Bubble: Rectangle 5">
                <a:extLst>
                  <a:ext uri="{FF2B5EF4-FFF2-40B4-BE49-F238E27FC236}">
                    <a16:creationId xmlns:a16="http://schemas.microsoft.com/office/drawing/2014/main" id="{70FE6A6B-039B-4A86-8238-491D7E24ED17}"/>
                  </a:ext>
                </a:extLst>
              </p:cNvPr>
              <p:cNvSpPr txBox="1"/>
              <p:nvPr/>
            </p:nvSpPr>
            <p:spPr>
              <a:xfrm>
                <a:off x="1762516" y="4743449"/>
                <a:ext cx="1444831" cy="45455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s-ES" sz="1300" b="0" i="0" u="none" strike="noStrike" kern="1200" cap="none" spc="0" normalizeH="0" baseline="0" noProof="0" dirty="0">
                    <a:ln>
                      <a:noFill/>
                    </a:ln>
                    <a:solidFill>
                      <a:prstClr val="black"/>
                    </a:solidFill>
                    <a:effectLst/>
                    <a:uLnTx/>
                    <a:uFillTx/>
                    <a:latin typeface="Calibri" panose="020F0502020204030204"/>
                    <a:ea typeface="+mn-ea"/>
                    <a:cs typeface="+mn-cs"/>
                  </a:rPr>
                  <a:t>Vial</a:t>
                </a:r>
              </a:p>
            </p:txBody>
          </p:sp>
        </p:grpSp>
      </p:grpSp>
      <p:grpSp>
        <p:nvGrpSpPr>
          <p:cNvPr id="4" name="Grupo 3"/>
          <p:cNvGrpSpPr/>
          <p:nvPr/>
        </p:nvGrpSpPr>
        <p:grpSpPr>
          <a:xfrm>
            <a:off x="399437" y="663323"/>
            <a:ext cx="3783398" cy="2852752"/>
            <a:chOff x="399437" y="663323"/>
            <a:chExt cx="3783398" cy="2852752"/>
          </a:xfrm>
        </p:grpSpPr>
        <p:sp>
          <p:nvSpPr>
            <p:cNvPr id="29" name="Rectángulo redondeado 28"/>
            <p:cNvSpPr/>
            <p:nvPr/>
          </p:nvSpPr>
          <p:spPr>
            <a:xfrm>
              <a:off x="1955113" y="2266813"/>
              <a:ext cx="2227722" cy="546703"/>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SIOSE 1: 25 000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upo 2"/>
            <p:cNvGrpSpPr/>
            <p:nvPr/>
          </p:nvGrpSpPr>
          <p:grpSpPr>
            <a:xfrm>
              <a:off x="399437" y="663323"/>
              <a:ext cx="3783397" cy="2852752"/>
              <a:chOff x="399437" y="663323"/>
              <a:chExt cx="3783397" cy="2852752"/>
            </a:xfrm>
          </p:grpSpPr>
          <p:sp>
            <p:nvSpPr>
              <p:cNvPr id="27" name="Rectángulo redondeado 26"/>
              <p:cNvSpPr/>
              <p:nvPr/>
            </p:nvSpPr>
            <p:spPr>
              <a:xfrm>
                <a:off x="1985569" y="2969372"/>
                <a:ext cx="2197265" cy="546703"/>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MAGAP 1: 100 000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ángulo redondeado 27"/>
              <p:cNvSpPr/>
              <p:nvPr/>
            </p:nvSpPr>
            <p:spPr>
              <a:xfrm>
                <a:off x="1911096" y="1566486"/>
                <a:ext cx="2227722" cy="555022"/>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CORINE Land Cover 1:100 000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ángulo redondeado 6"/>
              <p:cNvSpPr/>
              <p:nvPr/>
            </p:nvSpPr>
            <p:spPr>
              <a:xfrm>
                <a:off x="399437" y="663323"/>
                <a:ext cx="2227721" cy="60579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Leyendas temáticas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4C8EEAA3-F1BD-41BB-9553-7D51092F989E}"/>
                  </a:ext>
                </a:extLst>
              </p:cNvPr>
              <p:cNvGrpSpPr/>
              <p:nvPr/>
            </p:nvGrpSpPr>
            <p:grpSpPr>
              <a:xfrm>
                <a:off x="1468305" y="1255859"/>
                <a:ext cx="517264" cy="1986865"/>
                <a:chOff x="1468305" y="1255859"/>
                <a:chExt cx="517264" cy="1986865"/>
              </a:xfrm>
            </p:grpSpPr>
            <p:grpSp>
              <p:nvGrpSpPr>
                <p:cNvPr id="6" name="Group 5">
                  <a:extLst>
                    <a:ext uri="{FF2B5EF4-FFF2-40B4-BE49-F238E27FC236}">
                      <a16:creationId xmlns:a16="http://schemas.microsoft.com/office/drawing/2014/main" id="{ACC85E70-83FD-4566-9999-4605D95DE80D}"/>
                    </a:ext>
                  </a:extLst>
                </p:cNvPr>
                <p:cNvGrpSpPr/>
                <p:nvPr/>
              </p:nvGrpSpPr>
              <p:grpSpPr>
                <a:xfrm>
                  <a:off x="1470523" y="1255859"/>
                  <a:ext cx="484589" cy="1284306"/>
                  <a:chOff x="1470523" y="1255859"/>
                  <a:chExt cx="484589" cy="1284306"/>
                </a:xfrm>
              </p:grpSpPr>
              <p:cxnSp>
                <p:nvCxnSpPr>
                  <p:cNvPr id="5" name="Conector angular 4"/>
                  <p:cNvCxnSpPr>
                    <a:cxnSpLocks/>
                    <a:endCxn id="28" idx="1"/>
                  </p:cNvCxnSpPr>
                  <p:nvPr/>
                </p:nvCxnSpPr>
                <p:spPr>
                  <a:xfrm rot="16200000" flipH="1">
                    <a:off x="1396741" y="1329641"/>
                    <a:ext cx="588137" cy="440574"/>
                  </a:xfrm>
                  <a:prstGeom prst="bentConnector2">
                    <a:avLst/>
                  </a:prstGeom>
                  <a:ln w="38100">
                    <a:headEnd type="oval"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5" name="Conector angular 14"/>
                  <p:cNvCxnSpPr>
                    <a:endCxn id="29" idx="1"/>
                  </p:cNvCxnSpPr>
                  <p:nvPr/>
                </p:nvCxnSpPr>
                <p:spPr>
                  <a:xfrm rot="16200000" flipH="1">
                    <a:off x="1360114" y="1945166"/>
                    <a:ext cx="705408" cy="484589"/>
                  </a:xfrm>
                  <a:prstGeom prst="bentConnector2">
                    <a:avLst/>
                  </a:prstGeom>
                  <a:ln w="38100">
                    <a:headEnd type="oval" w="med" len="med"/>
                    <a:tailEnd type="triangle" w="med" len="med"/>
                  </a:ln>
                </p:spPr>
                <p:style>
                  <a:lnRef idx="3">
                    <a:schemeClr val="accent2"/>
                  </a:lnRef>
                  <a:fillRef idx="0">
                    <a:schemeClr val="accent2"/>
                  </a:fillRef>
                  <a:effectRef idx="2">
                    <a:schemeClr val="accent2"/>
                  </a:effectRef>
                  <a:fontRef idx="minor">
                    <a:schemeClr val="tx1"/>
                  </a:fontRef>
                </p:style>
              </p:cxnSp>
            </p:grpSp>
            <p:cxnSp>
              <p:nvCxnSpPr>
                <p:cNvPr id="18" name="Conector angular 14">
                  <a:extLst>
                    <a:ext uri="{FF2B5EF4-FFF2-40B4-BE49-F238E27FC236}">
                      <a16:creationId xmlns:a16="http://schemas.microsoft.com/office/drawing/2014/main" id="{45F03386-5C2A-4AA0-9257-953EDAB665E2}"/>
                    </a:ext>
                  </a:extLst>
                </p:cNvPr>
                <p:cNvCxnSpPr>
                  <a:cxnSpLocks/>
                  <a:endCxn id="27" idx="1"/>
                </p:cNvCxnSpPr>
                <p:nvPr/>
              </p:nvCxnSpPr>
              <p:spPr>
                <a:xfrm rot="16200000" flipH="1">
                  <a:off x="1374259" y="2631414"/>
                  <a:ext cx="705356" cy="517264"/>
                </a:xfrm>
                <a:prstGeom prst="bentConnector2">
                  <a:avLst/>
                </a:prstGeom>
                <a:ln w="38100">
                  <a:headEnd type="oval" w="med" len="med"/>
                  <a:tailEnd type="triangle" w="med" len="med"/>
                </a:ln>
              </p:spPr>
              <p:style>
                <a:lnRef idx="3">
                  <a:schemeClr val="accent2"/>
                </a:lnRef>
                <a:fillRef idx="0">
                  <a:schemeClr val="accent2"/>
                </a:fillRef>
                <a:effectRef idx="2">
                  <a:schemeClr val="accent2"/>
                </a:effectRef>
                <a:fontRef idx="minor">
                  <a:schemeClr val="tx1"/>
                </a:fontRef>
              </p:style>
            </p:cxnSp>
          </p:grpSp>
          <p:sp>
            <p:nvSpPr>
              <p:cNvPr id="82" name="Rectangle: Rounded Corners 81">
                <a:extLst>
                  <a:ext uri="{FF2B5EF4-FFF2-40B4-BE49-F238E27FC236}">
                    <a16:creationId xmlns:a16="http://schemas.microsoft.com/office/drawing/2014/main" id="{B072E4F7-72A4-4A78-AC4D-E103B57580FA}"/>
                  </a:ext>
                </a:extLst>
              </p:cNvPr>
              <p:cNvSpPr/>
              <p:nvPr/>
            </p:nvSpPr>
            <p:spPr>
              <a:xfrm>
                <a:off x="1945281" y="2266813"/>
                <a:ext cx="2227721" cy="530731"/>
              </a:xfrm>
              <a:prstGeom prst="roundRect">
                <a:avLst/>
              </a:prstGeom>
              <a:noFill/>
              <a:ln w="317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9" name="Rectangle: Rounded Corners 81">
            <a:extLst>
              <a:ext uri="{FF2B5EF4-FFF2-40B4-BE49-F238E27FC236}">
                <a16:creationId xmlns:a16="http://schemas.microsoft.com/office/drawing/2014/main" id="{B072E4F7-72A4-4A78-AC4D-E103B57580FA}"/>
              </a:ext>
            </a:extLst>
          </p:cNvPr>
          <p:cNvSpPr/>
          <p:nvPr/>
        </p:nvSpPr>
        <p:spPr>
          <a:xfrm>
            <a:off x="1948529" y="2273848"/>
            <a:ext cx="2227721" cy="530731"/>
          </a:xfrm>
          <a:prstGeom prst="roundRect">
            <a:avLst/>
          </a:prstGeom>
          <a:noFill/>
          <a:ln w="317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09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 fill="hold"/>
                                        <p:tgtEl>
                                          <p:spTgt spid="4"/>
                                        </p:tgtEl>
                                        <p:attrNameLst>
                                          <p:attrName>ppt_x</p:attrName>
                                        </p:attrNameLst>
                                      </p:cBhvr>
                                      <p:tavLst>
                                        <p:tav tm="0">
                                          <p:val>
                                            <p:strVal val="#ppt_x"/>
                                          </p:val>
                                        </p:tav>
                                        <p:tav tm="100000">
                                          <p:val>
                                            <p:strVal val="#ppt_x"/>
                                          </p:val>
                                        </p:tav>
                                      </p:tavLst>
                                    </p:anim>
                                    <p:anim calcmode="lin" valueType="num">
                                      <p:cBhvr additive="base">
                                        <p:cTn id="8" dur="4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400"/>
                                        <p:tgtEl>
                                          <p:spTgt spid="49"/>
                                        </p:tgtEl>
                                      </p:cBhvr>
                                    </p:animEffect>
                                    <p:anim calcmode="lin" valueType="num">
                                      <p:cBhvr>
                                        <p:cTn id="12" dur="400" fill="hold"/>
                                        <p:tgtEl>
                                          <p:spTgt spid="49"/>
                                        </p:tgtEl>
                                        <p:attrNameLst>
                                          <p:attrName>ppt_x</p:attrName>
                                        </p:attrNameLst>
                                      </p:cBhvr>
                                      <p:tavLst>
                                        <p:tav tm="0">
                                          <p:val>
                                            <p:strVal val="#ppt_x"/>
                                          </p:val>
                                        </p:tav>
                                        <p:tav tm="100000">
                                          <p:val>
                                            <p:strVal val="#ppt_x"/>
                                          </p:val>
                                        </p:tav>
                                      </p:tavLst>
                                    </p:anim>
                                    <p:anim calcmode="lin" valueType="num">
                                      <p:cBhvr>
                                        <p:cTn id="13" dur="400" fill="hold"/>
                                        <p:tgtEl>
                                          <p:spTgt spid="49"/>
                                        </p:tgtEl>
                                        <p:attrNameLst>
                                          <p:attrName>ppt_y</p:attrName>
                                        </p:attrNameLst>
                                      </p:cBhvr>
                                      <p:tavLst>
                                        <p:tav tm="0">
                                          <p:val>
                                            <p:strVal val="#ppt_y+.1"/>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1" nodeType="clickEffect">
                                  <p:stCondLst>
                                    <p:cond delay="0"/>
                                  </p:stCondLst>
                                  <p:childTnLst>
                                    <p:animRot by="120000">
                                      <p:cBhvr>
                                        <p:cTn id="22" dur="60" fill="hold">
                                          <p:stCondLst>
                                            <p:cond delay="0"/>
                                          </p:stCondLst>
                                        </p:cTn>
                                        <p:tgtEl>
                                          <p:spTgt spid="49"/>
                                        </p:tgtEl>
                                        <p:attrNameLst>
                                          <p:attrName>r</p:attrName>
                                        </p:attrNameLst>
                                      </p:cBhvr>
                                    </p:animRot>
                                    <p:animRot by="-240000">
                                      <p:cBhvr>
                                        <p:cTn id="23" dur="120" fill="hold">
                                          <p:stCondLst>
                                            <p:cond delay="120"/>
                                          </p:stCondLst>
                                        </p:cTn>
                                        <p:tgtEl>
                                          <p:spTgt spid="49"/>
                                        </p:tgtEl>
                                        <p:attrNameLst>
                                          <p:attrName>r</p:attrName>
                                        </p:attrNameLst>
                                      </p:cBhvr>
                                    </p:animRot>
                                    <p:animRot by="240000">
                                      <p:cBhvr>
                                        <p:cTn id="24" dur="120" fill="hold">
                                          <p:stCondLst>
                                            <p:cond delay="240"/>
                                          </p:stCondLst>
                                        </p:cTn>
                                        <p:tgtEl>
                                          <p:spTgt spid="49"/>
                                        </p:tgtEl>
                                        <p:attrNameLst>
                                          <p:attrName>r</p:attrName>
                                        </p:attrNameLst>
                                      </p:cBhvr>
                                    </p:animRot>
                                    <p:animRot by="-240000">
                                      <p:cBhvr>
                                        <p:cTn id="25" dur="120" fill="hold">
                                          <p:stCondLst>
                                            <p:cond delay="360"/>
                                          </p:stCondLst>
                                        </p:cTn>
                                        <p:tgtEl>
                                          <p:spTgt spid="49"/>
                                        </p:tgtEl>
                                        <p:attrNameLst>
                                          <p:attrName>r</p:attrName>
                                        </p:attrNameLst>
                                      </p:cBhvr>
                                    </p:animRot>
                                    <p:animRot by="120000">
                                      <p:cBhvr>
                                        <p:cTn id="26" dur="120" fill="hold">
                                          <p:stCondLst>
                                            <p:cond delay="480"/>
                                          </p:stCondLst>
                                        </p:cTn>
                                        <p:tgtEl>
                                          <p:spTgt spid="4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399"/>
                                          </p:stCondLst>
                                        </p:cTn>
                                        <p:tgtEl>
                                          <p:spTgt spid="13"/>
                                        </p:tgtEl>
                                        <p:attrNameLst>
                                          <p:attrName>style.visibility</p:attrName>
                                        </p:attrNameLst>
                                      </p:cBhvr>
                                      <p:to>
                                        <p:strVal val="visible"/>
                                      </p:to>
                                    </p:set>
                                  </p:childTnLst>
                                </p:cTn>
                              </p:par>
                              <p:par>
                                <p:cTn id="31" presetID="3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400" fill="hold"/>
                                        <p:tgtEl>
                                          <p:spTgt spid="12"/>
                                        </p:tgtEl>
                                        <p:attrNameLst>
                                          <p:attrName>ppt_w</p:attrName>
                                        </p:attrNameLst>
                                      </p:cBhvr>
                                      <p:tavLst>
                                        <p:tav tm="0">
                                          <p:val>
                                            <p:fltVal val="0"/>
                                          </p:val>
                                        </p:tav>
                                        <p:tav tm="100000">
                                          <p:val>
                                            <p:strVal val="#ppt_w"/>
                                          </p:val>
                                        </p:tav>
                                      </p:tavLst>
                                    </p:anim>
                                    <p:anim calcmode="lin" valueType="num">
                                      <p:cBhvr>
                                        <p:cTn id="34" dur="400" fill="hold"/>
                                        <p:tgtEl>
                                          <p:spTgt spid="12"/>
                                        </p:tgtEl>
                                        <p:attrNameLst>
                                          <p:attrName>ppt_h</p:attrName>
                                        </p:attrNameLst>
                                      </p:cBhvr>
                                      <p:tavLst>
                                        <p:tav tm="0">
                                          <p:val>
                                            <p:fltVal val="0"/>
                                          </p:val>
                                        </p:tav>
                                        <p:tav tm="100000">
                                          <p:val>
                                            <p:strVal val="#ppt_h"/>
                                          </p:val>
                                        </p:tav>
                                      </p:tavLst>
                                    </p:anim>
                                    <p:anim calcmode="lin" valueType="num">
                                      <p:cBhvr>
                                        <p:cTn id="35" dur="400" fill="hold"/>
                                        <p:tgtEl>
                                          <p:spTgt spid="12"/>
                                        </p:tgtEl>
                                        <p:attrNameLst>
                                          <p:attrName>style.rotation</p:attrName>
                                        </p:attrNameLst>
                                      </p:cBhvr>
                                      <p:tavLst>
                                        <p:tav tm="0">
                                          <p:val>
                                            <p:fltVal val="90"/>
                                          </p:val>
                                        </p:tav>
                                        <p:tav tm="100000">
                                          <p:val>
                                            <p:fltVal val="0"/>
                                          </p:val>
                                        </p:tav>
                                      </p:tavLst>
                                    </p:anim>
                                    <p:animEffect transition="in" filter="fade">
                                      <p:cBhvr>
                                        <p:cTn id="36" dur="400"/>
                                        <p:tgtEl>
                                          <p:spTgt spid="12"/>
                                        </p:tgtEl>
                                      </p:cBhvr>
                                    </p:animEffect>
                                  </p:childTnLst>
                                </p:cTn>
                              </p:par>
                              <p:par>
                                <p:cTn id="37" presetID="53" presetClass="entr" presetSubtype="16"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400" fill="hold"/>
                                        <p:tgtEl>
                                          <p:spTgt spid="14"/>
                                        </p:tgtEl>
                                        <p:attrNameLst>
                                          <p:attrName>ppt_w</p:attrName>
                                        </p:attrNameLst>
                                      </p:cBhvr>
                                      <p:tavLst>
                                        <p:tav tm="0">
                                          <p:val>
                                            <p:fltVal val="0"/>
                                          </p:val>
                                        </p:tav>
                                        <p:tav tm="100000">
                                          <p:val>
                                            <p:strVal val="#ppt_w"/>
                                          </p:val>
                                        </p:tav>
                                      </p:tavLst>
                                    </p:anim>
                                    <p:anim calcmode="lin" valueType="num">
                                      <p:cBhvr>
                                        <p:cTn id="40" dur="400" fill="hold"/>
                                        <p:tgtEl>
                                          <p:spTgt spid="14"/>
                                        </p:tgtEl>
                                        <p:attrNameLst>
                                          <p:attrName>ppt_h</p:attrName>
                                        </p:attrNameLst>
                                      </p:cBhvr>
                                      <p:tavLst>
                                        <p:tav tm="0">
                                          <p:val>
                                            <p:fltVal val="0"/>
                                          </p:val>
                                        </p:tav>
                                        <p:tav tm="100000">
                                          <p:val>
                                            <p:strVal val="#ppt_h"/>
                                          </p:val>
                                        </p:tav>
                                      </p:tavLst>
                                    </p:anim>
                                    <p:animEffect transition="in" filter="fade">
                                      <p:cBhvr>
                                        <p:cTn id="41" dur="400"/>
                                        <p:tgtEl>
                                          <p:spTgt spid="14"/>
                                        </p:tgtEl>
                                      </p:cBhvr>
                                    </p:animEffect>
                                  </p:childTnLst>
                                </p:cTn>
                              </p:par>
                              <p:par>
                                <p:cTn id="42" presetID="53" presetClass="entr" presetSubtype="16"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400" fill="hold"/>
                                        <p:tgtEl>
                                          <p:spTgt spid="25"/>
                                        </p:tgtEl>
                                        <p:attrNameLst>
                                          <p:attrName>ppt_w</p:attrName>
                                        </p:attrNameLst>
                                      </p:cBhvr>
                                      <p:tavLst>
                                        <p:tav tm="0">
                                          <p:val>
                                            <p:fltVal val="0"/>
                                          </p:val>
                                        </p:tav>
                                        <p:tav tm="100000">
                                          <p:val>
                                            <p:strVal val="#ppt_w"/>
                                          </p:val>
                                        </p:tav>
                                      </p:tavLst>
                                    </p:anim>
                                    <p:anim calcmode="lin" valueType="num">
                                      <p:cBhvr>
                                        <p:cTn id="45" dur="400" fill="hold"/>
                                        <p:tgtEl>
                                          <p:spTgt spid="25"/>
                                        </p:tgtEl>
                                        <p:attrNameLst>
                                          <p:attrName>ppt_h</p:attrName>
                                        </p:attrNameLst>
                                      </p:cBhvr>
                                      <p:tavLst>
                                        <p:tav tm="0">
                                          <p:val>
                                            <p:fltVal val="0"/>
                                          </p:val>
                                        </p:tav>
                                        <p:tav tm="100000">
                                          <p:val>
                                            <p:strVal val="#ppt_h"/>
                                          </p:val>
                                        </p:tav>
                                      </p:tavLst>
                                    </p:anim>
                                    <p:animEffect transition="in" filter="fade">
                                      <p:cBhvr>
                                        <p:cTn id="46" dur="4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9" grpId="0" animBg="1"/>
      <p:bldP spid="4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2. Fundamentación teórica</a:t>
            </a:r>
            <a:endParaRPr lang="es-EC" sz="3000" b="1" dirty="0"/>
          </a:p>
        </p:txBody>
      </p:sp>
      <p:pic>
        <p:nvPicPr>
          <p:cNvPr id="32" name="Picture 12">
            <a:extLst>
              <a:ext uri="{FF2B5EF4-FFF2-40B4-BE49-F238E27FC236}">
                <a16:creationId xmlns:a16="http://schemas.microsoft.com/office/drawing/2014/main" id="{CAC4E7BD-5991-4BFE-985B-E416229D054C}"/>
              </a:ext>
            </a:extLst>
          </p:cNvPr>
          <p:cNvPicPr>
            <a:picLocks noChangeAspect="1"/>
          </p:cNvPicPr>
          <p:nvPr/>
        </p:nvPicPr>
        <p:blipFill>
          <a:blip r:embed="rId5"/>
          <a:stretch>
            <a:fillRect/>
          </a:stretch>
        </p:blipFill>
        <p:spPr>
          <a:xfrm>
            <a:off x="5194606" y="1836030"/>
            <a:ext cx="6286378" cy="2455800"/>
          </a:xfrm>
          <a:prstGeom prst="rect">
            <a:avLst/>
          </a:prstGeom>
        </p:spPr>
      </p:pic>
      <p:sp>
        <p:nvSpPr>
          <p:cNvPr id="9" name="Rectángulo redondeado 6">
            <a:extLst>
              <a:ext uri="{FF2B5EF4-FFF2-40B4-BE49-F238E27FC236}">
                <a16:creationId xmlns:a16="http://schemas.microsoft.com/office/drawing/2014/main" id="{9369E8D6-F71A-4877-A9BA-12BC42404EF8}"/>
              </a:ext>
            </a:extLst>
          </p:cNvPr>
          <p:cNvSpPr/>
          <p:nvPr/>
        </p:nvSpPr>
        <p:spPr>
          <a:xfrm>
            <a:off x="3550389" y="659452"/>
            <a:ext cx="5091222"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panose="020F0502020204030204"/>
                <a:ea typeface="+mn-ea"/>
                <a:cs typeface="+mn-cs"/>
              </a:rPr>
              <a:t>Validación de la cartografía temática</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ángulo redondeado 43">
            <a:extLst>
              <a:ext uri="{FF2B5EF4-FFF2-40B4-BE49-F238E27FC236}">
                <a16:creationId xmlns:a16="http://schemas.microsoft.com/office/drawing/2014/main" id="{8205AEB7-B110-45A1-A577-5F938E0A2100}"/>
              </a:ext>
            </a:extLst>
          </p:cNvPr>
          <p:cNvSpPr/>
          <p:nvPr/>
        </p:nvSpPr>
        <p:spPr>
          <a:xfrm>
            <a:off x="6601520" y="1300931"/>
            <a:ext cx="3039849" cy="3819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Matriz de confusión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8743262-7223-42D7-82DE-88B2C7172D2F}"/>
                  </a:ext>
                </a:extLst>
              </p:cNvPr>
              <p:cNvSpPr txBox="1"/>
              <p:nvPr/>
            </p:nvSpPr>
            <p:spPr>
              <a:xfrm>
                <a:off x="4004737" y="5422777"/>
                <a:ext cx="68942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s-ES"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r>
                        <a:rPr kumimoji="0" lang="en-US"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88743262-7223-42D7-82DE-88B2C7172D2F}"/>
                  </a:ext>
                </a:extLst>
              </p:cNvPr>
              <p:cNvSpPr txBox="1">
                <a:spLocks noRot="1" noChangeAspect="1" noMove="1" noResize="1" noEditPoints="1" noAdjustHandles="1" noChangeArrowheads="1" noChangeShapeType="1" noTextEdit="1"/>
              </p:cNvSpPr>
              <p:nvPr/>
            </p:nvSpPr>
            <p:spPr>
              <a:xfrm>
                <a:off x="4004737" y="5422777"/>
                <a:ext cx="6894284" cy="338554"/>
              </a:xfrm>
              <a:prstGeom prst="rect">
                <a:avLst/>
              </a:prstGeom>
              <a:blipFill>
                <a:blip r:embed="rId6"/>
                <a:stretch>
                  <a:fillRect b="-10909"/>
                </a:stretch>
              </a:blipFill>
            </p:spPr>
            <p:txBody>
              <a:bodyPr/>
              <a:lstStyle/>
              <a:p>
                <a:r>
                  <a:rPr lang="en-US">
                    <a:noFill/>
                  </a:rPr>
                  <a:t> </a:t>
                </a:r>
              </a:p>
            </p:txBody>
          </p:sp>
        </mc:Fallback>
      </mc:AlternateContent>
      <p:graphicFrame>
        <p:nvGraphicFramePr>
          <p:cNvPr id="36" name="Objeto 35"/>
          <p:cNvGraphicFramePr>
            <a:graphicFrameLocks noChangeAspect="1"/>
          </p:cNvGraphicFramePr>
          <p:nvPr>
            <p:extLst>
              <p:ext uri="{D42A27DB-BD31-4B8C-83A1-F6EECF244321}">
                <p14:modId xmlns:p14="http://schemas.microsoft.com/office/powerpoint/2010/main" val="1207197333"/>
              </p:ext>
            </p:extLst>
          </p:nvPr>
        </p:nvGraphicFramePr>
        <p:xfrm>
          <a:off x="8121445" y="4492113"/>
          <a:ext cx="4009874" cy="1806536"/>
        </p:xfrm>
        <a:graphic>
          <a:graphicData uri="http://schemas.openxmlformats.org/presentationml/2006/ole">
            <mc:AlternateContent xmlns:mc="http://schemas.openxmlformats.org/markup-compatibility/2006">
              <mc:Choice xmlns:v="urn:schemas-microsoft-com:vml" Requires="v">
                <p:oleObj spid="_x0000_s17446" name="Documento" r:id="rId7" imgW="5483860" imgH="1905328" progId="Word.Document.12">
                  <p:embed/>
                </p:oleObj>
              </mc:Choice>
              <mc:Fallback>
                <p:oleObj name="Documento" r:id="rId7" imgW="5483860" imgH="1905328" progId="Word.Document.12">
                  <p:embed/>
                  <p:pic>
                    <p:nvPicPr>
                      <p:cNvPr id="36" name="Objeto 35"/>
                      <p:cNvPicPr/>
                      <p:nvPr/>
                    </p:nvPicPr>
                    <p:blipFill>
                      <a:blip r:embed="rId8"/>
                      <a:stretch>
                        <a:fillRect/>
                      </a:stretch>
                    </p:blipFill>
                    <p:spPr>
                      <a:xfrm>
                        <a:off x="8121445" y="4492113"/>
                        <a:ext cx="4009874" cy="1806536"/>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D63330AB-1528-4D0D-B02A-ADB4AB56C3C4}"/>
              </a:ext>
            </a:extLst>
          </p:cNvPr>
          <p:cNvGrpSpPr/>
          <p:nvPr/>
        </p:nvGrpSpPr>
        <p:grpSpPr>
          <a:xfrm>
            <a:off x="4004737" y="4492113"/>
            <a:ext cx="4047236" cy="1422401"/>
            <a:chOff x="3827838" y="4665095"/>
            <a:chExt cx="4047236" cy="1422401"/>
          </a:xfrm>
        </p:grpSpPr>
        <mc:AlternateContent xmlns:mc="http://schemas.openxmlformats.org/markup-compatibility/2006" xmlns:a14="http://schemas.microsoft.com/office/drawing/2010/main">
          <mc:Choice Requires="a14">
            <p:sp>
              <p:nvSpPr>
                <p:cNvPr id="34" name="TextBox 29">
                  <a:extLst>
                    <a:ext uri="{FF2B5EF4-FFF2-40B4-BE49-F238E27FC236}">
                      <a16:creationId xmlns:a16="http://schemas.microsoft.com/office/drawing/2014/main" id="{0D5451C0-9D27-4632-B132-2692C8616DE2}"/>
                    </a:ext>
                  </a:extLst>
                </p:cNvPr>
                <p:cNvSpPr txBox="1"/>
                <p:nvPr/>
              </p:nvSpPr>
              <p:spPr>
                <a:xfrm>
                  <a:off x="3827838" y="5442576"/>
                  <a:ext cx="4047236" cy="6449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6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e>
                        </m:acc>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nary>
                              <m:naryPr>
                                <m:chr m:val="∑"/>
                                <m:subHide m:val="on"/>
                                <m:supHide m:val="on"/>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sSub>
                                  <m:sSubPr>
                                    <m:ctrlPr>
                                      <a:rPr kumimoji="0" lang="en-US"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𝑖𝑖</m:t>
                                    </m:r>
                                  </m:sub>
                                </m:sSub>
                              </m:e>
                            </m:nary>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chr m:val="∑"/>
                                <m:subHide m:val="on"/>
                                <m:supHide m:val="on"/>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sSub>
                                  <m:sSubPr>
                                    <m:ctrlPr>
                                      <a:rPr kumimoji="0" lang="en-US"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b>
                                </m:sSub>
                                <m:sSub>
                                  <m:sSubPr>
                                    <m:ctrlPr>
                                      <a:rPr kumimoji="0" lang="en-US"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e>
                            </m:nary>
                          </m:num>
                          <m:den>
                            <m:sSup>
                              <m:sSupPr>
                                <m:ctrlPr>
                                  <a:rPr kumimoji="0" lang="en-US"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p>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ary>
                              <m:naryPr>
                                <m:chr m:val="∑"/>
                                <m:subHide m:val="on"/>
                                <m:supHide m:val="on"/>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sSub>
                                  <m:sSubPr>
                                    <m:ctrlPr>
                                      <a:rPr kumimoji="0" lang="en-US"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b>
                                </m:sSub>
                                <m:sSub>
                                  <m:sSubPr>
                                    <m:ctrlPr>
                                      <a:rPr kumimoji="0" lang="en-US"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e>
                            </m:nary>
                          </m:den>
                        </m:f>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4" name="TextBox 29">
                  <a:extLst>
                    <a:ext uri="{FF2B5EF4-FFF2-40B4-BE49-F238E27FC236}">
                      <a16:creationId xmlns:a16="http://schemas.microsoft.com/office/drawing/2014/main" id="{0D5451C0-9D27-4632-B132-2692C8616DE2}"/>
                    </a:ext>
                  </a:extLst>
                </p:cNvPr>
                <p:cNvSpPr txBox="1">
                  <a:spLocks noRot="1" noChangeAspect="1" noMove="1" noResize="1" noEditPoints="1" noAdjustHandles="1" noChangeArrowheads="1" noChangeShapeType="1" noTextEdit="1"/>
                </p:cNvSpPr>
                <p:nvPr/>
              </p:nvSpPr>
              <p:spPr>
                <a:xfrm>
                  <a:off x="3827838" y="5442576"/>
                  <a:ext cx="4047236" cy="644920"/>
                </a:xfrm>
                <a:prstGeom prst="rect">
                  <a:avLst/>
                </a:prstGeom>
                <a:blipFill>
                  <a:blip r:embed="rId9"/>
                  <a:stretch>
                    <a:fillRect/>
                  </a:stretch>
                </a:blipFill>
              </p:spPr>
              <p:txBody>
                <a:bodyPr/>
                <a:lstStyle/>
                <a:p>
                  <a:r>
                    <a:rPr lang="en-US">
                      <a:noFill/>
                    </a:rPr>
                    <a:t> </a:t>
                  </a:r>
                </a:p>
              </p:txBody>
            </p:sp>
          </mc:Fallback>
        </mc:AlternateContent>
        <p:sp>
          <p:nvSpPr>
            <p:cNvPr id="14" name="Rectángulo redondeado 44">
              <a:extLst>
                <a:ext uri="{FF2B5EF4-FFF2-40B4-BE49-F238E27FC236}">
                  <a16:creationId xmlns:a16="http://schemas.microsoft.com/office/drawing/2014/main" id="{FBCB1171-6861-456C-A5ED-B0C5BB2B40CA}"/>
                </a:ext>
              </a:extLst>
            </p:cNvPr>
            <p:cNvSpPr/>
            <p:nvPr/>
          </p:nvSpPr>
          <p:spPr>
            <a:xfrm>
              <a:off x="4645838" y="4665095"/>
              <a:ext cx="2733840" cy="3819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Índice Kappa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7218C5E-BC27-436E-84D1-367D4F45BD35}"/>
                  </a:ext>
                </a:extLst>
              </p:cNvPr>
              <p:cNvSpPr txBox="1"/>
              <p:nvPr/>
            </p:nvSpPr>
            <p:spPr>
              <a:xfrm>
                <a:off x="0" y="2863399"/>
                <a:ext cx="71112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s-EC"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n-US"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17218C5E-BC27-436E-84D1-367D4F45BD35}"/>
                  </a:ext>
                </a:extLst>
              </p:cNvPr>
              <p:cNvSpPr txBox="1">
                <a:spLocks noRot="1" noChangeAspect="1" noMove="1" noResize="1" noEditPoints="1" noAdjustHandles="1" noChangeArrowheads="1" noChangeShapeType="1" noTextEdit="1"/>
              </p:cNvSpPr>
              <p:nvPr/>
            </p:nvSpPr>
            <p:spPr>
              <a:xfrm>
                <a:off x="0" y="2863399"/>
                <a:ext cx="7111218" cy="338554"/>
              </a:xfrm>
              <a:prstGeom prst="rect">
                <a:avLst/>
              </a:prstGeom>
              <a:blipFill>
                <a:blip r:embed="rId10"/>
                <a:stretch>
                  <a:fillRect b="-10909"/>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204A2FA5-6A30-491F-8B68-44CB92E2115E}"/>
              </a:ext>
            </a:extLst>
          </p:cNvPr>
          <p:cNvGrpSpPr/>
          <p:nvPr/>
        </p:nvGrpSpPr>
        <p:grpSpPr>
          <a:xfrm>
            <a:off x="103247" y="1350755"/>
            <a:ext cx="6894284" cy="4584251"/>
            <a:chOff x="103247" y="1350755"/>
            <a:chExt cx="6894284" cy="4584251"/>
          </a:xfrm>
        </p:grpSpPr>
        <p:grpSp>
          <p:nvGrpSpPr>
            <p:cNvPr id="3" name="Group 2">
              <a:extLst>
                <a:ext uri="{FF2B5EF4-FFF2-40B4-BE49-F238E27FC236}">
                  <a16:creationId xmlns:a16="http://schemas.microsoft.com/office/drawing/2014/main" id="{8A6FD5CB-6BB5-48D5-8908-5CECB2100C10}"/>
                </a:ext>
              </a:extLst>
            </p:cNvPr>
            <p:cNvGrpSpPr/>
            <p:nvPr/>
          </p:nvGrpSpPr>
          <p:grpSpPr>
            <a:xfrm>
              <a:off x="894123" y="1350755"/>
              <a:ext cx="3110614" cy="4584251"/>
              <a:chOff x="894123" y="1350755"/>
              <a:chExt cx="3110614" cy="4584251"/>
            </a:xfrm>
          </p:grpSpPr>
          <mc:AlternateContent xmlns:mc="http://schemas.openxmlformats.org/markup-compatibility/2006" xmlns:a14="http://schemas.microsoft.com/office/drawing/2010/main">
            <mc:Choice Requires="a14">
              <p:sp>
                <p:nvSpPr>
                  <p:cNvPr id="31" name="TextBox 6">
                    <a:extLst>
                      <a:ext uri="{FF2B5EF4-FFF2-40B4-BE49-F238E27FC236}">
                        <a16:creationId xmlns:a16="http://schemas.microsoft.com/office/drawing/2014/main" id="{4DDCDAD9-491A-49D7-A258-A7632ACCAD3A}"/>
                      </a:ext>
                    </a:extLst>
                  </p:cNvPr>
                  <p:cNvSpPr txBox="1"/>
                  <p:nvPr/>
                </p:nvSpPr>
                <p:spPr>
                  <a:xfrm>
                    <a:off x="946953" y="1836030"/>
                    <a:ext cx="2435146" cy="225478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b>
                          </m:sSub>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𝑧</m:t>
                                  </m:r>
                                </m:e>
                                <m:sup>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𝑝</m:t>
                              </m:r>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𝑝</m:t>
                              </m:r>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num>
                            <m:den>
                              <m:sSup>
                                <m:sSup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𝑑</m:t>
                                  </m:r>
                                </m:e>
                                <m:sup>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s-ES" sz="1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rPr>
                              </m:ctrlPr>
                            </m:fPr>
                            <m:num>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b>
                              </m:sSub>
                            </m:num>
                            <m:den>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rPr>
                                  </m:ctrlPr>
                                </m:fPr>
                                <m:num>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b>
                                  </m:sSub>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den>
                              </m:f>
                            </m:den>
                          </m:f>
                          <m:r>
                            <a:rPr kumimoji="0" lang="es-E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31" name="TextBox 6">
                    <a:extLst>
                      <a:ext uri="{FF2B5EF4-FFF2-40B4-BE49-F238E27FC236}">
                        <a16:creationId xmlns:a16="http://schemas.microsoft.com/office/drawing/2014/main" id="{4DDCDAD9-491A-49D7-A258-A7632ACCAD3A}"/>
                      </a:ext>
                    </a:extLst>
                  </p:cNvPr>
                  <p:cNvSpPr txBox="1">
                    <a:spLocks noRot="1" noChangeAspect="1" noMove="1" noResize="1" noEditPoints="1" noAdjustHandles="1" noChangeArrowheads="1" noChangeShapeType="1" noTextEdit="1"/>
                  </p:cNvSpPr>
                  <p:nvPr/>
                </p:nvSpPr>
                <p:spPr>
                  <a:xfrm>
                    <a:off x="946953" y="1836030"/>
                    <a:ext cx="2435146" cy="2254784"/>
                  </a:xfrm>
                  <a:prstGeom prst="rect">
                    <a:avLst/>
                  </a:prstGeom>
                  <a:blipFill>
                    <a:blip r:embed="rId11"/>
                    <a:stretch>
                      <a:fillRect/>
                    </a:stretch>
                  </a:blipFill>
                </p:spPr>
                <p:txBody>
                  <a:bodyPr/>
                  <a:lstStyle/>
                  <a:p>
                    <a:r>
                      <a:rPr lang="en-US">
                        <a:noFill/>
                      </a:rPr>
                      <a:t> </a:t>
                    </a:r>
                  </a:p>
                </p:txBody>
              </p:sp>
            </mc:Fallback>
          </mc:AlternateContent>
          <p:sp>
            <p:nvSpPr>
              <p:cNvPr id="13" name="Rectángulo redondeado 26">
                <a:extLst>
                  <a:ext uri="{FF2B5EF4-FFF2-40B4-BE49-F238E27FC236}">
                    <a16:creationId xmlns:a16="http://schemas.microsoft.com/office/drawing/2014/main" id="{A967D486-A9CC-4614-A326-51C48434ACA9}"/>
                  </a:ext>
                </a:extLst>
              </p:cNvPr>
              <p:cNvSpPr/>
              <p:nvPr/>
            </p:nvSpPr>
            <p:spPr>
              <a:xfrm>
                <a:off x="1006515" y="1350755"/>
                <a:ext cx="2578607" cy="378974"/>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Muestreo aleatorio estratificado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7E1459-9DF6-442E-ABC6-DB862A42BBF2}"/>
                      </a:ext>
                    </a:extLst>
                  </p:cNvPr>
                  <p:cNvSpPr txBox="1"/>
                  <p:nvPr/>
                </p:nvSpPr>
                <p:spPr>
                  <a:xfrm>
                    <a:off x="894123" y="3903681"/>
                    <a:ext cx="3110614" cy="20313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Donde:</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s-ES" sz="1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s-ES" sz="1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b>
                        </m:sSub>
                        <m:r>
                          <a:rPr kumimoji="0" lang="es-ES" sz="1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es-ES" sz="12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es el tamaño para una población infinita.</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n: es el número de puntos del muestreo.</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N: es el número total de polígonos.</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z: es el nivel de confianza del 95% (z=1.96).</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p: es la probabilidad a </a:t>
                    </a:r>
                    <a:r>
                      <a:rPr kumimoji="0" lang="es-ES" sz="1200" b="0"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piori</a:t>
                    </a:r>
                    <a:r>
                      <a:rPr kumimoji="0" lang="es-ES" sz="12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del 90% (p=0.9).</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d: es el intervalo de error del 5% (d=0.05).</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6C7E1459-9DF6-442E-ABC6-DB862A42BBF2}"/>
                      </a:ext>
                    </a:extLst>
                  </p:cNvPr>
                  <p:cNvSpPr txBox="1">
                    <a:spLocks noRot="1" noChangeAspect="1" noMove="1" noResize="1" noEditPoints="1" noAdjustHandles="1" noChangeArrowheads="1" noChangeShapeType="1" noTextEdit="1"/>
                  </p:cNvSpPr>
                  <p:nvPr/>
                </p:nvSpPr>
                <p:spPr>
                  <a:xfrm>
                    <a:off x="894123" y="3903681"/>
                    <a:ext cx="3110614" cy="2031325"/>
                  </a:xfrm>
                  <a:prstGeom prst="rect">
                    <a:avLst/>
                  </a:prstGeom>
                  <a:blipFill>
                    <a:blip r:embed="rId12"/>
                    <a:stretch>
                      <a:fillRect l="-19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DFEFBE4-CE86-4803-B9E4-81371A0F85BC}"/>
                    </a:ext>
                  </a:extLst>
                </p:cNvPr>
                <p:cNvSpPr txBox="1"/>
                <p:nvPr/>
              </p:nvSpPr>
              <p:spPr>
                <a:xfrm>
                  <a:off x="103247" y="3508116"/>
                  <a:ext cx="68942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s-EC"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r>
                          <a:rPr kumimoji="0" lang="en-US"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1DFEFBE4-CE86-4803-B9E4-81371A0F85BC}"/>
                    </a:ext>
                  </a:extLst>
                </p:cNvPr>
                <p:cNvSpPr txBox="1">
                  <a:spLocks noRot="1" noChangeAspect="1" noMove="1" noResize="1" noEditPoints="1" noAdjustHandles="1" noChangeArrowheads="1" noChangeShapeType="1" noTextEdit="1"/>
                </p:cNvSpPr>
                <p:nvPr/>
              </p:nvSpPr>
              <p:spPr>
                <a:xfrm>
                  <a:off x="103247" y="3508116"/>
                  <a:ext cx="6894284" cy="338554"/>
                </a:xfrm>
                <a:prstGeom prst="rect">
                  <a:avLst/>
                </a:prstGeom>
                <a:blipFill>
                  <a:blip r:embed="rId13"/>
                  <a:stretch>
                    <a:fillRect b="-8929"/>
                  </a:stretch>
                </a:blipFill>
              </p:spPr>
              <p:txBody>
                <a:bodyPr/>
                <a:lstStyle/>
                <a:p>
                  <a:r>
                    <a:rPr lang="en-US">
                      <a:noFill/>
                    </a:rPr>
                    <a:t> </a:t>
                  </a:r>
                </a:p>
              </p:txBody>
            </p:sp>
          </mc:Fallback>
        </mc:AlternateContent>
      </p:grpSp>
      <p:sp>
        <p:nvSpPr>
          <p:cNvPr id="17" name="Rectángulo 8">
            <a:extLst>
              <a:ext uri="{FF2B5EF4-FFF2-40B4-BE49-F238E27FC236}">
                <a16:creationId xmlns:a16="http://schemas.microsoft.com/office/drawing/2014/main" id="{D6B6F55E-8155-4E40-9619-1EF8DA69D5E9}"/>
              </a:ext>
            </a:extLst>
          </p:cNvPr>
          <p:cNvSpPr/>
          <p:nvPr/>
        </p:nvSpPr>
        <p:spPr>
          <a:xfrm>
            <a:off x="103247" y="6413181"/>
            <a:ext cx="265162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Calibri" panose="020F0502020204030204"/>
                <a:ea typeface="+mn-ea"/>
                <a:cs typeface="+mn-cs"/>
              </a:rPr>
              <a:t>(IGN, 2014c; Landis &amp; Koch ,1977)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ángulo redondeado 43">
            <a:extLst>
              <a:ext uri="{FF2B5EF4-FFF2-40B4-BE49-F238E27FC236}">
                <a16:creationId xmlns:a16="http://schemas.microsoft.com/office/drawing/2014/main" id="{8205AEB7-B110-45A1-A577-5F938E0A2100}"/>
              </a:ext>
            </a:extLst>
          </p:cNvPr>
          <p:cNvSpPr/>
          <p:nvPr/>
        </p:nvSpPr>
        <p:spPr>
          <a:xfrm>
            <a:off x="970104" y="2138585"/>
            <a:ext cx="2580285" cy="381916"/>
          </a:xfrm>
          <a:prstGeom prst="roundRect">
            <a:avLst/>
          </a:prstGeom>
          <a:solidFill>
            <a:schemeClr val="accent2">
              <a:lumMod val="20000"/>
              <a:lumOff val="80000"/>
            </a:schemeClr>
          </a:solidFill>
          <a:ln w="19050">
            <a:solidFill>
              <a:schemeClr val="accent2"/>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Tamaño</a:t>
            </a:r>
            <a:r>
              <a:rPr kumimoji="0" lang="es-ES" sz="1200" b="0" i="0" u="none" strike="noStrike" kern="1200" cap="none" spc="0" normalizeH="0" noProof="0" dirty="0">
                <a:ln>
                  <a:noFill/>
                </a:ln>
                <a:solidFill>
                  <a:prstClr val="black"/>
                </a:solidFill>
                <a:effectLst/>
                <a:uLnTx/>
                <a:uFillTx/>
                <a:latin typeface="Calibri" panose="020F0502020204030204"/>
                <a:ea typeface="+mn-ea"/>
                <a:cs typeface="+mn-cs"/>
              </a:rPr>
              <a:t> de la muestra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57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400" fill="hold"/>
                                        <p:tgtEl>
                                          <p:spTgt spid="32"/>
                                        </p:tgtEl>
                                        <p:attrNameLst>
                                          <p:attrName>ppt_w</p:attrName>
                                        </p:attrNameLst>
                                      </p:cBhvr>
                                      <p:tavLst>
                                        <p:tav tm="0">
                                          <p:val>
                                            <p:fltVal val="0"/>
                                          </p:val>
                                        </p:tav>
                                        <p:tav tm="100000">
                                          <p:val>
                                            <p:strVal val="#ppt_w"/>
                                          </p:val>
                                        </p:tav>
                                      </p:tavLst>
                                    </p:anim>
                                    <p:anim calcmode="lin" valueType="num">
                                      <p:cBhvr>
                                        <p:cTn id="8" dur="400" fill="hold"/>
                                        <p:tgtEl>
                                          <p:spTgt spid="32"/>
                                        </p:tgtEl>
                                        <p:attrNameLst>
                                          <p:attrName>ppt_h</p:attrName>
                                        </p:attrNameLst>
                                      </p:cBhvr>
                                      <p:tavLst>
                                        <p:tav tm="0">
                                          <p:val>
                                            <p:fltVal val="0"/>
                                          </p:val>
                                        </p:tav>
                                        <p:tav tm="100000">
                                          <p:val>
                                            <p:strVal val="#ppt_h"/>
                                          </p:val>
                                        </p:tav>
                                      </p:tavLst>
                                    </p:anim>
                                    <p:animEffect transition="in" filter="fade">
                                      <p:cBhvr>
                                        <p:cTn id="9" dur="4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400" fill="hold"/>
                                        <p:tgtEl>
                                          <p:spTgt spid="11"/>
                                        </p:tgtEl>
                                        <p:attrNameLst>
                                          <p:attrName>ppt_w</p:attrName>
                                        </p:attrNameLst>
                                      </p:cBhvr>
                                      <p:tavLst>
                                        <p:tav tm="0">
                                          <p:val>
                                            <p:fltVal val="0"/>
                                          </p:val>
                                        </p:tav>
                                        <p:tav tm="100000">
                                          <p:val>
                                            <p:strVal val="#ppt_w"/>
                                          </p:val>
                                        </p:tav>
                                      </p:tavLst>
                                    </p:anim>
                                    <p:anim calcmode="lin" valueType="num">
                                      <p:cBhvr>
                                        <p:cTn id="13" dur="400" fill="hold"/>
                                        <p:tgtEl>
                                          <p:spTgt spid="11"/>
                                        </p:tgtEl>
                                        <p:attrNameLst>
                                          <p:attrName>ppt_h</p:attrName>
                                        </p:attrNameLst>
                                      </p:cBhvr>
                                      <p:tavLst>
                                        <p:tav tm="0">
                                          <p:val>
                                            <p:fltVal val="0"/>
                                          </p:val>
                                        </p:tav>
                                        <p:tav tm="100000">
                                          <p:val>
                                            <p:strVal val="#ppt_h"/>
                                          </p:val>
                                        </p:tav>
                                      </p:tavLst>
                                    </p:anim>
                                    <p:animEffect transition="in" filter="fade">
                                      <p:cBhvr>
                                        <p:cTn id="14" dur="4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400" fill="hold"/>
                                        <p:tgtEl>
                                          <p:spTgt spid="12"/>
                                        </p:tgtEl>
                                        <p:attrNameLst>
                                          <p:attrName>ppt_w</p:attrName>
                                        </p:attrNameLst>
                                      </p:cBhvr>
                                      <p:tavLst>
                                        <p:tav tm="0">
                                          <p:val>
                                            <p:fltVal val="0"/>
                                          </p:val>
                                        </p:tav>
                                        <p:tav tm="100000">
                                          <p:val>
                                            <p:strVal val="#ppt_w"/>
                                          </p:val>
                                        </p:tav>
                                      </p:tavLst>
                                    </p:anim>
                                    <p:anim calcmode="lin" valueType="num">
                                      <p:cBhvr>
                                        <p:cTn id="18" dur="400" fill="hold"/>
                                        <p:tgtEl>
                                          <p:spTgt spid="12"/>
                                        </p:tgtEl>
                                        <p:attrNameLst>
                                          <p:attrName>ppt_h</p:attrName>
                                        </p:attrNameLst>
                                      </p:cBhvr>
                                      <p:tavLst>
                                        <p:tav tm="0">
                                          <p:val>
                                            <p:fltVal val="0"/>
                                          </p:val>
                                        </p:tav>
                                        <p:tav tm="100000">
                                          <p:val>
                                            <p:strVal val="#ppt_h"/>
                                          </p:val>
                                        </p:tav>
                                      </p:tavLst>
                                    </p:anim>
                                    <p:animEffect transition="in" filter="fade">
                                      <p:cBhvr>
                                        <p:cTn id="19" dur="4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400" fill="hold"/>
                                        <p:tgtEl>
                                          <p:spTgt spid="36"/>
                                        </p:tgtEl>
                                        <p:attrNameLst>
                                          <p:attrName>ppt_w</p:attrName>
                                        </p:attrNameLst>
                                      </p:cBhvr>
                                      <p:tavLst>
                                        <p:tav tm="0">
                                          <p:val>
                                            <p:fltVal val="0"/>
                                          </p:val>
                                        </p:tav>
                                        <p:tav tm="100000">
                                          <p:val>
                                            <p:strVal val="#ppt_w"/>
                                          </p:val>
                                        </p:tav>
                                      </p:tavLst>
                                    </p:anim>
                                    <p:anim calcmode="lin" valueType="num">
                                      <p:cBhvr>
                                        <p:cTn id="23" dur="400" fill="hold"/>
                                        <p:tgtEl>
                                          <p:spTgt spid="36"/>
                                        </p:tgtEl>
                                        <p:attrNameLst>
                                          <p:attrName>ppt_h</p:attrName>
                                        </p:attrNameLst>
                                      </p:cBhvr>
                                      <p:tavLst>
                                        <p:tav tm="0">
                                          <p:val>
                                            <p:fltVal val="0"/>
                                          </p:val>
                                        </p:tav>
                                        <p:tav tm="100000">
                                          <p:val>
                                            <p:strVal val="#ppt_h"/>
                                          </p:val>
                                        </p:tav>
                                      </p:tavLst>
                                    </p:anim>
                                    <p:animEffect transition="in" filter="fade">
                                      <p:cBhvr>
                                        <p:cTn id="24" dur="400"/>
                                        <p:tgtEl>
                                          <p:spTgt spid="36"/>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400" fill="hold"/>
                                        <p:tgtEl>
                                          <p:spTgt spid="6"/>
                                        </p:tgtEl>
                                        <p:attrNameLst>
                                          <p:attrName>ppt_w</p:attrName>
                                        </p:attrNameLst>
                                      </p:cBhvr>
                                      <p:tavLst>
                                        <p:tav tm="0">
                                          <p:val>
                                            <p:fltVal val="0"/>
                                          </p:val>
                                        </p:tav>
                                        <p:tav tm="100000">
                                          <p:val>
                                            <p:strVal val="#ppt_w"/>
                                          </p:val>
                                        </p:tav>
                                      </p:tavLst>
                                    </p:anim>
                                    <p:anim calcmode="lin" valueType="num">
                                      <p:cBhvr>
                                        <p:cTn id="28" dur="400" fill="hold"/>
                                        <p:tgtEl>
                                          <p:spTgt spid="6"/>
                                        </p:tgtEl>
                                        <p:attrNameLst>
                                          <p:attrName>ppt_h</p:attrName>
                                        </p:attrNameLst>
                                      </p:cBhvr>
                                      <p:tavLst>
                                        <p:tav tm="0">
                                          <p:val>
                                            <p:fltVal val="0"/>
                                          </p:val>
                                        </p:tav>
                                        <p:tav tm="100000">
                                          <p:val>
                                            <p:strVal val="#ppt_h"/>
                                          </p:val>
                                        </p:tav>
                                      </p:tavLst>
                                    </p:anim>
                                    <p:animEffect transition="in" filter="fade">
                                      <p:cBhvr>
                                        <p:cTn id="29" dur="4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400" fill="hold"/>
                                        <p:tgtEl>
                                          <p:spTgt spid="10"/>
                                        </p:tgtEl>
                                        <p:attrNameLst>
                                          <p:attrName>ppt_w</p:attrName>
                                        </p:attrNameLst>
                                      </p:cBhvr>
                                      <p:tavLst>
                                        <p:tav tm="0">
                                          <p:val>
                                            <p:fltVal val="0"/>
                                          </p:val>
                                        </p:tav>
                                        <p:tav tm="100000">
                                          <p:val>
                                            <p:strVal val="#ppt_w"/>
                                          </p:val>
                                        </p:tav>
                                      </p:tavLst>
                                    </p:anim>
                                    <p:anim calcmode="lin" valueType="num">
                                      <p:cBhvr>
                                        <p:cTn id="33" dur="400" fill="hold"/>
                                        <p:tgtEl>
                                          <p:spTgt spid="10"/>
                                        </p:tgtEl>
                                        <p:attrNameLst>
                                          <p:attrName>ppt_h</p:attrName>
                                        </p:attrNameLst>
                                      </p:cBhvr>
                                      <p:tavLst>
                                        <p:tav tm="0">
                                          <p:val>
                                            <p:fltVal val="0"/>
                                          </p:val>
                                        </p:tav>
                                        <p:tav tm="100000">
                                          <p:val>
                                            <p:strVal val="#ppt_h"/>
                                          </p:val>
                                        </p:tav>
                                      </p:tavLst>
                                    </p:anim>
                                    <p:animEffect transition="in" filter="fade">
                                      <p:cBhvr>
                                        <p:cTn id="34" dur="4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400" fill="hold"/>
                                        <p:tgtEl>
                                          <p:spTgt spid="4"/>
                                        </p:tgtEl>
                                        <p:attrNameLst>
                                          <p:attrName>ppt_w</p:attrName>
                                        </p:attrNameLst>
                                      </p:cBhvr>
                                      <p:tavLst>
                                        <p:tav tm="0">
                                          <p:val>
                                            <p:fltVal val="0"/>
                                          </p:val>
                                        </p:tav>
                                        <p:tav tm="100000">
                                          <p:val>
                                            <p:strVal val="#ppt_w"/>
                                          </p:val>
                                        </p:tav>
                                      </p:tavLst>
                                    </p:anim>
                                    <p:anim calcmode="lin" valueType="num">
                                      <p:cBhvr>
                                        <p:cTn id="38" dur="400" fill="hold"/>
                                        <p:tgtEl>
                                          <p:spTgt spid="4"/>
                                        </p:tgtEl>
                                        <p:attrNameLst>
                                          <p:attrName>ppt_h</p:attrName>
                                        </p:attrNameLst>
                                      </p:cBhvr>
                                      <p:tavLst>
                                        <p:tav tm="0">
                                          <p:val>
                                            <p:fltVal val="0"/>
                                          </p:val>
                                        </p:tav>
                                        <p:tav tm="100000">
                                          <p:val>
                                            <p:strVal val="#ppt_h"/>
                                          </p:val>
                                        </p:tav>
                                      </p:tavLst>
                                    </p:anim>
                                    <p:animEffect transition="in" filter="fade">
                                      <p:cBhvr>
                                        <p:cTn id="39" dur="4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400" fill="hold"/>
                                        <p:tgtEl>
                                          <p:spTgt spid="17"/>
                                        </p:tgtEl>
                                        <p:attrNameLst>
                                          <p:attrName>ppt_w</p:attrName>
                                        </p:attrNameLst>
                                      </p:cBhvr>
                                      <p:tavLst>
                                        <p:tav tm="0">
                                          <p:val>
                                            <p:fltVal val="0"/>
                                          </p:val>
                                        </p:tav>
                                        <p:tav tm="100000">
                                          <p:val>
                                            <p:strVal val="#ppt_w"/>
                                          </p:val>
                                        </p:tav>
                                      </p:tavLst>
                                    </p:anim>
                                    <p:anim calcmode="lin" valueType="num">
                                      <p:cBhvr>
                                        <p:cTn id="43" dur="400" fill="hold"/>
                                        <p:tgtEl>
                                          <p:spTgt spid="17"/>
                                        </p:tgtEl>
                                        <p:attrNameLst>
                                          <p:attrName>ppt_h</p:attrName>
                                        </p:attrNameLst>
                                      </p:cBhvr>
                                      <p:tavLst>
                                        <p:tav tm="0">
                                          <p:val>
                                            <p:fltVal val="0"/>
                                          </p:val>
                                        </p:tav>
                                        <p:tav tm="100000">
                                          <p:val>
                                            <p:strVal val="#ppt_h"/>
                                          </p:val>
                                        </p:tav>
                                      </p:tavLst>
                                    </p:anim>
                                    <p:animEffect transition="in" filter="fade">
                                      <p:cBhvr>
                                        <p:cTn id="44" dur="4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400" fill="hold"/>
                                        <p:tgtEl>
                                          <p:spTgt spid="22"/>
                                        </p:tgtEl>
                                        <p:attrNameLst>
                                          <p:attrName>ppt_w</p:attrName>
                                        </p:attrNameLst>
                                      </p:cBhvr>
                                      <p:tavLst>
                                        <p:tav tm="0">
                                          <p:val>
                                            <p:fltVal val="0"/>
                                          </p:val>
                                        </p:tav>
                                        <p:tav tm="100000">
                                          <p:val>
                                            <p:strVal val="#ppt_w"/>
                                          </p:val>
                                        </p:tav>
                                      </p:tavLst>
                                    </p:anim>
                                    <p:anim calcmode="lin" valueType="num">
                                      <p:cBhvr>
                                        <p:cTn id="48" dur="400" fill="hold"/>
                                        <p:tgtEl>
                                          <p:spTgt spid="22"/>
                                        </p:tgtEl>
                                        <p:attrNameLst>
                                          <p:attrName>ppt_h</p:attrName>
                                        </p:attrNameLst>
                                      </p:cBhvr>
                                      <p:tavLst>
                                        <p:tav tm="0">
                                          <p:val>
                                            <p:fltVal val="0"/>
                                          </p:val>
                                        </p:tav>
                                        <p:tav tm="100000">
                                          <p:val>
                                            <p:strVal val="#ppt_h"/>
                                          </p:val>
                                        </p:tav>
                                      </p:tavLst>
                                    </p:anim>
                                    <p:animEffect transition="in" filter="fade">
                                      <p:cBhvr>
                                        <p:cTn id="49" dur="4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400" fill="hold"/>
                                        <p:tgtEl>
                                          <p:spTgt spid="9"/>
                                        </p:tgtEl>
                                        <p:attrNameLst>
                                          <p:attrName>ppt_w</p:attrName>
                                        </p:attrNameLst>
                                      </p:cBhvr>
                                      <p:tavLst>
                                        <p:tav tm="0">
                                          <p:val>
                                            <p:fltVal val="0"/>
                                          </p:val>
                                        </p:tav>
                                        <p:tav tm="100000">
                                          <p:val>
                                            <p:strVal val="#ppt_w"/>
                                          </p:val>
                                        </p:tav>
                                      </p:tavLst>
                                    </p:anim>
                                    <p:anim calcmode="lin" valueType="num">
                                      <p:cBhvr>
                                        <p:cTn id="53" dur="400" fill="hold"/>
                                        <p:tgtEl>
                                          <p:spTgt spid="9"/>
                                        </p:tgtEl>
                                        <p:attrNameLst>
                                          <p:attrName>ppt_h</p:attrName>
                                        </p:attrNameLst>
                                      </p:cBhvr>
                                      <p:tavLst>
                                        <p:tav tm="0">
                                          <p:val>
                                            <p:fltVal val="0"/>
                                          </p:val>
                                        </p:tav>
                                        <p:tav tm="100000">
                                          <p:val>
                                            <p:strVal val="#ppt_h"/>
                                          </p:val>
                                        </p:tav>
                                      </p:tavLst>
                                    </p:anim>
                                    <p:animEffect transition="in" filter="fade">
                                      <p:cBhvr>
                                        <p:cTn id="54"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0" grpId="0"/>
      <p:bldP spid="17"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3415684" y="169098"/>
            <a:ext cx="8595249" cy="308433"/>
          </a:xfrm>
        </p:spPr>
        <p:txBody>
          <a:bodyPr>
            <a:noAutofit/>
          </a:bodyPr>
          <a:lstStyle/>
          <a:p>
            <a:pPr algn="r"/>
            <a:r>
              <a:rPr lang="es-MX" sz="3000" b="1" dirty="0"/>
              <a:t>2. Fundamentación teórica</a:t>
            </a:r>
            <a:endParaRPr lang="es-EC" sz="3000" b="1" dirty="0"/>
          </a:p>
        </p:txBody>
      </p:sp>
      <p:graphicFrame>
        <p:nvGraphicFramePr>
          <p:cNvPr id="18" name="Diagram 10">
            <a:extLst>
              <a:ext uri="{FF2B5EF4-FFF2-40B4-BE49-F238E27FC236}">
                <a16:creationId xmlns:a16="http://schemas.microsoft.com/office/drawing/2014/main" id="{8844EFF7-0A33-43F3-A932-C50E8ACE3571}"/>
              </a:ext>
            </a:extLst>
          </p:cNvPr>
          <p:cNvGraphicFramePr/>
          <p:nvPr>
            <p:extLst>
              <p:ext uri="{D42A27DB-BD31-4B8C-83A1-F6EECF244321}">
                <p14:modId xmlns:p14="http://schemas.microsoft.com/office/powerpoint/2010/main" val="2343451388"/>
              </p:ext>
            </p:extLst>
          </p:nvPr>
        </p:nvGraphicFramePr>
        <p:xfrm>
          <a:off x="3135029" y="2107134"/>
          <a:ext cx="6820502" cy="1607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redondeado 6">
            <a:extLst>
              <a:ext uri="{FF2B5EF4-FFF2-40B4-BE49-F238E27FC236}">
                <a16:creationId xmlns:a16="http://schemas.microsoft.com/office/drawing/2014/main" id="{775303D8-42DA-4084-86E8-3590AA4945E5}"/>
              </a:ext>
            </a:extLst>
          </p:cNvPr>
          <p:cNvSpPr/>
          <p:nvPr/>
        </p:nvSpPr>
        <p:spPr>
          <a:xfrm>
            <a:off x="430770" y="858182"/>
            <a:ext cx="2306486" cy="432000"/>
          </a:xfrm>
          <a:prstGeom prst="roundRect">
            <a:avLst/>
          </a:prstGeom>
          <a:solidFill>
            <a:schemeClr val="accent2">
              <a:lumMod val="60000"/>
              <a:lumOff val="40000"/>
            </a:schemeClr>
          </a:solidFill>
          <a:ln w="28575" cmpd="thinThick">
            <a:solidFill>
              <a:schemeClr val="accent2"/>
            </a:solidFill>
          </a:ln>
          <a:effectLst/>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Detección de cambios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ángulo redondeado 8">
            <a:extLst>
              <a:ext uri="{FF2B5EF4-FFF2-40B4-BE49-F238E27FC236}">
                <a16:creationId xmlns:a16="http://schemas.microsoft.com/office/drawing/2014/main" id="{AD5C4E0C-4260-4B6F-8224-3D4E6566DA8A}"/>
              </a:ext>
            </a:extLst>
          </p:cNvPr>
          <p:cNvSpPr/>
          <p:nvPr/>
        </p:nvSpPr>
        <p:spPr>
          <a:xfrm>
            <a:off x="1653023" y="4696994"/>
            <a:ext cx="2219900" cy="508674"/>
          </a:xfrm>
          <a:prstGeom prst="roundRect">
            <a:avLst/>
          </a:prstGeom>
          <a:solidFill>
            <a:schemeClr val="accent5">
              <a:lumMod val="40000"/>
              <a:lumOff val="60000"/>
            </a:schemeClr>
          </a:solidFill>
          <a:ln w="19050">
            <a:solidFill>
              <a:srgbClr val="002060"/>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a:solidFill>
                  <a:prstClr val="black"/>
                </a:solidFill>
                <a:latin typeface="Calibri" panose="020F0502020204030204"/>
              </a:rPr>
              <a:t>Imagen vs. imagen</a:t>
            </a:r>
            <a:endParaRPr lang="en-US" sz="1400" dirty="0">
              <a:solidFill>
                <a:prstClr val="black"/>
              </a:solidFill>
              <a:latin typeface="Calibri" panose="020F0502020204030204"/>
            </a:endParaRPr>
          </a:p>
        </p:txBody>
      </p:sp>
      <p:sp>
        <p:nvSpPr>
          <p:cNvPr id="7" name="Rectángulo redondeado 8">
            <a:extLst>
              <a:ext uri="{FF2B5EF4-FFF2-40B4-BE49-F238E27FC236}">
                <a16:creationId xmlns:a16="http://schemas.microsoft.com/office/drawing/2014/main" id="{FD04F372-0B22-4907-8B55-D1D6CDDFD2BA}"/>
              </a:ext>
            </a:extLst>
          </p:cNvPr>
          <p:cNvSpPr/>
          <p:nvPr/>
        </p:nvSpPr>
        <p:spPr>
          <a:xfrm>
            <a:off x="4454861" y="4695927"/>
            <a:ext cx="2219900" cy="509741"/>
          </a:xfrm>
          <a:prstGeom prst="roundRect">
            <a:avLst/>
          </a:prstGeom>
          <a:solidFill>
            <a:schemeClr val="accent5">
              <a:lumMod val="40000"/>
              <a:lumOff val="60000"/>
            </a:schemeClr>
          </a:solidFill>
          <a:ln w="19050">
            <a:solidFill>
              <a:srgbClr val="002060"/>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Imagen clasificada vs. imagen clasificada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1801BBA4-02D6-45F7-9152-67B7C719ECDD}"/>
              </a:ext>
            </a:extLst>
          </p:cNvPr>
          <p:cNvCxnSpPr>
            <a:cxnSpLocks/>
            <a:endCxn id="6" idx="0"/>
          </p:cNvCxnSpPr>
          <p:nvPr/>
        </p:nvCxnSpPr>
        <p:spPr>
          <a:xfrm flipH="1">
            <a:off x="2762973" y="3709512"/>
            <a:ext cx="1109950" cy="987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D693C8E-BEE2-4519-8FAE-A85B2E51654E}"/>
              </a:ext>
            </a:extLst>
          </p:cNvPr>
          <p:cNvCxnSpPr>
            <a:cxnSpLocks/>
          </p:cNvCxnSpPr>
          <p:nvPr/>
        </p:nvCxnSpPr>
        <p:spPr>
          <a:xfrm>
            <a:off x="4270697" y="3709512"/>
            <a:ext cx="1001486" cy="986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 name="Grupo 250">
            <a:extLst>
              <a:ext uri="{FF2B5EF4-FFF2-40B4-BE49-F238E27FC236}">
                <a16:creationId xmlns:a16="http://schemas.microsoft.com/office/drawing/2014/main" id="{443BC675-DA2C-4835-99D7-B2818808982A}"/>
              </a:ext>
            </a:extLst>
          </p:cNvPr>
          <p:cNvGrpSpPr/>
          <p:nvPr/>
        </p:nvGrpSpPr>
        <p:grpSpPr>
          <a:xfrm>
            <a:off x="6686543" y="4356344"/>
            <a:ext cx="5505457" cy="1079138"/>
            <a:chOff x="-191788" y="-7314"/>
            <a:chExt cx="5505776" cy="1363034"/>
          </a:xfrm>
        </p:grpSpPr>
        <p:grpSp>
          <p:nvGrpSpPr>
            <p:cNvPr id="15" name="Grupo 251">
              <a:extLst>
                <a:ext uri="{FF2B5EF4-FFF2-40B4-BE49-F238E27FC236}">
                  <a16:creationId xmlns:a16="http://schemas.microsoft.com/office/drawing/2014/main" id="{EEED1331-C789-4B08-A8E0-6F27D835033D}"/>
                </a:ext>
              </a:extLst>
            </p:cNvPr>
            <p:cNvGrpSpPr/>
            <p:nvPr/>
          </p:nvGrpSpPr>
          <p:grpSpPr>
            <a:xfrm>
              <a:off x="960175" y="-7314"/>
              <a:ext cx="3108907" cy="1363034"/>
              <a:chOff x="7675" y="-7314"/>
              <a:chExt cx="3108907" cy="1363034"/>
            </a:xfrm>
          </p:grpSpPr>
          <p:pic>
            <p:nvPicPr>
              <p:cNvPr id="20" name="Imagen 56">
                <a:extLst>
                  <a:ext uri="{FF2B5EF4-FFF2-40B4-BE49-F238E27FC236}">
                    <a16:creationId xmlns:a16="http://schemas.microsoft.com/office/drawing/2014/main" id="{4986767E-7725-4C87-8118-DF00E6F6C5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b="54124"/>
              <a:stretch/>
            </p:blipFill>
            <p:spPr bwMode="auto">
              <a:xfrm>
                <a:off x="391252" y="-7314"/>
                <a:ext cx="2432685" cy="1363034"/>
              </a:xfrm>
              <a:prstGeom prst="rect">
                <a:avLst/>
              </a:prstGeom>
              <a:ln w="3175" cap="flat" cmpd="sng" algn="ctr">
                <a:solidFill>
                  <a:sysClr val="windowText" lastClr="000000">
                    <a:lumMod val="95000"/>
                    <a:lumOff val="5000"/>
                  </a:sysClr>
                </a:solidFill>
                <a:prstDash val="solid"/>
                <a:round/>
                <a:headEnd type="none" w="med" len="med"/>
                <a:tailEnd type="none" w="med" len="med"/>
              </a:ln>
              <a:extLst>
                <a:ext uri="{53640926-AAD7-44D8-BBD7-CCE9431645EC}">
                  <a14:shadowObscured xmlns:a14="http://schemas.microsoft.com/office/drawing/2010/main"/>
                </a:ext>
              </a:extLst>
            </p:spPr>
          </p:pic>
          <p:cxnSp>
            <p:nvCxnSpPr>
              <p:cNvPr id="21" name="Straight Arrow Connector 20">
                <a:extLst>
                  <a:ext uri="{FF2B5EF4-FFF2-40B4-BE49-F238E27FC236}">
                    <a16:creationId xmlns:a16="http://schemas.microsoft.com/office/drawing/2014/main" id="{08D90924-CE99-4F25-A145-DF27116C1A28}"/>
                  </a:ext>
                </a:extLst>
              </p:cNvPr>
              <p:cNvCxnSpPr/>
              <p:nvPr/>
            </p:nvCxnSpPr>
            <p:spPr>
              <a:xfrm flipH="1">
                <a:off x="2628892" y="879907"/>
                <a:ext cx="487690" cy="4155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D511034F-816D-41AB-B8A7-4012859F1371}"/>
                  </a:ext>
                </a:extLst>
              </p:cNvPr>
              <p:cNvCxnSpPr/>
              <p:nvPr/>
            </p:nvCxnSpPr>
            <p:spPr>
              <a:xfrm>
                <a:off x="7675" y="475399"/>
                <a:ext cx="594395" cy="2852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6" name="Rectangle 15">
              <a:extLst>
                <a:ext uri="{FF2B5EF4-FFF2-40B4-BE49-F238E27FC236}">
                  <a16:creationId xmlns:a16="http://schemas.microsoft.com/office/drawing/2014/main" id="{E30EAB15-EAA1-4223-BED6-41A733703FDF}"/>
                </a:ext>
              </a:extLst>
            </p:cNvPr>
            <p:cNvSpPr/>
            <p:nvPr/>
          </p:nvSpPr>
          <p:spPr>
            <a:xfrm>
              <a:off x="4069082" y="731179"/>
              <a:ext cx="1244906" cy="297456"/>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s-EC" sz="1100" dirty="0">
                  <a:effectLst/>
                  <a:ea typeface="Calibri" panose="020F0502020204030204" pitchFamily="34" charset="0"/>
                  <a:cs typeface="Times New Roman" panose="02020603050405020304" pitchFamily="18" charset="0"/>
                </a:rPr>
                <a:t>Cambios positivos</a:t>
              </a:r>
              <a:endParaRPr lang="en-US" sz="1100" dirty="0">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33423AF7-74B8-448D-8169-2943B36160A4}"/>
                </a:ext>
              </a:extLst>
            </p:cNvPr>
            <p:cNvSpPr/>
            <p:nvPr/>
          </p:nvSpPr>
          <p:spPr>
            <a:xfrm>
              <a:off x="-191788" y="84332"/>
              <a:ext cx="1343752" cy="297456"/>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s-EC" sz="1100" dirty="0">
                  <a:effectLst/>
                  <a:ea typeface="Calibri" panose="020F0502020204030204" pitchFamily="34" charset="0"/>
                  <a:cs typeface="Times New Roman" panose="02020603050405020304" pitchFamily="18" charset="0"/>
                </a:rPr>
                <a:t>Cambios negativos</a:t>
              </a:r>
              <a:endParaRPr lang="en-US" sz="1100" dirty="0">
                <a:effectLst/>
                <a:ea typeface="Calibri" panose="020F0502020204030204" pitchFamily="34" charset="0"/>
                <a:cs typeface="Times New Roman" panose="02020603050405020304" pitchFamily="18" charset="0"/>
              </a:endParaRPr>
            </a:p>
          </p:txBody>
        </p:sp>
      </p:grpSp>
      <p:sp>
        <p:nvSpPr>
          <p:cNvPr id="27" name="Rectángulo redondeado 26"/>
          <p:cNvSpPr/>
          <p:nvPr/>
        </p:nvSpPr>
        <p:spPr>
          <a:xfrm>
            <a:off x="3208055" y="858182"/>
            <a:ext cx="8300649" cy="449762"/>
          </a:xfrm>
          <a:prstGeom prst="roundRect">
            <a:avLst/>
          </a:prstGeom>
          <a:ln w="19050">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rPr>
              <a:t>Identificar, describir y cuantificar las diferencias</a:t>
            </a:r>
            <a:r>
              <a:rPr kumimoji="0" lang="es-ES" sz="1400" b="0" i="0" u="none" strike="noStrike" kern="1200" cap="none" spc="0" normalizeH="0" noProof="0" dirty="0">
                <a:ln>
                  <a:noFill/>
                </a:ln>
                <a:solidFill>
                  <a:prstClr val="black"/>
                </a:solidFill>
                <a:effectLst/>
                <a:uLnTx/>
                <a:uFillTx/>
                <a:latin typeface="Calibri" panose="020F0502020204030204"/>
              </a:rPr>
              <a:t> entre imágenes de la misma escena en diferentes momentos</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cxnSp>
        <p:nvCxnSpPr>
          <p:cNvPr id="28" name="Conector recto de flecha 27"/>
          <p:cNvCxnSpPr>
            <a:stCxn id="5" idx="3"/>
            <a:endCxn id="27" idx="1"/>
          </p:cNvCxnSpPr>
          <p:nvPr/>
        </p:nvCxnSpPr>
        <p:spPr>
          <a:xfrm>
            <a:off x="2737256" y="1074182"/>
            <a:ext cx="470799" cy="8881"/>
          </a:xfrm>
          <a:prstGeom prst="straightConnector1">
            <a:avLst/>
          </a:prstGeom>
          <a:ln w="41275" cap="flat" cmpd="sng" algn="ctr">
            <a:solidFill>
              <a:schemeClr val="accent2"/>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
        <p:nvSpPr>
          <p:cNvPr id="31" name="Rectángulo 30"/>
          <p:cNvSpPr/>
          <p:nvPr/>
        </p:nvSpPr>
        <p:spPr>
          <a:xfrm>
            <a:off x="128671" y="6414365"/>
            <a:ext cx="2843984" cy="307777"/>
          </a:xfrm>
          <a:prstGeom prst="rect">
            <a:avLst/>
          </a:prstGeom>
        </p:spPr>
        <p:txBody>
          <a:bodyPr wrap="none">
            <a:spAutoFit/>
          </a:bodyPr>
          <a:lstStyle/>
          <a:p>
            <a:r>
              <a:rPr lang="es-EC" sz="1400" dirty="0"/>
              <a:t>(Harris </a:t>
            </a:r>
            <a:r>
              <a:rPr lang="es-EC" sz="1400" dirty="0" err="1"/>
              <a:t>Geoespatial</a:t>
            </a:r>
            <a:r>
              <a:rPr lang="es-EC" sz="1400" dirty="0"/>
              <a:t> </a:t>
            </a:r>
            <a:r>
              <a:rPr lang="es-EC" sz="1400" dirty="0" err="1"/>
              <a:t>Solutions</a:t>
            </a:r>
            <a:r>
              <a:rPr lang="es-EC" sz="1400" dirty="0"/>
              <a:t>, 2020)</a:t>
            </a:r>
            <a:r>
              <a:rPr lang="es-EC" sz="1400" i="1" dirty="0"/>
              <a:t> </a:t>
            </a:r>
            <a:endParaRPr lang="en-US" sz="1400" dirty="0"/>
          </a:p>
        </p:txBody>
      </p:sp>
    </p:spTree>
    <p:extLst>
      <p:ext uri="{BB962C8B-B14F-4D97-AF65-F5344CB8AC3E}">
        <p14:creationId xmlns:p14="http://schemas.microsoft.com/office/powerpoint/2010/main" val="19830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400" fill="hold"/>
                                        <p:tgtEl>
                                          <p:spTgt spid="5"/>
                                        </p:tgtEl>
                                        <p:attrNameLst>
                                          <p:attrName>ppt_w</p:attrName>
                                        </p:attrNameLst>
                                      </p:cBhvr>
                                      <p:tavLst>
                                        <p:tav tm="0">
                                          <p:val>
                                            <p:fltVal val="0"/>
                                          </p:val>
                                        </p:tav>
                                        <p:tav tm="100000">
                                          <p:val>
                                            <p:strVal val="#ppt_w"/>
                                          </p:val>
                                        </p:tav>
                                      </p:tavLst>
                                    </p:anim>
                                    <p:anim calcmode="lin" valueType="num">
                                      <p:cBhvr>
                                        <p:cTn id="13" dur="400" fill="hold"/>
                                        <p:tgtEl>
                                          <p:spTgt spid="5"/>
                                        </p:tgtEl>
                                        <p:attrNameLst>
                                          <p:attrName>ppt_h</p:attrName>
                                        </p:attrNameLst>
                                      </p:cBhvr>
                                      <p:tavLst>
                                        <p:tav tm="0">
                                          <p:val>
                                            <p:fltVal val="0"/>
                                          </p:val>
                                        </p:tav>
                                        <p:tav tm="100000">
                                          <p:val>
                                            <p:strVal val="#ppt_h"/>
                                          </p:val>
                                        </p:tav>
                                      </p:tavLst>
                                    </p:anim>
                                    <p:animEffect transition="in" filter="fade">
                                      <p:cBhvr>
                                        <p:cTn id="14" dur="4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400" fill="hold"/>
                                        <p:tgtEl>
                                          <p:spTgt spid="6"/>
                                        </p:tgtEl>
                                        <p:attrNameLst>
                                          <p:attrName>ppt_w</p:attrName>
                                        </p:attrNameLst>
                                      </p:cBhvr>
                                      <p:tavLst>
                                        <p:tav tm="0">
                                          <p:val>
                                            <p:fltVal val="0"/>
                                          </p:val>
                                        </p:tav>
                                        <p:tav tm="100000">
                                          <p:val>
                                            <p:strVal val="#ppt_w"/>
                                          </p:val>
                                        </p:tav>
                                      </p:tavLst>
                                    </p:anim>
                                    <p:anim calcmode="lin" valueType="num">
                                      <p:cBhvr>
                                        <p:cTn id="18" dur="400" fill="hold"/>
                                        <p:tgtEl>
                                          <p:spTgt spid="6"/>
                                        </p:tgtEl>
                                        <p:attrNameLst>
                                          <p:attrName>ppt_h</p:attrName>
                                        </p:attrNameLst>
                                      </p:cBhvr>
                                      <p:tavLst>
                                        <p:tav tm="0">
                                          <p:val>
                                            <p:fltVal val="0"/>
                                          </p:val>
                                        </p:tav>
                                        <p:tav tm="100000">
                                          <p:val>
                                            <p:strVal val="#ppt_h"/>
                                          </p:val>
                                        </p:tav>
                                      </p:tavLst>
                                    </p:anim>
                                    <p:animEffect transition="in" filter="fade">
                                      <p:cBhvr>
                                        <p:cTn id="19" dur="4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400" fill="hold"/>
                                        <p:tgtEl>
                                          <p:spTgt spid="7"/>
                                        </p:tgtEl>
                                        <p:attrNameLst>
                                          <p:attrName>ppt_w</p:attrName>
                                        </p:attrNameLst>
                                      </p:cBhvr>
                                      <p:tavLst>
                                        <p:tav tm="0">
                                          <p:val>
                                            <p:fltVal val="0"/>
                                          </p:val>
                                        </p:tav>
                                        <p:tav tm="100000">
                                          <p:val>
                                            <p:strVal val="#ppt_w"/>
                                          </p:val>
                                        </p:tav>
                                      </p:tavLst>
                                    </p:anim>
                                    <p:anim calcmode="lin" valueType="num">
                                      <p:cBhvr>
                                        <p:cTn id="23" dur="400" fill="hold"/>
                                        <p:tgtEl>
                                          <p:spTgt spid="7"/>
                                        </p:tgtEl>
                                        <p:attrNameLst>
                                          <p:attrName>ppt_h</p:attrName>
                                        </p:attrNameLst>
                                      </p:cBhvr>
                                      <p:tavLst>
                                        <p:tav tm="0">
                                          <p:val>
                                            <p:fltVal val="0"/>
                                          </p:val>
                                        </p:tav>
                                        <p:tav tm="100000">
                                          <p:val>
                                            <p:strVal val="#ppt_h"/>
                                          </p:val>
                                        </p:tav>
                                      </p:tavLst>
                                    </p:anim>
                                    <p:animEffect transition="in" filter="fade">
                                      <p:cBhvr>
                                        <p:cTn id="24" dur="4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400" fill="hold"/>
                                        <p:tgtEl>
                                          <p:spTgt spid="4"/>
                                        </p:tgtEl>
                                        <p:attrNameLst>
                                          <p:attrName>ppt_w</p:attrName>
                                        </p:attrNameLst>
                                      </p:cBhvr>
                                      <p:tavLst>
                                        <p:tav tm="0">
                                          <p:val>
                                            <p:fltVal val="0"/>
                                          </p:val>
                                        </p:tav>
                                        <p:tav tm="100000">
                                          <p:val>
                                            <p:strVal val="#ppt_w"/>
                                          </p:val>
                                        </p:tav>
                                      </p:tavLst>
                                    </p:anim>
                                    <p:anim calcmode="lin" valueType="num">
                                      <p:cBhvr>
                                        <p:cTn id="28" dur="400" fill="hold"/>
                                        <p:tgtEl>
                                          <p:spTgt spid="4"/>
                                        </p:tgtEl>
                                        <p:attrNameLst>
                                          <p:attrName>ppt_h</p:attrName>
                                        </p:attrNameLst>
                                      </p:cBhvr>
                                      <p:tavLst>
                                        <p:tav tm="0">
                                          <p:val>
                                            <p:fltVal val="0"/>
                                          </p:val>
                                        </p:tav>
                                        <p:tav tm="100000">
                                          <p:val>
                                            <p:strVal val="#ppt_h"/>
                                          </p:val>
                                        </p:tav>
                                      </p:tavLst>
                                    </p:anim>
                                    <p:animEffect transition="in" filter="fade">
                                      <p:cBhvr>
                                        <p:cTn id="29" dur="4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400" fill="hold"/>
                                        <p:tgtEl>
                                          <p:spTgt spid="10"/>
                                        </p:tgtEl>
                                        <p:attrNameLst>
                                          <p:attrName>ppt_w</p:attrName>
                                        </p:attrNameLst>
                                      </p:cBhvr>
                                      <p:tavLst>
                                        <p:tav tm="0">
                                          <p:val>
                                            <p:fltVal val="0"/>
                                          </p:val>
                                        </p:tav>
                                        <p:tav tm="100000">
                                          <p:val>
                                            <p:strVal val="#ppt_w"/>
                                          </p:val>
                                        </p:tav>
                                      </p:tavLst>
                                    </p:anim>
                                    <p:anim calcmode="lin" valueType="num">
                                      <p:cBhvr>
                                        <p:cTn id="33" dur="400" fill="hold"/>
                                        <p:tgtEl>
                                          <p:spTgt spid="10"/>
                                        </p:tgtEl>
                                        <p:attrNameLst>
                                          <p:attrName>ppt_h</p:attrName>
                                        </p:attrNameLst>
                                      </p:cBhvr>
                                      <p:tavLst>
                                        <p:tav tm="0">
                                          <p:val>
                                            <p:fltVal val="0"/>
                                          </p:val>
                                        </p:tav>
                                        <p:tav tm="100000">
                                          <p:val>
                                            <p:strVal val="#ppt_h"/>
                                          </p:val>
                                        </p:tav>
                                      </p:tavLst>
                                    </p:anim>
                                    <p:animEffect transition="in" filter="fade">
                                      <p:cBhvr>
                                        <p:cTn id="34" dur="4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400" fill="hold"/>
                                        <p:tgtEl>
                                          <p:spTgt spid="14"/>
                                        </p:tgtEl>
                                        <p:attrNameLst>
                                          <p:attrName>ppt_w</p:attrName>
                                        </p:attrNameLst>
                                      </p:cBhvr>
                                      <p:tavLst>
                                        <p:tav tm="0">
                                          <p:val>
                                            <p:fltVal val="0"/>
                                          </p:val>
                                        </p:tav>
                                        <p:tav tm="100000">
                                          <p:val>
                                            <p:strVal val="#ppt_w"/>
                                          </p:val>
                                        </p:tav>
                                      </p:tavLst>
                                    </p:anim>
                                    <p:anim calcmode="lin" valueType="num">
                                      <p:cBhvr>
                                        <p:cTn id="38" dur="400" fill="hold"/>
                                        <p:tgtEl>
                                          <p:spTgt spid="14"/>
                                        </p:tgtEl>
                                        <p:attrNameLst>
                                          <p:attrName>ppt_h</p:attrName>
                                        </p:attrNameLst>
                                      </p:cBhvr>
                                      <p:tavLst>
                                        <p:tav tm="0">
                                          <p:val>
                                            <p:fltVal val="0"/>
                                          </p:val>
                                        </p:tav>
                                        <p:tav tm="100000">
                                          <p:val>
                                            <p:strVal val="#ppt_h"/>
                                          </p:val>
                                        </p:tav>
                                      </p:tavLst>
                                    </p:anim>
                                    <p:animEffect transition="in" filter="fade">
                                      <p:cBhvr>
                                        <p:cTn id="39" dur="4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400" fill="hold"/>
                                        <p:tgtEl>
                                          <p:spTgt spid="27"/>
                                        </p:tgtEl>
                                        <p:attrNameLst>
                                          <p:attrName>ppt_w</p:attrName>
                                        </p:attrNameLst>
                                      </p:cBhvr>
                                      <p:tavLst>
                                        <p:tav tm="0">
                                          <p:val>
                                            <p:fltVal val="0"/>
                                          </p:val>
                                        </p:tav>
                                        <p:tav tm="100000">
                                          <p:val>
                                            <p:strVal val="#ppt_w"/>
                                          </p:val>
                                        </p:tav>
                                      </p:tavLst>
                                    </p:anim>
                                    <p:anim calcmode="lin" valueType="num">
                                      <p:cBhvr>
                                        <p:cTn id="43" dur="400" fill="hold"/>
                                        <p:tgtEl>
                                          <p:spTgt spid="27"/>
                                        </p:tgtEl>
                                        <p:attrNameLst>
                                          <p:attrName>ppt_h</p:attrName>
                                        </p:attrNameLst>
                                      </p:cBhvr>
                                      <p:tavLst>
                                        <p:tav tm="0">
                                          <p:val>
                                            <p:fltVal val="0"/>
                                          </p:val>
                                        </p:tav>
                                        <p:tav tm="100000">
                                          <p:val>
                                            <p:strVal val="#ppt_h"/>
                                          </p:val>
                                        </p:tav>
                                      </p:tavLst>
                                    </p:anim>
                                    <p:animEffect transition="in" filter="fade">
                                      <p:cBhvr>
                                        <p:cTn id="44" dur="400"/>
                                        <p:tgtEl>
                                          <p:spTgt spid="27"/>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400" fill="hold"/>
                                        <p:tgtEl>
                                          <p:spTgt spid="28"/>
                                        </p:tgtEl>
                                        <p:attrNameLst>
                                          <p:attrName>ppt_w</p:attrName>
                                        </p:attrNameLst>
                                      </p:cBhvr>
                                      <p:tavLst>
                                        <p:tav tm="0">
                                          <p:val>
                                            <p:fltVal val="0"/>
                                          </p:val>
                                        </p:tav>
                                        <p:tav tm="100000">
                                          <p:val>
                                            <p:strVal val="#ppt_w"/>
                                          </p:val>
                                        </p:tav>
                                      </p:tavLst>
                                    </p:anim>
                                    <p:anim calcmode="lin" valueType="num">
                                      <p:cBhvr>
                                        <p:cTn id="48" dur="400" fill="hold"/>
                                        <p:tgtEl>
                                          <p:spTgt spid="28"/>
                                        </p:tgtEl>
                                        <p:attrNameLst>
                                          <p:attrName>ppt_h</p:attrName>
                                        </p:attrNameLst>
                                      </p:cBhvr>
                                      <p:tavLst>
                                        <p:tav tm="0">
                                          <p:val>
                                            <p:fltVal val="0"/>
                                          </p:val>
                                        </p:tav>
                                        <p:tav tm="100000">
                                          <p:val>
                                            <p:strVal val="#ppt_h"/>
                                          </p:val>
                                        </p:tav>
                                      </p:tavLst>
                                    </p:anim>
                                    <p:animEffect transition="in" filter="fade">
                                      <p:cBhvr>
                                        <p:cTn id="49" dur="400"/>
                                        <p:tgtEl>
                                          <p:spTgt spid="2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400" fill="hold"/>
                                        <p:tgtEl>
                                          <p:spTgt spid="31"/>
                                        </p:tgtEl>
                                        <p:attrNameLst>
                                          <p:attrName>ppt_w</p:attrName>
                                        </p:attrNameLst>
                                      </p:cBhvr>
                                      <p:tavLst>
                                        <p:tav tm="0">
                                          <p:val>
                                            <p:fltVal val="0"/>
                                          </p:val>
                                        </p:tav>
                                        <p:tav tm="100000">
                                          <p:val>
                                            <p:strVal val="#ppt_w"/>
                                          </p:val>
                                        </p:tav>
                                      </p:tavLst>
                                    </p:anim>
                                    <p:anim calcmode="lin" valueType="num">
                                      <p:cBhvr>
                                        <p:cTn id="53" dur="400" fill="hold"/>
                                        <p:tgtEl>
                                          <p:spTgt spid="31"/>
                                        </p:tgtEl>
                                        <p:attrNameLst>
                                          <p:attrName>ppt_h</p:attrName>
                                        </p:attrNameLst>
                                      </p:cBhvr>
                                      <p:tavLst>
                                        <p:tav tm="0">
                                          <p:val>
                                            <p:fltVal val="0"/>
                                          </p:val>
                                        </p:tav>
                                        <p:tav tm="100000">
                                          <p:val>
                                            <p:strVal val="#ppt_h"/>
                                          </p:val>
                                        </p:tav>
                                      </p:tavLst>
                                    </p:anim>
                                    <p:animEffect transition="in" filter="fade">
                                      <p:cBhvr>
                                        <p:cTn id="54" dur="4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5" grpId="0" animBg="1"/>
      <p:bldP spid="6" grpId="0" animBg="1"/>
      <p:bldP spid="7" grpId="0" animBg="1"/>
      <p:bldP spid="27" grpId="0" animBg="1"/>
      <p:bldP spid="31"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7" id="{D45A9879-0F77-8E48-B5AC-8774D2A9E744}" vid="{CAE7D867-3C7F-DE41-A776-2D7EB1B4045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11283</TotalTime>
  <Words>3990</Words>
  <Application>Microsoft Office PowerPoint</Application>
  <PresentationFormat>Panorámica</PresentationFormat>
  <Paragraphs>680</Paragraphs>
  <Slides>52</Slides>
  <Notes>50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52</vt:i4>
      </vt:variant>
    </vt:vector>
  </HeadingPairs>
  <TitlesOfParts>
    <vt:vector size="62" baseType="lpstr">
      <vt:lpstr>Arial</vt:lpstr>
      <vt:lpstr>Calibri</vt:lpstr>
      <vt:lpstr>Calibri Light</vt:lpstr>
      <vt:lpstr>Cambria Math</vt:lpstr>
      <vt:lpstr>cmmi10</vt:lpstr>
      <vt:lpstr>Symbol</vt:lpstr>
      <vt:lpstr>Times New Roman</vt:lpstr>
      <vt:lpstr>Wingdings</vt:lpstr>
      <vt:lpstr>Tema de Office</vt:lpstr>
      <vt:lpstr>Documento</vt:lpstr>
      <vt:lpstr>Presentación de PowerPoint</vt:lpstr>
      <vt:lpstr>1. Introducción</vt:lpstr>
      <vt:lpstr>1. Introducción</vt:lpstr>
      <vt:lpstr>1. Introducción</vt:lpstr>
      <vt:lpstr>2. Fundamentación teórica</vt:lpstr>
      <vt:lpstr>2. Fundamentación teórica</vt:lpstr>
      <vt:lpstr>2. Fundamentación teórica</vt:lpstr>
      <vt:lpstr>2. Fundamentación teórica</vt:lpstr>
      <vt:lpstr>2. Fundamentación teórica</vt:lpstr>
      <vt:lpstr>2. Fundamentación teórica</vt:lpstr>
      <vt:lpstr>2. Fundamentación teórica</vt:lpstr>
      <vt:lpstr>2. Fundamentación teórica</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4. Conclusiones y Recomendaciones</vt:lpstr>
      <vt:lpstr>4. Conclusiones y Recomendaciones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GINELLA JACOME</dc:creator>
  <cp:lastModifiedBy>Josselyn Gavilanez</cp:lastModifiedBy>
  <cp:revision>302</cp:revision>
  <dcterms:created xsi:type="dcterms:W3CDTF">2018-06-02T17:22:29Z</dcterms:created>
  <dcterms:modified xsi:type="dcterms:W3CDTF">2022-02-28T13:51:41Z</dcterms:modified>
</cp:coreProperties>
</file>