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7">
  <p:sldMasterIdLst>
    <p:sldMasterId id="2147483661" r:id="rId1"/>
    <p:sldMasterId id="2147483677" r:id="rId2"/>
  </p:sldMasterIdLst>
  <p:notesMasterIdLst>
    <p:notesMasterId r:id="rId31"/>
  </p:notesMasterIdLst>
  <p:sldIdLst>
    <p:sldId id="257" r:id="rId3"/>
    <p:sldId id="283" r:id="rId4"/>
    <p:sldId id="284" r:id="rId5"/>
    <p:sldId id="313" r:id="rId6"/>
    <p:sldId id="285" r:id="rId7"/>
    <p:sldId id="286" r:id="rId8"/>
    <p:sldId id="287" r:id="rId9"/>
    <p:sldId id="294" r:id="rId10"/>
    <p:sldId id="315" r:id="rId11"/>
    <p:sldId id="295" r:id="rId12"/>
    <p:sldId id="309" r:id="rId13"/>
    <p:sldId id="289" r:id="rId14"/>
    <p:sldId id="316" r:id="rId15"/>
    <p:sldId id="317" r:id="rId16"/>
    <p:sldId id="318" r:id="rId17"/>
    <p:sldId id="319" r:id="rId18"/>
    <p:sldId id="320" r:id="rId19"/>
    <p:sldId id="321" r:id="rId20"/>
    <p:sldId id="322" r:id="rId21"/>
    <p:sldId id="325" r:id="rId22"/>
    <p:sldId id="324" r:id="rId23"/>
    <p:sldId id="326" r:id="rId24"/>
    <p:sldId id="327" r:id="rId25"/>
    <p:sldId id="328" r:id="rId26"/>
    <p:sldId id="329" r:id="rId27"/>
    <p:sldId id="330" r:id="rId28"/>
    <p:sldId id="298" r:id="rId29"/>
    <p:sldId id="304"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913C34F-AFAC-4633-A63C-06F4725593F7}">
          <p14:sldIdLst>
            <p14:sldId id="257"/>
            <p14:sldId id="283"/>
            <p14:sldId id="284"/>
            <p14:sldId id="313"/>
            <p14:sldId id="285"/>
            <p14:sldId id="286"/>
            <p14:sldId id="287"/>
            <p14:sldId id="294"/>
            <p14:sldId id="315"/>
            <p14:sldId id="295"/>
            <p14:sldId id="309"/>
            <p14:sldId id="289"/>
            <p14:sldId id="316"/>
            <p14:sldId id="317"/>
            <p14:sldId id="318"/>
            <p14:sldId id="319"/>
            <p14:sldId id="320"/>
            <p14:sldId id="321"/>
            <p14:sldId id="322"/>
            <p14:sldId id="325"/>
            <p14:sldId id="324"/>
            <p14:sldId id="326"/>
            <p14:sldId id="327"/>
            <p14:sldId id="328"/>
            <p14:sldId id="329"/>
            <p14:sldId id="330"/>
          </p14:sldIdLst>
        </p14:section>
        <p14:section name="Sección sin título" id="{1A76D8C7-FB3D-42EF-9818-607543D2701E}">
          <p14:sldIdLst>
            <p14:sldId id="298"/>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Cangas" userId="f70f0e6963a8c68e" providerId="LiveId" clId="{3FA5A750-9FEA-42CB-BE2E-18420EFBE0E9}"/>
    <pc:docChg chg="undo redo custSel addSld delSld modSld sldOrd addSection modSection">
      <pc:chgData name="Erika Cangas" userId="f70f0e6963a8c68e" providerId="LiveId" clId="{3FA5A750-9FEA-42CB-BE2E-18420EFBE0E9}" dt="2021-04-01T23:41:01.502" v="3728" actId="1076"/>
      <pc:docMkLst>
        <pc:docMk/>
      </pc:docMkLst>
      <pc:sldChg chg="addSp delSp modSp mod">
        <pc:chgData name="Erika Cangas" userId="f70f0e6963a8c68e" providerId="LiveId" clId="{3FA5A750-9FEA-42CB-BE2E-18420EFBE0E9}" dt="2021-03-31T11:41:55.591" v="969" actId="20577"/>
        <pc:sldMkLst>
          <pc:docMk/>
          <pc:sldMk cId="69852868" sldId="284"/>
        </pc:sldMkLst>
        <pc:spChg chg="del">
          <ac:chgData name="Erika Cangas" userId="f70f0e6963a8c68e" providerId="LiveId" clId="{3FA5A750-9FEA-42CB-BE2E-18420EFBE0E9}" dt="2021-03-31T11:41:45.357" v="944" actId="478"/>
          <ac:spMkLst>
            <pc:docMk/>
            <pc:sldMk cId="69852868" sldId="284"/>
            <ac:spMk id="3" creationId="{7D7AD4F1-B3B4-4A97-AED3-8B2B6F5BFB64}"/>
          </ac:spMkLst>
        </pc:spChg>
        <pc:spChg chg="add mod">
          <ac:chgData name="Erika Cangas" userId="f70f0e6963a8c68e" providerId="LiveId" clId="{3FA5A750-9FEA-42CB-BE2E-18420EFBE0E9}" dt="2021-03-31T11:41:55.591" v="969" actId="20577"/>
          <ac:spMkLst>
            <pc:docMk/>
            <pc:sldMk cId="69852868" sldId="284"/>
            <ac:spMk id="4" creationId="{56D5AF52-03A4-4E71-8E6C-86D728A88C07}"/>
          </ac:spMkLst>
        </pc:spChg>
      </pc:sldChg>
      <pc:sldChg chg="modSp mod">
        <pc:chgData name="Erika Cangas" userId="f70f0e6963a8c68e" providerId="LiveId" clId="{3FA5A750-9FEA-42CB-BE2E-18420EFBE0E9}" dt="2021-04-01T22:39:42.795" v="3694" actId="20577"/>
        <pc:sldMkLst>
          <pc:docMk/>
          <pc:sldMk cId="1933749595" sldId="285"/>
        </pc:sldMkLst>
        <pc:spChg chg="mod">
          <ac:chgData name="Erika Cangas" userId="f70f0e6963a8c68e" providerId="LiveId" clId="{3FA5A750-9FEA-42CB-BE2E-18420EFBE0E9}" dt="2021-03-31T03:09:23.868" v="109" actId="14100"/>
          <ac:spMkLst>
            <pc:docMk/>
            <pc:sldMk cId="1933749595" sldId="285"/>
            <ac:spMk id="2" creationId="{A7BD4922-EACA-4EE5-B9A2-0D64C31039BE}"/>
          </ac:spMkLst>
        </pc:spChg>
        <pc:graphicFrameChg chg="mod">
          <ac:chgData name="Erika Cangas" userId="f70f0e6963a8c68e" providerId="LiveId" clId="{3FA5A750-9FEA-42CB-BE2E-18420EFBE0E9}" dt="2021-04-01T22:39:42.795" v="3694" actId="20577"/>
          <ac:graphicFrameMkLst>
            <pc:docMk/>
            <pc:sldMk cId="1933749595" sldId="285"/>
            <ac:graphicFrameMk id="4" creationId="{6A188BC5-8653-4A9C-8565-1BE5042DB9F2}"/>
          </ac:graphicFrameMkLst>
        </pc:graphicFrameChg>
      </pc:sldChg>
      <pc:sldChg chg="addSp delSp modSp mod">
        <pc:chgData name="Erika Cangas" userId="f70f0e6963a8c68e" providerId="LiveId" clId="{3FA5A750-9FEA-42CB-BE2E-18420EFBE0E9}" dt="2021-03-31T03:22:55.831" v="263" actId="1076"/>
        <pc:sldMkLst>
          <pc:docMk/>
          <pc:sldMk cId="309155050" sldId="286"/>
        </pc:sldMkLst>
        <pc:spChg chg="del">
          <ac:chgData name="Erika Cangas" userId="f70f0e6963a8c68e" providerId="LiveId" clId="{3FA5A750-9FEA-42CB-BE2E-18420EFBE0E9}" dt="2021-03-31T02:50:37.254" v="0" actId="478"/>
          <ac:spMkLst>
            <pc:docMk/>
            <pc:sldMk cId="309155050" sldId="286"/>
            <ac:spMk id="2" creationId="{A7BD4922-EACA-4EE5-B9A2-0D64C31039BE}"/>
          </ac:spMkLst>
        </pc:spChg>
        <pc:spChg chg="add mod">
          <ac:chgData name="Erika Cangas" userId="f70f0e6963a8c68e" providerId="LiveId" clId="{3FA5A750-9FEA-42CB-BE2E-18420EFBE0E9}" dt="2021-03-31T02:58:50.942" v="56" actId="1076"/>
          <ac:spMkLst>
            <pc:docMk/>
            <pc:sldMk cId="309155050" sldId="286"/>
            <ac:spMk id="4" creationId="{DA210AE2-D648-431A-A3A1-9BB60A8F195B}"/>
          </ac:spMkLst>
        </pc:spChg>
        <pc:spChg chg="add mod">
          <ac:chgData name="Erika Cangas" userId="f70f0e6963a8c68e" providerId="LiveId" clId="{3FA5A750-9FEA-42CB-BE2E-18420EFBE0E9}" dt="2021-03-31T02:51:06.419" v="25" actId="1076"/>
          <ac:spMkLst>
            <pc:docMk/>
            <pc:sldMk cId="309155050" sldId="286"/>
            <ac:spMk id="6" creationId="{6453CED1-3C01-4259-AB71-93B7885D9AA3}"/>
          </ac:spMkLst>
        </pc:spChg>
        <pc:graphicFrameChg chg="add mod modGraphic">
          <ac:chgData name="Erika Cangas" userId="f70f0e6963a8c68e" providerId="LiveId" clId="{3FA5A750-9FEA-42CB-BE2E-18420EFBE0E9}" dt="2021-03-31T02:58:27.304" v="54" actId="404"/>
          <ac:graphicFrameMkLst>
            <pc:docMk/>
            <pc:sldMk cId="309155050" sldId="286"/>
            <ac:graphicFrameMk id="3" creationId="{DD1A6BB7-9EE6-4705-997E-1FE8CBC74116}"/>
          </ac:graphicFrameMkLst>
        </pc:graphicFrameChg>
        <pc:graphicFrameChg chg="mod modGraphic">
          <ac:chgData name="Erika Cangas" userId="f70f0e6963a8c68e" providerId="LiveId" clId="{3FA5A750-9FEA-42CB-BE2E-18420EFBE0E9}" dt="2021-03-31T03:21:59.353" v="253" actId="255"/>
          <ac:graphicFrameMkLst>
            <pc:docMk/>
            <pc:sldMk cId="309155050" sldId="286"/>
            <ac:graphicFrameMk id="5" creationId="{FD24E60E-A7DB-4869-8CA6-B6D4AE9F727E}"/>
          </ac:graphicFrameMkLst>
        </pc:graphicFrameChg>
        <pc:picChg chg="add mod modCrop">
          <ac:chgData name="Erika Cangas" userId="f70f0e6963a8c68e" providerId="LiveId" clId="{3FA5A750-9FEA-42CB-BE2E-18420EFBE0E9}" dt="2021-03-31T03:22:38.564" v="259" actId="1076"/>
          <ac:picMkLst>
            <pc:docMk/>
            <pc:sldMk cId="309155050" sldId="286"/>
            <ac:picMk id="7" creationId="{912EF57A-8CAA-49CF-A5A6-585180C787E0}"/>
          </ac:picMkLst>
        </pc:picChg>
        <pc:picChg chg="add mod">
          <ac:chgData name="Erika Cangas" userId="f70f0e6963a8c68e" providerId="LiveId" clId="{3FA5A750-9FEA-42CB-BE2E-18420EFBE0E9}" dt="2021-03-31T03:22:55.831" v="263" actId="1076"/>
          <ac:picMkLst>
            <pc:docMk/>
            <pc:sldMk cId="309155050" sldId="286"/>
            <ac:picMk id="8" creationId="{06899FCF-B431-46DE-8F97-75946943DAE4}"/>
          </ac:picMkLst>
        </pc:picChg>
      </pc:sldChg>
      <pc:sldChg chg="addSp delSp modSp mod">
        <pc:chgData name="Erika Cangas" userId="f70f0e6963a8c68e" providerId="LiveId" clId="{3FA5A750-9FEA-42CB-BE2E-18420EFBE0E9}" dt="2021-04-01T00:21:28.697" v="2412" actId="113"/>
        <pc:sldMkLst>
          <pc:docMk/>
          <pc:sldMk cId="1858095288" sldId="287"/>
        </pc:sldMkLst>
        <pc:spChg chg="del">
          <ac:chgData name="Erika Cangas" userId="f70f0e6963a8c68e" providerId="LiveId" clId="{3FA5A750-9FEA-42CB-BE2E-18420EFBE0E9}" dt="2021-03-31T03:09:06.602" v="84"/>
          <ac:spMkLst>
            <pc:docMk/>
            <pc:sldMk cId="1858095288" sldId="287"/>
            <ac:spMk id="2" creationId="{A7BD4922-EACA-4EE5-B9A2-0D64C31039BE}"/>
          </ac:spMkLst>
        </pc:spChg>
        <pc:spChg chg="add del">
          <ac:chgData name="Erika Cangas" userId="f70f0e6963a8c68e" providerId="LiveId" clId="{3FA5A750-9FEA-42CB-BE2E-18420EFBE0E9}" dt="2021-03-31T03:09:44.614" v="114"/>
          <ac:spMkLst>
            <pc:docMk/>
            <pc:sldMk cId="1858095288" sldId="287"/>
            <ac:spMk id="3" creationId="{603F0F25-BAB7-4867-BBA5-67D49A131A90}"/>
          </ac:spMkLst>
        </pc:spChg>
        <pc:spChg chg="add mod">
          <ac:chgData name="Erika Cangas" userId="f70f0e6963a8c68e" providerId="LiveId" clId="{3FA5A750-9FEA-42CB-BE2E-18420EFBE0E9}" dt="2021-03-31T03:10:57.239" v="142" actId="1076"/>
          <ac:spMkLst>
            <pc:docMk/>
            <pc:sldMk cId="1858095288" sldId="287"/>
            <ac:spMk id="4" creationId="{D171CE0D-BB66-47E8-AEFE-3DB10DAC7354}"/>
          </ac:spMkLst>
        </pc:spChg>
        <pc:graphicFrameChg chg="add del mod">
          <ac:chgData name="Erika Cangas" userId="f70f0e6963a8c68e" providerId="LiveId" clId="{3FA5A750-9FEA-42CB-BE2E-18420EFBE0E9}" dt="2021-03-31T03:09:44.108" v="113"/>
          <ac:graphicFrameMkLst>
            <pc:docMk/>
            <pc:sldMk cId="1858095288" sldId="287"/>
            <ac:graphicFrameMk id="5" creationId="{A03D44D1-C79C-49AA-B012-57E097FA1AA8}"/>
          </ac:graphicFrameMkLst>
        </pc:graphicFrameChg>
        <pc:graphicFrameChg chg="add mod modGraphic">
          <ac:chgData name="Erika Cangas" userId="f70f0e6963a8c68e" providerId="LiveId" clId="{3FA5A750-9FEA-42CB-BE2E-18420EFBE0E9}" dt="2021-04-01T00:21:28.697" v="2412" actId="113"/>
          <ac:graphicFrameMkLst>
            <pc:docMk/>
            <pc:sldMk cId="1858095288" sldId="287"/>
            <ac:graphicFrameMk id="6" creationId="{1E144299-3B66-4A4F-9681-BA128006FF70}"/>
          </ac:graphicFrameMkLst>
        </pc:graphicFrameChg>
      </pc:sldChg>
      <pc:sldChg chg="addSp delSp modSp mod ord">
        <pc:chgData name="Erika Cangas" userId="f70f0e6963a8c68e" providerId="LiveId" clId="{3FA5A750-9FEA-42CB-BE2E-18420EFBE0E9}" dt="2021-03-31T13:45:29.439" v="996" actId="13822"/>
        <pc:sldMkLst>
          <pc:docMk/>
          <pc:sldMk cId="1422206817" sldId="288"/>
        </pc:sldMkLst>
        <pc:spChg chg="add mod">
          <ac:chgData name="Erika Cangas" userId="f70f0e6963a8c68e" providerId="LiveId" clId="{3FA5A750-9FEA-42CB-BE2E-18420EFBE0E9}" dt="2021-03-31T13:45:29.439" v="996" actId="13822"/>
          <ac:spMkLst>
            <pc:docMk/>
            <pc:sldMk cId="1422206817" sldId="288"/>
            <ac:spMk id="4" creationId="{1D7EC22E-9970-4727-999F-C97DE626D7B7}"/>
          </ac:spMkLst>
        </pc:spChg>
        <pc:spChg chg="add mod">
          <ac:chgData name="Erika Cangas" userId="f70f0e6963a8c68e" providerId="LiveId" clId="{3FA5A750-9FEA-42CB-BE2E-18420EFBE0E9}" dt="2021-03-31T13:45:21.041" v="994" actId="403"/>
          <ac:spMkLst>
            <pc:docMk/>
            <pc:sldMk cId="1422206817" sldId="288"/>
            <ac:spMk id="5" creationId="{F8482EE2-44C0-4858-A39A-71A64A6AC22B}"/>
          </ac:spMkLst>
        </pc:spChg>
        <pc:spChg chg="add mod">
          <ac:chgData name="Erika Cangas" userId="f70f0e6963a8c68e" providerId="LiveId" clId="{3FA5A750-9FEA-42CB-BE2E-18420EFBE0E9}" dt="2021-03-31T04:39:11.060" v="432" actId="255"/>
          <ac:spMkLst>
            <pc:docMk/>
            <pc:sldMk cId="1422206817" sldId="288"/>
            <ac:spMk id="6" creationId="{7AC8C404-FD2F-42B4-97F8-EF181CEBA9B0}"/>
          </ac:spMkLst>
        </pc:spChg>
        <pc:graphicFrameChg chg="add del mod">
          <ac:chgData name="Erika Cangas" userId="f70f0e6963a8c68e" providerId="LiveId" clId="{3FA5A750-9FEA-42CB-BE2E-18420EFBE0E9}" dt="2021-03-31T04:32:40.158" v="288"/>
          <ac:graphicFrameMkLst>
            <pc:docMk/>
            <pc:sldMk cId="1422206817" sldId="288"/>
            <ac:graphicFrameMk id="2" creationId="{A99F49BF-4518-4C94-907B-3FBD8D51148D}"/>
          </ac:graphicFrameMkLst>
        </pc:graphicFrameChg>
        <pc:graphicFrameChg chg="add mod modGraphic">
          <ac:chgData name="Erika Cangas" userId="f70f0e6963a8c68e" providerId="LiveId" clId="{3FA5A750-9FEA-42CB-BE2E-18420EFBE0E9}" dt="2021-03-31T04:40:05.161" v="442" actId="2062"/>
          <ac:graphicFrameMkLst>
            <pc:docMk/>
            <pc:sldMk cId="1422206817" sldId="288"/>
            <ac:graphicFrameMk id="3" creationId="{3AC0104B-D4D9-42B4-AF99-B165D4391441}"/>
          </ac:graphicFrameMkLst>
        </pc:graphicFrameChg>
      </pc:sldChg>
      <pc:sldChg chg="addSp delSp modSp mod">
        <pc:chgData name="Erika Cangas" userId="f70f0e6963a8c68e" providerId="LiveId" clId="{3FA5A750-9FEA-42CB-BE2E-18420EFBE0E9}" dt="2021-04-01T04:41:18.043" v="3403" actId="1038"/>
        <pc:sldMkLst>
          <pc:docMk/>
          <pc:sldMk cId="2897037533" sldId="289"/>
        </pc:sldMkLst>
        <pc:spChg chg="del">
          <ac:chgData name="Erika Cangas" userId="f70f0e6963a8c68e" providerId="LiveId" clId="{3FA5A750-9FEA-42CB-BE2E-18420EFBE0E9}" dt="2021-03-31T11:02:09.762" v="450" actId="478"/>
          <ac:spMkLst>
            <pc:docMk/>
            <pc:sldMk cId="2897037533" sldId="289"/>
            <ac:spMk id="2" creationId="{A7BD4922-EACA-4EE5-B9A2-0D64C31039BE}"/>
          </ac:spMkLst>
        </pc:spChg>
        <pc:spChg chg="del">
          <ac:chgData name="Erika Cangas" userId="f70f0e6963a8c68e" providerId="LiveId" clId="{3FA5A750-9FEA-42CB-BE2E-18420EFBE0E9}" dt="2021-03-31T11:02:54.140" v="513" actId="478"/>
          <ac:spMkLst>
            <pc:docMk/>
            <pc:sldMk cId="2897037533" sldId="289"/>
            <ac:spMk id="3" creationId="{603F0F25-BAB7-4867-BBA5-67D49A131A90}"/>
          </ac:spMkLst>
        </pc:spChg>
        <pc:spChg chg="add mod">
          <ac:chgData name="Erika Cangas" userId="f70f0e6963a8c68e" providerId="LiveId" clId="{3FA5A750-9FEA-42CB-BE2E-18420EFBE0E9}" dt="2021-03-31T11:02:28.258" v="501" actId="20577"/>
          <ac:spMkLst>
            <pc:docMk/>
            <pc:sldMk cId="2897037533" sldId="289"/>
            <ac:spMk id="4" creationId="{B4224D55-0D61-440B-AC15-1D2AAFEA6711}"/>
          </ac:spMkLst>
        </pc:spChg>
        <pc:spChg chg="add mod">
          <ac:chgData name="Erika Cangas" userId="f70f0e6963a8c68e" providerId="LiveId" clId="{3FA5A750-9FEA-42CB-BE2E-18420EFBE0E9}" dt="2021-03-31T11:03:41.610" v="565" actId="20577"/>
          <ac:spMkLst>
            <pc:docMk/>
            <pc:sldMk cId="2897037533" sldId="289"/>
            <ac:spMk id="5" creationId="{FA2FE243-BEE0-4F49-BEB2-1EC68CBC16EA}"/>
          </ac:spMkLst>
        </pc:spChg>
        <pc:graphicFrameChg chg="mod">
          <ac:chgData name="Erika Cangas" userId="f70f0e6963a8c68e" providerId="LiveId" clId="{3FA5A750-9FEA-42CB-BE2E-18420EFBE0E9}" dt="2021-04-01T00:22:29.464" v="2434" actId="12100"/>
          <ac:graphicFrameMkLst>
            <pc:docMk/>
            <pc:sldMk cId="2897037533" sldId="289"/>
            <ac:graphicFrameMk id="3" creationId="{BD3189B7-F4D5-430B-9874-4B14A0909EA2}"/>
          </ac:graphicFrameMkLst>
        </pc:graphicFrameChg>
        <pc:graphicFrameChg chg="mod">
          <ac:chgData name="Erika Cangas" userId="f70f0e6963a8c68e" providerId="LiveId" clId="{3FA5A750-9FEA-42CB-BE2E-18420EFBE0E9}" dt="2021-04-01T04:41:18.043" v="3403" actId="1038"/>
          <ac:graphicFrameMkLst>
            <pc:docMk/>
            <pc:sldMk cId="2897037533" sldId="289"/>
            <ac:graphicFrameMk id="7" creationId="{1846A263-578F-4F43-8DCE-27426005A6CB}"/>
          </ac:graphicFrameMkLst>
        </pc:graphicFrameChg>
        <pc:graphicFrameChg chg="mod modGraphic">
          <ac:chgData name="Erika Cangas" userId="f70f0e6963a8c68e" providerId="LiveId" clId="{3FA5A750-9FEA-42CB-BE2E-18420EFBE0E9}" dt="2021-04-01T00:22:06.982" v="2431" actId="1076"/>
          <ac:graphicFrameMkLst>
            <pc:docMk/>
            <pc:sldMk cId="2897037533" sldId="289"/>
            <ac:graphicFrameMk id="12" creationId="{31962201-6568-42B7-8651-C68B43C0B51D}"/>
          </ac:graphicFrameMkLst>
        </pc:graphicFrameChg>
        <pc:graphicFrameChg chg="mod">
          <ac:chgData name="Erika Cangas" userId="f70f0e6963a8c68e" providerId="LiveId" clId="{3FA5A750-9FEA-42CB-BE2E-18420EFBE0E9}" dt="2021-04-01T00:21:45.340" v="2428" actId="1038"/>
          <ac:graphicFrameMkLst>
            <pc:docMk/>
            <pc:sldMk cId="2897037533" sldId="289"/>
            <ac:graphicFrameMk id="13" creationId="{749B1E22-0D5D-4599-8590-829C8CF49859}"/>
          </ac:graphicFrameMkLst>
        </pc:graphicFrameChg>
        <pc:picChg chg="add mod">
          <ac:chgData name="Erika Cangas" userId="f70f0e6963a8c68e" providerId="LiveId" clId="{3FA5A750-9FEA-42CB-BE2E-18420EFBE0E9}" dt="2021-03-31T11:04:44.777" v="571" actId="1076"/>
          <ac:picMkLst>
            <pc:docMk/>
            <pc:sldMk cId="2897037533" sldId="289"/>
            <ac:picMk id="6" creationId="{4BAE7BD4-0EAD-4A76-BB0E-EA1332B3F949}"/>
          </ac:picMkLst>
        </pc:picChg>
        <pc:picChg chg="mod">
          <ac:chgData name="Erika Cangas" userId="f70f0e6963a8c68e" providerId="LiveId" clId="{3FA5A750-9FEA-42CB-BE2E-18420EFBE0E9}" dt="2021-04-01T04:41:18.043" v="3403" actId="1038"/>
          <ac:picMkLst>
            <pc:docMk/>
            <pc:sldMk cId="2897037533" sldId="289"/>
            <ac:picMk id="11" creationId="{18D464FD-63F0-4B5F-A6BC-1122F0B48EA8}"/>
          </ac:picMkLst>
        </pc:picChg>
      </pc:sldChg>
      <pc:sldChg chg="addSp delSp modSp mod">
        <pc:chgData name="Erika Cangas" userId="f70f0e6963a8c68e" providerId="LiveId" clId="{3FA5A750-9FEA-42CB-BE2E-18420EFBE0E9}" dt="2021-04-01T04:52:30.448" v="3409" actId="1076"/>
        <pc:sldMkLst>
          <pc:docMk/>
          <pc:sldMk cId="436586091" sldId="290"/>
        </pc:sldMkLst>
        <pc:spChg chg="del">
          <ac:chgData name="Erika Cangas" userId="f70f0e6963a8c68e" providerId="LiveId" clId="{3FA5A750-9FEA-42CB-BE2E-18420EFBE0E9}" dt="2021-03-31T11:05:00.401" v="572" actId="478"/>
          <ac:spMkLst>
            <pc:docMk/>
            <pc:sldMk cId="436586091" sldId="290"/>
            <ac:spMk id="2" creationId="{A7BD4922-EACA-4EE5-B9A2-0D64C31039BE}"/>
          </ac:spMkLst>
        </pc:spChg>
        <pc:spChg chg="del">
          <ac:chgData name="Erika Cangas" userId="f70f0e6963a8c68e" providerId="LiveId" clId="{3FA5A750-9FEA-42CB-BE2E-18420EFBE0E9}" dt="2021-03-31T11:05:00.401" v="572" actId="478"/>
          <ac:spMkLst>
            <pc:docMk/>
            <pc:sldMk cId="436586091" sldId="290"/>
            <ac:spMk id="3" creationId="{603F0F25-BAB7-4867-BBA5-67D49A131A90}"/>
          </ac:spMkLst>
        </pc:spChg>
        <pc:spChg chg="add del mod">
          <ac:chgData name="Erika Cangas" userId="f70f0e6963a8c68e" providerId="LiveId" clId="{3FA5A750-9FEA-42CB-BE2E-18420EFBE0E9}" dt="2021-03-31T14:47:02.760" v="1139" actId="21"/>
          <ac:spMkLst>
            <pc:docMk/>
            <pc:sldMk cId="436586091" sldId="290"/>
            <ac:spMk id="4" creationId="{D48DB672-36B5-4C73-8637-66240D89E304}"/>
          </ac:spMkLst>
        </pc:spChg>
        <pc:spChg chg="add del mod">
          <ac:chgData name="Erika Cangas" userId="f70f0e6963a8c68e" providerId="LiveId" clId="{3FA5A750-9FEA-42CB-BE2E-18420EFBE0E9}" dt="2021-03-31T11:05:09.072" v="575" actId="478"/>
          <ac:spMkLst>
            <pc:docMk/>
            <pc:sldMk cId="436586091" sldId="290"/>
            <ac:spMk id="7" creationId="{B81BC4E2-0723-44AD-9D8D-EAAB294795BB}"/>
          </ac:spMkLst>
        </pc:spChg>
        <pc:spChg chg="add del mod">
          <ac:chgData name="Erika Cangas" userId="f70f0e6963a8c68e" providerId="LiveId" clId="{3FA5A750-9FEA-42CB-BE2E-18420EFBE0E9}" dt="2021-03-31T14:47:05.848" v="1140" actId="478"/>
          <ac:spMkLst>
            <pc:docMk/>
            <pc:sldMk cId="436586091" sldId="290"/>
            <ac:spMk id="11" creationId="{904E2500-EECE-4E15-A1E8-D84E81B5BF2B}"/>
          </ac:spMkLst>
        </pc:spChg>
        <pc:graphicFrameChg chg="add del mod">
          <ac:chgData name="Erika Cangas" userId="f70f0e6963a8c68e" providerId="LiveId" clId="{3FA5A750-9FEA-42CB-BE2E-18420EFBE0E9}" dt="2021-03-31T11:07:54.865" v="624" actId="478"/>
          <ac:graphicFrameMkLst>
            <pc:docMk/>
            <pc:sldMk cId="436586091" sldId="290"/>
            <ac:graphicFrameMk id="8" creationId="{026DD19E-20E9-4F1D-9E86-5C6A6E17530A}"/>
          </ac:graphicFrameMkLst>
        </pc:graphicFrameChg>
        <pc:graphicFrameChg chg="add mod">
          <ac:chgData name="Erika Cangas" userId="f70f0e6963a8c68e" providerId="LiveId" clId="{3FA5A750-9FEA-42CB-BE2E-18420EFBE0E9}" dt="2021-04-01T04:52:30.448" v="3409" actId="1076"/>
          <ac:graphicFrameMkLst>
            <pc:docMk/>
            <pc:sldMk cId="436586091" sldId="290"/>
            <ac:graphicFrameMk id="9" creationId="{026DD19E-20E9-4F1D-9E86-5C6A6E17530A}"/>
          </ac:graphicFrameMkLst>
        </pc:graphicFrameChg>
        <pc:picChg chg="add del mod">
          <ac:chgData name="Erika Cangas" userId="f70f0e6963a8c68e" providerId="LiveId" clId="{3FA5A750-9FEA-42CB-BE2E-18420EFBE0E9}" dt="2021-03-31T11:05:11.710" v="576" actId="478"/>
          <ac:picMkLst>
            <pc:docMk/>
            <pc:sldMk cId="436586091" sldId="290"/>
            <ac:picMk id="5" creationId="{CF880465-E970-4A4A-83DD-200BC6380D9C}"/>
          </ac:picMkLst>
        </pc:picChg>
      </pc:sldChg>
      <pc:sldChg chg="del">
        <pc:chgData name="Erika Cangas" userId="f70f0e6963a8c68e" providerId="LiveId" clId="{3FA5A750-9FEA-42CB-BE2E-18420EFBE0E9}" dt="2021-03-31T11:08:27.740" v="632" actId="47"/>
        <pc:sldMkLst>
          <pc:docMk/>
          <pc:sldMk cId="91892618" sldId="291"/>
        </pc:sldMkLst>
      </pc:sldChg>
      <pc:sldChg chg="addSp delSp modSp mod">
        <pc:chgData name="Erika Cangas" userId="f70f0e6963a8c68e" providerId="LiveId" clId="{3FA5A750-9FEA-42CB-BE2E-18420EFBE0E9}" dt="2021-04-01T04:54:43.816" v="3453" actId="14100"/>
        <pc:sldMkLst>
          <pc:docMk/>
          <pc:sldMk cId="3993565249" sldId="292"/>
        </pc:sldMkLst>
        <pc:spChg chg="del">
          <ac:chgData name="Erika Cangas" userId="f70f0e6963a8c68e" providerId="LiveId" clId="{3FA5A750-9FEA-42CB-BE2E-18420EFBE0E9}" dt="2021-03-31T11:25:30.113" v="762" actId="478"/>
          <ac:spMkLst>
            <pc:docMk/>
            <pc:sldMk cId="3993565249" sldId="292"/>
            <ac:spMk id="2" creationId="{A7BD4922-EACA-4EE5-B9A2-0D64C31039BE}"/>
          </ac:spMkLst>
        </pc:spChg>
        <pc:spChg chg="add del">
          <ac:chgData name="Erika Cangas" userId="f70f0e6963a8c68e" providerId="LiveId" clId="{3FA5A750-9FEA-42CB-BE2E-18420EFBE0E9}" dt="2021-03-31T11:25:12.942" v="758"/>
          <ac:spMkLst>
            <pc:docMk/>
            <pc:sldMk cId="3993565249" sldId="292"/>
            <ac:spMk id="3" creationId="{603F0F25-BAB7-4867-BBA5-67D49A131A90}"/>
          </ac:spMkLst>
        </pc:spChg>
        <pc:spChg chg="add mod">
          <ac:chgData name="Erika Cangas" userId="f70f0e6963a8c68e" providerId="LiveId" clId="{3FA5A750-9FEA-42CB-BE2E-18420EFBE0E9}" dt="2021-04-01T04:54:23.399" v="3448" actId="1035"/>
          <ac:spMkLst>
            <pc:docMk/>
            <pc:sldMk cId="3993565249" sldId="292"/>
            <ac:spMk id="6" creationId="{52E9265B-5E76-4BE1-8F7E-C41328528DB6}"/>
          </ac:spMkLst>
        </pc:spChg>
        <pc:spChg chg="add del mod">
          <ac:chgData name="Erika Cangas" userId="f70f0e6963a8c68e" providerId="LiveId" clId="{3FA5A750-9FEA-42CB-BE2E-18420EFBE0E9}" dt="2021-03-31T11:26:58.545" v="788" actId="478"/>
          <ac:spMkLst>
            <pc:docMk/>
            <pc:sldMk cId="3993565249" sldId="292"/>
            <ac:spMk id="7" creationId="{A50B0334-02A0-47EA-8210-D14147E67FFF}"/>
          </ac:spMkLst>
        </pc:spChg>
        <pc:spChg chg="add mod">
          <ac:chgData name="Erika Cangas" userId="f70f0e6963a8c68e" providerId="LiveId" clId="{3FA5A750-9FEA-42CB-BE2E-18420EFBE0E9}" dt="2021-04-01T04:54:23.399" v="3448" actId="1035"/>
          <ac:spMkLst>
            <pc:docMk/>
            <pc:sldMk cId="3993565249" sldId="292"/>
            <ac:spMk id="12" creationId="{573E795C-E344-42D0-A8D6-6DC7B494AA70}"/>
          </ac:spMkLst>
        </pc:spChg>
        <pc:spChg chg="add mod">
          <ac:chgData name="Erika Cangas" userId="f70f0e6963a8c68e" providerId="LiveId" clId="{3FA5A750-9FEA-42CB-BE2E-18420EFBE0E9}" dt="2021-04-01T04:54:23.399" v="3448" actId="1035"/>
          <ac:spMkLst>
            <pc:docMk/>
            <pc:sldMk cId="3993565249" sldId="292"/>
            <ac:spMk id="13" creationId="{AE52380F-91A0-441C-92AA-E6E9FA14155F}"/>
          </ac:spMkLst>
        </pc:spChg>
        <pc:spChg chg="add mod">
          <ac:chgData name="Erika Cangas" userId="f70f0e6963a8c68e" providerId="LiveId" clId="{3FA5A750-9FEA-42CB-BE2E-18420EFBE0E9}" dt="2021-04-01T04:54:23.399" v="3448" actId="1035"/>
          <ac:spMkLst>
            <pc:docMk/>
            <pc:sldMk cId="3993565249" sldId="292"/>
            <ac:spMk id="14" creationId="{450E99D3-7A4C-4CA8-A9DB-FDF84CA2B11C}"/>
          </ac:spMkLst>
        </pc:spChg>
        <pc:spChg chg="add mod">
          <ac:chgData name="Erika Cangas" userId="f70f0e6963a8c68e" providerId="LiveId" clId="{3FA5A750-9FEA-42CB-BE2E-18420EFBE0E9}" dt="2021-04-01T04:54:23.399" v="3448" actId="1035"/>
          <ac:spMkLst>
            <pc:docMk/>
            <pc:sldMk cId="3993565249" sldId="292"/>
            <ac:spMk id="15" creationId="{BE72350E-4F30-4D89-A29C-6C438513A769}"/>
          </ac:spMkLst>
        </pc:spChg>
        <pc:spChg chg="add mod">
          <ac:chgData name="Erika Cangas" userId="f70f0e6963a8c68e" providerId="LiveId" clId="{3FA5A750-9FEA-42CB-BE2E-18420EFBE0E9}" dt="2021-04-01T04:54:23.399" v="3448" actId="1035"/>
          <ac:spMkLst>
            <pc:docMk/>
            <pc:sldMk cId="3993565249" sldId="292"/>
            <ac:spMk id="16" creationId="{4E0BBE55-5DE3-4893-B5BF-E72EFA5EE9C5}"/>
          </ac:spMkLst>
        </pc:spChg>
        <pc:spChg chg="add mod">
          <ac:chgData name="Erika Cangas" userId="f70f0e6963a8c68e" providerId="LiveId" clId="{3FA5A750-9FEA-42CB-BE2E-18420EFBE0E9}" dt="2021-04-01T04:54:23.399" v="3448" actId="1035"/>
          <ac:spMkLst>
            <pc:docMk/>
            <pc:sldMk cId="3993565249" sldId="292"/>
            <ac:spMk id="17" creationId="{F12BBF8C-4866-4FE9-AE4C-E5DEBAB8BE7C}"/>
          </ac:spMkLst>
        </pc:spChg>
        <pc:spChg chg="add del mod">
          <ac:chgData name="Erika Cangas" userId="f70f0e6963a8c68e" providerId="LiveId" clId="{3FA5A750-9FEA-42CB-BE2E-18420EFBE0E9}" dt="2021-04-01T04:54:09.835" v="3414"/>
          <ac:spMkLst>
            <pc:docMk/>
            <pc:sldMk cId="3993565249" sldId="292"/>
            <ac:spMk id="23" creationId="{79CA03F7-B8E1-45B8-B6E1-F9014BFB81C1}"/>
          </ac:spMkLst>
        </pc:spChg>
        <pc:spChg chg="add mod">
          <ac:chgData name="Erika Cangas" userId="f70f0e6963a8c68e" providerId="LiveId" clId="{3FA5A750-9FEA-42CB-BE2E-18420EFBE0E9}" dt="2021-04-01T04:54:43.816" v="3453" actId="14100"/>
          <ac:spMkLst>
            <pc:docMk/>
            <pc:sldMk cId="3993565249" sldId="292"/>
            <ac:spMk id="24" creationId="{A2D69C96-0569-40CC-AB47-976E50A21D3D}"/>
          </ac:spMkLst>
        </pc:spChg>
        <pc:graphicFrameChg chg="add del mod">
          <ac:chgData name="Erika Cangas" userId="f70f0e6963a8c68e" providerId="LiveId" clId="{3FA5A750-9FEA-42CB-BE2E-18420EFBE0E9}" dt="2021-03-31T11:25:12.505" v="757"/>
          <ac:graphicFrameMkLst>
            <pc:docMk/>
            <pc:sldMk cId="3993565249" sldId="292"/>
            <ac:graphicFrameMk id="4" creationId="{5C5FFA71-3DE9-4565-A01A-E751F64C56D8}"/>
          </ac:graphicFrameMkLst>
        </pc:graphicFrameChg>
        <pc:graphicFrameChg chg="add mod modGraphic">
          <ac:chgData name="Erika Cangas" userId="f70f0e6963a8c68e" providerId="LiveId" clId="{3FA5A750-9FEA-42CB-BE2E-18420EFBE0E9}" dt="2021-04-01T04:54:23.399" v="3448" actId="1035"/>
          <ac:graphicFrameMkLst>
            <pc:docMk/>
            <pc:sldMk cId="3993565249" sldId="292"/>
            <ac:graphicFrameMk id="5" creationId="{8EFC39C9-51C8-4B05-B8D8-395FFB075D30}"/>
          </ac:graphicFrameMkLst>
        </pc:graphicFrameChg>
        <pc:graphicFrameChg chg="add del mod">
          <ac:chgData name="Erika Cangas" userId="f70f0e6963a8c68e" providerId="LiveId" clId="{3FA5A750-9FEA-42CB-BE2E-18420EFBE0E9}" dt="2021-04-01T01:49:52.934" v="2800"/>
          <ac:graphicFrameMkLst>
            <pc:docMk/>
            <pc:sldMk cId="3993565249" sldId="292"/>
            <ac:graphicFrameMk id="9" creationId="{E9F0FDC0-A7D8-4706-B888-59E64B5343A3}"/>
          </ac:graphicFrameMkLst>
        </pc:graphicFrameChg>
        <pc:graphicFrameChg chg="add mod modGraphic">
          <ac:chgData name="Erika Cangas" userId="f70f0e6963a8c68e" providerId="LiveId" clId="{3FA5A750-9FEA-42CB-BE2E-18420EFBE0E9}" dt="2021-04-01T04:54:23.399" v="3448" actId="1035"/>
          <ac:graphicFrameMkLst>
            <pc:docMk/>
            <pc:sldMk cId="3993565249" sldId="292"/>
            <ac:graphicFrameMk id="10" creationId="{9D30F4C9-7970-43A6-8F9D-A0CF11E64204}"/>
          </ac:graphicFrameMkLst>
        </pc:graphicFrameChg>
        <pc:graphicFrameChg chg="add del mod">
          <ac:chgData name="Erika Cangas" userId="f70f0e6963a8c68e" providerId="LiveId" clId="{3FA5A750-9FEA-42CB-BE2E-18420EFBE0E9}" dt="2021-04-01T02:01:48.950" v="2981"/>
          <ac:graphicFrameMkLst>
            <pc:docMk/>
            <pc:sldMk cId="3993565249" sldId="292"/>
            <ac:graphicFrameMk id="18" creationId="{6F9BE876-5A5D-4EAD-9785-B2FBB6822742}"/>
          </ac:graphicFrameMkLst>
        </pc:graphicFrameChg>
        <pc:graphicFrameChg chg="add mod modGraphic">
          <ac:chgData name="Erika Cangas" userId="f70f0e6963a8c68e" providerId="LiveId" clId="{3FA5A750-9FEA-42CB-BE2E-18420EFBE0E9}" dt="2021-04-01T04:54:23.399" v="3448" actId="1035"/>
          <ac:graphicFrameMkLst>
            <pc:docMk/>
            <pc:sldMk cId="3993565249" sldId="292"/>
            <ac:graphicFrameMk id="19" creationId="{C90F8781-A358-4F06-8023-F0A7F6ADF3F5}"/>
          </ac:graphicFrameMkLst>
        </pc:graphicFrameChg>
        <pc:graphicFrameChg chg="add del mod">
          <ac:chgData name="Erika Cangas" userId="f70f0e6963a8c68e" providerId="LiveId" clId="{3FA5A750-9FEA-42CB-BE2E-18420EFBE0E9}" dt="2021-04-01T02:03:41.351" v="2998"/>
          <ac:graphicFrameMkLst>
            <pc:docMk/>
            <pc:sldMk cId="3993565249" sldId="292"/>
            <ac:graphicFrameMk id="20" creationId="{FB0ABF00-6809-48F3-BBF1-EEFD08E25364}"/>
          </ac:graphicFrameMkLst>
        </pc:graphicFrameChg>
        <pc:graphicFrameChg chg="add del mod">
          <ac:chgData name="Erika Cangas" userId="f70f0e6963a8c68e" providerId="LiveId" clId="{3FA5A750-9FEA-42CB-BE2E-18420EFBE0E9}" dt="2021-04-01T02:04:24.607" v="3005"/>
          <ac:graphicFrameMkLst>
            <pc:docMk/>
            <pc:sldMk cId="3993565249" sldId="292"/>
            <ac:graphicFrameMk id="21" creationId="{BB148923-A83B-425E-866B-07E7AEA310F3}"/>
          </ac:graphicFrameMkLst>
        </pc:graphicFrameChg>
        <pc:graphicFrameChg chg="add del mod">
          <ac:chgData name="Erika Cangas" userId="f70f0e6963a8c68e" providerId="LiveId" clId="{3FA5A750-9FEA-42CB-BE2E-18420EFBE0E9}" dt="2021-04-01T02:04:47.172" v="3008"/>
          <ac:graphicFrameMkLst>
            <pc:docMk/>
            <pc:sldMk cId="3993565249" sldId="292"/>
            <ac:graphicFrameMk id="22" creationId="{DC702937-B118-47DC-9D67-9A9E5954766B}"/>
          </ac:graphicFrameMkLst>
        </pc:graphicFrameChg>
        <pc:picChg chg="add del mod">
          <ac:chgData name="Erika Cangas" userId="f70f0e6963a8c68e" providerId="LiveId" clId="{3FA5A750-9FEA-42CB-BE2E-18420EFBE0E9}" dt="2021-03-31T20:55:04.818" v="1304" actId="21"/>
          <ac:picMkLst>
            <pc:docMk/>
            <pc:sldMk cId="3993565249" sldId="292"/>
            <ac:picMk id="8" creationId="{83B52794-08EE-4623-887F-ABF58B19B2FD}"/>
          </ac:picMkLst>
        </pc:picChg>
      </pc:sldChg>
      <pc:sldChg chg="addSp delSp modSp mod">
        <pc:chgData name="Erika Cangas" userId="f70f0e6963a8c68e" providerId="LiveId" clId="{3FA5A750-9FEA-42CB-BE2E-18420EFBE0E9}" dt="2021-04-01T03:49:26.519" v="3246" actId="113"/>
        <pc:sldMkLst>
          <pc:docMk/>
          <pc:sldMk cId="3105912504" sldId="293"/>
        </pc:sldMkLst>
        <pc:spChg chg="del">
          <ac:chgData name="Erika Cangas" userId="f70f0e6963a8c68e" providerId="LiveId" clId="{3FA5A750-9FEA-42CB-BE2E-18420EFBE0E9}" dt="2021-03-31T11:28:50.892" v="804" actId="478"/>
          <ac:spMkLst>
            <pc:docMk/>
            <pc:sldMk cId="3105912504" sldId="293"/>
            <ac:spMk id="2" creationId="{A7BD4922-EACA-4EE5-B9A2-0D64C31039BE}"/>
          </ac:spMkLst>
        </pc:spChg>
        <pc:spChg chg="del">
          <ac:chgData name="Erika Cangas" userId="f70f0e6963a8c68e" providerId="LiveId" clId="{3FA5A750-9FEA-42CB-BE2E-18420EFBE0E9}" dt="2021-03-31T11:28:49.837" v="803" actId="478"/>
          <ac:spMkLst>
            <pc:docMk/>
            <pc:sldMk cId="3105912504" sldId="293"/>
            <ac:spMk id="3" creationId="{603F0F25-BAB7-4867-BBA5-67D49A131A90}"/>
          </ac:spMkLst>
        </pc:spChg>
        <pc:spChg chg="add mod">
          <ac:chgData name="Erika Cangas" userId="f70f0e6963a8c68e" providerId="LiveId" clId="{3FA5A750-9FEA-42CB-BE2E-18420EFBE0E9}" dt="2021-03-31T11:29:05.879" v="825" actId="14100"/>
          <ac:spMkLst>
            <pc:docMk/>
            <pc:sldMk cId="3105912504" sldId="293"/>
            <ac:spMk id="4" creationId="{60F36F5E-B693-4B09-B4E1-F7E9D54CE11C}"/>
          </ac:spMkLst>
        </pc:spChg>
        <pc:graphicFrameChg chg="add del mod">
          <ac:chgData name="Erika Cangas" userId="f70f0e6963a8c68e" providerId="LiveId" clId="{3FA5A750-9FEA-42CB-BE2E-18420EFBE0E9}" dt="2021-04-01T02:07:54.390" v="3029"/>
          <ac:graphicFrameMkLst>
            <pc:docMk/>
            <pc:sldMk cId="3105912504" sldId="293"/>
            <ac:graphicFrameMk id="5" creationId="{4FFFCD59-E9B8-4DB3-A808-5580FD9A8E33}"/>
          </ac:graphicFrameMkLst>
        </pc:graphicFrameChg>
        <pc:graphicFrameChg chg="add mod modGraphic">
          <ac:chgData name="Erika Cangas" userId="f70f0e6963a8c68e" providerId="LiveId" clId="{3FA5A750-9FEA-42CB-BE2E-18420EFBE0E9}" dt="2021-04-01T03:49:26.519" v="3246" actId="113"/>
          <ac:graphicFrameMkLst>
            <pc:docMk/>
            <pc:sldMk cId="3105912504" sldId="293"/>
            <ac:graphicFrameMk id="6" creationId="{958A0ED3-F4BB-4128-92B0-3E1CC79F5877}"/>
          </ac:graphicFrameMkLst>
        </pc:graphicFrameChg>
        <pc:graphicFrameChg chg="add del mod">
          <ac:chgData name="Erika Cangas" userId="f70f0e6963a8c68e" providerId="LiveId" clId="{3FA5A750-9FEA-42CB-BE2E-18420EFBE0E9}" dt="2021-04-01T02:08:50.324" v="3041"/>
          <ac:graphicFrameMkLst>
            <pc:docMk/>
            <pc:sldMk cId="3105912504" sldId="293"/>
            <ac:graphicFrameMk id="7" creationId="{BA185154-FC0F-4538-BF38-CC952FCED9D5}"/>
          </ac:graphicFrameMkLst>
        </pc:graphicFrameChg>
        <pc:graphicFrameChg chg="add mod modGraphic">
          <ac:chgData name="Erika Cangas" userId="f70f0e6963a8c68e" providerId="LiveId" clId="{3FA5A750-9FEA-42CB-BE2E-18420EFBE0E9}" dt="2021-04-01T02:24:40.402" v="3193" actId="14100"/>
          <ac:graphicFrameMkLst>
            <pc:docMk/>
            <pc:sldMk cId="3105912504" sldId="293"/>
            <ac:graphicFrameMk id="8" creationId="{5B02D80F-532B-4D32-8DBC-2BC164CC0273}"/>
          </ac:graphicFrameMkLst>
        </pc:graphicFrameChg>
        <pc:graphicFrameChg chg="add mod modGraphic">
          <ac:chgData name="Erika Cangas" userId="f70f0e6963a8c68e" providerId="LiveId" clId="{3FA5A750-9FEA-42CB-BE2E-18420EFBE0E9}" dt="2021-04-01T02:24:52.972" v="3196" actId="1076"/>
          <ac:graphicFrameMkLst>
            <pc:docMk/>
            <pc:sldMk cId="3105912504" sldId="293"/>
            <ac:graphicFrameMk id="9" creationId="{E5D4FD2D-513A-44AD-A53E-44F6766D2957}"/>
          </ac:graphicFrameMkLst>
        </pc:graphicFrameChg>
        <pc:graphicFrameChg chg="add mod modGraphic">
          <ac:chgData name="Erika Cangas" userId="f70f0e6963a8c68e" providerId="LiveId" clId="{3FA5A750-9FEA-42CB-BE2E-18420EFBE0E9}" dt="2021-04-01T03:49:13.609" v="3245" actId="20577"/>
          <ac:graphicFrameMkLst>
            <pc:docMk/>
            <pc:sldMk cId="3105912504" sldId="293"/>
            <ac:graphicFrameMk id="10" creationId="{57451E68-06A1-4551-B847-906AA8B31B02}"/>
          </ac:graphicFrameMkLst>
        </pc:graphicFrameChg>
      </pc:sldChg>
      <pc:sldChg chg="addSp delSp modSp add mod">
        <pc:chgData name="Erika Cangas" userId="f70f0e6963a8c68e" providerId="LiveId" clId="{3FA5A750-9FEA-42CB-BE2E-18420EFBE0E9}" dt="2021-03-31T04:38:01.039" v="358" actId="21"/>
        <pc:sldMkLst>
          <pc:docMk/>
          <pc:sldMk cId="542759221" sldId="294"/>
        </pc:sldMkLst>
        <pc:spChg chg="add mod">
          <ac:chgData name="Erika Cangas" userId="f70f0e6963a8c68e" providerId="LiveId" clId="{3FA5A750-9FEA-42CB-BE2E-18420EFBE0E9}" dt="2021-03-31T03:20:01.901" v="216" actId="478"/>
          <ac:spMkLst>
            <pc:docMk/>
            <pc:sldMk cId="542759221" sldId="294"/>
            <ac:spMk id="3" creationId="{E624934A-0B9E-4DA2-AC99-696530BB0A54}"/>
          </ac:spMkLst>
        </pc:spChg>
        <pc:spChg chg="add del mod">
          <ac:chgData name="Erika Cangas" userId="f70f0e6963a8c68e" providerId="LiveId" clId="{3FA5A750-9FEA-42CB-BE2E-18420EFBE0E9}" dt="2021-03-31T04:38:01.039" v="358" actId="21"/>
          <ac:spMkLst>
            <pc:docMk/>
            <pc:sldMk cId="542759221" sldId="294"/>
            <ac:spMk id="4" creationId="{D171CE0D-BB66-47E8-AEFE-3DB10DAC7354}"/>
          </ac:spMkLst>
        </pc:spChg>
        <pc:spChg chg="add del mod">
          <ac:chgData name="Erika Cangas" userId="f70f0e6963a8c68e" providerId="LiveId" clId="{3FA5A750-9FEA-42CB-BE2E-18420EFBE0E9}" dt="2021-03-31T04:38:01.039" v="358" actId="21"/>
          <ac:spMkLst>
            <pc:docMk/>
            <pc:sldMk cId="542759221" sldId="294"/>
            <ac:spMk id="5" creationId="{534953EE-7E8F-4814-ACF8-3810EFDD5C85}"/>
          </ac:spMkLst>
        </pc:spChg>
        <pc:graphicFrameChg chg="del">
          <ac:chgData name="Erika Cangas" userId="f70f0e6963a8c68e" providerId="LiveId" clId="{3FA5A750-9FEA-42CB-BE2E-18420EFBE0E9}" dt="2021-03-31T03:20:01.901" v="216" actId="478"/>
          <ac:graphicFrameMkLst>
            <pc:docMk/>
            <pc:sldMk cId="542759221" sldId="294"/>
            <ac:graphicFrameMk id="6" creationId="{1E144299-3B66-4A4F-9681-BA128006FF70}"/>
          </ac:graphicFrameMkLst>
        </pc:graphicFrameChg>
      </pc:sldChg>
      <pc:sldChg chg="delSp modSp add mod">
        <pc:chgData name="Erika Cangas" userId="f70f0e6963a8c68e" providerId="LiveId" clId="{3FA5A750-9FEA-42CB-BE2E-18420EFBE0E9}" dt="2021-03-31T11:41:20.437" v="943" actId="404"/>
        <pc:sldMkLst>
          <pc:docMk/>
          <pc:sldMk cId="2220725432" sldId="295"/>
        </pc:sldMkLst>
        <pc:spChg chg="del mod">
          <ac:chgData name="Erika Cangas" userId="f70f0e6963a8c68e" providerId="LiveId" clId="{3FA5A750-9FEA-42CB-BE2E-18420EFBE0E9}" dt="2021-03-31T03:21:23.273" v="251" actId="478"/>
          <ac:spMkLst>
            <pc:docMk/>
            <pc:sldMk cId="2220725432" sldId="295"/>
            <ac:spMk id="3" creationId="{E624934A-0B9E-4DA2-AC99-696530BB0A54}"/>
          </ac:spMkLst>
        </pc:spChg>
        <pc:spChg chg="mod">
          <ac:chgData name="Erika Cangas" userId="f70f0e6963a8c68e" providerId="LiveId" clId="{3FA5A750-9FEA-42CB-BE2E-18420EFBE0E9}" dt="2021-03-31T03:21:17.317" v="242" actId="20577"/>
          <ac:spMkLst>
            <pc:docMk/>
            <pc:sldMk cId="2220725432" sldId="295"/>
            <ac:spMk id="4" creationId="{D171CE0D-BB66-47E8-AEFE-3DB10DAC7354}"/>
          </ac:spMkLst>
        </pc:spChg>
        <pc:spChg chg="mod">
          <ac:chgData name="Erika Cangas" userId="f70f0e6963a8c68e" providerId="LiveId" clId="{3FA5A750-9FEA-42CB-BE2E-18420EFBE0E9}" dt="2021-03-31T04:40:49.817" v="447" actId="113"/>
          <ac:spMkLst>
            <pc:docMk/>
            <pc:sldMk cId="2220725432" sldId="295"/>
            <ac:spMk id="1073" creationId="{50516C8A-D4A1-4D3E-B25C-671BDE5795E9}"/>
          </ac:spMkLst>
        </pc:spChg>
        <pc:spChg chg="mod">
          <ac:chgData name="Erika Cangas" userId="f70f0e6963a8c68e" providerId="LiveId" clId="{3FA5A750-9FEA-42CB-BE2E-18420EFBE0E9}" dt="2021-03-31T04:40:52.293" v="448" actId="113"/>
          <ac:spMkLst>
            <pc:docMk/>
            <pc:sldMk cId="2220725432" sldId="295"/>
            <ac:spMk id="1074" creationId="{B3487B65-92CA-4AB2-8293-70ED107FB169}"/>
          </ac:spMkLst>
        </pc:spChg>
        <pc:graphicFrameChg chg="modGraphic">
          <ac:chgData name="Erika Cangas" userId="f70f0e6963a8c68e" providerId="LiveId" clId="{3FA5A750-9FEA-42CB-BE2E-18420EFBE0E9}" dt="2021-03-31T11:41:20.437" v="943" actId="404"/>
          <ac:graphicFrameMkLst>
            <pc:docMk/>
            <pc:sldMk cId="2220725432" sldId="295"/>
            <ac:graphicFrameMk id="2" creationId="{C47244D7-6B9B-4644-81DE-9B3ECD6004DA}"/>
          </ac:graphicFrameMkLst>
        </pc:graphicFrameChg>
        <pc:graphicFrameChg chg="mod modGraphic">
          <ac:chgData name="Erika Cangas" userId="f70f0e6963a8c68e" providerId="LiveId" clId="{3FA5A750-9FEA-42CB-BE2E-18420EFBE0E9}" dt="2021-03-31T04:30:04.412" v="282" actId="113"/>
          <ac:graphicFrameMkLst>
            <pc:docMk/>
            <pc:sldMk cId="2220725432" sldId="295"/>
            <ac:graphicFrameMk id="607" creationId="{2B9BCCA4-5B45-4BC7-BE86-9FEC9B31DEF6}"/>
          </ac:graphicFrameMkLst>
        </pc:graphicFrameChg>
      </pc:sldChg>
      <pc:sldChg chg="addSp delSp modSp add del mod">
        <pc:chgData name="Erika Cangas" userId="f70f0e6963a8c68e" providerId="LiveId" clId="{3FA5A750-9FEA-42CB-BE2E-18420EFBE0E9}" dt="2021-04-01T05:02:03.955" v="3454" actId="47"/>
        <pc:sldMkLst>
          <pc:docMk/>
          <pc:sldMk cId="1630059710" sldId="296"/>
        </pc:sldMkLst>
        <pc:spChg chg="del mod">
          <ac:chgData name="Erika Cangas" userId="f70f0e6963a8c68e" providerId="LiveId" clId="{3FA5A750-9FEA-42CB-BE2E-18420EFBE0E9}" dt="2021-03-31T11:08:33.995" v="634" actId="478"/>
          <ac:spMkLst>
            <pc:docMk/>
            <pc:sldMk cId="1630059710" sldId="296"/>
            <ac:spMk id="3" creationId="{603F0F25-BAB7-4867-BBA5-67D49A131A90}"/>
          </ac:spMkLst>
        </pc:spChg>
        <pc:spChg chg="del mod">
          <ac:chgData name="Erika Cangas" userId="f70f0e6963a8c68e" providerId="LiveId" clId="{3FA5A750-9FEA-42CB-BE2E-18420EFBE0E9}" dt="2021-04-01T04:53:58.945" v="3412" actId="21"/>
          <ac:spMkLst>
            <pc:docMk/>
            <pc:sldMk cId="1630059710" sldId="296"/>
            <ac:spMk id="4" creationId="{B4224D55-0D61-440B-AC15-1D2AAFEA6711}"/>
          </ac:spMkLst>
        </pc:spChg>
        <pc:spChg chg="add mod">
          <ac:chgData name="Erika Cangas" userId="f70f0e6963a8c68e" providerId="LiveId" clId="{3FA5A750-9FEA-42CB-BE2E-18420EFBE0E9}" dt="2021-03-31T11:18:12.419" v="747" actId="1035"/>
          <ac:spMkLst>
            <pc:docMk/>
            <pc:sldMk cId="1630059710" sldId="296"/>
            <ac:spMk id="5" creationId="{0852AEBB-FD3C-4CD3-8012-1783173D6BCF}"/>
          </ac:spMkLst>
        </pc:spChg>
        <pc:graphicFrameChg chg="add del mod">
          <ac:chgData name="Erika Cangas" userId="f70f0e6963a8c68e" providerId="LiveId" clId="{3FA5A750-9FEA-42CB-BE2E-18420EFBE0E9}" dt="2021-03-31T11:17:28.089" v="726"/>
          <ac:graphicFrameMkLst>
            <pc:docMk/>
            <pc:sldMk cId="1630059710" sldId="296"/>
            <ac:graphicFrameMk id="2" creationId="{63799AB0-D1E4-447A-B68C-9DD51BCE01F8}"/>
          </ac:graphicFrameMkLst>
        </pc:graphicFrameChg>
        <pc:graphicFrameChg chg="add mod">
          <ac:chgData name="Erika Cangas" userId="f70f0e6963a8c68e" providerId="LiveId" clId="{3FA5A750-9FEA-42CB-BE2E-18420EFBE0E9}" dt="2021-03-31T13:46:18.731" v="1000" actId="113"/>
          <ac:graphicFrameMkLst>
            <pc:docMk/>
            <pc:sldMk cId="1630059710" sldId="296"/>
            <ac:graphicFrameMk id="6" creationId="{1B8104E5-3413-4E20-A436-569DD09B70E1}"/>
          </ac:graphicFrameMkLst>
        </pc:graphicFrameChg>
        <pc:graphicFrameChg chg="add mod">
          <ac:chgData name="Erika Cangas" userId="f70f0e6963a8c68e" providerId="LiveId" clId="{3FA5A750-9FEA-42CB-BE2E-18420EFBE0E9}" dt="2021-03-31T13:46:01.375" v="998" actId="115"/>
          <ac:graphicFrameMkLst>
            <pc:docMk/>
            <pc:sldMk cId="1630059710" sldId="296"/>
            <ac:graphicFrameMk id="7" creationId="{87A75B58-3EF9-44C7-994C-150B9A1B003E}"/>
          </ac:graphicFrameMkLst>
        </pc:graphicFrameChg>
        <pc:graphicFrameChg chg="add mod">
          <ac:chgData name="Erika Cangas" userId="f70f0e6963a8c68e" providerId="LiveId" clId="{3FA5A750-9FEA-42CB-BE2E-18420EFBE0E9}" dt="2021-03-31T13:46:23.934" v="1002" actId="113"/>
          <ac:graphicFrameMkLst>
            <pc:docMk/>
            <pc:sldMk cId="1630059710" sldId="296"/>
            <ac:graphicFrameMk id="8" creationId="{1754092E-DF7E-4179-8F17-EDB017BD11A8}"/>
          </ac:graphicFrameMkLst>
        </pc:graphicFrameChg>
        <pc:graphicFrameChg chg="add mod modGraphic">
          <ac:chgData name="Erika Cangas" userId="f70f0e6963a8c68e" providerId="LiveId" clId="{3FA5A750-9FEA-42CB-BE2E-18420EFBE0E9}" dt="2021-03-31T20:56:53.333" v="1390" actId="1037"/>
          <ac:graphicFrameMkLst>
            <pc:docMk/>
            <pc:sldMk cId="1630059710" sldId="296"/>
            <ac:graphicFrameMk id="9" creationId="{F6A108EA-A449-4BFD-B89A-416E9343A1B2}"/>
          </ac:graphicFrameMkLst>
        </pc:graphicFrameChg>
        <pc:graphicFrameChg chg="add del mod">
          <ac:chgData name="Erika Cangas" userId="f70f0e6963a8c68e" providerId="LiveId" clId="{3FA5A750-9FEA-42CB-BE2E-18420EFBE0E9}" dt="2021-03-31T11:25:38.082" v="764"/>
          <ac:graphicFrameMkLst>
            <pc:docMk/>
            <pc:sldMk cId="1630059710" sldId="296"/>
            <ac:graphicFrameMk id="10" creationId="{0A3C9F05-E9E7-4CD3-B9DC-8EDE7469FA29}"/>
          </ac:graphicFrameMkLst>
        </pc:graphicFrameChg>
        <pc:picChg chg="add mod">
          <ac:chgData name="Erika Cangas" userId="f70f0e6963a8c68e" providerId="LiveId" clId="{3FA5A750-9FEA-42CB-BE2E-18420EFBE0E9}" dt="2021-03-31T20:56:53.333" v="1390" actId="1037"/>
          <ac:picMkLst>
            <pc:docMk/>
            <pc:sldMk cId="1630059710" sldId="296"/>
            <ac:picMk id="11" creationId="{B1B8A6DE-244C-4BC3-8B6F-5714897C1FF2}"/>
          </ac:picMkLst>
        </pc:picChg>
      </pc:sldChg>
      <pc:sldChg chg="new del">
        <pc:chgData name="Erika Cangas" userId="f70f0e6963a8c68e" providerId="LiveId" clId="{3FA5A750-9FEA-42CB-BE2E-18420EFBE0E9}" dt="2021-03-31T04:40:45.846" v="446" actId="47"/>
        <pc:sldMkLst>
          <pc:docMk/>
          <pc:sldMk cId="2313635082" sldId="296"/>
        </pc:sldMkLst>
      </pc:sldChg>
      <pc:sldChg chg="addSp delSp modSp add mod">
        <pc:chgData name="Erika Cangas" userId="f70f0e6963a8c68e" providerId="LiveId" clId="{3FA5A750-9FEA-42CB-BE2E-18420EFBE0E9}" dt="2021-04-01T04:36:28.391" v="3395" actId="1038"/>
        <pc:sldMkLst>
          <pc:docMk/>
          <pc:sldMk cId="4007073422" sldId="297"/>
        </pc:sldMkLst>
        <pc:spChg chg="mod">
          <ac:chgData name="Erika Cangas" userId="f70f0e6963a8c68e" providerId="LiveId" clId="{3FA5A750-9FEA-42CB-BE2E-18420EFBE0E9}" dt="2021-03-31T22:59:31.127" v="2069" actId="1076"/>
          <ac:spMkLst>
            <pc:docMk/>
            <pc:sldMk cId="4007073422" sldId="297"/>
            <ac:spMk id="4" creationId="{60F36F5E-B693-4B09-B4E1-F7E9D54CE11C}"/>
          </ac:spMkLst>
        </pc:spChg>
        <pc:spChg chg="add del mod">
          <ac:chgData name="Erika Cangas" userId="f70f0e6963a8c68e" providerId="LiveId" clId="{3FA5A750-9FEA-42CB-BE2E-18420EFBE0E9}" dt="2021-03-31T11:33:20.797" v="882" actId="478"/>
          <ac:spMkLst>
            <pc:docMk/>
            <pc:sldMk cId="4007073422" sldId="297"/>
            <ac:spMk id="5" creationId="{B17A9468-3D6F-43C5-94C1-4CD585EE301F}"/>
          </ac:spMkLst>
        </pc:spChg>
        <pc:spChg chg="add del mod">
          <ac:chgData name="Erika Cangas" userId="f70f0e6963a8c68e" providerId="LiveId" clId="{3FA5A750-9FEA-42CB-BE2E-18420EFBE0E9}" dt="2021-03-31T22:59:48.426" v="2071" actId="767"/>
          <ac:spMkLst>
            <pc:docMk/>
            <pc:sldMk cId="4007073422" sldId="297"/>
            <ac:spMk id="9" creationId="{D9482370-A482-43E7-819F-116440837600}"/>
          </ac:spMkLst>
        </pc:spChg>
        <pc:graphicFrameChg chg="add del modGraphic">
          <ac:chgData name="Erika Cangas" userId="f70f0e6963a8c68e" providerId="LiveId" clId="{3FA5A750-9FEA-42CB-BE2E-18420EFBE0E9}" dt="2021-03-31T11:35:49.533" v="884" actId="478"/>
          <ac:graphicFrameMkLst>
            <pc:docMk/>
            <pc:sldMk cId="4007073422" sldId="297"/>
            <ac:graphicFrameMk id="6" creationId="{EE67BAC5-7C26-4984-9E45-ACFC3BE0565C}"/>
          </ac:graphicFrameMkLst>
        </pc:graphicFrameChg>
        <pc:graphicFrameChg chg="add mod modGraphic">
          <ac:chgData name="Erika Cangas" userId="f70f0e6963a8c68e" providerId="LiveId" clId="{3FA5A750-9FEA-42CB-BE2E-18420EFBE0E9}" dt="2021-04-01T04:36:28.391" v="3395" actId="1038"/>
          <ac:graphicFrameMkLst>
            <pc:docMk/>
            <pc:sldMk cId="4007073422" sldId="297"/>
            <ac:graphicFrameMk id="7" creationId="{615918F3-D0CB-485D-AA3C-F02589159E7D}"/>
          </ac:graphicFrameMkLst>
        </pc:graphicFrameChg>
        <pc:graphicFrameChg chg="add mod modGraphic">
          <ac:chgData name="Erika Cangas" userId="f70f0e6963a8c68e" providerId="LiveId" clId="{3FA5A750-9FEA-42CB-BE2E-18420EFBE0E9}" dt="2021-03-31T23:09:46.496" v="2291" actId="114"/>
          <ac:graphicFrameMkLst>
            <pc:docMk/>
            <pc:sldMk cId="4007073422" sldId="297"/>
            <ac:graphicFrameMk id="10" creationId="{AC7273DF-9C6F-4D14-984E-4A1FA942ECC2}"/>
          </ac:graphicFrameMkLst>
        </pc:graphicFrameChg>
        <pc:picChg chg="add del mod modCrop">
          <ac:chgData name="Erika Cangas" userId="f70f0e6963a8c68e" providerId="LiveId" clId="{3FA5A750-9FEA-42CB-BE2E-18420EFBE0E9}" dt="2021-03-31T23:01:17.761" v="2137" actId="1038"/>
          <ac:picMkLst>
            <pc:docMk/>
            <pc:sldMk cId="4007073422" sldId="297"/>
            <ac:picMk id="3" creationId="{3AD003C2-21A2-4C87-A770-26BA2E5A04E1}"/>
          </ac:picMkLst>
        </pc:picChg>
        <pc:picChg chg="add mod">
          <ac:chgData name="Erika Cangas" userId="f70f0e6963a8c68e" providerId="LiveId" clId="{3FA5A750-9FEA-42CB-BE2E-18420EFBE0E9}" dt="2021-03-31T14:36:16.136" v="1114"/>
          <ac:picMkLst>
            <pc:docMk/>
            <pc:sldMk cId="4007073422" sldId="297"/>
            <ac:picMk id="8" creationId="{CA0022EF-AC91-420D-A6B3-8E929B49328A}"/>
          </ac:picMkLst>
        </pc:picChg>
      </pc:sldChg>
      <pc:sldChg chg="addSp delSp modSp new mod">
        <pc:chgData name="Erika Cangas" userId="f70f0e6963a8c68e" providerId="LiveId" clId="{3FA5A750-9FEA-42CB-BE2E-18420EFBE0E9}" dt="2021-03-31T14:00:16.937" v="1092" actId="20577"/>
        <pc:sldMkLst>
          <pc:docMk/>
          <pc:sldMk cId="423528575" sldId="298"/>
        </pc:sldMkLst>
        <pc:spChg chg="del">
          <ac:chgData name="Erika Cangas" userId="f70f0e6963a8c68e" providerId="LiveId" clId="{3FA5A750-9FEA-42CB-BE2E-18420EFBE0E9}" dt="2021-03-31T13:46:41.921" v="1003" actId="478"/>
          <ac:spMkLst>
            <pc:docMk/>
            <pc:sldMk cId="423528575" sldId="298"/>
            <ac:spMk id="2" creationId="{A8E6A6AB-B685-4970-85F6-C76F9E6C8537}"/>
          </ac:spMkLst>
        </pc:spChg>
        <pc:spChg chg="del">
          <ac:chgData name="Erika Cangas" userId="f70f0e6963a8c68e" providerId="LiveId" clId="{3FA5A750-9FEA-42CB-BE2E-18420EFBE0E9}" dt="2021-03-31T13:46:45.009" v="1004" actId="478"/>
          <ac:spMkLst>
            <pc:docMk/>
            <pc:sldMk cId="423528575" sldId="298"/>
            <ac:spMk id="3" creationId="{5F607011-F716-44E8-8ED9-AE0BEF3A531D}"/>
          </ac:spMkLst>
        </pc:spChg>
        <pc:spChg chg="add mod">
          <ac:chgData name="Erika Cangas" userId="f70f0e6963a8c68e" providerId="LiveId" clId="{3FA5A750-9FEA-42CB-BE2E-18420EFBE0E9}" dt="2021-03-31T13:46:52.810" v="1029" actId="20577"/>
          <ac:spMkLst>
            <pc:docMk/>
            <pc:sldMk cId="423528575" sldId="298"/>
            <ac:spMk id="4" creationId="{E04CE4B6-A330-40C4-9651-EDB257AF3B1C}"/>
          </ac:spMkLst>
        </pc:spChg>
        <pc:spChg chg="add mod">
          <ac:chgData name="Erika Cangas" userId="f70f0e6963a8c68e" providerId="LiveId" clId="{3FA5A750-9FEA-42CB-BE2E-18420EFBE0E9}" dt="2021-03-31T13:58:43.795" v="1079" actId="1582"/>
          <ac:spMkLst>
            <pc:docMk/>
            <pc:sldMk cId="423528575" sldId="298"/>
            <ac:spMk id="5" creationId="{A10C7DD6-00D5-41F0-8E72-4B127DBA0D51}"/>
          </ac:spMkLst>
        </pc:spChg>
        <pc:spChg chg="add mod">
          <ac:chgData name="Erika Cangas" userId="f70f0e6963a8c68e" providerId="LiveId" clId="{3FA5A750-9FEA-42CB-BE2E-18420EFBE0E9}" dt="2021-03-31T13:58:52.544" v="1080" actId="108"/>
          <ac:spMkLst>
            <pc:docMk/>
            <pc:sldMk cId="423528575" sldId="298"/>
            <ac:spMk id="7" creationId="{B28A32A0-BA10-412B-B12B-699B33354C72}"/>
          </ac:spMkLst>
        </pc:spChg>
        <pc:spChg chg="add mod">
          <ac:chgData name="Erika Cangas" userId="f70f0e6963a8c68e" providerId="LiveId" clId="{3FA5A750-9FEA-42CB-BE2E-18420EFBE0E9}" dt="2021-03-31T14:00:04.539" v="1086" actId="114"/>
          <ac:spMkLst>
            <pc:docMk/>
            <pc:sldMk cId="423528575" sldId="298"/>
            <ac:spMk id="8" creationId="{B7CE9715-6DED-48C1-B3EF-01B66D7B902A}"/>
          </ac:spMkLst>
        </pc:spChg>
        <pc:spChg chg="add mod">
          <ac:chgData name="Erika Cangas" userId="f70f0e6963a8c68e" providerId="LiveId" clId="{3FA5A750-9FEA-42CB-BE2E-18420EFBE0E9}" dt="2021-03-31T14:00:16.937" v="1092" actId="20577"/>
          <ac:spMkLst>
            <pc:docMk/>
            <pc:sldMk cId="423528575" sldId="298"/>
            <ac:spMk id="9" creationId="{F8A785F0-6974-4684-8CB1-5272E1A2C9D1}"/>
          </ac:spMkLst>
        </pc:spChg>
      </pc:sldChg>
      <pc:sldChg chg="modSp add del mod">
        <pc:chgData name="Erika Cangas" userId="f70f0e6963a8c68e" providerId="LiveId" clId="{3FA5A750-9FEA-42CB-BE2E-18420EFBE0E9}" dt="2021-03-31T20:34:53.777" v="1219" actId="47"/>
        <pc:sldMkLst>
          <pc:docMk/>
          <pc:sldMk cId="89538795" sldId="299"/>
        </pc:sldMkLst>
        <pc:spChg chg="mod">
          <ac:chgData name="Erika Cangas" userId="f70f0e6963a8c68e" providerId="LiveId" clId="{3FA5A750-9FEA-42CB-BE2E-18420EFBE0E9}" dt="2021-03-31T13:47:06.135" v="1047" actId="20577"/>
          <ac:spMkLst>
            <pc:docMk/>
            <pc:sldMk cId="89538795" sldId="299"/>
            <ac:spMk id="4" creationId="{E04CE4B6-A330-40C4-9651-EDB257AF3B1C}"/>
          </ac:spMkLst>
        </pc:spChg>
      </pc:sldChg>
      <pc:sldChg chg="new del">
        <pc:chgData name="Erika Cangas" userId="f70f0e6963a8c68e" providerId="LiveId" clId="{3FA5A750-9FEA-42CB-BE2E-18420EFBE0E9}" dt="2021-03-31T13:46:56.500" v="1031" actId="680"/>
        <pc:sldMkLst>
          <pc:docMk/>
          <pc:sldMk cId="2742804530" sldId="299"/>
        </pc:sldMkLst>
      </pc:sldChg>
      <pc:sldChg chg="addSp delSp modSp mod">
        <pc:chgData name="Erika Cangas" userId="f70f0e6963a8c68e" providerId="LiveId" clId="{3FA5A750-9FEA-42CB-BE2E-18420EFBE0E9}" dt="2021-03-31T21:27:04.802" v="1490" actId="403"/>
        <pc:sldMkLst>
          <pc:docMk/>
          <pc:sldMk cId="1842330808" sldId="300"/>
        </pc:sldMkLst>
        <pc:graphicFrameChg chg="add mod">
          <ac:chgData name="Erika Cangas" userId="f70f0e6963a8c68e" providerId="LiveId" clId="{3FA5A750-9FEA-42CB-BE2E-18420EFBE0E9}" dt="2021-03-31T21:27:04.802" v="1490" actId="403"/>
          <ac:graphicFrameMkLst>
            <pc:docMk/>
            <pc:sldMk cId="1842330808" sldId="300"/>
            <ac:graphicFrameMk id="3" creationId="{57754906-BAA3-4DE5-9847-610792D85BAC}"/>
          </ac:graphicFrameMkLst>
        </pc:graphicFrameChg>
        <pc:picChg chg="del">
          <ac:chgData name="Erika Cangas" userId="f70f0e6963a8c68e" providerId="LiveId" clId="{3FA5A750-9FEA-42CB-BE2E-18420EFBE0E9}" dt="2021-03-31T14:38:22.442" v="1116" actId="478"/>
          <ac:picMkLst>
            <pc:docMk/>
            <pc:sldMk cId="1842330808" sldId="300"/>
            <ac:picMk id="4" creationId="{405DD179-F53D-48C2-922A-30974604E139}"/>
          </ac:picMkLst>
        </pc:picChg>
      </pc:sldChg>
      <pc:sldChg chg="modSp add mod">
        <pc:chgData name="Erika Cangas" userId="f70f0e6963a8c68e" providerId="LiveId" clId="{3FA5A750-9FEA-42CB-BE2E-18420EFBE0E9}" dt="2021-03-31T14:01:53.204" v="1109" actId="20577"/>
        <pc:sldMkLst>
          <pc:docMk/>
          <pc:sldMk cId="3240280535" sldId="300"/>
        </pc:sldMkLst>
        <pc:spChg chg="mod">
          <ac:chgData name="Erika Cangas" userId="f70f0e6963a8c68e" providerId="LiveId" clId="{3FA5A750-9FEA-42CB-BE2E-18420EFBE0E9}" dt="2021-03-31T14:01:38.875" v="1105" actId="14100"/>
          <ac:spMkLst>
            <pc:docMk/>
            <pc:sldMk cId="3240280535" sldId="300"/>
            <ac:spMk id="5" creationId="{A10C7DD6-00D5-41F0-8E72-4B127DBA0D51}"/>
          </ac:spMkLst>
        </pc:spChg>
        <pc:spChg chg="mod">
          <ac:chgData name="Erika Cangas" userId="f70f0e6963a8c68e" providerId="LiveId" clId="{3FA5A750-9FEA-42CB-BE2E-18420EFBE0E9}" dt="2021-03-31T14:01:50.776" v="1107" actId="20577"/>
          <ac:spMkLst>
            <pc:docMk/>
            <pc:sldMk cId="3240280535" sldId="300"/>
            <ac:spMk id="8" creationId="{B7CE9715-6DED-48C1-B3EF-01B66D7B902A}"/>
          </ac:spMkLst>
        </pc:spChg>
        <pc:spChg chg="mod">
          <ac:chgData name="Erika Cangas" userId="f70f0e6963a8c68e" providerId="LiveId" clId="{3FA5A750-9FEA-42CB-BE2E-18420EFBE0E9}" dt="2021-03-31T14:01:53.204" v="1109" actId="20577"/>
          <ac:spMkLst>
            <pc:docMk/>
            <pc:sldMk cId="3240280535" sldId="300"/>
            <ac:spMk id="9" creationId="{F8A785F0-6974-4684-8CB1-5272E1A2C9D1}"/>
          </ac:spMkLst>
        </pc:spChg>
      </pc:sldChg>
      <pc:sldChg chg="modSp mod">
        <pc:chgData name="Erika Cangas" userId="f70f0e6963a8c68e" providerId="LiveId" clId="{3FA5A750-9FEA-42CB-BE2E-18420EFBE0E9}" dt="2021-03-31T20:46:18.700" v="1295" actId="1076"/>
        <pc:sldMkLst>
          <pc:docMk/>
          <pc:sldMk cId="3240280535" sldId="301"/>
        </pc:sldMkLst>
        <pc:spChg chg="mod">
          <ac:chgData name="Erika Cangas" userId="f70f0e6963a8c68e" providerId="LiveId" clId="{3FA5A750-9FEA-42CB-BE2E-18420EFBE0E9}" dt="2021-03-31T20:29:59.940" v="1157" actId="404"/>
          <ac:spMkLst>
            <pc:docMk/>
            <pc:sldMk cId="3240280535" sldId="301"/>
            <ac:spMk id="7" creationId="{B28A32A0-BA10-412B-B12B-699B33354C72}"/>
          </ac:spMkLst>
        </pc:spChg>
        <pc:spChg chg="mod">
          <ac:chgData name="Erika Cangas" userId="f70f0e6963a8c68e" providerId="LiveId" clId="{3FA5A750-9FEA-42CB-BE2E-18420EFBE0E9}" dt="2021-03-31T20:46:18.700" v="1295" actId="1076"/>
          <ac:spMkLst>
            <pc:docMk/>
            <pc:sldMk cId="3240280535" sldId="301"/>
            <ac:spMk id="8" creationId="{B7CE9715-6DED-48C1-B3EF-01B66D7B902A}"/>
          </ac:spMkLst>
        </pc:spChg>
      </pc:sldChg>
      <pc:sldChg chg="addSp delSp modSp add mod ord">
        <pc:chgData name="Erika Cangas" userId="f70f0e6963a8c68e" providerId="LiveId" clId="{3FA5A750-9FEA-42CB-BE2E-18420EFBE0E9}" dt="2021-04-01T04:08:00.927" v="3393"/>
        <pc:sldMkLst>
          <pc:docMk/>
          <pc:sldMk cId="3159265812" sldId="302"/>
        </pc:sldMkLst>
        <pc:spChg chg="del">
          <ac:chgData name="Erika Cangas" userId="f70f0e6963a8c68e" providerId="LiveId" clId="{3FA5A750-9FEA-42CB-BE2E-18420EFBE0E9}" dt="2021-03-31T21:57:43.995" v="1879" actId="478"/>
          <ac:spMkLst>
            <pc:docMk/>
            <pc:sldMk cId="3159265812" sldId="302"/>
            <ac:spMk id="4" creationId="{B4224D55-0D61-440B-AC15-1D2AAFEA6711}"/>
          </ac:spMkLst>
        </pc:spChg>
        <pc:spChg chg="del">
          <ac:chgData name="Erika Cangas" userId="f70f0e6963a8c68e" providerId="LiveId" clId="{3FA5A750-9FEA-42CB-BE2E-18420EFBE0E9}" dt="2021-03-31T14:47:19.056" v="1143" actId="478"/>
          <ac:spMkLst>
            <pc:docMk/>
            <pc:sldMk cId="3159265812" sldId="302"/>
            <ac:spMk id="5" creationId="{FA2FE243-BEE0-4F49-BEB2-1EC68CBC16EA}"/>
          </ac:spMkLst>
        </pc:spChg>
        <pc:spChg chg="add del mod">
          <ac:chgData name="Erika Cangas" userId="f70f0e6963a8c68e" providerId="LiveId" clId="{3FA5A750-9FEA-42CB-BE2E-18420EFBE0E9}" dt="2021-03-31T14:47:58.010" v="1154" actId="478"/>
          <ac:spMkLst>
            <pc:docMk/>
            <pc:sldMk cId="3159265812" sldId="302"/>
            <ac:spMk id="6" creationId="{576D5E54-52D0-4360-9C38-224EF57CCF41}"/>
          </ac:spMkLst>
        </pc:spChg>
        <pc:spChg chg="add mod">
          <ac:chgData name="Erika Cangas" userId="f70f0e6963a8c68e" providerId="LiveId" clId="{3FA5A750-9FEA-42CB-BE2E-18420EFBE0E9}" dt="2021-03-31T21:57:52.637" v="1881" actId="1076"/>
          <ac:spMkLst>
            <pc:docMk/>
            <pc:sldMk cId="3159265812" sldId="302"/>
            <ac:spMk id="9" creationId="{A0A89F0C-E482-4085-905D-DC7B3EA6629D}"/>
          </ac:spMkLst>
        </pc:spChg>
        <pc:spChg chg="add del mod">
          <ac:chgData name="Erika Cangas" userId="f70f0e6963a8c68e" providerId="LiveId" clId="{3FA5A750-9FEA-42CB-BE2E-18420EFBE0E9}" dt="2021-03-31T14:47:22.351" v="1146"/>
          <ac:spMkLst>
            <pc:docMk/>
            <pc:sldMk cId="3159265812" sldId="302"/>
            <ac:spMk id="12" creationId="{F8A7DF6F-FC19-4496-A837-CE42D61F0EB1}"/>
          </ac:spMkLst>
        </pc:spChg>
        <pc:spChg chg="add mod">
          <ac:chgData name="Erika Cangas" userId="f70f0e6963a8c68e" providerId="LiveId" clId="{3FA5A750-9FEA-42CB-BE2E-18420EFBE0E9}" dt="2021-03-31T21:57:47.824" v="1880" actId="1076"/>
          <ac:spMkLst>
            <pc:docMk/>
            <pc:sldMk cId="3159265812" sldId="302"/>
            <ac:spMk id="16" creationId="{0B352902-DEFF-403F-BD28-01D58EC5686F}"/>
          </ac:spMkLst>
        </pc:spChg>
        <pc:graphicFrameChg chg="del">
          <ac:chgData name="Erika Cangas" userId="f70f0e6963a8c68e" providerId="LiveId" clId="{3FA5A750-9FEA-42CB-BE2E-18420EFBE0E9}" dt="2021-03-31T20:36:36.716" v="1221" actId="478"/>
          <ac:graphicFrameMkLst>
            <pc:docMk/>
            <pc:sldMk cId="3159265812" sldId="302"/>
            <ac:graphicFrameMk id="3" creationId="{BD3189B7-F4D5-430B-9874-4B14A0909EA2}"/>
          </ac:graphicFrameMkLst>
        </pc:graphicFrameChg>
        <pc:graphicFrameChg chg="add mod modGraphic">
          <ac:chgData name="Erika Cangas" userId="f70f0e6963a8c68e" providerId="LiveId" clId="{3FA5A750-9FEA-42CB-BE2E-18420EFBE0E9}" dt="2021-03-31T21:57:58.235" v="1882" actId="1076"/>
          <ac:graphicFrameMkLst>
            <pc:docMk/>
            <pc:sldMk cId="3159265812" sldId="302"/>
            <ac:graphicFrameMk id="7" creationId="{F72EDC0A-CC3B-45EB-90A6-9355A5174E30}"/>
          </ac:graphicFrameMkLst>
        </pc:graphicFrameChg>
        <pc:graphicFrameChg chg="del">
          <ac:chgData name="Erika Cangas" userId="f70f0e6963a8c68e" providerId="LiveId" clId="{3FA5A750-9FEA-42CB-BE2E-18420EFBE0E9}" dt="2021-03-31T20:36:29.545" v="1220" actId="478"/>
          <ac:graphicFrameMkLst>
            <pc:docMk/>
            <pc:sldMk cId="3159265812" sldId="302"/>
            <ac:graphicFrameMk id="10" creationId="{FF18749B-AB4A-4783-BE5C-D772F2E796F7}"/>
          </ac:graphicFrameMkLst>
        </pc:graphicFrameChg>
        <pc:graphicFrameChg chg="del">
          <ac:chgData name="Erika Cangas" userId="f70f0e6963a8c68e" providerId="LiveId" clId="{3FA5A750-9FEA-42CB-BE2E-18420EFBE0E9}" dt="2021-03-31T14:53:21.707" v="1155" actId="478"/>
          <ac:graphicFrameMkLst>
            <pc:docMk/>
            <pc:sldMk cId="3159265812" sldId="302"/>
            <ac:graphicFrameMk id="11" creationId="{DF1533A1-A757-47EB-8359-5BBB97D529B3}"/>
          </ac:graphicFrameMkLst>
        </pc:graphicFrameChg>
        <pc:graphicFrameChg chg="add del mod modGraphic">
          <ac:chgData name="Erika Cangas" userId="f70f0e6963a8c68e" providerId="LiveId" clId="{3FA5A750-9FEA-42CB-BE2E-18420EFBE0E9}" dt="2021-03-31T21:34:08.301" v="1506" actId="478"/>
          <ac:graphicFrameMkLst>
            <pc:docMk/>
            <pc:sldMk cId="3159265812" sldId="302"/>
            <ac:graphicFrameMk id="14" creationId="{AA01BACD-DDFF-452B-8BD6-58040184F13E}"/>
          </ac:graphicFrameMkLst>
        </pc:graphicFrameChg>
        <pc:graphicFrameChg chg="add del mod modGraphic">
          <ac:chgData name="Erika Cangas" userId="f70f0e6963a8c68e" providerId="LiveId" clId="{3FA5A750-9FEA-42CB-BE2E-18420EFBE0E9}" dt="2021-03-31T21:40:51.223" v="1661" actId="478"/>
          <ac:graphicFrameMkLst>
            <pc:docMk/>
            <pc:sldMk cId="3159265812" sldId="302"/>
            <ac:graphicFrameMk id="15" creationId="{A2574910-5791-4248-9CF6-65D38BA3D621}"/>
          </ac:graphicFrameMkLst>
        </pc:graphicFrameChg>
        <pc:graphicFrameChg chg="add del mod">
          <ac:chgData name="Erika Cangas" userId="f70f0e6963a8c68e" providerId="LiveId" clId="{3FA5A750-9FEA-42CB-BE2E-18420EFBE0E9}" dt="2021-03-31T21:39:15.146" v="1657"/>
          <ac:graphicFrameMkLst>
            <pc:docMk/>
            <pc:sldMk cId="3159265812" sldId="302"/>
            <ac:graphicFrameMk id="17" creationId="{00721889-E699-43B7-9BA4-CCCBB2D8BB70}"/>
          </ac:graphicFrameMkLst>
        </pc:graphicFrameChg>
        <pc:graphicFrameChg chg="add mod modGraphic">
          <ac:chgData name="Erika Cangas" userId="f70f0e6963a8c68e" providerId="LiveId" clId="{3FA5A750-9FEA-42CB-BE2E-18420EFBE0E9}" dt="2021-04-01T04:08:00.927" v="3393"/>
          <ac:graphicFrameMkLst>
            <pc:docMk/>
            <pc:sldMk cId="3159265812" sldId="302"/>
            <ac:graphicFrameMk id="18" creationId="{714EDCD3-8341-4C71-9BA8-D0F63163FAF9}"/>
          </ac:graphicFrameMkLst>
        </pc:graphicFrameChg>
        <pc:picChg chg="add mod">
          <ac:chgData name="Erika Cangas" userId="f70f0e6963a8c68e" providerId="LiveId" clId="{3FA5A750-9FEA-42CB-BE2E-18420EFBE0E9}" dt="2021-03-31T21:58:01.456" v="1883" actId="1076"/>
          <ac:picMkLst>
            <pc:docMk/>
            <pc:sldMk cId="3159265812" sldId="302"/>
            <ac:picMk id="13" creationId="{009253B5-D97C-43A6-A25C-982EB8D8999C}"/>
          </ac:picMkLst>
        </pc:picChg>
      </pc:sldChg>
      <pc:sldChg chg="addSp modSp add mod">
        <pc:chgData name="Erika Cangas" userId="f70f0e6963a8c68e" providerId="LiveId" clId="{3FA5A750-9FEA-42CB-BE2E-18420EFBE0E9}" dt="2021-04-01T00:19:47.242" v="2408" actId="20577"/>
        <pc:sldMkLst>
          <pc:docMk/>
          <pc:sldMk cId="836875511" sldId="303"/>
        </pc:sldMkLst>
        <pc:spChg chg="mod">
          <ac:chgData name="Erika Cangas" userId="f70f0e6963a8c68e" providerId="LiveId" clId="{3FA5A750-9FEA-42CB-BE2E-18420EFBE0E9}" dt="2021-04-01T00:19:37.157" v="2403" actId="1076"/>
          <ac:spMkLst>
            <pc:docMk/>
            <pc:sldMk cId="836875511" sldId="303"/>
            <ac:spMk id="5" creationId="{A10C7DD6-00D5-41F0-8E72-4B127DBA0D51}"/>
          </ac:spMkLst>
        </pc:spChg>
        <pc:spChg chg="mod">
          <ac:chgData name="Erika Cangas" userId="f70f0e6963a8c68e" providerId="LiveId" clId="{3FA5A750-9FEA-42CB-BE2E-18420EFBE0E9}" dt="2021-04-01T00:19:30.095" v="2402" actId="1076"/>
          <ac:spMkLst>
            <pc:docMk/>
            <pc:sldMk cId="836875511" sldId="303"/>
            <ac:spMk id="7" creationId="{B28A32A0-BA10-412B-B12B-699B33354C72}"/>
          </ac:spMkLst>
        </pc:spChg>
        <pc:spChg chg="mod">
          <ac:chgData name="Erika Cangas" userId="f70f0e6963a8c68e" providerId="LiveId" clId="{3FA5A750-9FEA-42CB-BE2E-18420EFBE0E9}" dt="2021-04-01T00:19:40.936" v="2404" actId="1076"/>
          <ac:spMkLst>
            <pc:docMk/>
            <pc:sldMk cId="836875511" sldId="303"/>
            <ac:spMk id="8" creationId="{B7CE9715-6DED-48C1-B3EF-01B66D7B902A}"/>
          </ac:spMkLst>
        </pc:spChg>
        <pc:spChg chg="mod">
          <ac:chgData name="Erika Cangas" userId="f70f0e6963a8c68e" providerId="LiveId" clId="{3FA5A750-9FEA-42CB-BE2E-18420EFBE0E9}" dt="2021-04-01T00:19:42.723" v="2405" actId="1076"/>
          <ac:spMkLst>
            <pc:docMk/>
            <pc:sldMk cId="836875511" sldId="303"/>
            <ac:spMk id="9" creationId="{F8A785F0-6974-4684-8CB1-5272E1A2C9D1}"/>
          </ac:spMkLst>
        </pc:spChg>
        <pc:spChg chg="add mod">
          <ac:chgData name="Erika Cangas" userId="f70f0e6963a8c68e" providerId="LiveId" clId="{3FA5A750-9FEA-42CB-BE2E-18420EFBE0E9}" dt="2021-04-01T00:19:47.242" v="2408" actId="20577"/>
          <ac:spMkLst>
            <pc:docMk/>
            <pc:sldMk cId="836875511" sldId="303"/>
            <ac:spMk id="10" creationId="{9AE6630B-011D-4B7B-ADBC-F32191480263}"/>
          </ac:spMkLst>
        </pc:spChg>
        <pc:spChg chg="add mod">
          <ac:chgData name="Erika Cangas" userId="f70f0e6963a8c68e" providerId="LiveId" clId="{3FA5A750-9FEA-42CB-BE2E-18420EFBE0E9}" dt="2021-04-01T00:19:21.342" v="2394" actId="1035"/>
          <ac:spMkLst>
            <pc:docMk/>
            <pc:sldMk cId="836875511" sldId="303"/>
            <ac:spMk id="11" creationId="{6A62A76B-6F4C-4746-9EAB-AAA6731398B8}"/>
          </ac:spMkLst>
        </pc:spChg>
      </pc:sldChg>
      <pc:sldChg chg="addSp modSp add mod">
        <pc:chgData name="Erika Cangas" userId="f70f0e6963a8c68e" providerId="LiveId" clId="{3FA5A750-9FEA-42CB-BE2E-18420EFBE0E9}" dt="2021-03-31T22:46:05.398" v="2049" actId="1076"/>
        <pc:sldMkLst>
          <pc:docMk/>
          <pc:sldMk cId="3720543832" sldId="304"/>
        </pc:sldMkLst>
        <pc:spChg chg="mod">
          <ac:chgData name="Erika Cangas" userId="f70f0e6963a8c68e" providerId="LiveId" clId="{3FA5A750-9FEA-42CB-BE2E-18420EFBE0E9}" dt="2021-03-31T20:45:06.856" v="1271" actId="1076"/>
          <ac:spMkLst>
            <pc:docMk/>
            <pc:sldMk cId="3720543832" sldId="304"/>
            <ac:spMk id="4" creationId="{E04CE4B6-A330-40C4-9651-EDB257AF3B1C}"/>
          </ac:spMkLst>
        </pc:spChg>
        <pc:spChg chg="mod">
          <ac:chgData name="Erika Cangas" userId="f70f0e6963a8c68e" providerId="LiveId" clId="{3FA5A750-9FEA-42CB-BE2E-18420EFBE0E9}" dt="2021-03-31T22:44:18.965" v="1979" actId="1076"/>
          <ac:spMkLst>
            <pc:docMk/>
            <pc:sldMk cId="3720543832" sldId="304"/>
            <ac:spMk id="5" creationId="{A10C7DD6-00D5-41F0-8E72-4B127DBA0D51}"/>
          </ac:spMkLst>
        </pc:spChg>
        <pc:spChg chg="mod">
          <ac:chgData name="Erika Cangas" userId="f70f0e6963a8c68e" providerId="LiveId" clId="{3FA5A750-9FEA-42CB-BE2E-18420EFBE0E9}" dt="2021-03-31T22:45:48.581" v="2047" actId="14100"/>
          <ac:spMkLst>
            <pc:docMk/>
            <pc:sldMk cId="3720543832" sldId="304"/>
            <ac:spMk id="7" creationId="{B28A32A0-BA10-412B-B12B-699B33354C72}"/>
          </ac:spMkLst>
        </pc:spChg>
        <pc:spChg chg="mod">
          <ac:chgData name="Erika Cangas" userId="f70f0e6963a8c68e" providerId="LiveId" clId="{3FA5A750-9FEA-42CB-BE2E-18420EFBE0E9}" dt="2021-03-31T22:44:22.425" v="1980" actId="1076"/>
          <ac:spMkLst>
            <pc:docMk/>
            <pc:sldMk cId="3720543832" sldId="304"/>
            <ac:spMk id="8" creationId="{B7CE9715-6DED-48C1-B3EF-01B66D7B902A}"/>
          </ac:spMkLst>
        </pc:spChg>
        <pc:spChg chg="mod">
          <ac:chgData name="Erika Cangas" userId="f70f0e6963a8c68e" providerId="LiveId" clId="{3FA5A750-9FEA-42CB-BE2E-18420EFBE0E9}" dt="2021-03-31T22:44:27.238" v="1981" actId="1076"/>
          <ac:spMkLst>
            <pc:docMk/>
            <pc:sldMk cId="3720543832" sldId="304"/>
            <ac:spMk id="9" creationId="{F8A785F0-6974-4684-8CB1-5272E1A2C9D1}"/>
          </ac:spMkLst>
        </pc:spChg>
        <pc:spChg chg="add mod">
          <ac:chgData name="Erika Cangas" userId="f70f0e6963a8c68e" providerId="LiveId" clId="{3FA5A750-9FEA-42CB-BE2E-18420EFBE0E9}" dt="2021-03-31T22:44:16.206" v="1978" actId="1076"/>
          <ac:spMkLst>
            <pc:docMk/>
            <pc:sldMk cId="3720543832" sldId="304"/>
            <ac:spMk id="10" creationId="{087A89F2-D649-4D0E-8F89-6B1C45EDBFE3}"/>
          </ac:spMkLst>
        </pc:spChg>
        <pc:spChg chg="add mod">
          <ac:chgData name="Erika Cangas" userId="f70f0e6963a8c68e" providerId="LiveId" clId="{3FA5A750-9FEA-42CB-BE2E-18420EFBE0E9}" dt="2021-03-31T22:44:42.420" v="1984" actId="1076"/>
          <ac:spMkLst>
            <pc:docMk/>
            <pc:sldMk cId="3720543832" sldId="304"/>
            <ac:spMk id="11" creationId="{E3ED6E40-AD03-4DD3-B146-AC0AC183B544}"/>
          </ac:spMkLst>
        </pc:spChg>
        <pc:spChg chg="add mod">
          <ac:chgData name="Erika Cangas" userId="f70f0e6963a8c68e" providerId="LiveId" clId="{3FA5A750-9FEA-42CB-BE2E-18420EFBE0E9}" dt="2021-03-31T22:45:44.584" v="2046" actId="14100"/>
          <ac:spMkLst>
            <pc:docMk/>
            <pc:sldMk cId="3720543832" sldId="304"/>
            <ac:spMk id="12" creationId="{20BD9B49-9486-4E53-833F-CDAE03CE57A1}"/>
          </ac:spMkLst>
        </pc:spChg>
        <pc:spChg chg="add mod">
          <ac:chgData name="Erika Cangas" userId="f70f0e6963a8c68e" providerId="LiveId" clId="{3FA5A750-9FEA-42CB-BE2E-18420EFBE0E9}" dt="2021-03-31T22:46:05.398" v="2049" actId="1076"/>
          <ac:spMkLst>
            <pc:docMk/>
            <pc:sldMk cId="3720543832" sldId="304"/>
            <ac:spMk id="13" creationId="{1B3BB555-2BCF-495E-B088-51CA728E1817}"/>
          </ac:spMkLst>
        </pc:spChg>
      </pc:sldChg>
      <pc:sldChg chg="delSp modSp add del mod">
        <pc:chgData name="Erika Cangas" userId="f70f0e6963a8c68e" providerId="LiveId" clId="{3FA5A750-9FEA-42CB-BE2E-18420EFBE0E9}" dt="2021-03-31T22:46:08.036" v="2050" actId="47"/>
        <pc:sldMkLst>
          <pc:docMk/>
          <pc:sldMk cId="3308793281" sldId="305"/>
        </pc:sldMkLst>
        <pc:spChg chg="mod">
          <ac:chgData name="Erika Cangas" userId="f70f0e6963a8c68e" providerId="LiveId" clId="{3FA5A750-9FEA-42CB-BE2E-18420EFBE0E9}" dt="2021-03-31T22:35:47.342" v="1943" actId="14100"/>
          <ac:spMkLst>
            <pc:docMk/>
            <pc:sldMk cId="3308793281" sldId="305"/>
            <ac:spMk id="5" creationId="{A10C7DD6-00D5-41F0-8E72-4B127DBA0D51}"/>
          </ac:spMkLst>
        </pc:spChg>
        <pc:spChg chg="del mod">
          <ac:chgData name="Erika Cangas" userId="f70f0e6963a8c68e" providerId="LiveId" clId="{3FA5A750-9FEA-42CB-BE2E-18420EFBE0E9}" dt="2021-03-31T22:44:46.365" v="1985" actId="21"/>
          <ac:spMkLst>
            <pc:docMk/>
            <pc:sldMk cId="3308793281" sldId="305"/>
            <ac:spMk id="7" creationId="{B28A32A0-BA10-412B-B12B-699B33354C72}"/>
          </ac:spMkLst>
        </pc:spChg>
        <pc:spChg chg="mod">
          <ac:chgData name="Erika Cangas" userId="f70f0e6963a8c68e" providerId="LiveId" clId="{3FA5A750-9FEA-42CB-BE2E-18420EFBE0E9}" dt="2021-03-31T20:45:53.043" v="1291" actId="20577"/>
          <ac:spMkLst>
            <pc:docMk/>
            <pc:sldMk cId="3308793281" sldId="305"/>
            <ac:spMk id="8" creationId="{B7CE9715-6DED-48C1-B3EF-01B66D7B902A}"/>
          </ac:spMkLst>
        </pc:spChg>
        <pc:spChg chg="mod">
          <ac:chgData name="Erika Cangas" userId="f70f0e6963a8c68e" providerId="LiveId" clId="{3FA5A750-9FEA-42CB-BE2E-18420EFBE0E9}" dt="2021-03-31T20:45:55.392" v="1293" actId="20577"/>
          <ac:spMkLst>
            <pc:docMk/>
            <pc:sldMk cId="3308793281" sldId="305"/>
            <ac:spMk id="9" creationId="{F8A785F0-6974-4684-8CB1-5272E1A2C9D1}"/>
          </ac:spMkLst>
        </pc:spChg>
      </pc:sldChg>
      <pc:sldChg chg="addSp delSp modSp new mod">
        <pc:chgData name="Erika Cangas" userId="f70f0e6963a8c68e" providerId="LiveId" clId="{3FA5A750-9FEA-42CB-BE2E-18420EFBE0E9}" dt="2021-04-01T23:41:01.502" v="3728" actId="1076"/>
        <pc:sldMkLst>
          <pc:docMk/>
          <pc:sldMk cId="2231469281" sldId="307"/>
        </pc:sldMkLst>
        <pc:spChg chg="del">
          <ac:chgData name="Erika Cangas" userId="f70f0e6963a8c68e" providerId="LiveId" clId="{3FA5A750-9FEA-42CB-BE2E-18420EFBE0E9}" dt="2021-04-01T00:56:23.446" v="2436"/>
          <ac:spMkLst>
            <pc:docMk/>
            <pc:sldMk cId="2231469281" sldId="307"/>
            <ac:spMk id="2" creationId="{1C7220C8-A1A2-41E0-A71E-AD8C488F782C}"/>
          </ac:spMkLst>
        </pc:spChg>
        <pc:spChg chg="del">
          <ac:chgData name="Erika Cangas" userId="f70f0e6963a8c68e" providerId="LiveId" clId="{3FA5A750-9FEA-42CB-BE2E-18420EFBE0E9}" dt="2021-04-01T00:57:04.264" v="2457"/>
          <ac:spMkLst>
            <pc:docMk/>
            <pc:sldMk cId="2231469281" sldId="307"/>
            <ac:spMk id="3" creationId="{D45E69E4-5FB9-42D1-BD45-3B680B271380}"/>
          </ac:spMkLst>
        </pc:spChg>
        <pc:spChg chg="add mod">
          <ac:chgData name="Erika Cangas" userId="f70f0e6963a8c68e" providerId="LiveId" clId="{3FA5A750-9FEA-42CB-BE2E-18420EFBE0E9}" dt="2021-04-01T23:41:01.502" v="3728" actId="1076"/>
          <ac:spMkLst>
            <pc:docMk/>
            <pc:sldMk cId="2231469281" sldId="307"/>
            <ac:spMk id="4" creationId="{DB29DCE6-25EF-46B7-8B1F-5CAB97652A70}"/>
          </ac:spMkLst>
        </pc:spChg>
        <pc:graphicFrameChg chg="add mod">
          <ac:chgData name="Erika Cangas" userId="f70f0e6963a8c68e" providerId="LiveId" clId="{3FA5A750-9FEA-42CB-BE2E-18420EFBE0E9}" dt="2021-04-01T00:59:02.514" v="2484" actId="1076"/>
          <ac:graphicFrameMkLst>
            <pc:docMk/>
            <pc:sldMk cId="2231469281" sldId="307"/>
            <ac:graphicFrameMk id="5" creationId="{026DD19E-20E9-4F1D-9E86-5C6A6E17530A}"/>
          </ac:graphicFrameMkLst>
        </pc:graphicFrameChg>
        <pc:graphicFrameChg chg="add mod">
          <ac:chgData name="Erika Cangas" userId="f70f0e6963a8c68e" providerId="LiveId" clId="{3FA5A750-9FEA-42CB-BE2E-18420EFBE0E9}" dt="2021-04-01T00:58:59.443" v="2483" actId="1076"/>
          <ac:graphicFrameMkLst>
            <pc:docMk/>
            <pc:sldMk cId="2231469281" sldId="307"/>
            <ac:graphicFrameMk id="6" creationId="{A66CF2EC-3920-4901-838C-3D20E377C48C}"/>
          </ac:graphicFrameMkLst>
        </pc:graphicFrameChg>
        <pc:graphicFrameChg chg="add mod modGraphic">
          <ac:chgData name="Erika Cangas" userId="f70f0e6963a8c68e" providerId="LiveId" clId="{3FA5A750-9FEA-42CB-BE2E-18420EFBE0E9}" dt="2021-04-01T23:40:56.453" v="3724" actId="1035"/>
          <ac:graphicFrameMkLst>
            <pc:docMk/>
            <pc:sldMk cId="2231469281" sldId="307"/>
            <ac:graphicFrameMk id="7" creationId="{4EF24454-B545-4879-8A54-13599D994336}"/>
          </ac:graphicFrameMkLst>
        </pc:graphicFrameChg>
        <pc:graphicFrameChg chg="add mod modGraphic">
          <ac:chgData name="Erika Cangas" userId="f70f0e6963a8c68e" providerId="LiveId" clId="{3FA5A750-9FEA-42CB-BE2E-18420EFBE0E9}" dt="2021-04-01T23:41:01.237" v="3727" actId="1036"/>
          <ac:graphicFrameMkLst>
            <pc:docMk/>
            <pc:sldMk cId="2231469281" sldId="307"/>
            <ac:graphicFrameMk id="8" creationId="{61DC41AB-97CE-4C3D-8DAE-C27D9B3C792D}"/>
          </ac:graphicFrameMkLst>
        </pc:graphicFrameChg>
      </pc:sldChg>
      <pc:sldChg chg="addSp delSp modSp mod">
        <pc:chgData name="Erika Cangas" userId="f70f0e6963a8c68e" providerId="LiveId" clId="{3FA5A750-9FEA-42CB-BE2E-18420EFBE0E9}" dt="2021-04-01T22:26:23.734" v="3653" actId="1076"/>
        <pc:sldMkLst>
          <pc:docMk/>
          <pc:sldMk cId="3871813444" sldId="310"/>
        </pc:sldMkLst>
        <pc:spChg chg="del">
          <ac:chgData name="Erika Cangas" userId="f70f0e6963a8c68e" providerId="LiveId" clId="{3FA5A750-9FEA-42CB-BE2E-18420EFBE0E9}" dt="2021-04-01T20:29:33.623" v="3455" actId="478"/>
          <ac:spMkLst>
            <pc:docMk/>
            <pc:sldMk cId="3871813444" sldId="310"/>
            <ac:spMk id="2" creationId="{99BD6D79-C5CE-44A1-A75E-9086C4FBC94C}"/>
          </ac:spMkLst>
        </pc:spChg>
        <pc:spChg chg="mod">
          <ac:chgData name="Erika Cangas" userId="f70f0e6963a8c68e" providerId="LiveId" clId="{3FA5A750-9FEA-42CB-BE2E-18420EFBE0E9}" dt="2021-04-01T22:26:17.143" v="3652" actId="1076"/>
          <ac:spMkLst>
            <pc:docMk/>
            <pc:sldMk cId="3871813444" sldId="310"/>
            <ac:spMk id="3" creationId="{FDD8796C-12CA-4352-A8C4-0C780A6F855E}"/>
          </ac:spMkLst>
        </pc:spChg>
        <pc:spChg chg="add del mod">
          <ac:chgData name="Erika Cangas" userId="f70f0e6963a8c68e" providerId="LiveId" clId="{3FA5A750-9FEA-42CB-BE2E-18420EFBE0E9}" dt="2021-04-01T22:26:10.532" v="3650" actId="478"/>
          <ac:spMkLst>
            <pc:docMk/>
            <pc:sldMk cId="3871813444" sldId="310"/>
            <ac:spMk id="4" creationId="{B86F1217-5FD2-4F5B-8FE0-306516195E5F}"/>
          </ac:spMkLst>
        </pc:spChg>
        <pc:spChg chg="add del mod">
          <ac:chgData name="Erika Cangas" userId="f70f0e6963a8c68e" providerId="LiveId" clId="{3FA5A750-9FEA-42CB-BE2E-18420EFBE0E9}" dt="2021-04-01T22:26:06.388" v="3649" actId="478"/>
          <ac:spMkLst>
            <pc:docMk/>
            <pc:sldMk cId="3871813444" sldId="310"/>
            <ac:spMk id="5" creationId="{5E9BD6B1-6E89-480F-8597-2A55EB29244C}"/>
          </ac:spMkLst>
        </pc:spChg>
        <pc:spChg chg="mod">
          <ac:chgData name="Erika Cangas" userId="f70f0e6963a8c68e" providerId="LiveId" clId="{3FA5A750-9FEA-42CB-BE2E-18420EFBE0E9}" dt="2021-04-01T22:26:14.313" v="3651" actId="1076"/>
          <ac:spMkLst>
            <pc:docMk/>
            <pc:sldMk cId="3871813444" sldId="310"/>
            <ac:spMk id="6" creationId="{0E41818A-DE42-4958-A6F2-CF315423C113}"/>
          </ac:spMkLst>
        </pc:spChg>
        <pc:spChg chg="mod">
          <ac:chgData name="Erika Cangas" userId="f70f0e6963a8c68e" providerId="LiveId" clId="{3FA5A750-9FEA-42CB-BE2E-18420EFBE0E9}" dt="2021-04-01T22:26:23.734" v="3653" actId="1076"/>
          <ac:spMkLst>
            <pc:docMk/>
            <pc:sldMk cId="3871813444" sldId="310"/>
            <ac:spMk id="8" creationId="{4A00357E-8493-4322-B093-694529771C2E}"/>
          </ac:spMkLst>
        </pc:spChg>
      </pc:sldChg>
      <pc:sldChg chg="addSp delSp modSp add mod">
        <pc:chgData name="Erika Cangas" userId="f70f0e6963a8c68e" providerId="LiveId" clId="{3FA5A750-9FEA-42CB-BE2E-18420EFBE0E9}" dt="2021-04-01T20:39:32.396" v="3562" actId="207"/>
        <pc:sldMkLst>
          <pc:docMk/>
          <pc:sldMk cId="2046097029" sldId="311"/>
        </pc:sldMkLst>
        <pc:spChg chg="del">
          <ac:chgData name="Erika Cangas" userId="f70f0e6963a8c68e" providerId="LiveId" clId="{3FA5A750-9FEA-42CB-BE2E-18420EFBE0E9}" dt="2021-04-01T20:37:24.484" v="3549" actId="478"/>
          <ac:spMkLst>
            <pc:docMk/>
            <pc:sldMk cId="2046097029" sldId="311"/>
            <ac:spMk id="3" creationId="{FDD8796C-12CA-4352-A8C4-0C780A6F855E}"/>
          </ac:spMkLst>
        </pc:spChg>
        <pc:spChg chg="del">
          <ac:chgData name="Erika Cangas" userId="f70f0e6963a8c68e" providerId="LiveId" clId="{3FA5A750-9FEA-42CB-BE2E-18420EFBE0E9}" dt="2021-04-01T20:31:19.478" v="3538" actId="478"/>
          <ac:spMkLst>
            <pc:docMk/>
            <pc:sldMk cId="2046097029" sldId="311"/>
            <ac:spMk id="4" creationId="{B86F1217-5FD2-4F5B-8FE0-306516195E5F}"/>
          </ac:spMkLst>
        </pc:spChg>
        <pc:spChg chg="mod">
          <ac:chgData name="Erika Cangas" userId="f70f0e6963a8c68e" providerId="LiveId" clId="{3FA5A750-9FEA-42CB-BE2E-18420EFBE0E9}" dt="2021-04-01T20:37:22.714" v="3548" actId="1076"/>
          <ac:spMkLst>
            <pc:docMk/>
            <pc:sldMk cId="2046097029" sldId="311"/>
            <ac:spMk id="5" creationId="{5E9BD6B1-6E89-480F-8597-2A55EB29244C}"/>
          </ac:spMkLst>
        </pc:spChg>
        <pc:graphicFrameChg chg="add del mod modGraphic">
          <ac:chgData name="Erika Cangas" userId="f70f0e6963a8c68e" providerId="LiveId" clId="{3FA5A750-9FEA-42CB-BE2E-18420EFBE0E9}" dt="2021-04-01T20:37:51.014" v="3554"/>
          <ac:graphicFrameMkLst>
            <pc:docMk/>
            <pc:sldMk cId="2046097029" sldId="311"/>
            <ac:graphicFrameMk id="2" creationId="{3004758C-2327-4EF5-87AB-1268186DC6D9}"/>
          </ac:graphicFrameMkLst>
        </pc:graphicFrameChg>
        <pc:graphicFrameChg chg="add del mod">
          <ac:chgData name="Erika Cangas" userId="f70f0e6963a8c68e" providerId="LiveId" clId="{3FA5A750-9FEA-42CB-BE2E-18420EFBE0E9}" dt="2021-04-01T20:38:19.261" v="3556"/>
          <ac:graphicFrameMkLst>
            <pc:docMk/>
            <pc:sldMk cId="2046097029" sldId="311"/>
            <ac:graphicFrameMk id="6" creationId="{858E31E6-40F8-4961-9EB1-70F691EFAC5B}"/>
          </ac:graphicFrameMkLst>
        </pc:graphicFrameChg>
        <pc:graphicFrameChg chg="add mod modGraphic">
          <ac:chgData name="Erika Cangas" userId="f70f0e6963a8c68e" providerId="LiveId" clId="{3FA5A750-9FEA-42CB-BE2E-18420EFBE0E9}" dt="2021-04-01T20:39:32.396" v="3562" actId="207"/>
          <ac:graphicFrameMkLst>
            <pc:docMk/>
            <pc:sldMk cId="2046097029" sldId="311"/>
            <ac:graphicFrameMk id="7" creationId="{573B8CB0-732C-4B7C-B66F-63B6DE43981B}"/>
          </ac:graphicFrameMkLst>
        </pc:graphicFrameChg>
      </pc:sldChg>
      <pc:sldChg chg="addSp delSp modSp new mod">
        <pc:chgData name="Erika Cangas" userId="f70f0e6963a8c68e" providerId="LiveId" clId="{3FA5A750-9FEA-42CB-BE2E-18420EFBE0E9}" dt="2021-04-01T22:04:49.446" v="3648" actId="20577"/>
        <pc:sldMkLst>
          <pc:docMk/>
          <pc:sldMk cId="2209642177" sldId="312"/>
        </pc:sldMkLst>
        <pc:spChg chg="del">
          <ac:chgData name="Erika Cangas" userId="f70f0e6963a8c68e" providerId="LiveId" clId="{3FA5A750-9FEA-42CB-BE2E-18420EFBE0E9}" dt="2021-04-01T20:39:41.731" v="3564" actId="478"/>
          <ac:spMkLst>
            <pc:docMk/>
            <pc:sldMk cId="2209642177" sldId="312"/>
            <ac:spMk id="2" creationId="{2D6ADB9E-B6E0-4420-8E17-0BA888233F5E}"/>
          </ac:spMkLst>
        </pc:spChg>
        <pc:spChg chg="del">
          <ac:chgData name="Erika Cangas" userId="f70f0e6963a8c68e" providerId="LiveId" clId="{3FA5A750-9FEA-42CB-BE2E-18420EFBE0E9}" dt="2021-04-01T20:39:41.731" v="3564" actId="478"/>
          <ac:spMkLst>
            <pc:docMk/>
            <pc:sldMk cId="2209642177" sldId="312"/>
            <ac:spMk id="3" creationId="{1E0B2200-A299-460F-917F-8298F543E290}"/>
          </ac:spMkLst>
        </pc:spChg>
        <pc:graphicFrameChg chg="add del mod">
          <ac:chgData name="Erika Cangas" userId="f70f0e6963a8c68e" providerId="LiveId" clId="{3FA5A750-9FEA-42CB-BE2E-18420EFBE0E9}" dt="2021-04-01T20:40:41.999" v="3566"/>
          <ac:graphicFrameMkLst>
            <pc:docMk/>
            <pc:sldMk cId="2209642177" sldId="312"/>
            <ac:graphicFrameMk id="4" creationId="{77EC9C83-C4F0-49C2-A2D3-A551443CB9EA}"/>
          </ac:graphicFrameMkLst>
        </pc:graphicFrameChg>
        <pc:graphicFrameChg chg="add mod modGraphic">
          <ac:chgData name="Erika Cangas" userId="f70f0e6963a8c68e" providerId="LiveId" clId="{3FA5A750-9FEA-42CB-BE2E-18420EFBE0E9}" dt="2021-04-01T22:04:49.446" v="3648" actId="20577"/>
          <ac:graphicFrameMkLst>
            <pc:docMk/>
            <pc:sldMk cId="2209642177" sldId="312"/>
            <ac:graphicFrameMk id="5" creationId="{1978925D-5E21-4C3A-BE7A-5BC800B584F0}"/>
          </ac:graphicFrameMkLst>
        </pc:graphicFrameChg>
      </pc:sldChg>
    </pc:docChg>
  </pc:docChgLst>
  <pc:docChgLst>
    <pc:chgData name="Edith Ledesma" userId="9103638f2a5752c7" providerId="LiveId" clId="{47230D16-C114-4EE4-806D-7DDB879A4089}"/>
    <pc:docChg chg="undo custSel addSld delSld modSld sldOrd modSection">
      <pc:chgData name="Edith Ledesma" userId="9103638f2a5752c7" providerId="LiveId" clId="{47230D16-C114-4EE4-806D-7DDB879A4089}" dt="2021-04-02T00:24:48.097" v="2528" actId="20577"/>
      <pc:docMkLst>
        <pc:docMk/>
      </pc:docMkLst>
      <pc:sldChg chg="modSp mod">
        <pc:chgData name="Edith Ledesma" userId="9103638f2a5752c7" providerId="LiveId" clId="{47230D16-C114-4EE4-806D-7DDB879A4089}" dt="2021-03-31T20:39:06.394" v="1076" actId="20577"/>
        <pc:sldMkLst>
          <pc:docMk/>
          <pc:sldMk cId="3931213178" sldId="257"/>
        </pc:sldMkLst>
        <pc:spChg chg="mod">
          <ac:chgData name="Edith Ledesma" userId="9103638f2a5752c7" providerId="LiveId" clId="{47230D16-C114-4EE4-806D-7DDB879A4089}" dt="2021-03-31T20:39:06.394" v="1076" actId="20577"/>
          <ac:spMkLst>
            <pc:docMk/>
            <pc:sldMk cId="3931213178" sldId="257"/>
            <ac:spMk id="6" creationId="{2A14FD22-BEEB-4B3D-A76E-20CFE031673D}"/>
          </ac:spMkLst>
        </pc:spChg>
      </pc:sldChg>
      <pc:sldChg chg="addSp delSp modSp mod chgLayout">
        <pc:chgData name="Edith Ledesma" userId="9103638f2a5752c7" providerId="LiveId" clId="{47230D16-C114-4EE4-806D-7DDB879A4089}" dt="2021-03-31T14:12:40.012" v="675" actId="1076"/>
        <pc:sldMkLst>
          <pc:docMk/>
          <pc:sldMk cId="69852868" sldId="284"/>
        </pc:sldMkLst>
        <pc:spChg chg="add del mod ord">
          <ac:chgData name="Edith Ledesma" userId="9103638f2a5752c7" providerId="LiveId" clId="{47230D16-C114-4EE4-806D-7DDB879A4089}" dt="2021-03-31T13:17:34.714" v="107" actId="12084"/>
          <ac:spMkLst>
            <pc:docMk/>
            <pc:sldMk cId="69852868" sldId="284"/>
            <ac:spMk id="2" creationId="{E1E30D70-12BD-4EDB-87EE-A5004E94777C}"/>
          </ac:spMkLst>
        </pc:spChg>
        <pc:spChg chg="mod ord">
          <ac:chgData name="Edith Ledesma" userId="9103638f2a5752c7" providerId="LiveId" clId="{47230D16-C114-4EE4-806D-7DDB879A4089}" dt="2021-03-31T13:12:48.729" v="0" actId="700"/>
          <ac:spMkLst>
            <pc:docMk/>
            <pc:sldMk cId="69852868" sldId="284"/>
            <ac:spMk id="4" creationId="{56D5AF52-03A4-4E71-8E6C-86D728A88C07}"/>
          </ac:spMkLst>
        </pc:spChg>
        <pc:spChg chg="add del mod">
          <ac:chgData name="Edith Ledesma" userId="9103638f2a5752c7" providerId="LiveId" clId="{47230D16-C114-4EE4-806D-7DDB879A4089}" dt="2021-03-31T13:22:27.965" v="194" actId="12084"/>
          <ac:spMkLst>
            <pc:docMk/>
            <pc:sldMk cId="69852868" sldId="284"/>
            <ac:spMk id="6" creationId="{D9C068AE-1DF2-4964-96F2-F6ADB031C462}"/>
          </ac:spMkLst>
        </pc:spChg>
        <pc:spChg chg="add del mod">
          <ac:chgData name="Edith Ledesma" userId="9103638f2a5752c7" providerId="LiveId" clId="{47230D16-C114-4EE4-806D-7DDB879A4089}" dt="2021-03-31T14:12:06.999" v="668" actId="12084"/>
          <ac:spMkLst>
            <pc:docMk/>
            <pc:sldMk cId="69852868" sldId="284"/>
            <ac:spMk id="9" creationId="{3E31B21A-75EC-417D-8CCB-A389BCB94408}"/>
          </ac:spMkLst>
        </pc:spChg>
        <pc:graphicFrameChg chg="add mod">
          <ac:chgData name="Edith Ledesma" userId="9103638f2a5752c7" providerId="LiveId" clId="{47230D16-C114-4EE4-806D-7DDB879A4089}" dt="2021-03-31T14:12:40.012" v="675" actId="1076"/>
          <ac:graphicFrameMkLst>
            <pc:docMk/>
            <pc:sldMk cId="69852868" sldId="284"/>
            <ac:graphicFrameMk id="3" creationId="{DC96B881-E8CE-495A-976E-BD6ECE2D2457}"/>
          </ac:graphicFrameMkLst>
        </pc:graphicFrameChg>
        <pc:graphicFrameChg chg="add mod">
          <ac:chgData name="Edith Ledesma" userId="9103638f2a5752c7" providerId="LiveId" clId="{47230D16-C114-4EE4-806D-7DDB879A4089}" dt="2021-03-31T13:28:36.440" v="240" actId="20577"/>
          <ac:graphicFrameMkLst>
            <pc:docMk/>
            <pc:sldMk cId="69852868" sldId="284"/>
            <ac:graphicFrameMk id="7" creationId="{6404F2E9-1777-4FDE-87AB-E6BC9809DBDF}"/>
          </ac:graphicFrameMkLst>
        </pc:graphicFrameChg>
        <pc:graphicFrameChg chg="add mod">
          <ac:chgData name="Edith Ledesma" userId="9103638f2a5752c7" providerId="LiveId" clId="{47230D16-C114-4EE4-806D-7DDB879A4089}" dt="2021-03-31T14:12:35.334" v="674" actId="14100"/>
          <ac:graphicFrameMkLst>
            <pc:docMk/>
            <pc:sldMk cId="69852868" sldId="284"/>
            <ac:graphicFrameMk id="10" creationId="{C871014D-2744-42FF-9207-DADFFA44C102}"/>
          </ac:graphicFrameMkLst>
        </pc:graphicFrameChg>
      </pc:sldChg>
      <pc:sldChg chg="addSp delSp modSp mod">
        <pc:chgData name="Edith Ledesma" userId="9103638f2a5752c7" providerId="LiveId" clId="{47230D16-C114-4EE4-806D-7DDB879A4089}" dt="2021-03-31T20:34:15.084" v="1066" actId="1076"/>
        <pc:sldMkLst>
          <pc:docMk/>
          <pc:sldMk cId="2897037533" sldId="289"/>
        </pc:sldMkLst>
        <pc:spChg chg="mod">
          <ac:chgData name="Edith Ledesma" userId="9103638f2a5752c7" providerId="LiveId" clId="{47230D16-C114-4EE4-806D-7DDB879A4089}" dt="2021-03-31T14:13:18.298" v="676" actId="1076"/>
          <ac:spMkLst>
            <pc:docMk/>
            <pc:sldMk cId="2897037533" sldId="289"/>
            <ac:spMk id="5" creationId="{FA2FE243-BEE0-4F49-BEB2-1EC68CBC16EA}"/>
          </ac:spMkLst>
        </pc:spChg>
        <pc:spChg chg="add del mod">
          <ac:chgData name="Edith Ledesma" userId="9103638f2a5752c7" providerId="LiveId" clId="{47230D16-C114-4EE4-806D-7DDB879A4089}" dt="2021-03-31T14:22:48.745" v="723" actId="12084"/>
          <ac:spMkLst>
            <pc:docMk/>
            <pc:sldMk cId="2897037533" sldId="289"/>
            <ac:spMk id="7" creationId="{B1792960-4696-4331-8998-3A9C80127618}"/>
          </ac:spMkLst>
        </pc:spChg>
        <pc:spChg chg="add del mod">
          <ac:chgData name="Edith Ledesma" userId="9103638f2a5752c7" providerId="LiveId" clId="{47230D16-C114-4EE4-806D-7DDB879A4089}" dt="2021-03-31T14:26:38.828" v="976" actId="478"/>
          <ac:spMkLst>
            <pc:docMk/>
            <pc:sldMk cId="2897037533" sldId="289"/>
            <ac:spMk id="9" creationId="{BFF25C20-69FE-435B-BEB6-BD4651B8658B}"/>
          </ac:spMkLst>
        </pc:spChg>
        <pc:graphicFrameChg chg="add mod">
          <ac:chgData name="Edith Ledesma" userId="9103638f2a5752c7" providerId="LiveId" clId="{47230D16-C114-4EE4-806D-7DDB879A4089}" dt="2021-03-31T14:31:27.578" v="1061" actId="14100"/>
          <ac:graphicFrameMkLst>
            <pc:docMk/>
            <pc:sldMk cId="2897037533" sldId="289"/>
            <ac:graphicFrameMk id="3" creationId="{BD3189B7-F4D5-430B-9874-4B14A0909EA2}"/>
          </ac:graphicFrameMkLst>
        </pc:graphicFrameChg>
        <pc:graphicFrameChg chg="add mod">
          <ac:chgData name="Edith Ledesma" userId="9103638f2a5752c7" providerId="LiveId" clId="{47230D16-C114-4EE4-806D-7DDB879A4089}" dt="2021-03-31T20:34:15.084" v="1066" actId="1076"/>
          <ac:graphicFrameMkLst>
            <pc:docMk/>
            <pc:sldMk cId="2897037533" sldId="289"/>
            <ac:graphicFrameMk id="7" creationId="{1846A263-578F-4F43-8DCE-27426005A6CB}"/>
          </ac:graphicFrameMkLst>
        </pc:graphicFrameChg>
        <pc:graphicFrameChg chg="add mod modGraphic">
          <ac:chgData name="Edith Ledesma" userId="9103638f2a5752c7" providerId="LiveId" clId="{47230D16-C114-4EE4-806D-7DDB879A4089}" dt="2021-03-31T20:14:37.154" v="1062" actId="20577"/>
          <ac:graphicFrameMkLst>
            <pc:docMk/>
            <pc:sldMk cId="2897037533" sldId="289"/>
            <ac:graphicFrameMk id="10" creationId="{FF18749B-AB4A-4783-BE5C-D772F2E796F7}"/>
          </ac:graphicFrameMkLst>
        </pc:graphicFrameChg>
        <pc:graphicFrameChg chg="add del mod modGraphic">
          <ac:chgData name="Edith Ledesma" userId="9103638f2a5752c7" providerId="LiveId" clId="{47230D16-C114-4EE4-806D-7DDB879A4089}" dt="2021-03-31T20:27:17.345" v="1064" actId="478"/>
          <ac:graphicFrameMkLst>
            <pc:docMk/>
            <pc:sldMk cId="2897037533" sldId="289"/>
            <ac:graphicFrameMk id="11" creationId="{DF1533A1-A757-47EB-8359-5BBB97D529B3}"/>
          </ac:graphicFrameMkLst>
        </pc:graphicFrameChg>
        <pc:picChg chg="del mod">
          <ac:chgData name="Edith Ledesma" userId="9103638f2a5752c7" providerId="LiveId" clId="{47230D16-C114-4EE4-806D-7DDB879A4089}" dt="2021-03-31T14:27:12.475" v="985" actId="478"/>
          <ac:picMkLst>
            <pc:docMk/>
            <pc:sldMk cId="2897037533" sldId="289"/>
            <ac:picMk id="6" creationId="{4BAE7BD4-0EAD-4A76-BB0E-EA1332B3F949}"/>
          </ac:picMkLst>
        </pc:picChg>
      </pc:sldChg>
      <pc:sldChg chg="modSp mod">
        <pc:chgData name="Edith Ledesma" userId="9103638f2a5752c7" providerId="LiveId" clId="{47230D16-C114-4EE4-806D-7DDB879A4089}" dt="2021-04-02T00:24:48.097" v="2528" actId="20577"/>
        <pc:sldMkLst>
          <pc:docMk/>
          <pc:sldMk cId="542759221" sldId="294"/>
        </pc:sldMkLst>
        <pc:spChg chg="mod">
          <ac:chgData name="Edith Ledesma" userId="9103638f2a5752c7" providerId="LiveId" clId="{47230D16-C114-4EE4-806D-7DDB879A4089}" dt="2021-04-02T00:24:48.097" v="2528" actId="20577"/>
          <ac:spMkLst>
            <pc:docMk/>
            <pc:sldMk cId="542759221" sldId="294"/>
            <ac:spMk id="8" creationId="{36F30A9C-37C3-4DA7-8CF2-5D97739E761F}"/>
          </ac:spMkLst>
        </pc:spChg>
        <pc:spChg chg="mod">
          <ac:chgData name="Edith Ledesma" userId="9103638f2a5752c7" providerId="LiveId" clId="{47230D16-C114-4EE4-806D-7DDB879A4089}" dt="2021-04-02T00:24:45.467" v="2524" actId="20577"/>
          <ac:spMkLst>
            <pc:docMk/>
            <pc:sldMk cId="542759221" sldId="294"/>
            <ac:spMk id="9" creationId="{41BDF844-9E2A-4AEE-92FE-B30393B300AF}"/>
          </ac:spMkLst>
        </pc:spChg>
        <pc:spChg chg="mod">
          <ac:chgData name="Edith Ledesma" userId="9103638f2a5752c7" providerId="LiveId" clId="{47230D16-C114-4EE4-806D-7DDB879A4089}" dt="2021-04-01T16:46:57.845" v="1089" actId="20577"/>
          <ac:spMkLst>
            <pc:docMk/>
            <pc:sldMk cId="542759221" sldId="294"/>
            <ac:spMk id="12" creationId="{79898DE3-FC7E-42CB-A6D6-2D8A12C94A6D}"/>
          </ac:spMkLst>
        </pc:spChg>
        <pc:spChg chg="mod">
          <ac:chgData name="Edith Ledesma" userId="9103638f2a5752c7" providerId="LiveId" clId="{47230D16-C114-4EE4-806D-7DDB879A4089}" dt="2021-04-01T16:48:19.380" v="1111" actId="20577"/>
          <ac:spMkLst>
            <pc:docMk/>
            <pc:sldMk cId="542759221" sldId="294"/>
            <ac:spMk id="19" creationId="{4902FD97-E51D-4382-A30A-A00D2F74269B}"/>
          </ac:spMkLst>
        </pc:spChg>
      </pc:sldChg>
      <pc:sldChg chg="modSp">
        <pc:chgData name="Edith Ledesma" userId="9103638f2a5752c7" providerId="LiveId" clId="{47230D16-C114-4EE4-806D-7DDB879A4089}" dt="2021-04-02T00:01:00.563" v="2353" actId="20577"/>
        <pc:sldMkLst>
          <pc:docMk/>
          <pc:sldMk cId="4007073422" sldId="297"/>
        </pc:sldMkLst>
        <pc:graphicFrameChg chg="mod">
          <ac:chgData name="Edith Ledesma" userId="9103638f2a5752c7" providerId="LiveId" clId="{47230D16-C114-4EE4-806D-7DDB879A4089}" dt="2021-04-02T00:01:00.563" v="2353" actId="20577"/>
          <ac:graphicFrameMkLst>
            <pc:docMk/>
            <pc:sldMk cId="4007073422" sldId="297"/>
            <ac:graphicFrameMk id="7" creationId="{615918F3-D0CB-485D-AA3C-F02589159E7D}"/>
          </ac:graphicFrameMkLst>
        </pc:graphicFrameChg>
      </pc:sldChg>
      <pc:sldChg chg="addSp delSp modSp mod">
        <pc:chgData name="Edith Ledesma" userId="9103638f2a5752c7" providerId="LiveId" clId="{47230D16-C114-4EE4-806D-7DDB879A4089}" dt="2021-04-02T00:10:44.465" v="2515" actId="1076"/>
        <pc:sldMkLst>
          <pc:docMk/>
          <pc:sldMk cId="423528575" sldId="298"/>
        </pc:sldMkLst>
        <pc:spChg chg="mod">
          <ac:chgData name="Edith Ledesma" userId="9103638f2a5752c7" providerId="LiveId" clId="{47230D16-C114-4EE4-806D-7DDB879A4089}" dt="2021-04-02T00:02:00.631" v="2379" actId="20577"/>
          <ac:spMkLst>
            <pc:docMk/>
            <pc:sldMk cId="423528575" sldId="298"/>
            <ac:spMk id="5" creationId="{A10C7DD6-00D5-41F0-8E72-4B127DBA0D51}"/>
          </ac:spMkLst>
        </pc:spChg>
        <pc:spChg chg="del">
          <ac:chgData name="Edith Ledesma" userId="9103638f2a5752c7" providerId="LiveId" clId="{47230D16-C114-4EE4-806D-7DDB879A4089}" dt="2021-04-02T00:02:12.017" v="2380" actId="478"/>
          <ac:spMkLst>
            <pc:docMk/>
            <pc:sldMk cId="423528575" sldId="298"/>
            <ac:spMk id="7" creationId="{B28A32A0-BA10-412B-B12B-699B33354C72}"/>
          </ac:spMkLst>
        </pc:spChg>
        <pc:spChg chg="add del mod">
          <ac:chgData name="Edith Ledesma" userId="9103638f2a5752c7" providerId="LiveId" clId="{47230D16-C114-4EE4-806D-7DDB879A4089}" dt="2021-04-02T00:07:50.719" v="2432"/>
          <ac:spMkLst>
            <pc:docMk/>
            <pc:sldMk cId="423528575" sldId="298"/>
            <ac:spMk id="39" creationId="{7F8DC4ED-106C-468D-B7E1-7AE0ECC6D032}"/>
          </ac:spMkLst>
        </pc:spChg>
        <pc:spChg chg="add del mod">
          <ac:chgData name="Edith Ledesma" userId="9103638f2a5752c7" providerId="LiveId" clId="{47230D16-C114-4EE4-806D-7DDB879A4089}" dt="2021-04-02T00:07:50.719" v="2432"/>
          <ac:spMkLst>
            <pc:docMk/>
            <pc:sldMk cId="423528575" sldId="298"/>
            <ac:spMk id="41" creationId="{85290DDF-3217-40E8-912D-15153A135FDA}"/>
          </ac:spMkLst>
        </pc:spChg>
        <pc:spChg chg="add mod">
          <ac:chgData name="Edith Ledesma" userId="9103638f2a5752c7" providerId="LiveId" clId="{47230D16-C114-4EE4-806D-7DDB879A4089}" dt="2021-04-02T00:08:03.807" v="2434" actId="1076"/>
          <ac:spMkLst>
            <pc:docMk/>
            <pc:sldMk cId="423528575" sldId="298"/>
            <ac:spMk id="42" creationId="{CD405399-02EF-4996-82AE-B0F3A5611A42}"/>
          </ac:spMkLst>
        </pc:spChg>
        <pc:spChg chg="add mod">
          <ac:chgData name="Edith Ledesma" userId="9103638f2a5752c7" providerId="LiveId" clId="{47230D16-C114-4EE4-806D-7DDB879A4089}" dt="2021-04-02T00:10:44.465" v="2515" actId="1076"/>
          <ac:spMkLst>
            <pc:docMk/>
            <pc:sldMk cId="423528575" sldId="298"/>
            <ac:spMk id="43" creationId="{8147EB87-7313-4763-8F4B-91D5C3C3AD62}"/>
          </ac:spMkLst>
        </pc:spChg>
        <pc:graphicFrameChg chg="add del mod">
          <ac:chgData name="Edith Ledesma" userId="9103638f2a5752c7" providerId="LiveId" clId="{47230D16-C114-4EE4-806D-7DDB879A4089}" dt="2021-04-02T00:07:50.719" v="2432"/>
          <ac:graphicFrameMkLst>
            <pc:docMk/>
            <pc:sldMk cId="423528575" sldId="298"/>
            <ac:graphicFrameMk id="2" creationId="{B2BDBC31-1559-4C37-A0A1-DCD380F30B53}"/>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 creationId="{CF4159B7-B268-4BA0-9777-98D736BFEA0A}"/>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6" creationId="{EB02CDB0-F4BD-4BED-A22C-38BCCC2E9A5B}"/>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0" creationId="{7E9A5873-EDB7-4907-99C5-CE888AEE23D0}"/>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1" creationId="{BEA1E2E0-4AD5-46E4-A8D5-4A25828F2D02}"/>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2" creationId="{911966AF-6712-4B7C-8861-3F9A4C65C09B}"/>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3" creationId="{666A671E-F20D-4843-A32C-DBCF96ADBF31}"/>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4" creationId="{F05DF9B0-884C-474B-8A80-929BD4BE6FD2}"/>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5" creationId="{4CDD4F62-3546-4FD5-A84A-3BDEB297FA20}"/>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6" creationId="{FA62EFE1-B501-4EC0-86B0-3F70B2308237}"/>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7" creationId="{080C7877-7F46-480D-BA23-97E5B4252CC9}"/>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8" creationId="{E377D19F-E1EF-454D-809E-66BD7DC89DAA}"/>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19" creationId="{D355B5FB-3995-4557-9BD0-B2DBA6245FC6}"/>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0" creationId="{0FE608CA-2BFE-470D-A4C9-9F8DF4F23700}"/>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1" creationId="{C9BDC983-BB6C-4D91-B463-238C9398C4BA}"/>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2" creationId="{CE893B61-19D0-4797-B926-AC17C9095E1A}"/>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3" creationId="{9351D90F-CD6B-4892-9549-116260A57E15}"/>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4" creationId="{2B52855F-0A7D-4051-ACB5-B8C9349EEDB2}"/>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5" creationId="{1128DB2F-34A7-46D7-B59E-AA3BC65CA5F6}"/>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6" creationId="{24358234-B459-4EBF-BFB3-77E8188167E6}"/>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7" creationId="{E6144482-B00C-4D30-9521-5A9183388879}"/>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8" creationId="{06D242D7-583E-4749-84DF-C77CE75F7D39}"/>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29" creationId="{B0061D44-D3E0-498B-B2B0-A1EF9BA28EF3}"/>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0" creationId="{795A6C78-E01C-488D-96CB-04BAD56D83B9}"/>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1" creationId="{4A1C8307-8972-47FE-A8A5-99A8481A13F0}"/>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2" creationId="{4059BA70-9A8D-4F89-B7B3-9F1745D71F29}"/>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3" creationId="{8965E11C-452B-4D5D-9C50-1F779A2388A3}"/>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4" creationId="{D93EE135-6747-41AE-A7C2-BAE3FB61DE40}"/>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5" creationId="{0351FDFF-89C4-4156-B4AF-C875035C2DB3}"/>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6" creationId="{F311C3C0-8BBE-4779-A00A-389B2369A492}"/>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7" creationId="{FA57418D-5E17-4503-8C27-F668875211C2}"/>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38" creationId="{2B34F8CC-460A-420C-B519-E112CD479F28}"/>
          </ac:graphicFrameMkLst>
        </pc:graphicFrameChg>
        <pc:graphicFrameChg chg="add del mod">
          <ac:chgData name="Edith Ledesma" userId="9103638f2a5752c7" providerId="LiveId" clId="{47230D16-C114-4EE4-806D-7DDB879A4089}" dt="2021-04-02T00:07:50.719" v="2432"/>
          <ac:graphicFrameMkLst>
            <pc:docMk/>
            <pc:sldMk cId="423528575" sldId="298"/>
            <ac:graphicFrameMk id="40" creationId="{75B424AD-78E0-471B-987E-FD3067F70FB3}"/>
          </ac:graphicFrameMkLst>
        </pc:graphicFrameChg>
      </pc:sldChg>
      <pc:sldChg chg="addSp delSp modSp new mod modClrScheme chgLayout">
        <pc:chgData name="Edith Ledesma" userId="9103638f2a5752c7" providerId="LiveId" clId="{47230D16-C114-4EE4-806D-7DDB879A4089}" dt="2021-03-31T14:27:08.488" v="984" actId="14100"/>
        <pc:sldMkLst>
          <pc:docMk/>
          <pc:sldMk cId="1842330808" sldId="300"/>
        </pc:sldMkLst>
        <pc:spChg chg="del">
          <ac:chgData name="Edith Ledesma" userId="9103638f2a5752c7" providerId="LiveId" clId="{47230D16-C114-4EE4-806D-7DDB879A4089}" dt="2021-03-31T14:26:59.909" v="981" actId="700"/>
          <ac:spMkLst>
            <pc:docMk/>
            <pc:sldMk cId="1842330808" sldId="300"/>
            <ac:spMk id="2" creationId="{1C7F59CA-1DB5-4256-A92E-67D03D805245}"/>
          </ac:spMkLst>
        </pc:spChg>
        <pc:spChg chg="del">
          <ac:chgData name="Edith Ledesma" userId="9103638f2a5752c7" providerId="LiveId" clId="{47230D16-C114-4EE4-806D-7DDB879A4089}" dt="2021-03-31T14:26:59.909" v="981" actId="700"/>
          <ac:spMkLst>
            <pc:docMk/>
            <pc:sldMk cId="1842330808" sldId="300"/>
            <ac:spMk id="3" creationId="{3BD3229D-78B7-4823-A309-52C4482A98D8}"/>
          </ac:spMkLst>
        </pc:spChg>
        <pc:picChg chg="add mod">
          <ac:chgData name="Edith Ledesma" userId="9103638f2a5752c7" providerId="LiveId" clId="{47230D16-C114-4EE4-806D-7DDB879A4089}" dt="2021-03-31T14:27:08.488" v="984" actId="14100"/>
          <ac:picMkLst>
            <pc:docMk/>
            <pc:sldMk cId="1842330808" sldId="300"/>
            <ac:picMk id="4" creationId="{405DD179-F53D-48C2-922A-30974604E139}"/>
          </ac:picMkLst>
        </pc:picChg>
      </pc:sldChg>
      <pc:sldChg chg="delSp modSp del mod">
        <pc:chgData name="Edith Ledesma" userId="9103638f2a5752c7" providerId="LiveId" clId="{47230D16-C114-4EE4-806D-7DDB879A4089}" dt="2021-04-02T00:10:46.404" v="2516" actId="47"/>
        <pc:sldMkLst>
          <pc:docMk/>
          <pc:sldMk cId="3240280535" sldId="301"/>
        </pc:sldMkLst>
        <pc:spChg chg="del">
          <ac:chgData name="Edith Ledesma" userId="9103638f2a5752c7" providerId="LiveId" clId="{47230D16-C114-4EE4-806D-7DDB879A4089}" dt="2021-04-02T00:03:27.812" v="2381" actId="478"/>
          <ac:spMkLst>
            <pc:docMk/>
            <pc:sldMk cId="3240280535" sldId="301"/>
            <ac:spMk id="5" creationId="{A10C7DD6-00D5-41F0-8E72-4B127DBA0D51}"/>
          </ac:spMkLst>
        </pc:spChg>
        <pc:spChg chg="del mod">
          <ac:chgData name="Edith Ledesma" userId="9103638f2a5752c7" providerId="LiveId" clId="{47230D16-C114-4EE4-806D-7DDB879A4089}" dt="2021-04-02T00:04:56.287" v="2384" actId="478"/>
          <ac:spMkLst>
            <pc:docMk/>
            <pc:sldMk cId="3240280535" sldId="301"/>
            <ac:spMk id="7" creationId="{B28A32A0-BA10-412B-B12B-699B33354C72}"/>
          </ac:spMkLst>
        </pc:spChg>
        <pc:spChg chg="del">
          <ac:chgData name="Edith Ledesma" userId="9103638f2a5752c7" providerId="LiveId" clId="{47230D16-C114-4EE4-806D-7DDB879A4089}" dt="2021-04-02T00:03:30.130" v="2382" actId="478"/>
          <ac:spMkLst>
            <pc:docMk/>
            <pc:sldMk cId="3240280535" sldId="301"/>
            <ac:spMk id="8" creationId="{B7CE9715-6DED-48C1-B3EF-01B66D7B902A}"/>
          </ac:spMkLst>
        </pc:spChg>
        <pc:spChg chg="del">
          <ac:chgData name="Edith Ledesma" userId="9103638f2a5752c7" providerId="LiveId" clId="{47230D16-C114-4EE4-806D-7DDB879A4089}" dt="2021-04-02T00:07:00.579" v="2430" actId="478"/>
          <ac:spMkLst>
            <pc:docMk/>
            <pc:sldMk cId="3240280535" sldId="301"/>
            <ac:spMk id="9" creationId="{F8A785F0-6974-4684-8CB1-5272E1A2C9D1}"/>
          </ac:spMkLst>
        </pc:spChg>
      </pc:sldChg>
      <pc:sldChg chg="delSp modSp del mod">
        <pc:chgData name="Edith Ledesma" userId="9103638f2a5752c7" providerId="LiveId" clId="{47230D16-C114-4EE4-806D-7DDB879A4089}" dt="2021-04-02T00:10:48.947" v="2517" actId="47"/>
        <pc:sldMkLst>
          <pc:docMk/>
          <pc:sldMk cId="836875511" sldId="303"/>
        </pc:sldMkLst>
        <pc:spChg chg="del mod">
          <ac:chgData name="Edith Ledesma" userId="9103638f2a5752c7" providerId="LiveId" clId="{47230D16-C114-4EE4-806D-7DDB879A4089}" dt="2021-04-02T00:05:20.911" v="2421" actId="478"/>
          <ac:spMkLst>
            <pc:docMk/>
            <pc:sldMk cId="836875511" sldId="303"/>
            <ac:spMk id="5" creationId="{A10C7DD6-00D5-41F0-8E72-4B127DBA0D51}"/>
          </ac:spMkLst>
        </pc:spChg>
        <pc:spChg chg="del mod">
          <ac:chgData name="Edith Ledesma" userId="9103638f2a5752c7" providerId="LiveId" clId="{47230D16-C114-4EE4-806D-7DDB879A4089}" dt="2021-04-02T00:08:06.797" v="2435" actId="478"/>
          <ac:spMkLst>
            <pc:docMk/>
            <pc:sldMk cId="836875511" sldId="303"/>
            <ac:spMk id="7" creationId="{B28A32A0-BA10-412B-B12B-699B33354C72}"/>
          </ac:spMkLst>
        </pc:spChg>
        <pc:spChg chg="del">
          <ac:chgData name="Edith Ledesma" userId="9103638f2a5752c7" providerId="LiveId" clId="{47230D16-C114-4EE4-806D-7DDB879A4089}" dt="2021-04-02T00:08:08.606" v="2436" actId="478"/>
          <ac:spMkLst>
            <pc:docMk/>
            <pc:sldMk cId="836875511" sldId="303"/>
            <ac:spMk id="8" creationId="{B7CE9715-6DED-48C1-B3EF-01B66D7B902A}"/>
          </ac:spMkLst>
        </pc:spChg>
        <pc:spChg chg="del">
          <ac:chgData name="Edith Ledesma" userId="9103638f2a5752c7" providerId="LiveId" clId="{47230D16-C114-4EE4-806D-7DDB879A4089}" dt="2021-04-02T00:08:13.837" v="2437" actId="478"/>
          <ac:spMkLst>
            <pc:docMk/>
            <pc:sldMk cId="836875511" sldId="303"/>
            <ac:spMk id="9" creationId="{F8A785F0-6974-4684-8CB1-5272E1A2C9D1}"/>
          </ac:spMkLst>
        </pc:spChg>
        <pc:spChg chg="del mod">
          <ac:chgData name="Edith Ledesma" userId="9103638f2a5752c7" providerId="LiveId" clId="{47230D16-C114-4EE4-806D-7DDB879A4089}" dt="2021-04-02T00:09:26.855" v="2470" actId="478"/>
          <ac:spMkLst>
            <pc:docMk/>
            <pc:sldMk cId="836875511" sldId="303"/>
            <ac:spMk id="10" creationId="{9AE6630B-011D-4B7B-ADBC-F32191480263}"/>
          </ac:spMkLst>
        </pc:spChg>
        <pc:spChg chg="del mod">
          <ac:chgData name="Edith Ledesma" userId="9103638f2a5752c7" providerId="LiveId" clId="{47230D16-C114-4EE4-806D-7DDB879A4089}" dt="2021-04-02T00:10:39.338" v="2513" actId="21"/>
          <ac:spMkLst>
            <pc:docMk/>
            <pc:sldMk cId="836875511" sldId="303"/>
            <ac:spMk id="11" creationId="{6A62A76B-6F4C-4746-9EAB-AAA6731398B8}"/>
          </ac:spMkLst>
        </pc:spChg>
      </pc:sldChg>
      <pc:sldChg chg="new del">
        <pc:chgData name="Edith Ledesma" userId="9103638f2a5752c7" providerId="LiveId" clId="{47230D16-C114-4EE4-806D-7DDB879A4089}" dt="2021-04-01T17:08:38.387" v="1130" actId="47"/>
        <pc:sldMkLst>
          <pc:docMk/>
          <pc:sldMk cId="2117103083" sldId="308"/>
        </pc:sldMkLst>
      </pc:sldChg>
      <pc:sldChg chg="addSp delSp modSp new mod ord">
        <pc:chgData name="Edith Ledesma" userId="9103638f2a5752c7" providerId="LiveId" clId="{47230D16-C114-4EE4-806D-7DDB879A4089}" dt="2021-04-01T17:04:12.356" v="1129" actId="1076"/>
        <pc:sldMkLst>
          <pc:docMk/>
          <pc:sldMk cId="2456987563" sldId="309"/>
        </pc:sldMkLst>
        <pc:spChg chg="del">
          <ac:chgData name="Edith Ledesma" userId="9103638f2a5752c7" providerId="LiveId" clId="{47230D16-C114-4EE4-806D-7DDB879A4089}" dt="2021-04-01T17:03:05.346" v="1116"/>
          <ac:spMkLst>
            <pc:docMk/>
            <pc:sldMk cId="2456987563" sldId="309"/>
            <ac:spMk id="2" creationId="{B65DB993-CB6C-4CFC-B4EE-F145690FFCC7}"/>
          </ac:spMkLst>
        </pc:spChg>
        <pc:spChg chg="add del">
          <ac:chgData name="Edith Ledesma" userId="9103638f2a5752c7" providerId="LiveId" clId="{47230D16-C114-4EE4-806D-7DDB879A4089}" dt="2021-04-01T17:03:29.236" v="1119" actId="478"/>
          <ac:spMkLst>
            <pc:docMk/>
            <pc:sldMk cId="2456987563" sldId="309"/>
            <ac:spMk id="3" creationId="{8B7F6C2A-7A15-4B36-A2CB-77CAEA1907F3}"/>
          </ac:spMkLst>
        </pc:spChg>
        <pc:spChg chg="add mod">
          <ac:chgData name="Edith Ledesma" userId="9103638f2a5752c7" providerId="LiveId" clId="{47230D16-C114-4EE4-806D-7DDB879A4089}" dt="2021-04-01T17:04:12.356" v="1129" actId="1076"/>
          <ac:spMkLst>
            <pc:docMk/>
            <pc:sldMk cId="2456987563" sldId="309"/>
            <ac:spMk id="4" creationId="{4E284E83-4563-48D0-A39F-B3D725F988E0}"/>
          </ac:spMkLst>
        </pc:spChg>
        <pc:spChg chg="add del mod">
          <ac:chgData name="Edith Ledesma" userId="9103638f2a5752c7" providerId="LiveId" clId="{47230D16-C114-4EE4-806D-7DDB879A4089}" dt="2021-04-01T17:03:09.242" v="1118"/>
          <ac:spMkLst>
            <pc:docMk/>
            <pc:sldMk cId="2456987563" sldId="309"/>
            <ac:spMk id="5" creationId="{0B80791E-C558-44DF-AC9D-974CB8C35C8B}"/>
          </ac:spMkLst>
        </pc:spChg>
        <pc:picChg chg="add mod modCrop">
          <ac:chgData name="Edith Ledesma" userId="9103638f2a5752c7" providerId="LiveId" clId="{47230D16-C114-4EE4-806D-7DDB879A4089}" dt="2021-04-01T17:04:09.325" v="1128" actId="1076"/>
          <ac:picMkLst>
            <pc:docMk/>
            <pc:sldMk cId="2456987563" sldId="309"/>
            <ac:picMk id="7" creationId="{95939B9B-BC84-4500-A980-711256AA00A5}"/>
          </ac:picMkLst>
        </pc:picChg>
      </pc:sldChg>
      <pc:sldChg chg="addSp delSp modSp new mod">
        <pc:chgData name="Edith Ledesma" userId="9103638f2a5752c7" providerId="LiveId" clId="{47230D16-C114-4EE4-806D-7DDB879A4089}" dt="2021-04-01T22:53:53.195" v="2285" actId="1076"/>
        <pc:sldMkLst>
          <pc:docMk/>
          <pc:sldMk cId="3871813444" sldId="310"/>
        </pc:sldMkLst>
        <pc:spChg chg="del mod">
          <ac:chgData name="Edith Ledesma" userId="9103638f2a5752c7" providerId="LiveId" clId="{47230D16-C114-4EE4-806D-7DDB879A4089}" dt="2021-04-01T22:04:07.126" v="1165" actId="478"/>
          <ac:spMkLst>
            <pc:docMk/>
            <pc:sldMk cId="3871813444" sldId="310"/>
            <ac:spMk id="2" creationId="{99BD6D79-C5CE-44A1-A75E-9086C4FBC94C}"/>
          </ac:spMkLst>
        </pc:spChg>
        <pc:spChg chg="mod">
          <ac:chgData name="Edith Ledesma" userId="9103638f2a5752c7" providerId="LiveId" clId="{47230D16-C114-4EE4-806D-7DDB879A4089}" dt="2021-04-01T22:31:21.713" v="1960" actId="1076"/>
          <ac:spMkLst>
            <pc:docMk/>
            <pc:sldMk cId="3871813444" sldId="310"/>
            <ac:spMk id="3" creationId="{FDD8796C-12CA-4352-A8C4-0C780A6F855E}"/>
          </ac:spMkLst>
        </pc:spChg>
        <pc:spChg chg="add del mod">
          <ac:chgData name="Edith Ledesma" userId="9103638f2a5752c7" providerId="LiveId" clId="{47230D16-C114-4EE4-806D-7DDB879A4089}" dt="2021-04-01T22:04:09.703" v="1167" actId="478"/>
          <ac:spMkLst>
            <pc:docMk/>
            <pc:sldMk cId="3871813444" sldId="310"/>
            <ac:spMk id="5" creationId="{8D4604F9-DD3C-4128-9742-E88C6FBE6F34}"/>
          </ac:spMkLst>
        </pc:spChg>
        <pc:spChg chg="add mod">
          <ac:chgData name="Edith Ledesma" userId="9103638f2a5752c7" providerId="LiveId" clId="{47230D16-C114-4EE4-806D-7DDB879A4089}" dt="2021-04-01T22:07:05.251" v="1341" actId="113"/>
          <ac:spMkLst>
            <pc:docMk/>
            <pc:sldMk cId="3871813444" sldId="310"/>
            <ac:spMk id="6" creationId="{0E41818A-DE42-4958-A6F2-CF315423C113}"/>
          </ac:spMkLst>
        </pc:spChg>
        <pc:spChg chg="add del mod">
          <ac:chgData name="Edith Ledesma" userId="9103638f2a5752c7" providerId="LiveId" clId="{47230D16-C114-4EE4-806D-7DDB879A4089}" dt="2021-04-01T22:26:57.251" v="1921" actId="12084"/>
          <ac:spMkLst>
            <pc:docMk/>
            <pc:sldMk cId="3871813444" sldId="310"/>
            <ac:spMk id="8" creationId="{4A00357E-8493-4322-B093-694529771C2E}"/>
          </ac:spMkLst>
        </pc:spChg>
        <pc:spChg chg="add del mod">
          <ac:chgData name="Edith Ledesma" userId="9103638f2a5752c7" providerId="LiveId" clId="{47230D16-C114-4EE4-806D-7DDB879A4089}" dt="2021-04-01T22:49:43.549" v="2029" actId="12084"/>
          <ac:spMkLst>
            <pc:docMk/>
            <pc:sldMk cId="3871813444" sldId="310"/>
            <ac:spMk id="11" creationId="{61A2F787-741F-423C-9258-C748D528160C}"/>
          </ac:spMkLst>
        </pc:spChg>
        <pc:spChg chg="add mod">
          <ac:chgData name="Edith Ledesma" userId="9103638f2a5752c7" providerId="LiveId" clId="{47230D16-C114-4EE4-806D-7DDB879A4089}" dt="2021-04-01T22:53:49.538" v="2283" actId="1076"/>
          <ac:spMkLst>
            <pc:docMk/>
            <pc:sldMk cId="3871813444" sldId="310"/>
            <ac:spMk id="14" creationId="{416F0756-DCF1-465A-9A69-3B228B706EA5}"/>
          </ac:spMkLst>
        </pc:spChg>
        <pc:graphicFrameChg chg="add mod">
          <ac:chgData name="Edith Ledesma" userId="9103638f2a5752c7" providerId="LiveId" clId="{47230D16-C114-4EE4-806D-7DDB879A4089}" dt="2021-04-01T22:31:19.613" v="1959" actId="1076"/>
          <ac:graphicFrameMkLst>
            <pc:docMk/>
            <pc:sldMk cId="3871813444" sldId="310"/>
            <ac:graphicFrameMk id="9" creationId="{792AB0D7-BFF6-4945-BABF-2DD7A6217228}"/>
          </ac:graphicFrameMkLst>
        </pc:graphicFrameChg>
        <pc:graphicFrameChg chg="add mod">
          <ac:chgData name="Edith Ledesma" userId="9103638f2a5752c7" providerId="LiveId" clId="{47230D16-C114-4EE4-806D-7DDB879A4089}" dt="2021-04-01T22:53:53.195" v="2285" actId="1076"/>
          <ac:graphicFrameMkLst>
            <pc:docMk/>
            <pc:sldMk cId="3871813444" sldId="310"/>
            <ac:graphicFrameMk id="12" creationId="{DF5AB105-CB2E-41BC-9C7D-554687647142}"/>
          </ac:graphicFrameMkLst>
        </pc:graphicFrameChg>
      </pc:sldChg>
      <pc:sldChg chg="modSp new del mod">
        <pc:chgData name="Edith Ledesma" userId="9103638f2a5752c7" providerId="LiveId" clId="{47230D16-C114-4EE4-806D-7DDB879A4089}" dt="2021-04-01T22:59:09.416" v="2325" actId="47"/>
        <pc:sldMkLst>
          <pc:docMk/>
          <pc:sldMk cId="4063991724" sldId="313"/>
        </pc:sldMkLst>
        <pc:spChg chg="mod">
          <ac:chgData name="Edith Ledesma" userId="9103638f2a5752c7" providerId="LiveId" clId="{47230D16-C114-4EE4-806D-7DDB879A4089}" dt="2021-04-01T22:54:25.844" v="2312" actId="3062"/>
          <ac:spMkLst>
            <pc:docMk/>
            <pc:sldMk cId="4063991724" sldId="313"/>
            <ac:spMk id="2" creationId="{4A0845D9-E17E-4B71-95C3-8972715AECE5}"/>
          </ac:spMkLst>
        </pc:spChg>
        <pc:spChg chg="mod">
          <ac:chgData name="Edith Ledesma" userId="9103638f2a5752c7" providerId="LiveId" clId="{47230D16-C114-4EE4-806D-7DDB879A4089}" dt="2021-04-01T22:55:33.701" v="2324" actId="20577"/>
          <ac:spMkLst>
            <pc:docMk/>
            <pc:sldMk cId="4063991724" sldId="313"/>
            <ac:spMk id="3" creationId="{1F0764AC-DD02-42E0-AC5B-A9CB3A56E696}"/>
          </ac:spMkLst>
        </pc:spChg>
      </pc:sldChg>
    </pc:docChg>
  </pc:docChgLst>
  <pc:docChgLst>
    <pc:chgData name="Erika Cangas" userId="f70f0e6963a8c68e" providerId="Windows Live" clId="Web-{C6C58A47-BCAB-4175-BC6E-9A8F089D84A1}"/>
    <pc:docChg chg="modSld">
      <pc:chgData name="Erika Cangas" userId="f70f0e6963a8c68e" providerId="Windows Live" clId="Web-{C6C58A47-BCAB-4175-BC6E-9A8F089D84A1}" dt="2021-04-13T16:08:04.222" v="106" actId="1076"/>
      <pc:docMkLst>
        <pc:docMk/>
      </pc:docMkLst>
      <pc:sldChg chg="modSp">
        <pc:chgData name="Erika Cangas" userId="f70f0e6963a8c68e" providerId="Windows Live" clId="Web-{C6C58A47-BCAB-4175-BC6E-9A8F089D84A1}" dt="2021-04-13T16:08:04.222" v="106" actId="1076"/>
        <pc:sldMkLst>
          <pc:docMk/>
          <pc:sldMk cId="3931213178" sldId="257"/>
        </pc:sldMkLst>
        <pc:spChg chg="mod">
          <ac:chgData name="Erika Cangas" userId="f70f0e6963a8c68e" providerId="Windows Live" clId="Web-{C6C58A47-BCAB-4175-BC6E-9A8F089D84A1}" dt="2021-04-13T16:08:04.222" v="106" actId="1076"/>
          <ac:spMkLst>
            <pc:docMk/>
            <pc:sldMk cId="3931213178" sldId="257"/>
            <ac:spMk id="6" creationId="{2A14FD22-BEEB-4B3D-A76E-20CFE031673D}"/>
          </ac:spMkLst>
        </pc:spChg>
      </pc:sldChg>
    </pc:docChg>
  </pc:docChgLst>
  <pc:docChgLst>
    <pc:chgData name="Erika Cangas" userId="f70f0e6963a8c68e" providerId="Windows Live" clId="Web-{93A87206-82D7-4499-BF79-FB6FA4B2D9B5}"/>
    <pc:docChg chg="modSld">
      <pc:chgData name="Erika Cangas" userId="f70f0e6963a8c68e" providerId="Windows Live" clId="Web-{93A87206-82D7-4499-BF79-FB6FA4B2D9B5}" dt="2021-04-13T20:19:06.308" v="0" actId="20577"/>
      <pc:docMkLst>
        <pc:docMk/>
      </pc:docMkLst>
      <pc:sldChg chg="modSp">
        <pc:chgData name="Erika Cangas" userId="f70f0e6963a8c68e" providerId="Windows Live" clId="Web-{93A87206-82D7-4499-BF79-FB6FA4B2D9B5}" dt="2021-04-13T20:19:06.308" v="0" actId="20577"/>
        <pc:sldMkLst>
          <pc:docMk/>
          <pc:sldMk cId="3931213178" sldId="257"/>
        </pc:sldMkLst>
        <pc:spChg chg="mod">
          <ac:chgData name="Erika Cangas" userId="f70f0e6963a8c68e" providerId="Windows Live" clId="Web-{93A87206-82D7-4499-BF79-FB6FA4B2D9B5}" dt="2021-04-13T20:19:06.308" v="0" actId="20577"/>
          <ac:spMkLst>
            <pc:docMk/>
            <pc:sldMk cId="3931213178" sldId="257"/>
            <ac:spMk id="6" creationId="{2A14FD22-BEEB-4B3D-A76E-20CFE031673D}"/>
          </ac:spMkLst>
        </pc:spChg>
      </pc:sldChg>
    </pc:docChg>
  </pc:docChgLst>
  <pc:docChgLst>
    <pc:chgData name="Erika Cangas" userId="f70f0e6963a8c68e" providerId="Windows Live" clId="Web-{5935DC7D-5776-4CCB-820E-D17B82C547FC}"/>
    <pc:docChg chg="modSld">
      <pc:chgData name="Erika Cangas" userId="f70f0e6963a8c68e" providerId="Windows Live" clId="Web-{5935DC7D-5776-4CCB-820E-D17B82C547FC}" dt="2021-03-31T04:26:20.395" v="246" actId="20577"/>
      <pc:docMkLst>
        <pc:docMk/>
      </pc:docMkLst>
      <pc:sldChg chg="delSp">
        <pc:chgData name="Erika Cangas" userId="f70f0e6963a8c68e" providerId="Windows Live" clId="Web-{5935DC7D-5776-4CCB-820E-D17B82C547FC}" dt="2021-03-31T03:57:52.044" v="1"/>
        <pc:sldMkLst>
          <pc:docMk/>
          <pc:sldMk cId="1422206817" sldId="288"/>
        </pc:sldMkLst>
        <pc:spChg chg="del">
          <ac:chgData name="Erika Cangas" userId="f70f0e6963a8c68e" providerId="Windows Live" clId="Web-{5935DC7D-5776-4CCB-820E-D17B82C547FC}" dt="2021-03-31T03:57:49.544" v="0"/>
          <ac:spMkLst>
            <pc:docMk/>
            <pc:sldMk cId="1422206817" sldId="288"/>
            <ac:spMk id="2" creationId="{A7BD4922-EACA-4EE5-B9A2-0D64C31039BE}"/>
          </ac:spMkLst>
        </pc:spChg>
        <pc:spChg chg="del">
          <ac:chgData name="Erika Cangas" userId="f70f0e6963a8c68e" providerId="Windows Live" clId="Web-{5935DC7D-5776-4CCB-820E-D17B82C547FC}" dt="2021-03-31T03:57:52.044" v="1"/>
          <ac:spMkLst>
            <pc:docMk/>
            <pc:sldMk cId="1422206817" sldId="288"/>
            <ac:spMk id="3" creationId="{603F0F25-BAB7-4867-BBA5-67D49A131A90}"/>
          </ac:spMkLst>
        </pc:spChg>
      </pc:sldChg>
      <pc:sldChg chg="addSp delSp modSp">
        <pc:chgData name="Erika Cangas" userId="f70f0e6963a8c68e" providerId="Windows Live" clId="Web-{5935DC7D-5776-4CCB-820E-D17B82C547FC}" dt="2021-03-31T04:26:20.395" v="246" actId="20577"/>
        <pc:sldMkLst>
          <pc:docMk/>
          <pc:sldMk cId="2220725432" sldId="295"/>
        </pc:sldMkLst>
        <pc:spChg chg="add mod">
          <ac:chgData name="Erika Cangas" userId="f70f0e6963a8c68e" providerId="Windows Live" clId="Web-{5935DC7D-5776-4CCB-820E-D17B82C547FC}" dt="2021-03-31T04:25:03.643" v="242" actId="1076"/>
          <ac:spMkLst>
            <pc:docMk/>
            <pc:sldMk cId="2220725432" sldId="295"/>
            <ac:spMk id="1073" creationId="{50516C8A-D4A1-4D3E-B25C-671BDE5795E9}"/>
          </ac:spMkLst>
        </pc:spChg>
        <pc:spChg chg="add mod">
          <ac:chgData name="Erika Cangas" userId="f70f0e6963a8c68e" providerId="Windows Live" clId="Web-{5935DC7D-5776-4CCB-820E-D17B82C547FC}" dt="2021-03-31T04:25:11.440" v="243" actId="1076"/>
          <ac:spMkLst>
            <pc:docMk/>
            <pc:sldMk cId="2220725432" sldId="295"/>
            <ac:spMk id="1074" creationId="{B3487B65-92CA-4AB2-8293-70ED107FB169}"/>
          </ac:spMkLst>
        </pc:spChg>
        <pc:graphicFrameChg chg="add del mod modGraphic">
          <ac:chgData name="Erika Cangas" userId="f70f0e6963a8c68e" providerId="Windows Live" clId="Web-{5935DC7D-5776-4CCB-820E-D17B82C547FC}" dt="2021-03-31T04:09:41.679" v="86" actId="14100"/>
          <ac:graphicFrameMkLst>
            <pc:docMk/>
            <pc:sldMk cId="2220725432" sldId="295"/>
            <ac:graphicFrameMk id="2" creationId="{C47244D7-6B9B-4644-81DE-9B3ECD6004DA}"/>
          </ac:graphicFrameMkLst>
        </pc:graphicFrameChg>
        <pc:graphicFrameChg chg="add mod modGraphic">
          <ac:chgData name="Erika Cangas" userId="f70f0e6963a8c68e" providerId="Windows Live" clId="Web-{5935DC7D-5776-4CCB-820E-D17B82C547FC}" dt="2021-03-31T04:26:20.395" v="246" actId="20577"/>
          <ac:graphicFrameMkLst>
            <pc:docMk/>
            <pc:sldMk cId="2220725432" sldId="295"/>
            <ac:graphicFrameMk id="607" creationId="{2B9BCCA4-5B45-4BC7-BE86-9FEC9B31DEF6}"/>
          </ac:graphicFrameMkLst>
        </pc:graphicFrameChg>
      </pc:sldChg>
    </pc:docChg>
  </pc:docChgLst>
  <pc:docChgLst>
    <pc:chgData name="Erika Cangas" userId="f70f0e6963a8c68e" providerId="Windows Live" clId="Web-{01542905-88A5-4800-82C9-0866CA109F97}"/>
    <pc:docChg chg="modSld">
      <pc:chgData name="Erika Cangas" userId="f70f0e6963a8c68e" providerId="Windows Live" clId="Web-{01542905-88A5-4800-82C9-0866CA109F97}" dt="2021-04-13T07:28:57.884" v="5" actId="20577"/>
      <pc:docMkLst>
        <pc:docMk/>
      </pc:docMkLst>
      <pc:sldChg chg="modSp">
        <pc:chgData name="Erika Cangas" userId="f70f0e6963a8c68e" providerId="Windows Live" clId="Web-{01542905-88A5-4800-82C9-0866CA109F97}" dt="2021-04-13T07:22:21.461" v="1" actId="20577"/>
        <pc:sldMkLst>
          <pc:docMk/>
          <pc:sldMk cId="3931213178" sldId="257"/>
        </pc:sldMkLst>
        <pc:spChg chg="mod">
          <ac:chgData name="Erika Cangas" userId="f70f0e6963a8c68e" providerId="Windows Live" clId="Web-{01542905-88A5-4800-82C9-0866CA109F97}" dt="2021-04-13T07:22:21.461" v="1" actId="20577"/>
          <ac:spMkLst>
            <pc:docMk/>
            <pc:sldMk cId="3931213178" sldId="257"/>
            <ac:spMk id="6" creationId="{2A14FD22-BEEB-4B3D-A76E-20CFE031673D}"/>
          </ac:spMkLst>
        </pc:spChg>
      </pc:sldChg>
      <pc:sldChg chg="modSp">
        <pc:chgData name="Erika Cangas" userId="f70f0e6963a8c68e" providerId="Windows Live" clId="Web-{01542905-88A5-4800-82C9-0866CA109F97}" dt="2021-04-13T07:28:57.884" v="5" actId="20577"/>
        <pc:sldMkLst>
          <pc:docMk/>
          <pc:sldMk cId="3720543832" sldId="304"/>
        </pc:sldMkLst>
        <pc:spChg chg="mod">
          <ac:chgData name="Erika Cangas" userId="f70f0e6963a8c68e" providerId="Windows Live" clId="Web-{01542905-88A5-4800-82C9-0866CA109F97}" dt="2021-04-13T07:28:57.884" v="5" actId="20577"/>
          <ac:spMkLst>
            <pc:docMk/>
            <pc:sldMk cId="3720543832" sldId="304"/>
            <ac:spMk id="7" creationId="{B28A32A0-BA10-412B-B12B-699B33354C72}"/>
          </ac:spMkLst>
        </pc:spChg>
      </pc:sldChg>
    </pc:docChg>
  </pc:docChgLst>
  <pc:docChgLst>
    <pc:chgData name="Edith Ledesma" userId="9103638f2a5752c7" providerId="LiveId" clId="{2AB5C543-14C6-4CA0-9B61-2CC10E12276D}"/>
    <pc:docChg chg="modSld">
      <pc:chgData name="Edith Ledesma" userId="9103638f2a5752c7" providerId="LiveId" clId="{2AB5C543-14C6-4CA0-9B61-2CC10E12276D}" dt="2021-04-14T22:23:32.994" v="2" actId="20577"/>
      <pc:docMkLst>
        <pc:docMk/>
      </pc:docMkLst>
      <pc:sldChg chg="modSp mod">
        <pc:chgData name="Edith Ledesma" userId="9103638f2a5752c7" providerId="LiveId" clId="{2AB5C543-14C6-4CA0-9B61-2CC10E12276D}" dt="2021-04-14T22:23:32.994" v="2" actId="20577"/>
        <pc:sldMkLst>
          <pc:docMk/>
          <pc:sldMk cId="3931213178" sldId="257"/>
        </pc:sldMkLst>
        <pc:spChg chg="mod">
          <ac:chgData name="Edith Ledesma" userId="9103638f2a5752c7" providerId="LiveId" clId="{2AB5C543-14C6-4CA0-9B61-2CC10E12276D}" dt="2021-04-14T22:23:32.994" v="2" actId="20577"/>
          <ac:spMkLst>
            <pc:docMk/>
            <pc:sldMk cId="3931213178" sldId="257"/>
            <ac:spMk id="6" creationId="{2A14FD22-BEEB-4B3D-A76E-20CFE031673D}"/>
          </ac:spMkLst>
        </pc:spChg>
      </pc:sldChg>
    </pc:docChg>
  </pc:docChgLst>
  <pc:docChgLst>
    <pc:chgData name="Edith Ledesma" userId="9103638f2a5752c7" providerId="Windows Live" clId="Web-{7DDF2D79-4977-4954-AB80-ACECF226D704}"/>
    <pc:docChg chg="addSld modSld modSection">
      <pc:chgData name="Edith Ledesma" userId="9103638f2a5752c7" providerId="Windows Live" clId="Web-{7DDF2D79-4977-4954-AB80-ACECF226D704}" dt="2021-04-01T00:16:20.344" v="1581"/>
      <pc:docMkLst>
        <pc:docMk/>
      </pc:docMkLst>
      <pc:sldChg chg="addSp delSp modSp">
        <pc:chgData name="Edith Ledesma" userId="9103638f2a5752c7" providerId="Windows Live" clId="Web-{7DDF2D79-4977-4954-AB80-ACECF226D704}" dt="2021-03-31T23:37:16.148" v="723"/>
        <pc:sldMkLst>
          <pc:docMk/>
          <pc:sldMk cId="2897037533" sldId="289"/>
        </pc:sldMkLst>
        <pc:graphicFrameChg chg="mod">
          <ac:chgData name="Edith Ledesma" userId="9103638f2a5752c7" providerId="Windows Live" clId="Web-{7DDF2D79-4977-4954-AB80-ACECF226D704}" dt="2021-03-31T23:25:46.471" v="605" actId="14100"/>
          <ac:graphicFrameMkLst>
            <pc:docMk/>
            <pc:sldMk cId="2897037533" sldId="289"/>
            <ac:graphicFrameMk id="7" creationId="{1846A263-578F-4F43-8DCE-27426005A6CB}"/>
          </ac:graphicFrameMkLst>
        </pc:graphicFrameChg>
        <pc:graphicFrameChg chg="del mod modGraphic">
          <ac:chgData name="Edith Ledesma" userId="9103638f2a5752c7" providerId="Windows Live" clId="Web-{7DDF2D79-4977-4954-AB80-ACECF226D704}" dt="2021-03-31T21:38:25.155" v="574"/>
          <ac:graphicFrameMkLst>
            <pc:docMk/>
            <pc:sldMk cId="2897037533" sldId="289"/>
            <ac:graphicFrameMk id="10" creationId="{FF18749B-AB4A-4783-BE5C-D772F2E796F7}"/>
          </ac:graphicFrameMkLst>
        </pc:graphicFrameChg>
        <pc:graphicFrameChg chg="add del mod modGraphic">
          <ac:chgData name="Edith Ledesma" userId="9103638f2a5752c7" providerId="Windows Live" clId="Web-{7DDF2D79-4977-4954-AB80-ACECF226D704}" dt="2021-03-31T23:36:49.913" v="713"/>
          <ac:graphicFrameMkLst>
            <pc:docMk/>
            <pc:sldMk cId="2897037533" sldId="289"/>
            <ac:graphicFrameMk id="12" creationId="{31962201-6568-42B7-8651-C68B43C0B51D}"/>
          </ac:graphicFrameMkLst>
        </pc:graphicFrameChg>
        <pc:graphicFrameChg chg="add mod modGraphic">
          <ac:chgData name="Edith Ledesma" userId="9103638f2a5752c7" providerId="Windows Live" clId="Web-{7DDF2D79-4977-4954-AB80-ACECF226D704}" dt="2021-03-31T23:37:16.148" v="723"/>
          <ac:graphicFrameMkLst>
            <pc:docMk/>
            <pc:sldMk cId="2897037533" sldId="289"/>
            <ac:graphicFrameMk id="13" creationId="{749B1E22-0D5D-4599-8590-829C8CF49859}"/>
          </ac:graphicFrameMkLst>
        </pc:graphicFrameChg>
        <pc:picChg chg="add mod">
          <ac:chgData name="Edith Ledesma" userId="9103638f2a5752c7" providerId="Windows Live" clId="Web-{7DDF2D79-4977-4954-AB80-ACECF226D704}" dt="2021-03-31T23:32:48.171" v="640" actId="1076"/>
          <ac:picMkLst>
            <pc:docMk/>
            <pc:sldMk cId="2897037533" sldId="289"/>
            <ac:picMk id="11" creationId="{18D464FD-63F0-4B5F-A6BC-1122F0B48EA8}"/>
          </ac:picMkLst>
        </pc:picChg>
      </pc:sldChg>
      <pc:sldChg chg="addSp delSp modSp">
        <pc:chgData name="Edith Ledesma" userId="9103638f2a5752c7" providerId="Windows Live" clId="Web-{7DDF2D79-4977-4954-AB80-ACECF226D704}" dt="2021-03-31T21:26:39.308" v="402"/>
        <pc:sldMkLst>
          <pc:docMk/>
          <pc:sldMk cId="542759221" sldId="294"/>
        </pc:sldMkLst>
        <pc:spChg chg="del">
          <ac:chgData name="Edith Ledesma" userId="9103638f2a5752c7" providerId="Windows Live" clId="Web-{7DDF2D79-4977-4954-AB80-ACECF226D704}" dt="2021-03-31T20:52:06.390" v="0"/>
          <ac:spMkLst>
            <pc:docMk/>
            <pc:sldMk cId="542759221" sldId="294"/>
            <ac:spMk id="3" creationId="{E624934A-0B9E-4DA2-AC99-696530BB0A54}"/>
          </ac:spMkLst>
        </pc:spChg>
        <pc:spChg chg="mod">
          <ac:chgData name="Edith Ledesma" userId="9103638f2a5752c7" providerId="Windows Live" clId="Web-{7DDF2D79-4977-4954-AB80-ACECF226D704}" dt="2021-03-31T21:00:58.890" v="114" actId="1076"/>
          <ac:spMkLst>
            <pc:docMk/>
            <pc:sldMk cId="542759221" sldId="294"/>
            <ac:spMk id="4" creationId="{D171CE0D-BB66-47E8-AEFE-3DB10DAC7354}"/>
          </ac:spMkLst>
        </pc:spChg>
        <pc:spChg chg="add del mod">
          <ac:chgData name="Edith Ledesma" userId="9103638f2a5752c7" providerId="Windows Live" clId="Web-{7DDF2D79-4977-4954-AB80-ACECF226D704}" dt="2021-03-31T20:53:12.548" v="9"/>
          <ac:spMkLst>
            <pc:docMk/>
            <pc:sldMk cId="542759221" sldId="294"/>
            <ac:spMk id="7" creationId="{6EA5B730-B5CD-4EC2-8477-2AAB6B542F74}"/>
          </ac:spMkLst>
        </pc:spChg>
        <pc:spChg chg="add mod">
          <ac:chgData name="Edith Ledesma" userId="9103638f2a5752c7" providerId="Windows Live" clId="Web-{7DDF2D79-4977-4954-AB80-ACECF226D704}" dt="2021-03-31T21:20:03.140" v="313"/>
          <ac:spMkLst>
            <pc:docMk/>
            <pc:sldMk cId="542759221" sldId="294"/>
            <ac:spMk id="8" creationId="{36F30A9C-37C3-4DA7-8CF2-5D97739E761F}"/>
          </ac:spMkLst>
        </pc:spChg>
        <pc:spChg chg="add mod">
          <ac:chgData name="Edith Ledesma" userId="9103638f2a5752c7" providerId="Windows Live" clId="Web-{7DDF2D79-4977-4954-AB80-ACECF226D704}" dt="2021-03-31T21:19:54.234" v="311"/>
          <ac:spMkLst>
            <pc:docMk/>
            <pc:sldMk cId="542759221" sldId="294"/>
            <ac:spMk id="9" creationId="{41BDF844-9E2A-4AEE-92FE-B30393B300AF}"/>
          </ac:spMkLst>
        </pc:spChg>
        <pc:spChg chg="add mod">
          <ac:chgData name="Edith Ledesma" userId="9103638f2a5752c7" providerId="Windows Live" clId="Web-{7DDF2D79-4977-4954-AB80-ACECF226D704}" dt="2021-03-31T21:20:00.093" v="312"/>
          <ac:spMkLst>
            <pc:docMk/>
            <pc:sldMk cId="542759221" sldId="294"/>
            <ac:spMk id="10" creationId="{2FAF4733-D3BB-4F60-9A0E-7509EB9D6D28}"/>
          </ac:spMkLst>
        </pc:spChg>
        <pc:spChg chg="add mod">
          <ac:chgData name="Edith Ledesma" userId="9103638f2a5752c7" providerId="Windows Live" clId="Web-{7DDF2D79-4977-4954-AB80-ACECF226D704}" dt="2021-03-31T21:20:06.218" v="314"/>
          <ac:spMkLst>
            <pc:docMk/>
            <pc:sldMk cId="542759221" sldId="294"/>
            <ac:spMk id="11" creationId="{6C7887E3-A4F3-446C-A1F1-A9393AFFBD88}"/>
          </ac:spMkLst>
        </pc:spChg>
        <pc:spChg chg="add mod">
          <ac:chgData name="Edith Ledesma" userId="9103638f2a5752c7" providerId="Windows Live" clId="Web-{7DDF2D79-4977-4954-AB80-ACECF226D704}" dt="2021-03-31T21:21:14.642" v="327"/>
          <ac:spMkLst>
            <pc:docMk/>
            <pc:sldMk cId="542759221" sldId="294"/>
            <ac:spMk id="12" creationId="{79898DE3-FC7E-42CB-A6D6-2D8A12C94A6D}"/>
          </ac:spMkLst>
        </pc:spChg>
        <pc:spChg chg="add mod">
          <ac:chgData name="Edith Ledesma" userId="9103638f2a5752c7" providerId="Windows Live" clId="Web-{7DDF2D79-4977-4954-AB80-ACECF226D704}" dt="2021-03-31T21:21:19.314" v="328"/>
          <ac:spMkLst>
            <pc:docMk/>
            <pc:sldMk cId="542759221" sldId="294"/>
            <ac:spMk id="13" creationId="{18DD7582-D531-4760-B222-F7258BE22969}"/>
          </ac:spMkLst>
        </pc:spChg>
        <pc:spChg chg="add mod">
          <ac:chgData name="Edith Ledesma" userId="9103638f2a5752c7" providerId="Windows Live" clId="Web-{7DDF2D79-4977-4954-AB80-ACECF226D704}" dt="2021-03-31T21:21:22.346" v="329"/>
          <ac:spMkLst>
            <pc:docMk/>
            <pc:sldMk cId="542759221" sldId="294"/>
            <ac:spMk id="14" creationId="{FA1C0F5D-F2EB-428A-94A5-7EBC24AE08F3}"/>
          </ac:spMkLst>
        </pc:spChg>
        <pc:spChg chg="add mod">
          <ac:chgData name="Edith Ledesma" userId="9103638f2a5752c7" providerId="Windows Live" clId="Web-{7DDF2D79-4977-4954-AB80-ACECF226D704}" dt="2021-03-31T21:22:18.441" v="342" actId="14100"/>
          <ac:spMkLst>
            <pc:docMk/>
            <pc:sldMk cId="542759221" sldId="294"/>
            <ac:spMk id="15" creationId="{44FAEDBD-DA8E-4600-9115-25CA581AFD06}"/>
          </ac:spMkLst>
        </pc:spChg>
        <pc:spChg chg="add mod">
          <ac:chgData name="Edith Ledesma" userId="9103638f2a5752c7" providerId="Windows Live" clId="Web-{7DDF2D79-4977-4954-AB80-ACECF226D704}" dt="2021-03-31T21:24:11.569" v="360"/>
          <ac:spMkLst>
            <pc:docMk/>
            <pc:sldMk cId="542759221" sldId="294"/>
            <ac:spMk id="16" creationId="{9EC21B53-A0F9-412C-8DB6-DAC9E34DC019}"/>
          </ac:spMkLst>
        </pc:spChg>
        <pc:spChg chg="add mod">
          <ac:chgData name="Edith Ledesma" userId="9103638f2a5752c7" providerId="Windows Live" clId="Web-{7DDF2D79-4977-4954-AB80-ACECF226D704}" dt="2021-03-31T21:24:03.350" v="359"/>
          <ac:spMkLst>
            <pc:docMk/>
            <pc:sldMk cId="542759221" sldId="294"/>
            <ac:spMk id="17" creationId="{2F85FA18-A577-4BE6-BCBD-7EE0C4AFED0D}"/>
          </ac:spMkLst>
        </pc:spChg>
        <pc:spChg chg="add mod">
          <ac:chgData name="Edith Ledesma" userId="9103638f2a5752c7" providerId="Windows Live" clId="Web-{7DDF2D79-4977-4954-AB80-ACECF226D704}" dt="2021-03-31T21:23:59.569" v="358"/>
          <ac:spMkLst>
            <pc:docMk/>
            <pc:sldMk cId="542759221" sldId="294"/>
            <ac:spMk id="18" creationId="{40C51377-1714-4DCC-91F7-11127A845D90}"/>
          </ac:spMkLst>
        </pc:spChg>
        <pc:spChg chg="add mod">
          <ac:chgData name="Edith Ledesma" userId="9103638f2a5752c7" providerId="Windows Live" clId="Web-{7DDF2D79-4977-4954-AB80-ACECF226D704}" dt="2021-03-31T21:23:54.865" v="357"/>
          <ac:spMkLst>
            <pc:docMk/>
            <pc:sldMk cId="542759221" sldId="294"/>
            <ac:spMk id="19" creationId="{4902FD97-E51D-4382-A30A-A00D2F74269B}"/>
          </ac:spMkLst>
        </pc:spChg>
        <pc:spChg chg="add mod">
          <ac:chgData name="Edith Ledesma" userId="9103638f2a5752c7" providerId="Windows Live" clId="Web-{7DDF2D79-4977-4954-AB80-ACECF226D704}" dt="2021-03-31T21:26:39.308" v="402"/>
          <ac:spMkLst>
            <pc:docMk/>
            <pc:sldMk cId="542759221" sldId="294"/>
            <ac:spMk id="28" creationId="{77AE5D65-A0E5-494A-98C1-6BD7D3B5B311}"/>
          </ac:spMkLst>
        </pc:spChg>
        <pc:spChg chg="add mod">
          <ac:chgData name="Edith Ledesma" userId="9103638f2a5752c7" providerId="Windows Live" clId="Web-{7DDF2D79-4977-4954-AB80-ACECF226D704}" dt="2021-03-31T21:26:32.526" v="400"/>
          <ac:spMkLst>
            <pc:docMk/>
            <pc:sldMk cId="542759221" sldId="294"/>
            <ac:spMk id="30" creationId="{7268F08C-9447-4472-AA11-92B935EBC250}"/>
          </ac:spMkLst>
        </pc:spChg>
        <pc:spChg chg="add mod">
          <ac:chgData name="Edith Ledesma" userId="9103638f2a5752c7" providerId="Windows Live" clId="Web-{7DDF2D79-4977-4954-AB80-ACECF226D704}" dt="2021-03-31T21:26:35.636" v="401"/>
          <ac:spMkLst>
            <pc:docMk/>
            <pc:sldMk cId="542759221" sldId="294"/>
            <ac:spMk id="31" creationId="{9AD10515-0023-472D-A08E-89803C83F781}"/>
          </ac:spMkLst>
        </pc:spChg>
        <pc:graphicFrameChg chg="add del mod ord modGraphic">
          <ac:chgData name="Edith Ledesma" userId="9103638f2a5752c7" providerId="Windows Live" clId="Web-{7DDF2D79-4977-4954-AB80-ACECF226D704}" dt="2021-03-31T20:52:57.642" v="4"/>
          <ac:graphicFrameMkLst>
            <pc:docMk/>
            <pc:sldMk cId="542759221" sldId="294"/>
            <ac:graphicFrameMk id="5" creationId="{1CDECB37-3BB5-448A-84DD-897E44C15706}"/>
          </ac:graphicFrameMkLst>
        </pc:graphicFrameChg>
        <pc:cxnChg chg="add mod">
          <ac:chgData name="Edith Ledesma" userId="9103638f2a5752c7" providerId="Windows Live" clId="Web-{7DDF2D79-4977-4954-AB80-ACECF226D704}" dt="2021-03-31T21:21:45.081" v="334" actId="14100"/>
          <ac:cxnSpMkLst>
            <pc:docMk/>
            <pc:sldMk cId="542759221" sldId="294"/>
            <ac:cxnSpMk id="20" creationId="{5CD862BE-37CE-479C-AD52-9B9A1802B29D}"/>
          </ac:cxnSpMkLst>
        </pc:cxnChg>
        <pc:cxnChg chg="add mod">
          <ac:chgData name="Edith Ledesma" userId="9103638f2a5752c7" providerId="Windows Live" clId="Web-{7DDF2D79-4977-4954-AB80-ACECF226D704}" dt="2021-03-31T21:21:54.518" v="336" actId="1076"/>
          <ac:cxnSpMkLst>
            <pc:docMk/>
            <pc:sldMk cId="542759221" sldId="294"/>
            <ac:cxnSpMk id="21" creationId="{B7DD2B40-B0A4-48AC-853E-CEF79760219D}"/>
          </ac:cxnSpMkLst>
        </pc:cxnChg>
        <pc:cxnChg chg="add mod">
          <ac:chgData name="Edith Ledesma" userId="9103638f2a5752c7" providerId="Windows Live" clId="Web-{7DDF2D79-4977-4954-AB80-ACECF226D704}" dt="2021-03-31T21:21:59.987" v="338" actId="1076"/>
          <ac:cxnSpMkLst>
            <pc:docMk/>
            <pc:sldMk cId="542759221" sldId="294"/>
            <ac:cxnSpMk id="22" creationId="{7EB047E9-577F-400E-AEA3-B9E3C4330956}"/>
          </ac:cxnSpMkLst>
        </pc:cxnChg>
        <pc:cxnChg chg="add mod">
          <ac:chgData name="Edith Ledesma" userId="9103638f2a5752c7" providerId="Windows Live" clId="Web-{7DDF2D79-4977-4954-AB80-ACECF226D704}" dt="2021-03-31T21:22:11.956" v="341" actId="1076"/>
          <ac:cxnSpMkLst>
            <pc:docMk/>
            <pc:sldMk cId="542759221" sldId="294"/>
            <ac:cxnSpMk id="23" creationId="{6709F4BC-2F2B-472E-98BB-EBD90B1096A0}"/>
          </ac:cxnSpMkLst>
        </pc:cxnChg>
        <pc:cxnChg chg="add mod">
          <ac:chgData name="Edith Ledesma" userId="9103638f2a5752c7" providerId="Windows Live" clId="Web-{7DDF2D79-4977-4954-AB80-ACECF226D704}" dt="2021-03-31T21:23:10.786" v="348" actId="14100"/>
          <ac:cxnSpMkLst>
            <pc:docMk/>
            <pc:sldMk cId="542759221" sldId="294"/>
            <ac:cxnSpMk id="24" creationId="{FF0D274C-555D-4AD3-9B52-B3E7327037BD}"/>
          </ac:cxnSpMkLst>
        </pc:cxnChg>
        <pc:cxnChg chg="add mod">
          <ac:chgData name="Edith Ledesma" userId="9103638f2a5752c7" providerId="Windows Live" clId="Web-{7DDF2D79-4977-4954-AB80-ACECF226D704}" dt="2021-03-31T21:23:18.771" v="350" actId="1076"/>
          <ac:cxnSpMkLst>
            <pc:docMk/>
            <pc:sldMk cId="542759221" sldId="294"/>
            <ac:cxnSpMk id="25" creationId="{163A68A9-6EDD-487C-87D7-A525CF5BC425}"/>
          </ac:cxnSpMkLst>
        </pc:cxnChg>
        <pc:cxnChg chg="add mod">
          <ac:chgData name="Edith Ledesma" userId="9103638f2a5752c7" providerId="Windows Live" clId="Web-{7DDF2D79-4977-4954-AB80-ACECF226D704}" dt="2021-03-31T21:23:23.208" v="352" actId="1076"/>
          <ac:cxnSpMkLst>
            <pc:docMk/>
            <pc:sldMk cId="542759221" sldId="294"/>
            <ac:cxnSpMk id="26" creationId="{1AA8F307-238E-44CB-B00C-215BD340B680}"/>
          </ac:cxnSpMkLst>
        </pc:cxnChg>
        <pc:cxnChg chg="add mod">
          <ac:chgData name="Edith Ledesma" userId="9103638f2a5752c7" providerId="Windows Live" clId="Web-{7DDF2D79-4977-4954-AB80-ACECF226D704}" dt="2021-03-31T21:23:28.474" v="354" actId="1076"/>
          <ac:cxnSpMkLst>
            <pc:docMk/>
            <pc:sldMk cId="542759221" sldId="294"/>
            <ac:cxnSpMk id="27" creationId="{224AF135-E32D-41B5-98DC-F46AB10AE248}"/>
          </ac:cxnSpMkLst>
        </pc:cxnChg>
        <pc:cxnChg chg="add del mod">
          <ac:chgData name="Edith Ledesma" userId="9103638f2a5752c7" providerId="Windows Live" clId="Web-{7DDF2D79-4977-4954-AB80-ACECF226D704}" dt="2021-03-31T21:25:21.274" v="370"/>
          <ac:cxnSpMkLst>
            <pc:docMk/>
            <pc:sldMk cId="542759221" sldId="294"/>
            <ac:cxnSpMk id="29" creationId="{6E15D1C8-1F6B-407D-AC26-390224026217}"/>
          </ac:cxnSpMkLst>
        </pc:cxnChg>
      </pc:sldChg>
      <pc:sldChg chg="addSp delSp modSp add replId">
        <pc:chgData name="Edith Ledesma" userId="9103638f2a5752c7" providerId="Windows Live" clId="Web-{7DDF2D79-4977-4954-AB80-ACECF226D704}" dt="2021-04-01T00:16:20.344" v="1581"/>
        <pc:sldMkLst>
          <pc:docMk/>
          <pc:sldMk cId="2744063220" sldId="305"/>
        </pc:sldMkLst>
        <pc:spChg chg="del mod">
          <ac:chgData name="Edith Ledesma" userId="9103638f2a5752c7" providerId="Windows Live" clId="Web-{7DDF2D79-4977-4954-AB80-ACECF226D704}" dt="2021-03-31T23:39:13.276" v="733"/>
          <ac:spMkLst>
            <pc:docMk/>
            <pc:sldMk cId="2744063220" sldId="305"/>
            <ac:spMk id="5" creationId="{FA2FE243-BEE0-4F49-BEB2-1EC68CBC16EA}"/>
          </ac:spMkLst>
        </pc:spChg>
        <pc:spChg chg="add del mod">
          <ac:chgData name="Edith Ledesma" userId="9103638f2a5752c7" providerId="Windows Live" clId="Web-{7DDF2D79-4977-4954-AB80-ACECF226D704}" dt="2021-03-31T23:39:17.433" v="735"/>
          <ac:spMkLst>
            <pc:docMk/>
            <pc:sldMk cId="2744063220" sldId="305"/>
            <ac:spMk id="15" creationId="{DE7F60D2-9767-4A0D-AD86-C54FF41E8EEE}"/>
          </ac:spMkLst>
        </pc:spChg>
        <pc:graphicFrameChg chg="del">
          <ac:chgData name="Edith Ledesma" userId="9103638f2a5752c7" providerId="Windows Live" clId="Web-{7DDF2D79-4977-4954-AB80-ACECF226D704}" dt="2021-03-31T23:39:15.323" v="734"/>
          <ac:graphicFrameMkLst>
            <pc:docMk/>
            <pc:sldMk cId="2744063220" sldId="305"/>
            <ac:graphicFrameMk id="3" creationId="{BD3189B7-F4D5-430B-9874-4B14A0909EA2}"/>
          </ac:graphicFrameMkLst>
        </pc:graphicFrameChg>
        <pc:graphicFrameChg chg="del">
          <ac:chgData name="Edith Ledesma" userId="9103638f2a5752c7" providerId="Windows Live" clId="Web-{7DDF2D79-4977-4954-AB80-ACECF226D704}" dt="2021-03-31T23:39:08.526" v="730"/>
          <ac:graphicFrameMkLst>
            <pc:docMk/>
            <pc:sldMk cId="2744063220" sldId="305"/>
            <ac:graphicFrameMk id="7" creationId="{1846A263-578F-4F43-8DCE-27426005A6CB}"/>
          </ac:graphicFrameMkLst>
        </pc:graphicFrameChg>
        <pc:graphicFrameChg chg="mod modGraphic">
          <ac:chgData name="Edith Ledesma" userId="9103638f2a5752c7" providerId="Windows Live" clId="Web-{7DDF2D79-4977-4954-AB80-ACECF226D704}" dt="2021-04-01T00:16:14.203" v="1578"/>
          <ac:graphicFrameMkLst>
            <pc:docMk/>
            <pc:sldMk cId="2744063220" sldId="305"/>
            <ac:graphicFrameMk id="12" creationId="{31962201-6568-42B7-8651-C68B43C0B51D}"/>
          </ac:graphicFrameMkLst>
        </pc:graphicFrameChg>
        <pc:graphicFrameChg chg="mod modGraphic">
          <ac:chgData name="Edith Ledesma" userId="9103638f2a5752c7" providerId="Windows Live" clId="Web-{7DDF2D79-4977-4954-AB80-ACECF226D704}" dt="2021-04-01T00:16:20.344" v="1581"/>
          <ac:graphicFrameMkLst>
            <pc:docMk/>
            <pc:sldMk cId="2744063220" sldId="305"/>
            <ac:graphicFrameMk id="13" creationId="{749B1E22-0D5D-4599-8590-829C8CF49859}"/>
          </ac:graphicFrameMkLst>
        </pc:graphicFrameChg>
        <pc:picChg chg="del">
          <ac:chgData name="Edith Ledesma" userId="9103638f2a5752c7" providerId="Windows Live" clId="Web-{7DDF2D79-4977-4954-AB80-ACECF226D704}" dt="2021-03-31T23:39:09.792" v="731"/>
          <ac:picMkLst>
            <pc:docMk/>
            <pc:sldMk cId="2744063220" sldId="305"/>
            <ac:picMk id="11" creationId="{18D464FD-63F0-4B5F-A6BC-1122F0B48EA8}"/>
          </ac:picMkLst>
        </pc:picChg>
        <pc:picChg chg="add mod">
          <ac:chgData name="Edith Ledesma" userId="9103638f2a5752c7" providerId="Windows Live" clId="Web-{7DDF2D79-4977-4954-AB80-ACECF226D704}" dt="2021-04-01T00:09:35.597" v="1379" actId="14100"/>
          <ac:picMkLst>
            <pc:docMk/>
            <pc:sldMk cId="2744063220" sldId="305"/>
            <ac:picMk id="21" creationId="{2A45BCEB-89C7-4A18-84E0-AE671E04877D}"/>
          </ac:picMkLst>
        </pc:picChg>
        <pc:picChg chg="add mod">
          <ac:chgData name="Edith Ledesma" userId="9103638f2a5752c7" providerId="Windows Live" clId="Web-{7DDF2D79-4977-4954-AB80-ACECF226D704}" dt="2021-04-01T00:09:43.254" v="1382" actId="14100"/>
          <ac:picMkLst>
            <pc:docMk/>
            <pc:sldMk cId="2744063220" sldId="305"/>
            <ac:picMk id="22" creationId="{83151D7C-D2FF-4721-91D4-17735CB6911F}"/>
          </ac:picMkLst>
        </pc:picChg>
      </pc:sldChg>
      <pc:sldChg chg="addSp delSp modSp add replId">
        <pc:chgData name="Edith Ledesma" userId="9103638f2a5752c7" providerId="Windows Live" clId="Web-{7DDF2D79-4977-4954-AB80-ACECF226D704}" dt="2021-04-01T00:15:43.405" v="1576"/>
        <pc:sldMkLst>
          <pc:docMk/>
          <pc:sldMk cId="1227814241" sldId="306"/>
        </pc:sldMkLst>
        <pc:spChg chg="del">
          <ac:chgData name="Edith Ledesma" userId="9103638f2a5752c7" providerId="Windows Live" clId="Web-{7DDF2D79-4977-4954-AB80-ACECF226D704}" dt="2021-03-31T23:39:04.307" v="728"/>
          <ac:spMkLst>
            <pc:docMk/>
            <pc:sldMk cId="1227814241" sldId="306"/>
            <ac:spMk id="5" creationId="{FA2FE243-BEE0-4F49-BEB2-1EC68CBC16EA}"/>
          </ac:spMkLst>
        </pc:spChg>
        <pc:spChg chg="add del mod">
          <ac:chgData name="Edith Ledesma" userId="9103638f2a5752c7" providerId="Windows Live" clId="Web-{7DDF2D79-4977-4954-AB80-ACECF226D704}" dt="2021-03-31T23:40:58.905" v="736"/>
          <ac:spMkLst>
            <pc:docMk/>
            <pc:sldMk cId="1227814241" sldId="306"/>
            <ac:spMk id="15" creationId="{BF7B3BB9-2539-4D54-805F-10A6D665F4B3}"/>
          </ac:spMkLst>
        </pc:spChg>
        <pc:graphicFrameChg chg="del">
          <ac:chgData name="Edith Ledesma" userId="9103638f2a5752c7" providerId="Windows Live" clId="Web-{7DDF2D79-4977-4954-AB80-ACECF226D704}" dt="2021-03-31T23:39:07.620" v="729"/>
          <ac:graphicFrameMkLst>
            <pc:docMk/>
            <pc:sldMk cId="1227814241" sldId="306"/>
            <ac:graphicFrameMk id="3" creationId="{BD3189B7-F4D5-430B-9874-4B14A0909EA2}"/>
          </ac:graphicFrameMkLst>
        </pc:graphicFrameChg>
        <pc:graphicFrameChg chg="del">
          <ac:chgData name="Edith Ledesma" userId="9103638f2a5752c7" providerId="Windows Live" clId="Web-{7DDF2D79-4977-4954-AB80-ACECF226D704}" dt="2021-03-31T23:38:57.432" v="726"/>
          <ac:graphicFrameMkLst>
            <pc:docMk/>
            <pc:sldMk cId="1227814241" sldId="306"/>
            <ac:graphicFrameMk id="7" creationId="{1846A263-578F-4F43-8DCE-27426005A6CB}"/>
          </ac:graphicFrameMkLst>
        </pc:graphicFrameChg>
        <pc:graphicFrameChg chg="mod modGraphic">
          <ac:chgData name="Edith Ledesma" userId="9103638f2a5752c7" providerId="Windows Live" clId="Web-{7DDF2D79-4977-4954-AB80-ACECF226D704}" dt="2021-04-01T00:15:43.405" v="1576"/>
          <ac:graphicFrameMkLst>
            <pc:docMk/>
            <pc:sldMk cId="1227814241" sldId="306"/>
            <ac:graphicFrameMk id="12" creationId="{31962201-6568-42B7-8651-C68B43C0B51D}"/>
          </ac:graphicFrameMkLst>
        </pc:graphicFrameChg>
        <pc:graphicFrameChg chg="mod modGraphic">
          <ac:chgData name="Edith Ledesma" userId="9103638f2a5752c7" providerId="Windows Live" clId="Web-{7DDF2D79-4977-4954-AB80-ACECF226D704}" dt="2021-04-01T00:15:18.092" v="1562"/>
          <ac:graphicFrameMkLst>
            <pc:docMk/>
            <pc:sldMk cId="1227814241" sldId="306"/>
            <ac:graphicFrameMk id="13" creationId="{749B1E22-0D5D-4599-8590-829C8CF49859}"/>
          </ac:graphicFrameMkLst>
        </pc:graphicFrameChg>
        <pc:picChg chg="del">
          <ac:chgData name="Edith Ledesma" userId="9103638f2a5752c7" providerId="Windows Live" clId="Web-{7DDF2D79-4977-4954-AB80-ACECF226D704}" dt="2021-03-31T23:38:59.307" v="727"/>
          <ac:picMkLst>
            <pc:docMk/>
            <pc:sldMk cId="1227814241" sldId="306"/>
            <ac:picMk id="11" creationId="{18D464FD-63F0-4B5F-A6BC-1122F0B48EA8}"/>
          </ac:picMkLst>
        </pc:picChg>
        <pc:picChg chg="add mod">
          <ac:chgData name="Edith Ledesma" userId="9103638f2a5752c7" providerId="Windows Live" clId="Web-{7DDF2D79-4977-4954-AB80-ACECF226D704}" dt="2021-04-01T00:13:14.916" v="1443" actId="1076"/>
          <ac:picMkLst>
            <pc:docMk/>
            <pc:sldMk cId="1227814241" sldId="306"/>
            <ac:picMk id="21" creationId="{8F447BE0-3322-46F1-9316-49DFA4004251}"/>
          </ac:picMkLst>
        </pc:picChg>
        <pc:picChg chg="add mod">
          <ac:chgData name="Edith Ledesma" userId="9103638f2a5752c7" providerId="Windows Live" clId="Web-{7DDF2D79-4977-4954-AB80-ACECF226D704}" dt="2021-04-01T00:14:39.481" v="1525" actId="14100"/>
          <ac:picMkLst>
            <pc:docMk/>
            <pc:sldMk cId="1227814241" sldId="306"/>
            <ac:picMk id="22" creationId="{DDBAAADC-4B69-4334-B866-ADF1026029C0}"/>
          </ac:picMkLst>
        </pc:pic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547BB-30F4-4FCC-B9B2-706D982CA2B1}"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es-ES"/>
        </a:p>
      </dgm:t>
    </dgm:pt>
    <dgm:pt modelId="{EC9C8F3B-3D63-4C03-B448-5B70BDEBF8DB}">
      <dgm:prSet custT="1"/>
      <dgm:spPr/>
      <dgm:t>
        <a:bodyPr/>
        <a:lstStyle/>
        <a:p>
          <a:pPr rtl="0"/>
          <a:r>
            <a:rPr lang="es-EC" sz="1800" dirty="0" smtClean="0"/>
            <a:t>Fraudes</a:t>
          </a:r>
          <a:endParaRPr lang="en-US" sz="1800" dirty="0"/>
        </a:p>
      </dgm:t>
    </dgm:pt>
    <dgm:pt modelId="{A83A6D44-B7E4-41CA-B287-AA134DC76472}" type="parTrans" cxnId="{47E577BE-A2DF-4255-AE6E-8C73EC6B4EC5}">
      <dgm:prSet/>
      <dgm:spPr/>
      <dgm:t>
        <a:bodyPr/>
        <a:lstStyle/>
        <a:p>
          <a:endParaRPr lang="es-ES" sz="1600"/>
        </a:p>
      </dgm:t>
    </dgm:pt>
    <dgm:pt modelId="{6A04A5D8-D8F2-4BEE-A48A-8194E8AC78A4}" type="sibTrans" cxnId="{47E577BE-A2DF-4255-AE6E-8C73EC6B4EC5}">
      <dgm:prSet/>
      <dgm:spPr/>
      <dgm:t>
        <a:bodyPr/>
        <a:lstStyle/>
        <a:p>
          <a:endParaRPr lang="es-ES" sz="1600"/>
        </a:p>
      </dgm:t>
    </dgm:pt>
    <dgm:pt modelId="{1867498E-2F30-4662-8438-CF5FB4FDF9EB}">
      <dgm:prSet custT="1"/>
      <dgm:spPr/>
      <dgm:t>
        <a:bodyPr/>
        <a:lstStyle/>
        <a:p>
          <a:pPr rtl="0"/>
          <a:r>
            <a:rPr lang="es-EC" sz="1800" dirty="0" smtClean="0"/>
            <a:t>Peritos calificados por el Consejo de la Judicatura especializados en auditoría</a:t>
          </a:r>
          <a:endParaRPr lang="en-US" sz="1800" dirty="0"/>
        </a:p>
      </dgm:t>
    </dgm:pt>
    <dgm:pt modelId="{C1182620-8C35-4B2C-9F54-C5A1C82A3D14}" type="parTrans" cxnId="{E57F1BEA-EA22-4AD5-9396-1E8761D6A520}">
      <dgm:prSet/>
      <dgm:spPr/>
      <dgm:t>
        <a:bodyPr/>
        <a:lstStyle/>
        <a:p>
          <a:endParaRPr lang="es-ES" sz="1600"/>
        </a:p>
      </dgm:t>
    </dgm:pt>
    <dgm:pt modelId="{6848F9DB-EF7E-4452-AEC0-87F82253557D}" type="sibTrans" cxnId="{E57F1BEA-EA22-4AD5-9396-1E8761D6A520}">
      <dgm:prSet/>
      <dgm:spPr/>
      <dgm:t>
        <a:bodyPr/>
        <a:lstStyle/>
        <a:p>
          <a:endParaRPr lang="es-ES" sz="1600"/>
        </a:p>
      </dgm:t>
    </dgm:pt>
    <dgm:pt modelId="{E0347E38-CA29-4A98-A841-36F6C1A44A90}">
      <dgm:prSet custT="1"/>
      <dgm:spPr/>
      <dgm:t>
        <a:bodyPr/>
        <a:lstStyle/>
        <a:p>
          <a:pPr rtl="0"/>
          <a:r>
            <a:rPr lang="en-US" sz="1800" smtClean="0"/>
            <a:t>Sector </a:t>
          </a:r>
          <a:r>
            <a:rPr lang="es-ES" sz="1800" noProof="0" smtClean="0"/>
            <a:t>público privado</a:t>
          </a:r>
          <a:endParaRPr lang="es-ES" sz="1800" noProof="0"/>
        </a:p>
      </dgm:t>
    </dgm:pt>
    <dgm:pt modelId="{987E4BB9-07D9-4D6D-9556-EDCCC634CB3F}" type="parTrans" cxnId="{43A4F859-6CD7-46D7-9C3D-8D10D053B5B0}">
      <dgm:prSet/>
      <dgm:spPr/>
      <dgm:t>
        <a:bodyPr/>
        <a:lstStyle/>
        <a:p>
          <a:endParaRPr lang="es-ES" sz="1600"/>
        </a:p>
      </dgm:t>
    </dgm:pt>
    <dgm:pt modelId="{5AC3E674-7D81-4C7A-97FD-A2145FA79DC6}" type="sibTrans" cxnId="{43A4F859-6CD7-46D7-9C3D-8D10D053B5B0}">
      <dgm:prSet/>
      <dgm:spPr/>
      <dgm:t>
        <a:bodyPr/>
        <a:lstStyle/>
        <a:p>
          <a:endParaRPr lang="es-ES" sz="1600"/>
        </a:p>
      </dgm:t>
    </dgm:pt>
    <dgm:pt modelId="{46EB4646-0E7E-4126-AE9B-0ACEBE4C6615}" type="pres">
      <dgm:prSet presAssocID="{48C547BB-30F4-4FCC-B9B2-706D982CA2B1}" presName="compositeShape" presStyleCnt="0">
        <dgm:presLayoutVars>
          <dgm:chMax val="7"/>
          <dgm:dir/>
          <dgm:resizeHandles val="exact"/>
        </dgm:presLayoutVars>
      </dgm:prSet>
      <dgm:spPr/>
      <dgm:t>
        <a:bodyPr/>
        <a:lstStyle/>
        <a:p>
          <a:endParaRPr lang="es-ES"/>
        </a:p>
      </dgm:t>
    </dgm:pt>
    <dgm:pt modelId="{CE10DB89-12B6-4486-B444-F68B15D11B4E}" type="pres">
      <dgm:prSet presAssocID="{EC9C8F3B-3D63-4C03-B448-5B70BDEBF8DB}" presName="circ1" presStyleLbl="vennNode1" presStyleIdx="0" presStyleCnt="3"/>
      <dgm:spPr/>
      <dgm:t>
        <a:bodyPr/>
        <a:lstStyle/>
        <a:p>
          <a:endParaRPr lang="es-ES"/>
        </a:p>
      </dgm:t>
    </dgm:pt>
    <dgm:pt modelId="{340A3DB1-F590-4464-BBF3-128385BEABBA}" type="pres">
      <dgm:prSet presAssocID="{EC9C8F3B-3D63-4C03-B448-5B70BDEBF8DB}" presName="circ1Tx" presStyleLbl="revTx" presStyleIdx="0" presStyleCnt="0">
        <dgm:presLayoutVars>
          <dgm:chMax val="0"/>
          <dgm:chPref val="0"/>
          <dgm:bulletEnabled val="1"/>
        </dgm:presLayoutVars>
      </dgm:prSet>
      <dgm:spPr/>
      <dgm:t>
        <a:bodyPr/>
        <a:lstStyle/>
        <a:p>
          <a:endParaRPr lang="es-ES"/>
        </a:p>
      </dgm:t>
    </dgm:pt>
    <dgm:pt modelId="{144C0530-56A9-45A2-9E44-7E91BAAA1032}" type="pres">
      <dgm:prSet presAssocID="{1867498E-2F30-4662-8438-CF5FB4FDF9EB}" presName="circ2" presStyleLbl="vennNode1" presStyleIdx="1" presStyleCnt="3"/>
      <dgm:spPr/>
      <dgm:t>
        <a:bodyPr/>
        <a:lstStyle/>
        <a:p>
          <a:endParaRPr lang="es-ES"/>
        </a:p>
      </dgm:t>
    </dgm:pt>
    <dgm:pt modelId="{2C3DA188-92E9-492C-B51B-3C5804BF39B9}" type="pres">
      <dgm:prSet presAssocID="{1867498E-2F30-4662-8438-CF5FB4FDF9EB}" presName="circ2Tx" presStyleLbl="revTx" presStyleIdx="0" presStyleCnt="0">
        <dgm:presLayoutVars>
          <dgm:chMax val="0"/>
          <dgm:chPref val="0"/>
          <dgm:bulletEnabled val="1"/>
        </dgm:presLayoutVars>
      </dgm:prSet>
      <dgm:spPr/>
      <dgm:t>
        <a:bodyPr/>
        <a:lstStyle/>
        <a:p>
          <a:endParaRPr lang="es-ES"/>
        </a:p>
      </dgm:t>
    </dgm:pt>
    <dgm:pt modelId="{94A49D3D-8094-4CF2-AEB1-6821CAA46188}" type="pres">
      <dgm:prSet presAssocID="{E0347E38-CA29-4A98-A841-36F6C1A44A90}" presName="circ3" presStyleLbl="vennNode1" presStyleIdx="2" presStyleCnt="3"/>
      <dgm:spPr/>
      <dgm:t>
        <a:bodyPr/>
        <a:lstStyle/>
        <a:p>
          <a:endParaRPr lang="es-ES"/>
        </a:p>
      </dgm:t>
    </dgm:pt>
    <dgm:pt modelId="{ABF790D7-8995-4195-8F8A-13B45FB9A560}" type="pres">
      <dgm:prSet presAssocID="{E0347E38-CA29-4A98-A841-36F6C1A44A90}" presName="circ3Tx" presStyleLbl="revTx" presStyleIdx="0" presStyleCnt="0">
        <dgm:presLayoutVars>
          <dgm:chMax val="0"/>
          <dgm:chPref val="0"/>
          <dgm:bulletEnabled val="1"/>
        </dgm:presLayoutVars>
      </dgm:prSet>
      <dgm:spPr/>
      <dgm:t>
        <a:bodyPr/>
        <a:lstStyle/>
        <a:p>
          <a:endParaRPr lang="es-ES"/>
        </a:p>
      </dgm:t>
    </dgm:pt>
  </dgm:ptLst>
  <dgm:cxnLst>
    <dgm:cxn modelId="{E70369EF-21A9-4A19-B0A6-03D33CE7E075}" type="presOf" srcId="{EC9C8F3B-3D63-4C03-B448-5B70BDEBF8DB}" destId="{340A3DB1-F590-4464-BBF3-128385BEABBA}" srcOrd="1" destOrd="0" presId="urn:microsoft.com/office/officeart/2005/8/layout/venn1"/>
    <dgm:cxn modelId="{005F32C4-10DB-4D0B-B996-D6CE8F68B6B7}" type="presOf" srcId="{1867498E-2F30-4662-8438-CF5FB4FDF9EB}" destId="{144C0530-56A9-45A2-9E44-7E91BAAA1032}" srcOrd="0" destOrd="0" presId="urn:microsoft.com/office/officeart/2005/8/layout/venn1"/>
    <dgm:cxn modelId="{1F29C465-9CE4-4DFB-9FAF-963D742EAB67}" type="presOf" srcId="{1867498E-2F30-4662-8438-CF5FB4FDF9EB}" destId="{2C3DA188-92E9-492C-B51B-3C5804BF39B9}" srcOrd="1" destOrd="0" presId="urn:microsoft.com/office/officeart/2005/8/layout/venn1"/>
    <dgm:cxn modelId="{47E577BE-A2DF-4255-AE6E-8C73EC6B4EC5}" srcId="{48C547BB-30F4-4FCC-B9B2-706D982CA2B1}" destId="{EC9C8F3B-3D63-4C03-B448-5B70BDEBF8DB}" srcOrd="0" destOrd="0" parTransId="{A83A6D44-B7E4-41CA-B287-AA134DC76472}" sibTransId="{6A04A5D8-D8F2-4BEE-A48A-8194E8AC78A4}"/>
    <dgm:cxn modelId="{64AA20F6-497F-42BE-BF0F-C148BD57F7A3}" type="presOf" srcId="{E0347E38-CA29-4A98-A841-36F6C1A44A90}" destId="{ABF790D7-8995-4195-8F8A-13B45FB9A560}" srcOrd="1" destOrd="0" presId="urn:microsoft.com/office/officeart/2005/8/layout/venn1"/>
    <dgm:cxn modelId="{1AE87328-B38C-4C12-B1B2-A0349506D447}" type="presOf" srcId="{EC9C8F3B-3D63-4C03-B448-5B70BDEBF8DB}" destId="{CE10DB89-12B6-4486-B444-F68B15D11B4E}" srcOrd="0" destOrd="0" presId="urn:microsoft.com/office/officeart/2005/8/layout/venn1"/>
    <dgm:cxn modelId="{CAD2428B-631A-4ACC-9EBA-8413A6CB96FC}" type="presOf" srcId="{48C547BB-30F4-4FCC-B9B2-706D982CA2B1}" destId="{46EB4646-0E7E-4126-AE9B-0ACEBE4C6615}" srcOrd="0" destOrd="0" presId="urn:microsoft.com/office/officeart/2005/8/layout/venn1"/>
    <dgm:cxn modelId="{8C74C1A0-FFB0-4799-A9F5-921906EAD6B4}" type="presOf" srcId="{E0347E38-CA29-4A98-A841-36F6C1A44A90}" destId="{94A49D3D-8094-4CF2-AEB1-6821CAA46188}" srcOrd="0" destOrd="0" presId="urn:microsoft.com/office/officeart/2005/8/layout/venn1"/>
    <dgm:cxn modelId="{E57F1BEA-EA22-4AD5-9396-1E8761D6A520}" srcId="{48C547BB-30F4-4FCC-B9B2-706D982CA2B1}" destId="{1867498E-2F30-4662-8438-CF5FB4FDF9EB}" srcOrd="1" destOrd="0" parTransId="{C1182620-8C35-4B2C-9F54-C5A1C82A3D14}" sibTransId="{6848F9DB-EF7E-4452-AEC0-87F82253557D}"/>
    <dgm:cxn modelId="{43A4F859-6CD7-46D7-9C3D-8D10D053B5B0}" srcId="{48C547BB-30F4-4FCC-B9B2-706D982CA2B1}" destId="{E0347E38-CA29-4A98-A841-36F6C1A44A90}" srcOrd="2" destOrd="0" parTransId="{987E4BB9-07D9-4D6D-9556-EDCCC634CB3F}" sibTransId="{5AC3E674-7D81-4C7A-97FD-A2145FA79DC6}"/>
    <dgm:cxn modelId="{E23B3806-7EDA-48AE-9669-2EEAC4F72ADF}" type="presParOf" srcId="{46EB4646-0E7E-4126-AE9B-0ACEBE4C6615}" destId="{CE10DB89-12B6-4486-B444-F68B15D11B4E}" srcOrd="0" destOrd="0" presId="urn:microsoft.com/office/officeart/2005/8/layout/venn1"/>
    <dgm:cxn modelId="{D91D6CA3-D216-400F-82A4-33BBF077E968}" type="presParOf" srcId="{46EB4646-0E7E-4126-AE9B-0ACEBE4C6615}" destId="{340A3DB1-F590-4464-BBF3-128385BEABBA}" srcOrd="1" destOrd="0" presId="urn:microsoft.com/office/officeart/2005/8/layout/venn1"/>
    <dgm:cxn modelId="{67BBE426-780F-49FB-81D9-1BA3D5AF4703}" type="presParOf" srcId="{46EB4646-0E7E-4126-AE9B-0ACEBE4C6615}" destId="{144C0530-56A9-45A2-9E44-7E91BAAA1032}" srcOrd="2" destOrd="0" presId="urn:microsoft.com/office/officeart/2005/8/layout/venn1"/>
    <dgm:cxn modelId="{6849080E-6B07-4A0B-939B-997BE1763D11}" type="presParOf" srcId="{46EB4646-0E7E-4126-AE9B-0ACEBE4C6615}" destId="{2C3DA188-92E9-492C-B51B-3C5804BF39B9}" srcOrd="3" destOrd="0" presId="urn:microsoft.com/office/officeart/2005/8/layout/venn1"/>
    <dgm:cxn modelId="{4E9CB769-833D-482B-AFCA-16BCB8CA1876}" type="presParOf" srcId="{46EB4646-0E7E-4126-AE9B-0ACEBE4C6615}" destId="{94A49D3D-8094-4CF2-AEB1-6821CAA46188}" srcOrd="4" destOrd="0" presId="urn:microsoft.com/office/officeart/2005/8/layout/venn1"/>
    <dgm:cxn modelId="{6D0BD92E-DAB8-40CD-B03A-038C43B56FFD}" type="presParOf" srcId="{46EB4646-0E7E-4126-AE9B-0ACEBE4C6615}" destId="{ABF790D7-8995-4195-8F8A-13B45FB9A56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530E4-2840-4B2D-9392-FFE39DAC509A}" type="doc">
      <dgm:prSet loTypeId="urn:microsoft.com/office/officeart/2005/8/layout/lProcess2" loCatId="list" qsTypeId="urn:microsoft.com/office/officeart/2005/8/quickstyle/3d2" qsCatId="3D" csTypeId="urn:microsoft.com/office/officeart/2005/8/colors/colorful3" csCatId="colorful" phldr="1"/>
      <dgm:spPr/>
      <dgm:t>
        <a:bodyPr/>
        <a:lstStyle/>
        <a:p>
          <a:endParaRPr lang="es-EC"/>
        </a:p>
      </dgm:t>
    </dgm:pt>
    <dgm:pt modelId="{43379BB8-AB4A-4537-BF9A-2B905AE19FB4}">
      <dgm:prSet phldrT="[Texto]" custT="1"/>
      <dgm:spPr/>
      <dgm:t>
        <a:bodyPr/>
        <a:lstStyle/>
        <a:p>
          <a:r>
            <a:rPr lang="es-EC" sz="3200" b="1" i="0" dirty="0"/>
            <a:t>GENERAL</a:t>
          </a:r>
        </a:p>
      </dgm:t>
    </dgm:pt>
    <dgm:pt modelId="{0E5C6194-754A-475A-AE4C-CEB5B6B88650}" type="parTrans" cxnId="{1E13EC0C-234E-4F36-8C7C-F32F8D19B7DF}">
      <dgm:prSet/>
      <dgm:spPr/>
      <dgm:t>
        <a:bodyPr/>
        <a:lstStyle/>
        <a:p>
          <a:endParaRPr lang="es-EC" i="0"/>
        </a:p>
      </dgm:t>
    </dgm:pt>
    <dgm:pt modelId="{32FE5A4C-2876-44B0-B0FC-1DE46FA75E95}" type="sibTrans" cxnId="{1E13EC0C-234E-4F36-8C7C-F32F8D19B7DF}">
      <dgm:prSet/>
      <dgm:spPr/>
      <dgm:t>
        <a:bodyPr/>
        <a:lstStyle/>
        <a:p>
          <a:endParaRPr lang="es-EC" i="0"/>
        </a:p>
      </dgm:t>
    </dgm:pt>
    <dgm:pt modelId="{5A74E7F1-4F4E-4816-AC23-A369171838EB}">
      <dgm:prSet phldrT="[Texto]" custT="1"/>
      <dgm:spPr/>
      <dgm:t>
        <a:bodyPr/>
        <a:lstStyle/>
        <a:p>
          <a:pPr algn="ctr"/>
          <a:r>
            <a:rPr lang="es-EC" sz="1800" dirty="0" smtClean="0"/>
            <a:t>Analizar el proceso y metodología de auditoría en las instituciones públicas y privadas para la detección de fraudes por parte de los peritos calificados por el Consejo de la Judicatura en el cantón Quito.</a:t>
          </a:r>
          <a:endParaRPr lang="es-EC" sz="1800" i="0" dirty="0"/>
        </a:p>
      </dgm:t>
    </dgm:pt>
    <dgm:pt modelId="{05ED2C5F-8A40-4F88-8D5B-82BB9CA5CF01}" type="parTrans" cxnId="{7856D36C-3B9B-412C-8E93-1AE758A4B58B}">
      <dgm:prSet/>
      <dgm:spPr/>
      <dgm:t>
        <a:bodyPr/>
        <a:lstStyle/>
        <a:p>
          <a:endParaRPr lang="es-EC" i="0"/>
        </a:p>
      </dgm:t>
    </dgm:pt>
    <dgm:pt modelId="{660BA58A-224B-4828-B784-5E0A95918EA5}" type="sibTrans" cxnId="{7856D36C-3B9B-412C-8E93-1AE758A4B58B}">
      <dgm:prSet/>
      <dgm:spPr/>
      <dgm:t>
        <a:bodyPr/>
        <a:lstStyle/>
        <a:p>
          <a:endParaRPr lang="es-EC" i="0"/>
        </a:p>
      </dgm:t>
    </dgm:pt>
    <dgm:pt modelId="{C1E6A6EB-EACE-4F6C-9C48-95455DBCA79E}">
      <dgm:prSet phldrT="[Texto]" custT="1"/>
      <dgm:spPr/>
      <dgm:t>
        <a:bodyPr/>
        <a:lstStyle/>
        <a:p>
          <a:r>
            <a:rPr lang="es-ES" sz="1400" i="0" smtClean="0"/>
            <a:t>Investigar los requisitos para calificarse como perito del Consejo de la Judicatura.</a:t>
          </a:r>
          <a:endParaRPr lang="es-EC" sz="1400" i="0"/>
        </a:p>
      </dgm:t>
    </dgm:pt>
    <dgm:pt modelId="{A70B68D0-9135-42BB-AC13-91D47E876800}" type="parTrans" cxnId="{0FB5F026-5E9C-42BC-AB19-F7DEA1D4FCA9}">
      <dgm:prSet/>
      <dgm:spPr/>
      <dgm:t>
        <a:bodyPr/>
        <a:lstStyle/>
        <a:p>
          <a:endParaRPr lang="es-EC" i="0"/>
        </a:p>
      </dgm:t>
    </dgm:pt>
    <dgm:pt modelId="{A81723C7-B9C7-4614-946F-4D99438BC5E7}" type="sibTrans" cxnId="{0FB5F026-5E9C-42BC-AB19-F7DEA1D4FCA9}">
      <dgm:prSet/>
      <dgm:spPr/>
      <dgm:t>
        <a:bodyPr/>
        <a:lstStyle/>
        <a:p>
          <a:endParaRPr lang="es-EC" i="0"/>
        </a:p>
      </dgm:t>
    </dgm:pt>
    <dgm:pt modelId="{EADCADF9-EE7C-4D3A-8D9A-193F606FF1C6}">
      <dgm:prSet custT="1"/>
      <dgm:spPr/>
      <dgm:t>
        <a:bodyPr/>
        <a:lstStyle/>
        <a:p>
          <a:r>
            <a:rPr lang="es-ES" sz="1400" i="0" smtClean="0"/>
            <a:t>Realizar un estudio teórico del proceso de auditoría y de las metodologías que aplican los peritos en su trabajo pericial.</a:t>
          </a:r>
          <a:endParaRPr lang="es-EC" sz="1400" i="0"/>
        </a:p>
      </dgm:t>
    </dgm:pt>
    <dgm:pt modelId="{47A98FE1-A6F2-4081-AF14-198D60DC2F1B}" type="parTrans" cxnId="{B22CF095-A33B-47EA-9EAE-E817C3292C9E}">
      <dgm:prSet/>
      <dgm:spPr/>
      <dgm:t>
        <a:bodyPr/>
        <a:lstStyle/>
        <a:p>
          <a:endParaRPr lang="es-EC" i="0"/>
        </a:p>
      </dgm:t>
    </dgm:pt>
    <dgm:pt modelId="{5B2D713D-EB92-4CEE-8BD3-1ABA752413E8}" type="sibTrans" cxnId="{B22CF095-A33B-47EA-9EAE-E817C3292C9E}">
      <dgm:prSet/>
      <dgm:spPr/>
      <dgm:t>
        <a:bodyPr/>
        <a:lstStyle/>
        <a:p>
          <a:endParaRPr lang="es-EC" i="0"/>
        </a:p>
      </dgm:t>
    </dgm:pt>
    <dgm:pt modelId="{023A8B2C-DC9B-41B4-9D31-A5E7754E889E}">
      <dgm:prSet custT="1"/>
      <dgm:spPr/>
      <dgm:t>
        <a:bodyPr/>
        <a:lstStyle/>
        <a:p>
          <a:r>
            <a:rPr lang="es-ES" sz="1400" i="0" smtClean="0"/>
            <a:t>Elaborar un instrumento para la recolección de datos aplicados a los peritos para el área de auditoría.</a:t>
          </a:r>
          <a:endParaRPr lang="es-EC" sz="1400" i="0"/>
        </a:p>
      </dgm:t>
    </dgm:pt>
    <dgm:pt modelId="{4BC84B3E-D3AD-441C-9C30-936E2069DB46}" type="parTrans" cxnId="{190F1514-767B-4A1C-9320-142AA7C72210}">
      <dgm:prSet/>
      <dgm:spPr/>
      <dgm:t>
        <a:bodyPr/>
        <a:lstStyle/>
        <a:p>
          <a:endParaRPr lang="es-EC" i="0"/>
        </a:p>
      </dgm:t>
    </dgm:pt>
    <dgm:pt modelId="{F3940D39-BEC1-4E86-A962-570728214AEB}" type="sibTrans" cxnId="{190F1514-767B-4A1C-9320-142AA7C72210}">
      <dgm:prSet/>
      <dgm:spPr/>
      <dgm:t>
        <a:bodyPr/>
        <a:lstStyle/>
        <a:p>
          <a:endParaRPr lang="es-EC" i="0"/>
        </a:p>
      </dgm:t>
    </dgm:pt>
    <dgm:pt modelId="{82599994-54D2-4691-BE02-CE7BA5F87375}">
      <dgm:prSet phldrT="[Texto]" custT="1"/>
      <dgm:spPr/>
      <dgm:t>
        <a:bodyPr/>
        <a:lstStyle/>
        <a:p>
          <a:r>
            <a:rPr lang="es-EC" sz="3200" b="1" i="0" smtClean="0"/>
            <a:t>ESPECÍFICOS</a:t>
          </a:r>
          <a:endParaRPr lang="es-EC" sz="3200" b="1" i="0"/>
        </a:p>
      </dgm:t>
    </dgm:pt>
    <dgm:pt modelId="{3CD19CF3-8E66-4D02-8D85-EA824732A97C}" type="sibTrans" cxnId="{86A40AAF-4775-4049-8FF6-C68D849866E1}">
      <dgm:prSet/>
      <dgm:spPr/>
      <dgm:t>
        <a:bodyPr/>
        <a:lstStyle/>
        <a:p>
          <a:endParaRPr lang="es-EC" i="0"/>
        </a:p>
      </dgm:t>
    </dgm:pt>
    <dgm:pt modelId="{067279A5-C4AB-466A-8C33-5984C3A3EBE7}" type="parTrans" cxnId="{86A40AAF-4775-4049-8FF6-C68D849866E1}">
      <dgm:prSet/>
      <dgm:spPr/>
      <dgm:t>
        <a:bodyPr/>
        <a:lstStyle/>
        <a:p>
          <a:endParaRPr lang="es-EC" i="0"/>
        </a:p>
      </dgm:t>
    </dgm:pt>
    <dgm:pt modelId="{A1BA2998-AEB5-4A79-A30E-FBC12812F323}">
      <dgm:prSet custT="1"/>
      <dgm:spPr/>
      <dgm:t>
        <a:bodyPr/>
        <a:lstStyle/>
        <a:p>
          <a:r>
            <a:rPr lang="es-ES" sz="1400" i="0" dirty="0" smtClean="0"/>
            <a:t>Procesar la información mediante un diagrama de </a:t>
          </a:r>
          <a:r>
            <a:rPr lang="es-ES" sz="1400" i="0" dirty="0" err="1" smtClean="0"/>
            <a:t>Sankey</a:t>
          </a:r>
          <a:r>
            <a:rPr lang="es-ES" sz="1400" i="0" dirty="0" smtClean="0"/>
            <a:t> e índice de </a:t>
          </a:r>
          <a:r>
            <a:rPr lang="es-ES" sz="1400" i="0" dirty="0" err="1" smtClean="0"/>
            <a:t>Jaccard</a:t>
          </a:r>
          <a:r>
            <a:rPr lang="es-ES" sz="1400" i="0" dirty="0" smtClean="0"/>
            <a:t>.</a:t>
          </a:r>
          <a:endParaRPr lang="es-EC" sz="1400" i="0" dirty="0"/>
        </a:p>
      </dgm:t>
    </dgm:pt>
    <dgm:pt modelId="{5450567A-D089-4D66-83F9-A5B1A8BA80CD}" type="parTrans" cxnId="{D5E10FDB-C8E3-4E77-8C6B-C2FD592964CA}">
      <dgm:prSet/>
      <dgm:spPr/>
      <dgm:t>
        <a:bodyPr/>
        <a:lstStyle/>
        <a:p>
          <a:endParaRPr lang="es-ES"/>
        </a:p>
      </dgm:t>
    </dgm:pt>
    <dgm:pt modelId="{C713ED0D-08D9-4B87-B69A-46B455879101}" type="sibTrans" cxnId="{D5E10FDB-C8E3-4E77-8C6B-C2FD592964CA}">
      <dgm:prSet/>
      <dgm:spPr/>
      <dgm:t>
        <a:bodyPr/>
        <a:lstStyle/>
        <a:p>
          <a:endParaRPr lang="es-ES"/>
        </a:p>
      </dgm:t>
    </dgm:pt>
    <dgm:pt modelId="{59426086-C207-4C80-85E7-136A9D039F7D}">
      <dgm:prSet custT="1"/>
      <dgm:spPr/>
      <dgm:t>
        <a:bodyPr/>
        <a:lstStyle/>
        <a:p>
          <a:r>
            <a:rPr lang="es-ES" sz="1400" i="0" smtClean="0"/>
            <a:t>Expresar </a:t>
          </a:r>
          <a:r>
            <a:rPr lang="es-ES" sz="1400" i="0" dirty="0" smtClean="0"/>
            <a:t>conclusiones y recomendaciones sobre los procesos y metodologías aplicadas por los peritos calificados.</a:t>
          </a:r>
          <a:endParaRPr lang="es-EC" sz="1400" i="0" dirty="0"/>
        </a:p>
      </dgm:t>
    </dgm:pt>
    <dgm:pt modelId="{661622C5-755F-492E-AAD2-ABA017AEF6A5}" type="parTrans" cxnId="{45A59363-067C-453E-AA08-443BB77B826F}">
      <dgm:prSet/>
      <dgm:spPr/>
      <dgm:t>
        <a:bodyPr/>
        <a:lstStyle/>
        <a:p>
          <a:endParaRPr lang="es-ES"/>
        </a:p>
      </dgm:t>
    </dgm:pt>
    <dgm:pt modelId="{65B71340-6533-4778-9764-DB54207D7CFE}" type="sibTrans" cxnId="{45A59363-067C-453E-AA08-443BB77B826F}">
      <dgm:prSet/>
      <dgm:spPr/>
      <dgm:t>
        <a:bodyPr/>
        <a:lstStyle/>
        <a:p>
          <a:endParaRPr lang="es-ES"/>
        </a:p>
      </dgm:t>
    </dgm:pt>
    <dgm:pt modelId="{4DD4AE4C-DFF0-4D5C-BFEA-A2833D11BD22}" type="pres">
      <dgm:prSet presAssocID="{F3C530E4-2840-4B2D-9392-FFE39DAC509A}" presName="theList" presStyleCnt="0">
        <dgm:presLayoutVars>
          <dgm:dir/>
          <dgm:animLvl val="lvl"/>
          <dgm:resizeHandles val="exact"/>
        </dgm:presLayoutVars>
      </dgm:prSet>
      <dgm:spPr/>
      <dgm:t>
        <a:bodyPr/>
        <a:lstStyle/>
        <a:p>
          <a:endParaRPr lang="es-ES"/>
        </a:p>
      </dgm:t>
    </dgm:pt>
    <dgm:pt modelId="{405BDC5B-D3C4-4D9A-88F6-A344BC8CD82B}" type="pres">
      <dgm:prSet presAssocID="{43379BB8-AB4A-4537-BF9A-2B905AE19FB4}" presName="compNode" presStyleCnt="0"/>
      <dgm:spPr/>
      <dgm:t>
        <a:bodyPr/>
        <a:lstStyle/>
        <a:p>
          <a:endParaRPr lang="es-ES"/>
        </a:p>
      </dgm:t>
    </dgm:pt>
    <dgm:pt modelId="{C065C174-59F5-4826-BCD2-0747F113BD80}" type="pres">
      <dgm:prSet presAssocID="{43379BB8-AB4A-4537-BF9A-2B905AE19FB4}" presName="aNode" presStyleLbl="bgShp" presStyleIdx="0" presStyleCnt="2" custLinFactNeighborX="-104"/>
      <dgm:spPr/>
      <dgm:t>
        <a:bodyPr/>
        <a:lstStyle/>
        <a:p>
          <a:endParaRPr lang="es-ES"/>
        </a:p>
      </dgm:t>
    </dgm:pt>
    <dgm:pt modelId="{87AD6394-320B-4BEE-8715-C715D46CCF08}" type="pres">
      <dgm:prSet presAssocID="{43379BB8-AB4A-4537-BF9A-2B905AE19FB4}" presName="textNode" presStyleLbl="bgShp" presStyleIdx="0" presStyleCnt="2"/>
      <dgm:spPr/>
      <dgm:t>
        <a:bodyPr/>
        <a:lstStyle/>
        <a:p>
          <a:endParaRPr lang="es-ES"/>
        </a:p>
      </dgm:t>
    </dgm:pt>
    <dgm:pt modelId="{FE196B96-5EDC-4CB7-BCCF-29ABE395DD01}" type="pres">
      <dgm:prSet presAssocID="{43379BB8-AB4A-4537-BF9A-2B905AE19FB4}" presName="compChildNode" presStyleCnt="0"/>
      <dgm:spPr/>
      <dgm:t>
        <a:bodyPr/>
        <a:lstStyle/>
        <a:p>
          <a:endParaRPr lang="es-ES"/>
        </a:p>
      </dgm:t>
    </dgm:pt>
    <dgm:pt modelId="{3373FADD-5F85-49A5-9713-D40361021DDD}" type="pres">
      <dgm:prSet presAssocID="{43379BB8-AB4A-4537-BF9A-2B905AE19FB4}" presName="theInnerList" presStyleCnt="0"/>
      <dgm:spPr/>
      <dgm:t>
        <a:bodyPr/>
        <a:lstStyle/>
        <a:p>
          <a:endParaRPr lang="es-ES"/>
        </a:p>
      </dgm:t>
    </dgm:pt>
    <dgm:pt modelId="{E6F2EF53-5BD0-48AA-A2DD-36F0F2562AC3}" type="pres">
      <dgm:prSet presAssocID="{5A74E7F1-4F4E-4816-AC23-A369171838EB}" presName="childNode" presStyleLbl="node1" presStyleIdx="0" presStyleCnt="6">
        <dgm:presLayoutVars>
          <dgm:bulletEnabled val="1"/>
        </dgm:presLayoutVars>
      </dgm:prSet>
      <dgm:spPr/>
      <dgm:t>
        <a:bodyPr/>
        <a:lstStyle/>
        <a:p>
          <a:endParaRPr lang="es-ES"/>
        </a:p>
      </dgm:t>
    </dgm:pt>
    <dgm:pt modelId="{F48E6E53-3798-4713-8972-0BC6217465DC}" type="pres">
      <dgm:prSet presAssocID="{43379BB8-AB4A-4537-BF9A-2B905AE19FB4}" presName="aSpace" presStyleCnt="0"/>
      <dgm:spPr/>
      <dgm:t>
        <a:bodyPr/>
        <a:lstStyle/>
        <a:p>
          <a:endParaRPr lang="es-ES"/>
        </a:p>
      </dgm:t>
    </dgm:pt>
    <dgm:pt modelId="{B6E2E741-D3C3-4357-B8D4-F71F621AE47E}" type="pres">
      <dgm:prSet presAssocID="{82599994-54D2-4691-BE02-CE7BA5F87375}" presName="compNode" presStyleCnt="0"/>
      <dgm:spPr/>
      <dgm:t>
        <a:bodyPr/>
        <a:lstStyle/>
        <a:p>
          <a:endParaRPr lang="es-ES"/>
        </a:p>
      </dgm:t>
    </dgm:pt>
    <dgm:pt modelId="{19CF6155-AC56-4FDC-A135-A5AE30C528C2}" type="pres">
      <dgm:prSet presAssocID="{82599994-54D2-4691-BE02-CE7BA5F87375}" presName="aNode" presStyleLbl="bgShp" presStyleIdx="1" presStyleCnt="2"/>
      <dgm:spPr/>
      <dgm:t>
        <a:bodyPr/>
        <a:lstStyle/>
        <a:p>
          <a:endParaRPr lang="es-ES"/>
        </a:p>
      </dgm:t>
    </dgm:pt>
    <dgm:pt modelId="{6DF88AD5-6ED1-46BF-948E-AF37ED7D79FB}" type="pres">
      <dgm:prSet presAssocID="{82599994-54D2-4691-BE02-CE7BA5F87375}" presName="textNode" presStyleLbl="bgShp" presStyleIdx="1" presStyleCnt="2"/>
      <dgm:spPr/>
      <dgm:t>
        <a:bodyPr/>
        <a:lstStyle/>
        <a:p>
          <a:endParaRPr lang="es-ES"/>
        </a:p>
      </dgm:t>
    </dgm:pt>
    <dgm:pt modelId="{E095F8D8-BB22-4E76-9EEE-CD7487A53C9B}" type="pres">
      <dgm:prSet presAssocID="{82599994-54D2-4691-BE02-CE7BA5F87375}" presName="compChildNode" presStyleCnt="0"/>
      <dgm:spPr/>
      <dgm:t>
        <a:bodyPr/>
        <a:lstStyle/>
        <a:p>
          <a:endParaRPr lang="es-ES"/>
        </a:p>
      </dgm:t>
    </dgm:pt>
    <dgm:pt modelId="{3E57BA08-935A-4722-AA80-CC57D1377D68}" type="pres">
      <dgm:prSet presAssocID="{82599994-54D2-4691-BE02-CE7BA5F87375}" presName="theInnerList" presStyleCnt="0"/>
      <dgm:spPr/>
      <dgm:t>
        <a:bodyPr/>
        <a:lstStyle/>
        <a:p>
          <a:endParaRPr lang="es-ES"/>
        </a:p>
      </dgm:t>
    </dgm:pt>
    <dgm:pt modelId="{9C0BB7ED-C7CD-4C7D-A0AA-06F455485651}" type="pres">
      <dgm:prSet presAssocID="{C1E6A6EB-EACE-4F6C-9C48-95455DBCA79E}" presName="childNode" presStyleLbl="node1" presStyleIdx="1" presStyleCnt="6">
        <dgm:presLayoutVars>
          <dgm:bulletEnabled val="1"/>
        </dgm:presLayoutVars>
      </dgm:prSet>
      <dgm:spPr/>
      <dgm:t>
        <a:bodyPr/>
        <a:lstStyle/>
        <a:p>
          <a:endParaRPr lang="es-ES"/>
        </a:p>
      </dgm:t>
    </dgm:pt>
    <dgm:pt modelId="{4AFCE6BE-9B28-4784-9113-C48BA4D4DCB7}" type="pres">
      <dgm:prSet presAssocID="{C1E6A6EB-EACE-4F6C-9C48-95455DBCA79E}" presName="aSpace2" presStyleCnt="0"/>
      <dgm:spPr/>
      <dgm:t>
        <a:bodyPr/>
        <a:lstStyle/>
        <a:p>
          <a:endParaRPr lang="es-ES"/>
        </a:p>
      </dgm:t>
    </dgm:pt>
    <dgm:pt modelId="{4808A214-6AB6-426F-B338-118591E32D75}" type="pres">
      <dgm:prSet presAssocID="{EADCADF9-EE7C-4D3A-8D9A-193F606FF1C6}" presName="childNode" presStyleLbl="node1" presStyleIdx="2" presStyleCnt="6">
        <dgm:presLayoutVars>
          <dgm:bulletEnabled val="1"/>
        </dgm:presLayoutVars>
      </dgm:prSet>
      <dgm:spPr/>
      <dgm:t>
        <a:bodyPr/>
        <a:lstStyle/>
        <a:p>
          <a:endParaRPr lang="es-ES"/>
        </a:p>
      </dgm:t>
    </dgm:pt>
    <dgm:pt modelId="{FB825E9E-657B-42A7-B267-7B6BF8291BB6}" type="pres">
      <dgm:prSet presAssocID="{EADCADF9-EE7C-4D3A-8D9A-193F606FF1C6}" presName="aSpace2" presStyleCnt="0"/>
      <dgm:spPr/>
      <dgm:t>
        <a:bodyPr/>
        <a:lstStyle/>
        <a:p>
          <a:endParaRPr lang="es-ES"/>
        </a:p>
      </dgm:t>
    </dgm:pt>
    <dgm:pt modelId="{7113D5CB-5EE9-49B4-9C22-7CE116BC0049}" type="pres">
      <dgm:prSet presAssocID="{023A8B2C-DC9B-41B4-9D31-A5E7754E889E}" presName="childNode" presStyleLbl="node1" presStyleIdx="3" presStyleCnt="6">
        <dgm:presLayoutVars>
          <dgm:bulletEnabled val="1"/>
        </dgm:presLayoutVars>
      </dgm:prSet>
      <dgm:spPr/>
      <dgm:t>
        <a:bodyPr/>
        <a:lstStyle/>
        <a:p>
          <a:endParaRPr lang="es-ES"/>
        </a:p>
      </dgm:t>
    </dgm:pt>
    <dgm:pt modelId="{D37F37E2-EBE4-4E66-AE97-8EE000D5B487}" type="pres">
      <dgm:prSet presAssocID="{023A8B2C-DC9B-41B4-9D31-A5E7754E889E}" presName="aSpace2" presStyleCnt="0"/>
      <dgm:spPr/>
      <dgm:t>
        <a:bodyPr/>
        <a:lstStyle/>
        <a:p>
          <a:endParaRPr lang="es-ES"/>
        </a:p>
      </dgm:t>
    </dgm:pt>
    <dgm:pt modelId="{D7B9E556-3B0C-474F-BA42-66417695B77E}" type="pres">
      <dgm:prSet presAssocID="{A1BA2998-AEB5-4A79-A30E-FBC12812F323}" presName="childNode" presStyleLbl="node1" presStyleIdx="4" presStyleCnt="6">
        <dgm:presLayoutVars>
          <dgm:bulletEnabled val="1"/>
        </dgm:presLayoutVars>
      </dgm:prSet>
      <dgm:spPr/>
      <dgm:t>
        <a:bodyPr/>
        <a:lstStyle/>
        <a:p>
          <a:endParaRPr lang="es-ES"/>
        </a:p>
      </dgm:t>
    </dgm:pt>
    <dgm:pt modelId="{7C1ED696-C8B2-407D-BF82-70A78B5A78AE}" type="pres">
      <dgm:prSet presAssocID="{A1BA2998-AEB5-4A79-A30E-FBC12812F323}" presName="aSpace2" presStyleCnt="0"/>
      <dgm:spPr/>
      <dgm:t>
        <a:bodyPr/>
        <a:lstStyle/>
        <a:p>
          <a:endParaRPr lang="es-ES"/>
        </a:p>
      </dgm:t>
    </dgm:pt>
    <dgm:pt modelId="{F87D2491-0901-492A-B3F9-5CA904AC1436}" type="pres">
      <dgm:prSet presAssocID="{59426086-C207-4C80-85E7-136A9D039F7D}" presName="childNode" presStyleLbl="node1" presStyleIdx="5" presStyleCnt="6">
        <dgm:presLayoutVars>
          <dgm:bulletEnabled val="1"/>
        </dgm:presLayoutVars>
      </dgm:prSet>
      <dgm:spPr/>
      <dgm:t>
        <a:bodyPr/>
        <a:lstStyle/>
        <a:p>
          <a:endParaRPr lang="es-ES"/>
        </a:p>
      </dgm:t>
    </dgm:pt>
  </dgm:ptLst>
  <dgm:cxnLst>
    <dgm:cxn modelId="{190F1514-767B-4A1C-9320-142AA7C72210}" srcId="{82599994-54D2-4691-BE02-CE7BA5F87375}" destId="{023A8B2C-DC9B-41B4-9D31-A5E7754E889E}" srcOrd="2" destOrd="0" parTransId="{4BC84B3E-D3AD-441C-9C30-936E2069DB46}" sibTransId="{F3940D39-BEC1-4E86-A962-570728214AEB}"/>
    <dgm:cxn modelId="{2F9FE6CC-9736-4BBD-8251-0B215F6809DA}" type="presOf" srcId="{59426086-C207-4C80-85E7-136A9D039F7D}" destId="{F87D2491-0901-492A-B3F9-5CA904AC1436}" srcOrd="0" destOrd="0" presId="urn:microsoft.com/office/officeart/2005/8/layout/lProcess2"/>
    <dgm:cxn modelId="{3EC53EC9-D67D-423F-8D48-60613EFE206E}" type="presOf" srcId="{82599994-54D2-4691-BE02-CE7BA5F87375}" destId="{19CF6155-AC56-4FDC-A135-A5AE30C528C2}" srcOrd="0" destOrd="0" presId="urn:microsoft.com/office/officeart/2005/8/layout/lProcess2"/>
    <dgm:cxn modelId="{20891A32-67FF-4FB0-9D9F-F56B033BC31B}" type="presOf" srcId="{F3C530E4-2840-4B2D-9392-FFE39DAC509A}" destId="{4DD4AE4C-DFF0-4D5C-BFEA-A2833D11BD22}" srcOrd="0" destOrd="0" presId="urn:microsoft.com/office/officeart/2005/8/layout/lProcess2"/>
    <dgm:cxn modelId="{1E13EC0C-234E-4F36-8C7C-F32F8D19B7DF}" srcId="{F3C530E4-2840-4B2D-9392-FFE39DAC509A}" destId="{43379BB8-AB4A-4537-BF9A-2B905AE19FB4}" srcOrd="0" destOrd="0" parTransId="{0E5C6194-754A-475A-AE4C-CEB5B6B88650}" sibTransId="{32FE5A4C-2876-44B0-B0FC-1DE46FA75E95}"/>
    <dgm:cxn modelId="{4F15EECA-13BC-4CA4-A496-B39C412DD02C}" type="presOf" srcId="{82599994-54D2-4691-BE02-CE7BA5F87375}" destId="{6DF88AD5-6ED1-46BF-948E-AF37ED7D79FB}" srcOrd="1" destOrd="0" presId="urn:microsoft.com/office/officeart/2005/8/layout/lProcess2"/>
    <dgm:cxn modelId="{6EEC42BA-80C0-430A-A452-11C7827893AA}" type="presOf" srcId="{C1E6A6EB-EACE-4F6C-9C48-95455DBCA79E}" destId="{9C0BB7ED-C7CD-4C7D-A0AA-06F455485651}" srcOrd="0" destOrd="0" presId="urn:microsoft.com/office/officeart/2005/8/layout/lProcess2"/>
    <dgm:cxn modelId="{F12345EA-FF6B-47F2-BB0B-109F26B665A4}" type="presOf" srcId="{023A8B2C-DC9B-41B4-9D31-A5E7754E889E}" destId="{7113D5CB-5EE9-49B4-9C22-7CE116BC0049}" srcOrd="0" destOrd="0" presId="urn:microsoft.com/office/officeart/2005/8/layout/lProcess2"/>
    <dgm:cxn modelId="{1588AB8D-E044-4DC3-96A9-E215E5C8182E}" type="presOf" srcId="{A1BA2998-AEB5-4A79-A30E-FBC12812F323}" destId="{D7B9E556-3B0C-474F-BA42-66417695B77E}" srcOrd="0" destOrd="0" presId="urn:microsoft.com/office/officeart/2005/8/layout/lProcess2"/>
    <dgm:cxn modelId="{387284D9-3F6E-47AC-87E1-5069E967BB89}" type="presOf" srcId="{EADCADF9-EE7C-4D3A-8D9A-193F606FF1C6}" destId="{4808A214-6AB6-426F-B338-118591E32D75}" srcOrd="0" destOrd="0" presId="urn:microsoft.com/office/officeart/2005/8/layout/lProcess2"/>
    <dgm:cxn modelId="{D5E10FDB-C8E3-4E77-8C6B-C2FD592964CA}" srcId="{82599994-54D2-4691-BE02-CE7BA5F87375}" destId="{A1BA2998-AEB5-4A79-A30E-FBC12812F323}" srcOrd="3" destOrd="0" parTransId="{5450567A-D089-4D66-83F9-A5B1A8BA80CD}" sibTransId="{C713ED0D-08D9-4B87-B69A-46B455879101}"/>
    <dgm:cxn modelId="{B22CF095-A33B-47EA-9EAE-E817C3292C9E}" srcId="{82599994-54D2-4691-BE02-CE7BA5F87375}" destId="{EADCADF9-EE7C-4D3A-8D9A-193F606FF1C6}" srcOrd="1" destOrd="0" parTransId="{47A98FE1-A6F2-4081-AF14-198D60DC2F1B}" sibTransId="{5B2D713D-EB92-4CEE-8BD3-1ABA752413E8}"/>
    <dgm:cxn modelId="{45A59363-067C-453E-AA08-443BB77B826F}" srcId="{82599994-54D2-4691-BE02-CE7BA5F87375}" destId="{59426086-C207-4C80-85E7-136A9D039F7D}" srcOrd="4" destOrd="0" parTransId="{661622C5-755F-492E-AAD2-ABA017AEF6A5}" sibTransId="{65B71340-6533-4778-9764-DB54207D7CFE}"/>
    <dgm:cxn modelId="{7649C970-1AA9-4C45-9DBC-AE7360BE50F9}" type="presOf" srcId="{43379BB8-AB4A-4537-BF9A-2B905AE19FB4}" destId="{87AD6394-320B-4BEE-8715-C715D46CCF08}" srcOrd="1" destOrd="0" presId="urn:microsoft.com/office/officeart/2005/8/layout/lProcess2"/>
    <dgm:cxn modelId="{0FB5F026-5E9C-42BC-AB19-F7DEA1D4FCA9}" srcId="{82599994-54D2-4691-BE02-CE7BA5F87375}" destId="{C1E6A6EB-EACE-4F6C-9C48-95455DBCA79E}" srcOrd="0" destOrd="0" parTransId="{A70B68D0-9135-42BB-AC13-91D47E876800}" sibTransId="{A81723C7-B9C7-4614-946F-4D99438BC5E7}"/>
    <dgm:cxn modelId="{02CCC0A3-CBEF-4E77-9CA3-97FFCDF1BDE6}" type="presOf" srcId="{43379BB8-AB4A-4537-BF9A-2B905AE19FB4}" destId="{C065C174-59F5-4826-BCD2-0747F113BD80}" srcOrd="0" destOrd="0" presId="urn:microsoft.com/office/officeart/2005/8/layout/lProcess2"/>
    <dgm:cxn modelId="{86A40AAF-4775-4049-8FF6-C68D849866E1}" srcId="{F3C530E4-2840-4B2D-9392-FFE39DAC509A}" destId="{82599994-54D2-4691-BE02-CE7BA5F87375}" srcOrd="1" destOrd="0" parTransId="{067279A5-C4AB-466A-8C33-5984C3A3EBE7}" sibTransId="{3CD19CF3-8E66-4D02-8D85-EA824732A97C}"/>
    <dgm:cxn modelId="{CD99396B-5991-49DC-A198-82213DEE28EC}" type="presOf" srcId="{5A74E7F1-4F4E-4816-AC23-A369171838EB}" destId="{E6F2EF53-5BD0-48AA-A2DD-36F0F2562AC3}" srcOrd="0" destOrd="0" presId="urn:microsoft.com/office/officeart/2005/8/layout/lProcess2"/>
    <dgm:cxn modelId="{7856D36C-3B9B-412C-8E93-1AE758A4B58B}" srcId="{43379BB8-AB4A-4537-BF9A-2B905AE19FB4}" destId="{5A74E7F1-4F4E-4816-AC23-A369171838EB}" srcOrd="0" destOrd="0" parTransId="{05ED2C5F-8A40-4F88-8D5B-82BB9CA5CF01}" sibTransId="{660BA58A-224B-4828-B784-5E0A95918EA5}"/>
    <dgm:cxn modelId="{2D824925-CFC1-474B-B731-23E49B894E16}" type="presParOf" srcId="{4DD4AE4C-DFF0-4D5C-BFEA-A2833D11BD22}" destId="{405BDC5B-D3C4-4D9A-88F6-A344BC8CD82B}" srcOrd="0" destOrd="0" presId="urn:microsoft.com/office/officeart/2005/8/layout/lProcess2"/>
    <dgm:cxn modelId="{5E897580-29AB-4D01-93CA-5632E4BE84CE}" type="presParOf" srcId="{405BDC5B-D3C4-4D9A-88F6-A344BC8CD82B}" destId="{C065C174-59F5-4826-BCD2-0747F113BD80}" srcOrd="0" destOrd="0" presId="urn:microsoft.com/office/officeart/2005/8/layout/lProcess2"/>
    <dgm:cxn modelId="{49250632-AF1A-4734-B36D-34436D504689}" type="presParOf" srcId="{405BDC5B-D3C4-4D9A-88F6-A344BC8CD82B}" destId="{87AD6394-320B-4BEE-8715-C715D46CCF08}" srcOrd="1" destOrd="0" presId="urn:microsoft.com/office/officeart/2005/8/layout/lProcess2"/>
    <dgm:cxn modelId="{153CF034-24B3-4366-8108-204F5F02F624}" type="presParOf" srcId="{405BDC5B-D3C4-4D9A-88F6-A344BC8CD82B}" destId="{FE196B96-5EDC-4CB7-BCCF-29ABE395DD01}" srcOrd="2" destOrd="0" presId="urn:microsoft.com/office/officeart/2005/8/layout/lProcess2"/>
    <dgm:cxn modelId="{7201E96E-485C-456E-B983-AB8D7286F858}" type="presParOf" srcId="{FE196B96-5EDC-4CB7-BCCF-29ABE395DD01}" destId="{3373FADD-5F85-49A5-9713-D40361021DDD}" srcOrd="0" destOrd="0" presId="urn:microsoft.com/office/officeart/2005/8/layout/lProcess2"/>
    <dgm:cxn modelId="{22DABC1D-28AB-46C2-A79E-4A0ACDF3F731}" type="presParOf" srcId="{3373FADD-5F85-49A5-9713-D40361021DDD}" destId="{E6F2EF53-5BD0-48AA-A2DD-36F0F2562AC3}" srcOrd="0" destOrd="0" presId="urn:microsoft.com/office/officeart/2005/8/layout/lProcess2"/>
    <dgm:cxn modelId="{0BA29DB3-777E-42A1-ABFB-C56230734AC7}" type="presParOf" srcId="{4DD4AE4C-DFF0-4D5C-BFEA-A2833D11BD22}" destId="{F48E6E53-3798-4713-8972-0BC6217465DC}" srcOrd="1" destOrd="0" presId="urn:microsoft.com/office/officeart/2005/8/layout/lProcess2"/>
    <dgm:cxn modelId="{CA308308-AE98-4D93-BFE0-CD39485A4893}" type="presParOf" srcId="{4DD4AE4C-DFF0-4D5C-BFEA-A2833D11BD22}" destId="{B6E2E741-D3C3-4357-B8D4-F71F621AE47E}" srcOrd="2" destOrd="0" presId="urn:microsoft.com/office/officeart/2005/8/layout/lProcess2"/>
    <dgm:cxn modelId="{636AE33B-BBCC-45F5-9602-A93812AFCE97}" type="presParOf" srcId="{B6E2E741-D3C3-4357-B8D4-F71F621AE47E}" destId="{19CF6155-AC56-4FDC-A135-A5AE30C528C2}" srcOrd="0" destOrd="0" presId="urn:microsoft.com/office/officeart/2005/8/layout/lProcess2"/>
    <dgm:cxn modelId="{3DDFF50D-05D6-46B7-A7E0-048DADF4A5FE}" type="presParOf" srcId="{B6E2E741-D3C3-4357-B8D4-F71F621AE47E}" destId="{6DF88AD5-6ED1-46BF-948E-AF37ED7D79FB}" srcOrd="1" destOrd="0" presId="urn:microsoft.com/office/officeart/2005/8/layout/lProcess2"/>
    <dgm:cxn modelId="{4725C66A-69DD-4D58-9587-74CBE336FC95}" type="presParOf" srcId="{B6E2E741-D3C3-4357-B8D4-F71F621AE47E}" destId="{E095F8D8-BB22-4E76-9EEE-CD7487A53C9B}" srcOrd="2" destOrd="0" presId="urn:microsoft.com/office/officeart/2005/8/layout/lProcess2"/>
    <dgm:cxn modelId="{1C60B08A-107B-41EA-B9CC-EB22B252CB2A}" type="presParOf" srcId="{E095F8D8-BB22-4E76-9EEE-CD7487A53C9B}" destId="{3E57BA08-935A-4722-AA80-CC57D1377D68}" srcOrd="0" destOrd="0" presId="urn:microsoft.com/office/officeart/2005/8/layout/lProcess2"/>
    <dgm:cxn modelId="{3D783131-22C8-4DAC-ACA1-6443C70F648D}" type="presParOf" srcId="{3E57BA08-935A-4722-AA80-CC57D1377D68}" destId="{9C0BB7ED-C7CD-4C7D-A0AA-06F455485651}" srcOrd="0" destOrd="0" presId="urn:microsoft.com/office/officeart/2005/8/layout/lProcess2"/>
    <dgm:cxn modelId="{A1B2B3F2-D91C-447F-AA32-5F22BE3D761E}" type="presParOf" srcId="{3E57BA08-935A-4722-AA80-CC57D1377D68}" destId="{4AFCE6BE-9B28-4784-9113-C48BA4D4DCB7}" srcOrd="1" destOrd="0" presId="urn:microsoft.com/office/officeart/2005/8/layout/lProcess2"/>
    <dgm:cxn modelId="{1DDEEC3E-FBD3-49E5-8851-FE446FA435D4}" type="presParOf" srcId="{3E57BA08-935A-4722-AA80-CC57D1377D68}" destId="{4808A214-6AB6-426F-B338-118591E32D75}" srcOrd="2" destOrd="0" presId="urn:microsoft.com/office/officeart/2005/8/layout/lProcess2"/>
    <dgm:cxn modelId="{C128BBA9-A10B-444E-9A8B-A8614829E239}" type="presParOf" srcId="{3E57BA08-935A-4722-AA80-CC57D1377D68}" destId="{FB825E9E-657B-42A7-B267-7B6BF8291BB6}" srcOrd="3" destOrd="0" presId="urn:microsoft.com/office/officeart/2005/8/layout/lProcess2"/>
    <dgm:cxn modelId="{1A35DF80-6E22-474B-B915-A5642068F12C}" type="presParOf" srcId="{3E57BA08-935A-4722-AA80-CC57D1377D68}" destId="{7113D5CB-5EE9-49B4-9C22-7CE116BC0049}" srcOrd="4" destOrd="0" presId="urn:microsoft.com/office/officeart/2005/8/layout/lProcess2"/>
    <dgm:cxn modelId="{C1BAFB89-5BD7-4524-9A38-63C84DDD8408}" type="presParOf" srcId="{3E57BA08-935A-4722-AA80-CC57D1377D68}" destId="{D37F37E2-EBE4-4E66-AE97-8EE000D5B487}" srcOrd="5" destOrd="0" presId="urn:microsoft.com/office/officeart/2005/8/layout/lProcess2"/>
    <dgm:cxn modelId="{FD53DDE9-83B1-4252-BEB1-0004500CFC42}" type="presParOf" srcId="{3E57BA08-935A-4722-AA80-CC57D1377D68}" destId="{D7B9E556-3B0C-474F-BA42-66417695B77E}" srcOrd="6" destOrd="0" presId="urn:microsoft.com/office/officeart/2005/8/layout/lProcess2"/>
    <dgm:cxn modelId="{3BE47A10-B98E-4DC0-AAA4-941A6EE1AC4A}" type="presParOf" srcId="{3E57BA08-935A-4722-AA80-CC57D1377D68}" destId="{7C1ED696-C8B2-407D-BF82-70A78B5A78AE}" srcOrd="7" destOrd="0" presId="urn:microsoft.com/office/officeart/2005/8/layout/lProcess2"/>
    <dgm:cxn modelId="{51E102A7-D1E9-4C3F-8F8A-0873641E2550}" type="presParOf" srcId="{3E57BA08-935A-4722-AA80-CC57D1377D68}" destId="{F87D2491-0901-492A-B3F9-5CA904AC1436}"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9A3B4A-4FDE-4C3D-A1B8-383AA52F46B4}"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s-ES"/>
        </a:p>
      </dgm:t>
    </dgm:pt>
    <dgm:pt modelId="{906764F0-73BD-4C25-98EE-F67F2380694A}">
      <dgm:prSet phldrT="[Texto]" custT="1"/>
      <dgm:spPr/>
      <dgm:t>
        <a:bodyPr/>
        <a:lstStyle/>
        <a:p>
          <a:r>
            <a:rPr lang="es-ES" sz="1600" b="1" dirty="0" smtClean="0"/>
            <a:t>Constitución del Ecuador</a:t>
          </a:r>
          <a:endParaRPr lang="es-ES" sz="1600" b="1" dirty="0"/>
        </a:p>
      </dgm:t>
    </dgm:pt>
    <dgm:pt modelId="{41A0C0A8-B391-4CFD-BE06-C5A4C125D5BA}" type="parTrans" cxnId="{00E0B49D-4925-4CCA-B3D6-0030E9DC2E21}">
      <dgm:prSet/>
      <dgm:spPr/>
      <dgm:t>
        <a:bodyPr/>
        <a:lstStyle/>
        <a:p>
          <a:endParaRPr lang="es-ES" sz="1400"/>
        </a:p>
      </dgm:t>
    </dgm:pt>
    <dgm:pt modelId="{4F61AE5F-A0F3-4E1A-B6D5-B1916E13F51A}" type="sibTrans" cxnId="{00E0B49D-4925-4CCA-B3D6-0030E9DC2E21}">
      <dgm:prSet/>
      <dgm:spPr/>
      <dgm:t>
        <a:bodyPr/>
        <a:lstStyle/>
        <a:p>
          <a:endParaRPr lang="es-ES" sz="1400"/>
        </a:p>
      </dgm:t>
    </dgm:pt>
    <dgm:pt modelId="{58301A67-5B77-4E7C-8DE7-A16CDBD522FF}">
      <dgm:prSet phldrT="[Texto]" custT="1"/>
      <dgm:spPr/>
      <dgm:t>
        <a:bodyPr/>
        <a:lstStyle/>
        <a:p>
          <a:r>
            <a:rPr lang="es-ES" sz="1800" b="1" dirty="0" smtClean="0"/>
            <a:t>Código Orgánico Integral Penal</a:t>
          </a:r>
          <a:endParaRPr lang="es-ES" sz="1800" b="1" dirty="0"/>
        </a:p>
      </dgm:t>
    </dgm:pt>
    <dgm:pt modelId="{7E6E07D9-BACC-4899-9ACC-0B6E1BFE0CEB}" type="parTrans" cxnId="{513F292B-371A-46B5-BB0F-F0164910B237}">
      <dgm:prSet/>
      <dgm:spPr/>
      <dgm:t>
        <a:bodyPr/>
        <a:lstStyle/>
        <a:p>
          <a:endParaRPr lang="es-ES" sz="1400"/>
        </a:p>
      </dgm:t>
    </dgm:pt>
    <dgm:pt modelId="{4FE3E598-AB16-4A64-8E6D-71106E96BC78}" type="sibTrans" cxnId="{513F292B-371A-46B5-BB0F-F0164910B237}">
      <dgm:prSet/>
      <dgm:spPr/>
      <dgm:t>
        <a:bodyPr/>
        <a:lstStyle/>
        <a:p>
          <a:endParaRPr lang="es-ES" sz="1400"/>
        </a:p>
      </dgm:t>
    </dgm:pt>
    <dgm:pt modelId="{6F2E8E0A-3FCA-4769-9E0E-C81078F8724B}">
      <dgm:prSet phldrT="[Texto]" custT="1"/>
      <dgm:spPr/>
      <dgm:t>
        <a:bodyPr/>
        <a:lstStyle/>
        <a:p>
          <a:r>
            <a:rPr lang="es-ES" sz="1800" b="1" dirty="0" smtClean="0"/>
            <a:t>Reglamento del Sistema Pericial Integral de la Función Judicial</a:t>
          </a:r>
          <a:endParaRPr lang="es-ES" sz="1800" dirty="0"/>
        </a:p>
      </dgm:t>
    </dgm:pt>
    <dgm:pt modelId="{BE642CC0-EBF0-435B-99F6-BB7D8F234B59}" type="parTrans" cxnId="{89C0AD02-ABFD-4596-8B3C-6AC2FAD289F6}">
      <dgm:prSet/>
      <dgm:spPr/>
      <dgm:t>
        <a:bodyPr/>
        <a:lstStyle/>
        <a:p>
          <a:endParaRPr lang="es-ES" sz="1400"/>
        </a:p>
      </dgm:t>
    </dgm:pt>
    <dgm:pt modelId="{79F736A1-F659-44A2-B423-0A83DEE6B98E}" type="sibTrans" cxnId="{89C0AD02-ABFD-4596-8B3C-6AC2FAD289F6}">
      <dgm:prSet/>
      <dgm:spPr/>
      <dgm:t>
        <a:bodyPr/>
        <a:lstStyle/>
        <a:p>
          <a:endParaRPr lang="es-ES" sz="1400"/>
        </a:p>
      </dgm:t>
    </dgm:pt>
    <dgm:pt modelId="{AF909D22-9568-4298-B7D9-D5042B65C710}">
      <dgm:prSet phldrT="[Texto]" custT="1"/>
      <dgm:spPr>
        <a:blipFill rotWithShape="0">
          <a:blip xmlns:r="http://schemas.openxmlformats.org/officeDocument/2006/relationships" r:embed="rId1"/>
          <a:stretch>
            <a:fillRect/>
          </a:stretch>
        </a:blipFill>
      </dgm:spPr>
      <dgm:t>
        <a:bodyPr/>
        <a:lstStyle/>
        <a:p>
          <a:r>
            <a:rPr lang="es-ES" sz="5400" smtClean="0"/>
            <a:t>.</a:t>
          </a:r>
          <a:endParaRPr lang="es-ES" sz="5400" dirty="0"/>
        </a:p>
      </dgm:t>
    </dgm:pt>
    <dgm:pt modelId="{B7AD6F1D-C2A2-4BEF-B749-F286574EB902}" type="sibTrans" cxnId="{3C3CE6BA-2466-459F-A9F9-48B399B9B1CE}">
      <dgm:prSet/>
      <dgm:spPr/>
      <dgm:t>
        <a:bodyPr/>
        <a:lstStyle/>
        <a:p>
          <a:endParaRPr lang="es-ES" sz="1400"/>
        </a:p>
      </dgm:t>
    </dgm:pt>
    <dgm:pt modelId="{F4F3A4DF-1132-4C03-B030-3906D9195A0D}" type="parTrans" cxnId="{3C3CE6BA-2466-459F-A9F9-48B399B9B1CE}">
      <dgm:prSet/>
      <dgm:spPr/>
      <dgm:t>
        <a:bodyPr/>
        <a:lstStyle/>
        <a:p>
          <a:endParaRPr lang="es-ES" sz="1400"/>
        </a:p>
      </dgm:t>
    </dgm:pt>
    <dgm:pt modelId="{2866ED5D-753F-4468-A9A0-A443D7C7690D}" type="pres">
      <dgm:prSet presAssocID="{D09A3B4A-4FDE-4C3D-A1B8-383AA52F46B4}" presName="cycle" presStyleCnt="0">
        <dgm:presLayoutVars>
          <dgm:chMax val="1"/>
          <dgm:dir/>
          <dgm:animLvl val="ctr"/>
          <dgm:resizeHandles val="exact"/>
        </dgm:presLayoutVars>
      </dgm:prSet>
      <dgm:spPr/>
      <dgm:t>
        <a:bodyPr/>
        <a:lstStyle/>
        <a:p>
          <a:endParaRPr lang="es-ES"/>
        </a:p>
      </dgm:t>
    </dgm:pt>
    <dgm:pt modelId="{54ABC7D0-ADDB-42F6-8095-5119EFBE98BC}" type="pres">
      <dgm:prSet presAssocID="{AF909D22-9568-4298-B7D9-D5042B65C710}" presName="centerShape" presStyleLbl="node0" presStyleIdx="0" presStyleCnt="1" custScaleX="161054" custScaleY="122224" custLinFactNeighborX="280" custLinFactNeighborY="-279"/>
      <dgm:spPr>
        <a:prstGeom prst="roundRect">
          <a:avLst/>
        </a:prstGeom>
      </dgm:spPr>
      <dgm:t>
        <a:bodyPr/>
        <a:lstStyle/>
        <a:p>
          <a:endParaRPr lang="es-ES"/>
        </a:p>
      </dgm:t>
    </dgm:pt>
    <dgm:pt modelId="{1960D07A-B107-473E-8AA8-411741F2527B}" type="pres">
      <dgm:prSet presAssocID="{41A0C0A8-B391-4CFD-BE06-C5A4C125D5BA}" presName="parTrans" presStyleLbl="bgSibTrans2D1" presStyleIdx="0" presStyleCnt="3"/>
      <dgm:spPr/>
      <dgm:t>
        <a:bodyPr/>
        <a:lstStyle/>
        <a:p>
          <a:endParaRPr lang="es-ES"/>
        </a:p>
      </dgm:t>
    </dgm:pt>
    <dgm:pt modelId="{3C3A7A0E-403B-41AC-B079-45F89720795B}" type="pres">
      <dgm:prSet presAssocID="{906764F0-73BD-4C25-98EE-F67F2380694A}" presName="node" presStyleLbl="node1" presStyleIdx="0" presStyleCnt="3">
        <dgm:presLayoutVars>
          <dgm:bulletEnabled val="1"/>
        </dgm:presLayoutVars>
      </dgm:prSet>
      <dgm:spPr/>
      <dgm:t>
        <a:bodyPr/>
        <a:lstStyle/>
        <a:p>
          <a:endParaRPr lang="es-ES"/>
        </a:p>
      </dgm:t>
    </dgm:pt>
    <dgm:pt modelId="{6565CA2A-1969-4EFD-868C-31B89A233F5A}" type="pres">
      <dgm:prSet presAssocID="{7E6E07D9-BACC-4899-9ACC-0B6E1BFE0CEB}" presName="parTrans" presStyleLbl="bgSibTrans2D1" presStyleIdx="1" presStyleCnt="3"/>
      <dgm:spPr/>
      <dgm:t>
        <a:bodyPr/>
        <a:lstStyle/>
        <a:p>
          <a:endParaRPr lang="es-ES"/>
        </a:p>
      </dgm:t>
    </dgm:pt>
    <dgm:pt modelId="{A3D96601-4BC7-443C-8379-BCDA77194D68}" type="pres">
      <dgm:prSet presAssocID="{58301A67-5B77-4E7C-8DE7-A16CDBD522FF}" presName="node" presStyleLbl="node1" presStyleIdx="1" presStyleCnt="3" custScaleX="104056" custScaleY="99835">
        <dgm:presLayoutVars>
          <dgm:bulletEnabled val="1"/>
        </dgm:presLayoutVars>
      </dgm:prSet>
      <dgm:spPr/>
      <dgm:t>
        <a:bodyPr/>
        <a:lstStyle/>
        <a:p>
          <a:endParaRPr lang="es-ES"/>
        </a:p>
      </dgm:t>
    </dgm:pt>
    <dgm:pt modelId="{D487F80F-EFE7-499C-8044-58B6B38E6EC5}" type="pres">
      <dgm:prSet presAssocID="{BE642CC0-EBF0-435B-99F6-BB7D8F234B59}" presName="parTrans" presStyleLbl="bgSibTrans2D1" presStyleIdx="2" presStyleCnt="3"/>
      <dgm:spPr/>
      <dgm:t>
        <a:bodyPr/>
        <a:lstStyle/>
        <a:p>
          <a:endParaRPr lang="es-ES"/>
        </a:p>
      </dgm:t>
    </dgm:pt>
    <dgm:pt modelId="{2C6143FC-890F-4322-9649-4F342F5B4A02}" type="pres">
      <dgm:prSet presAssocID="{6F2E8E0A-3FCA-4769-9E0E-C81078F8724B}" presName="node" presStyleLbl="node1" presStyleIdx="2" presStyleCnt="3" custScaleX="110374" custScaleY="108929" custRadScaleRad="104337" custRadScaleInc="791">
        <dgm:presLayoutVars>
          <dgm:bulletEnabled val="1"/>
        </dgm:presLayoutVars>
      </dgm:prSet>
      <dgm:spPr/>
      <dgm:t>
        <a:bodyPr/>
        <a:lstStyle/>
        <a:p>
          <a:endParaRPr lang="es-ES"/>
        </a:p>
      </dgm:t>
    </dgm:pt>
  </dgm:ptLst>
  <dgm:cxnLst>
    <dgm:cxn modelId="{3C3CE6BA-2466-459F-A9F9-48B399B9B1CE}" srcId="{D09A3B4A-4FDE-4C3D-A1B8-383AA52F46B4}" destId="{AF909D22-9568-4298-B7D9-D5042B65C710}" srcOrd="0" destOrd="0" parTransId="{F4F3A4DF-1132-4C03-B030-3906D9195A0D}" sibTransId="{B7AD6F1D-C2A2-4BEF-B749-F286574EB902}"/>
    <dgm:cxn modelId="{80747975-6BAB-4DA6-B2F8-36E3E99503AC}" type="presOf" srcId="{906764F0-73BD-4C25-98EE-F67F2380694A}" destId="{3C3A7A0E-403B-41AC-B079-45F89720795B}" srcOrd="0" destOrd="0" presId="urn:microsoft.com/office/officeart/2005/8/layout/radial4"/>
    <dgm:cxn modelId="{00E0B49D-4925-4CCA-B3D6-0030E9DC2E21}" srcId="{AF909D22-9568-4298-B7D9-D5042B65C710}" destId="{906764F0-73BD-4C25-98EE-F67F2380694A}" srcOrd="0" destOrd="0" parTransId="{41A0C0A8-B391-4CFD-BE06-C5A4C125D5BA}" sibTransId="{4F61AE5F-A0F3-4E1A-B6D5-B1916E13F51A}"/>
    <dgm:cxn modelId="{4D6FC6BF-5450-424A-B30F-581C992F5375}" type="presOf" srcId="{58301A67-5B77-4E7C-8DE7-A16CDBD522FF}" destId="{A3D96601-4BC7-443C-8379-BCDA77194D68}" srcOrd="0" destOrd="0" presId="urn:microsoft.com/office/officeart/2005/8/layout/radial4"/>
    <dgm:cxn modelId="{8F6DE1B6-70E9-4D45-8290-AB232DFB277A}" type="presOf" srcId="{AF909D22-9568-4298-B7D9-D5042B65C710}" destId="{54ABC7D0-ADDB-42F6-8095-5119EFBE98BC}" srcOrd="0" destOrd="0" presId="urn:microsoft.com/office/officeart/2005/8/layout/radial4"/>
    <dgm:cxn modelId="{E24B130B-1343-4EF1-92DE-3C270B0277FD}" type="presOf" srcId="{7E6E07D9-BACC-4899-9ACC-0B6E1BFE0CEB}" destId="{6565CA2A-1969-4EFD-868C-31B89A233F5A}" srcOrd="0" destOrd="0" presId="urn:microsoft.com/office/officeart/2005/8/layout/radial4"/>
    <dgm:cxn modelId="{89C0AD02-ABFD-4596-8B3C-6AC2FAD289F6}" srcId="{AF909D22-9568-4298-B7D9-D5042B65C710}" destId="{6F2E8E0A-3FCA-4769-9E0E-C81078F8724B}" srcOrd="2" destOrd="0" parTransId="{BE642CC0-EBF0-435B-99F6-BB7D8F234B59}" sibTransId="{79F736A1-F659-44A2-B423-0A83DEE6B98E}"/>
    <dgm:cxn modelId="{4BB78FB1-8F07-45E0-8803-0F1E94D1BD25}" type="presOf" srcId="{D09A3B4A-4FDE-4C3D-A1B8-383AA52F46B4}" destId="{2866ED5D-753F-4468-A9A0-A443D7C7690D}" srcOrd="0" destOrd="0" presId="urn:microsoft.com/office/officeart/2005/8/layout/radial4"/>
    <dgm:cxn modelId="{7BBE088C-2472-4488-8A2B-21A28C183E35}" type="presOf" srcId="{41A0C0A8-B391-4CFD-BE06-C5A4C125D5BA}" destId="{1960D07A-B107-473E-8AA8-411741F2527B}" srcOrd="0" destOrd="0" presId="urn:microsoft.com/office/officeart/2005/8/layout/radial4"/>
    <dgm:cxn modelId="{23DC4AB3-AF6C-4994-9475-CB5CE5C90C33}" type="presOf" srcId="{BE642CC0-EBF0-435B-99F6-BB7D8F234B59}" destId="{D487F80F-EFE7-499C-8044-58B6B38E6EC5}" srcOrd="0" destOrd="0" presId="urn:microsoft.com/office/officeart/2005/8/layout/radial4"/>
    <dgm:cxn modelId="{C74F54E7-78F8-40DA-966C-558AB42C1851}" type="presOf" srcId="{6F2E8E0A-3FCA-4769-9E0E-C81078F8724B}" destId="{2C6143FC-890F-4322-9649-4F342F5B4A02}" srcOrd="0" destOrd="0" presId="urn:microsoft.com/office/officeart/2005/8/layout/radial4"/>
    <dgm:cxn modelId="{513F292B-371A-46B5-BB0F-F0164910B237}" srcId="{AF909D22-9568-4298-B7D9-D5042B65C710}" destId="{58301A67-5B77-4E7C-8DE7-A16CDBD522FF}" srcOrd="1" destOrd="0" parTransId="{7E6E07D9-BACC-4899-9ACC-0B6E1BFE0CEB}" sibTransId="{4FE3E598-AB16-4A64-8E6D-71106E96BC78}"/>
    <dgm:cxn modelId="{7FACBD82-F01B-4E7F-B3B0-FD9EE73B2CD2}" type="presParOf" srcId="{2866ED5D-753F-4468-A9A0-A443D7C7690D}" destId="{54ABC7D0-ADDB-42F6-8095-5119EFBE98BC}" srcOrd="0" destOrd="0" presId="urn:microsoft.com/office/officeart/2005/8/layout/radial4"/>
    <dgm:cxn modelId="{412298C4-3F18-4F5B-BD7A-EAE94CF1453A}" type="presParOf" srcId="{2866ED5D-753F-4468-A9A0-A443D7C7690D}" destId="{1960D07A-B107-473E-8AA8-411741F2527B}" srcOrd="1" destOrd="0" presId="urn:microsoft.com/office/officeart/2005/8/layout/radial4"/>
    <dgm:cxn modelId="{0148E0F3-FF7F-4237-B94B-0F23FC966250}" type="presParOf" srcId="{2866ED5D-753F-4468-A9A0-A443D7C7690D}" destId="{3C3A7A0E-403B-41AC-B079-45F89720795B}" srcOrd="2" destOrd="0" presId="urn:microsoft.com/office/officeart/2005/8/layout/radial4"/>
    <dgm:cxn modelId="{1237C454-A821-4AC2-B643-D50DD3042E6F}" type="presParOf" srcId="{2866ED5D-753F-4468-A9A0-A443D7C7690D}" destId="{6565CA2A-1969-4EFD-868C-31B89A233F5A}" srcOrd="3" destOrd="0" presId="urn:microsoft.com/office/officeart/2005/8/layout/radial4"/>
    <dgm:cxn modelId="{D83694B5-F636-4B67-A301-B6AF49AC55F3}" type="presParOf" srcId="{2866ED5D-753F-4468-A9A0-A443D7C7690D}" destId="{A3D96601-4BC7-443C-8379-BCDA77194D68}" srcOrd="4" destOrd="0" presId="urn:microsoft.com/office/officeart/2005/8/layout/radial4"/>
    <dgm:cxn modelId="{F5926CE5-3FB2-4E18-89FF-E00E32E1E107}" type="presParOf" srcId="{2866ED5D-753F-4468-A9A0-A443D7C7690D}" destId="{D487F80F-EFE7-499C-8044-58B6B38E6EC5}" srcOrd="5" destOrd="0" presId="urn:microsoft.com/office/officeart/2005/8/layout/radial4"/>
    <dgm:cxn modelId="{25813A12-1CD2-4074-9B80-3805CE57A3B8}" type="presParOf" srcId="{2866ED5D-753F-4468-A9A0-A443D7C7690D}" destId="{2C6143FC-890F-4322-9649-4F342F5B4A0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D3D448-AD02-4807-958F-AA31FA49DDF5}" type="doc">
      <dgm:prSet loTypeId="urn:microsoft.com/office/officeart/2005/8/layout/process4" loCatId="process" qsTypeId="urn:microsoft.com/office/officeart/2005/8/quickstyle/3d1" qsCatId="3D" csTypeId="urn:microsoft.com/office/officeart/2005/8/colors/colorful3" csCatId="colorful" phldr="1"/>
      <dgm:spPr/>
      <dgm:t>
        <a:bodyPr/>
        <a:lstStyle/>
        <a:p>
          <a:endParaRPr lang="es-ES"/>
        </a:p>
      </dgm:t>
    </dgm:pt>
    <dgm:pt modelId="{63BFC067-C5D4-4ADD-9311-ACC48F711446}">
      <dgm:prSet phldrT="[Texto]" phldr="0" custT="1"/>
      <dgm:spPr/>
      <dgm:t>
        <a:bodyPr/>
        <a:lstStyle/>
        <a:p>
          <a:pPr rtl="0"/>
          <a:r>
            <a:rPr lang="es-ES" sz="2800">
              <a:latin typeface="Arial"/>
            </a:rPr>
            <a:t>TIPO DE INVESTIGACIÓN</a:t>
          </a:r>
          <a:endParaRPr lang="es-ES" sz="2800"/>
        </a:p>
      </dgm:t>
    </dgm:pt>
    <dgm:pt modelId="{37C1EF74-CA89-4AD9-9052-FB05697F1034}" type="parTrans" cxnId="{5DBA14D2-D3CB-4E94-8CAE-EC7F5411FC65}">
      <dgm:prSet/>
      <dgm:spPr/>
      <dgm:t>
        <a:bodyPr/>
        <a:lstStyle/>
        <a:p>
          <a:endParaRPr lang="es-ES"/>
        </a:p>
      </dgm:t>
    </dgm:pt>
    <dgm:pt modelId="{3A5A218F-48B8-4B8A-BC53-9BDC2AE4C132}" type="sibTrans" cxnId="{5DBA14D2-D3CB-4E94-8CAE-EC7F5411FC65}">
      <dgm:prSet/>
      <dgm:spPr/>
      <dgm:t>
        <a:bodyPr/>
        <a:lstStyle/>
        <a:p>
          <a:endParaRPr lang="es-ES"/>
        </a:p>
      </dgm:t>
    </dgm:pt>
    <dgm:pt modelId="{6D3EB2EE-5F73-4EFC-BCF3-55E4831409F9}">
      <dgm:prSet phldrT="[Texto]" phldr="0"/>
      <dgm:spPr/>
      <dgm:t>
        <a:bodyPr/>
        <a:lstStyle/>
        <a:p>
          <a:pPr rtl="0"/>
          <a:r>
            <a:rPr lang="es-ES" dirty="0">
              <a:latin typeface="Arial"/>
            </a:rPr>
            <a:t>No Experimental</a:t>
          </a:r>
          <a:endParaRPr lang="es-ES" dirty="0"/>
        </a:p>
      </dgm:t>
    </dgm:pt>
    <dgm:pt modelId="{BD3A130D-05DE-475E-9140-2B4F6604C0AD}" type="parTrans" cxnId="{DC1BEDDB-A80B-461E-B917-BE86B2BC95C3}">
      <dgm:prSet/>
      <dgm:spPr/>
      <dgm:t>
        <a:bodyPr/>
        <a:lstStyle/>
        <a:p>
          <a:endParaRPr lang="es-ES"/>
        </a:p>
      </dgm:t>
    </dgm:pt>
    <dgm:pt modelId="{D72494CE-BD3E-4DAC-9E3B-B8A44D00B5E0}" type="sibTrans" cxnId="{DC1BEDDB-A80B-461E-B917-BE86B2BC95C3}">
      <dgm:prSet/>
      <dgm:spPr/>
      <dgm:t>
        <a:bodyPr/>
        <a:lstStyle/>
        <a:p>
          <a:endParaRPr lang="es-ES"/>
        </a:p>
      </dgm:t>
    </dgm:pt>
    <dgm:pt modelId="{52397B2E-3572-41B1-AA0E-8735965053C5}">
      <dgm:prSet phldrT="[Texto]" phldr="0" custT="1"/>
      <dgm:spPr/>
      <dgm:t>
        <a:bodyPr/>
        <a:lstStyle/>
        <a:p>
          <a:pPr rtl="0"/>
          <a:r>
            <a:rPr lang="es-ES" sz="2800">
              <a:latin typeface="Arial"/>
            </a:rPr>
            <a:t>DISEÑO DE INVESTIGACIÓN</a:t>
          </a:r>
          <a:endParaRPr lang="es-ES" sz="2800"/>
        </a:p>
      </dgm:t>
    </dgm:pt>
    <dgm:pt modelId="{9E2D096C-08B7-4A85-B296-CB441A785916}" type="parTrans" cxnId="{6FCD1AAB-09CF-4396-9401-32B0081601FA}">
      <dgm:prSet/>
      <dgm:spPr/>
      <dgm:t>
        <a:bodyPr/>
        <a:lstStyle/>
        <a:p>
          <a:endParaRPr lang="es-ES"/>
        </a:p>
      </dgm:t>
    </dgm:pt>
    <dgm:pt modelId="{ED75F4D0-B135-4894-AB9D-B615560336DD}" type="sibTrans" cxnId="{6FCD1AAB-09CF-4396-9401-32B0081601FA}">
      <dgm:prSet/>
      <dgm:spPr/>
      <dgm:t>
        <a:bodyPr/>
        <a:lstStyle/>
        <a:p>
          <a:endParaRPr lang="es-ES"/>
        </a:p>
      </dgm:t>
    </dgm:pt>
    <dgm:pt modelId="{5CBBE136-CC87-4BA8-94B0-219C800BE803}">
      <dgm:prSet phldrT="[Texto]" phldr="0"/>
      <dgm:spPr/>
      <dgm:t>
        <a:bodyPr/>
        <a:lstStyle/>
        <a:p>
          <a:r>
            <a:rPr lang="es-ES" dirty="0">
              <a:latin typeface="Arial"/>
            </a:rPr>
            <a:t>Descriptivo</a:t>
          </a:r>
          <a:endParaRPr lang="es-ES" dirty="0"/>
        </a:p>
      </dgm:t>
    </dgm:pt>
    <dgm:pt modelId="{FC77C480-91E7-43F8-98B2-C3E540E50714}" type="parTrans" cxnId="{65A77F58-B4FC-4F3E-BA20-0949C2B454F5}">
      <dgm:prSet/>
      <dgm:spPr/>
      <dgm:t>
        <a:bodyPr/>
        <a:lstStyle/>
        <a:p>
          <a:endParaRPr lang="es-ES"/>
        </a:p>
      </dgm:t>
    </dgm:pt>
    <dgm:pt modelId="{6776A98A-EF72-4D4B-992A-7E8C3FB713AA}" type="sibTrans" cxnId="{65A77F58-B4FC-4F3E-BA20-0949C2B454F5}">
      <dgm:prSet/>
      <dgm:spPr/>
      <dgm:t>
        <a:bodyPr/>
        <a:lstStyle/>
        <a:p>
          <a:endParaRPr lang="es-ES"/>
        </a:p>
      </dgm:t>
    </dgm:pt>
    <dgm:pt modelId="{F7DF8208-8D04-494E-9C4B-09E5AC6661F2}">
      <dgm:prSet phldrT="[Texto]" phldr="0"/>
      <dgm:spPr/>
      <dgm:t>
        <a:bodyPr/>
        <a:lstStyle/>
        <a:p>
          <a:pPr rtl="0"/>
          <a:r>
            <a:rPr lang="es-ES" dirty="0">
              <a:latin typeface="Arial"/>
            </a:rPr>
            <a:t> </a:t>
          </a:r>
          <a:r>
            <a:rPr lang="es-ES">
              <a:latin typeface="Arial"/>
            </a:rPr>
            <a:t>Enfoque </a:t>
          </a:r>
          <a:r>
            <a:rPr lang="es-ES" smtClean="0">
              <a:latin typeface="Arial"/>
            </a:rPr>
            <a:t>Cualitativo</a:t>
          </a:r>
          <a:endParaRPr lang="es-ES" dirty="0"/>
        </a:p>
      </dgm:t>
    </dgm:pt>
    <dgm:pt modelId="{E241A0AB-EAC6-4271-8550-5E3A552ACE23}" type="parTrans" cxnId="{EA03B25F-5A3A-4C5B-94BA-9E8CFF81ECBE}">
      <dgm:prSet/>
      <dgm:spPr/>
      <dgm:t>
        <a:bodyPr/>
        <a:lstStyle/>
        <a:p>
          <a:endParaRPr lang="es-ES"/>
        </a:p>
      </dgm:t>
    </dgm:pt>
    <dgm:pt modelId="{C3A92017-45BC-40AB-8B45-E5C4FBFDD111}" type="sibTrans" cxnId="{EA03B25F-5A3A-4C5B-94BA-9E8CFF81ECBE}">
      <dgm:prSet/>
      <dgm:spPr/>
      <dgm:t>
        <a:bodyPr/>
        <a:lstStyle/>
        <a:p>
          <a:endParaRPr lang="es-ES"/>
        </a:p>
      </dgm:t>
    </dgm:pt>
    <dgm:pt modelId="{06578398-C621-4937-B572-F8B02DE35567}" type="pres">
      <dgm:prSet presAssocID="{62D3D448-AD02-4807-958F-AA31FA49DDF5}" presName="Name0" presStyleCnt="0">
        <dgm:presLayoutVars>
          <dgm:dir/>
          <dgm:animLvl val="lvl"/>
          <dgm:resizeHandles val="exact"/>
        </dgm:presLayoutVars>
      </dgm:prSet>
      <dgm:spPr/>
      <dgm:t>
        <a:bodyPr/>
        <a:lstStyle/>
        <a:p>
          <a:endParaRPr lang="es-ES"/>
        </a:p>
      </dgm:t>
    </dgm:pt>
    <dgm:pt modelId="{042E4DD7-0AFF-4547-B2A7-294369D3A2C5}" type="pres">
      <dgm:prSet presAssocID="{52397B2E-3572-41B1-AA0E-8735965053C5}" presName="boxAndChildren" presStyleCnt="0"/>
      <dgm:spPr/>
    </dgm:pt>
    <dgm:pt modelId="{06599728-B7E7-4A36-AFAE-F38BFC5EAA9E}" type="pres">
      <dgm:prSet presAssocID="{52397B2E-3572-41B1-AA0E-8735965053C5}" presName="parentTextBox" presStyleLbl="node1" presStyleIdx="0" presStyleCnt="2"/>
      <dgm:spPr/>
      <dgm:t>
        <a:bodyPr/>
        <a:lstStyle/>
        <a:p>
          <a:endParaRPr lang="es-ES"/>
        </a:p>
      </dgm:t>
    </dgm:pt>
    <dgm:pt modelId="{C8C411DC-A1DA-4D74-9482-147A64A38F30}" type="pres">
      <dgm:prSet presAssocID="{52397B2E-3572-41B1-AA0E-8735965053C5}" presName="entireBox" presStyleLbl="node1" presStyleIdx="0" presStyleCnt="2"/>
      <dgm:spPr/>
      <dgm:t>
        <a:bodyPr/>
        <a:lstStyle/>
        <a:p>
          <a:endParaRPr lang="es-ES"/>
        </a:p>
      </dgm:t>
    </dgm:pt>
    <dgm:pt modelId="{2D0FE7D3-2BD1-4977-BB59-EC22D999B113}" type="pres">
      <dgm:prSet presAssocID="{52397B2E-3572-41B1-AA0E-8735965053C5}" presName="descendantBox" presStyleCnt="0"/>
      <dgm:spPr/>
    </dgm:pt>
    <dgm:pt modelId="{765B00BE-51ED-40E8-B914-50B1F0809702}" type="pres">
      <dgm:prSet presAssocID="{5CBBE136-CC87-4BA8-94B0-219C800BE803}" presName="childTextBox" presStyleLbl="fgAccFollowNode1" presStyleIdx="0" presStyleCnt="3">
        <dgm:presLayoutVars>
          <dgm:bulletEnabled val="1"/>
        </dgm:presLayoutVars>
      </dgm:prSet>
      <dgm:spPr/>
      <dgm:t>
        <a:bodyPr/>
        <a:lstStyle/>
        <a:p>
          <a:endParaRPr lang="es-ES"/>
        </a:p>
      </dgm:t>
    </dgm:pt>
    <dgm:pt modelId="{F538C2E8-714A-448B-B200-4924D990A7FA}" type="pres">
      <dgm:prSet presAssocID="{F7DF8208-8D04-494E-9C4B-09E5AC6661F2}" presName="childTextBox" presStyleLbl="fgAccFollowNode1" presStyleIdx="1" presStyleCnt="3">
        <dgm:presLayoutVars>
          <dgm:bulletEnabled val="1"/>
        </dgm:presLayoutVars>
      </dgm:prSet>
      <dgm:spPr/>
      <dgm:t>
        <a:bodyPr/>
        <a:lstStyle/>
        <a:p>
          <a:endParaRPr lang="es-ES"/>
        </a:p>
      </dgm:t>
    </dgm:pt>
    <dgm:pt modelId="{2DDB5604-4D9E-4EEB-AB51-607C34A05965}" type="pres">
      <dgm:prSet presAssocID="{3A5A218F-48B8-4B8A-BC53-9BDC2AE4C132}" presName="sp" presStyleCnt="0"/>
      <dgm:spPr/>
    </dgm:pt>
    <dgm:pt modelId="{44537E25-1C14-45DE-A790-3CE454F4883B}" type="pres">
      <dgm:prSet presAssocID="{63BFC067-C5D4-4ADD-9311-ACC48F711446}" presName="arrowAndChildren" presStyleCnt="0"/>
      <dgm:spPr/>
    </dgm:pt>
    <dgm:pt modelId="{E184461B-C5BA-4D45-9956-F3278C6DEDD3}" type="pres">
      <dgm:prSet presAssocID="{63BFC067-C5D4-4ADD-9311-ACC48F711446}" presName="parentTextArrow" presStyleLbl="node1" presStyleIdx="0" presStyleCnt="2"/>
      <dgm:spPr/>
      <dgm:t>
        <a:bodyPr/>
        <a:lstStyle/>
        <a:p>
          <a:endParaRPr lang="es-ES"/>
        </a:p>
      </dgm:t>
    </dgm:pt>
    <dgm:pt modelId="{9094E9EF-1FF4-437E-BD9D-7F7ACC4EA73F}" type="pres">
      <dgm:prSet presAssocID="{63BFC067-C5D4-4ADD-9311-ACC48F711446}" presName="arrow" presStyleLbl="node1" presStyleIdx="1" presStyleCnt="2"/>
      <dgm:spPr/>
      <dgm:t>
        <a:bodyPr/>
        <a:lstStyle/>
        <a:p>
          <a:endParaRPr lang="es-ES"/>
        </a:p>
      </dgm:t>
    </dgm:pt>
    <dgm:pt modelId="{0855C092-589E-4DBE-AF70-496D6EDB6191}" type="pres">
      <dgm:prSet presAssocID="{63BFC067-C5D4-4ADD-9311-ACC48F711446}" presName="descendantArrow" presStyleCnt="0"/>
      <dgm:spPr/>
    </dgm:pt>
    <dgm:pt modelId="{F3841CD3-6D05-4ACD-95C6-73AFC23F80D4}" type="pres">
      <dgm:prSet presAssocID="{6D3EB2EE-5F73-4EFC-BCF3-55E4831409F9}" presName="childTextArrow" presStyleLbl="fgAccFollowNode1" presStyleIdx="2" presStyleCnt="3">
        <dgm:presLayoutVars>
          <dgm:bulletEnabled val="1"/>
        </dgm:presLayoutVars>
      </dgm:prSet>
      <dgm:spPr/>
      <dgm:t>
        <a:bodyPr/>
        <a:lstStyle/>
        <a:p>
          <a:endParaRPr lang="es-ES"/>
        </a:p>
      </dgm:t>
    </dgm:pt>
  </dgm:ptLst>
  <dgm:cxnLst>
    <dgm:cxn modelId="{6FCD1AAB-09CF-4396-9401-32B0081601FA}" srcId="{62D3D448-AD02-4807-958F-AA31FA49DDF5}" destId="{52397B2E-3572-41B1-AA0E-8735965053C5}" srcOrd="1" destOrd="0" parTransId="{9E2D096C-08B7-4A85-B296-CB441A785916}" sibTransId="{ED75F4D0-B135-4894-AB9D-B615560336DD}"/>
    <dgm:cxn modelId="{407F9414-545E-4C30-B676-C1D02393B99C}" type="presOf" srcId="{62D3D448-AD02-4807-958F-AA31FA49DDF5}" destId="{06578398-C621-4937-B572-F8B02DE35567}" srcOrd="0" destOrd="0" presId="urn:microsoft.com/office/officeart/2005/8/layout/process4"/>
    <dgm:cxn modelId="{61505A3B-BA6E-41FD-B557-E61667FEDBB0}" type="presOf" srcId="{63BFC067-C5D4-4ADD-9311-ACC48F711446}" destId="{E184461B-C5BA-4D45-9956-F3278C6DEDD3}" srcOrd="0" destOrd="0" presId="urn:microsoft.com/office/officeart/2005/8/layout/process4"/>
    <dgm:cxn modelId="{6AFE9A7A-CBE2-427F-A078-E14D19834F31}" type="presOf" srcId="{F7DF8208-8D04-494E-9C4B-09E5AC6661F2}" destId="{F538C2E8-714A-448B-B200-4924D990A7FA}" srcOrd="0" destOrd="0" presId="urn:microsoft.com/office/officeart/2005/8/layout/process4"/>
    <dgm:cxn modelId="{DC1BEDDB-A80B-461E-B917-BE86B2BC95C3}" srcId="{63BFC067-C5D4-4ADD-9311-ACC48F711446}" destId="{6D3EB2EE-5F73-4EFC-BCF3-55E4831409F9}" srcOrd="0" destOrd="0" parTransId="{BD3A130D-05DE-475E-9140-2B4F6604C0AD}" sibTransId="{D72494CE-BD3E-4DAC-9E3B-B8A44D00B5E0}"/>
    <dgm:cxn modelId="{40CDC03D-04D7-4109-A68E-A0B603FAC945}" type="presOf" srcId="{6D3EB2EE-5F73-4EFC-BCF3-55E4831409F9}" destId="{F3841CD3-6D05-4ACD-95C6-73AFC23F80D4}" srcOrd="0" destOrd="0" presId="urn:microsoft.com/office/officeart/2005/8/layout/process4"/>
    <dgm:cxn modelId="{EA03B25F-5A3A-4C5B-94BA-9E8CFF81ECBE}" srcId="{52397B2E-3572-41B1-AA0E-8735965053C5}" destId="{F7DF8208-8D04-494E-9C4B-09E5AC6661F2}" srcOrd="1" destOrd="0" parTransId="{E241A0AB-EAC6-4271-8550-5E3A552ACE23}" sibTransId="{C3A92017-45BC-40AB-8B45-E5C4FBFDD111}"/>
    <dgm:cxn modelId="{2BED4908-2A64-4DA5-BEFA-35CBD78242B1}" type="presOf" srcId="{52397B2E-3572-41B1-AA0E-8735965053C5}" destId="{06599728-B7E7-4A36-AFAE-F38BFC5EAA9E}" srcOrd="0" destOrd="0" presId="urn:microsoft.com/office/officeart/2005/8/layout/process4"/>
    <dgm:cxn modelId="{65A77F58-B4FC-4F3E-BA20-0949C2B454F5}" srcId="{52397B2E-3572-41B1-AA0E-8735965053C5}" destId="{5CBBE136-CC87-4BA8-94B0-219C800BE803}" srcOrd="0" destOrd="0" parTransId="{FC77C480-91E7-43F8-98B2-C3E540E50714}" sibTransId="{6776A98A-EF72-4D4B-992A-7E8C3FB713AA}"/>
    <dgm:cxn modelId="{30F48106-73AE-4E74-8B0B-D4A81A8E1D1E}" type="presOf" srcId="{63BFC067-C5D4-4ADD-9311-ACC48F711446}" destId="{9094E9EF-1FF4-437E-BD9D-7F7ACC4EA73F}" srcOrd="1" destOrd="0" presId="urn:microsoft.com/office/officeart/2005/8/layout/process4"/>
    <dgm:cxn modelId="{1662D171-3CC6-46EE-A02D-F1F1263E7539}" type="presOf" srcId="{52397B2E-3572-41B1-AA0E-8735965053C5}" destId="{C8C411DC-A1DA-4D74-9482-147A64A38F30}" srcOrd="1" destOrd="0" presId="urn:microsoft.com/office/officeart/2005/8/layout/process4"/>
    <dgm:cxn modelId="{5DBA14D2-D3CB-4E94-8CAE-EC7F5411FC65}" srcId="{62D3D448-AD02-4807-958F-AA31FA49DDF5}" destId="{63BFC067-C5D4-4ADD-9311-ACC48F711446}" srcOrd="0" destOrd="0" parTransId="{37C1EF74-CA89-4AD9-9052-FB05697F1034}" sibTransId="{3A5A218F-48B8-4B8A-BC53-9BDC2AE4C132}"/>
    <dgm:cxn modelId="{40076680-E53F-4C1F-8CDF-6CE4B278FA1E}" type="presOf" srcId="{5CBBE136-CC87-4BA8-94B0-219C800BE803}" destId="{765B00BE-51ED-40E8-B914-50B1F0809702}" srcOrd="0" destOrd="0" presId="urn:microsoft.com/office/officeart/2005/8/layout/process4"/>
    <dgm:cxn modelId="{79CF35EE-8F33-4F28-97BC-AB3891244E72}" type="presParOf" srcId="{06578398-C621-4937-B572-F8B02DE35567}" destId="{042E4DD7-0AFF-4547-B2A7-294369D3A2C5}" srcOrd="0" destOrd="0" presId="urn:microsoft.com/office/officeart/2005/8/layout/process4"/>
    <dgm:cxn modelId="{FEEE1C4F-1152-4539-8D08-01EBE17CDE66}" type="presParOf" srcId="{042E4DD7-0AFF-4547-B2A7-294369D3A2C5}" destId="{06599728-B7E7-4A36-AFAE-F38BFC5EAA9E}" srcOrd="0" destOrd="0" presId="urn:microsoft.com/office/officeart/2005/8/layout/process4"/>
    <dgm:cxn modelId="{299D0C82-26BB-4D9B-BB89-50793F1733AD}" type="presParOf" srcId="{042E4DD7-0AFF-4547-B2A7-294369D3A2C5}" destId="{C8C411DC-A1DA-4D74-9482-147A64A38F30}" srcOrd="1" destOrd="0" presId="urn:microsoft.com/office/officeart/2005/8/layout/process4"/>
    <dgm:cxn modelId="{8AB56227-C238-4200-9180-398082B0FC31}" type="presParOf" srcId="{042E4DD7-0AFF-4547-B2A7-294369D3A2C5}" destId="{2D0FE7D3-2BD1-4977-BB59-EC22D999B113}" srcOrd="2" destOrd="0" presId="urn:microsoft.com/office/officeart/2005/8/layout/process4"/>
    <dgm:cxn modelId="{2FBFE9F7-E454-48DC-97F0-70A6AE357C27}" type="presParOf" srcId="{2D0FE7D3-2BD1-4977-BB59-EC22D999B113}" destId="{765B00BE-51ED-40E8-B914-50B1F0809702}" srcOrd="0" destOrd="0" presId="urn:microsoft.com/office/officeart/2005/8/layout/process4"/>
    <dgm:cxn modelId="{12E2F9B4-908B-4CD9-B259-F433659D3CBF}" type="presParOf" srcId="{2D0FE7D3-2BD1-4977-BB59-EC22D999B113}" destId="{F538C2E8-714A-448B-B200-4924D990A7FA}" srcOrd="1" destOrd="0" presId="urn:microsoft.com/office/officeart/2005/8/layout/process4"/>
    <dgm:cxn modelId="{3A76DD3E-7025-4651-AC25-8342925BFE10}" type="presParOf" srcId="{06578398-C621-4937-B572-F8B02DE35567}" destId="{2DDB5604-4D9E-4EEB-AB51-607C34A05965}" srcOrd="1" destOrd="0" presId="urn:microsoft.com/office/officeart/2005/8/layout/process4"/>
    <dgm:cxn modelId="{7BF4C658-A23A-4201-832E-55D65F80638B}" type="presParOf" srcId="{06578398-C621-4937-B572-F8B02DE35567}" destId="{44537E25-1C14-45DE-A790-3CE454F4883B}" srcOrd="2" destOrd="0" presId="urn:microsoft.com/office/officeart/2005/8/layout/process4"/>
    <dgm:cxn modelId="{B1667D4F-AC22-4EB3-80F5-8C9289BB01BC}" type="presParOf" srcId="{44537E25-1C14-45DE-A790-3CE454F4883B}" destId="{E184461B-C5BA-4D45-9956-F3278C6DEDD3}" srcOrd="0" destOrd="0" presId="urn:microsoft.com/office/officeart/2005/8/layout/process4"/>
    <dgm:cxn modelId="{0115D875-D6D9-4452-8786-F518EDDB37D8}" type="presParOf" srcId="{44537E25-1C14-45DE-A790-3CE454F4883B}" destId="{9094E9EF-1FF4-437E-BD9D-7F7ACC4EA73F}" srcOrd="1" destOrd="0" presId="urn:microsoft.com/office/officeart/2005/8/layout/process4"/>
    <dgm:cxn modelId="{6B9DC20F-4AAD-4943-8E23-1011E14D1D1D}" type="presParOf" srcId="{44537E25-1C14-45DE-A790-3CE454F4883B}" destId="{0855C092-589E-4DBE-AF70-496D6EDB6191}" srcOrd="2" destOrd="0" presId="urn:microsoft.com/office/officeart/2005/8/layout/process4"/>
    <dgm:cxn modelId="{477BCD64-E392-401C-B340-C6C736880BD9}" type="presParOf" srcId="{0855C092-589E-4DBE-AF70-496D6EDB6191}" destId="{F3841CD3-6D05-4ACD-95C6-73AFC23F80D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A5D1AC-6A76-4AE3-9F9B-A2529D91D331}" type="doc">
      <dgm:prSet loTypeId="urn:microsoft.com/office/officeart/2005/8/layout/equation2" loCatId="relationship" qsTypeId="urn:microsoft.com/office/officeart/2005/8/quickstyle/simple1" qsCatId="simple" csTypeId="urn:microsoft.com/office/officeart/2005/8/colors/accent1_4" csCatId="accent1" phldr="1"/>
      <dgm:spPr/>
    </dgm:pt>
    <dgm:pt modelId="{6D2A458C-3036-4FEC-98F8-E41F34F27D26}">
      <dgm:prSet phldrT="[Texto]" phldr="0"/>
      <dgm:spPr/>
      <dgm:t>
        <a:bodyPr/>
        <a:lstStyle/>
        <a:p>
          <a:pPr rtl="0"/>
          <a:r>
            <a:rPr lang="es-ES" smtClean="0">
              <a:solidFill>
                <a:schemeClr val="bg1"/>
              </a:solidFill>
              <a:latin typeface="Arial"/>
            </a:rPr>
            <a:t>68 peritos especializados en auditoría</a:t>
          </a:r>
          <a:endParaRPr lang="es-ES" dirty="0">
            <a:solidFill>
              <a:schemeClr val="bg1"/>
            </a:solidFill>
            <a:latin typeface="Arial"/>
          </a:endParaRPr>
        </a:p>
      </dgm:t>
    </dgm:pt>
    <dgm:pt modelId="{4E514AC5-0E70-4E01-8FA8-EC71C2985AC2}" type="parTrans" cxnId="{1AD8CECF-5232-4217-9D40-EEC18EDB4F18}">
      <dgm:prSet/>
      <dgm:spPr/>
      <dgm:t>
        <a:bodyPr/>
        <a:lstStyle/>
        <a:p>
          <a:endParaRPr lang="es-EC"/>
        </a:p>
      </dgm:t>
    </dgm:pt>
    <dgm:pt modelId="{8655CA04-24FD-4882-BAFF-3D53767F3042}" type="sibTrans" cxnId="{1AD8CECF-5232-4217-9D40-EEC18EDB4F18}">
      <dgm:prSet/>
      <dgm:spPr/>
      <dgm:t>
        <a:bodyPr/>
        <a:lstStyle/>
        <a:p>
          <a:endParaRPr lang="es-ES"/>
        </a:p>
      </dgm:t>
    </dgm:pt>
    <dgm:pt modelId="{E2881D13-A624-45CC-B5AF-C0014A41A6A8}">
      <dgm:prSet phldrT="[Texto]" phldr="0" custT="1"/>
      <dgm:spPr/>
      <dgm:t>
        <a:bodyPr/>
        <a:lstStyle/>
        <a:p>
          <a:pPr rtl="0"/>
          <a:r>
            <a:rPr lang="es-ES" sz="2000" dirty="0" smtClean="0">
              <a:solidFill>
                <a:schemeClr val="tx1"/>
              </a:solidFill>
              <a:latin typeface="Arial"/>
            </a:rPr>
            <a:t>Método aleatorio</a:t>
          </a:r>
        </a:p>
        <a:p>
          <a:pPr rtl="0"/>
          <a:r>
            <a:rPr lang="es-ES" sz="2000" b="1" dirty="0" smtClean="0">
              <a:solidFill>
                <a:schemeClr val="tx1"/>
              </a:solidFill>
              <a:latin typeface="Arial"/>
            </a:rPr>
            <a:t>11 PERITOS</a:t>
          </a:r>
          <a:endParaRPr lang="es-ES" sz="2000" b="1" dirty="0">
            <a:solidFill>
              <a:schemeClr val="tx1"/>
            </a:solidFill>
          </a:endParaRPr>
        </a:p>
      </dgm:t>
    </dgm:pt>
    <dgm:pt modelId="{0C63DB62-EB1C-45E3-B5BB-EF8BBF805171}" type="parTrans" cxnId="{C0A5A6E8-B1EE-47D8-B64E-436FA0AA0D51}">
      <dgm:prSet/>
      <dgm:spPr/>
      <dgm:t>
        <a:bodyPr/>
        <a:lstStyle/>
        <a:p>
          <a:endParaRPr lang="es-EC"/>
        </a:p>
      </dgm:t>
    </dgm:pt>
    <dgm:pt modelId="{687099A9-58BD-4504-A313-9C2405808DCB}" type="sibTrans" cxnId="{C0A5A6E8-B1EE-47D8-B64E-436FA0AA0D51}">
      <dgm:prSet/>
      <dgm:spPr/>
      <dgm:t>
        <a:bodyPr/>
        <a:lstStyle/>
        <a:p>
          <a:endParaRPr lang="es-ES"/>
        </a:p>
      </dgm:t>
    </dgm:pt>
    <dgm:pt modelId="{6A78B170-4E6D-4ADC-8BAF-D41F215F77F9}" type="pres">
      <dgm:prSet presAssocID="{13A5D1AC-6A76-4AE3-9F9B-A2529D91D331}" presName="Name0" presStyleCnt="0">
        <dgm:presLayoutVars>
          <dgm:dir/>
          <dgm:resizeHandles val="exact"/>
        </dgm:presLayoutVars>
      </dgm:prSet>
      <dgm:spPr/>
    </dgm:pt>
    <dgm:pt modelId="{313575D6-5483-4033-AFD2-74A620526344}" type="pres">
      <dgm:prSet presAssocID="{13A5D1AC-6A76-4AE3-9F9B-A2529D91D331}" presName="vNodes" presStyleCnt="0"/>
      <dgm:spPr/>
    </dgm:pt>
    <dgm:pt modelId="{B825EE83-5608-4968-90CF-15F82BE32ACE}" type="pres">
      <dgm:prSet presAssocID="{6D2A458C-3036-4FEC-98F8-E41F34F27D26}" presName="node" presStyleLbl="node1" presStyleIdx="0" presStyleCnt="2" custScaleX="125599" custScaleY="121561">
        <dgm:presLayoutVars>
          <dgm:bulletEnabled val="1"/>
        </dgm:presLayoutVars>
      </dgm:prSet>
      <dgm:spPr/>
      <dgm:t>
        <a:bodyPr/>
        <a:lstStyle/>
        <a:p>
          <a:endParaRPr lang="es-ES"/>
        </a:p>
      </dgm:t>
    </dgm:pt>
    <dgm:pt modelId="{FB72682B-71B1-49A8-851A-D5BB904967D5}" type="pres">
      <dgm:prSet presAssocID="{13A5D1AC-6A76-4AE3-9F9B-A2529D91D331}" presName="sibTransLast" presStyleLbl="sibTrans2D1" presStyleIdx="0" presStyleCnt="1"/>
      <dgm:spPr/>
      <dgm:t>
        <a:bodyPr/>
        <a:lstStyle/>
        <a:p>
          <a:endParaRPr lang="es-ES"/>
        </a:p>
      </dgm:t>
    </dgm:pt>
    <dgm:pt modelId="{337DC915-438B-4610-83C4-29216D928056}" type="pres">
      <dgm:prSet presAssocID="{13A5D1AC-6A76-4AE3-9F9B-A2529D91D331}" presName="connectorText" presStyleLbl="sibTrans2D1" presStyleIdx="0" presStyleCnt="1"/>
      <dgm:spPr/>
      <dgm:t>
        <a:bodyPr/>
        <a:lstStyle/>
        <a:p>
          <a:endParaRPr lang="es-ES"/>
        </a:p>
      </dgm:t>
    </dgm:pt>
    <dgm:pt modelId="{83D07035-DC4D-4504-A2DE-ED4B400937D9}" type="pres">
      <dgm:prSet presAssocID="{13A5D1AC-6A76-4AE3-9F9B-A2529D91D331}" presName="lastNode" presStyleLbl="node1" presStyleIdx="1" presStyleCnt="2">
        <dgm:presLayoutVars>
          <dgm:bulletEnabled val="1"/>
        </dgm:presLayoutVars>
      </dgm:prSet>
      <dgm:spPr/>
      <dgm:t>
        <a:bodyPr/>
        <a:lstStyle/>
        <a:p>
          <a:endParaRPr lang="es-ES"/>
        </a:p>
      </dgm:t>
    </dgm:pt>
  </dgm:ptLst>
  <dgm:cxnLst>
    <dgm:cxn modelId="{AC33B41C-8D97-4D9B-98AC-091C8BD9AB3B}" type="presOf" srcId="{8655CA04-24FD-4882-BAFF-3D53767F3042}" destId="{337DC915-438B-4610-83C4-29216D928056}" srcOrd="1" destOrd="0" presId="urn:microsoft.com/office/officeart/2005/8/layout/equation2"/>
    <dgm:cxn modelId="{FC0D8F21-ABC5-4525-9CE5-F5C2A43AD9B3}" type="presOf" srcId="{E2881D13-A624-45CC-B5AF-C0014A41A6A8}" destId="{83D07035-DC4D-4504-A2DE-ED4B400937D9}" srcOrd="0" destOrd="0" presId="urn:microsoft.com/office/officeart/2005/8/layout/equation2"/>
    <dgm:cxn modelId="{0E24DB71-DB12-4234-BC8E-AF188773D725}" type="presOf" srcId="{13A5D1AC-6A76-4AE3-9F9B-A2529D91D331}" destId="{6A78B170-4E6D-4ADC-8BAF-D41F215F77F9}" srcOrd="0" destOrd="0" presId="urn:microsoft.com/office/officeart/2005/8/layout/equation2"/>
    <dgm:cxn modelId="{CEAC3D78-7770-40B9-9956-45FB46460040}" type="presOf" srcId="{8655CA04-24FD-4882-BAFF-3D53767F3042}" destId="{FB72682B-71B1-49A8-851A-D5BB904967D5}" srcOrd="0" destOrd="0" presId="urn:microsoft.com/office/officeart/2005/8/layout/equation2"/>
    <dgm:cxn modelId="{C0A5A6E8-B1EE-47D8-B64E-436FA0AA0D51}" srcId="{13A5D1AC-6A76-4AE3-9F9B-A2529D91D331}" destId="{E2881D13-A624-45CC-B5AF-C0014A41A6A8}" srcOrd="1" destOrd="0" parTransId="{0C63DB62-EB1C-45E3-B5BB-EF8BBF805171}" sibTransId="{687099A9-58BD-4504-A313-9C2405808DCB}"/>
    <dgm:cxn modelId="{B8A3A4F5-9F31-4B1A-BB3D-8451A72C0CD0}" type="presOf" srcId="{6D2A458C-3036-4FEC-98F8-E41F34F27D26}" destId="{B825EE83-5608-4968-90CF-15F82BE32ACE}" srcOrd="0" destOrd="0" presId="urn:microsoft.com/office/officeart/2005/8/layout/equation2"/>
    <dgm:cxn modelId="{1AD8CECF-5232-4217-9D40-EEC18EDB4F18}" srcId="{13A5D1AC-6A76-4AE3-9F9B-A2529D91D331}" destId="{6D2A458C-3036-4FEC-98F8-E41F34F27D26}" srcOrd="0" destOrd="0" parTransId="{4E514AC5-0E70-4E01-8FA8-EC71C2985AC2}" sibTransId="{8655CA04-24FD-4882-BAFF-3D53767F3042}"/>
    <dgm:cxn modelId="{C5337320-3AC6-432B-B2CB-99587818274C}" type="presParOf" srcId="{6A78B170-4E6D-4ADC-8BAF-D41F215F77F9}" destId="{313575D6-5483-4033-AFD2-74A620526344}" srcOrd="0" destOrd="0" presId="urn:microsoft.com/office/officeart/2005/8/layout/equation2"/>
    <dgm:cxn modelId="{2C8EB24C-405E-4917-AB0C-3642B395D81B}" type="presParOf" srcId="{313575D6-5483-4033-AFD2-74A620526344}" destId="{B825EE83-5608-4968-90CF-15F82BE32ACE}" srcOrd="0" destOrd="0" presId="urn:microsoft.com/office/officeart/2005/8/layout/equation2"/>
    <dgm:cxn modelId="{C56F8F78-3613-453B-994C-9BDC8218FC80}" type="presParOf" srcId="{6A78B170-4E6D-4ADC-8BAF-D41F215F77F9}" destId="{FB72682B-71B1-49A8-851A-D5BB904967D5}" srcOrd="1" destOrd="0" presId="urn:microsoft.com/office/officeart/2005/8/layout/equation2"/>
    <dgm:cxn modelId="{F3717366-214F-4CBE-A891-1E49940AEDF2}" type="presParOf" srcId="{FB72682B-71B1-49A8-851A-D5BB904967D5}" destId="{337DC915-438B-4610-83C4-29216D928056}" srcOrd="0" destOrd="0" presId="urn:microsoft.com/office/officeart/2005/8/layout/equation2"/>
    <dgm:cxn modelId="{524548B1-7A44-4E8D-BE9C-E3DF9213EAA1}" type="presParOf" srcId="{6A78B170-4E6D-4ADC-8BAF-D41F215F77F9}" destId="{83D07035-DC4D-4504-A2DE-ED4B400937D9}"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2602A6-9B17-4B7D-BF22-5A7B9F3828FD}" type="doc">
      <dgm:prSet loTypeId="urn:microsoft.com/office/officeart/2005/8/layout/orgChart1" loCatId="hierarchy" qsTypeId="urn:microsoft.com/office/officeart/2005/8/quickstyle/simple3" qsCatId="simple" csTypeId="urn:microsoft.com/office/officeart/2005/8/colors/accent3_4" csCatId="accent3" phldr="1"/>
      <dgm:spPr/>
      <dgm:t>
        <a:bodyPr/>
        <a:lstStyle/>
        <a:p>
          <a:endParaRPr lang="es-EC"/>
        </a:p>
      </dgm:t>
    </dgm:pt>
    <dgm:pt modelId="{9DE60404-F814-44D2-8A5B-4DFB92739C29}">
      <dgm:prSet/>
      <dgm:spPr/>
      <dgm:t>
        <a:bodyPr/>
        <a:lstStyle/>
        <a:p>
          <a:r>
            <a:rPr lang="es-EC" dirty="0" smtClean="0"/>
            <a:t>Entrevista enfocada </a:t>
          </a:r>
          <a:r>
            <a:rPr lang="es-EC" dirty="0"/>
            <a:t>a los </a:t>
          </a:r>
          <a:r>
            <a:rPr lang="es-EC" dirty="0" smtClean="0"/>
            <a:t>peritos especializados en auditoría</a:t>
          </a:r>
          <a:endParaRPr lang="es-EC" dirty="0"/>
        </a:p>
      </dgm:t>
    </dgm:pt>
    <dgm:pt modelId="{02638F41-3B76-4341-8852-42664AA2BF5B}" type="parTrans" cxnId="{1A0A9993-BA4D-4A3D-8A51-5E1A29731406}">
      <dgm:prSet/>
      <dgm:spPr/>
      <dgm:t>
        <a:bodyPr/>
        <a:lstStyle/>
        <a:p>
          <a:endParaRPr lang="es-EC"/>
        </a:p>
      </dgm:t>
    </dgm:pt>
    <dgm:pt modelId="{48D84261-87E2-431B-94DE-13EF963A69D9}" type="sibTrans" cxnId="{1A0A9993-BA4D-4A3D-8A51-5E1A29731406}">
      <dgm:prSet/>
      <dgm:spPr/>
      <dgm:t>
        <a:bodyPr/>
        <a:lstStyle/>
        <a:p>
          <a:endParaRPr lang="es-EC"/>
        </a:p>
      </dgm:t>
    </dgm:pt>
    <dgm:pt modelId="{D290180C-3DCB-467A-9F6B-56BEC68A604A}">
      <dgm:prSet/>
      <dgm:spPr/>
      <dgm:t>
        <a:bodyPr/>
        <a:lstStyle/>
        <a:p>
          <a:r>
            <a:rPr lang="es-EC" dirty="0"/>
            <a:t>Conocer su opinión, conocimientos y </a:t>
          </a:r>
          <a:r>
            <a:rPr lang="es-EC" dirty="0" smtClean="0"/>
            <a:t>metodología aplicadas </a:t>
          </a:r>
          <a:endParaRPr lang="es-EC" dirty="0"/>
        </a:p>
      </dgm:t>
    </dgm:pt>
    <dgm:pt modelId="{E36FB5AD-120C-45FF-87C2-8A9FFEA0E4D4}" type="parTrans" cxnId="{6687164D-44FC-4B50-BDE4-EE6D504B4C4C}">
      <dgm:prSet/>
      <dgm:spPr/>
      <dgm:t>
        <a:bodyPr/>
        <a:lstStyle/>
        <a:p>
          <a:endParaRPr lang="es-EC"/>
        </a:p>
      </dgm:t>
    </dgm:pt>
    <dgm:pt modelId="{3D4D7852-6ED0-4671-8CA4-1EC3C557C2FA}" type="sibTrans" cxnId="{6687164D-44FC-4B50-BDE4-EE6D504B4C4C}">
      <dgm:prSet/>
      <dgm:spPr/>
      <dgm:t>
        <a:bodyPr/>
        <a:lstStyle/>
        <a:p>
          <a:endParaRPr lang="es-EC"/>
        </a:p>
      </dgm:t>
    </dgm:pt>
    <dgm:pt modelId="{7438B388-F21E-4C7E-89DA-E4A67D6A34CC}">
      <dgm:prSet/>
      <dgm:spPr/>
      <dgm:t>
        <a:bodyPr/>
        <a:lstStyle/>
        <a:p>
          <a:r>
            <a:rPr lang="es-EC" dirty="0"/>
            <a:t>Ejecución de su trabajo </a:t>
          </a:r>
          <a:r>
            <a:rPr lang="es-EC" dirty="0" smtClean="0"/>
            <a:t>pericial</a:t>
          </a:r>
          <a:endParaRPr lang="es-EC" dirty="0"/>
        </a:p>
      </dgm:t>
    </dgm:pt>
    <dgm:pt modelId="{51935F74-9AFA-410C-B314-6708E6D80781}" type="parTrans" cxnId="{110AE2A5-D620-4DC7-9B84-22D8B17FE218}">
      <dgm:prSet/>
      <dgm:spPr/>
      <dgm:t>
        <a:bodyPr/>
        <a:lstStyle/>
        <a:p>
          <a:endParaRPr lang="es-EC"/>
        </a:p>
      </dgm:t>
    </dgm:pt>
    <dgm:pt modelId="{2BDD185E-768A-4076-94FD-E736E5FDE37F}" type="sibTrans" cxnId="{110AE2A5-D620-4DC7-9B84-22D8B17FE218}">
      <dgm:prSet/>
      <dgm:spPr/>
      <dgm:t>
        <a:bodyPr/>
        <a:lstStyle/>
        <a:p>
          <a:endParaRPr lang="es-EC"/>
        </a:p>
      </dgm:t>
    </dgm:pt>
    <dgm:pt modelId="{4BE05C4E-363A-4E64-B331-B2727472532A}">
      <dgm:prSet/>
      <dgm:spPr/>
      <dgm:t>
        <a:bodyPr/>
        <a:lstStyle/>
        <a:p>
          <a:r>
            <a:rPr lang="es-EC" dirty="0" smtClean="0"/>
            <a:t>14 preguntas</a:t>
          </a:r>
          <a:endParaRPr lang="es-EC" dirty="0"/>
        </a:p>
      </dgm:t>
    </dgm:pt>
    <dgm:pt modelId="{7707199C-739F-4AD9-9C15-72FE05AEF937}" type="parTrans" cxnId="{157BC603-6877-4D34-A58E-0AD177171B71}">
      <dgm:prSet/>
      <dgm:spPr/>
      <dgm:t>
        <a:bodyPr/>
        <a:lstStyle/>
        <a:p>
          <a:endParaRPr lang="es-EC"/>
        </a:p>
      </dgm:t>
    </dgm:pt>
    <dgm:pt modelId="{1EA9E8ED-7BC0-482B-890F-94CEA0AFDC5A}" type="sibTrans" cxnId="{157BC603-6877-4D34-A58E-0AD177171B71}">
      <dgm:prSet/>
      <dgm:spPr/>
      <dgm:t>
        <a:bodyPr/>
        <a:lstStyle/>
        <a:p>
          <a:endParaRPr lang="es-EC"/>
        </a:p>
      </dgm:t>
    </dgm:pt>
    <dgm:pt modelId="{EB6717F0-C51D-4FFF-97AA-2F3F300662FA}" type="pres">
      <dgm:prSet presAssocID="{6B2602A6-9B17-4B7D-BF22-5A7B9F3828FD}" presName="hierChild1" presStyleCnt="0">
        <dgm:presLayoutVars>
          <dgm:orgChart val="1"/>
          <dgm:chPref val="1"/>
          <dgm:dir/>
          <dgm:animOne val="branch"/>
          <dgm:animLvl val="lvl"/>
          <dgm:resizeHandles/>
        </dgm:presLayoutVars>
      </dgm:prSet>
      <dgm:spPr/>
      <dgm:t>
        <a:bodyPr/>
        <a:lstStyle/>
        <a:p>
          <a:endParaRPr lang="es-ES"/>
        </a:p>
      </dgm:t>
    </dgm:pt>
    <dgm:pt modelId="{72AEA10F-7ACA-4873-B43B-7580F98B5F0E}" type="pres">
      <dgm:prSet presAssocID="{9DE60404-F814-44D2-8A5B-4DFB92739C29}" presName="hierRoot1" presStyleCnt="0">
        <dgm:presLayoutVars>
          <dgm:hierBranch val="init"/>
        </dgm:presLayoutVars>
      </dgm:prSet>
      <dgm:spPr/>
    </dgm:pt>
    <dgm:pt modelId="{9FFA9266-B010-460A-B6F2-63B66665E7CF}" type="pres">
      <dgm:prSet presAssocID="{9DE60404-F814-44D2-8A5B-4DFB92739C29}" presName="rootComposite1" presStyleCnt="0"/>
      <dgm:spPr/>
    </dgm:pt>
    <dgm:pt modelId="{C352CEE8-880E-4D3E-B052-B10EB08662EB}" type="pres">
      <dgm:prSet presAssocID="{9DE60404-F814-44D2-8A5B-4DFB92739C29}" presName="rootText1" presStyleLbl="node0" presStyleIdx="0" presStyleCnt="4">
        <dgm:presLayoutVars>
          <dgm:chPref val="3"/>
        </dgm:presLayoutVars>
      </dgm:prSet>
      <dgm:spPr/>
      <dgm:t>
        <a:bodyPr/>
        <a:lstStyle/>
        <a:p>
          <a:endParaRPr lang="es-ES"/>
        </a:p>
      </dgm:t>
    </dgm:pt>
    <dgm:pt modelId="{8B96BBE2-CDF0-4863-B236-AC2AFE94B14E}" type="pres">
      <dgm:prSet presAssocID="{9DE60404-F814-44D2-8A5B-4DFB92739C29}" presName="rootConnector1" presStyleLbl="node1" presStyleIdx="0" presStyleCnt="0"/>
      <dgm:spPr/>
      <dgm:t>
        <a:bodyPr/>
        <a:lstStyle/>
        <a:p>
          <a:endParaRPr lang="es-ES"/>
        </a:p>
      </dgm:t>
    </dgm:pt>
    <dgm:pt modelId="{56824BF8-C436-46FC-BBC2-90502AACCE7C}" type="pres">
      <dgm:prSet presAssocID="{9DE60404-F814-44D2-8A5B-4DFB92739C29}" presName="hierChild2" presStyleCnt="0"/>
      <dgm:spPr/>
    </dgm:pt>
    <dgm:pt modelId="{FFB4DD65-BB80-427B-A77F-8FBCB8A793EA}" type="pres">
      <dgm:prSet presAssocID="{9DE60404-F814-44D2-8A5B-4DFB92739C29}" presName="hierChild3" presStyleCnt="0"/>
      <dgm:spPr/>
    </dgm:pt>
    <dgm:pt modelId="{FA9A091D-1987-4830-8216-66A0CFA210B2}" type="pres">
      <dgm:prSet presAssocID="{4BE05C4E-363A-4E64-B331-B2727472532A}" presName="hierRoot1" presStyleCnt="0">
        <dgm:presLayoutVars>
          <dgm:hierBranch val="init"/>
        </dgm:presLayoutVars>
      </dgm:prSet>
      <dgm:spPr/>
    </dgm:pt>
    <dgm:pt modelId="{922992DB-1D5A-42AD-8E76-B523ED94BB5E}" type="pres">
      <dgm:prSet presAssocID="{4BE05C4E-363A-4E64-B331-B2727472532A}" presName="rootComposite1" presStyleCnt="0"/>
      <dgm:spPr/>
    </dgm:pt>
    <dgm:pt modelId="{622E38CF-EF28-4430-A473-542D173A4835}" type="pres">
      <dgm:prSet presAssocID="{4BE05C4E-363A-4E64-B331-B2727472532A}" presName="rootText1" presStyleLbl="node0" presStyleIdx="1" presStyleCnt="4">
        <dgm:presLayoutVars>
          <dgm:chPref val="3"/>
        </dgm:presLayoutVars>
      </dgm:prSet>
      <dgm:spPr/>
      <dgm:t>
        <a:bodyPr/>
        <a:lstStyle/>
        <a:p>
          <a:endParaRPr lang="es-ES"/>
        </a:p>
      </dgm:t>
    </dgm:pt>
    <dgm:pt modelId="{7C4EC7E1-81E7-43A1-B90A-ADFACFF8AE46}" type="pres">
      <dgm:prSet presAssocID="{4BE05C4E-363A-4E64-B331-B2727472532A}" presName="rootConnector1" presStyleLbl="node1" presStyleIdx="0" presStyleCnt="0"/>
      <dgm:spPr/>
      <dgm:t>
        <a:bodyPr/>
        <a:lstStyle/>
        <a:p>
          <a:endParaRPr lang="es-ES"/>
        </a:p>
      </dgm:t>
    </dgm:pt>
    <dgm:pt modelId="{72778634-BEEB-4E61-A0C1-4A5043548873}" type="pres">
      <dgm:prSet presAssocID="{4BE05C4E-363A-4E64-B331-B2727472532A}" presName="hierChild2" presStyleCnt="0"/>
      <dgm:spPr/>
    </dgm:pt>
    <dgm:pt modelId="{AFB87796-5D27-416D-818E-8809F160F1AA}" type="pres">
      <dgm:prSet presAssocID="{4BE05C4E-363A-4E64-B331-B2727472532A}" presName="hierChild3" presStyleCnt="0"/>
      <dgm:spPr/>
    </dgm:pt>
    <dgm:pt modelId="{6063F936-7711-498D-9173-9559C1468F95}" type="pres">
      <dgm:prSet presAssocID="{D290180C-3DCB-467A-9F6B-56BEC68A604A}" presName="hierRoot1" presStyleCnt="0">
        <dgm:presLayoutVars>
          <dgm:hierBranch val="init"/>
        </dgm:presLayoutVars>
      </dgm:prSet>
      <dgm:spPr/>
    </dgm:pt>
    <dgm:pt modelId="{C86E135F-3E2A-4197-B1DD-C4B8B512797C}" type="pres">
      <dgm:prSet presAssocID="{D290180C-3DCB-467A-9F6B-56BEC68A604A}" presName="rootComposite1" presStyleCnt="0"/>
      <dgm:spPr/>
    </dgm:pt>
    <dgm:pt modelId="{E948A1DD-73B2-462A-9E90-0BDEBBB6541A}" type="pres">
      <dgm:prSet presAssocID="{D290180C-3DCB-467A-9F6B-56BEC68A604A}" presName="rootText1" presStyleLbl="node0" presStyleIdx="2" presStyleCnt="4">
        <dgm:presLayoutVars>
          <dgm:chPref val="3"/>
        </dgm:presLayoutVars>
      </dgm:prSet>
      <dgm:spPr/>
      <dgm:t>
        <a:bodyPr/>
        <a:lstStyle/>
        <a:p>
          <a:endParaRPr lang="es-ES"/>
        </a:p>
      </dgm:t>
    </dgm:pt>
    <dgm:pt modelId="{0DF3F39E-2FEF-457E-85B9-878B5513CAB2}" type="pres">
      <dgm:prSet presAssocID="{D290180C-3DCB-467A-9F6B-56BEC68A604A}" presName="rootConnector1" presStyleLbl="node1" presStyleIdx="0" presStyleCnt="0"/>
      <dgm:spPr/>
      <dgm:t>
        <a:bodyPr/>
        <a:lstStyle/>
        <a:p>
          <a:endParaRPr lang="es-ES"/>
        </a:p>
      </dgm:t>
    </dgm:pt>
    <dgm:pt modelId="{86EBB86B-6ADE-4B5E-ADF7-0D4D58D49392}" type="pres">
      <dgm:prSet presAssocID="{D290180C-3DCB-467A-9F6B-56BEC68A604A}" presName="hierChild2" presStyleCnt="0"/>
      <dgm:spPr/>
    </dgm:pt>
    <dgm:pt modelId="{B0B94553-D802-46B4-A003-435C8A69FD29}" type="pres">
      <dgm:prSet presAssocID="{D290180C-3DCB-467A-9F6B-56BEC68A604A}" presName="hierChild3" presStyleCnt="0"/>
      <dgm:spPr/>
    </dgm:pt>
    <dgm:pt modelId="{DF12C2AF-DE5A-4210-A6A6-AAEAC972FF83}" type="pres">
      <dgm:prSet presAssocID="{7438B388-F21E-4C7E-89DA-E4A67D6A34CC}" presName="hierRoot1" presStyleCnt="0">
        <dgm:presLayoutVars>
          <dgm:hierBranch val="init"/>
        </dgm:presLayoutVars>
      </dgm:prSet>
      <dgm:spPr/>
    </dgm:pt>
    <dgm:pt modelId="{0748AD92-E18C-4286-A086-4D3B76D903D6}" type="pres">
      <dgm:prSet presAssocID="{7438B388-F21E-4C7E-89DA-E4A67D6A34CC}" presName="rootComposite1" presStyleCnt="0"/>
      <dgm:spPr/>
    </dgm:pt>
    <dgm:pt modelId="{364D3C5A-606A-4AC7-AB23-FA6F9EBF57D0}" type="pres">
      <dgm:prSet presAssocID="{7438B388-F21E-4C7E-89DA-E4A67D6A34CC}" presName="rootText1" presStyleLbl="node0" presStyleIdx="3" presStyleCnt="4">
        <dgm:presLayoutVars>
          <dgm:chPref val="3"/>
        </dgm:presLayoutVars>
      </dgm:prSet>
      <dgm:spPr/>
      <dgm:t>
        <a:bodyPr/>
        <a:lstStyle/>
        <a:p>
          <a:endParaRPr lang="es-ES"/>
        </a:p>
      </dgm:t>
    </dgm:pt>
    <dgm:pt modelId="{8CDAC285-AC63-45F5-A882-38D2BB1045A7}" type="pres">
      <dgm:prSet presAssocID="{7438B388-F21E-4C7E-89DA-E4A67D6A34CC}" presName="rootConnector1" presStyleLbl="node1" presStyleIdx="0" presStyleCnt="0"/>
      <dgm:spPr/>
      <dgm:t>
        <a:bodyPr/>
        <a:lstStyle/>
        <a:p>
          <a:endParaRPr lang="es-ES"/>
        </a:p>
      </dgm:t>
    </dgm:pt>
    <dgm:pt modelId="{9D88A287-3E00-4A8B-99D0-CC87D59520DC}" type="pres">
      <dgm:prSet presAssocID="{7438B388-F21E-4C7E-89DA-E4A67D6A34CC}" presName="hierChild2" presStyleCnt="0"/>
      <dgm:spPr/>
    </dgm:pt>
    <dgm:pt modelId="{F13C38FD-680C-4EEB-9CC5-56BB367708D3}" type="pres">
      <dgm:prSet presAssocID="{7438B388-F21E-4C7E-89DA-E4A67D6A34CC}" presName="hierChild3" presStyleCnt="0"/>
      <dgm:spPr/>
    </dgm:pt>
  </dgm:ptLst>
  <dgm:cxnLst>
    <dgm:cxn modelId="{EA85BDEC-2E96-434F-8040-788EF75DE0D9}" type="presOf" srcId="{7438B388-F21E-4C7E-89DA-E4A67D6A34CC}" destId="{8CDAC285-AC63-45F5-A882-38D2BB1045A7}" srcOrd="1" destOrd="0" presId="urn:microsoft.com/office/officeart/2005/8/layout/orgChart1"/>
    <dgm:cxn modelId="{DF8A45A7-24C3-4F4F-9EB3-B138DFA0D59A}" type="presOf" srcId="{D290180C-3DCB-467A-9F6B-56BEC68A604A}" destId="{E948A1DD-73B2-462A-9E90-0BDEBBB6541A}" srcOrd="0" destOrd="0" presId="urn:microsoft.com/office/officeart/2005/8/layout/orgChart1"/>
    <dgm:cxn modelId="{6687164D-44FC-4B50-BDE4-EE6D504B4C4C}" srcId="{6B2602A6-9B17-4B7D-BF22-5A7B9F3828FD}" destId="{D290180C-3DCB-467A-9F6B-56BEC68A604A}" srcOrd="2" destOrd="0" parTransId="{E36FB5AD-120C-45FF-87C2-8A9FFEA0E4D4}" sibTransId="{3D4D7852-6ED0-4671-8CA4-1EC3C557C2FA}"/>
    <dgm:cxn modelId="{0200793C-CEC2-4FA9-87A9-119ED7D7AF80}" type="presOf" srcId="{7438B388-F21E-4C7E-89DA-E4A67D6A34CC}" destId="{364D3C5A-606A-4AC7-AB23-FA6F9EBF57D0}" srcOrd="0" destOrd="0" presId="urn:microsoft.com/office/officeart/2005/8/layout/orgChart1"/>
    <dgm:cxn modelId="{110AE2A5-D620-4DC7-9B84-22D8B17FE218}" srcId="{6B2602A6-9B17-4B7D-BF22-5A7B9F3828FD}" destId="{7438B388-F21E-4C7E-89DA-E4A67D6A34CC}" srcOrd="3" destOrd="0" parTransId="{51935F74-9AFA-410C-B314-6708E6D80781}" sibTransId="{2BDD185E-768A-4076-94FD-E736E5FDE37F}"/>
    <dgm:cxn modelId="{11CB1051-D184-4A27-8981-F140D9512596}" type="presOf" srcId="{6B2602A6-9B17-4B7D-BF22-5A7B9F3828FD}" destId="{EB6717F0-C51D-4FFF-97AA-2F3F300662FA}" srcOrd="0" destOrd="0" presId="urn:microsoft.com/office/officeart/2005/8/layout/orgChart1"/>
    <dgm:cxn modelId="{C8738EF3-6855-499B-A913-BEB4F744B0CF}" type="presOf" srcId="{9DE60404-F814-44D2-8A5B-4DFB92739C29}" destId="{8B96BBE2-CDF0-4863-B236-AC2AFE94B14E}" srcOrd="1" destOrd="0" presId="urn:microsoft.com/office/officeart/2005/8/layout/orgChart1"/>
    <dgm:cxn modelId="{19FE7356-035E-44D5-A714-1DC7FCBE6A97}" type="presOf" srcId="{D290180C-3DCB-467A-9F6B-56BEC68A604A}" destId="{0DF3F39E-2FEF-457E-85B9-878B5513CAB2}" srcOrd="1" destOrd="0" presId="urn:microsoft.com/office/officeart/2005/8/layout/orgChart1"/>
    <dgm:cxn modelId="{1A0A9993-BA4D-4A3D-8A51-5E1A29731406}" srcId="{6B2602A6-9B17-4B7D-BF22-5A7B9F3828FD}" destId="{9DE60404-F814-44D2-8A5B-4DFB92739C29}" srcOrd="0" destOrd="0" parTransId="{02638F41-3B76-4341-8852-42664AA2BF5B}" sibTransId="{48D84261-87E2-431B-94DE-13EF963A69D9}"/>
    <dgm:cxn modelId="{F498F81B-F1E5-43C9-8FEA-8768F44877A0}" type="presOf" srcId="{4BE05C4E-363A-4E64-B331-B2727472532A}" destId="{622E38CF-EF28-4430-A473-542D173A4835}" srcOrd="0" destOrd="0" presId="urn:microsoft.com/office/officeart/2005/8/layout/orgChart1"/>
    <dgm:cxn modelId="{157BC603-6877-4D34-A58E-0AD177171B71}" srcId="{6B2602A6-9B17-4B7D-BF22-5A7B9F3828FD}" destId="{4BE05C4E-363A-4E64-B331-B2727472532A}" srcOrd="1" destOrd="0" parTransId="{7707199C-739F-4AD9-9C15-72FE05AEF937}" sibTransId="{1EA9E8ED-7BC0-482B-890F-94CEA0AFDC5A}"/>
    <dgm:cxn modelId="{43311FCA-D31E-4DAC-A884-89AC016EE89C}" type="presOf" srcId="{9DE60404-F814-44D2-8A5B-4DFB92739C29}" destId="{C352CEE8-880E-4D3E-B052-B10EB08662EB}" srcOrd="0" destOrd="0" presId="urn:microsoft.com/office/officeart/2005/8/layout/orgChart1"/>
    <dgm:cxn modelId="{825B031C-5895-4C31-BDB7-4C00F675F2CA}" type="presOf" srcId="{4BE05C4E-363A-4E64-B331-B2727472532A}" destId="{7C4EC7E1-81E7-43A1-B90A-ADFACFF8AE46}" srcOrd="1" destOrd="0" presId="urn:microsoft.com/office/officeart/2005/8/layout/orgChart1"/>
    <dgm:cxn modelId="{5D917BE9-2EC6-44C8-80FA-179978A874AD}" type="presParOf" srcId="{EB6717F0-C51D-4FFF-97AA-2F3F300662FA}" destId="{72AEA10F-7ACA-4873-B43B-7580F98B5F0E}" srcOrd="0" destOrd="0" presId="urn:microsoft.com/office/officeart/2005/8/layout/orgChart1"/>
    <dgm:cxn modelId="{C453ECCD-154F-469C-B60F-A61CCB55EB49}" type="presParOf" srcId="{72AEA10F-7ACA-4873-B43B-7580F98B5F0E}" destId="{9FFA9266-B010-460A-B6F2-63B66665E7CF}" srcOrd="0" destOrd="0" presId="urn:microsoft.com/office/officeart/2005/8/layout/orgChart1"/>
    <dgm:cxn modelId="{6D25D556-B0A9-4D3A-861F-5087EE5F5522}" type="presParOf" srcId="{9FFA9266-B010-460A-B6F2-63B66665E7CF}" destId="{C352CEE8-880E-4D3E-B052-B10EB08662EB}" srcOrd="0" destOrd="0" presId="urn:microsoft.com/office/officeart/2005/8/layout/orgChart1"/>
    <dgm:cxn modelId="{74761C44-08DA-444D-9C2E-DCD673B5BBEB}" type="presParOf" srcId="{9FFA9266-B010-460A-B6F2-63B66665E7CF}" destId="{8B96BBE2-CDF0-4863-B236-AC2AFE94B14E}" srcOrd="1" destOrd="0" presId="urn:microsoft.com/office/officeart/2005/8/layout/orgChart1"/>
    <dgm:cxn modelId="{411EAF3C-4316-499A-924C-8FBCAA208740}" type="presParOf" srcId="{72AEA10F-7ACA-4873-B43B-7580F98B5F0E}" destId="{56824BF8-C436-46FC-BBC2-90502AACCE7C}" srcOrd="1" destOrd="0" presId="urn:microsoft.com/office/officeart/2005/8/layout/orgChart1"/>
    <dgm:cxn modelId="{B1FAFC74-58CC-4E51-89A8-785AC4D72C68}" type="presParOf" srcId="{72AEA10F-7ACA-4873-B43B-7580F98B5F0E}" destId="{FFB4DD65-BB80-427B-A77F-8FBCB8A793EA}" srcOrd="2" destOrd="0" presId="urn:microsoft.com/office/officeart/2005/8/layout/orgChart1"/>
    <dgm:cxn modelId="{03D217BA-F002-4A16-AEB4-E9D8FF24EA09}" type="presParOf" srcId="{EB6717F0-C51D-4FFF-97AA-2F3F300662FA}" destId="{FA9A091D-1987-4830-8216-66A0CFA210B2}" srcOrd="1" destOrd="0" presId="urn:microsoft.com/office/officeart/2005/8/layout/orgChart1"/>
    <dgm:cxn modelId="{99B289B8-B591-4E06-9B3D-FCD159FFFDF9}" type="presParOf" srcId="{FA9A091D-1987-4830-8216-66A0CFA210B2}" destId="{922992DB-1D5A-42AD-8E76-B523ED94BB5E}" srcOrd="0" destOrd="0" presId="urn:microsoft.com/office/officeart/2005/8/layout/orgChart1"/>
    <dgm:cxn modelId="{08403B6C-81A4-4931-B4AD-D946626D4F51}" type="presParOf" srcId="{922992DB-1D5A-42AD-8E76-B523ED94BB5E}" destId="{622E38CF-EF28-4430-A473-542D173A4835}" srcOrd="0" destOrd="0" presId="urn:microsoft.com/office/officeart/2005/8/layout/orgChart1"/>
    <dgm:cxn modelId="{A6C0FEB1-6A21-4FDD-9BB4-66A8BA2A6DB4}" type="presParOf" srcId="{922992DB-1D5A-42AD-8E76-B523ED94BB5E}" destId="{7C4EC7E1-81E7-43A1-B90A-ADFACFF8AE46}" srcOrd="1" destOrd="0" presId="urn:microsoft.com/office/officeart/2005/8/layout/orgChart1"/>
    <dgm:cxn modelId="{BB70975D-BAF9-4864-9D54-C4BB13FE2E7A}" type="presParOf" srcId="{FA9A091D-1987-4830-8216-66A0CFA210B2}" destId="{72778634-BEEB-4E61-A0C1-4A5043548873}" srcOrd="1" destOrd="0" presId="urn:microsoft.com/office/officeart/2005/8/layout/orgChart1"/>
    <dgm:cxn modelId="{F145B34A-5B5B-4927-9CCF-4C356A3E5A60}" type="presParOf" srcId="{FA9A091D-1987-4830-8216-66A0CFA210B2}" destId="{AFB87796-5D27-416D-818E-8809F160F1AA}" srcOrd="2" destOrd="0" presId="urn:microsoft.com/office/officeart/2005/8/layout/orgChart1"/>
    <dgm:cxn modelId="{B0F35A85-5CA3-4882-89D4-A0AA635231A9}" type="presParOf" srcId="{EB6717F0-C51D-4FFF-97AA-2F3F300662FA}" destId="{6063F936-7711-498D-9173-9559C1468F95}" srcOrd="2" destOrd="0" presId="urn:microsoft.com/office/officeart/2005/8/layout/orgChart1"/>
    <dgm:cxn modelId="{5AAFA47F-BEDC-40DC-AA09-2C9F2D3C4AA1}" type="presParOf" srcId="{6063F936-7711-498D-9173-9559C1468F95}" destId="{C86E135F-3E2A-4197-B1DD-C4B8B512797C}" srcOrd="0" destOrd="0" presId="urn:microsoft.com/office/officeart/2005/8/layout/orgChart1"/>
    <dgm:cxn modelId="{3AAEDED2-8870-4FD3-9C57-67346192E1E6}" type="presParOf" srcId="{C86E135F-3E2A-4197-B1DD-C4B8B512797C}" destId="{E948A1DD-73B2-462A-9E90-0BDEBBB6541A}" srcOrd="0" destOrd="0" presId="urn:microsoft.com/office/officeart/2005/8/layout/orgChart1"/>
    <dgm:cxn modelId="{82D8A811-FB23-4CCC-9A60-50DB23616588}" type="presParOf" srcId="{C86E135F-3E2A-4197-B1DD-C4B8B512797C}" destId="{0DF3F39E-2FEF-457E-85B9-878B5513CAB2}" srcOrd="1" destOrd="0" presId="urn:microsoft.com/office/officeart/2005/8/layout/orgChart1"/>
    <dgm:cxn modelId="{12012D7C-E05F-47B9-9505-945E8368726C}" type="presParOf" srcId="{6063F936-7711-498D-9173-9559C1468F95}" destId="{86EBB86B-6ADE-4B5E-ADF7-0D4D58D49392}" srcOrd="1" destOrd="0" presId="urn:microsoft.com/office/officeart/2005/8/layout/orgChart1"/>
    <dgm:cxn modelId="{F0E671E0-3F34-4992-B264-58F68D3845DF}" type="presParOf" srcId="{6063F936-7711-498D-9173-9559C1468F95}" destId="{B0B94553-D802-46B4-A003-435C8A69FD29}" srcOrd="2" destOrd="0" presId="urn:microsoft.com/office/officeart/2005/8/layout/orgChart1"/>
    <dgm:cxn modelId="{19A67CEA-9E2B-4C7A-8845-43BC57495246}" type="presParOf" srcId="{EB6717F0-C51D-4FFF-97AA-2F3F300662FA}" destId="{DF12C2AF-DE5A-4210-A6A6-AAEAC972FF83}" srcOrd="3" destOrd="0" presId="urn:microsoft.com/office/officeart/2005/8/layout/orgChart1"/>
    <dgm:cxn modelId="{C53E4C9B-BCBF-4162-B82A-E685D1E663E3}" type="presParOf" srcId="{DF12C2AF-DE5A-4210-A6A6-AAEAC972FF83}" destId="{0748AD92-E18C-4286-A086-4D3B76D903D6}" srcOrd="0" destOrd="0" presId="urn:microsoft.com/office/officeart/2005/8/layout/orgChart1"/>
    <dgm:cxn modelId="{40076519-BE16-48DE-8AAA-ADE5E8933740}" type="presParOf" srcId="{0748AD92-E18C-4286-A086-4D3B76D903D6}" destId="{364D3C5A-606A-4AC7-AB23-FA6F9EBF57D0}" srcOrd="0" destOrd="0" presId="urn:microsoft.com/office/officeart/2005/8/layout/orgChart1"/>
    <dgm:cxn modelId="{9416543E-427C-4F49-9D2B-4CBF32719C26}" type="presParOf" srcId="{0748AD92-E18C-4286-A086-4D3B76D903D6}" destId="{8CDAC285-AC63-45F5-A882-38D2BB1045A7}" srcOrd="1" destOrd="0" presId="urn:microsoft.com/office/officeart/2005/8/layout/orgChart1"/>
    <dgm:cxn modelId="{6D2F61F3-F318-484D-BE35-D9DB366AC5AF}" type="presParOf" srcId="{DF12C2AF-DE5A-4210-A6A6-AAEAC972FF83}" destId="{9D88A287-3E00-4A8B-99D0-CC87D59520DC}" srcOrd="1" destOrd="0" presId="urn:microsoft.com/office/officeart/2005/8/layout/orgChart1"/>
    <dgm:cxn modelId="{788B21D1-432F-4218-AFD4-85D52F832ADF}" type="presParOf" srcId="{DF12C2AF-DE5A-4210-A6A6-AAEAC972FF83}" destId="{F13C38FD-680C-4EEB-9CC5-56BB367708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0DB89-12B6-4486-B444-F68B15D11B4E}">
      <dsp:nvSpPr>
        <dsp:cNvPr id="0" name=""/>
        <dsp:cNvSpPr/>
      </dsp:nvSpPr>
      <dsp:spPr>
        <a:xfrm>
          <a:off x="2333104" y="61825"/>
          <a:ext cx="2967643" cy="296764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s-EC" sz="1800" kern="1200" dirty="0" smtClean="0"/>
            <a:t>Fraudes</a:t>
          </a:r>
          <a:endParaRPr lang="en-US" sz="1800" kern="1200" dirty="0"/>
        </a:p>
      </dsp:txBody>
      <dsp:txXfrm>
        <a:off x="2728790" y="581163"/>
        <a:ext cx="2176272" cy="1335439"/>
      </dsp:txXfrm>
    </dsp:sp>
    <dsp:sp modelId="{144C0530-56A9-45A2-9E44-7E91BAAA1032}">
      <dsp:nvSpPr>
        <dsp:cNvPr id="0" name=""/>
        <dsp:cNvSpPr/>
      </dsp:nvSpPr>
      <dsp:spPr>
        <a:xfrm>
          <a:off x="3403929" y="1916603"/>
          <a:ext cx="2967643" cy="2967643"/>
        </a:xfrm>
        <a:prstGeom prst="ellipse">
          <a:avLst/>
        </a:prstGeom>
        <a:solidFill>
          <a:schemeClr val="accent3">
            <a:alpha val="50000"/>
            <a:hueOff val="-2790486"/>
            <a:satOff val="-15286"/>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s-EC" sz="1800" kern="1200" dirty="0" smtClean="0"/>
            <a:t>Peritos calificados por el Consejo de la Judicatura especializados en auditoría</a:t>
          </a:r>
          <a:endParaRPr lang="en-US" sz="1800" kern="1200" dirty="0"/>
        </a:p>
      </dsp:txBody>
      <dsp:txXfrm>
        <a:off x="4311533" y="2683244"/>
        <a:ext cx="1780586" cy="1632204"/>
      </dsp:txXfrm>
    </dsp:sp>
    <dsp:sp modelId="{94A49D3D-8094-4CF2-AEB1-6821CAA46188}">
      <dsp:nvSpPr>
        <dsp:cNvPr id="0" name=""/>
        <dsp:cNvSpPr/>
      </dsp:nvSpPr>
      <dsp:spPr>
        <a:xfrm>
          <a:off x="1262279" y="1916603"/>
          <a:ext cx="2967643" cy="2967643"/>
        </a:xfrm>
        <a:prstGeom prst="ellipse">
          <a:avLst/>
        </a:prstGeom>
        <a:solidFill>
          <a:schemeClr val="accent3">
            <a:alpha val="50000"/>
            <a:hueOff val="-5580972"/>
            <a:satOff val="-30571"/>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kern="1200" smtClean="0"/>
            <a:t>Sector </a:t>
          </a:r>
          <a:r>
            <a:rPr lang="es-ES" sz="1800" kern="1200" noProof="0" smtClean="0"/>
            <a:t>público privado</a:t>
          </a:r>
          <a:endParaRPr lang="es-ES" sz="1800" kern="1200" noProof="0"/>
        </a:p>
      </dsp:txBody>
      <dsp:txXfrm>
        <a:off x="1541732" y="2683244"/>
        <a:ext cx="1780586" cy="1632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5C174-59F5-4826-BCD2-0747F113BD80}">
      <dsp:nvSpPr>
        <dsp:cNvPr id="0" name=""/>
        <dsp:cNvSpPr/>
      </dsp:nvSpPr>
      <dsp:spPr>
        <a:xfrm>
          <a:off x="0" y="0"/>
          <a:ext cx="5282803" cy="4837948"/>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i="0" kern="1200" dirty="0"/>
            <a:t>GENERAL</a:t>
          </a:r>
        </a:p>
      </dsp:txBody>
      <dsp:txXfrm>
        <a:off x="0" y="0"/>
        <a:ext cx="5282803" cy="1451384"/>
      </dsp:txXfrm>
    </dsp:sp>
    <dsp:sp modelId="{E6F2EF53-5BD0-48AA-A2DD-36F0F2562AC3}">
      <dsp:nvSpPr>
        <dsp:cNvPr id="0" name=""/>
        <dsp:cNvSpPr/>
      </dsp:nvSpPr>
      <dsp:spPr>
        <a:xfrm>
          <a:off x="533772" y="1451384"/>
          <a:ext cx="4226242" cy="314466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kern="1200" dirty="0" smtClean="0"/>
            <a:t>Analizar el proceso y metodología de auditoría en las instituciones públicas y privadas para la detección de fraudes por parte de los peritos calificados por el Consejo de la Judicatura en el cantón Quito.</a:t>
          </a:r>
          <a:endParaRPr lang="es-EC" sz="1800" i="0" kern="1200" dirty="0"/>
        </a:p>
      </dsp:txBody>
      <dsp:txXfrm>
        <a:off x="625876" y="1543488"/>
        <a:ext cx="4042034" cy="2960458"/>
      </dsp:txXfrm>
    </dsp:sp>
    <dsp:sp modelId="{19CF6155-AC56-4FDC-A135-A5AE30C528C2}">
      <dsp:nvSpPr>
        <dsp:cNvPr id="0" name=""/>
        <dsp:cNvSpPr/>
      </dsp:nvSpPr>
      <dsp:spPr>
        <a:xfrm>
          <a:off x="5684505" y="0"/>
          <a:ext cx="5282803" cy="4837948"/>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i="0" kern="1200" smtClean="0"/>
            <a:t>ESPECÍFICOS</a:t>
          </a:r>
          <a:endParaRPr lang="es-EC" sz="3200" b="1" i="0" kern="1200"/>
        </a:p>
      </dsp:txBody>
      <dsp:txXfrm>
        <a:off x="5684505" y="0"/>
        <a:ext cx="5282803" cy="1451384"/>
      </dsp:txXfrm>
    </dsp:sp>
    <dsp:sp modelId="{9C0BB7ED-C7CD-4C7D-A0AA-06F455485651}">
      <dsp:nvSpPr>
        <dsp:cNvPr id="0" name=""/>
        <dsp:cNvSpPr/>
      </dsp:nvSpPr>
      <dsp:spPr>
        <a:xfrm>
          <a:off x="6212785" y="1452299"/>
          <a:ext cx="4226242" cy="559683"/>
        </a:xfrm>
        <a:prstGeom prst="roundRect">
          <a:avLst>
            <a:gd name="adj" fmla="val 10000"/>
          </a:avLst>
        </a:prstGeom>
        <a:gradFill rotWithShape="0">
          <a:gsLst>
            <a:gs pos="0">
              <a:schemeClr val="accent3">
                <a:hueOff val="-1116194"/>
                <a:satOff val="-6114"/>
                <a:lumOff val="1882"/>
                <a:alphaOff val="0"/>
                <a:shade val="51000"/>
                <a:satMod val="130000"/>
              </a:schemeClr>
            </a:gs>
            <a:gs pos="80000">
              <a:schemeClr val="accent3">
                <a:hueOff val="-1116194"/>
                <a:satOff val="-6114"/>
                <a:lumOff val="1882"/>
                <a:alphaOff val="0"/>
                <a:shade val="93000"/>
                <a:satMod val="130000"/>
              </a:schemeClr>
            </a:gs>
            <a:gs pos="100000">
              <a:schemeClr val="accent3">
                <a:hueOff val="-1116194"/>
                <a:satOff val="-6114"/>
                <a:lumOff val="1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i="0" kern="1200" smtClean="0"/>
            <a:t>Investigar los requisitos para calificarse como perito del Consejo de la Judicatura.</a:t>
          </a:r>
          <a:endParaRPr lang="es-EC" sz="1400" i="0" kern="1200"/>
        </a:p>
      </dsp:txBody>
      <dsp:txXfrm>
        <a:off x="6229178" y="1468692"/>
        <a:ext cx="4193456" cy="526897"/>
      </dsp:txXfrm>
    </dsp:sp>
    <dsp:sp modelId="{4808A214-6AB6-426F-B338-118591E32D75}">
      <dsp:nvSpPr>
        <dsp:cNvPr id="0" name=""/>
        <dsp:cNvSpPr/>
      </dsp:nvSpPr>
      <dsp:spPr>
        <a:xfrm>
          <a:off x="6212785" y="2098087"/>
          <a:ext cx="4226242" cy="559683"/>
        </a:xfrm>
        <a:prstGeom prst="roundRect">
          <a:avLst>
            <a:gd name="adj" fmla="val 10000"/>
          </a:avLst>
        </a:prstGeom>
        <a:gradFill rotWithShape="0">
          <a:gsLst>
            <a:gs pos="0">
              <a:schemeClr val="accent3">
                <a:hueOff val="-2232389"/>
                <a:satOff val="-12228"/>
                <a:lumOff val="3765"/>
                <a:alphaOff val="0"/>
                <a:shade val="51000"/>
                <a:satMod val="130000"/>
              </a:schemeClr>
            </a:gs>
            <a:gs pos="80000">
              <a:schemeClr val="accent3">
                <a:hueOff val="-2232389"/>
                <a:satOff val="-12228"/>
                <a:lumOff val="3765"/>
                <a:alphaOff val="0"/>
                <a:shade val="93000"/>
                <a:satMod val="130000"/>
              </a:schemeClr>
            </a:gs>
            <a:gs pos="100000">
              <a:schemeClr val="accent3">
                <a:hueOff val="-2232389"/>
                <a:satOff val="-12228"/>
                <a:lumOff val="37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i="0" kern="1200" smtClean="0"/>
            <a:t>Realizar un estudio teórico del proceso de auditoría y de las metodologías que aplican los peritos en su trabajo pericial.</a:t>
          </a:r>
          <a:endParaRPr lang="es-EC" sz="1400" i="0" kern="1200"/>
        </a:p>
      </dsp:txBody>
      <dsp:txXfrm>
        <a:off x="6229178" y="2114480"/>
        <a:ext cx="4193456" cy="526897"/>
      </dsp:txXfrm>
    </dsp:sp>
    <dsp:sp modelId="{7113D5CB-5EE9-49B4-9C22-7CE116BC0049}">
      <dsp:nvSpPr>
        <dsp:cNvPr id="0" name=""/>
        <dsp:cNvSpPr/>
      </dsp:nvSpPr>
      <dsp:spPr>
        <a:xfrm>
          <a:off x="6212785" y="2743875"/>
          <a:ext cx="4226242" cy="559683"/>
        </a:xfrm>
        <a:prstGeom prst="roundRect">
          <a:avLst>
            <a:gd name="adj" fmla="val 10000"/>
          </a:avLst>
        </a:prstGeom>
        <a:gradFill rotWithShape="0">
          <a:gsLst>
            <a:gs pos="0">
              <a:schemeClr val="accent3">
                <a:hueOff val="-3348583"/>
                <a:satOff val="-18343"/>
                <a:lumOff val="5647"/>
                <a:alphaOff val="0"/>
                <a:shade val="51000"/>
                <a:satMod val="130000"/>
              </a:schemeClr>
            </a:gs>
            <a:gs pos="80000">
              <a:schemeClr val="accent3">
                <a:hueOff val="-3348583"/>
                <a:satOff val="-18343"/>
                <a:lumOff val="5647"/>
                <a:alphaOff val="0"/>
                <a:shade val="93000"/>
                <a:satMod val="130000"/>
              </a:schemeClr>
            </a:gs>
            <a:gs pos="100000">
              <a:schemeClr val="accent3">
                <a:hueOff val="-3348583"/>
                <a:satOff val="-18343"/>
                <a:lumOff val="5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i="0" kern="1200" smtClean="0"/>
            <a:t>Elaborar un instrumento para la recolección de datos aplicados a los peritos para el área de auditoría.</a:t>
          </a:r>
          <a:endParaRPr lang="es-EC" sz="1400" i="0" kern="1200"/>
        </a:p>
      </dsp:txBody>
      <dsp:txXfrm>
        <a:off x="6229178" y="2760268"/>
        <a:ext cx="4193456" cy="526897"/>
      </dsp:txXfrm>
    </dsp:sp>
    <dsp:sp modelId="{D7B9E556-3B0C-474F-BA42-66417695B77E}">
      <dsp:nvSpPr>
        <dsp:cNvPr id="0" name=""/>
        <dsp:cNvSpPr/>
      </dsp:nvSpPr>
      <dsp:spPr>
        <a:xfrm>
          <a:off x="6212785" y="3389664"/>
          <a:ext cx="4226242" cy="559683"/>
        </a:xfrm>
        <a:prstGeom prst="roundRect">
          <a:avLst>
            <a:gd name="adj" fmla="val 10000"/>
          </a:avLst>
        </a:prstGeom>
        <a:gradFill rotWithShape="0">
          <a:gsLst>
            <a:gs pos="0">
              <a:schemeClr val="accent3">
                <a:hueOff val="-4464777"/>
                <a:satOff val="-24457"/>
                <a:lumOff val="7530"/>
                <a:alphaOff val="0"/>
                <a:shade val="51000"/>
                <a:satMod val="130000"/>
              </a:schemeClr>
            </a:gs>
            <a:gs pos="80000">
              <a:schemeClr val="accent3">
                <a:hueOff val="-4464777"/>
                <a:satOff val="-24457"/>
                <a:lumOff val="7530"/>
                <a:alphaOff val="0"/>
                <a:shade val="93000"/>
                <a:satMod val="130000"/>
              </a:schemeClr>
            </a:gs>
            <a:gs pos="100000">
              <a:schemeClr val="accent3">
                <a:hueOff val="-4464777"/>
                <a:satOff val="-24457"/>
                <a:lumOff val="75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i="0" kern="1200" dirty="0" smtClean="0"/>
            <a:t>Procesar la información mediante un diagrama de </a:t>
          </a:r>
          <a:r>
            <a:rPr lang="es-ES" sz="1400" i="0" kern="1200" dirty="0" err="1" smtClean="0"/>
            <a:t>Sankey</a:t>
          </a:r>
          <a:r>
            <a:rPr lang="es-ES" sz="1400" i="0" kern="1200" dirty="0" smtClean="0"/>
            <a:t> e índice de </a:t>
          </a:r>
          <a:r>
            <a:rPr lang="es-ES" sz="1400" i="0" kern="1200" dirty="0" err="1" smtClean="0"/>
            <a:t>Jaccard</a:t>
          </a:r>
          <a:r>
            <a:rPr lang="es-ES" sz="1400" i="0" kern="1200" dirty="0" smtClean="0"/>
            <a:t>.</a:t>
          </a:r>
          <a:endParaRPr lang="es-EC" sz="1400" i="0" kern="1200" dirty="0"/>
        </a:p>
      </dsp:txBody>
      <dsp:txXfrm>
        <a:off x="6229178" y="3406057"/>
        <a:ext cx="4193456" cy="526897"/>
      </dsp:txXfrm>
    </dsp:sp>
    <dsp:sp modelId="{F87D2491-0901-492A-B3F9-5CA904AC1436}">
      <dsp:nvSpPr>
        <dsp:cNvPr id="0" name=""/>
        <dsp:cNvSpPr/>
      </dsp:nvSpPr>
      <dsp:spPr>
        <a:xfrm>
          <a:off x="6212785" y="4035452"/>
          <a:ext cx="4226242" cy="559683"/>
        </a:xfrm>
        <a:prstGeom prst="roundRect">
          <a:avLst>
            <a:gd name="adj" fmla="val 10000"/>
          </a:avLst>
        </a:prstGeom>
        <a:gradFill rotWithShape="0">
          <a:gsLst>
            <a:gs pos="0">
              <a:schemeClr val="accent3">
                <a:hueOff val="-5580972"/>
                <a:satOff val="-30571"/>
                <a:lumOff val="9412"/>
                <a:alphaOff val="0"/>
                <a:shade val="51000"/>
                <a:satMod val="130000"/>
              </a:schemeClr>
            </a:gs>
            <a:gs pos="80000">
              <a:schemeClr val="accent3">
                <a:hueOff val="-5580972"/>
                <a:satOff val="-30571"/>
                <a:lumOff val="9412"/>
                <a:alphaOff val="0"/>
                <a:shade val="93000"/>
                <a:satMod val="130000"/>
              </a:schemeClr>
            </a:gs>
            <a:gs pos="100000">
              <a:schemeClr val="accent3">
                <a:hueOff val="-5580972"/>
                <a:satOff val="-30571"/>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i="0" kern="1200" smtClean="0"/>
            <a:t>Expresar </a:t>
          </a:r>
          <a:r>
            <a:rPr lang="es-ES" sz="1400" i="0" kern="1200" dirty="0" smtClean="0"/>
            <a:t>conclusiones y recomendaciones sobre los procesos y metodologías aplicadas por los peritos calificados.</a:t>
          </a:r>
          <a:endParaRPr lang="es-EC" sz="1400" i="0" kern="1200" dirty="0"/>
        </a:p>
      </dsp:txBody>
      <dsp:txXfrm>
        <a:off x="6229178" y="4051845"/>
        <a:ext cx="4193456" cy="526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BC7D0-ADDB-42F6-8095-5119EFBE98BC}">
      <dsp:nvSpPr>
        <dsp:cNvPr id="0" name=""/>
        <dsp:cNvSpPr/>
      </dsp:nvSpPr>
      <dsp:spPr>
        <a:xfrm>
          <a:off x="3557138" y="2165789"/>
          <a:ext cx="3425220" cy="2599402"/>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s-ES" sz="5400" kern="1200" smtClean="0"/>
            <a:t>.</a:t>
          </a:r>
          <a:endParaRPr lang="es-ES" sz="5400" kern="1200" dirty="0"/>
        </a:p>
      </dsp:txBody>
      <dsp:txXfrm>
        <a:off x="3684030" y="2292681"/>
        <a:ext cx="3171436" cy="2345618"/>
      </dsp:txXfrm>
    </dsp:sp>
    <dsp:sp modelId="{1960D07A-B107-473E-8AA8-411741F2527B}">
      <dsp:nvSpPr>
        <dsp:cNvPr id="0" name=""/>
        <dsp:cNvSpPr/>
      </dsp:nvSpPr>
      <dsp:spPr>
        <a:xfrm rot="12873282">
          <a:off x="2863259" y="1913504"/>
          <a:ext cx="1186008" cy="60612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3A7A0E-403B-41AC-B079-45F89720795B}">
      <dsp:nvSpPr>
        <dsp:cNvPr id="0" name=""/>
        <dsp:cNvSpPr/>
      </dsp:nvSpPr>
      <dsp:spPr>
        <a:xfrm>
          <a:off x="1957667" y="1072052"/>
          <a:ext cx="2020415" cy="16163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b="1" kern="1200" dirty="0" smtClean="0"/>
            <a:t>Constitución del Ecuador</a:t>
          </a:r>
          <a:endParaRPr lang="es-ES" sz="1600" b="1" kern="1200" dirty="0"/>
        </a:p>
      </dsp:txBody>
      <dsp:txXfrm>
        <a:off x="2005008" y="1119393"/>
        <a:ext cx="1925733" cy="1521650"/>
      </dsp:txXfrm>
    </dsp:sp>
    <dsp:sp modelId="{6565CA2A-1969-4EFD-868C-31B89A233F5A}">
      <dsp:nvSpPr>
        <dsp:cNvPr id="0" name=""/>
        <dsp:cNvSpPr/>
      </dsp:nvSpPr>
      <dsp:spPr>
        <a:xfrm rot="16180641">
          <a:off x="4560754" y="1084293"/>
          <a:ext cx="1394582" cy="606124"/>
        </a:xfrm>
        <a:prstGeom prst="leftArrow">
          <a:avLst>
            <a:gd name="adj1" fmla="val 60000"/>
            <a:gd name="adj2" fmla="val 50000"/>
          </a:avLst>
        </a:prstGeom>
        <a:solidFill>
          <a:schemeClr val="accent3">
            <a:hueOff val="-2790486"/>
            <a:satOff val="-15286"/>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D96601-4BC7-443C-8379-BCDA77194D68}">
      <dsp:nvSpPr>
        <dsp:cNvPr id="0" name=""/>
        <dsp:cNvSpPr/>
      </dsp:nvSpPr>
      <dsp:spPr>
        <a:xfrm>
          <a:off x="4202937" y="-116757"/>
          <a:ext cx="2102363" cy="1613665"/>
        </a:xfrm>
        <a:prstGeom prst="roundRect">
          <a:avLst>
            <a:gd name="adj" fmla="val 10000"/>
          </a:avLst>
        </a:prstGeom>
        <a:solidFill>
          <a:schemeClr val="accent3">
            <a:hueOff val="-2790486"/>
            <a:satOff val="-15286"/>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b="1" kern="1200" dirty="0" smtClean="0"/>
            <a:t>Código Orgánico Integral Penal</a:t>
          </a:r>
          <a:endParaRPr lang="es-ES" sz="1800" b="1" kern="1200" dirty="0"/>
        </a:p>
      </dsp:txBody>
      <dsp:txXfrm>
        <a:off x="4250200" y="-69494"/>
        <a:ext cx="2007837" cy="1519139"/>
      </dsp:txXfrm>
    </dsp:sp>
    <dsp:sp modelId="{D487F80F-EFE7-499C-8044-58B6B38E6EC5}">
      <dsp:nvSpPr>
        <dsp:cNvPr id="0" name=""/>
        <dsp:cNvSpPr/>
      </dsp:nvSpPr>
      <dsp:spPr>
        <a:xfrm rot="19533201">
          <a:off x="6489700" y="1888248"/>
          <a:ext cx="1275388" cy="606124"/>
        </a:xfrm>
        <a:prstGeom prst="leftArrow">
          <a:avLst>
            <a:gd name="adj1" fmla="val 60000"/>
            <a:gd name="adj2" fmla="val 50000"/>
          </a:avLst>
        </a:prstGeom>
        <a:solidFill>
          <a:schemeClr val="accent3">
            <a:hueOff val="-5580972"/>
            <a:satOff val="-30571"/>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6143FC-890F-4322-9649-4F342F5B4A02}">
      <dsp:nvSpPr>
        <dsp:cNvPr id="0" name=""/>
        <dsp:cNvSpPr/>
      </dsp:nvSpPr>
      <dsp:spPr>
        <a:xfrm>
          <a:off x="6538264" y="950278"/>
          <a:ext cx="2230013" cy="1760654"/>
        </a:xfrm>
        <a:prstGeom prst="roundRect">
          <a:avLst>
            <a:gd name="adj" fmla="val 10000"/>
          </a:avLst>
        </a:prstGeom>
        <a:solidFill>
          <a:schemeClr val="accent3">
            <a:hueOff val="-5580972"/>
            <a:satOff val="-30571"/>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b="1" kern="1200" dirty="0" smtClean="0"/>
            <a:t>Reglamento del Sistema Pericial Integral de la Función Judicial</a:t>
          </a:r>
          <a:endParaRPr lang="es-ES" sz="1800" kern="1200" dirty="0"/>
        </a:p>
      </dsp:txBody>
      <dsp:txXfrm>
        <a:off x="6589832" y="1001846"/>
        <a:ext cx="2126877" cy="16575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411DC-A1DA-4D74-9482-147A64A38F30}">
      <dsp:nvSpPr>
        <dsp:cNvPr id="0" name=""/>
        <dsp:cNvSpPr/>
      </dsp:nvSpPr>
      <dsp:spPr>
        <a:xfrm>
          <a:off x="0" y="2736882"/>
          <a:ext cx="5535283" cy="179569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ES" sz="2800" kern="1200">
              <a:latin typeface="Arial"/>
            </a:rPr>
            <a:t>DISEÑO DE INVESTIGACIÓN</a:t>
          </a:r>
          <a:endParaRPr lang="es-ES" sz="2800" kern="1200"/>
        </a:p>
      </dsp:txBody>
      <dsp:txXfrm>
        <a:off x="0" y="2736882"/>
        <a:ext cx="5535283" cy="969673"/>
      </dsp:txXfrm>
    </dsp:sp>
    <dsp:sp modelId="{765B00BE-51ED-40E8-B914-50B1F0809702}">
      <dsp:nvSpPr>
        <dsp:cNvPr id="0" name=""/>
        <dsp:cNvSpPr/>
      </dsp:nvSpPr>
      <dsp:spPr>
        <a:xfrm>
          <a:off x="0" y="3670641"/>
          <a:ext cx="2767641" cy="82601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s-ES" sz="2800" kern="1200" dirty="0">
              <a:latin typeface="Arial"/>
            </a:rPr>
            <a:t>Descriptivo</a:t>
          </a:r>
          <a:endParaRPr lang="es-ES" sz="2800" kern="1200" dirty="0"/>
        </a:p>
      </dsp:txBody>
      <dsp:txXfrm>
        <a:off x="0" y="3670641"/>
        <a:ext cx="2767641" cy="826017"/>
      </dsp:txXfrm>
    </dsp:sp>
    <dsp:sp modelId="{F538C2E8-714A-448B-B200-4924D990A7FA}">
      <dsp:nvSpPr>
        <dsp:cNvPr id="0" name=""/>
        <dsp:cNvSpPr/>
      </dsp:nvSpPr>
      <dsp:spPr>
        <a:xfrm>
          <a:off x="2767641" y="3670641"/>
          <a:ext cx="2767641" cy="826017"/>
        </a:xfrm>
        <a:prstGeom prst="rect">
          <a:avLst/>
        </a:prstGeom>
        <a:solidFill>
          <a:schemeClr val="accent3">
            <a:tint val="40000"/>
            <a:alpha val="90000"/>
            <a:hueOff val="-2989586"/>
            <a:satOff val="-124"/>
            <a:lumOff val="435"/>
            <a:alphaOff val="0"/>
          </a:schemeClr>
        </a:solidFill>
        <a:ln w="9525" cap="flat" cmpd="sng" algn="ctr">
          <a:solidFill>
            <a:schemeClr val="accent3">
              <a:tint val="40000"/>
              <a:alpha val="90000"/>
              <a:hueOff val="-2989586"/>
              <a:satOff val="-124"/>
              <a:lumOff val="43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rtl="0">
            <a:lnSpc>
              <a:spcPct val="90000"/>
            </a:lnSpc>
            <a:spcBef>
              <a:spcPct val="0"/>
            </a:spcBef>
            <a:spcAft>
              <a:spcPct val="35000"/>
            </a:spcAft>
          </a:pPr>
          <a:r>
            <a:rPr lang="es-ES" sz="2800" kern="1200" dirty="0">
              <a:latin typeface="Arial"/>
            </a:rPr>
            <a:t> </a:t>
          </a:r>
          <a:r>
            <a:rPr lang="es-ES" sz="2800" kern="1200">
              <a:latin typeface="Arial"/>
            </a:rPr>
            <a:t>Enfoque </a:t>
          </a:r>
          <a:r>
            <a:rPr lang="es-ES" sz="2800" kern="1200" smtClean="0">
              <a:latin typeface="Arial"/>
            </a:rPr>
            <a:t>Cualitativo</a:t>
          </a:r>
          <a:endParaRPr lang="es-ES" sz="2800" kern="1200" dirty="0"/>
        </a:p>
      </dsp:txBody>
      <dsp:txXfrm>
        <a:off x="2767641" y="3670641"/>
        <a:ext cx="2767641" cy="826017"/>
      </dsp:txXfrm>
    </dsp:sp>
    <dsp:sp modelId="{9094E9EF-1FF4-437E-BD9D-7F7ACC4EA73F}">
      <dsp:nvSpPr>
        <dsp:cNvPr id="0" name=""/>
        <dsp:cNvSpPr/>
      </dsp:nvSpPr>
      <dsp:spPr>
        <a:xfrm rot="10800000">
          <a:off x="0" y="2044"/>
          <a:ext cx="5535283" cy="2761772"/>
        </a:xfrm>
        <a:prstGeom prst="upArrowCallout">
          <a:avLst/>
        </a:prstGeom>
        <a:gradFill rotWithShape="0">
          <a:gsLst>
            <a:gs pos="0">
              <a:schemeClr val="accent3">
                <a:hueOff val="-5580972"/>
                <a:satOff val="-30571"/>
                <a:lumOff val="9412"/>
                <a:alphaOff val="0"/>
                <a:shade val="51000"/>
                <a:satMod val="130000"/>
              </a:schemeClr>
            </a:gs>
            <a:gs pos="80000">
              <a:schemeClr val="accent3">
                <a:hueOff val="-5580972"/>
                <a:satOff val="-30571"/>
                <a:lumOff val="9412"/>
                <a:alphaOff val="0"/>
                <a:shade val="93000"/>
                <a:satMod val="130000"/>
              </a:schemeClr>
            </a:gs>
            <a:gs pos="100000">
              <a:schemeClr val="accent3">
                <a:hueOff val="-5580972"/>
                <a:satOff val="-30571"/>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ES" sz="2800" kern="1200">
              <a:latin typeface="Arial"/>
            </a:rPr>
            <a:t>TIPO DE INVESTIGACIÓN</a:t>
          </a:r>
          <a:endParaRPr lang="es-ES" sz="2800" kern="1200"/>
        </a:p>
      </dsp:txBody>
      <dsp:txXfrm rot="-10800000">
        <a:off x="0" y="2044"/>
        <a:ext cx="5535283" cy="969382"/>
      </dsp:txXfrm>
    </dsp:sp>
    <dsp:sp modelId="{F3841CD3-6D05-4ACD-95C6-73AFC23F80D4}">
      <dsp:nvSpPr>
        <dsp:cNvPr id="0" name=""/>
        <dsp:cNvSpPr/>
      </dsp:nvSpPr>
      <dsp:spPr>
        <a:xfrm>
          <a:off x="0" y="971427"/>
          <a:ext cx="5535283" cy="825770"/>
        </a:xfrm>
        <a:prstGeom prst="rect">
          <a:avLst/>
        </a:prstGeom>
        <a:solidFill>
          <a:schemeClr val="accent3">
            <a:tint val="40000"/>
            <a:alpha val="90000"/>
            <a:hueOff val="-5979172"/>
            <a:satOff val="-247"/>
            <a:lumOff val="870"/>
            <a:alphaOff val="0"/>
          </a:schemeClr>
        </a:solidFill>
        <a:ln w="9525" cap="flat" cmpd="sng" algn="ctr">
          <a:solidFill>
            <a:schemeClr val="accent3">
              <a:tint val="40000"/>
              <a:alpha val="90000"/>
              <a:hueOff val="-5979172"/>
              <a:satOff val="-247"/>
              <a:lumOff val="87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rtl="0">
            <a:lnSpc>
              <a:spcPct val="90000"/>
            </a:lnSpc>
            <a:spcBef>
              <a:spcPct val="0"/>
            </a:spcBef>
            <a:spcAft>
              <a:spcPct val="35000"/>
            </a:spcAft>
          </a:pPr>
          <a:r>
            <a:rPr lang="es-ES" sz="2800" kern="1200" dirty="0">
              <a:latin typeface="Arial"/>
            </a:rPr>
            <a:t>No Experimental</a:t>
          </a:r>
          <a:endParaRPr lang="es-ES" sz="2800" kern="1200" dirty="0"/>
        </a:p>
      </dsp:txBody>
      <dsp:txXfrm>
        <a:off x="0" y="971427"/>
        <a:ext cx="5535283" cy="8257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5EE83-5608-4968-90CF-15F82BE32ACE}">
      <dsp:nvSpPr>
        <dsp:cNvPr id="0" name=""/>
        <dsp:cNvSpPr/>
      </dsp:nvSpPr>
      <dsp:spPr>
        <a:xfrm>
          <a:off x="309" y="881145"/>
          <a:ext cx="2181089" cy="2110967"/>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s-ES" sz="1700" kern="1200" smtClean="0">
              <a:solidFill>
                <a:schemeClr val="bg1"/>
              </a:solidFill>
              <a:latin typeface="Arial"/>
            </a:rPr>
            <a:t>68 peritos especializados en auditoría</a:t>
          </a:r>
          <a:endParaRPr lang="es-ES" sz="1700" kern="1200" dirty="0">
            <a:solidFill>
              <a:schemeClr val="bg1"/>
            </a:solidFill>
            <a:latin typeface="Arial"/>
          </a:endParaRPr>
        </a:p>
      </dsp:txBody>
      <dsp:txXfrm>
        <a:off x="319722" y="1190289"/>
        <a:ext cx="1542263" cy="1492679"/>
      </dsp:txXfrm>
    </dsp:sp>
    <dsp:sp modelId="{FB72682B-71B1-49A8-851A-D5BB904967D5}">
      <dsp:nvSpPr>
        <dsp:cNvPr id="0" name=""/>
        <dsp:cNvSpPr/>
      </dsp:nvSpPr>
      <dsp:spPr>
        <a:xfrm>
          <a:off x="2441880" y="1613631"/>
          <a:ext cx="552222" cy="64599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441880" y="1742830"/>
        <a:ext cx="386555" cy="387598"/>
      </dsp:txXfrm>
    </dsp:sp>
    <dsp:sp modelId="{83D07035-DC4D-4504-A2DE-ED4B400937D9}">
      <dsp:nvSpPr>
        <dsp:cNvPr id="0" name=""/>
        <dsp:cNvSpPr/>
      </dsp:nvSpPr>
      <dsp:spPr>
        <a:xfrm>
          <a:off x="3223328" y="1068354"/>
          <a:ext cx="1736549" cy="1736549"/>
        </a:xfrm>
        <a:prstGeom prst="ellipse">
          <a:avLst/>
        </a:prstGeom>
        <a:solidFill>
          <a:schemeClr val="accent1">
            <a:shade val="50000"/>
            <a:hueOff val="-806425"/>
            <a:satOff val="-14301"/>
            <a:lumOff val="480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ES" sz="2000" kern="1200" dirty="0" smtClean="0">
              <a:solidFill>
                <a:schemeClr val="tx1"/>
              </a:solidFill>
              <a:latin typeface="Arial"/>
            </a:rPr>
            <a:t>Método aleatorio</a:t>
          </a:r>
        </a:p>
        <a:p>
          <a:pPr lvl="0" algn="ctr" defTabSz="889000" rtl="0">
            <a:lnSpc>
              <a:spcPct val="90000"/>
            </a:lnSpc>
            <a:spcBef>
              <a:spcPct val="0"/>
            </a:spcBef>
            <a:spcAft>
              <a:spcPct val="35000"/>
            </a:spcAft>
          </a:pPr>
          <a:r>
            <a:rPr lang="es-ES" sz="2000" b="1" kern="1200" dirty="0" smtClean="0">
              <a:solidFill>
                <a:schemeClr val="tx1"/>
              </a:solidFill>
              <a:latin typeface="Arial"/>
            </a:rPr>
            <a:t>11 PERITOS</a:t>
          </a:r>
          <a:endParaRPr lang="es-ES" sz="2000" b="1" kern="1200" dirty="0">
            <a:solidFill>
              <a:schemeClr val="tx1"/>
            </a:solidFill>
          </a:endParaRPr>
        </a:p>
      </dsp:txBody>
      <dsp:txXfrm>
        <a:off x="3477640" y="1322666"/>
        <a:ext cx="1227925" cy="12279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2CEE8-880E-4D3E-B052-B10EB08662EB}">
      <dsp:nvSpPr>
        <dsp:cNvPr id="0" name=""/>
        <dsp:cNvSpPr/>
      </dsp:nvSpPr>
      <dsp:spPr>
        <a:xfrm>
          <a:off x="3605" y="29017"/>
          <a:ext cx="1503980" cy="751990"/>
        </a:xfrm>
        <a:prstGeom prst="rect">
          <a:avLst/>
        </a:prstGeom>
        <a:gradFill rotWithShape="0">
          <a:gsLst>
            <a:gs pos="0">
              <a:schemeClr val="accent3">
                <a:shade val="60000"/>
                <a:hueOff val="0"/>
                <a:satOff val="0"/>
                <a:lumOff val="0"/>
                <a:alphaOff val="0"/>
                <a:tint val="50000"/>
                <a:satMod val="300000"/>
              </a:schemeClr>
            </a:gs>
            <a:gs pos="35000">
              <a:schemeClr val="accent3">
                <a:shade val="60000"/>
                <a:hueOff val="0"/>
                <a:satOff val="0"/>
                <a:lumOff val="0"/>
                <a:alphaOff val="0"/>
                <a:tint val="37000"/>
                <a:satMod val="300000"/>
              </a:schemeClr>
            </a:gs>
            <a:gs pos="100000">
              <a:schemeClr val="accent3">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Entrevista enfocada </a:t>
          </a:r>
          <a:r>
            <a:rPr lang="es-EC" sz="1300" kern="1200" dirty="0"/>
            <a:t>a los </a:t>
          </a:r>
          <a:r>
            <a:rPr lang="es-EC" sz="1300" kern="1200" dirty="0" smtClean="0"/>
            <a:t>peritos especializados en auditoría</a:t>
          </a:r>
          <a:endParaRPr lang="es-EC" sz="1300" kern="1200" dirty="0"/>
        </a:p>
      </dsp:txBody>
      <dsp:txXfrm>
        <a:off x="3605" y="29017"/>
        <a:ext cx="1503980" cy="751990"/>
      </dsp:txXfrm>
    </dsp:sp>
    <dsp:sp modelId="{622E38CF-EF28-4430-A473-542D173A4835}">
      <dsp:nvSpPr>
        <dsp:cNvPr id="0" name=""/>
        <dsp:cNvSpPr/>
      </dsp:nvSpPr>
      <dsp:spPr>
        <a:xfrm>
          <a:off x="1823422" y="29017"/>
          <a:ext cx="1503980" cy="751990"/>
        </a:xfrm>
        <a:prstGeom prst="rect">
          <a:avLst/>
        </a:prstGeom>
        <a:gradFill rotWithShape="0">
          <a:gsLst>
            <a:gs pos="0">
              <a:schemeClr val="accent3">
                <a:shade val="60000"/>
                <a:hueOff val="0"/>
                <a:satOff val="0"/>
                <a:lumOff val="0"/>
                <a:alphaOff val="0"/>
                <a:tint val="50000"/>
                <a:satMod val="300000"/>
              </a:schemeClr>
            </a:gs>
            <a:gs pos="35000">
              <a:schemeClr val="accent3">
                <a:shade val="60000"/>
                <a:hueOff val="0"/>
                <a:satOff val="0"/>
                <a:lumOff val="0"/>
                <a:alphaOff val="0"/>
                <a:tint val="37000"/>
                <a:satMod val="300000"/>
              </a:schemeClr>
            </a:gs>
            <a:gs pos="100000">
              <a:schemeClr val="accent3">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14 preguntas</a:t>
          </a:r>
          <a:endParaRPr lang="es-EC" sz="1300" kern="1200" dirty="0"/>
        </a:p>
      </dsp:txBody>
      <dsp:txXfrm>
        <a:off x="1823422" y="29017"/>
        <a:ext cx="1503980" cy="751990"/>
      </dsp:txXfrm>
    </dsp:sp>
    <dsp:sp modelId="{E948A1DD-73B2-462A-9E90-0BDEBBB6541A}">
      <dsp:nvSpPr>
        <dsp:cNvPr id="0" name=""/>
        <dsp:cNvSpPr/>
      </dsp:nvSpPr>
      <dsp:spPr>
        <a:xfrm>
          <a:off x="3643239" y="29017"/>
          <a:ext cx="1503980" cy="751990"/>
        </a:xfrm>
        <a:prstGeom prst="rect">
          <a:avLst/>
        </a:prstGeom>
        <a:gradFill rotWithShape="0">
          <a:gsLst>
            <a:gs pos="0">
              <a:schemeClr val="accent3">
                <a:shade val="60000"/>
                <a:hueOff val="0"/>
                <a:satOff val="0"/>
                <a:lumOff val="0"/>
                <a:alphaOff val="0"/>
                <a:tint val="50000"/>
                <a:satMod val="300000"/>
              </a:schemeClr>
            </a:gs>
            <a:gs pos="35000">
              <a:schemeClr val="accent3">
                <a:shade val="60000"/>
                <a:hueOff val="0"/>
                <a:satOff val="0"/>
                <a:lumOff val="0"/>
                <a:alphaOff val="0"/>
                <a:tint val="37000"/>
                <a:satMod val="300000"/>
              </a:schemeClr>
            </a:gs>
            <a:gs pos="100000">
              <a:schemeClr val="accent3">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a:t>Conocer su opinión, conocimientos y </a:t>
          </a:r>
          <a:r>
            <a:rPr lang="es-EC" sz="1300" kern="1200" dirty="0" smtClean="0"/>
            <a:t>metodología aplicadas </a:t>
          </a:r>
          <a:endParaRPr lang="es-EC" sz="1300" kern="1200" dirty="0"/>
        </a:p>
      </dsp:txBody>
      <dsp:txXfrm>
        <a:off x="3643239" y="29017"/>
        <a:ext cx="1503980" cy="751990"/>
      </dsp:txXfrm>
    </dsp:sp>
    <dsp:sp modelId="{364D3C5A-606A-4AC7-AB23-FA6F9EBF57D0}">
      <dsp:nvSpPr>
        <dsp:cNvPr id="0" name=""/>
        <dsp:cNvSpPr/>
      </dsp:nvSpPr>
      <dsp:spPr>
        <a:xfrm>
          <a:off x="5463056" y="29017"/>
          <a:ext cx="1503980" cy="751990"/>
        </a:xfrm>
        <a:prstGeom prst="rect">
          <a:avLst/>
        </a:prstGeom>
        <a:gradFill rotWithShape="0">
          <a:gsLst>
            <a:gs pos="0">
              <a:schemeClr val="accent3">
                <a:shade val="60000"/>
                <a:hueOff val="0"/>
                <a:satOff val="0"/>
                <a:lumOff val="0"/>
                <a:alphaOff val="0"/>
                <a:tint val="50000"/>
                <a:satMod val="300000"/>
              </a:schemeClr>
            </a:gs>
            <a:gs pos="35000">
              <a:schemeClr val="accent3">
                <a:shade val="60000"/>
                <a:hueOff val="0"/>
                <a:satOff val="0"/>
                <a:lumOff val="0"/>
                <a:alphaOff val="0"/>
                <a:tint val="37000"/>
                <a:satMod val="300000"/>
              </a:schemeClr>
            </a:gs>
            <a:gs pos="100000">
              <a:schemeClr val="accent3">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a:t>Ejecución de su trabajo </a:t>
          </a:r>
          <a:r>
            <a:rPr lang="es-EC" sz="1300" kern="1200" dirty="0" smtClean="0"/>
            <a:t>pericial</a:t>
          </a:r>
          <a:endParaRPr lang="es-EC" sz="1300" kern="1200" dirty="0"/>
        </a:p>
      </dsp:txBody>
      <dsp:txXfrm>
        <a:off x="5463056" y="29017"/>
        <a:ext cx="1503980" cy="75199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CD0E3-3DB0-4CBF-B9A1-82147DD8EA74}" type="datetimeFigureOut">
              <a:rPr lang="es-EC" smtClean="0"/>
              <a:t>1/4/2022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94F38-69D2-4AE5-B4F3-38E5259930C0}" type="slidenum">
              <a:rPr lang="es-EC" smtClean="0"/>
              <a:t>‹Nº›</a:t>
            </a:fld>
            <a:endParaRPr lang="es-EC"/>
          </a:p>
        </p:txBody>
      </p:sp>
    </p:spTree>
    <p:extLst>
      <p:ext uri="{BB962C8B-B14F-4D97-AF65-F5344CB8AC3E}">
        <p14:creationId xmlns:p14="http://schemas.microsoft.com/office/powerpoint/2010/main" val="143740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41"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351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2952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5024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a:xfrm>
            <a:off x="2639616" y="260648"/>
            <a:ext cx="9552384" cy="1344149"/>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hasCustomPrompt="1"/>
          </p:nvPr>
        </p:nvSpPr>
        <p:spPr>
          <a:xfrm>
            <a:off x="3264363" y="343959"/>
            <a:ext cx="892763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3264363" y="1112044"/>
            <a:ext cx="892763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a:t>Insert the title of your subtitle Here</a:t>
            </a:r>
          </a:p>
        </p:txBody>
      </p:sp>
    </p:spTree>
    <p:extLst>
      <p:ext uri="{BB962C8B-B14F-4D97-AF65-F5344CB8AC3E}">
        <p14:creationId xmlns:p14="http://schemas.microsoft.com/office/powerpoint/2010/main" val="1467588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615070" y="378662"/>
            <a:ext cx="828165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9760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5099282"/>
            <a:ext cx="12192000" cy="768084"/>
          </a:xfrm>
          <a:prstGeom prst="rect">
            <a:avLst/>
          </a:prstGeom>
        </p:spPr>
        <p:txBody>
          <a:bodyPr anchor="ctr"/>
          <a:lstStyle>
            <a:lvl1pPr marL="0" indent="0" algn="ctr">
              <a:buNone/>
              <a:defRPr sz="4800" b="1" baseline="0">
                <a:solidFill>
                  <a:schemeClr val="bg1"/>
                </a:solidFill>
                <a:latin typeface="+mj-lt"/>
                <a:cs typeface="Arial" pitchFamily="34" charset="0"/>
              </a:defRPr>
            </a:lvl1pPr>
          </a:lstStyle>
          <a:p>
            <a:pPr lvl="0"/>
            <a:r>
              <a:rPr lang="en-US" altLang="ko-KR"/>
              <a:t>Thank you</a:t>
            </a:r>
          </a:p>
        </p:txBody>
      </p:sp>
      <p:sp>
        <p:nvSpPr>
          <p:cNvPr id="11" name="Text Placeholder 9"/>
          <p:cNvSpPr>
            <a:spLocks noGrp="1"/>
          </p:cNvSpPr>
          <p:nvPr>
            <p:ph type="body" sz="quarter" idx="11" hasCustomPrompt="1"/>
          </p:nvPr>
        </p:nvSpPr>
        <p:spPr>
          <a:xfrm>
            <a:off x="-197" y="5867367"/>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a:t>Insert the title of your subtitle Here</a:t>
            </a:r>
          </a:p>
        </p:txBody>
      </p:sp>
    </p:spTree>
    <p:extLst>
      <p:ext uri="{BB962C8B-B14F-4D97-AF65-F5344CB8AC3E}">
        <p14:creationId xmlns:p14="http://schemas.microsoft.com/office/powerpoint/2010/main" val="218310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59527-E902-41A1-AA60-A1F25BEAE62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DC8BBB-9017-4A79-A0B0-B37827402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8066654-0096-4CE8-9D90-84D675CF18A3}"/>
              </a:ext>
            </a:extLst>
          </p:cNvPr>
          <p:cNvSpPr>
            <a:spLocks noGrp="1"/>
          </p:cNvSpPr>
          <p:nvPr>
            <p:ph type="dt" sz="half" idx="10"/>
          </p:nvPr>
        </p:nvSpPr>
        <p:spPr/>
        <p:txBody>
          <a:bodyPr/>
          <a:lstStyle/>
          <a:p>
            <a:fld id="{DCCD128C-3EF9-4496-965E-8BD2C5FA6784}" type="datetimeFigureOut">
              <a:rPr lang="es-ES" smtClean="0"/>
              <a:t>01/04/2022</a:t>
            </a:fld>
            <a:endParaRPr lang="es-ES"/>
          </a:p>
        </p:txBody>
      </p:sp>
      <p:sp>
        <p:nvSpPr>
          <p:cNvPr id="5" name="Marcador de pie de página 4">
            <a:extLst>
              <a:ext uri="{FF2B5EF4-FFF2-40B4-BE49-F238E27FC236}">
                <a16:creationId xmlns:a16="http://schemas.microsoft.com/office/drawing/2014/main" id="{615C235A-E644-43F5-B552-5AB1369AFF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392CE9-8F22-4E3C-80E8-67FF526F48A7}"/>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545870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5F7D2C-CB10-44CA-A10F-9FE4109A929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4BD98-C34D-4375-B35F-7902F43303C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67DFA7-186A-478C-8028-3425AA274BD8}"/>
              </a:ext>
            </a:extLst>
          </p:cNvPr>
          <p:cNvSpPr>
            <a:spLocks noGrp="1"/>
          </p:cNvSpPr>
          <p:nvPr>
            <p:ph type="dt" sz="half" idx="10"/>
          </p:nvPr>
        </p:nvSpPr>
        <p:spPr/>
        <p:txBody>
          <a:bodyPr/>
          <a:lstStyle/>
          <a:p>
            <a:fld id="{DCCD128C-3EF9-4496-965E-8BD2C5FA6784}" type="datetimeFigureOut">
              <a:rPr lang="es-ES" smtClean="0"/>
              <a:t>01/04/2022</a:t>
            </a:fld>
            <a:endParaRPr lang="es-ES"/>
          </a:p>
        </p:txBody>
      </p:sp>
      <p:sp>
        <p:nvSpPr>
          <p:cNvPr id="5" name="Marcador de pie de página 4">
            <a:extLst>
              <a:ext uri="{FF2B5EF4-FFF2-40B4-BE49-F238E27FC236}">
                <a16:creationId xmlns:a16="http://schemas.microsoft.com/office/drawing/2014/main" id="{3DBCB214-CEE8-465A-BD43-FC1FE7A514D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F60081-41B4-47FC-B9DA-4F343CC65E21}"/>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1532630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EBA01-6DBA-481F-AEC4-EE9CC15487A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701649-6778-48F3-8303-FDC8EA6B6C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1473D82-254F-43CB-B3A5-58A6B1C9BAEA}"/>
              </a:ext>
            </a:extLst>
          </p:cNvPr>
          <p:cNvSpPr>
            <a:spLocks noGrp="1"/>
          </p:cNvSpPr>
          <p:nvPr>
            <p:ph type="dt" sz="half" idx="10"/>
          </p:nvPr>
        </p:nvSpPr>
        <p:spPr/>
        <p:txBody>
          <a:bodyPr/>
          <a:lstStyle/>
          <a:p>
            <a:fld id="{DCCD128C-3EF9-4496-965E-8BD2C5FA6784}" type="datetimeFigureOut">
              <a:rPr lang="es-ES" smtClean="0"/>
              <a:t>01/04/2022</a:t>
            </a:fld>
            <a:endParaRPr lang="es-ES"/>
          </a:p>
        </p:txBody>
      </p:sp>
      <p:sp>
        <p:nvSpPr>
          <p:cNvPr id="5" name="Marcador de pie de página 4">
            <a:extLst>
              <a:ext uri="{FF2B5EF4-FFF2-40B4-BE49-F238E27FC236}">
                <a16:creationId xmlns:a16="http://schemas.microsoft.com/office/drawing/2014/main" id="{DBE87011-7B80-4ADC-8967-4A82578444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93325B-8C0D-4FD4-B59B-CFBD6828D858}"/>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4008391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D5FBF-44D7-45BC-9B3D-099DF04D067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F0702-42EF-48F1-A02D-4E6A84D4955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EFE166-AB62-4E18-8075-7D1CF745B8F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D38FED-7E2B-43CE-8361-321257447859}"/>
              </a:ext>
            </a:extLst>
          </p:cNvPr>
          <p:cNvSpPr>
            <a:spLocks noGrp="1"/>
          </p:cNvSpPr>
          <p:nvPr>
            <p:ph type="dt" sz="half" idx="10"/>
          </p:nvPr>
        </p:nvSpPr>
        <p:spPr/>
        <p:txBody>
          <a:bodyPr/>
          <a:lstStyle/>
          <a:p>
            <a:fld id="{DCCD128C-3EF9-4496-965E-8BD2C5FA6784}" type="datetimeFigureOut">
              <a:rPr lang="es-ES" smtClean="0"/>
              <a:t>01/04/2022</a:t>
            </a:fld>
            <a:endParaRPr lang="es-ES"/>
          </a:p>
        </p:txBody>
      </p:sp>
      <p:sp>
        <p:nvSpPr>
          <p:cNvPr id="6" name="Marcador de pie de página 5">
            <a:extLst>
              <a:ext uri="{FF2B5EF4-FFF2-40B4-BE49-F238E27FC236}">
                <a16:creationId xmlns:a16="http://schemas.microsoft.com/office/drawing/2014/main" id="{E31F9780-02F7-479D-951B-F119263F902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7B6DC5B-716C-4FB9-A7BA-0E37ED642A42}"/>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305647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CE2FC2-7E88-4DEE-8CB7-6DB5A881CFF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C269C6-E271-4194-8DC7-76AE23444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8EEC380-B886-44EE-8397-C0D91DA57C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368669-80E5-46FD-A129-6730DCB6C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8229A83-0C34-4F93-9A7C-A221E4647E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4220D73-5F72-4910-A06B-63E85DBBDB3E}"/>
              </a:ext>
            </a:extLst>
          </p:cNvPr>
          <p:cNvSpPr>
            <a:spLocks noGrp="1"/>
          </p:cNvSpPr>
          <p:nvPr>
            <p:ph type="dt" sz="half" idx="10"/>
          </p:nvPr>
        </p:nvSpPr>
        <p:spPr/>
        <p:txBody>
          <a:bodyPr/>
          <a:lstStyle/>
          <a:p>
            <a:fld id="{DCCD128C-3EF9-4496-965E-8BD2C5FA6784}" type="datetimeFigureOut">
              <a:rPr lang="es-ES" smtClean="0"/>
              <a:t>01/04/2022</a:t>
            </a:fld>
            <a:endParaRPr lang="es-ES"/>
          </a:p>
        </p:txBody>
      </p:sp>
      <p:sp>
        <p:nvSpPr>
          <p:cNvPr id="8" name="Marcador de pie de página 7">
            <a:extLst>
              <a:ext uri="{FF2B5EF4-FFF2-40B4-BE49-F238E27FC236}">
                <a16:creationId xmlns:a16="http://schemas.microsoft.com/office/drawing/2014/main" id="{F656D0C2-0814-44C3-A9C4-AB0AF174D6D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103F3E2-E21E-4111-8FC1-0BF4697052C3}"/>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301210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7123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E1CD3-E69C-48DC-967A-537E6C11A5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3014BEE-E55E-4811-BC7F-A9FF8CAA193C}"/>
              </a:ext>
            </a:extLst>
          </p:cNvPr>
          <p:cNvSpPr>
            <a:spLocks noGrp="1"/>
          </p:cNvSpPr>
          <p:nvPr>
            <p:ph type="dt" sz="half" idx="10"/>
          </p:nvPr>
        </p:nvSpPr>
        <p:spPr/>
        <p:txBody>
          <a:bodyPr/>
          <a:lstStyle/>
          <a:p>
            <a:fld id="{DCCD128C-3EF9-4496-965E-8BD2C5FA6784}" type="datetimeFigureOut">
              <a:rPr lang="es-ES" smtClean="0"/>
              <a:t>01/04/2022</a:t>
            </a:fld>
            <a:endParaRPr lang="es-ES"/>
          </a:p>
        </p:txBody>
      </p:sp>
      <p:sp>
        <p:nvSpPr>
          <p:cNvPr id="4" name="Marcador de pie de página 3">
            <a:extLst>
              <a:ext uri="{FF2B5EF4-FFF2-40B4-BE49-F238E27FC236}">
                <a16:creationId xmlns:a16="http://schemas.microsoft.com/office/drawing/2014/main" id="{BF22A854-A10C-4B0B-B30A-44B76854133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D3D6201-6DAA-4CD2-845C-6856F83B3CB6}"/>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2861656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7FBABA-8CAE-497D-B2FB-96080EC17DED}"/>
              </a:ext>
            </a:extLst>
          </p:cNvPr>
          <p:cNvSpPr>
            <a:spLocks noGrp="1"/>
          </p:cNvSpPr>
          <p:nvPr>
            <p:ph type="dt" sz="half" idx="10"/>
          </p:nvPr>
        </p:nvSpPr>
        <p:spPr/>
        <p:txBody>
          <a:bodyPr/>
          <a:lstStyle/>
          <a:p>
            <a:fld id="{DCCD128C-3EF9-4496-965E-8BD2C5FA6784}" type="datetimeFigureOut">
              <a:rPr lang="es-ES" smtClean="0"/>
              <a:t>01/04/2022</a:t>
            </a:fld>
            <a:endParaRPr lang="es-ES"/>
          </a:p>
        </p:txBody>
      </p:sp>
      <p:sp>
        <p:nvSpPr>
          <p:cNvPr id="3" name="Marcador de pie de página 2">
            <a:extLst>
              <a:ext uri="{FF2B5EF4-FFF2-40B4-BE49-F238E27FC236}">
                <a16:creationId xmlns:a16="http://schemas.microsoft.com/office/drawing/2014/main" id="{A9710512-6EA4-4109-9AFA-E74721951B9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4C851C5-F0D5-4527-AAB9-138D286B422C}"/>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814165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CA6E2-DE5D-488E-8DA8-F4A414B373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4D1569B-F515-4356-A127-C3635CD87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3F20082-6782-4079-83CC-A55AB1976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6721D9-8421-4983-9BC9-C94D33140A1F}"/>
              </a:ext>
            </a:extLst>
          </p:cNvPr>
          <p:cNvSpPr>
            <a:spLocks noGrp="1"/>
          </p:cNvSpPr>
          <p:nvPr>
            <p:ph type="dt" sz="half" idx="10"/>
          </p:nvPr>
        </p:nvSpPr>
        <p:spPr/>
        <p:txBody>
          <a:bodyPr/>
          <a:lstStyle/>
          <a:p>
            <a:fld id="{DCCD128C-3EF9-4496-965E-8BD2C5FA6784}" type="datetimeFigureOut">
              <a:rPr lang="es-ES" smtClean="0"/>
              <a:t>01/04/2022</a:t>
            </a:fld>
            <a:endParaRPr lang="es-ES"/>
          </a:p>
        </p:txBody>
      </p:sp>
      <p:sp>
        <p:nvSpPr>
          <p:cNvPr id="6" name="Marcador de pie de página 5">
            <a:extLst>
              <a:ext uri="{FF2B5EF4-FFF2-40B4-BE49-F238E27FC236}">
                <a16:creationId xmlns:a16="http://schemas.microsoft.com/office/drawing/2014/main" id="{E9AA8E2E-BC55-4E0C-8100-FF39BB9F71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0D3FEB2-824F-43CD-A276-7FD7F10F5928}"/>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1454319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61F49-A8C2-4985-9582-9557839EE3F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5698B9E-C07F-458F-9A96-0538262251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6C201ED-5140-4ECE-BD6A-43246C34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EED139-6C9E-4112-BBA6-2B76B3F055F3}"/>
              </a:ext>
            </a:extLst>
          </p:cNvPr>
          <p:cNvSpPr>
            <a:spLocks noGrp="1"/>
          </p:cNvSpPr>
          <p:nvPr>
            <p:ph type="dt" sz="half" idx="10"/>
          </p:nvPr>
        </p:nvSpPr>
        <p:spPr/>
        <p:txBody>
          <a:bodyPr/>
          <a:lstStyle/>
          <a:p>
            <a:fld id="{DCCD128C-3EF9-4496-965E-8BD2C5FA6784}" type="datetimeFigureOut">
              <a:rPr lang="es-ES" smtClean="0"/>
              <a:t>01/04/2022</a:t>
            </a:fld>
            <a:endParaRPr lang="es-ES"/>
          </a:p>
        </p:txBody>
      </p:sp>
      <p:sp>
        <p:nvSpPr>
          <p:cNvPr id="6" name="Marcador de pie de página 5">
            <a:extLst>
              <a:ext uri="{FF2B5EF4-FFF2-40B4-BE49-F238E27FC236}">
                <a16:creationId xmlns:a16="http://schemas.microsoft.com/office/drawing/2014/main" id="{36032411-2903-421D-9CC7-AB03F2D2BD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15FF249-E0B2-4220-BCA7-AAA8586AE247}"/>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118874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91DAE-C805-46E8-A1CA-52AB4494005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0BC73D-0F74-4F70-8091-36738726E82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3BC7F4-6483-4F2F-BB0B-1C3621E72650}"/>
              </a:ext>
            </a:extLst>
          </p:cNvPr>
          <p:cNvSpPr>
            <a:spLocks noGrp="1"/>
          </p:cNvSpPr>
          <p:nvPr>
            <p:ph type="dt" sz="half" idx="10"/>
          </p:nvPr>
        </p:nvSpPr>
        <p:spPr/>
        <p:txBody>
          <a:bodyPr/>
          <a:lstStyle/>
          <a:p>
            <a:fld id="{DCCD128C-3EF9-4496-965E-8BD2C5FA6784}" type="datetimeFigureOut">
              <a:rPr lang="es-ES" smtClean="0"/>
              <a:t>01/04/2022</a:t>
            </a:fld>
            <a:endParaRPr lang="es-ES"/>
          </a:p>
        </p:txBody>
      </p:sp>
      <p:sp>
        <p:nvSpPr>
          <p:cNvPr id="5" name="Marcador de pie de página 4">
            <a:extLst>
              <a:ext uri="{FF2B5EF4-FFF2-40B4-BE49-F238E27FC236}">
                <a16:creationId xmlns:a16="http://schemas.microsoft.com/office/drawing/2014/main" id="{81627E8A-E77A-4A62-B8A1-A6C65B1FE4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6F0327-942F-4FEC-A0A8-C196B24981DB}"/>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25162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4B4F0E-0FC1-473E-91DC-F36625935AA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6C20AF5-F568-42FB-8823-44E09D82D8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DD9FBB-238D-4158-9BB3-D31E430FEB24}"/>
              </a:ext>
            </a:extLst>
          </p:cNvPr>
          <p:cNvSpPr>
            <a:spLocks noGrp="1"/>
          </p:cNvSpPr>
          <p:nvPr>
            <p:ph type="dt" sz="half" idx="10"/>
          </p:nvPr>
        </p:nvSpPr>
        <p:spPr/>
        <p:txBody>
          <a:bodyPr/>
          <a:lstStyle/>
          <a:p>
            <a:fld id="{DCCD128C-3EF9-4496-965E-8BD2C5FA6784}" type="datetimeFigureOut">
              <a:rPr lang="es-ES" smtClean="0"/>
              <a:t>01/04/2022</a:t>
            </a:fld>
            <a:endParaRPr lang="es-ES"/>
          </a:p>
        </p:txBody>
      </p:sp>
      <p:sp>
        <p:nvSpPr>
          <p:cNvPr id="5" name="Marcador de pie de página 4">
            <a:extLst>
              <a:ext uri="{FF2B5EF4-FFF2-40B4-BE49-F238E27FC236}">
                <a16:creationId xmlns:a16="http://schemas.microsoft.com/office/drawing/2014/main" id="{E14FFDBD-34A4-4600-B999-2177F64219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AC96FD-A128-4B24-8DB3-80B1EDEA2BEB}"/>
              </a:ext>
            </a:extLst>
          </p:cNvPr>
          <p:cNvSpPr>
            <a:spLocks noGrp="1"/>
          </p:cNvSpPr>
          <p:nvPr>
            <p:ph type="sldNum" sz="quarter" idx="12"/>
          </p:nvPr>
        </p:nvSpPr>
        <p:spPr/>
        <p:txBody>
          <a:bodyPr/>
          <a:lstStyle/>
          <a:p>
            <a:fld id="{6F0D7B82-D465-451B-BD0F-6B5C63A539D8}" type="slidenum">
              <a:rPr lang="es-ES" smtClean="0"/>
              <a:t>‹Nº›</a:t>
            </a:fld>
            <a:endParaRPr lang="es-ES"/>
          </a:p>
        </p:txBody>
      </p:sp>
    </p:spTree>
    <p:extLst>
      <p:ext uri="{BB962C8B-B14F-4D97-AF65-F5344CB8AC3E}">
        <p14:creationId xmlns:p14="http://schemas.microsoft.com/office/powerpoint/2010/main" val="799757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065"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655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08108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37780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08518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5376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72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51846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65110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a:solidFill>
                <a:prstClr val="black"/>
              </a:solidFill>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defTabSz="914400"/>
            <a:endParaRPr lang="es-ES">
              <a:solidFill>
                <a:prstClr val="black"/>
              </a:solidFill>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defTabSz="914400"/>
            <a:endParaRPr lang="es-ES">
              <a:solidFill>
                <a:prstClr val="black"/>
              </a:solidFill>
            </a:endParaRPr>
          </a:p>
        </p:txBody>
      </p:sp>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7594" t="38806" r="7258" b="30597"/>
          <a:stretch/>
        </p:blipFill>
        <p:spPr bwMode="auto">
          <a:xfrm>
            <a:off x="8880312"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88554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B21243-DE60-43DA-B8BD-284093D88D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C9FBDA0-879A-4254-9650-B0F506E46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E300E9-B4D5-4931-A220-3B4B63D61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D128C-3EF9-4496-965E-8BD2C5FA6784}" type="datetimeFigureOut">
              <a:rPr lang="es-ES" smtClean="0"/>
              <a:t>01/04/2022</a:t>
            </a:fld>
            <a:endParaRPr lang="es-ES"/>
          </a:p>
        </p:txBody>
      </p:sp>
      <p:sp>
        <p:nvSpPr>
          <p:cNvPr id="5" name="Marcador de pie de página 4">
            <a:extLst>
              <a:ext uri="{FF2B5EF4-FFF2-40B4-BE49-F238E27FC236}">
                <a16:creationId xmlns:a16="http://schemas.microsoft.com/office/drawing/2014/main" id="{4831B9A8-0A2F-4457-BAA4-427E24D2B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3DFD0C7-2FB4-4761-B54A-1A5380E1E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D7B82-D465-451B-BD0F-6B5C63A539D8}" type="slidenum">
              <a:rPr lang="es-ES" smtClean="0"/>
              <a:t>‹Nº›</a:t>
            </a:fld>
            <a:endParaRPr lang="es-ES"/>
          </a:p>
        </p:txBody>
      </p:sp>
    </p:spTree>
    <p:extLst>
      <p:ext uri="{BB962C8B-B14F-4D97-AF65-F5344CB8AC3E}">
        <p14:creationId xmlns:p14="http://schemas.microsoft.com/office/powerpoint/2010/main" val="5117882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8.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15.svg"/><Relationship Id="rId3"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 Id="rId11"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A14FD22-BEEB-4B3D-A76E-20CFE031673D}"/>
              </a:ext>
            </a:extLst>
          </p:cNvPr>
          <p:cNvSpPr txBox="1">
            <a:spLocks/>
          </p:cNvSpPr>
          <p:nvPr/>
        </p:nvSpPr>
        <p:spPr>
          <a:xfrm>
            <a:off x="1334221" y="986726"/>
            <a:ext cx="10915290" cy="597722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 sz="1700" b="1" dirty="0">
                <a:latin typeface="Arial"/>
                <a:ea typeface="+mj-lt"/>
                <a:cs typeface="+mj-lt"/>
              </a:rPr>
              <a:t>DEPARTAMENTO DE CIENCIAS ECONÓMICAS, ADMINISTRATIVAS Y DEL COMERCIO</a:t>
            </a:r>
            <a:r>
              <a:rPr lang="es-EC" sz="1700" dirty="0">
                <a:latin typeface="Arial"/>
                <a:ea typeface="+mj-lt"/>
                <a:cs typeface="+mj-lt"/>
              </a:rPr>
              <a:t> </a:t>
            </a:r>
            <a:endParaRPr lang="es-ES" sz="1700" dirty="0">
              <a:latin typeface="Arial"/>
              <a:cs typeface="Arial"/>
            </a:endParaRPr>
          </a:p>
          <a:p>
            <a:pPr algn="ctr"/>
            <a:endParaRPr lang="es-EC" sz="1700" dirty="0">
              <a:solidFill>
                <a:srgbClr val="000000"/>
              </a:solidFill>
              <a:latin typeface="Arial"/>
              <a:cs typeface="Calibri Light"/>
            </a:endParaRPr>
          </a:p>
          <a:p>
            <a:pPr algn="ctr"/>
            <a:endParaRPr lang="es-EC" sz="1700" dirty="0">
              <a:solidFill>
                <a:srgbClr val="000000"/>
              </a:solidFill>
              <a:latin typeface="Arial"/>
              <a:cs typeface="Calibri Light"/>
            </a:endParaRPr>
          </a:p>
          <a:p>
            <a:pPr algn="ctr"/>
            <a:r>
              <a:rPr lang="es-EC" sz="1700" b="1" dirty="0">
                <a:solidFill>
                  <a:srgbClr val="000000"/>
                </a:solidFill>
                <a:latin typeface="Arial"/>
                <a:cs typeface="Times New Roman"/>
              </a:rPr>
              <a:t>CARRERA DE LICENCIATURA EN </a:t>
            </a:r>
            <a:r>
              <a:rPr lang="es-EC" sz="1700" b="1" dirty="0" smtClean="0">
                <a:solidFill>
                  <a:srgbClr val="000000"/>
                </a:solidFill>
                <a:latin typeface="Arial"/>
                <a:cs typeface="Times New Roman"/>
              </a:rPr>
              <a:t>CONTABILIDAD</a:t>
            </a:r>
            <a:r>
              <a:rPr lang="es-EC" sz="1700" b="1" dirty="0" smtClean="0">
                <a:solidFill>
                  <a:srgbClr val="000000"/>
                </a:solidFill>
                <a:latin typeface="Arial"/>
                <a:cs typeface="Times New Roman"/>
              </a:rPr>
              <a:t> </a:t>
            </a:r>
            <a:r>
              <a:rPr lang="es-EC" sz="1700" b="1" dirty="0">
                <a:solidFill>
                  <a:srgbClr val="000000"/>
                </a:solidFill>
                <a:latin typeface="Arial"/>
                <a:cs typeface="Times New Roman"/>
              </a:rPr>
              <a:t>Y AUDITORÍA</a:t>
            </a:r>
            <a:endParaRPr lang="es-EC" sz="1700" b="1" dirty="0"/>
          </a:p>
          <a:p>
            <a:pPr marL="0" indent="0" algn="ctr">
              <a:buNone/>
            </a:pPr>
            <a:endParaRPr lang="es-EC" sz="1700" b="1" dirty="0">
              <a:solidFill>
                <a:srgbClr val="000000"/>
              </a:solidFill>
              <a:latin typeface="Arial"/>
              <a:cs typeface="Times New Roman" panose="02020603050405020304" pitchFamily="18" charset="0"/>
            </a:endParaRPr>
          </a:p>
          <a:p>
            <a:pPr algn="ctr"/>
            <a:endParaRPr lang="es-EC" sz="1700" b="1" dirty="0">
              <a:latin typeface="Arial"/>
              <a:ea typeface="+mj-lt"/>
              <a:cs typeface="Times New Roman"/>
            </a:endParaRPr>
          </a:p>
          <a:p>
            <a:pPr algn="ctr"/>
            <a:r>
              <a:rPr lang="es" sz="1700" dirty="0">
                <a:latin typeface="Arial"/>
                <a:ea typeface="+mj-lt"/>
                <a:cs typeface="+mj-lt"/>
              </a:rPr>
              <a:t>"Trabajo de </a:t>
            </a:r>
            <a:r>
              <a:rPr lang="es" sz="1700" dirty="0" smtClean="0">
                <a:latin typeface="Arial"/>
                <a:ea typeface="+mj-lt"/>
                <a:cs typeface="+mj-lt"/>
              </a:rPr>
              <a:t>integración curricular, </a:t>
            </a:r>
            <a:r>
              <a:rPr lang="es" sz="1700" dirty="0">
                <a:latin typeface="Arial"/>
                <a:ea typeface="+mj-lt"/>
                <a:cs typeface="+mj-lt"/>
              </a:rPr>
              <a:t>previo a la obtención del </a:t>
            </a:r>
            <a:r>
              <a:rPr lang="es" sz="1700" dirty="0" smtClean="0">
                <a:latin typeface="Arial"/>
                <a:ea typeface="+mj-lt"/>
                <a:cs typeface="+mj-lt"/>
              </a:rPr>
              <a:t>título de </a:t>
            </a:r>
            <a:r>
              <a:rPr lang="es" sz="1700" dirty="0">
                <a:latin typeface="Arial"/>
                <a:ea typeface="+mj-lt"/>
                <a:cs typeface="+mj-lt"/>
              </a:rPr>
              <a:t>Licenciada </a:t>
            </a:r>
            <a:r>
              <a:rPr lang="es" sz="1700" dirty="0" smtClean="0">
                <a:latin typeface="Arial"/>
                <a:ea typeface="+mj-lt"/>
                <a:cs typeface="+mj-lt"/>
              </a:rPr>
              <a:t>en</a:t>
            </a:r>
            <a:r>
              <a:rPr lang="es-ES" sz="1700" dirty="0" smtClean="0">
                <a:latin typeface="Arial"/>
                <a:ea typeface="+mj-lt"/>
                <a:cs typeface="+mj-lt"/>
              </a:rPr>
              <a:t> Contabilidad y Auditoría</a:t>
            </a:r>
            <a:endParaRPr lang="es" sz="1700" dirty="0">
              <a:latin typeface="Arial"/>
              <a:cs typeface="Calibri Light"/>
            </a:endParaRPr>
          </a:p>
          <a:p>
            <a:pPr marL="0" indent="0" algn="ctr">
              <a:buNone/>
            </a:pPr>
            <a:endParaRPr lang="es" sz="1700" dirty="0">
              <a:solidFill>
                <a:srgbClr val="000000"/>
              </a:solidFill>
              <a:latin typeface="Arial"/>
              <a:cs typeface="Calibri Light"/>
            </a:endParaRPr>
          </a:p>
          <a:p>
            <a:pPr algn="ctr"/>
            <a:endParaRPr lang="es" sz="1700" b="1" dirty="0">
              <a:solidFill>
                <a:srgbClr val="000000"/>
              </a:solidFill>
              <a:latin typeface="Arial"/>
              <a:cs typeface="Calibri Light"/>
            </a:endParaRPr>
          </a:p>
          <a:p>
            <a:pPr marL="0" indent="0" algn="ctr">
              <a:buNone/>
            </a:pPr>
            <a:r>
              <a:rPr lang="es-EC" sz="1700" b="1" dirty="0">
                <a:solidFill>
                  <a:srgbClr val="000000"/>
                </a:solidFill>
                <a:latin typeface="Arial"/>
                <a:cs typeface="Times New Roman"/>
              </a:rPr>
              <a:t>AUTORAS:</a:t>
            </a:r>
          </a:p>
          <a:p>
            <a:pPr algn="ctr"/>
            <a:r>
              <a:rPr lang="es-EC" sz="1700" dirty="0" smtClean="0">
                <a:solidFill>
                  <a:srgbClr val="000000"/>
                </a:solidFill>
                <a:latin typeface="Arial"/>
                <a:cs typeface="Times New Roman"/>
              </a:rPr>
              <a:t>Torres Yugsi, Michelle Carolina &amp; Zapata Inga, </a:t>
            </a:r>
            <a:r>
              <a:rPr lang="es-EC" sz="1700" dirty="0" err="1" smtClean="0">
                <a:solidFill>
                  <a:srgbClr val="000000"/>
                </a:solidFill>
                <a:latin typeface="Arial"/>
                <a:cs typeface="Times New Roman"/>
              </a:rPr>
              <a:t>Mishell</a:t>
            </a:r>
            <a:r>
              <a:rPr lang="es-EC" sz="1700" dirty="0" smtClean="0">
                <a:solidFill>
                  <a:srgbClr val="000000"/>
                </a:solidFill>
                <a:latin typeface="Arial"/>
                <a:cs typeface="Times New Roman"/>
              </a:rPr>
              <a:t> Carolina</a:t>
            </a:r>
            <a:endParaRPr lang="es-EC" sz="1700" dirty="0">
              <a:solidFill>
                <a:srgbClr val="000000"/>
              </a:solidFill>
              <a:latin typeface="Arial"/>
              <a:cs typeface="Times New Roman" panose="02020603050405020304" pitchFamily="18" charset="0"/>
            </a:endParaRPr>
          </a:p>
          <a:p>
            <a:pPr algn="ctr"/>
            <a:endParaRPr lang="es-EC" sz="1700" dirty="0">
              <a:latin typeface="Arial"/>
              <a:cs typeface="Times New Roman" panose="02020603050405020304" pitchFamily="18" charset="0"/>
            </a:endParaRPr>
          </a:p>
          <a:p>
            <a:pPr algn="ctr"/>
            <a:r>
              <a:rPr lang="es-EC" sz="1600" b="1" dirty="0" smtClean="0">
                <a:latin typeface="Arial"/>
                <a:cs typeface="Times New Roman" panose="02020603050405020304" pitchFamily="18" charset="0"/>
              </a:rPr>
              <a:t/>
            </a:r>
            <a:br>
              <a:rPr lang="es-EC" sz="1600" b="1" dirty="0" smtClean="0">
                <a:latin typeface="Arial"/>
                <a:cs typeface="Times New Roman" panose="02020603050405020304" pitchFamily="18" charset="0"/>
              </a:rPr>
            </a:br>
            <a:r>
              <a:rPr lang="es-ES" sz="1600" b="1" dirty="0" smtClean="0">
                <a:latin typeface="Arial"/>
                <a:ea typeface="+mj-lt"/>
                <a:cs typeface="+mj-lt"/>
              </a:rPr>
              <a:t>LA AUDITORÍA EN LA DETECCIÓN DE FRAUDES EN EL SECTOR PÚBLICO PRIVADO DEL ECUADOR: METODOLOGÍA DE AUDITORÍA INTEGRAL (PERITOS CALIFICADOS POR EL CONSEJO DE LA JUDICATURA)</a:t>
            </a:r>
            <a:endParaRPr lang="es-EC" sz="1600" b="1" dirty="0" smtClean="0">
              <a:latin typeface="Arial"/>
              <a:cs typeface="Times New Roman" panose="02020603050405020304" pitchFamily="18" charset="0"/>
            </a:endParaRPr>
          </a:p>
          <a:p>
            <a:pPr algn="ctr"/>
            <a:endParaRPr lang="es-EC" sz="1700" b="1" dirty="0">
              <a:solidFill>
                <a:srgbClr val="000000"/>
              </a:solidFill>
              <a:latin typeface="Arial"/>
              <a:cs typeface="Times New Roman"/>
            </a:endParaRPr>
          </a:p>
          <a:p>
            <a:pPr algn="ctr"/>
            <a:r>
              <a:rPr lang="es-EC" sz="1700" dirty="0" smtClean="0">
                <a:solidFill>
                  <a:srgbClr val="000000"/>
                </a:solidFill>
                <a:latin typeface="Arial"/>
                <a:cs typeface="Times New Roman"/>
              </a:rPr>
              <a:t>   </a:t>
            </a:r>
          </a:p>
          <a:p>
            <a:pPr algn="ctr"/>
            <a:r>
              <a:rPr lang="es-EC" sz="1700" dirty="0" smtClean="0">
                <a:solidFill>
                  <a:srgbClr val="000000"/>
                </a:solidFill>
                <a:latin typeface="Arial"/>
                <a:cs typeface="Times New Roman"/>
              </a:rPr>
              <a:t>Dr</a:t>
            </a:r>
            <a:r>
              <a:rPr lang="es-EC" sz="1700" dirty="0">
                <a:solidFill>
                  <a:srgbClr val="000000"/>
                </a:solidFill>
                <a:latin typeface="Arial"/>
                <a:cs typeface="Times New Roman"/>
              </a:rPr>
              <a:t>. </a:t>
            </a:r>
            <a:r>
              <a:rPr lang="es-EC" sz="1700" dirty="0" err="1" smtClean="0">
                <a:solidFill>
                  <a:srgbClr val="000000"/>
                </a:solidFill>
                <a:latin typeface="Arial"/>
                <a:cs typeface="Times New Roman"/>
              </a:rPr>
              <a:t>Berrones</a:t>
            </a:r>
            <a:r>
              <a:rPr lang="es-EC" sz="1700" dirty="0" smtClean="0">
                <a:solidFill>
                  <a:srgbClr val="000000"/>
                </a:solidFill>
                <a:latin typeface="Arial"/>
                <a:cs typeface="Times New Roman"/>
              </a:rPr>
              <a:t> </a:t>
            </a:r>
            <a:r>
              <a:rPr lang="es-EC" sz="1700" dirty="0" err="1" smtClean="0">
                <a:solidFill>
                  <a:srgbClr val="000000"/>
                </a:solidFill>
                <a:latin typeface="Arial"/>
                <a:cs typeface="Times New Roman"/>
              </a:rPr>
              <a:t>Paguay</a:t>
            </a:r>
            <a:r>
              <a:rPr lang="es-EC" sz="1700" dirty="0" smtClean="0">
                <a:solidFill>
                  <a:srgbClr val="000000"/>
                </a:solidFill>
                <a:latin typeface="Arial"/>
                <a:cs typeface="Times New Roman"/>
              </a:rPr>
              <a:t>, Amaro Vladimir. </a:t>
            </a:r>
            <a:r>
              <a:rPr lang="es-EC" sz="1700" dirty="0" err="1" smtClean="0">
                <a:solidFill>
                  <a:srgbClr val="000000"/>
                </a:solidFill>
                <a:latin typeface="Arial"/>
                <a:cs typeface="Times New Roman"/>
              </a:rPr>
              <a:t>MSc</a:t>
            </a:r>
            <a:r>
              <a:rPr lang="es-EC" sz="1700" dirty="0" smtClean="0">
                <a:solidFill>
                  <a:srgbClr val="000000"/>
                </a:solidFill>
                <a:latin typeface="Arial"/>
                <a:cs typeface="Times New Roman"/>
              </a:rPr>
              <a:t>.</a:t>
            </a:r>
            <a:endParaRPr lang="es-EC" sz="1700" dirty="0">
              <a:solidFill>
                <a:srgbClr val="000000"/>
              </a:solidFill>
              <a:latin typeface="Arial"/>
              <a:cs typeface="Times New Roman"/>
            </a:endParaRPr>
          </a:p>
          <a:p>
            <a:pPr marL="0" indent="0" algn="ctr">
              <a:buNone/>
            </a:pPr>
            <a:r>
              <a:rPr lang="es-EC" sz="1700" b="1" dirty="0" smtClean="0">
                <a:solidFill>
                  <a:srgbClr val="000000"/>
                </a:solidFill>
                <a:latin typeface="Arial"/>
                <a:cs typeface="Times New Roman"/>
              </a:rPr>
              <a:t>TUTOR</a:t>
            </a:r>
            <a:endParaRPr lang="es-EC" sz="1700" b="1" dirty="0">
              <a:solidFill>
                <a:srgbClr val="000000"/>
              </a:solidFill>
              <a:latin typeface="Arial"/>
              <a:cs typeface="Times New Roman"/>
            </a:endParaRPr>
          </a:p>
        </p:txBody>
      </p:sp>
    </p:spTree>
    <p:extLst>
      <p:ext uri="{BB962C8B-B14F-4D97-AF65-F5344CB8AC3E}">
        <p14:creationId xmlns:p14="http://schemas.microsoft.com/office/powerpoint/2010/main" val="39312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2">
            <a:extLst>
              <a:ext uri="{FF2B5EF4-FFF2-40B4-BE49-F238E27FC236}">
                <a16:creationId xmlns:a16="http://schemas.microsoft.com/office/drawing/2014/main" id="{C47244D7-6B9B-4644-81DE-9B3ECD6004DA}"/>
              </a:ext>
            </a:extLst>
          </p:cNvPr>
          <p:cNvGraphicFramePr/>
          <p:nvPr>
            <p:extLst>
              <p:ext uri="{D42A27DB-BD31-4B8C-83A1-F6EECF244321}">
                <p14:modId xmlns:p14="http://schemas.microsoft.com/office/powerpoint/2010/main" val="4232038473"/>
              </p:ext>
            </p:extLst>
          </p:nvPr>
        </p:nvGraphicFramePr>
        <p:xfrm>
          <a:off x="560717" y="1370162"/>
          <a:ext cx="5535283" cy="4534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07" name="Diagrama 607">
            <a:extLst>
              <a:ext uri="{FF2B5EF4-FFF2-40B4-BE49-F238E27FC236}">
                <a16:creationId xmlns:a16="http://schemas.microsoft.com/office/drawing/2014/main" id="{2B9BCCA4-5B45-4BC7-BE86-9FEC9B31DEF6}"/>
              </a:ext>
            </a:extLst>
          </p:cNvPr>
          <p:cNvGraphicFramePr/>
          <p:nvPr>
            <p:extLst>
              <p:ext uri="{D42A27DB-BD31-4B8C-83A1-F6EECF244321}">
                <p14:modId xmlns:p14="http://schemas.microsoft.com/office/powerpoint/2010/main" val="1028614782"/>
              </p:ext>
            </p:extLst>
          </p:nvPr>
        </p:nvGraphicFramePr>
        <p:xfrm>
          <a:off x="6929888" y="1930880"/>
          <a:ext cx="4960187" cy="38732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73" name="Título 1">
            <a:extLst>
              <a:ext uri="{FF2B5EF4-FFF2-40B4-BE49-F238E27FC236}">
                <a16:creationId xmlns:a16="http://schemas.microsoft.com/office/drawing/2014/main" id="{50516C8A-D4A1-4D3E-B25C-671BDE5795E9}"/>
              </a:ext>
            </a:extLst>
          </p:cNvPr>
          <p:cNvSpPr txBox="1">
            <a:spLocks/>
          </p:cNvSpPr>
          <p:nvPr/>
        </p:nvSpPr>
        <p:spPr>
          <a:xfrm>
            <a:off x="6904793" y="1367844"/>
            <a:ext cx="1742537" cy="309083"/>
          </a:xfrm>
          <a:prstGeom prst="rect">
            <a:avLst/>
          </a:prstGeom>
        </p:spPr>
        <p:txBody>
          <a:bodyPr lIns="91440" tIns="45720" rIns="91440" bIns="45720" anchor="t"/>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000" i="0" kern="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POBLACIÓN</a:t>
            </a:r>
            <a:endParaRPr lang="es-ES" sz="2000" i="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74" name="Título 1">
            <a:extLst>
              <a:ext uri="{FF2B5EF4-FFF2-40B4-BE49-F238E27FC236}">
                <a16:creationId xmlns:a16="http://schemas.microsoft.com/office/drawing/2014/main" id="{B3487B65-92CA-4AB2-8293-70ED107FB169}"/>
              </a:ext>
            </a:extLst>
          </p:cNvPr>
          <p:cNvSpPr txBox="1">
            <a:spLocks/>
          </p:cNvSpPr>
          <p:nvPr/>
        </p:nvSpPr>
        <p:spPr>
          <a:xfrm>
            <a:off x="9652957" y="1367844"/>
            <a:ext cx="1742537" cy="309083"/>
          </a:xfrm>
          <a:prstGeom prst="rect">
            <a:avLst/>
          </a:prstGeom>
        </p:spPr>
        <p:txBody>
          <a:bodyPr lIns="91440" tIns="45720" rIns="91440" bIns="45720" anchor="t"/>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000" i="0" kern="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MUESTRA</a:t>
            </a:r>
            <a:endParaRPr lang="es-ES" i="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Título 1">
            <a:extLst>
              <a:ext uri="{FF2B5EF4-FFF2-40B4-BE49-F238E27FC236}">
                <a16:creationId xmlns:a16="http://schemas.microsoft.com/office/drawing/2014/main" id="{56D5AF52-03A4-4E71-8E6C-86D728A88C07}"/>
              </a:ext>
            </a:extLst>
          </p:cNvPr>
          <p:cNvSpPr txBox="1">
            <a:spLocks/>
          </p:cNvSpPr>
          <p:nvPr/>
        </p:nvSpPr>
        <p:spPr>
          <a:xfrm>
            <a:off x="610678" y="83174"/>
            <a:ext cx="10972800" cy="528926"/>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MARCO METODOLÓGICO</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222072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E284E83-4563-48D0-A39F-B3D725F988E0}"/>
              </a:ext>
            </a:extLst>
          </p:cNvPr>
          <p:cNvSpPr>
            <a:spLocks noGrp="1"/>
          </p:cNvSpPr>
          <p:nvPr>
            <p:ph type="title"/>
          </p:nvPr>
        </p:nvSpPr>
        <p:spPr>
          <a:xfrm>
            <a:off x="834294" y="2488293"/>
            <a:ext cx="10972800" cy="1143000"/>
          </a:xfrm>
        </p:spPr>
        <p:txBody>
          <a:bodyPr/>
          <a:lstStyle/>
          <a:p>
            <a:pPr algn="l"/>
            <a:r>
              <a:rPr lang="es-EC" sz="3000" i="0" dirty="0">
                <a:ln w="0"/>
                <a:solidFill>
                  <a:schemeClr val="tx1"/>
                </a:solidFill>
                <a:effectLst>
                  <a:outerShdw blurRad="38100" dist="19050" dir="2700000" algn="tl" rotWithShape="0">
                    <a:schemeClr val="dk1">
                      <a:alpha val="40000"/>
                    </a:schemeClr>
                  </a:outerShdw>
                </a:effectLst>
              </a:rPr>
              <a:t>Validación del </a:t>
            </a:r>
            <a:br>
              <a:rPr lang="es-EC" sz="3000" i="0" dirty="0">
                <a:ln w="0"/>
                <a:solidFill>
                  <a:schemeClr val="tx1"/>
                </a:solidFill>
                <a:effectLst>
                  <a:outerShdw blurRad="38100" dist="19050" dir="2700000" algn="tl" rotWithShape="0">
                    <a:schemeClr val="dk1">
                      <a:alpha val="40000"/>
                    </a:schemeClr>
                  </a:outerShdw>
                </a:effectLst>
              </a:rPr>
            </a:br>
            <a:r>
              <a:rPr lang="es-EC" sz="3000" i="0" dirty="0">
                <a:ln w="0"/>
                <a:solidFill>
                  <a:schemeClr val="tx1"/>
                </a:solidFill>
                <a:effectLst>
                  <a:outerShdw blurRad="38100" dist="19050" dir="2700000" algn="tl" rotWithShape="0">
                    <a:schemeClr val="dk1">
                      <a:alpha val="40000"/>
                    </a:schemeClr>
                  </a:outerShdw>
                </a:effectLst>
              </a:rPr>
              <a:t>Instrumento</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5083810" y="199118"/>
            <a:ext cx="5681980" cy="2828925"/>
          </a:xfrm>
          <a:prstGeom prst="rect">
            <a:avLst/>
          </a:prstGeom>
          <a:noFill/>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5059680" y="3028043"/>
            <a:ext cx="5864860" cy="603250"/>
          </a:xfrm>
          <a:prstGeom prst="rect">
            <a:avLst/>
          </a:prstGeom>
          <a:noFill/>
        </p:spPr>
      </p:pic>
      <p:pic>
        <p:nvPicPr>
          <p:cNvPr id="8" name="Imagen 7"/>
          <p:cNvPicPr/>
          <p:nvPr/>
        </p:nvPicPr>
        <p:blipFill rotWithShape="1">
          <a:blip r:embed="rId4">
            <a:extLst>
              <a:ext uri="{28A0092B-C50C-407E-A947-70E740481C1C}">
                <a14:useLocalDpi xmlns:a14="http://schemas.microsoft.com/office/drawing/2010/main" val="0"/>
              </a:ext>
            </a:extLst>
          </a:blip>
          <a:srcRect b="39255"/>
          <a:stretch/>
        </p:blipFill>
        <p:spPr bwMode="auto">
          <a:xfrm>
            <a:off x="5071745" y="3631293"/>
            <a:ext cx="5840730" cy="2499921"/>
          </a:xfrm>
          <a:prstGeom prst="rect">
            <a:avLst/>
          </a:prstGeom>
          <a:noFill/>
        </p:spPr>
      </p:pic>
    </p:spTree>
    <p:extLst>
      <p:ext uri="{BB962C8B-B14F-4D97-AF65-F5344CB8AC3E}">
        <p14:creationId xmlns:p14="http://schemas.microsoft.com/office/powerpoint/2010/main" val="245698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263236" y="854237"/>
            <a:ext cx="4223829" cy="639762"/>
          </a:xfrm>
        </p:spPr>
        <p:txBody>
          <a:bodyPr/>
          <a:lstStyle/>
          <a:p>
            <a:pPr algn="l"/>
            <a:r>
              <a:rPr lang="es-EC" sz="1800" i="0" dirty="0">
                <a:ln w="0"/>
                <a:solidFill>
                  <a:schemeClr val="tx1"/>
                </a:solidFill>
                <a:effectLst>
                  <a:outerShdw blurRad="38100" dist="19050" dir="2700000" algn="tl" rotWithShape="0">
                    <a:schemeClr val="dk1">
                      <a:alpha val="40000"/>
                    </a:schemeClr>
                  </a:outerShdw>
                </a:effectLst>
              </a:rPr>
              <a:t>Variable </a:t>
            </a:r>
            <a:r>
              <a:rPr lang="es-EC" sz="1800" i="0" dirty="0" smtClean="0">
                <a:ln w="0"/>
                <a:solidFill>
                  <a:schemeClr val="tx1"/>
                </a:solidFill>
                <a:effectLst>
                  <a:outerShdw blurRad="38100" dist="19050" dir="2700000" algn="tl" rotWithShape="0">
                    <a:schemeClr val="dk1">
                      <a:alpha val="40000"/>
                    </a:schemeClr>
                  </a:outerShdw>
                </a:effectLst>
              </a:rPr>
              <a:t>independiente - Proceso </a:t>
            </a:r>
            <a:r>
              <a:rPr lang="es-EC" sz="1800" i="0" dirty="0">
                <a:ln w="0"/>
                <a:solidFill>
                  <a:schemeClr val="tx1"/>
                </a:solidFill>
                <a:effectLst>
                  <a:outerShdw blurRad="38100" dist="19050" dir="2700000" algn="tl" rotWithShape="0">
                    <a:schemeClr val="dk1">
                      <a:alpha val="40000"/>
                    </a:schemeClr>
                  </a:outerShdw>
                </a:effectLst>
              </a:rPr>
              <a:t>metodológico de la a</a:t>
            </a:r>
            <a:r>
              <a:rPr lang="es-EC" sz="1800" i="0" dirty="0" smtClean="0">
                <a:ln w="0"/>
                <a:solidFill>
                  <a:schemeClr val="tx1"/>
                </a:solidFill>
                <a:effectLst>
                  <a:outerShdw blurRad="38100" dist="19050" dir="2700000" algn="tl" rotWithShape="0">
                    <a:schemeClr val="dk1">
                      <a:alpha val="40000"/>
                    </a:schemeClr>
                  </a:outerShdw>
                </a:effectLst>
              </a:rPr>
              <a:t>uditoría</a:t>
            </a:r>
            <a:endParaRPr lang="es-EC" sz="1800" i="0" dirty="0">
              <a:ln w="0"/>
              <a:solidFill>
                <a:schemeClr val="tx1"/>
              </a:solidFill>
              <a:effectLst>
                <a:outerShdw blurRad="38100" dist="19050" dir="2700000" algn="tl" rotWithShape="0">
                  <a:schemeClr val="dk1">
                    <a:alpha val="40000"/>
                  </a:schemeClr>
                </a:outerShdw>
              </a:effectLst>
            </a:endParaRPr>
          </a:p>
        </p:txBody>
      </p:sp>
      <p:graphicFrame>
        <p:nvGraphicFramePr>
          <p:cNvPr id="3" name="Diagrama 2">
            <a:extLst>
              <a:ext uri="{FF2B5EF4-FFF2-40B4-BE49-F238E27FC236}">
                <a16:creationId xmlns:a16="http://schemas.microsoft.com/office/drawing/2014/main" id="{BD3189B7-F4D5-430B-9874-4B14A0909EA2}"/>
              </a:ext>
            </a:extLst>
          </p:cNvPr>
          <p:cNvGraphicFramePr/>
          <p:nvPr>
            <p:extLst>
              <p:ext uri="{D42A27DB-BD31-4B8C-83A1-F6EECF244321}">
                <p14:modId xmlns:p14="http://schemas.microsoft.com/office/powerpoint/2010/main" val="3672772630"/>
              </p:ext>
            </p:extLst>
          </p:nvPr>
        </p:nvGraphicFramePr>
        <p:xfrm>
          <a:off x="4611756" y="827898"/>
          <a:ext cx="6970643" cy="810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307449592"/>
              </p:ext>
            </p:extLst>
          </p:nvPr>
        </p:nvGraphicFramePr>
        <p:xfrm>
          <a:off x="1336962" y="1821411"/>
          <a:ext cx="10245437" cy="4113178"/>
        </p:xfrm>
        <a:graphic>
          <a:graphicData uri="http://schemas.openxmlformats.org/drawingml/2006/table">
            <a:tbl>
              <a:tblPr firstRow="1" firstCol="1" bandRow="1">
                <a:tableStyleId>{7DF18680-E054-41AD-8BC1-D1AEF772440D}</a:tableStyleId>
              </a:tblPr>
              <a:tblGrid>
                <a:gridCol w="2627930">
                  <a:extLst>
                    <a:ext uri="{9D8B030D-6E8A-4147-A177-3AD203B41FA5}">
                      <a16:colId xmlns:a16="http://schemas.microsoft.com/office/drawing/2014/main" val="3963353794"/>
                    </a:ext>
                  </a:extLst>
                </a:gridCol>
                <a:gridCol w="1338266">
                  <a:extLst>
                    <a:ext uri="{9D8B030D-6E8A-4147-A177-3AD203B41FA5}">
                      <a16:colId xmlns:a16="http://schemas.microsoft.com/office/drawing/2014/main" val="3923579900"/>
                    </a:ext>
                  </a:extLst>
                </a:gridCol>
                <a:gridCol w="3917594">
                  <a:extLst>
                    <a:ext uri="{9D8B030D-6E8A-4147-A177-3AD203B41FA5}">
                      <a16:colId xmlns:a16="http://schemas.microsoft.com/office/drawing/2014/main" val="1434382471"/>
                    </a:ext>
                  </a:extLst>
                </a:gridCol>
                <a:gridCol w="2361647">
                  <a:extLst>
                    <a:ext uri="{9D8B030D-6E8A-4147-A177-3AD203B41FA5}">
                      <a16:colId xmlns:a16="http://schemas.microsoft.com/office/drawing/2014/main" val="1400756438"/>
                    </a:ext>
                  </a:extLst>
                </a:gridCol>
              </a:tblGrid>
              <a:tr h="283667">
                <a:tc>
                  <a:txBody>
                    <a:bodyPr/>
                    <a:lstStyle/>
                    <a:p>
                      <a:pPr algn="ctr">
                        <a:lnSpc>
                          <a:spcPct val="150000"/>
                        </a:lnSpc>
                        <a:spcAft>
                          <a:spcPts val="0"/>
                        </a:spcAft>
                      </a:pPr>
                      <a:r>
                        <a:rPr lang="es-EC" sz="1200" dirty="0">
                          <a:effectLst/>
                        </a:rPr>
                        <a:t>Conceptualización</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tc>
                  <a:txBody>
                    <a:bodyPr/>
                    <a:lstStyle/>
                    <a:p>
                      <a:pPr algn="ctr">
                        <a:lnSpc>
                          <a:spcPct val="150000"/>
                        </a:lnSpc>
                        <a:spcAft>
                          <a:spcPts val="0"/>
                        </a:spcAft>
                      </a:pPr>
                      <a:r>
                        <a:rPr lang="es-EC" sz="1200">
                          <a:effectLst/>
                        </a:rPr>
                        <a:t>Dimensiones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tc>
                  <a:txBody>
                    <a:bodyPr/>
                    <a:lstStyle/>
                    <a:p>
                      <a:pPr algn="ctr">
                        <a:lnSpc>
                          <a:spcPct val="150000"/>
                        </a:lnSpc>
                        <a:spcAft>
                          <a:spcPts val="0"/>
                        </a:spcAft>
                      </a:pPr>
                      <a:r>
                        <a:rPr lang="es-EC" sz="1200" dirty="0">
                          <a:effectLst/>
                        </a:rPr>
                        <a:t>Ítems</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tc>
                  <a:txBody>
                    <a:bodyPr/>
                    <a:lstStyle/>
                    <a:p>
                      <a:pPr algn="ctr">
                        <a:lnSpc>
                          <a:spcPct val="150000"/>
                        </a:lnSpc>
                        <a:spcAft>
                          <a:spcPts val="0"/>
                        </a:spcAft>
                      </a:pPr>
                      <a:r>
                        <a:rPr lang="es-EC" sz="1200">
                          <a:effectLst/>
                        </a:rPr>
                        <a:t>Técnica/Instrumento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extLst>
                  <a:ext uri="{0D108BD9-81ED-4DB2-BD59-A6C34878D82A}">
                    <a16:rowId xmlns:a16="http://schemas.microsoft.com/office/drawing/2014/main" val="972966908"/>
                  </a:ext>
                </a:extLst>
              </a:tr>
              <a:tr h="709169">
                <a:tc rowSpan="6">
                  <a:txBody>
                    <a:bodyPr/>
                    <a:lstStyle/>
                    <a:p>
                      <a:pPr>
                        <a:lnSpc>
                          <a:spcPct val="150000"/>
                        </a:lnSpc>
                        <a:spcAft>
                          <a:spcPts val="1200"/>
                        </a:spcAft>
                      </a:pPr>
                      <a:r>
                        <a:rPr lang="es-EC" sz="1200" dirty="0" smtClean="0">
                          <a:effectLst/>
                        </a:rPr>
                        <a:t>La </a:t>
                      </a:r>
                      <a:r>
                        <a:rPr lang="es-EC" sz="1200" dirty="0">
                          <a:effectLst/>
                        </a:rPr>
                        <a:t>proposición de la metodología para llevar a cabo la auditoría, por su simplicidad y estandarización permitirán realizarla más eficientemente y por consiguiente la evaluación y conclusiones del examen para tenerse antes, de modo que oportunamente la administración podrá estudiar la convivencia de implementar las recomendaciones para subsanar las falencias en la gestión señaladas del </a:t>
                      </a:r>
                      <a:r>
                        <a:rPr lang="es-EC" sz="1200" dirty="0" smtClean="0">
                          <a:effectLst/>
                        </a:rPr>
                        <a:t>informe.</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tc>
                  <a:txBody>
                    <a:bodyPr/>
                    <a:lstStyle/>
                    <a:p>
                      <a:pPr>
                        <a:lnSpc>
                          <a:spcPct val="150000"/>
                        </a:lnSpc>
                        <a:spcAft>
                          <a:spcPts val="1200"/>
                        </a:spcAft>
                      </a:pPr>
                      <a:r>
                        <a:rPr lang="es-EC" sz="1200">
                          <a:effectLst/>
                        </a:rPr>
                        <a:t>Principal Dificultad</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tc>
                  <a:txBody>
                    <a:bodyPr/>
                    <a:lstStyle/>
                    <a:p>
                      <a:pPr>
                        <a:lnSpc>
                          <a:spcPct val="150000"/>
                        </a:lnSpc>
                        <a:spcAft>
                          <a:spcPts val="1200"/>
                        </a:spcAft>
                      </a:pPr>
                      <a:r>
                        <a:rPr lang="es-MX" sz="1200">
                          <a:effectLst/>
                        </a:rPr>
                        <a:t>¿Cuáles serían las principales dificultades al momento de obtener la calificación?</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tc>
                  <a:txBody>
                    <a:bodyPr/>
                    <a:lstStyle/>
                    <a:p>
                      <a:pPr>
                        <a:lnSpc>
                          <a:spcPct val="150000"/>
                        </a:lnSpc>
                        <a:spcAft>
                          <a:spcPts val="0"/>
                        </a:spcAft>
                      </a:pPr>
                      <a:r>
                        <a:rPr lang="es-EC" sz="1200" dirty="0">
                          <a:effectLst/>
                        </a:rPr>
                        <a:t>Técnica: </a:t>
                      </a:r>
                      <a:r>
                        <a:rPr lang="es-EC" sz="1200" dirty="0" smtClean="0">
                          <a:effectLst/>
                        </a:rPr>
                        <a:t>Investigación </a:t>
                      </a:r>
                      <a:r>
                        <a:rPr lang="es-EC" sz="1200" dirty="0">
                          <a:effectLst/>
                        </a:rPr>
                        <a:t>Fenomenológica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extLst>
                  <a:ext uri="{0D108BD9-81ED-4DB2-BD59-A6C34878D82A}">
                    <a16:rowId xmlns:a16="http://schemas.microsoft.com/office/drawing/2014/main" val="1930795452"/>
                  </a:ext>
                </a:extLst>
              </a:tr>
              <a:tr h="425501">
                <a:tc vMerge="1">
                  <a:txBody>
                    <a:bodyPr/>
                    <a:lstStyle/>
                    <a:p>
                      <a:endParaRPr lang="es-EC"/>
                    </a:p>
                  </a:txBody>
                  <a:tcPr/>
                </a:tc>
                <a:tc rowSpan="5">
                  <a:txBody>
                    <a:bodyPr/>
                    <a:lstStyle/>
                    <a:p>
                      <a:pPr>
                        <a:lnSpc>
                          <a:spcPct val="150000"/>
                        </a:lnSpc>
                        <a:spcAft>
                          <a:spcPts val="1200"/>
                        </a:spcAft>
                      </a:pPr>
                      <a:r>
                        <a:rPr lang="es-EC" sz="1200" dirty="0">
                          <a:effectLst/>
                        </a:rPr>
                        <a:t>Tipos y técnicas de auditoría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tc>
                  <a:txBody>
                    <a:bodyPr/>
                    <a:lstStyle/>
                    <a:p>
                      <a:pPr>
                        <a:lnSpc>
                          <a:spcPct val="150000"/>
                        </a:lnSpc>
                        <a:spcAft>
                          <a:spcPts val="1200"/>
                        </a:spcAft>
                      </a:pPr>
                      <a:r>
                        <a:rPr lang="es-ES" sz="1200">
                          <a:effectLst/>
                        </a:rPr>
                        <a:t>¿Qué tipo de auditoría es la que más realiza el perito?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tc rowSpan="5">
                  <a:txBody>
                    <a:bodyPr/>
                    <a:lstStyle/>
                    <a:p>
                      <a:pPr>
                        <a:lnSpc>
                          <a:spcPct val="150000"/>
                        </a:lnSpc>
                        <a:spcAft>
                          <a:spcPts val="1200"/>
                        </a:spcAft>
                      </a:pPr>
                      <a:r>
                        <a:rPr lang="es-EC" sz="1200" dirty="0">
                          <a:effectLst/>
                        </a:rPr>
                        <a:t>Instrumento: Entrevista estructurada</a:t>
                      </a:r>
                    </a:p>
                    <a:p>
                      <a:pPr>
                        <a:lnSpc>
                          <a:spcPct val="150000"/>
                        </a:lnSpc>
                        <a:spcAft>
                          <a:spcPts val="1200"/>
                        </a:spcAft>
                      </a:pPr>
                      <a:r>
                        <a:rPr lang="es-EC" sz="1200" dirty="0">
                          <a:effectLst/>
                        </a:rPr>
                        <a:t> </a:t>
                      </a:r>
                    </a:p>
                    <a:p>
                      <a:pPr>
                        <a:lnSpc>
                          <a:spcPct val="150000"/>
                        </a:lnSpc>
                        <a:spcAft>
                          <a:spcPts val="1200"/>
                        </a:spcAft>
                      </a:pPr>
                      <a:r>
                        <a:rPr lang="es-EC" sz="1200" dirty="0">
                          <a:effectLst/>
                        </a:rPr>
                        <a:t> </a:t>
                      </a:r>
                    </a:p>
                    <a:p>
                      <a:pPr>
                        <a:lnSpc>
                          <a:spcPct val="150000"/>
                        </a:lnSpc>
                        <a:spcAft>
                          <a:spcPts val="1200"/>
                        </a:spcAft>
                      </a:pPr>
                      <a:r>
                        <a:rPr lang="es-EC" sz="1200" dirty="0">
                          <a:effectLst/>
                        </a:rPr>
                        <a:t> </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extLst>
                  <a:ext uri="{0D108BD9-81ED-4DB2-BD59-A6C34878D82A}">
                    <a16:rowId xmlns:a16="http://schemas.microsoft.com/office/drawing/2014/main" val="2195107971"/>
                  </a:ext>
                </a:extLst>
              </a:tr>
              <a:tr h="567335">
                <a:tc vMerge="1">
                  <a:txBody>
                    <a:bodyPr/>
                    <a:lstStyle/>
                    <a:p>
                      <a:endParaRPr lang="es-EC"/>
                    </a:p>
                  </a:txBody>
                  <a:tcPr/>
                </a:tc>
                <a:tc vMerge="1">
                  <a:txBody>
                    <a:bodyPr/>
                    <a:lstStyle/>
                    <a:p>
                      <a:endParaRPr lang="es-EC"/>
                    </a:p>
                  </a:txBody>
                  <a:tcPr/>
                </a:tc>
                <a:tc>
                  <a:txBody>
                    <a:bodyPr/>
                    <a:lstStyle/>
                    <a:p>
                      <a:pPr>
                        <a:lnSpc>
                          <a:spcPct val="150000"/>
                        </a:lnSpc>
                        <a:spcAft>
                          <a:spcPts val="1200"/>
                        </a:spcAft>
                      </a:pPr>
                      <a:r>
                        <a:rPr lang="es-MX" sz="1200" dirty="0">
                          <a:effectLst/>
                        </a:rPr>
                        <a:t>Indique las fases que usted aplica para llevar a cabo el trabajo pericial</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tc vMerge="1">
                  <a:txBody>
                    <a:bodyPr/>
                    <a:lstStyle/>
                    <a:p>
                      <a:endParaRPr lang="es-EC"/>
                    </a:p>
                  </a:txBody>
                  <a:tcPr/>
                </a:tc>
                <a:extLst>
                  <a:ext uri="{0D108BD9-81ED-4DB2-BD59-A6C34878D82A}">
                    <a16:rowId xmlns:a16="http://schemas.microsoft.com/office/drawing/2014/main" val="440596746"/>
                  </a:ext>
                </a:extLst>
              </a:tr>
              <a:tr h="709169">
                <a:tc vMerge="1">
                  <a:txBody>
                    <a:bodyPr/>
                    <a:lstStyle/>
                    <a:p>
                      <a:endParaRPr lang="es-EC"/>
                    </a:p>
                  </a:txBody>
                  <a:tcPr/>
                </a:tc>
                <a:tc vMerge="1">
                  <a:txBody>
                    <a:bodyPr/>
                    <a:lstStyle/>
                    <a:p>
                      <a:endParaRPr lang="es-EC"/>
                    </a:p>
                  </a:txBody>
                  <a:tcPr/>
                </a:tc>
                <a:tc>
                  <a:txBody>
                    <a:bodyPr/>
                    <a:lstStyle/>
                    <a:p>
                      <a:pPr>
                        <a:lnSpc>
                          <a:spcPct val="150000"/>
                        </a:lnSpc>
                        <a:spcAft>
                          <a:spcPts val="1200"/>
                        </a:spcAft>
                      </a:pPr>
                      <a:r>
                        <a:rPr lang="es-MX" sz="1200">
                          <a:effectLst/>
                        </a:rPr>
                        <a:t>Señale, ¿qué tipos de pruebas de auditoría utiliza para la ejecución de su trabajo pericial?</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tc vMerge="1">
                  <a:txBody>
                    <a:bodyPr/>
                    <a:lstStyle/>
                    <a:p>
                      <a:endParaRPr lang="es-EC"/>
                    </a:p>
                  </a:txBody>
                  <a:tcPr/>
                </a:tc>
                <a:extLst>
                  <a:ext uri="{0D108BD9-81ED-4DB2-BD59-A6C34878D82A}">
                    <a16:rowId xmlns:a16="http://schemas.microsoft.com/office/drawing/2014/main" val="423943808"/>
                  </a:ext>
                </a:extLst>
              </a:tr>
              <a:tr h="851002">
                <a:tc vMerge="1">
                  <a:txBody>
                    <a:bodyPr/>
                    <a:lstStyle/>
                    <a:p>
                      <a:endParaRPr lang="es-EC"/>
                    </a:p>
                  </a:txBody>
                  <a:tcPr/>
                </a:tc>
                <a:tc vMerge="1">
                  <a:txBody>
                    <a:bodyPr/>
                    <a:lstStyle/>
                    <a:p>
                      <a:endParaRPr lang="es-EC"/>
                    </a:p>
                  </a:txBody>
                  <a:tcPr/>
                </a:tc>
                <a:tc>
                  <a:txBody>
                    <a:bodyPr/>
                    <a:lstStyle/>
                    <a:p>
                      <a:pPr>
                        <a:lnSpc>
                          <a:spcPct val="150000"/>
                        </a:lnSpc>
                        <a:spcAft>
                          <a:spcPts val="1200"/>
                        </a:spcAft>
                      </a:pPr>
                      <a:r>
                        <a:rPr lang="es-MX" sz="1200">
                          <a:effectLst/>
                        </a:rPr>
                        <a:t>Señale qué características debe tener la evidencia obtenida por parte del perito para sustentar su informe</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tc vMerge="1">
                  <a:txBody>
                    <a:bodyPr/>
                    <a:lstStyle/>
                    <a:p>
                      <a:endParaRPr lang="es-EC"/>
                    </a:p>
                  </a:txBody>
                  <a:tcPr/>
                </a:tc>
                <a:extLst>
                  <a:ext uri="{0D108BD9-81ED-4DB2-BD59-A6C34878D82A}">
                    <a16:rowId xmlns:a16="http://schemas.microsoft.com/office/drawing/2014/main" val="733542475"/>
                  </a:ext>
                </a:extLst>
              </a:tr>
              <a:tr h="567335">
                <a:tc vMerge="1">
                  <a:txBody>
                    <a:bodyPr/>
                    <a:lstStyle/>
                    <a:p>
                      <a:endParaRPr lang="es-EC"/>
                    </a:p>
                  </a:txBody>
                  <a:tcPr/>
                </a:tc>
                <a:tc vMerge="1">
                  <a:txBody>
                    <a:bodyPr/>
                    <a:lstStyle/>
                    <a:p>
                      <a:endParaRPr lang="es-EC"/>
                    </a:p>
                  </a:txBody>
                  <a:tcPr/>
                </a:tc>
                <a:tc>
                  <a:txBody>
                    <a:bodyPr/>
                    <a:lstStyle/>
                    <a:p>
                      <a:pPr>
                        <a:lnSpc>
                          <a:spcPct val="150000"/>
                        </a:lnSpc>
                        <a:spcAft>
                          <a:spcPts val="1200"/>
                        </a:spcAft>
                      </a:pPr>
                      <a:r>
                        <a:rPr lang="es-MX" sz="1200" dirty="0">
                          <a:effectLst/>
                        </a:rPr>
                        <a:t>¿Qué técnicas de auditoría aplica durante su trabajo como perito?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922" marR="40922" marT="0" marB="0"/>
                </a:tc>
                <a:tc vMerge="1">
                  <a:txBody>
                    <a:bodyPr/>
                    <a:lstStyle/>
                    <a:p>
                      <a:endParaRPr lang="es-EC"/>
                    </a:p>
                  </a:txBody>
                  <a:tcPr/>
                </a:tc>
                <a:extLst>
                  <a:ext uri="{0D108BD9-81ED-4DB2-BD59-A6C34878D82A}">
                    <a16:rowId xmlns:a16="http://schemas.microsoft.com/office/drawing/2014/main" val="2557941620"/>
                  </a:ext>
                </a:extLst>
              </a:tr>
            </a:tbl>
          </a:graphicData>
        </a:graphic>
      </p:graphicFrame>
    </p:spTree>
    <p:extLst>
      <p:ext uri="{BB962C8B-B14F-4D97-AF65-F5344CB8AC3E}">
        <p14:creationId xmlns:p14="http://schemas.microsoft.com/office/powerpoint/2010/main" val="289703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1052946" y="1020893"/>
            <a:ext cx="9088582" cy="639762"/>
          </a:xfrm>
        </p:spPr>
        <p:txBody>
          <a:bodyPr/>
          <a:lstStyle/>
          <a:p>
            <a:pPr algn="l"/>
            <a:r>
              <a:rPr lang="es-EC" sz="1800" i="0" dirty="0">
                <a:ln w="0"/>
                <a:solidFill>
                  <a:schemeClr val="tx1"/>
                </a:solidFill>
                <a:effectLst>
                  <a:outerShdw blurRad="38100" dist="19050" dir="2700000" algn="tl" rotWithShape="0">
                    <a:schemeClr val="dk1">
                      <a:alpha val="40000"/>
                    </a:schemeClr>
                  </a:outerShdw>
                </a:effectLst>
              </a:rPr>
              <a:t>Variable </a:t>
            </a:r>
            <a:r>
              <a:rPr lang="es-EC" sz="1800" i="0" dirty="0" smtClean="0">
                <a:ln w="0"/>
                <a:solidFill>
                  <a:schemeClr val="tx1"/>
                </a:solidFill>
                <a:effectLst>
                  <a:outerShdw blurRad="38100" dist="19050" dir="2700000" algn="tl" rotWithShape="0">
                    <a:schemeClr val="dk1">
                      <a:alpha val="40000"/>
                    </a:schemeClr>
                  </a:outerShdw>
                </a:effectLst>
              </a:rPr>
              <a:t>dependiente - Detección </a:t>
            </a:r>
            <a:r>
              <a:rPr lang="es-EC" sz="1800" i="0" dirty="0">
                <a:ln w="0"/>
                <a:solidFill>
                  <a:schemeClr val="tx1"/>
                </a:solidFill>
                <a:effectLst>
                  <a:outerShdw blurRad="38100" dist="19050" dir="2700000" algn="tl" rotWithShape="0">
                    <a:schemeClr val="dk1">
                      <a:alpha val="40000"/>
                    </a:schemeClr>
                  </a:outerShdw>
                </a:effectLst>
              </a:rPr>
              <a:t>de fraudes en el sector público y privado</a:t>
            </a:r>
          </a:p>
        </p:txBody>
      </p:sp>
      <p:graphicFrame>
        <p:nvGraphicFramePr>
          <p:cNvPr id="6" name="Tabla 5"/>
          <p:cNvGraphicFramePr>
            <a:graphicFrameLocks noGrp="1"/>
          </p:cNvGraphicFramePr>
          <p:nvPr>
            <p:extLst>
              <p:ext uri="{D42A27DB-BD31-4B8C-83A1-F6EECF244321}">
                <p14:modId xmlns:p14="http://schemas.microsoft.com/office/powerpoint/2010/main" val="2121693545"/>
              </p:ext>
            </p:extLst>
          </p:nvPr>
        </p:nvGraphicFramePr>
        <p:xfrm>
          <a:off x="1052946" y="1760047"/>
          <a:ext cx="10335489" cy="4299337"/>
        </p:xfrm>
        <a:graphic>
          <a:graphicData uri="http://schemas.openxmlformats.org/drawingml/2006/table">
            <a:tbl>
              <a:tblPr firstRow="1" firstCol="1" bandRow="1">
                <a:tableStyleId>{7DF18680-E054-41AD-8BC1-D1AEF772440D}</a:tableStyleId>
              </a:tblPr>
              <a:tblGrid>
                <a:gridCol w="2509824">
                  <a:extLst>
                    <a:ext uri="{9D8B030D-6E8A-4147-A177-3AD203B41FA5}">
                      <a16:colId xmlns:a16="http://schemas.microsoft.com/office/drawing/2014/main" val="1031156618"/>
                    </a:ext>
                  </a:extLst>
                </a:gridCol>
                <a:gridCol w="1800354">
                  <a:extLst>
                    <a:ext uri="{9D8B030D-6E8A-4147-A177-3AD203B41FA5}">
                      <a16:colId xmlns:a16="http://schemas.microsoft.com/office/drawing/2014/main" val="2196194836"/>
                    </a:ext>
                  </a:extLst>
                </a:gridCol>
                <a:gridCol w="3144375">
                  <a:extLst>
                    <a:ext uri="{9D8B030D-6E8A-4147-A177-3AD203B41FA5}">
                      <a16:colId xmlns:a16="http://schemas.microsoft.com/office/drawing/2014/main" val="331011163"/>
                    </a:ext>
                  </a:extLst>
                </a:gridCol>
                <a:gridCol w="309812">
                  <a:extLst>
                    <a:ext uri="{9D8B030D-6E8A-4147-A177-3AD203B41FA5}">
                      <a16:colId xmlns:a16="http://schemas.microsoft.com/office/drawing/2014/main" val="3907651397"/>
                    </a:ext>
                  </a:extLst>
                </a:gridCol>
                <a:gridCol w="2571124">
                  <a:extLst>
                    <a:ext uri="{9D8B030D-6E8A-4147-A177-3AD203B41FA5}">
                      <a16:colId xmlns:a16="http://schemas.microsoft.com/office/drawing/2014/main" val="3531976225"/>
                    </a:ext>
                  </a:extLst>
                </a:gridCol>
              </a:tblGrid>
              <a:tr h="175302">
                <a:tc>
                  <a:txBody>
                    <a:bodyPr/>
                    <a:lstStyle/>
                    <a:p>
                      <a:pPr algn="ctr">
                        <a:lnSpc>
                          <a:spcPct val="150000"/>
                        </a:lnSpc>
                        <a:spcAft>
                          <a:spcPts val="0"/>
                        </a:spcAft>
                      </a:pPr>
                      <a:r>
                        <a:rPr lang="es-EC" sz="1200">
                          <a:effectLst/>
                        </a:rPr>
                        <a:t>Conceptualización</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11" marR="56511" marT="0" marB="0"/>
                </a:tc>
                <a:tc>
                  <a:txBody>
                    <a:bodyPr/>
                    <a:lstStyle/>
                    <a:p>
                      <a:pPr algn="ctr">
                        <a:lnSpc>
                          <a:spcPct val="150000"/>
                        </a:lnSpc>
                        <a:spcAft>
                          <a:spcPts val="0"/>
                        </a:spcAft>
                      </a:pPr>
                      <a:r>
                        <a:rPr lang="es-EC" sz="1200">
                          <a:effectLst/>
                        </a:rPr>
                        <a:t>Dimensiones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11" marR="56511" marT="0" marB="0"/>
                </a:tc>
                <a:tc>
                  <a:txBody>
                    <a:bodyPr/>
                    <a:lstStyle/>
                    <a:p>
                      <a:pPr algn="ctr">
                        <a:lnSpc>
                          <a:spcPct val="150000"/>
                        </a:lnSpc>
                        <a:spcAft>
                          <a:spcPts val="0"/>
                        </a:spcAft>
                      </a:pPr>
                      <a:r>
                        <a:rPr lang="es-EC" sz="1200">
                          <a:effectLst/>
                        </a:rPr>
                        <a:t>Ítems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11" marR="56511" marT="0" marB="0"/>
                </a:tc>
                <a:tc gridSpan="2">
                  <a:txBody>
                    <a:bodyPr/>
                    <a:lstStyle/>
                    <a:p>
                      <a:pPr algn="ctr">
                        <a:lnSpc>
                          <a:spcPct val="150000"/>
                        </a:lnSpc>
                        <a:spcAft>
                          <a:spcPts val="0"/>
                        </a:spcAft>
                      </a:pPr>
                      <a:r>
                        <a:rPr lang="es-EC" sz="1200">
                          <a:effectLst/>
                        </a:rPr>
                        <a:t>Técnica/Instrumento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11" marR="56511" marT="0" marB="0"/>
                </a:tc>
                <a:tc hMerge="1">
                  <a:txBody>
                    <a:bodyPr/>
                    <a:lstStyle/>
                    <a:p>
                      <a:endParaRPr lang="es-EC"/>
                    </a:p>
                  </a:txBody>
                  <a:tcPr/>
                </a:tc>
                <a:extLst>
                  <a:ext uri="{0D108BD9-81ED-4DB2-BD59-A6C34878D82A}">
                    <a16:rowId xmlns:a16="http://schemas.microsoft.com/office/drawing/2014/main" val="2784609160"/>
                  </a:ext>
                </a:extLst>
              </a:tr>
              <a:tr h="876507">
                <a:tc rowSpan="4">
                  <a:txBody>
                    <a:bodyPr/>
                    <a:lstStyle/>
                    <a:p>
                      <a:pPr>
                        <a:lnSpc>
                          <a:spcPct val="150000"/>
                        </a:lnSpc>
                        <a:spcAft>
                          <a:spcPts val="1200"/>
                        </a:spcAft>
                      </a:pPr>
                      <a:r>
                        <a:rPr lang="es-EC" sz="1200">
                          <a:effectLst/>
                        </a:rPr>
                        <a:t>El fraude en el Estado no se diferencia en su tipología del fraude en organizaciones privadas, configurándose en las tres grandes categorías: Apropiación indebida de activos, Corrupción y Declaraciones fraudulentas.</a:t>
                      </a:r>
                    </a:p>
                    <a:p>
                      <a:pPr>
                        <a:lnSpc>
                          <a:spcPct val="150000"/>
                        </a:lnSpc>
                        <a:spcAft>
                          <a:spcPts val="1200"/>
                        </a:spcAft>
                      </a:pPr>
                      <a:r>
                        <a:rPr lang="es-EC" sz="1200">
                          <a:effectLst/>
                        </a:rPr>
                        <a:t> </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11" marR="56511" marT="0" marB="0"/>
                </a:tc>
                <a:tc rowSpan="4">
                  <a:txBody>
                    <a:bodyPr/>
                    <a:lstStyle/>
                    <a:p>
                      <a:pPr>
                        <a:lnSpc>
                          <a:spcPct val="150000"/>
                        </a:lnSpc>
                        <a:spcAft>
                          <a:spcPts val="1200"/>
                        </a:spcAft>
                      </a:pPr>
                      <a:r>
                        <a:rPr lang="es-EC" sz="1200">
                          <a:effectLst/>
                        </a:rPr>
                        <a:t>Trabajo pericial </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11" marR="56511" marT="0" marB="0"/>
                </a:tc>
                <a:tc gridSpan="2">
                  <a:txBody>
                    <a:bodyPr/>
                    <a:lstStyle/>
                    <a:p>
                      <a:pPr>
                        <a:lnSpc>
                          <a:spcPct val="150000"/>
                        </a:lnSpc>
                        <a:spcAft>
                          <a:spcPts val="1200"/>
                        </a:spcAft>
                      </a:pPr>
                      <a:r>
                        <a:rPr lang="es-MX" sz="1200">
                          <a:effectLst/>
                        </a:rPr>
                        <a:t>¿Cómo usted describiría el trabajo que realiza el perito respecto de investigaciones en las cuáles existen presunciones de fraude?</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11" marR="56511" marT="0" marB="0"/>
                </a:tc>
                <a:tc hMerge="1">
                  <a:txBody>
                    <a:bodyPr/>
                    <a:lstStyle/>
                    <a:p>
                      <a:endParaRPr lang="es-EC"/>
                    </a:p>
                  </a:txBody>
                  <a:tcPr/>
                </a:tc>
                <a:tc rowSpan="4">
                  <a:txBody>
                    <a:bodyPr/>
                    <a:lstStyle/>
                    <a:p>
                      <a:pPr>
                        <a:lnSpc>
                          <a:spcPct val="150000"/>
                        </a:lnSpc>
                        <a:spcAft>
                          <a:spcPts val="1200"/>
                        </a:spcAft>
                      </a:pPr>
                      <a:r>
                        <a:rPr lang="es-EC" sz="1200">
                          <a:effectLst/>
                        </a:rPr>
                        <a:t>Técnica: Investigación Fenomenológica </a:t>
                      </a:r>
                    </a:p>
                    <a:p>
                      <a:pPr>
                        <a:lnSpc>
                          <a:spcPct val="150000"/>
                        </a:lnSpc>
                        <a:spcAft>
                          <a:spcPts val="1200"/>
                        </a:spcAft>
                      </a:pPr>
                      <a:r>
                        <a:rPr lang="es-EC" sz="1200">
                          <a:effectLst/>
                        </a:rPr>
                        <a:t>Instrumento: Entrevista estructurada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11" marR="56511" marT="0" marB="0"/>
                </a:tc>
                <a:extLst>
                  <a:ext uri="{0D108BD9-81ED-4DB2-BD59-A6C34878D82A}">
                    <a16:rowId xmlns:a16="http://schemas.microsoft.com/office/drawing/2014/main" val="4000706102"/>
                  </a:ext>
                </a:extLst>
              </a:tr>
              <a:tr h="1199676">
                <a:tc vMerge="1">
                  <a:txBody>
                    <a:bodyPr/>
                    <a:lstStyle/>
                    <a:p>
                      <a:endParaRPr lang="es-EC"/>
                    </a:p>
                  </a:txBody>
                  <a:tcPr/>
                </a:tc>
                <a:tc vMerge="1">
                  <a:txBody>
                    <a:bodyPr/>
                    <a:lstStyle/>
                    <a:p>
                      <a:endParaRPr lang="es-EC"/>
                    </a:p>
                  </a:txBody>
                  <a:tcPr/>
                </a:tc>
                <a:tc gridSpan="2">
                  <a:txBody>
                    <a:bodyPr/>
                    <a:lstStyle/>
                    <a:p>
                      <a:pPr>
                        <a:lnSpc>
                          <a:spcPct val="150000"/>
                        </a:lnSpc>
                        <a:spcAft>
                          <a:spcPts val="1200"/>
                        </a:spcAft>
                      </a:pPr>
                      <a:r>
                        <a:rPr lang="es-MX" sz="1200">
                          <a:effectLst/>
                        </a:rPr>
                        <a:t>¿Para el desarrollo del trabajo pericial se requiere que esté conformado el equipo por varios profesionales o el perito realiza su labor de manera independiente?</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11" marR="56511" marT="0" marB="0"/>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745183737"/>
                  </a:ext>
                </a:extLst>
              </a:tr>
              <a:tr h="1025615">
                <a:tc vMerge="1">
                  <a:txBody>
                    <a:bodyPr/>
                    <a:lstStyle/>
                    <a:p>
                      <a:endParaRPr lang="es-EC"/>
                    </a:p>
                  </a:txBody>
                  <a:tcPr/>
                </a:tc>
                <a:tc vMerge="1">
                  <a:txBody>
                    <a:bodyPr/>
                    <a:lstStyle/>
                    <a:p>
                      <a:endParaRPr lang="es-EC"/>
                    </a:p>
                  </a:txBody>
                  <a:tcPr/>
                </a:tc>
                <a:tc gridSpan="2">
                  <a:txBody>
                    <a:bodyPr/>
                    <a:lstStyle/>
                    <a:p>
                      <a:pPr>
                        <a:lnSpc>
                          <a:spcPct val="150000"/>
                        </a:lnSpc>
                        <a:spcAft>
                          <a:spcPts val="1200"/>
                        </a:spcAft>
                      </a:pPr>
                      <a:r>
                        <a:rPr lang="es-MX" sz="1200">
                          <a:effectLst/>
                        </a:rPr>
                        <a:t>¿Para el trabajo pericial usted realiza su análisis al total de la población o puede realizar una muestra representativa para sustentar su opinión?</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11" marR="56511" marT="0" marB="0"/>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2701572138"/>
                  </a:ext>
                </a:extLst>
              </a:tr>
              <a:tr h="851554">
                <a:tc vMerge="1">
                  <a:txBody>
                    <a:bodyPr/>
                    <a:lstStyle/>
                    <a:p>
                      <a:endParaRPr lang="es-EC"/>
                    </a:p>
                  </a:txBody>
                  <a:tcPr/>
                </a:tc>
                <a:tc vMerge="1">
                  <a:txBody>
                    <a:bodyPr/>
                    <a:lstStyle/>
                    <a:p>
                      <a:endParaRPr lang="es-EC"/>
                    </a:p>
                  </a:txBody>
                  <a:tcPr/>
                </a:tc>
                <a:tc gridSpan="2">
                  <a:txBody>
                    <a:bodyPr/>
                    <a:lstStyle/>
                    <a:p>
                      <a:pPr>
                        <a:lnSpc>
                          <a:spcPct val="150000"/>
                        </a:lnSpc>
                        <a:spcAft>
                          <a:spcPts val="1200"/>
                        </a:spcAft>
                      </a:pPr>
                      <a:r>
                        <a:rPr lang="es-MX" sz="1200" dirty="0">
                          <a:effectLst/>
                        </a:rPr>
                        <a:t>Durante el trabajo pericial se utiliza el código de ética del auditor o se aplica otro instrumento similar en el caso.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511" marR="56511" marT="0" marB="0"/>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3106642283"/>
                  </a:ext>
                </a:extLst>
              </a:tr>
            </a:tbl>
          </a:graphicData>
        </a:graphic>
      </p:graphicFrame>
      <p:sp>
        <p:nvSpPr>
          <p:cNvPr id="7"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426753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900547" y="979330"/>
            <a:ext cx="9185564" cy="639762"/>
          </a:xfrm>
        </p:spPr>
        <p:txBody>
          <a:bodyPr/>
          <a:lstStyle/>
          <a:p>
            <a:pPr algn="l"/>
            <a:r>
              <a:rPr lang="es-EC" sz="1800" i="0" dirty="0" smtClean="0">
                <a:ln w="0"/>
                <a:solidFill>
                  <a:schemeClr val="tx1"/>
                </a:solidFill>
                <a:effectLst>
                  <a:outerShdw blurRad="38100" dist="19050" dir="2700000" algn="tl" rotWithShape="0">
                    <a:schemeClr val="dk1">
                      <a:alpha val="40000"/>
                    </a:schemeClr>
                  </a:outerShdw>
                </a:effectLst>
              </a:rPr>
              <a:t>Variable dependiente -  </a:t>
            </a:r>
            <a:r>
              <a:rPr lang="es-EC" sz="1800" i="0" dirty="0">
                <a:ln w="0"/>
                <a:solidFill>
                  <a:schemeClr val="tx1"/>
                </a:solidFill>
                <a:effectLst>
                  <a:outerShdw blurRad="38100" dist="19050" dir="2700000" algn="tl" rotWithShape="0">
                    <a:schemeClr val="dk1">
                      <a:alpha val="40000"/>
                    </a:schemeClr>
                  </a:outerShdw>
                </a:effectLst>
              </a:rPr>
              <a:t>Detección de fraudes en el sector público y privado</a:t>
            </a:r>
          </a:p>
        </p:txBody>
      </p:sp>
      <p:graphicFrame>
        <p:nvGraphicFramePr>
          <p:cNvPr id="2" name="Tabla 1"/>
          <p:cNvGraphicFramePr>
            <a:graphicFrameLocks noGrp="1"/>
          </p:cNvGraphicFramePr>
          <p:nvPr>
            <p:extLst>
              <p:ext uri="{D42A27DB-BD31-4B8C-83A1-F6EECF244321}">
                <p14:modId xmlns:p14="http://schemas.microsoft.com/office/powerpoint/2010/main" val="3343687872"/>
              </p:ext>
            </p:extLst>
          </p:nvPr>
        </p:nvGraphicFramePr>
        <p:xfrm>
          <a:off x="900547" y="1760047"/>
          <a:ext cx="10584870" cy="4139065"/>
        </p:xfrm>
        <a:graphic>
          <a:graphicData uri="http://schemas.openxmlformats.org/drawingml/2006/table">
            <a:tbl>
              <a:tblPr firstRow="1" firstCol="1" bandRow="1">
                <a:tableStyleId>{7DF18680-E054-41AD-8BC1-D1AEF772440D}</a:tableStyleId>
              </a:tblPr>
              <a:tblGrid>
                <a:gridCol w="2711058">
                  <a:extLst>
                    <a:ext uri="{9D8B030D-6E8A-4147-A177-3AD203B41FA5}">
                      <a16:colId xmlns:a16="http://schemas.microsoft.com/office/drawing/2014/main" val="4101226482"/>
                    </a:ext>
                  </a:extLst>
                </a:gridCol>
                <a:gridCol w="1819377">
                  <a:extLst>
                    <a:ext uri="{9D8B030D-6E8A-4147-A177-3AD203B41FA5}">
                      <a16:colId xmlns:a16="http://schemas.microsoft.com/office/drawing/2014/main" val="4169013437"/>
                    </a:ext>
                  </a:extLst>
                </a:gridCol>
                <a:gridCol w="3602739">
                  <a:extLst>
                    <a:ext uri="{9D8B030D-6E8A-4147-A177-3AD203B41FA5}">
                      <a16:colId xmlns:a16="http://schemas.microsoft.com/office/drawing/2014/main" val="966156146"/>
                    </a:ext>
                  </a:extLst>
                </a:gridCol>
                <a:gridCol w="2451696">
                  <a:extLst>
                    <a:ext uri="{9D8B030D-6E8A-4147-A177-3AD203B41FA5}">
                      <a16:colId xmlns:a16="http://schemas.microsoft.com/office/drawing/2014/main" val="3121244045"/>
                    </a:ext>
                  </a:extLst>
                </a:gridCol>
              </a:tblGrid>
              <a:tr h="152555">
                <a:tc>
                  <a:txBody>
                    <a:bodyPr/>
                    <a:lstStyle/>
                    <a:p>
                      <a:pPr algn="ctr">
                        <a:lnSpc>
                          <a:spcPct val="150000"/>
                        </a:lnSpc>
                        <a:spcAft>
                          <a:spcPts val="0"/>
                        </a:spcAft>
                      </a:pPr>
                      <a:r>
                        <a:rPr lang="es-EC" sz="1200">
                          <a:effectLst/>
                        </a:rPr>
                        <a:t>Conceptualización</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a:txBody>
                    <a:bodyPr/>
                    <a:lstStyle/>
                    <a:p>
                      <a:pPr algn="ctr">
                        <a:lnSpc>
                          <a:spcPct val="150000"/>
                        </a:lnSpc>
                        <a:spcAft>
                          <a:spcPts val="0"/>
                        </a:spcAft>
                      </a:pPr>
                      <a:r>
                        <a:rPr lang="es-EC" sz="1200">
                          <a:effectLst/>
                        </a:rPr>
                        <a:t>Dimensiones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a:txBody>
                    <a:bodyPr/>
                    <a:lstStyle/>
                    <a:p>
                      <a:pPr algn="ctr">
                        <a:lnSpc>
                          <a:spcPct val="150000"/>
                        </a:lnSpc>
                        <a:spcAft>
                          <a:spcPts val="0"/>
                        </a:spcAft>
                      </a:pPr>
                      <a:r>
                        <a:rPr lang="es-EC" sz="1200">
                          <a:effectLst/>
                        </a:rPr>
                        <a:t>Ítems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a:txBody>
                    <a:bodyPr/>
                    <a:lstStyle/>
                    <a:p>
                      <a:pPr algn="ctr">
                        <a:lnSpc>
                          <a:spcPct val="150000"/>
                        </a:lnSpc>
                        <a:spcAft>
                          <a:spcPts val="0"/>
                        </a:spcAft>
                      </a:pPr>
                      <a:r>
                        <a:rPr lang="es-EC" sz="1200">
                          <a:effectLst/>
                        </a:rPr>
                        <a:t>Técnica/Instrumento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extLst>
                  <a:ext uri="{0D108BD9-81ED-4DB2-BD59-A6C34878D82A}">
                    <a16:rowId xmlns:a16="http://schemas.microsoft.com/office/drawing/2014/main" val="4221596503"/>
                  </a:ext>
                </a:extLst>
              </a:tr>
              <a:tr h="890613">
                <a:tc rowSpan="4">
                  <a:txBody>
                    <a:bodyPr/>
                    <a:lstStyle/>
                    <a:p>
                      <a:pPr>
                        <a:lnSpc>
                          <a:spcPct val="150000"/>
                        </a:lnSpc>
                        <a:spcAft>
                          <a:spcPts val="1200"/>
                        </a:spcAft>
                      </a:pPr>
                      <a:r>
                        <a:rPr lang="es-EC" sz="1200">
                          <a:effectLst/>
                        </a:rPr>
                        <a:t>El fraude en el Estado no se diferencia en su tipología del fraude en organizaciones privadas, configurándose en las tres grandes categorías: Apropiación indebida de activos, Corrupción y Declaraciones fraudulentas.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rowSpan="2">
                  <a:txBody>
                    <a:bodyPr/>
                    <a:lstStyle/>
                    <a:p>
                      <a:pPr>
                        <a:lnSpc>
                          <a:spcPct val="150000"/>
                        </a:lnSpc>
                        <a:spcAft>
                          <a:spcPts val="1200"/>
                        </a:spcAft>
                      </a:pPr>
                      <a:r>
                        <a:rPr lang="es-EC" sz="1200">
                          <a:effectLst/>
                        </a:rPr>
                        <a:t>Importancia Pericial </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a:txBody>
                    <a:bodyPr/>
                    <a:lstStyle/>
                    <a:p>
                      <a:pPr>
                        <a:lnSpc>
                          <a:spcPct val="150000"/>
                        </a:lnSpc>
                        <a:spcAft>
                          <a:spcPts val="1200"/>
                        </a:spcAft>
                      </a:pPr>
                      <a:r>
                        <a:rPr lang="es-MX" sz="1200">
                          <a:effectLst/>
                        </a:rPr>
                        <a:t>¿Cuál es la importancia del informe pericial y que medidas debe tener el perito para redactar el citado informe, así como, su custodia?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rowSpan="2">
                  <a:txBody>
                    <a:bodyPr/>
                    <a:lstStyle/>
                    <a:p>
                      <a:pPr>
                        <a:lnSpc>
                          <a:spcPct val="150000"/>
                        </a:lnSpc>
                        <a:spcAft>
                          <a:spcPts val="1200"/>
                        </a:spcAft>
                      </a:pPr>
                      <a:r>
                        <a:rPr lang="es-EC" sz="1200">
                          <a:effectLst/>
                        </a:rPr>
                        <a:t>Técnica: Investigación Fenomenológica </a:t>
                      </a:r>
                    </a:p>
                    <a:p>
                      <a:pPr>
                        <a:lnSpc>
                          <a:spcPct val="150000"/>
                        </a:lnSpc>
                        <a:spcAft>
                          <a:spcPts val="1200"/>
                        </a:spcAft>
                      </a:pPr>
                      <a:r>
                        <a:rPr lang="es-EC" sz="1200">
                          <a:effectLst/>
                        </a:rPr>
                        <a:t>Instrumento: Entrevista estructurada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extLst>
                  <a:ext uri="{0D108BD9-81ED-4DB2-BD59-A6C34878D82A}">
                    <a16:rowId xmlns:a16="http://schemas.microsoft.com/office/drawing/2014/main" val="4052623447"/>
                  </a:ext>
                </a:extLst>
              </a:tr>
              <a:tr h="739465">
                <a:tc vMerge="1">
                  <a:txBody>
                    <a:bodyPr/>
                    <a:lstStyle/>
                    <a:p>
                      <a:endParaRPr lang="es-EC"/>
                    </a:p>
                  </a:txBody>
                  <a:tcPr/>
                </a:tc>
                <a:tc vMerge="1">
                  <a:txBody>
                    <a:bodyPr/>
                    <a:lstStyle/>
                    <a:p>
                      <a:endParaRPr lang="es-EC"/>
                    </a:p>
                  </a:txBody>
                  <a:tcPr/>
                </a:tc>
                <a:tc>
                  <a:txBody>
                    <a:bodyPr/>
                    <a:lstStyle/>
                    <a:p>
                      <a:pPr>
                        <a:lnSpc>
                          <a:spcPct val="150000"/>
                        </a:lnSpc>
                        <a:spcAft>
                          <a:spcPts val="1200"/>
                        </a:spcAft>
                      </a:pPr>
                      <a:r>
                        <a:rPr lang="es-MX" sz="1200">
                          <a:effectLst/>
                        </a:rPr>
                        <a:t>¿Qué grado de responsabilidad tiene el perito al momento de emitir el informe pericial?</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vMerge="1">
                  <a:txBody>
                    <a:bodyPr/>
                    <a:lstStyle/>
                    <a:p>
                      <a:endParaRPr lang="es-EC"/>
                    </a:p>
                  </a:txBody>
                  <a:tcPr/>
                </a:tc>
                <a:extLst>
                  <a:ext uri="{0D108BD9-81ED-4DB2-BD59-A6C34878D82A}">
                    <a16:rowId xmlns:a16="http://schemas.microsoft.com/office/drawing/2014/main" val="2209751105"/>
                  </a:ext>
                </a:extLst>
              </a:tr>
              <a:tr h="1344054">
                <a:tc vMerge="1">
                  <a:txBody>
                    <a:bodyPr/>
                    <a:lstStyle/>
                    <a:p>
                      <a:endParaRPr lang="es-EC"/>
                    </a:p>
                  </a:txBody>
                  <a:tcPr/>
                </a:tc>
                <a:tc rowSpan="2">
                  <a:txBody>
                    <a:bodyPr/>
                    <a:lstStyle/>
                    <a:p>
                      <a:pPr>
                        <a:lnSpc>
                          <a:spcPct val="150000"/>
                        </a:lnSpc>
                        <a:spcAft>
                          <a:spcPts val="1200"/>
                        </a:spcAft>
                      </a:pPr>
                      <a:r>
                        <a:rPr lang="es-EC" sz="1200">
                          <a:effectLst/>
                        </a:rPr>
                        <a:t>Criterios de participación </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a:txBody>
                    <a:bodyPr/>
                    <a:lstStyle/>
                    <a:p>
                      <a:pPr>
                        <a:lnSpc>
                          <a:spcPct val="150000"/>
                        </a:lnSpc>
                        <a:spcAft>
                          <a:spcPts val="1200"/>
                        </a:spcAft>
                      </a:pPr>
                      <a:r>
                        <a:rPr lang="es-MX" sz="1200">
                          <a:effectLst/>
                        </a:rPr>
                        <a:t>¿En caso de existir diferencia de criterios respecto de la opinión como perito versus lo que la entidad señala cómo se procede a efecto de llevar de forma adecuada el trabajo pericial?</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rowSpan="2">
                  <a:txBody>
                    <a:bodyPr/>
                    <a:lstStyle/>
                    <a:p>
                      <a:pPr>
                        <a:lnSpc>
                          <a:spcPct val="150000"/>
                        </a:lnSpc>
                        <a:spcAft>
                          <a:spcPts val="1200"/>
                        </a:spcAft>
                      </a:pPr>
                      <a:r>
                        <a:rPr lang="es-EC" sz="1200">
                          <a:effectLst/>
                        </a:rPr>
                        <a:t> </a:t>
                      </a:r>
                    </a:p>
                    <a:p>
                      <a:pPr>
                        <a:lnSpc>
                          <a:spcPct val="150000"/>
                        </a:lnSpc>
                        <a:spcAft>
                          <a:spcPts val="1200"/>
                        </a:spcAft>
                      </a:pPr>
                      <a:r>
                        <a:rPr lang="es-EC" sz="1200">
                          <a:effectLst/>
                        </a:rPr>
                        <a:t> </a:t>
                      </a:r>
                    </a:p>
                    <a:p>
                      <a:pPr>
                        <a:lnSpc>
                          <a:spcPct val="150000"/>
                        </a:lnSpc>
                        <a:spcAft>
                          <a:spcPts val="1200"/>
                        </a:spcAft>
                      </a:pPr>
                      <a:r>
                        <a:rPr lang="es-EC" sz="1200">
                          <a:effectLst/>
                        </a:rPr>
                        <a:t> </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extLst>
                  <a:ext uri="{0D108BD9-81ED-4DB2-BD59-A6C34878D82A}">
                    <a16:rowId xmlns:a16="http://schemas.microsoft.com/office/drawing/2014/main" val="1926860026"/>
                  </a:ext>
                </a:extLst>
              </a:tr>
              <a:tr h="890613">
                <a:tc vMerge="1">
                  <a:txBody>
                    <a:bodyPr/>
                    <a:lstStyle/>
                    <a:p>
                      <a:endParaRPr lang="es-EC"/>
                    </a:p>
                  </a:txBody>
                  <a:tcPr/>
                </a:tc>
                <a:tc vMerge="1">
                  <a:txBody>
                    <a:bodyPr/>
                    <a:lstStyle/>
                    <a:p>
                      <a:endParaRPr lang="es-EC"/>
                    </a:p>
                  </a:txBody>
                  <a:tcPr/>
                </a:tc>
                <a:tc>
                  <a:txBody>
                    <a:bodyPr/>
                    <a:lstStyle/>
                    <a:p>
                      <a:pPr>
                        <a:lnSpc>
                          <a:spcPct val="150000"/>
                        </a:lnSpc>
                        <a:spcAft>
                          <a:spcPts val="1200"/>
                        </a:spcAft>
                      </a:pPr>
                      <a:r>
                        <a:rPr lang="es-MX" sz="1200" dirty="0">
                          <a:effectLst/>
                        </a:rPr>
                        <a:t>¿Cómo es la manera en que el perito participa y se desenvuelve cuando se encuentra haciendo su exposición en los tribunales?</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tc>
                <a:tc vMerge="1">
                  <a:txBody>
                    <a:bodyPr/>
                    <a:lstStyle/>
                    <a:p>
                      <a:endParaRPr lang="es-EC"/>
                    </a:p>
                  </a:txBody>
                  <a:tcPr/>
                </a:tc>
                <a:extLst>
                  <a:ext uri="{0D108BD9-81ED-4DB2-BD59-A6C34878D82A}">
                    <a16:rowId xmlns:a16="http://schemas.microsoft.com/office/drawing/2014/main" val="912079902"/>
                  </a:ext>
                </a:extLst>
              </a:tr>
            </a:tbl>
          </a:graphicData>
        </a:graphic>
      </p:graphicFrame>
      <p:sp>
        <p:nvSpPr>
          <p:cNvPr id="6"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8622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387927" y="801380"/>
            <a:ext cx="3463637" cy="320838"/>
          </a:xfrm>
        </p:spPr>
        <p:txBody>
          <a:bodyPr/>
          <a:lstStyle/>
          <a:p>
            <a:pPr algn="l"/>
            <a:r>
              <a:rPr lang="es-EC" sz="1800" i="0" dirty="0">
                <a:ln w="0"/>
                <a:solidFill>
                  <a:schemeClr val="tx1"/>
                </a:solidFill>
                <a:effectLst>
                  <a:outerShdw blurRad="38100" dist="19050" dir="2700000" algn="tl" rotWithShape="0">
                    <a:schemeClr val="dk1">
                      <a:alpha val="40000"/>
                    </a:schemeClr>
                  </a:outerShdw>
                </a:effectLst>
              </a:rPr>
              <a:t>Codificación en </a:t>
            </a:r>
            <a:r>
              <a:rPr lang="es-EC" sz="1800" i="0" dirty="0" err="1">
                <a:ln w="0"/>
                <a:solidFill>
                  <a:schemeClr val="tx1"/>
                </a:solidFill>
                <a:effectLst>
                  <a:outerShdw blurRad="38100" dist="19050" dir="2700000" algn="tl" rotWithShape="0">
                    <a:schemeClr val="dk1">
                      <a:alpha val="40000"/>
                    </a:schemeClr>
                  </a:outerShdw>
                </a:effectLst>
              </a:rPr>
              <a:t>Atlas.ti</a:t>
            </a:r>
            <a:r>
              <a:rPr lang="es-EC" sz="1800" i="0" dirty="0">
                <a:ln w="0"/>
                <a:solidFill>
                  <a:schemeClr val="tx1"/>
                </a:solidFill>
                <a:effectLst>
                  <a:outerShdw blurRad="38100" dist="19050" dir="2700000" algn="tl" rotWithShape="0">
                    <a:schemeClr val="dk1">
                      <a:alpha val="40000"/>
                    </a:schemeClr>
                  </a:outerShdw>
                </a:effectLst>
              </a:rPr>
              <a:t> </a:t>
            </a:r>
            <a:r>
              <a:rPr lang="es-EC" sz="1800" i="0" dirty="0" smtClean="0">
                <a:ln w="0"/>
                <a:solidFill>
                  <a:schemeClr val="tx1"/>
                </a:solidFill>
                <a:effectLst>
                  <a:outerShdw blurRad="38100" dist="19050" dir="2700000" algn="tl" rotWithShape="0">
                    <a:schemeClr val="dk1">
                      <a:alpha val="40000"/>
                    </a:schemeClr>
                  </a:outerShdw>
                </a:effectLst>
              </a:rPr>
              <a:t>2.2.</a:t>
            </a:r>
            <a:endParaRPr lang="es-EC" sz="1800" i="0" dirty="0">
              <a:ln w="0"/>
              <a:solidFill>
                <a:schemeClr val="tx1"/>
              </a:solidFill>
              <a:effectLst>
                <a:outerShdw blurRad="38100" dist="19050" dir="2700000" algn="tl" rotWithShape="0">
                  <a:schemeClr val="dk1">
                    <a:alpha val="40000"/>
                  </a:scheme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2359566049"/>
              </p:ext>
            </p:extLst>
          </p:nvPr>
        </p:nvGraphicFramePr>
        <p:xfrm>
          <a:off x="1551709" y="1494921"/>
          <a:ext cx="9601199" cy="4386674"/>
        </p:xfrm>
        <a:graphic>
          <a:graphicData uri="http://schemas.openxmlformats.org/drawingml/2006/table">
            <a:tbl>
              <a:tblPr firstRow="1" firstCol="1" bandRow="1">
                <a:tableStyleId>{7DF18680-E054-41AD-8BC1-D1AEF772440D}</a:tableStyleId>
              </a:tblPr>
              <a:tblGrid>
                <a:gridCol w="942109">
                  <a:extLst>
                    <a:ext uri="{9D8B030D-6E8A-4147-A177-3AD203B41FA5}">
                      <a16:colId xmlns:a16="http://schemas.microsoft.com/office/drawing/2014/main" val="3567630479"/>
                    </a:ext>
                  </a:extLst>
                </a:gridCol>
                <a:gridCol w="5558223">
                  <a:extLst>
                    <a:ext uri="{9D8B030D-6E8A-4147-A177-3AD203B41FA5}">
                      <a16:colId xmlns:a16="http://schemas.microsoft.com/office/drawing/2014/main" val="2424943379"/>
                    </a:ext>
                  </a:extLst>
                </a:gridCol>
                <a:gridCol w="3100867">
                  <a:extLst>
                    <a:ext uri="{9D8B030D-6E8A-4147-A177-3AD203B41FA5}">
                      <a16:colId xmlns:a16="http://schemas.microsoft.com/office/drawing/2014/main" val="499964379"/>
                    </a:ext>
                  </a:extLst>
                </a:gridCol>
              </a:tblGrid>
              <a:tr h="327940">
                <a:tc>
                  <a:txBody>
                    <a:bodyPr/>
                    <a:lstStyle/>
                    <a:p>
                      <a:pPr algn="ctr">
                        <a:lnSpc>
                          <a:spcPct val="150000"/>
                        </a:lnSpc>
                        <a:spcAft>
                          <a:spcPts val="0"/>
                        </a:spcAft>
                      </a:pPr>
                      <a:r>
                        <a:rPr lang="es-EC" sz="1200">
                          <a:effectLst/>
                        </a:rPr>
                        <a:t>N° código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ctr">
                        <a:lnSpc>
                          <a:spcPct val="150000"/>
                        </a:lnSpc>
                        <a:spcAft>
                          <a:spcPts val="0"/>
                        </a:spcAft>
                      </a:pPr>
                      <a:r>
                        <a:rPr lang="es-EC" sz="1200">
                          <a:effectLst/>
                        </a:rPr>
                        <a:t>Descripción del código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ctr">
                        <a:lnSpc>
                          <a:spcPct val="150000"/>
                        </a:lnSpc>
                        <a:spcAft>
                          <a:spcPts val="0"/>
                        </a:spcAft>
                      </a:pPr>
                      <a:r>
                        <a:rPr lang="es-EC" sz="1200">
                          <a:effectLst/>
                        </a:rPr>
                        <a:t>Nombre del código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extLst>
                  <a:ext uri="{0D108BD9-81ED-4DB2-BD59-A6C34878D82A}">
                    <a16:rowId xmlns:a16="http://schemas.microsoft.com/office/drawing/2014/main" val="1618988583"/>
                  </a:ext>
                </a:extLst>
              </a:tr>
              <a:tr h="466154">
                <a:tc>
                  <a:txBody>
                    <a:bodyPr/>
                    <a:lstStyle/>
                    <a:p>
                      <a:pPr algn="ctr">
                        <a:lnSpc>
                          <a:spcPct val="150000"/>
                        </a:lnSpc>
                        <a:spcAft>
                          <a:spcPts val="1200"/>
                        </a:spcAft>
                      </a:pPr>
                      <a:r>
                        <a:rPr lang="es-EC" sz="1200">
                          <a:effectLst/>
                        </a:rPr>
                        <a:t>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just">
                        <a:lnSpc>
                          <a:spcPct val="150000"/>
                        </a:lnSpc>
                        <a:spcAft>
                          <a:spcPts val="1200"/>
                        </a:spcAft>
                      </a:pPr>
                      <a:r>
                        <a:rPr lang="es-MX" sz="1200">
                          <a:effectLst/>
                        </a:rPr>
                        <a:t>En el proceso de calificación como perito, ¿Cuáles serían las principales dificultades al momento de obtener la calificación?</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ctr">
                        <a:lnSpc>
                          <a:spcPct val="150000"/>
                        </a:lnSpc>
                        <a:spcAft>
                          <a:spcPts val="1200"/>
                        </a:spcAft>
                      </a:pPr>
                      <a:r>
                        <a:rPr lang="es-EC" sz="1200">
                          <a:effectLst/>
                        </a:rPr>
                        <a:t>PRINCIPAL DIFICULTAD</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extLst>
                  <a:ext uri="{0D108BD9-81ED-4DB2-BD59-A6C34878D82A}">
                    <a16:rowId xmlns:a16="http://schemas.microsoft.com/office/drawing/2014/main" val="2495569067"/>
                  </a:ext>
                </a:extLst>
              </a:tr>
              <a:tr h="584647">
                <a:tc>
                  <a:txBody>
                    <a:bodyPr/>
                    <a:lstStyle/>
                    <a:p>
                      <a:pPr algn="ctr">
                        <a:lnSpc>
                          <a:spcPct val="150000"/>
                        </a:lnSpc>
                        <a:spcAft>
                          <a:spcPts val="1200"/>
                        </a:spcAft>
                      </a:pPr>
                      <a:r>
                        <a:rPr lang="es-EC" sz="1200">
                          <a:effectLst/>
                        </a:rPr>
                        <a:t>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just">
                        <a:lnSpc>
                          <a:spcPct val="150000"/>
                        </a:lnSpc>
                        <a:spcAft>
                          <a:spcPts val="1200"/>
                        </a:spcAft>
                      </a:pPr>
                      <a:r>
                        <a:rPr lang="es-MX" sz="1200">
                          <a:effectLst/>
                        </a:rPr>
                        <a:t>¿Cómo usted describiría el trabajo que realiza el perito respecto de investigaciones en las cuáles existen presunciones de fraude?</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ctr">
                        <a:lnSpc>
                          <a:spcPct val="150000"/>
                        </a:lnSpc>
                        <a:spcAft>
                          <a:spcPts val="1200"/>
                        </a:spcAft>
                      </a:pPr>
                      <a:r>
                        <a:rPr lang="es-EC" sz="1200">
                          <a:effectLst/>
                        </a:rPr>
                        <a:t>PRESUNCIÓN DE FRAUDE</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extLst>
                  <a:ext uri="{0D108BD9-81ED-4DB2-BD59-A6C34878D82A}">
                    <a16:rowId xmlns:a16="http://schemas.microsoft.com/office/drawing/2014/main" val="1335983445"/>
                  </a:ext>
                </a:extLst>
              </a:tr>
              <a:tr h="310769">
                <a:tc>
                  <a:txBody>
                    <a:bodyPr/>
                    <a:lstStyle/>
                    <a:p>
                      <a:pPr algn="ctr">
                        <a:lnSpc>
                          <a:spcPct val="150000"/>
                        </a:lnSpc>
                        <a:spcAft>
                          <a:spcPts val="1200"/>
                        </a:spcAft>
                      </a:pPr>
                      <a:r>
                        <a:rPr lang="es-EC" sz="1200">
                          <a:effectLst/>
                        </a:rPr>
                        <a:t>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just">
                        <a:lnSpc>
                          <a:spcPct val="150000"/>
                        </a:lnSpc>
                        <a:spcAft>
                          <a:spcPts val="1200"/>
                        </a:spcAft>
                      </a:pPr>
                      <a:r>
                        <a:rPr lang="es-ES" sz="1200">
                          <a:effectLst/>
                        </a:rPr>
                        <a:t>¿Qué tipo de auditoría es la que más realiza el perito?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ctr">
                        <a:lnSpc>
                          <a:spcPct val="150000"/>
                        </a:lnSpc>
                        <a:spcAft>
                          <a:spcPts val="1200"/>
                        </a:spcAft>
                      </a:pPr>
                      <a:r>
                        <a:rPr lang="es-EC" sz="1200">
                          <a:effectLst/>
                        </a:rPr>
                        <a:t>TIPO DE AUDITORÍA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extLst>
                  <a:ext uri="{0D108BD9-81ED-4DB2-BD59-A6C34878D82A}">
                    <a16:rowId xmlns:a16="http://schemas.microsoft.com/office/drawing/2014/main" val="2643070213"/>
                  </a:ext>
                </a:extLst>
              </a:tr>
              <a:tr h="621540">
                <a:tc>
                  <a:txBody>
                    <a:bodyPr/>
                    <a:lstStyle/>
                    <a:p>
                      <a:pPr algn="ctr">
                        <a:lnSpc>
                          <a:spcPct val="150000"/>
                        </a:lnSpc>
                        <a:spcAft>
                          <a:spcPts val="1200"/>
                        </a:spcAft>
                      </a:pPr>
                      <a:r>
                        <a:rPr lang="es-EC" sz="1200">
                          <a:effectLst/>
                        </a:rPr>
                        <a:t>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just">
                        <a:lnSpc>
                          <a:spcPct val="150000"/>
                        </a:lnSpc>
                        <a:spcAft>
                          <a:spcPts val="1200"/>
                        </a:spcAft>
                      </a:pPr>
                      <a:r>
                        <a:rPr lang="es-MX" sz="1200">
                          <a:effectLst/>
                        </a:rPr>
                        <a:t>¿Para el desarrollo del trabajo pericial se requiere que esté conformado el equipo por varios profesionales o el perito realiza su labor de manera independiente?</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ctr">
                        <a:lnSpc>
                          <a:spcPct val="150000"/>
                        </a:lnSpc>
                        <a:spcAft>
                          <a:spcPts val="1200"/>
                        </a:spcAft>
                      </a:pPr>
                      <a:r>
                        <a:rPr lang="es-EC" sz="1200">
                          <a:effectLst/>
                        </a:rPr>
                        <a:t>TRABAJO PERICIAL</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extLst>
                  <a:ext uri="{0D108BD9-81ED-4DB2-BD59-A6C34878D82A}">
                    <a16:rowId xmlns:a16="http://schemas.microsoft.com/office/drawing/2014/main" val="4280625505"/>
                  </a:ext>
                </a:extLst>
              </a:tr>
              <a:tr h="621540">
                <a:tc>
                  <a:txBody>
                    <a:bodyPr/>
                    <a:lstStyle/>
                    <a:p>
                      <a:pPr algn="ctr">
                        <a:lnSpc>
                          <a:spcPct val="150000"/>
                        </a:lnSpc>
                        <a:spcAft>
                          <a:spcPts val="1200"/>
                        </a:spcAft>
                      </a:pPr>
                      <a:r>
                        <a:rPr lang="es-EC" sz="1200">
                          <a:effectLst/>
                        </a:rPr>
                        <a:t>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just">
                        <a:lnSpc>
                          <a:spcPct val="150000"/>
                        </a:lnSpc>
                        <a:spcAft>
                          <a:spcPts val="1200"/>
                        </a:spcAft>
                      </a:pPr>
                      <a:r>
                        <a:rPr lang="es-MX" sz="1200">
                          <a:effectLst/>
                        </a:rPr>
                        <a:t>¿Para el trabajo pericial usted realiza su análisis al total de la población o puede realizar una muestra representativa para sustentar su opinión?</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ctr">
                        <a:lnSpc>
                          <a:spcPct val="150000"/>
                        </a:lnSpc>
                        <a:spcAft>
                          <a:spcPts val="1200"/>
                        </a:spcAft>
                      </a:pPr>
                      <a:r>
                        <a:rPr lang="es-EC" sz="1200">
                          <a:effectLst/>
                        </a:rPr>
                        <a:t>ANÁLISIS DE MUESTRA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extLst>
                  <a:ext uri="{0D108BD9-81ED-4DB2-BD59-A6C34878D82A}">
                    <a16:rowId xmlns:a16="http://schemas.microsoft.com/office/drawing/2014/main" val="3958235177"/>
                  </a:ext>
                </a:extLst>
              </a:tr>
              <a:tr h="310769">
                <a:tc>
                  <a:txBody>
                    <a:bodyPr/>
                    <a:lstStyle/>
                    <a:p>
                      <a:pPr algn="ctr">
                        <a:lnSpc>
                          <a:spcPct val="150000"/>
                        </a:lnSpc>
                        <a:spcAft>
                          <a:spcPts val="1200"/>
                        </a:spcAft>
                      </a:pPr>
                      <a:r>
                        <a:rPr lang="es-EC" sz="1200">
                          <a:effectLst/>
                        </a:rPr>
                        <a:t>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just">
                        <a:lnSpc>
                          <a:spcPct val="150000"/>
                        </a:lnSpc>
                        <a:spcAft>
                          <a:spcPts val="1200"/>
                        </a:spcAft>
                      </a:pPr>
                      <a:r>
                        <a:rPr lang="es-MX" sz="1200">
                          <a:effectLst/>
                        </a:rPr>
                        <a:t>Indique las fases que usted aplica para llevar a cabo el trabajo pericial.</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ctr">
                        <a:lnSpc>
                          <a:spcPct val="150000"/>
                        </a:lnSpc>
                        <a:spcAft>
                          <a:spcPts val="1200"/>
                        </a:spcAft>
                      </a:pPr>
                      <a:r>
                        <a:rPr lang="es-EC" sz="1200">
                          <a:effectLst/>
                        </a:rPr>
                        <a:t>FASES PERICIALES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extLst>
                  <a:ext uri="{0D108BD9-81ED-4DB2-BD59-A6C34878D82A}">
                    <a16:rowId xmlns:a16="http://schemas.microsoft.com/office/drawing/2014/main" val="1361454698"/>
                  </a:ext>
                </a:extLst>
              </a:tr>
              <a:tr h="310769">
                <a:tc>
                  <a:txBody>
                    <a:bodyPr/>
                    <a:lstStyle/>
                    <a:p>
                      <a:pPr algn="ctr">
                        <a:lnSpc>
                          <a:spcPct val="150000"/>
                        </a:lnSpc>
                        <a:spcAft>
                          <a:spcPts val="1200"/>
                        </a:spcAft>
                      </a:pPr>
                      <a:r>
                        <a:rPr lang="es-EC" sz="1200">
                          <a:effectLst/>
                        </a:rPr>
                        <a:t>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just">
                        <a:lnSpc>
                          <a:spcPct val="150000"/>
                        </a:lnSpc>
                        <a:spcAft>
                          <a:spcPts val="1200"/>
                        </a:spcAft>
                      </a:pPr>
                      <a:r>
                        <a:rPr lang="es-MX" sz="1200">
                          <a:effectLst/>
                        </a:rPr>
                        <a:t>Señale qué tipos de pruebas de auditoría utiliza para la ejecución de su trabajo pericial.</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ctr">
                        <a:lnSpc>
                          <a:spcPct val="150000"/>
                        </a:lnSpc>
                        <a:spcAft>
                          <a:spcPts val="1200"/>
                        </a:spcAft>
                      </a:pPr>
                      <a:r>
                        <a:rPr lang="es-EC" sz="1200">
                          <a:effectLst/>
                        </a:rPr>
                        <a:t>TIPOS DE PRUEBA AUDITORÍA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extLst>
                  <a:ext uri="{0D108BD9-81ED-4DB2-BD59-A6C34878D82A}">
                    <a16:rowId xmlns:a16="http://schemas.microsoft.com/office/drawing/2014/main" val="4172726976"/>
                  </a:ext>
                </a:extLst>
              </a:tr>
              <a:tr h="310769">
                <a:tc>
                  <a:txBody>
                    <a:bodyPr/>
                    <a:lstStyle/>
                    <a:p>
                      <a:pPr algn="ctr">
                        <a:lnSpc>
                          <a:spcPct val="150000"/>
                        </a:lnSpc>
                        <a:spcAft>
                          <a:spcPts val="1200"/>
                        </a:spcAft>
                      </a:pPr>
                      <a:r>
                        <a:rPr lang="es-EC" sz="1200">
                          <a:effectLst/>
                        </a:rPr>
                        <a:t>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just">
                        <a:lnSpc>
                          <a:spcPct val="150000"/>
                        </a:lnSpc>
                        <a:spcAft>
                          <a:spcPts val="1200"/>
                        </a:spcAft>
                      </a:pPr>
                      <a:r>
                        <a:rPr lang="es-MX" sz="1200" dirty="0">
                          <a:effectLst/>
                        </a:rPr>
                        <a:t>¿Qué técnicas de auditoría aplica durante su trabajo como perito?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algn="ctr">
                        <a:lnSpc>
                          <a:spcPct val="150000"/>
                        </a:lnSpc>
                        <a:spcAft>
                          <a:spcPts val="1200"/>
                        </a:spcAft>
                      </a:pPr>
                      <a:r>
                        <a:rPr lang="es-EC" sz="1200" dirty="0">
                          <a:effectLst/>
                        </a:rPr>
                        <a:t>TÉCNICAS DE AUDITORÍA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extLst>
                  <a:ext uri="{0D108BD9-81ED-4DB2-BD59-A6C34878D82A}">
                    <a16:rowId xmlns:a16="http://schemas.microsoft.com/office/drawing/2014/main" val="3085352337"/>
                  </a:ext>
                </a:extLst>
              </a:tr>
            </a:tbl>
          </a:graphicData>
        </a:graphic>
      </p:graphicFrame>
      <p:sp>
        <p:nvSpPr>
          <p:cNvPr id="6"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356723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387927" y="801380"/>
            <a:ext cx="3463637" cy="320838"/>
          </a:xfrm>
        </p:spPr>
        <p:txBody>
          <a:bodyPr/>
          <a:lstStyle/>
          <a:p>
            <a:pPr algn="l"/>
            <a:r>
              <a:rPr lang="es-EC" sz="1800" i="0" dirty="0">
                <a:ln w="0"/>
                <a:solidFill>
                  <a:schemeClr val="tx1"/>
                </a:solidFill>
                <a:effectLst>
                  <a:outerShdw blurRad="38100" dist="19050" dir="2700000" algn="tl" rotWithShape="0">
                    <a:schemeClr val="dk1">
                      <a:alpha val="40000"/>
                    </a:schemeClr>
                  </a:outerShdw>
                </a:effectLst>
              </a:rPr>
              <a:t>Codificación en </a:t>
            </a:r>
            <a:r>
              <a:rPr lang="es-EC" sz="1800" i="0" dirty="0" err="1">
                <a:ln w="0"/>
                <a:solidFill>
                  <a:schemeClr val="tx1"/>
                </a:solidFill>
                <a:effectLst>
                  <a:outerShdw blurRad="38100" dist="19050" dir="2700000" algn="tl" rotWithShape="0">
                    <a:schemeClr val="dk1">
                      <a:alpha val="40000"/>
                    </a:schemeClr>
                  </a:outerShdw>
                </a:effectLst>
              </a:rPr>
              <a:t>Atlas.ti</a:t>
            </a:r>
            <a:r>
              <a:rPr lang="es-EC" sz="1800" i="0" dirty="0">
                <a:ln w="0"/>
                <a:solidFill>
                  <a:schemeClr val="tx1"/>
                </a:solidFill>
                <a:effectLst>
                  <a:outerShdw blurRad="38100" dist="19050" dir="2700000" algn="tl" rotWithShape="0">
                    <a:schemeClr val="dk1">
                      <a:alpha val="40000"/>
                    </a:schemeClr>
                  </a:outerShdw>
                </a:effectLst>
              </a:rPr>
              <a:t> </a:t>
            </a:r>
            <a:r>
              <a:rPr lang="es-EC" sz="1800" i="0" dirty="0" smtClean="0">
                <a:ln w="0"/>
                <a:solidFill>
                  <a:schemeClr val="tx1"/>
                </a:solidFill>
                <a:effectLst>
                  <a:outerShdw blurRad="38100" dist="19050" dir="2700000" algn="tl" rotWithShape="0">
                    <a:schemeClr val="dk1">
                      <a:alpha val="40000"/>
                    </a:schemeClr>
                  </a:outerShdw>
                </a:effectLst>
              </a:rPr>
              <a:t>2.2.</a:t>
            </a:r>
            <a:endParaRPr lang="es-EC" sz="1800" i="0" dirty="0">
              <a:ln w="0"/>
              <a:solidFill>
                <a:schemeClr val="tx1"/>
              </a:solidFill>
              <a:effectLst>
                <a:outerShdw blurRad="38100" dist="19050" dir="2700000" algn="tl" rotWithShape="0">
                  <a:schemeClr val="dk1">
                    <a:alpha val="40000"/>
                  </a:scheme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1787648596"/>
              </p:ext>
            </p:extLst>
          </p:nvPr>
        </p:nvGraphicFramePr>
        <p:xfrm>
          <a:off x="1357744" y="1279187"/>
          <a:ext cx="9781309" cy="4558224"/>
        </p:xfrm>
        <a:graphic>
          <a:graphicData uri="http://schemas.openxmlformats.org/drawingml/2006/table">
            <a:tbl>
              <a:tblPr firstRow="1" firstCol="1" bandRow="1">
                <a:tableStyleId>{7DF18680-E054-41AD-8BC1-D1AEF772440D}</a:tableStyleId>
              </a:tblPr>
              <a:tblGrid>
                <a:gridCol w="983673">
                  <a:extLst>
                    <a:ext uri="{9D8B030D-6E8A-4147-A177-3AD203B41FA5}">
                      <a16:colId xmlns:a16="http://schemas.microsoft.com/office/drawing/2014/main" val="10269331"/>
                    </a:ext>
                  </a:extLst>
                </a:gridCol>
                <a:gridCol w="5638599">
                  <a:extLst>
                    <a:ext uri="{9D8B030D-6E8A-4147-A177-3AD203B41FA5}">
                      <a16:colId xmlns:a16="http://schemas.microsoft.com/office/drawing/2014/main" val="110049208"/>
                    </a:ext>
                  </a:extLst>
                </a:gridCol>
                <a:gridCol w="3159037">
                  <a:extLst>
                    <a:ext uri="{9D8B030D-6E8A-4147-A177-3AD203B41FA5}">
                      <a16:colId xmlns:a16="http://schemas.microsoft.com/office/drawing/2014/main" val="169920601"/>
                    </a:ext>
                  </a:extLst>
                </a:gridCol>
              </a:tblGrid>
              <a:tr h="223931">
                <a:tc>
                  <a:txBody>
                    <a:bodyPr/>
                    <a:lstStyle/>
                    <a:p>
                      <a:pPr algn="ctr">
                        <a:lnSpc>
                          <a:spcPct val="150000"/>
                        </a:lnSpc>
                        <a:spcAft>
                          <a:spcPts val="0"/>
                        </a:spcAft>
                      </a:pPr>
                      <a:r>
                        <a:rPr lang="es-EC" sz="1200">
                          <a:effectLst/>
                        </a:rPr>
                        <a:t>N° código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50000"/>
                        </a:lnSpc>
                        <a:spcAft>
                          <a:spcPts val="0"/>
                        </a:spcAft>
                      </a:pPr>
                      <a:r>
                        <a:rPr lang="es-EC" sz="1200">
                          <a:effectLst/>
                        </a:rPr>
                        <a:t>Descripción del código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50000"/>
                        </a:lnSpc>
                        <a:spcAft>
                          <a:spcPts val="0"/>
                        </a:spcAft>
                      </a:pPr>
                      <a:r>
                        <a:rPr lang="es-EC" sz="1200">
                          <a:effectLst/>
                        </a:rPr>
                        <a:t>Nombre del código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extLst>
                  <a:ext uri="{0D108BD9-81ED-4DB2-BD59-A6C34878D82A}">
                    <a16:rowId xmlns:a16="http://schemas.microsoft.com/office/drawing/2014/main" val="2415058650"/>
                  </a:ext>
                </a:extLst>
              </a:tr>
              <a:tr h="596630">
                <a:tc>
                  <a:txBody>
                    <a:bodyPr/>
                    <a:lstStyle/>
                    <a:p>
                      <a:pPr algn="ctr">
                        <a:lnSpc>
                          <a:spcPct val="150000"/>
                        </a:lnSpc>
                        <a:spcAft>
                          <a:spcPts val="1200"/>
                        </a:spcAft>
                      </a:pPr>
                      <a:r>
                        <a:rPr lang="es-EC" sz="1200">
                          <a:effectLst/>
                        </a:rPr>
                        <a:t>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just">
                        <a:lnSpc>
                          <a:spcPct val="150000"/>
                        </a:lnSpc>
                        <a:spcAft>
                          <a:spcPts val="1200"/>
                        </a:spcAft>
                      </a:pPr>
                      <a:r>
                        <a:rPr lang="es-MX" sz="1200">
                          <a:effectLst/>
                        </a:rPr>
                        <a:t>Durante el trabajo pericial se utiliza el código de ética del auditor o se aplica otro instrumento similar en el caso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50000"/>
                        </a:lnSpc>
                        <a:spcAft>
                          <a:spcPts val="1200"/>
                        </a:spcAft>
                      </a:pPr>
                      <a:r>
                        <a:rPr lang="es-EC" sz="1200">
                          <a:effectLst/>
                        </a:rPr>
                        <a:t>INSTRUMENTO</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extLst>
                  <a:ext uri="{0D108BD9-81ED-4DB2-BD59-A6C34878D82A}">
                    <a16:rowId xmlns:a16="http://schemas.microsoft.com/office/drawing/2014/main" val="4231445655"/>
                  </a:ext>
                </a:extLst>
              </a:tr>
              <a:tr h="596630">
                <a:tc>
                  <a:txBody>
                    <a:bodyPr/>
                    <a:lstStyle/>
                    <a:p>
                      <a:pPr algn="ctr">
                        <a:lnSpc>
                          <a:spcPct val="150000"/>
                        </a:lnSpc>
                        <a:spcAft>
                          <a:spcPts val="1200"/>
                        </a:spcAft>
                      </a:pPr>
                      <a:r>
                        <a:rPr lang="es-EC" sz="1200">
                          <a:effectLst/>
                        </a:rPr>
                        <a:t>10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just">
                        <a:lnSpc>
                          <a:spcPct val="150000"/>
                        </a:lnSpc>
                        <a:spcAft>
                          <a:spcPts val="1200"/>
                        </a:spcAft>
                      </a:pPr>
                      <a:r>
                        <a:rPr lang="es-MX" sz="1200">
                          <a:effectLst/>
                        </a:rPr>
                        <a:t>Señale qué características debe tener la evidencia obtenida por parte del perito para sustentar su informe</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50000"/>
                        </a:lnSpc>
                        <a:spcAft>
                          <a:spcPts val="1200"/>
                        </a:spcAft>
                      </a:pPr>
                      <a:r>
                        <a:rPr lang="es-EC" sz="1200">
                          <a:effectLst/>
                        </a:rPr>
                        <a:t>CARACTERÍSTICA DE EVIDENCIA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extLst>
                  <a:ext uri="{0D108BD9-81ED-4DB2-BD59-A6C34878D82A}">
                    <a16:rowId xmlns:a16="http://schemas.microsoft.com/office/drawing/2014/main" val="947823591"/>
                  </a:ext>
                </a:extLst>
              </a:tr>
              <a:tr h="772661">
                <a:tc>
                  <a:txBody>
                    <a:bodyPr/>
                    <a:lstStyle/>
                    <a:p>
                      <a:pPr algn="ctr">
                        <a:lnSpc>
                          <a:spcPct val="150000"/>
                        </a:lnSpc>
                        <a:spcAft>
                          <a:spcPts val="1200"/>
                        </a:spcAft>
                      </a:pPr>
                      <a:r>
                        <a:rPr lang="es-EC" sz="1200">
                          <a:effectLst/>
                        </a:rPr>
                        <a:t>11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just">
                        <a:lnSpc>
                          <a:spcPct val="150000"/>
                        </a:lnSpc>
                        <a:spcAft>
                          <a:spcPts val="1200"/>
                        </a:spcAft>
                      </a:pPr>
                      <a:r>
                        <a:rPr lang="es-MX" sz="1200">
                          <a:effectLst/>
                        </a:rPr>
                        <a:t>¿Cuál es la importancia del informe pericial y que medidas debe tener el perito para redactar el citado informe, así como, su custodia?</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50000"/>
                        </a:lnSpc>
                        <a:spcAft>
                          <a:spcPts val="1200"/>
                        </a:spcAft>
                      </a:pPr>
                      <a:r>
                        <a:rPr lang="es-EC" sz="1200">
                          <a:effectLst/>
                        </a:rPr>
                        <a:t>IMPORTANCIA PERICIAL</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extLst>
                  <a:ext uri="{0D108BD9-81ED-4DB2-BD59-A6C34878D82A}">
                    <a16:rowId xmlns:a16="http://schemas.microsoft.com/office/drawing/2014/main" val="3616702953"/>
                  </a:ext>
                </a:extLst>
              </a:tr>
              <a:tr h="574147">
                <a:tc>
                  <a:txBody>
                    <a:bodyPr/>
                    <a:lstStyle/>
                    <a:p>
                      <a:pPr algn="ctr">
                        <a:lnSpc>
                          <a:spcPct val="150000"/>
                        </a:lnSpc>
                        <a:spcAft>
                          <a:spcPts val="1200"/>
                        </a:spcAft>
                      </a:pPr>
                      <a:r>
                        <a:rPr lang="es-EC" sz="1200">
                          <a:effectLst/>
                        </a:rPr>
                        <a:t>12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just">
                        <a:lnSpc>
                          <a:spcPct val="150000"/>
                        </a:lnSpc>
                        <a:spcAft>
                          <a:spcPts val="1200"/>
                        </a:spcAft>
                      </a:pPr>
                      <a:r>
                        <a:rPr lang="es-MX" sz="1200">
                          <a:effectLst/>
                        </a:rPr>
                        <a:t>¿Qué grado de responsabilidad tiene el perito al momento de emitir el informe pericial?</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50000"/>
                        </a:lnSpc>
                        <a:spcAft>
                          <a:spcPts val="1200"/>
                        </a:spcAft>
                      </a:pPr>
                      <a:r>
                        <a:rPr lang="es-EC" sz="1200">
                          <a:effectLst/>
                        </a:rPr>
                        <a:t>INFORME PERICIAL</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extLst>
                  <a:ext uri="{0D108BD9-81ED-4DB2-BD59-A6C34878D82A}">
                    <a16:rowId xmlns:a16="http://schemas.microsoft.com/office/drawing/2014/main" val="3166088614"/>
                  </a:ext>
                </a:extLst>
              </a:tr>
              <a:tr h="971175">
                <a:tc>
                  <a:txBody>
                    <a:bodyPr/>
                    <a:lstStyle/>
                    <a:p>
                      <a:pPr algn="ctr">
                        <a:lnSpc>
                          <a:spcPct val="150000"/>
                        </a:lnSpc>
                        <a:spcAft>
                          <a:spcPts val="1200"/>
                        </a:spcAft>
                      </a:pPr>
                      <a:r>
                        <a:rPr lang="es-EC" sz="1200">
                          <a:effectLst/>
                        </a:rPr>
                        <a:t>13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just">
                        <a:lnSpc>
                          <a:spcPct val="150000"/>
                        </a:lnSpc>
                        <a:spcAft>
                          <a:spcPts val="1200"/>
                        </a:spcAft>
                      </a:pPr>
                      <a:r>
                        <a:rPr lang="es-MX" sz="1200">
                          <a:effectLst/>
                        </a:rPr>
                        <a:t>¿En caso de existir diferencia de criterios respecto de la opinión como perito versus lo que la entidad señala cómo se procede a efecto de llevar de forma adecuada el trabajo pericial?</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50000"/>
                        </a:lnSpc>
                        <a:spcAft>
                          <a:spcPts val="1200"/>
                        </a:spcAft>
                      </a:pPr>
                      <a:r>
                        <a:rPr lang="es-EC" sz="1200">
                          <a:effectLst/>
                        </a:rPr>
                        <a:t>DIFERENCIA DE CRITERIOS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extLst>
                  <a:ext uri="{0D108BD9-81ED-4DB2-BD59-A6C34878D82A}">
                    <a16:rowId xmlns:a16="http://schemas.microsoft.com/office/drawing/2014/main" val="830358880"/>
                  </a:ext>
                </a:extLst>
              </a:tr>
              <a:tr h="772661">
                <a:tc>
                  <a:txBody>
                    <a:bodyPr/>
                    <a:lstStyle/>
                    <a:p>
                      <a:pPr algn="ctr">
                        <a:lnSpc>
                          <a:spcPct val="150000"/>
                        </a:lnSpc>
                        <a:spcAft>
                          <a:spcPts val="1200"/>
                        </a:spcAft>
                      </a:pPr>
                      <a:r>
                        <a:rPr lang="es-EC" sz="1200">
                          <a:effectLst/>
                        </a:rPr>
                        <a:t>14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just">
                        <a:lnSpc>
                          <a:spcPct val="150000"/>
                        </a:lnSpc>
                        <a:spcAft>
                          <a:spcPts val="1200"/>
                        </a:spcAft>
                      </a:pPr>
                      <a:r>
                        <a:rPr lang="es-MX" sz="1200">
                          <a:effectLst/>
                        </a:rPr>
                        <a:t>¿Cómo es la manera en que el perito participa y se desenvuelve cuando se encuentra haciendo su exposición en los tribunales?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tc>
                  <a:txBody>
                    <a:bodyPr/>
                    <a:lstStyle/>
                    <a:p>
                      <a:pPr algn="ctr">
                        <a:lnSpc>
                          <a:spcPct val="150000"/>
                        </a:lnSpc>
                        <a:spcAft>
                          <a:spcPts val="1200"/>
                        </a:spcAft>
                      </a:pPr>
                      <a:r>
                        <a:rPr lang="es-EC" sz="1200" dirty="0">
                          <a:effectLst/>
                        </a:rPr>
                        <a:t>PARTICIPACIÓN Y EXPOSICIÓN</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459" marR="62459" marT="0" marB="0"/>
                </a:tc>
                <a:extLst>
                  <a:ext uri="{0D108BD9-81ED-4DB2-BD59-A6C34878D82A}">
                    <a16:rowId xmlns:a16="http://schemas.microsoft.com/office/drawing/2014/main" val="687267133"/>
                  </a:ext>
                </a:extLst>
              </a:tr>
            </a:tbl>
          </a:graphicData>
        </a:graphic>
      </p:graphicFrame>
      <p:sp>
        <p:nvSpPr>
          <p:cNvPr id="6"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298360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387927" y="801379"/>
            <a:ext cx="10487891" cy="431676"/>
          </a:xfrm>
        </p:spPr>
        <p:txBody>
          <a:bodyPr/>
          <a:lstStyle/>
          <a:p>
            <a:pPr algn="l"/>
            <a:r>
              <a:rPr lang="es-EC" sz="1800" i="0" dirty="0" smtClean="0">
                <a:ln w="0"/>
                <a:solidFill>
                  <a:schemeClr val="tx1"/>
                </a:solidFill>
                <a:effectLst>
                  <a:outerShdw blurRad="38100" dist="19050" dir="2700000" algn="tl" rotWithShape="0">
                    <a:schemeClr val="dk1">
                      <a:alpha val="40000"/>
                    </a:schemeClr>
                  </a:outerShdw>
                </a:effectLst>
              </a:rPr>
              <a:t>Diagrama </a:t>
            </a:r>
            <a:r>
              <a:rPr lang="es-EC" sz="1800" i="0" dirty="0">
                <a:ln w="0"/>
                <a:solidFill>
                  <a:schemeClr val="tx1"/>
                </a:solidFill>
                <a:effectLst>
                  <a:outerShdw blurRad="38100" dist="19050" dir="2700000" algn="tl" rotWithShape="0">
                    <a:schemeClr val="dk1">
                      <a:alpha val="40000"/>
                    </a:schemeClr>
                  </a:outerShdw>
                </a:effectLst>
              </a:rPr>
              <a:t>de </a:t>
            </a:r>
            <a:r>
              <a:rPr lang="es-EC" sz="1800" i="0" dirty="0" err="1">
                <a:ln w="0"/>
                <a:solidFill>
                  <a:schemeClr val="tx1"/>
                </a:solidFill>
                <a:effectLst>
                  <a:outerShdw blurRad="38100" dist="19050" dir="2700000" algn="tl" rotWithShape="0">
                    <a:schemeClr val="dk1">
                      <a:alpha val="40000"/>
                    </a:schemeClr>
                  </a:outerShdw>
                </a:effectLst>
              </a:rPr>
              <a:t>Sankey</a:t>
            </a:r>
            <a:r>
              <a:rPr lang="es-EC" sz="1800" i="0" dirty="0">
                <a:ln w="0"/>
                <a:solidFill>
                  <a:schemeClr val="tx1"/>
                </a:solidFill>
                <a:effectLst>
                  <a:outerShdw blurRad="38100" dist="19050" dir="2700000" algn="tl" rotWithShape="0">
                    <a:schemeClr val="dk1">
                      <a:alpha val="40000"/>
                    </a:schemeClr>
                  </a:outerShdw>
                </a:effectLst>
              </a:rPr>
              <a:t>: variable dependiente e independiente</a:t>
            </a:r>
          </a:p>
        </p:txBody>
      </p:sp>
      <p:pic>
        <p:nvPicPr>
          <p:cNvPr id="6" name="Imagen 5"/>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786" t="3942" r="6692"/>
          <a:stretch/>
        </p:blipFill>
        <p:spPr bwMode="auto">
          <a:xfrm>
            <a:off x="2449050" y="1120034"/>
            <a:ext cx="6365644" cy="5121102"/>
          </a:xfrm>
          <a:prstGeom prst="rect">
            <a:avLst/>
          </a:prstGeom>
          <a:ln>
            <a:noFill/>
          </a:ln>
          <a:extLst>
            <a:ext uri="{53640926-AAD7-44D8-BBD7-CCE9431645EC}">
              <a14:shadowObscured xmlns:a14="http://schemas.microsoft.com/office/drawing/2010/main"/>
            </a:ext>
          </a:extLst>
        </p:spPr>
      </p:pic>
      <p:sp>
        <p:nvSpPr>
          <p:cNvPr id="7"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307696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387927" y="801379"/>
            <a:ext cx="10487891" cy="431676"/>
          </a:xfrm>
        </p:spPr>
        <p:txBody>
          <a:bodyPr/>
          <a:lstStyle/>
          <a:p>
            <a:pPr algn="l"/>
            <a:r>
              <a:rPr lang="es-EC" sz="1800" i="0" dirty="0">
                <a:ln w="0"/>
                <a:solidFill>
                  <a:schemeClr val="tx1"/>
                </a:solidFill>
                <a:effectLst>
                  <a:outerShdw blurRad="38100" dist="19050" dir="2700000" algn="tl" rotWithShape="0">
                    <a:schemeClr val="dk1">
                      <a:alpha val="40000"/>
                    </a:schemeClr>
                  </a:outerShdw>
                </a:effectLst>
              </a:rPr>
              <a:t>Índice de </a:t>
            </a:r>
            <a:r>
              <a:rPr lang="es-EC" sz="1800" i="0" dirty="0" err="1">
                <a:ln w="0"/>
                <a:solidFill>
                  <a:schemeClr val="tx1"/>
                </a:solidFill>
                <a:effectLst>
                  <a:outerShdw blurRad="38100" dist="19050" dir="2700000" algn="tl" rotWithShape="0">
                    <a:schemeClr val="dk1">
                      <a:alpha val="40000"/>
                    </a:schemeClr>
                  </a:outerShdw>
                </a:effectLst>
              </a:rPr>
              <a:t>Jaccard</a:t>
            </a:r>
            <a:r>
              <a:rPr lang="es-EC" sz="1800" i="0" dirty="0">
                <a:ln w="0"/>
                <a:solidFill>
                  <a:schemeClr val="tx1"/>
                </a:solidFill>
                <a:effectLst>
                  <a:outerShdw blurRad="38100" dist="19050" dir="2700000" algn="tl" rotWithShape="0">
                    <a:schemeClr val="dk1">
                      <a:alpha val="40000"/>
                    </a:schemeClr>
                  </a:outerShdw>
                </a:effectLst>
              </a:rPr>
              <a:t>: Variable dependiente e independiente</a:t>
            </a:r>
          </a:p>
        </p:txBody>
      </p:sp>
      <p:pic>
        <p:nvPicPr>
          <p:cNvPr id="7" name="Imagen 6"/>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25810" y="1966178"/>
            <a:ext cx="6850699" cy="1256057"/>
          </a:xfrm>
          <a:prstGeom prst="rect">
            <a:avLst/>
          </a:prstGeom>
        </p:spPr>
      </p:pic>
      <p:sp>
        <p:nvSpPr>
          <p:cNvPr id="2" name="Rectángulo 1"/>
          <p:cNvSpPr/>
          <p:nvPr/>
        </p:nvSpPr>
        <p:spPr>
          <a:xfrm>
            <a:off x="387927" y="1390023"/>
            <a:ext cx="4242636" cy="338554"/>
          </a:xfrm>
          <a:prstGeom prst="rect">
            <a:avLst/>
          </a:prstGeom>
        </p:spPr>
        <p:txBody>
          <a:bodyPr wrap="none">
            <a:spAutoFit/>
          </a:bodyPr>
          <a:lstStyle/>
          <a:p>
            <a:r>
              <a:rPr lang="pt-BR" sz="1600" b="1" dirty="0"/>
              <a:t>Tabla código-documento (entrevista 1 - 6)</a:t>
            </a:r>
            <a:endParaRPr lang="es-EC" sz="1600" b="1" dirty="0"/>
          </a:p>
        </p:txBody>
      </p:sp>
      <p:sp>
        <p:nvSpPr>
          <p:cNvPr id="3" name="Rectángulo 2"/>
          <p:cNvSpPr/>
          <p:nvPr/>
        </p:nvSpPr>
        <p:spPr>
          <a:xfrm>
            <a:off x="484075" y="3537648"/>
            <a:ext cx="4345100" cy="338554"/>
          </a:xfrm>
          <a:prstGeom prst="rect">
            <a:avLst/>
          </a:prstGeom>
        </p:spPr>
        <p:txBody>
          <a:bodyPr wrap="none">
            <a:spAutoFit/>
          </a:bodyPr>
          <a:lstStyle/>
          <a:p>
            <a:r>
              <a:rPr lang="pt-BR" sz="1600" b="1" dirty="0"/>
              <a:t>Tabla código-documento (entrevista 7 - 11)</a:t>
            </a:r>
            <a:endParaRPr lang="es-EC" sz="1600" b="1" dirty="0"/>
          </a:p>
        </p:txBody>
      </p:sp>
      <p:pic>
        <p:nvPicPr>
          <p:cNvPr id="8" name="Imagen 7"/>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25810" y="4191615"/>
            <a:ext cx="6698299" cy="1391767"/>
          </a:xfrm>
          <a:prstGeom prst="rect">
            <a:avLst/>
          </a:prstGeom>
        </p:spPr>
      </p:pic>
      <p:sp>
        <p:nvSpPr>
          <p:cNvPr id="9"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
        <p:nvSpPr>
          <p:cNvPr id="10" name="Rectángulo 9"/>
          <p:cNvSpPr/>
          <p:nvPr/>
        </p:nvSpPr>
        <p:spPr>
          <a:xfrm>
            <a:off x="2580162" y="2628638"/>
            <a:ext cx="6941993" cy="2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2534516" y="4649781"/>
            <a:ext cx="6941993" cy="2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8746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583463" y="972434"/>
            <a:ext cx="3325092" cy="717821"/>
          </a:xfrm>
        </p:spPr>
        <p:txBody>
          <a:bodyPr/>
          <a:lstStyle/>
          <a:p>
            <a:pPr algn="ctr"/>
            <a:r>
              <a:rPr lang="pt-BR" sz="1800" i="0" dirty="0">
                <a:ln w="0"/>
                <a:solidFill>
                  <a:schemeClr val="tx1"/>
                </a:solidFill>
                <a:effectLst>
                  <a:outerShdw blurRad="38100" dist="19050" dir="2700000" algn="tl" rotWithShape="0">
                    <a:schemeClr val="dk1">
                      <a:alpha val="40000"/>
                    </a:schemeClr>
                  </a:outerShdw>
                </a:effectLst>
              </a:rPr>
              <a:t>Cálculo </a:t>
            </a:r>
            <a:r>
              <a:rPr lang="es-ES" sz="1800" i="0" dirty="0" smtClean="0">
                <a:ln w="0"/>
                <a:solidFill>
                  <a:schemeClr val="tx1"/>
                </a:solidFill>
                <a:effectLst>
                  <a:outerShdw blurRad="38100" dist="19050" dir="2700000" algn="tl" rotWithShape="0">
                    <a:schemeClr val="dk1">
                      <a:alpha val="40000"/>
                    </a:schemeClr>
                  </a:outerShdw>
                </a:effectLst>
              </a:rPr>
              <a:t>del</a:t>
            </a:r>
            <a:r>
              <a:rPr lang="pt-BR" sz="1800" i="0" dirty="0" smtClean="0">
                <a:ln w="0"/>
                <a:solidFill>
                  <a:schemeClr val="tx1"/>
                </a:solidFill>
                <a:effectLst>
                  <a:outerShdw blurRad="38100" dist="19050" dir="2700000" algn="tl" rotWithShape="0">
                    <a:schemeClr val="dk1">
                      <a:alpha val="40000"/>
                    </a:schemeClr>
                  </a:outerShdw>
                </a:effectLst>
              </a:rPr>
              <a:t> </a:t>
            </a:r>
            <a:r>
              <a:rPr lang="pt-BR" sz="1800" i="0" dirty="0">
                <a:ln w="0"/>
                <a:solidFill>
                  <a:schemeClr val="tx1"/>
                </a:solidFill>
                <a:effectLst>
                  <a:outerShdw blurRad="38100" dist="19050" dir="2700000" algn="tl" rotWithShape="0">
                    <a:schemeClr val="dk1">
                      <a:alpha val="40000"/>
                    </a:schemeClr>
                  </a:outerShdw>
                </a:effectLst>
              </a:rPr>
              <a:t>índice de </a:t>
            </a:r>
            <a:r>
              <a:rPr lang="pt-BR" sz="1800" i="0" dirty="0" err="1">
                <a:ln w="0"/>
                <a:solidFill>
                  <a:schemeClr val="tx1"/>
                </a:solidFill>
                <a:effectLst>
                  <a:outerShdw blurRad="38100" dist="19050" dir="2700000" algn="tl" rotWithShape="0">
                    <a:schemeClr val="dk1">
                      <a:alpha val="40000"/>
                    </a:schemeClr>
                  </a:outerShdw>
                </a:effectLst>
              </a:rPr>
              <a:t>Jaccard</a:t>
            </a:r>
            <a:endParaRPr lang="es-EC" sz="1800" i="0" dirty="0">
              <a:ln w="0"/>
              <a:solidFill>
                <a:schemeClr val="tx1"/>
              </a:solidFill>
              <a:effectLst>
                <a:outerShdw blurRad="38100" dist="19050" dir="2700000" algn="tl" rotWithShape="0">
                  <a:schemeClr val="dk1">
                    <a:alpha val="40000"/>
                  </a:schemeClr>
                </a:outerShdw>
              </a:effectLst>
            </a:endParaRPr>
          </a:p>
        </p:txBody>
      </p:sp>
      <p:pic>
        <p:nvPicPr>
          <p:cNvPr id="10" name="Imagen 9"/>
          <p:cNvPicPr>
            <a:picLocks noChangeAspect="1"/>
          </p:cNvPicPr>
          <p:nvPr/>
        </p:nvPicPr>
        <p:blipFill>
          <a:blip r:embed="rId2"/>
          <a:stretch>
            <a:fillRect/>
          </a:stretch>
        </p:blipFill>
        <p:spPr>
          <a:xfrm>
            <a:off x="4395039" y="644411"/>
            <a:ext cx="7428019" cy="5303874"/>
          </a:xfrm>
          <a:prstGeom prst="rect">
            <a:avLst/>
          </a:prstGeom>
        </p:spPr>
      </p:pic>
      <mc:AlternateContent xmlns:mc="http://schemas.openxmlformats.org/markup-compatibility/2006" xmlns:a14="http://schemas.microsoft.com/office/drawing/2010/main">
        <mc:Choice Requires="a14">
          <p:sp>
            <p:nvSpPr>
              <p:cNvPr id="11" name="Rectángulo 10"/>
              <p:cNvSpPr/>
              <p:nvPr/>
            </p:nvSpPr>
            <p:spPr>
              <a:xfrm>
                <a:off x="583463" y="2387782"/>
                <a:ext cx="3394363" cy="2188804"/>
              </a:xfrm>
              <a:prstGeom prst="rect">
                <a:avLst/>
              </a:prstGeom>
            </p:spPr>
            <p:txBody>
              <a:bodyPr wrap="square">
                <a:spAutoFit/>
              </a:bodyPr>
              <a:lstStyle/>
              <a:p>
                <a:pPr indent="457200">
                  <a:lnSpc>
                    <a:spcPct val="200000"/>
                  </a:lnSpc>
                  <a:spcAft>
                    <a:spcPts val="0"/>
                  </a:spcAft>
                </a:pPr>
                <a:r>
                  <a:rPr lang="es-EC"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Índice de </a:t>
                </a:r>
                <a:r>
                  <a:rPr lang="es-EC" sz="16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Jaccard</a:t>
                </a:r>
                <a:r>
                  <a:rPr lang="es-EC"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indent="457200">
                  <a:lnSpc>
                    <a:spcPct val="200000"/>
                  </a:lnSpc>
                  <a:spcAft>
                    <a:spcPts val="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𝐼</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𝐽</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num>
                        <m:den>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11+10−10</m:t>
                          </m:r>
                        </m:den>
                      </m:f>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∗100</m:t>
                      </m:r>
                    </m:oMath>
                  </m:oMathPara>
                </a14:m>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indent="457200">
                  <a:lnSpc>
                    <a:spcPct val="200000"/>
                  </a:lnSpc>
                  <a:spcAft>
                    <a:spcPts val="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𝐼</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𝐽</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.=90%</m:t>
                      </m:r>
                    </m:oMath>
                  </m:oMathPara>
                </a14:m>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583463" y="2387782"/>
                <a:ext cx="3394363" cy="2188804"/>
              </a:xfrm>
              <a:prstGeom prst="rect">
                <a:avLst/>
              </a:prstGeom>
              <a:blipFill>
                <a:blip r:embed="rId3"/>
                <a:stretch>
                  <a:fillRect/>
                </a:stretch>
              </a:blipFill>
            </p:spPr>
            <p:txBody>
              <a:bodyPr/>
              <a:lstStyle/>
              <a:p>
                <a:r>
                  <a:rPr lang="es-EC">
                    <a:noFill/>
                  </a:rPr>
                  <a:t> </a:t>
                </a:r>
              </a:p>
            </p:txBody>
          </p:sp>
        </mc:Fallback>
      </mc:AlternateContent>
      <p:sp>
        <p:nvSpPr>
          <p:cNvPr id="6" name="Título 1">
            <a:extLst>
              <a:ext uri="{FF2B5EF4-FFF2-40B4-BE49-F238E27FC236}">
                <a16:creationId xmlns:a16="http://schemas.microsoft.com/office/drawing/2014/main" id="{B4224D55-0D61-440B-AC15-1D2AAFEA6711}"/>
              </a:ext>
            </a:extLst>
          </p:cNvPr>
          <p:cNvSpPr txBox="1">
            <a:spLocks/>
          </p:cNvSpPr>
          <p:nvPr/>
        </p:nvSpPr>
        <p:spPr>
          <a:xfrm>
            <a:off x="583463"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236906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D4922-EACA-4EE5-B9A2-0D64C31039BE}"/>
              </a:ext>
            </a:extLst>
          </p:cNvPr>
          <p:cNvSpPr>
            <a:spLocks noGrp="1"/>
          </p:cNvSpPr>
          <p:nvPr>
            <p:ph type="title"/>
          </p:nvPr>
        </p:nvSpPr>
        <p:spPr>
          <a:xfrm>
            <a:off x="4291282" y="87806"/>
            <a:ext cx="3111731" cy="500605"/>
          </a:xfrm>
        </p:spPr>
        <p:txBody>
          <a:bodyPr/>
          <a:lstStyle/>
          <a:p>
            <a:pPr algn="ctr"/>
            <a:r>
              <a:rPr lang="es-EC" i="0" dirty="0" smtClean="0">
                <a:ln w="0"/>
                <a:solidFill>
                  <a:schemeClr val="accent4">
                    <a:lumMod val="75000"/>
                  </a:schemeClr>
                </a:solidFill>
                <a:effectLst>
                  <a:outerShdw blurRad="38100" dist="19050" dir="2700000" algn="tl" rotWithShape="0">
                    <a:schemeClr val="dk1">
                      <a:alpha val="40000"/>
                    </a:schemeClr>
                  </a:outerShdw>
                </a:effectLst>
                <a:cs typeface="Times New Roman" panose="02020603050405020304" pitchFamily="18" charset="0"/>
              </a:rPr>
              <a:t>ÍNDICE </a:t>
            </a:r>
            <a:endParaRPr lang="es-EC" i="0" dirty="0">
              <a:ln w="0"/>
              <a:solidFill>
                <a:schemeClr val="accent4">
                  <a:lumMod val="75000"/>
                </a:schemeClr>
              </a:solidFill>
              <a:effectLst>
                <a:outerShdw blurRad="38100" dist="19050" dir="2700000" algn="tl" rotWithShape="0">
                  <a:schemeClr val="dk1">
                    <a:alpha val="40000"/>
                  </a:schemeClr>
                </a:outerShdw>
              </a:effectLst>
              <a:cs typeface="Times New Roman" panose="02020603050405020304" pitchFamily="18" charset="0"/>
            </a:endParaRPr>
          </a:p>
        </p:txBody>
      </p:sp>
      <p:sp>
        <p:nvSpPr>
          <p:cNvPr id="3" name="Marcador de contenido 2">
            <a:extLst>
              <a:ext uri="{FF2B5EF4-FFF2-40B4-BE49-F238E27FC236}">
                <a16:creationId xmlns:a16="http://schemas.microsoft.com/office/drawing/2014/main" id="{603F0F25-BAB7-4867-BBA5-67D49A131A90}"/>
              </a:ext>
            </a:extLst>
          </p:cNvPr>
          <p:cNvSpPr>
            <a:spLocks noGrp="1"/>
          </p:cNvSpPr>
          <p:nvPr>
            <p:ph idx="1"/>
          </p:nvPr>
        </p:nvSpPr>
        <p:spPr>
          <a:xfrm>
            <a:off x="1515649" y="790819"/>
            <a:ext cx="2419811" cy="405010"/>
          </a:xfrm>
        </p:spPr>
        <p:txBody>
          <a:bodyPr/>
          <a:lstStyle/>
          <a:p>
            <a:pPr marL="0" indent="0">
              <a:buNone/>
            </a:pPr>
            <a:r>
              <a:rPr lang="es-EC" sz="2000" b="1" dirty="0">
                <a:solidFill>
                  <a:schemeClr val="accent4"/>
                </a:solidFill>
                <a:latin typeface="Calibri" panose="020F0502020204030204" pitchFamily="34" charset="0"/>
                <a:cs typeface="Calibri" panose="020F0502020204030204" pitchFamily="34" charset="0"/>
              </a:rPr>
              <a:t>INTRODUCCIÓN </a:t>
            </a:r>
          </a:p>
        </p:txBody>
      </p:sp>
      <p:sp>
        <p:nvSpPr>
          <p:cNvPr id="7" name="Marcador de contenido 2">
            <a:extLst>
              <a:ext uri="{FF2B5EF4-FFF2-40B4-BE49-F238E27FC236}">
                <a16:creationId xmlns:a16="http://schemas.microsoft.com/office/drawing/2014/main" id="{93A8A5B0-4B34-4060-B34E-3C0AF42EA539}"/>
              </a:ext>
            </a:extLst>
          </p:cNvPr>
          <p:cNvSpPr txBox="1">
            <a:spLocks/>
          </p:cNvSpPr>
          <p:nvPr/>
        </p:nvSpPr>
        <p:spPr>
          <a:xfrm>
            <a:off x="7342898" y="786425"/>
            <a:ext cx="3848211"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C" sz="2000" b="1" kern="0" dirty="0" smtClean="0">
                <a:solidFill>
                  <a:schemeClr val="accent4"/>
                </a:solidFill>
                <a:latin typeface="Calibri" panose="020F0502020204030204" pitchFamily="34" charset="0"/>
                <a:cs typeface="Calibri" panose="020F0502020204030204" pitchFamily="34" charset="0"/>
              </a:rPr>
              <a:t>MARCO METODOLÓGICO</a:t>
            </a:r>
            <a:endParaRPr lang="es-EC" sz="2000" b="1" kern="0" dirty="0">
              <a:solidFill>
                <a:schemeClr val="accent4"/>
              </a:solidFill>
              <a:latin typeface="Calibri" panose="020F0502020204030204" pitchFamily="34" charset="0"/>
              <a:cs typeface="Calibri" panose="020F0502020204030204" pitchFamily="34" charset="0"/>
            </a:endParaRPr>
          </a:p>
        </p:txBody>
      </p:sp>
      <p:sp>
        <p:nvSpPr>
          <p:cNvPr id="8" name="Marcador de contenido 2">
            <a:extLst>
              <a:ext uri="{FF2B5EF4-FFF2-40B4-BE49-F238E27FC236}">
                <a16:creationId xmlns:a16="http://schemas.microsoft.com/office/drawing/2014/main" id="{0001F9D5-E607-480A-ABAB-D8476593E565}"/>
              </a:ext>
            </a:extLst>
          </p:cNvPr>
          <p:cNvSpPr txBox="1">
            <a:spLocks/>
          </p:cNvSpPr>
          <p:nvPr/>
        </p:nvSpPr>
        <p:spPr>
          <a:xfrm>
            <a:off x="4548128" y="4795954"/>
            <a:ext cx="4351762"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C" sz="2000" b="1" kern="0" dirty="0">
                <a:solidFill>
                  <a:schemeClr val="accent4"/>
                </a:solidFill>
                <a:latin typeface="Calibri" panose="020F0502020204030204" pitchFamily="34" charset="0"/>
                <a:cs typeface="Calibri" panose="020F0502020204030204" pitchFamily="34" charset="0"/>
              </a:rPr>
              <a:t>CONCLUSIONES Y RECOMENDACIONES </a:t>
            </a:r>
          </a:p>
        </p:txBody>
      </p:sp>
      <p:sp>
        <p:nvSpPr>
          <p:cNvPr id="11" name="Marcador de contenido 2">
            <a:extLst>
              <a:ext uri="{FF2B5EF4-FFF2-40B4-BE49-F238E27FC236}">
                <a16:creationId xmlns:a16="http://schemas.microsoft.com/office/drawing/2014/main" id="{43250023-A4A2-4D41-984E-0E2B2C67472C}"/>
              </a:ext>
            </a:extLst>
          </p:cNvPr>
          <p:cNvSpPr txBox="1">
            <a:spLocks/>
          </p:cNvSpPr>
          <p:nvPr/>
        </p:nvSpPr>
        <p:spPr>
          <a:xfrm>
            <a:off x="7389928" y="2880743"/>
            <a:ext cx="3267840"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C" sz="2000" b="1" kern="0" dirty="0" smtClean="0">
                <a:solidFill>
                  <a:schemeClr val="accent4"/>
                </a:solidFill>
                <a:latin typeface="Calibri" panose="020F0502020204030204" pitchFamily="34" charset="0"/>
                <a:cs typeface="Calibri" panose="020F0502020204030204" pitchFamily="34" charset="0"/>
              </a:rPr>
              <a:t>ANÁLISIS DE RESULTADOS</a:t>
            </a:r>
            <a:endParaRPr lang="es-EC" sz="2000" b="1" kern="0" dirty="0">
              <a:solidFill>
                <a:schemeClr val="accent4"/>
              </a:solidFill>
              <a:latin typeface="Calibri" panose="020F0502020204030204" pitchFamily="34" charset="0"/>
              <a:cs typeface="Calibri" panose="020F0502020204030204" pitchFamily="34" charset="0"/>
            </a:endParaRPr>
          </a:p>
        </p:txBody>
      </p:sp>
      <p:sp>
        <p:nvSpPr>
          <p:cNvPr id="12" name="Rectángulo 11">
            <a:extLst>
              <a:ext uri="{FF2B5EF4-FFF2-40B4-BE49-F238E27FC236}">
                <a16:creationId xmlns:a16="http://schemas.microsoft.com/office/drawing/2014/main" id="{7FE96652-9284-4A83-9370-9F70968ADC13}"/>
              </a:ext>
            </a:extLst>
          </p:cNvPr>
          <p:cNvSpPr/>
          <p:nvPr/>
        </p:nvSpPr>
        <p:spPr>
          <a:xfrm>
            <a:off x="1562678" y="1334313"/>
            <a:ext cx="3221662" cy="97814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Arial" panose="020B0604020202020204" pitchFamily="34" charset="0"/>
              <a:buChar char="•"/>
            </a:pPr>
            <a:r>
              <a:rPr lang="es-EC" dirty="0">
                <a:solidFill>
                  <a:schemeClr val="accent4"/>
                </a:solidFill>
              </a:rPr>
              <a:t>Problema </a:t>
            </a:r>
          </a:p>
          <a:p>
            <a:pPr marL="285750" indent="-285750">
              <a:buFont typeface="Arial" panose="020B0604020202020204" pitchFamily="34" charset="0"/>
              <a:buChar char="•"/>
            </a:pPr>
            <a:r>
              <a:rPr lang="es-EC" dirty="0">
                <a:solidFill>
                  <a:schemeClr val="accent4"/>
                </a:solidFill>
              </a:rPr>
              <a:t>Objetivos </a:t>
            </a:r>
          </a:p>
          <a:p>
            <a:pPr marL="285750" indent="-285750">
              <a:buFont typeface="Arial" panose="020B0604020202020204" pitchFamily="34" charset="0"/>
              <a:buChar char="•"/>
            </a:pPr>
            <a:r>
              <a:rPr lang="es-EC" dirty="0" smtClean="0">
                <a:solidFill>
                  <a:schemeClr val="accent4"/>
                </a:solidFill>
              </a:rPr>
              <a:t>Variables</a:t>
            </a:r>
          </a:p>
        </p:txBody>
      </p:sp>
      <p:sp>
        <p:nvSpPr>
          <p:cNvPr id="14" name="Rectángulo 13">
            <a:extLst>
              <a:ext uri="{FF2B5EF4-FFF2-40B4-BE49-F238E27FC236}">
                <a16:creationId xmlns:a16="http://schemas.microsoft.com/office/drawing/2014/main" id="{3F6EA333-04F9-41F2-B30A-654EFF14A864}"/>
              </a:ext>
            </a:extLst>
          </p:cNvPr>
          <p:cNvSpPr/>
          <p:nvPr/>
        </p:nvSpPr>
        <p:spPr>
          <a:xfrm>
            <a:off x="7342898" y="1260095"/>
            <a:ext cx="4391902" cy="143208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Arial" panose="020B0604020202020204" pitchFamily="34" charset="0"/>
              <a:buChar char="•"/>
            </a:pPr>
            <a:r>
              <a:rPr lang="es-EC" dirty="0" smtClean="0">
                <a:solidFill>
                  <a:schemeClr val="accent4"/>
                </a:solidFill>
              </a:rPr>
              <a:t>Tipo de investigación</a:t>
            </a:r>
          </a:p>
          <a:p>
            <a:pPr marL="285750" indent="-285750">
              <a:buFont typeface="Arial" panose="020B0604020202020204" pitchFamily="34" charset="0"/>
              <a:buChar char="•"/>
            </a:pPr>
            <a:r>
              <a:rPr lang="es-EC" dirty="0" smtClean="0">
                <a:solidFill>
                  <a:schemeClr val="accent4"/>
                </a:solidFill>
              </a:rPr>
              <a:t>Diseño de investigación</a:t>
            </a:r>
          </a:p>
          <a:p>
            <a:pPr marL="285750" indent="-285750">
              <a:buFont typeface="Arial" panose="020B0604020202020204" pitchFamily="34" charset="0"/>
              <a:buChar char="•"/>
            </a:pPr>
            <a:r>
              <a:rPr lang="es-EC" dirty="0" smtClean="0">
                <a:solidFill>
                  <a:schemeClr val="accent4"/>
                </a:solidFill>
              </a:rPr>
              <a:t>Población - Muestra</a:t>
            </a:r>
            <a:endParaRPr lang="es-EC" dirty="0">
              <a:solidFill>
                <a:schemeClr val="accent4"/>
              </a:solidFill>
            </a:endParaRPr>
          </a:p>
          <a:p>
            <a:pPr marL="285750" indent="-285750">
              <a:buFont typeface="Arial" panose="020B0604020202020204" pitchFamily="34" charset="0"/>
              <a:buChar char="•"/>
            </a:pPr>
            <a:r>
              <a:rPr lang="es-EC" dirty="0">
                <a:solidFill>
                  <a:schemeClr val="accent4"/>
                </a:solidFill>
              </a:rPr>
              <a:t>Validación del instrumento de recolección de datos</a:t>
            </a:r>
          </a:p>
        </p:txBody>
      </p:sp>
      <p:sp>
        <p:nvSpPr>
          <p:cNvPr id="16" name="Rectángulo 15">
            <a:extLst>
              <a:ext uri="{FF2B5EF4-FFF2-40B4-BE49-F238E27FC236}">
                <a16:creationId xmlns:a16="http://schemas.microsoft.com/office/drawing/2014/main" id="{91F169A3-255B-412A-AEE2-47B2A1B98E97}"/>
              </a:ext>
            </a:extLst>
          </p:cNvPr>
          <p:cNvSpPr/>
          <p:nvPr/>
        </p:nvSpPr>
        <p:spPr>
          <a:xfrm>
            <a:off x="4572516" y="5289736"/>
            <a:ext cx="2715519" cy="6807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Arial" panose="020B0604020202020204" pitchFamily="34" charset="0"/>
              <a:buChar char="•"/>
            </a:pPr>
            <a:r>
              <a:rPr lang="es-EC" dirty="0">
                <a:solidFill>
                  <a:schemeClr val="accent4"/>
                </a:solidFill>
              </a:rPr>
              <a:t>Conclusiones</a:t>
            </a:r>
          </a:p>
          <a:p>
            <a:pPr marL="285750" indent="-285750">
              <a:buFont typeface="Arial" panose="020B0604020202020204" pitchFamily="34" charset="0"/>
              <a:buChar char="•"/>
            </a:pPr>
            <a:r>
              <a:rPr lang="es-EC" dirty="0">
                <a:solidFill>
                  <a:schemeClr val="accent4"/>
                </a:solidFill>
              </a:rPr>
              <a:t>Recomendaciones </a:t>
            </a:r>
          </a:p>
        </p:txBody>
      </p:sp>
      <p:sp>
        <p:nvSpPr>
          <p:cNvPr id="18" name="Rectángulo 17">
            <a:extLst>
              <a:ext uri="{FF2B5EF4-FFF2-40B4-BE49-F238E27FC236}">
                <a16:creationId xmlns:a16="http://schemas.microsoft.com/office/drawing/2014/main" id="{99A5605A-6D0E-449E-9132-2CD46C54D1B3}"/>
              </a:ext>
            </a:extLst>
          </p:cNvPr>
          <p:cNvSpPr/>
          <p:nvPr/>
        </p:nvSpPr>
        <p:spPr>
          <a:xfrm>
            <a:off x="7389928" y="3386175"/>
            <a:ext cx="3019924" cy="5597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Arial" panose="020B0604020202020204" pitchFamily="34" charset="0"/>
              <a:buChar char="•"/>
            </a:pPr>
            <a:r>
              <a:rPr lang="es-EC" dirty="0" smtClean="0">
                <a:solidFill>
                  <a:schemeClr val="accent4"/>
                </a:solidFill>
              </a:rPr>
              <a:t>Diagrama de </a:t>
            </a:r>
            <a:r>
              <a:rPr lang="es-EC" dirty="0" err="1" smtClean="0">
                <a:solidFill>
                  <a:schemeClr val="accent4"/>
                </a:solidFill>
              </a:rPr>
              <a:t>Sankey</a:t>
            </a:r>
            <a:endParaRPr lang="es-EC" dirty="0">
              <a:solidFill>
                <a:schemeClr val="accent4"/>
              </a:solidFill>
            </a:endParaRPr>
          </a:p>
          <a:p>
            <a:pPr marL="285750" indent="-285750">
              <a:buFont typeface="Arial" panose="020B0604020202020204" pitchFamily="34" charset="0"/>
              <a:buChar char="•"/>
            </a:pPr>
            <a:r>
              <a:rPr lang="es-EC" dirty="0" smtClean="0">
                <a:solidFill>
                  <a:schemeClr val="accent4"/>
                </a:solidFill>
              </a:rPr>
              <a:t>Índice de </a:t>
            </a:r>
            <a:r>
              <a:rPr lang="es-EC" dirty="0" err="1" smtClean="0">
                <a:solidFill>
                  <a:schemeClr val="accent4"/>
                </a:solidFill>
              </a:rPr>
              <a:t>Jaccard</a:t>
            </a:r>
            <a:endParaRPr lang="es-EC" dirty="0">
              <a:solidFill>
                <a:schemeClr val="accent4"/>
              </a:solidFill>
            </a:endParaRPr>
          </a:p>
        </p:txBody>
      </p:sp>
      <p:sp>
        <p:nvSpPr>
          <p:cNvPr id="19" name="Marcador de contenido 2">
            <a:extLst>
              <a:ext uri="{FF2B5EF4-FFF2-40B4-BE49-F238E27FC236}">
                <a16:creationId xmlns:a16="http://schemas.microsoft.com/office/drawing/2014/main" id="{14665D1F-356C-4200-9401-D17BD04C9334}"/>
              </a:ext>
            </a:extLst>
          </p:cNvPr>
          <p:cNvSpPr txBox="1">
            <a:spLocks/>
          </p:cNvSpPr>
          <p:nvPr/>
        </p:nvSpPr>
        <p:spPr>
          <a:xfrm>
            <a:off x="1454096" y="2869754"/>
            <a:ext cx="4226268"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C" sz="2000" b="1" kern="0" dirty="0">
                <a:solidFill>
                  <a:schemeClr val="accent4"/>
                </a:solidFill>
                <a:latin typeface="Calibri" panose="020F0502020204030204" pitchFamily="34" charset="0"/>
                <a:cs typeface="Calibri" panose="020F0502020204030204" pitchFamily="34" charset="0"/>
              </a:rPr>
              <a:t>MARCO </a:t>
            </a:r>
            <a:r>
              <a:rPr lang="es-EC" sz="2000" b="1" kern="0" dirty="0" smtClean="0">
                <a:solidFill>
                  <a:schemeClr val="accent4"/>
                </a:solidFill>
                <a:latin typeface="Calibri" panose="020F0502020204030204" pitchFamily="34" charset="0"/>
                <a:cs typeface="Calibri" panose="020F0502020204030204" pitchFamily="34" charset="0"/>
              </a:rPr>
              <a:t>TEÓRICO - REFERENCIAL </a:t>
            </a:r>
            <a:endParaRPr lang="es-EC" sz="2000" b="1" kern="0" dirty="0">
              <a:solidFill>
                <a:schemeClr val="accent4"/>
              </a:solidFill>
              <a:latin typeface="Calibri" panose="020F0502020204030204" pitchFamily="34" charset="0"/>
              <a:cs typeface="Calibri" panose="020F0502020204030204" pitchFamily="34" charset="0"/>
            </a:endParaRPr>
          </a:p>
        </p:txBody>
      </p:sp>
      <p:sp>
        <p:nvSpPr>
          <p:cNvPr id="20" name="Elipse 19">
            <a:extLst>
              <a:ext uri="{FF2B5EF4-FFF2-40B4-BE49-F238E27FC236}">
                <a16:creationId xmlns:a16="http://schemas.microsoft.com/office/drawing/2014/main" id="{96AAB9FF-886C-4A36-9D0C-D263742B7172}"/>
              </a:ext>
            </a:extLst>
          </p:cNvPr>
          <p:cNvSpPr/>
          <p:nvPr/>
        </p:nvSpPr>
        <p:spPr>
          <a:xfrm>
            <a:off x="1011965" y="845149"/>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a:solidFill>
                  <a:schemeClr val="bg1"/>
                </a:solidFill>
              </a:rPr>
              <a:t>1</a:t>
            </a:r>
          </a:p>
        </p:txBody>
      </p:sp>
      <p:sp>
        <p:nvSpPr>
          <p:cNvPr id="21" name="Elipse 20">
            <a:extLst>
              <a:ext uri="{FF2B5EF4-FFF2-40B4-BE49-F238E27FC236}">
                <a16:creationId xmlns:a16="http://schemas.microsoft.com/office/drawing/2014/main" id="{4EAB7346-A764-4DFF-AF4E-D9F60BC4B44B}"/>
              </a:ext>
            </a:extLst>
          </p:cNvPr>
          <p:cNvSpPr/>
          <p:nvPr/>
        </p:nvSpPr>
        <p:spPr>
          <a:xfrm>
            <a:off x="3988319" y="4823119"/>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dirty="0" smtClean="0">
                <a:solidFill>
                  <a:schemeClr val="bg1"/>
                </a:solidFill>
              </a:rPr>
              <a:t>5</a:t>
            </a:r>
            <a:endParaRPr lang="es-EC" b="1" dirty="0">
              <a:solidFill>
                <a:schemeClr val="bg1"/>
              </a:solidFill>
            </a:endParaRPr>
          </a:p>
        </p:txBody>
      </p:sp>
      <p:sp>
        <p:nvSpPr>
          <p:cNvPr id="22" name="Elipse 21">
            <a:extLst>
              <a:ext uri="{FF2B5EF4-FFF2-40B4-BE49-F238E27FC236}">
                <a16:creationId xmlns:a16="http://schemas.microsoft.com/office/drawing/2014/main" id="{FFEB4987-D755-4506-93CE-76399991BEE0}"/>
              </a:ext>
            </a:extLst>
          </p:cNvPr>
          <p:cNvSpPr/>
          <p:nvPr/>
        </p:nvSpPr>
        <p:spPr>
          <a:xfrm>
            <a:off x="998880" y="2907908"/>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a:solidFill>
                  <a:schemeClr val="bg1"/>
                </a:solidFill>
              </a:rPr>
              <a:t>2</a:t>
            </a:r>
          </a:p>
        </p:txBody>
      </p:sp>
      <p:sp>
        <p:nvSpPr>
          <p:cNvPr id="23" name="Elipse 22">
            <a:extLst>
              <a:ext uri="{FF2B5EF4-FFF2-40B4-BE49-F238E27FC236}">
                <a16:creationId xmlns:a16="http://schemas.microsoft.com/office/drawing/2014/main" id="{1C4CDA2B-DF07-493A-9FA8-DD54A4588313}"/>
              </a:ext>
            </a:extLst>
          </p:cNvPr>
          <p:cNvSpPr/>
          <p:nvPr/>
        </p:nvSpPr>
        <p:spPr>
          <a:xfrm>
            <a:off x="6845462" y="844522"/>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a:solidFill>
                  <a:schemeClr val="bg1"/>
                </a:solidFill>
              </a:rPr>
              <a:t>3</a:t>
            </a:r>
          </a:p>
        </p:txBody>
      </p:sp>
      <p:sp>
        <p:nvSpPr>
          <p:cNvPr id="24" name="Elipse 23">
            <a:extLst>
              <a:ext uri="{FF2B5EF4-FFF2-40B4-BE49-F238E27FC236}">
                <a16:creationId xmlns:a16="http://schemas.microsoft.com/office/drawing/2014/main" id="{8A875554-2855-4785-BF85-BA4567CD6CD1}"/>
              </a:ext>
            </a:extLst>
          </p:cNvPr>
          <p:cNvSpPr/>
          <p:nvPr/>
        </p:nvSpPr>
        <p:spPr>
          <a:xfrm>
            <a:off x="6845461" y="2907908"/>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dirty="0">
                <a:solidFill>
                  <a:schemeClr val="bg1"/>
                </a:solidFill>
              </a:rPr>
              <a:t>4</a:t>
            </a:r>
          </a:p>
        </p:txBody>
      </p:sp>
      <p:sp>
        <p:nvSpPr>
          <p:cNvPr id="4" name="Rectángulo 3"/>
          <p:cNvSpPr/>
          <p:nvPr/>
        </p:nvSpPr>
        <p:spPr>
          <a:xfrm>
            <a:off x="1562678" y="3386175"/>
            <a:ext cx="2985450" cy="923330"/>
          </a:xfrm>
          <a:prstGeom prst="rect">
            <a:avLst/>
          </a:prstGeom>
        </p:spPr>
        <p:txBody>
          <a:bodyPr wrap="square">
            <a:spAutoFit/>
          </a:bodyPr>
          <a:lstStyle/>
          <a:p>
            <a:pPr marL="285750" indent="-285750">
              <a:buFont typeface="Arial" panose="020B0604020202020204" pitchFamily="34" charset="0"/>
              <a:buChar char="•"/>
            </a:pPr>
            <a:r>
              <a:rPr lang="es-EC" dirty="0">
                <a:solidFill>
                  <a:schemeClr val="accent4"/>
                </a:solidFill>
              </a:rPr>
              <a:t>Marco Teórico</a:t>
            </a:r>
          </a:p>
          <a:p>
            <a:pPr marL="285750" indent="-285750">
              <a:buFont typeface="Arial" panose="020B0604020202020204" pitchFamily="34" charset="0"/>
              <a:buChar char="•"/>
            </a:pPr>
            <a:r>
              <a:rPr lang="es-EC" dirty="0">
                <a:solidFill>
                  <a:schemeClr val="accent4"/>
                </a:solidFill>
              </a:rPr>
              <a:t>Marco Referencial</a:t>
            </a:r>
          </a:p>
          <a:p>
            <a:pPr marL="285750" indent="-285750">
              <a:buFont typeface="Arial" panose="020B0604020202020204" pitchFamily="34" charset="0"/>
              <a:buChar char="•"/>
            </a:pPr>
            <a:r>
              <a:rPr lang="es-EC" dirty="0">
                <a:solidFill>
                  <a:schemeClr val="accent4"/>
                </a:solidFill>
              </a:rPr>
              <a:t>Fundamentación Legal  </a:t>
            </a:r>
          </a:p>
        </p:txBody>
      </p:sp>
    </p:spTree>
    <p:extLst>
      <p:ext uri="{BB962C8B-B14F-4D97-AF65-F5344CB8AC3E}">
        <p14:creationId xmlns:p14="http://schemas.microsoft.com/office/powerpoint/2010/main" val="23156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4323571" y="1019833"/>
            <a:ext cx="3325092" cy="431676"/>
          </a:xfrm>
        </p:spPr>
        <p:txBody>
          <a:bodyPr/>
          <a:lstStyle/>
          <a:p>
            <a:pPr algn="ctr"/>
            <a:r>
              <a:rPr lang="pt-BR" sz="1800" i="0" dirty="0" smtClean="0">
                <a:ln w="0"/>
                <a:solidFill>
                  <a:schemeClr val="tx1"/>
                </a:solidFill>
                <a:effectLst>
                  <a:outerShdw blurRad="38100" dist="19050" dir="2700000" algn="tl" rotWithShape="0">
                    <a:schemeClr val="dk1">
                      <a:alpha val="40000"/>
                    </a:schemeClr>
                  </a:outerShdw>
                </a:effectLst>
              </a:rPr>
              <a:t>Género </a:t>
            </a:r>
            <a:r>
              <a:rPr lang="pt-BR" sz="1800" i="0" dirty="0">
                <a:ln w="0"/>
                <a:solidFill>
                  <a:schemeClr val="tx1"/>
                </a:solidFill>
                <a:effectLst>
                  <a:outerShdw blurRad="38100" dist="19050" dir="2700000" algn="tl" rotWithShape="0">
                    <a:schemeClr val="dk1">
                      <a:alpha val="40000"/>
                    </a:schemeClr>
                  </a:outerShdw>
                </a:effectLst>
              </a:rPr>
              <a:t>de </a:t>
            </a:r>
            <a:r>
              <a:rPr lang="es-EC" sz="1800" i="0" dirty="0" smtClean="0">
                <a:ln w="0"/>
                <a:solidFill>
                  <a:schemeClr val="tx1"/>
                </a:solidFill>
                <a:effectLst>
                  <a:outerShdw blurRad="38100" dist="19050" dir="2700000" algn="tl" rotWithShape="0">
                    <a:schemeClr val="dk1">
                      <a:alpha val="40000"/>
                    </a:schemeClr>
                  </a:outerShdw>
                </a:effectLst>
              </a:rPr>
              <a:t>los</a:t>
            </a:r>
            <a:r>
              <a:rPr lang="pt-BR" sz="1800" i="0" dirty="0" smtClean="0">
                <a:ln w="0"/>
                <a:solidFill>
                  <a:schemeClr val="tx1"/>
                </a:solidFill>
                <a:effectLst>
                  <a:outerShdw blurRad="38100" dist="19050" dir="2700000" algn="tl" rotWithShape="0">
                    <a:schemeClr val="dk1">
                      <a:alpha val="40000"/>
                    </a:schemeClr>
                  </a:outerShdw>
                </a:effectLst>
              </a:rPr>
              <a:t> entrevistados</a:t>
            </a:r>
            <a:endParaRPr lang="es-EC" sz="1800" i="0" dirty="0">
              <a:ln w="0"/>
              <a:solidFill>
                <a:schemeClr val="tx1"/>
              </a:solidFill>
              <a:effectLst>
                <a:outerShdw blurRad="38100" dist="19050" dir="2700000" algn="tl" rotWithShape="0">
                  <a:schemeClr val="dk1">
                    <a:alpha val="40000"/>
                  </a:schemeClr>
                </a:outerShdw>
              </a:effectLst>
            </a:endParaRPr>
          </a:p>
        </p:txBody>
      </p:sp>
      <p:graphicFrame>
        <p:nvGraphicFramePr>
          <p:cNvPr id="2" name="Tabla 1"/>
          <p:cNvGraphicFramePr>
            <a:graphicFrameLocks noGrp="1"/>
          </p:cNvGraphicFramePr>
          <p:nvPr/>
        </p:nvGraphicFramePr>
        <p:xfrm>
          <a:off x="3692711" y="1659328"/>
          <a:ext cx="4806575" cy="4135306"/>
        </p:xfrm>
        <a:graphic>
          <a:graphicData uri="http://schemas.openxmlformats.org/drawingml/2006/table">
            <a:tbl>
              <a:tblPr firstRow="1" firstCol="1" bandRow="1">
                <a:tableStyleId>{7DF18680-E054-41AD-8BC1-D1AEF772440D}</a:tableStyleId>
              </a:tblPr>
              <a:tblGrid>
                <a:gridCol w="1869976">
                  <a:extLst>
                    <a:ext uri="{9D8B030D-6E8A-4147-A177-3AD203B41FA5}">
                      <a16:colId xmlns:a16="http://schemas.microsoft.com/office/drawing/2014/main" val="3679623561"/>
                    </a:ext>
                  </a:extLst>
                </a:gridCol>
                <a:gridCol w="2936599">
                  <a:extLst>
                    <a:ext uri="{9D8B030D-6E8A-4147-A177-3AD203B41FA5}">
                      <a16:colId xmlns:a16="http://schemas.microsoft.com/office/drawing/2014/main" val="2090827082"/>
                    </a:ext>
                  </a:extLst>
                </a:gridCol>
              </a:tblGrid>
              <a:tr h="295379">
                <a:tc>
                  <a:txBody>
                    <a:bodyPr/>
                    <a:lstStyle/>
                    <a:p>
                      <a:pPr indent="457200" algn="ctr">
                        <a:lnSpc>
                          <a:spcPct val="150000"/>
                        </a:lnSpc>
                        <a:spcAft>
                          <a:spcPts val="300"/>
                        </a:spcAft>
                      </a:pPr>
                      <a:r>
                        <a:rPr lang="es-ES" sz="1200">
                          <a:effectLst/>
                        </a:rPr>
                        <a:t>N° entrevista</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300"/>
                        </a:spcAft>
                      </a:pPr>
                      <a:r>
                        <a:rPr lang="es-ES" sz="1200" dirty="0">
                          <a:effectLst/>
                        </a:rPr>
                        <a:t>Sexo</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684160"/>
                  </a:ext>
                </a:extLst>
              </a:tr>
              <a:tr h="295379">
                <a:tc>
                  <a:txBody>
                    <a:bodyPr/>
                    <a:lstStyle/>
                    <a:p>
                      <a:pPr indent="457200" algn="ctr">
                        <a:lnSpc>
                          <a:spcPct val="150000"/>
                        </a:lnSpc>
                        <a:spcAft>
                          <a:spcPts val="400"/>
                        </a:spcAft>
                      </a:pPr>
                      <a:r>
                        <a:rPr lang="es-ES" sz="1200">
                          <a:effectLst/>
                        </a:rPr>
                        <a:t>Entrevista 1</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400"/>
                        </a:spcAft>
                      </a:pPr>
                      <a:r>
                        <a:rPr lang="es-ES" sz="1200">
                          <a:effectLst/>
                        </a:rPr>
                        <a:t>Hombre</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5075836"/>
                  </a:ext>
                </a:extLst>
              </a:tr>
              <a:tr h="295379">
                <a:tc>
                  <a:txBody>
                    <a:bodyPr/>
                    <a:lstStyle/>
                    <a:p>
                      <a:pPr indent="457200" algn="ctr">
                        <a:lnSpc>
                          <a:spcPct val="150000"/>
                        </a:lnSpc>
                        <a:spcAft>
                          <a:spcPts val="400"/>
                        </a:spcAft>
                      </a:pPr>
                      <a:r>
                        <a:rPr lang="es-ES" sz="1200">
                          <a:effectLst/>
                        </a:rPr>
                        <a:t>Entrevista 2</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400"/>
                        </a:spcAft>
                      </a:pPr>
                      <a:r>
                        <a:rPr lang="es-ES" sz="1200">
                          <a:effectLst/>
                        </a:rPr>
                        <a:t>Hombre</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7135157"/>
                  </a:ext>
                </a:extLst>
              </a:tr>
              <a:tr h="295379">
                <a:tc>
                  <a:txBody>
                    <a:bodyPr/>
                    <a:lstStyle/>
                    <a:p>
                      <a:pPr indent="457200" algn="ctr">
                        <a:lnSpc>
                          <a:spcPct val="150000"/>
                        </a:lnSpc>
                        <a:spcAft>
                          <a:spcPts val="400"/>
                        </a:spcAft>
                      </a:pPr>
                      <a:r>
                        <a:rPr lang="es-ES" sz="1200" dirty="0">
                          <a:effectLst/>
                        </a:rPr>
                        <a:t>Entrevista 3</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400"/>
                        </a:spcAft>
                      </a:pPr>
                      <a:r>
                        <a:rPr lang="es-ES" sz="1200">
                          <a:effectLst/>
                        </a:rPr>
                        <a:t>Mujer</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591557"/>
                  </a:ext>
                </a:extLst>
              </a:tr>
              <a:tr h="295379">
                <a:tc>
                  <a:txBody>
                    <a:bodyPr/>
                    <a:lstStyle/>
                    <a:p>
                      <a:pPr indent="457200" algn="ctr">
                        <a:lnSpc>
                          <a:spcPct val="150000"/>
                        </a:lnSpc>
                        <a:spcAft>
                          <a:spcPts val="400"/>
                        </a:spcAft>
                      </a:pPr>
                      <a:r>
                        <a:rPr lang="es-ES" sz="1200" dirty="0">
                          <a:effectLst/>
                        </a:rPr>
                        <a:t>Entrevista 4</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400"/>
                        </a:spcAft>
                      </a:pPr>
                      <a:r>
                        <a:rPr lang="es-ES" sz="1200">
                          <a:effectLst/>
                        </a:rPr>
                        <a:t>Mujer</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7639351"/>
                  </a:ext>
                </a:extLst>
              </a:tr>
              <a:tr h="295379">
                <a:tc>
                  <a:txBody>
                    <a:bodyPr/>
                    <a:lstStyle/>
                    <a:p>
                      <a:pPr indent="457200" algn="ctr">
                        <a:lnSpc>
                          <a:spcPct val="150000"/>
                        </a:lnSpc>
                        <a:spcAft>
                          <a:spcPts val="400"/>
                        </a:spcAft>
                      </a:pPr>
                      <a:r>
                        <a:rPr lang="es-ES" sz="1200">
                          <a:effectLst/>
                        </a:rPr>
                        <a:t>Entrevista 5</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400"/>
                        </a:spcAft>
                      </a:pPr>
                      <a:r>
                        <a:rPr lang="es-ES" sz="1200">
                          <a:effectLst/>
                        </a:rPr>
                        <a:t>Mujer</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9895326"/>
                  </a:ext>
                </a:extLst>
              </a:tr>
              <a:tr h="295379">
                <a:tc>
                  <a:txBody>
                    <a:bodyPr/>
                    <a:lstStyle/>
                    <a:p>
                      <a:pPr indent="457200" algn="ctr">
                        <a:lnSpc>
                          <a:spcPct val="150000"/>
                        </a:lnSpc>
                        <a:spcAft>
                          <a:spcPts val="400"/>
                        </a:spcAft>
                      </a:pPr>
                      <a:r>
                        <a:rPr lang="es-ES" sz="1200">
                          <a:effectLst/>
                        </a:rPr>
                        <a:t>Entrevista 6</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400"/>
                        </a:spcAft>
                      </a:pPr>
                      <a:r>
                        <a:rPr lang="es-ES" sz="1200">
                          <a:effectLst/>
                        </a:rPr>
                        <a:t>Hombre</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4776076"/>
                  </a:ext>
                </a:extLst>
              </a:tr>
              <a:tr h="295379">
                <a:tc>
                  <a:txBody>
                    <a:bodyPr/>
                    <a:lstStyle/>
                    <a:p>
                      <a:pPr indent="457200" algn="ctr">
                        <a:lnSpc>
                          <a:spcPct val="150000"/>
                        </a:lnSpc>
                        <a:spcAft>
                          <a:spcPts val="400"/>
                        </a:spcAft>
                      </a:pPr>
                      <a:r>
                        <a:rPr lang="es-ES" sz="1200">
                          <a:effectLst/>
                        </a:rPr>
                        <a:t>Entrevista 7</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400"/>
                        </a:spcAft>
                      </a:pPr>
                      <a:r>
                        <a:rPr lang="es-ES" sz="1200">
                          <a:effectLst/>
                        </a:rPr>
                        <a:t>Mujer</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130890"/>
                  </a:ext>
                </a:extLst>
              </a:tr>
              <a:tr h="295379">
                <a:tc>
                  <a:txBody>
                    <a:bodyPr/>
                    <a:lstStyle/>
                    <a:p>
                      <a:pPr indent="457200" algn="ctr">
                        <a:lnSpc>
                          <a:spcPct val="150000"/>
                        </a:lnSpc>
                        <a:spcAft>
                          <a:spcPts val="400"/>
                        </a:spcAft>
                      </a:pPr>
                      <a:r>
                        <a:rPr lang="es-ES" sz="1200">
                          <a:effectLst/>
                        </a:rPr>
                        <a:t>Entrevista 8</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400"/>
                        </a:spcAft>
                      </a:pPr>
                      <a:r>
                        <a:rPr lang="es-ES" sz="1200">
                          <a:effectLst/>
                        </a:rPr>
                        <a:t>Hombre</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849451"/>
                  </a:ext>
                </a:extLst>
              </a:tr>
              <a:tr h="295379">
                <a:tc>
                  <a:txBody>
                    <a:bodyPr/>
                    <a:lstStyle/>
                    <a:p>
                      <a:pPr indent="457200" algn="ctr">
                        <a:lnSpc>
                          <a:spcPct val="150000"/>
                        </a:lnSpc>
                        <a:spcAft>
                          <a:spcPts val="400"/>
                        </a:spcAft>
                      </a:pPr>
                      <a:r>
                        <a:rPr lang="es-ES" sz="1200">
                          <a:effectLst/>
                        </a:rPr>
                        <a:t>Entrevista 9</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400"/>
                        </a:spcAft>
                      </a:pPr>
                      <a:r>
                        <a:rPr lang="es-ES" sz="1200">
                          <a:effectLst/>
                        </a:rPr>
                        <a:t>Hombre</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3693965"/>
                  </a:ext>
                </a:extLst>
              </a:tr>
              <a:tr h="295379">
                <a:tc>
                  <a:txBody>
                    <a:bodyPr/>
                    <a:lstStyle/>
                    <a:p>
                      <a:pPr indent="457200" algn="ctr">
                        <a:lnSpc>
                          <a:spcPct val="150000"/>
                        </a:lnSpc>
                        <a:spcAft>
                          <a:spcPts val="400"/>
                        </a:spcAft>
                      </a:pPr>
                      <a:r>
                        <a:rPr lang="es-ES" sz="1200">
                          <a:effectLst/>
                        </a:rPr>
                        <a:t>Entrevista 10</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400"/>
                        </a:spcAft>
                      </a:pPr>
                      <a:r>
                        <a:rPr lang="es-ES" sz="1200">
                          <a:effectLst/>
                        </a:rPr>
                        <a:t>Mujer</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2915505"/>
                  </a:ext>
                </a:extLst>
              </a:tr>
              <a:tr h="295379">
                <a:tc>
                  <a:txBody>
                    <a:bodyPr/>
                    <a:lstStyle/>
                    <a:p>
                      <a:pPr indent="457200" algn="ctr">
                        <a:lnSpc>
                          <a:spcPct val="150000"/>
                        </a:lnSpc>
                        <a:spcAft>
                          <a:spcPts val="400"/>
                        </a:spcAft>
                      </a:pPr>
                      <a:r>
                        <a:rPr lang="es-ES" sz="1200">
                          <a:effectLst/>
                        </a:rPr>
                        <a:t>Entrevista 11</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400"/>
                        </a:spcAft>
                      </a:pPr>
                      <a:r>
                        <a:rPr lang="es-ES" sz="1200">
                          <a:effectLst/>
                        </a:rPr>
                        <a:t>Mujer</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7776747"/>
                  </a:ext>
                </a:extLst>
              </a:tr>
              <a:tr h="295379">
                <a:tc>
                  <a:txBody>
                    <a:bodyPr/>
                    <a:lstStyle/>
                    <a:p>
                      <a:pPr indent="457200" algn="ctr">
                        <a:lnSpc>
                          <a:spcPct val="150000"/>
                        </a:lnSpc>
                        <a:spcAft>
                          <a:spcPts val="400"/>
                        </a:spcAft>
                      </a:pPr>
                      <a:r>
                        <a:rPr lang="es-ES" sz="1200">
                          <a:effectLst/>
                        </a:rPr>
                        <a:t>Total hombres</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400"/>
                        </a:spcAft>
                      </a:pPr>
                      <a:r>
                        <a:rPr lang="es-ES" sz="1200">
                          <a:effectLst/>
                        </a:rPr>
                        <a:t>5</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2447774"/>
                  </a:ext>
                </a:extLst>
              </a:tr>
              <a:tr h="295379">
                <a:tc>
                  <a:txBody>
                    <a:bodyPr/>
                    <a:lstStyle/>
                    <a:p>
                      <a:pPr indent="457200" algn="ctr">
                        <a:lnSpc>
                          <a:spcPct val="150000"/>
                        </a:lnSpc>
                        <a:spcAft>
                          <a:spcPts val="400"/>
                        </a:spcAft>
                      </a:pPr>
                      <a:r>
                        <a:rPr lang="es-ES" sz="1200">
                          <a:effectLst/>
                        </a:rPr>
                        <a:t>Total mujeres</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400"/>
                        </a:spcAft>
                      </a:pPr>
                      <a:r>
                        <a:rPr lang="es-ES" sz="1200" dirty="0">
                          <a:effectLst/>
                        </a:rPr>
                        <a:t>6</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670311"/>
                  </a:ext>
                </a:extLst>
              </a:tr>
            </a:tbl>
          </a:graphicData>
        </a:graphic>
      </p:graphicFrame>
      <p:sp>
        <p:nvSpPr>
          <p:cNvPr id="7"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16832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609599" y="832121"/>
            <a:ext cx="3325092" cy="775005"/>
          </a:xfrm>
        </p:spPr>
        <p:txBody>
          <a:bodyPr/>
          <a:lstStyle/>
          <a:p>
            <a:pPr algn="ctr"/>
            <a:r>
              <a:rPr lang="pt-BR" sz="1800" i="0" dirty="0">
                <a:ln w="0"/>
                <a:solidFill>
                  <a:schemeClr val="tx1"/>
                </a:solidFill>
                <a:effectLst>
                  <a:outerShdw blurRad="38100" dist="19050" dir="2700000" algn="tl" rotWithShape="0">
                    <a:schemeClr val="dk1">
                      <a:alpha val="40000"/>
                    </a:schemeClr>
                  </a:outerShdw>
                </a:effectLst>
              </a:rPr>
              <a:t>Diagrama de </a:t>
            </a:r>
            <a:r>
              <a:rPr lang="pt-BR" sz="1800" i="0" dirty="0" err="1">
                <a:ln w="0"/>
                <a:solidFill>
                  <a:schemeClr val="tx1"/>
                </a:solidFill>
                <a:effectLst>
                  <a:outerShdw blurRad="38100" dist="19050" dir="2700000" algn="tl" rotWithShape="0">
                    <a:schemeClr val="dk1">
                      <a:alpha val="40000"/>
                    </a:schemeClr>
                  </a:outerShdw>
                </a:effectLst>
              </a:rPr>
              <a:t>Sankey</a:t>
            </a:r>
            <a:r>
              <a:rPr lang="pt-BR" sz="1800" i="0" dirty="0">
                <a:ln w="0"/>
                <a:solidFill>
                  <a:schemeClr val="tx1"/>
                </a:solidFill>
                <a:effectLst>
                  <a:outerShdw blurRad="38100" dist="19050" dir="2700000" algn="tl" rotWithShape="0">
                    <a:schemeClr val="dk1">
                      <a:alpha val="40000"/>
                    </a:schemeClr>
                  </a:outerShdw>
                </a:effectLst>
              </a:rPr>
              <a:t>: </a:t>
            </a:r>
            <a:r>
              <a:rPr lang="es-EC" sz="1800" i="0" dirty="0" smtClean="0">
                <a:ln w="0"/>
                <a:solidFill>
                  <a:schemeClr val="tx1"/>
                </a:solidFill>
                <a:effectLst>
                  <a:outerShdw blurRad="38100" dist="19050" dir="2700000" algn="tl" rotWithShape="0">
                    <a:schemeClr val="dk1">
                      <a:alpha val="40000"/>
                    </a:schemeClr>
                  </a:outerShdw>
                </a:effectLst>
              </a:rPr>
              <a:t>hombre</a:t>
            </a:r>
            <a:endParaRPr lang="es-EC" sz="1800" i="0" dirty="0">
              <a:ln w="0"/>
              <a:solidFill>
                <a:schemeClr val="tx1"/>
              </a:solidFill>
              <a:effectLst>
                <a:outerShdw blurRad="38100" dist="19050" dir="2700000" algn="tl" rotWithShape="0">
                  <a:schemeClr val="dk1">
                    <a:alpha val="40000"/>
                  </a:schemeClr>
                </a:outerShdw>
              </a:effectLst>
            </a:endParaRPr>
          </a:p>
        </p:txBody>
      </p:sp>
      <p:pic>
        <p:nvPicPr>
          <p:cNvPr id="7" name="Imagen 6"/>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587" r="2634"/>
          <a:stretch/>
        </p:blipFill>
        <p:spPr bwMode="auto">
          <a:xfrm>
            <a:off x="3579927" y="832121"/>
            <a:ext cx="5530908" cy="5173109"/>
          </a:xfrm>
          <a:prstGeom prst="rect">
            <a:avLst/>
          </a:prstGeom>
          <a:ln>
            <a:noFill/>
          </a:ln>
          <a:extLst>
            <a:ext uri="{53640926-AAD7-44D8-BBD7-CCE9431645EC}">
              <a14:shadowObscured xmlns:a14="http://schemas.microsoft.com/office/drawing/2010/main"/>
            </a:ext>
          </a:extLst>
        </p:spPr>
      </p:pic>
      <p:sp>
        <p:nvSpPr>
          <p:cNvPr id="6"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197896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277090" y="832121"/>
            <a:ext cx="3325092" cy="775005"/>
          </a:xfrm>
        </p:spPr>
        <p:txBody>
          <a:bodyPr/>
          <a:lstStyle/>
          <a:p>
            <a:pPr algn="ctr"/>
            <a:r>
              <a:rPr lang="pt-BR" sz="1800" i="0" dirty="0">
                <a:ln w="0"/>
                <a:solidFill>
                  <a:schemeClr val="tx1"/>
                </a:solidFill>
                <a:effectLst>
                  <a:outerShdw blurRad="38100" dist="19050" dir="2700000" algn="tl" rotWithShape="0">
                    <a:schemeClr val="dk1">
                      <a:alpha val="40000"/>
                    </a:schemeClr>
                  </a:outerShdw>
                </a:effectLst>
              </a:rPr>
              <a:t>Diagrama de </a:t>
            </a:r>
            <a:r>
              <a:rPr lang="pt-BR" sz="1800" i="0" dirty="0" err="1">
                <a:ln w="0"/>
                <a:solidFill>
                  <a:schemeClr val="tx1"/>
                </a:solidFill>
                <a:effectLst>
                  <a:outerShdw blurRad="38100" dist="19050" dir="2700000" algn="tl" rotWithShape="0">
                    <a:schemeClr val="dk1">
                      <a:alpha val="40000"/>
                    </a:schemeClr>
                  </a:outerShdw>
                </a:effectLst>
              </a:rPr>
              <a:t>Sankey</a:t>
            </a:r>
            <a:r>
              <a:rPr lang="pt-BR" sz="1800" i="0" dirty="0">
                <a:ln w="0"/>
                <a:solidFill>
                  <a:schemeClr val="tx1"/>
                </a:solidFill>
                <a:effectLst>
                  <a:outerShdw blurRad="38100" dist="19050" dir="2700000" algn="tl" rotWithShape="0">
                    <a:schemeClr val="dk1">
                      <a:alpha val="40000"/>
                    </a:schemeClr>
                  </a:outerShdw>
                </a:effectLst>
              </a:rPr>
              <a:t>: </a:t>
            </a:r>
            <a:r>
              <a:rPr lang="es-EC" sz="1800" i="0" dirty="0" smtClean="0">
                <a:ln w="0"/>
                <a:solidFill>
                  <a:schemeClr val="tx1"/>
                </a:solidFill>
                <a:effectLst>
                  <a:outerShdw blurRad="38100" dist="19050" dir="2700000" algn="tl" rotWithShape="0">
                    <a:schemeClr val="dk1">
                      <a:alpha val="40000"/>
                    </a:schemeClr>
                  </a:outerShdw>
                </a:effectLst>
              </a:rPr>
              <a:t>mujer</a:t>
            </a:r>
            <a:endParaRPr lang="es-EC" sz="1800" i="0" dirty="0">
              <a:ln w="0"/>
              <a:solidFill>
                <a:schemeClr val="tx1"/>
              </a:solidFill>
              <a:effectLst>
                <a:outerShdw blurRad="38100" dist="19050" dir="2700000" algn="tl" rotWithShape="0">
                  <a:schemeClr val="dk1">
                    <a:alpha val="40000"/>
                  </a:schemeClr>
                </a:outerShdw>
              </a:effectLst>
            </a:endParaRPr>
          </a:p>
        </p:txBody>
      </p:sp>
      <p:pic>
        <p:nvPicPr>
          <p:cNvPr id="6" name="Imagen 5"/>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264" r="4345"/>
          <a:stretch/>
        </p:blipFill>
        <p:spPr bwMode="auto">
          <a:xfrm>
            <a:off x="3602182" y="832121"/>
            <a:ext cx="5735782" cy="5236170"/>
          </a:xfrm>
          <a:prstGeom prst="rect">
            <a:avLst/>
          </a:prstGeom>
          <a:noFill/>
          <a:ln>
            <a:noFill/>
          </a:ln>
          <a:extLst>
            <a:ext uri="{53640926-AAD7-44D8-BBD7-CCE9431645EC}">
              <a14:shadowObscured xmlns:a14="http://schemas.microsoft.com/office/drawing/2010/main"/>
            </a:ext>
          </a:extLst>
        </p:spPr>
      </p:pic>
      <p:sp>
        <p:nvSpPr>
          <p:cNvPr id="7"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230942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277090" y="832121"/>
            <a:ext cx="2466110" cy="442497"/>
          </a:xfrm>
        </p:spPr>
        <p:txBody>
          <a:bodyPr/>
          <a:lstStyle/>
          <a:p>
            <a:pPr algn="ctr"/>
            <a:r>
              <a:rPr lang="pt-BR" sz="1800" i="0" dirty="0">
                <a:ln w="0"/>
                <a:solidFill>
                  <a:schemeClr val="tx1"/>
                </a:solidFill>
                <a:effectLst>
                  <a:outerShdw blurRad="38100" dist="19050" dir="2700000" algn="tl" rotWithShape="0">
                    <a:schemeClr val="dk1">
                      <a:alpha val="40000"/>
                    </a:schemeClr>
                  </a:outerShdw>
                </a:effectLst>
              </a:rPr>
              <a:t>Diagrama de </a:t>
            </a:r>
            <a:r>
              <a:rPr lang="pt-BR" sz="1800" i="0" dirty="0" err="1">
                <a:ln w="0"/>
                <a:solidFill>
                  <a:schemeClr val="tx1"/>
                </a:solidFill>
                <a:effectLst>
                  <a:outerShdw blurRad="38100" dist="19050" dir="2700000" algn="tl" rotWithShape="0">
                    <a:schemeClr val="dk1">
                      <a:alpha val="40000"/>
                    </a:schemeClr>
                  </a:outerShdw>
                </a:effectLst>
              </a:rPr>
              <a:t>Sankey</a:t>
            </a:r>
            <a:r>
              <a:rPr lang="pt-BR" sz="1800" i="0" dirty="0">
                <a:ln w="0"/>
                <a:solidFill>
                  <a:schemeClr val="tx1"/>
                </a:solidFill>
                <a:effectLst>
                  <a:outerShdw blurRad="38100" dist="19050" dir="2700000" algn="tl" rotWithShape="0">
                    <a:schemeClr val="dk1">
                      <a:alpha val="40000"/>
                    </a:schemeClr>
                  </a:outerShdw>
                </a:effectLst>
              </a:rPr>
              <a:t> general</a:t>
            </a:r>
            <a:endParaRPr lang="es-EC" sz="1800" i="0" dirty="0">
              <a:ln w="0"/>
              <a:solidFill>
                <a:schemeClr val="tx1"/>
              </a:solidFill>
              <a:effectLst>
                <a:outerShdw blurRad="38100" dist="19050" dir="2700000" algn="tl" rotWithShape="0">
                  <a:schemeClr val="dk1">
                    <a:alpha val="40000"/>
                  </a:schemeClr>
                </a:outerShdw>
              </a:effectLst>
            </a:endParaRPr>
          </a:p>
        </p:txBody>
      </p:sp>
      <p:pic>
        <p:nvPicPr>
          <p:cNvPr id="7" name="Imagen 6"/>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25" t="7394" r="3371" b="1581"/>
          <a:stretch/>
        </p:blipFill>
        <p:spPr bwMode="auto">
          <a:xfrm>
            <a:off x="3096490" y="644411"/>
            <a:ext cx="5999018" cy="5486401"/>
          </a:xfrm>
          <a:prstGeom prst="rect">
            <a:avLst/>
          </a:prstGeom>
          <a:ln>
            <a:noFill/>
          </a:ln>
          <a:extLst>
            <a:ext uri="{53640926-AAD7-44D8-BBD7-CCE9431645EC}">
              <a14:shadowObscured xmlns:a14="http://schemas.microsoft.com/office/drawing/2010/main"/>
            </a:ext>
          </a:extLst>
        </p:spPr>
      </p:pic>
      <p:sp>
        <p:nvSpPr>
          <p:cNvPr id="6"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330005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A2FE243-BEE0-4F49-BEB2-1EC68CBC16EA}"/>
              </a:ext>
            </a:extLst>
          </p:cNvPr>
          <p:cNvSpPr>
            <a:spLocks noGrp="1"/>
          </p:cNvSpPr>
          <p:nvPr>
            <p:ph type="title"/>
          </p:nvPr>
        </p:nvSpPr>
        <p:spPr>
          <a:xfrm>
            <a:off x="720436" y="4458035"/>
            <a:ext cx="2466110" cy="442497"/>
          </a:xfrm>
        </p:spPr>
        <p:txBody>
          <a:bodyPr/>
          <a:lstStyle/>
          <a:p>
            <a:pPr algn="ctr"/>
            <a:r>
              <a:rPr lang="es-EC" sz="1800" i="0" dirty="0">
                <a:ln w="0"/>
                <a:solidFill>
                  <a:schemeClr val="tx1"/>
                </a:solidFill>
                <a:effectLst>
                  <a:outerShdw blurRad="38100" dist="19050" dir="2700000" algn="tl" rotWithShape="0">
                    <a:schemeClr val="dk1">
                      <a:alpha val="40000"/>
                    </a:schemeClr>
                  </a:outerShdw>
                </a:effectLst>
              </a:rPr>
              <a:t>Tabla de similitud de mujeres</a:t>
            </a:r>
          </a:p>
        </p:txBody>
      </p:sp>
      <p:pic>
        <p:nvPicPr>
          <p:cNvPr id="6" name="Imagen 5"/>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1" r="1372"/>
          <a:stretch/>
        </p:blipFill>
        <p:spPr bwMode="auto">
          <a:xfrm>
            <a:off x="4155496" y="3557490"/>
            <a:ext cx="6941993" cy="2243588"/>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t="1004" r="1443" b="1538"/>
          <a:stretch/>
        </p:blipFill>
        <p:spPr bwMode="auto">
          <a:xfrm>
            <a:off x="4155495" y="919763"/>
            <a:ext cx="6941993" cy="2390084"/>
          </a:xfrm>
          <a:prstGeom prst="rect">
            <a:avLst/>
          </a:prstGeom>
          <a:ln>
            <a:noFill/>
          </a:ln>
          <a:extLst>
            <a:ext uri="{53640926-AAD7-44D8-BBD7-CCE9431645EC}">
              <a14:shadowObscured xmlns:a14="http://schemas.microsoft.com/office/drawing/2010/main"/>
            </a:ext>
          </a:extLst>
        </p:spPr>
      </p:pic>
      <p:sp>
        <p:nvSpPr>
          <p:cNvPr id="9" name="Título 1">
            <a:extLst>
              <a:ext uri="{FF2B5EF4-FFF2-40B4-BE49-F238E27FC236}">
                <a16:creationId xmlns:a16="http://schemas.microsoft.com/office/drawing/2014/main" id="{FA2FE243-BEE0-4F49-BEB2-1EC68CBC16EA}"/>
              </a:ext>
            </a:extLst>
          </p:cNvPr>
          <p:cNvSpPr txBox="1">
            <a:spLocks/>
          </p:cNvSpPr>
          <p:nvPr/>
        </p:nvSpPr>
        <p:spPr>
          <a:xfrm>
            <a:off x="609599" y="2100950"/>
            <a:ext cx="2466110" cy="442497"/>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1800" i="0" kern="0" dirty="0" smtClean="0">
                <a:ln w="0"/>
                <a:solidFill>
                  <a:schemeClr val="tx1"/>
                </a:solidFill>
                <a:effectLst>
                  <a:outerShdw blurRad="38100" dist="19050" dir="2700000" algn="tl" rotWithShape="0">
                    <a:schemeClr val="dk1">
                      <a:alpha val="40000"/>
                    </a:schemeClr>
                  </a:outerShdw>
                </a:effectLst>
              </a:rPr>
              <a:t>Tabla de similitud de hombres</a:t>
            </a:r>
            <a:endParaRPr lang="es-EC" sz="1800" i="0" kern="0" dirty="0">
              <a:ln w="0"/>
              <a:solidFill>
                <a:schemeClr val="tx1"/>
              </a:solidFill>
              <a:effectLst>
                <a:outerShdw blurRad="38100" dist="19050" dir="2700000" algn="tl" rotWithShape="0">
                  <a:schemeClr val="dk1">
                    <a:alpha val="40000"/>
                  </a:schemeClr>
                </a:outerShdw>
              </a:effectLst>
            </a:endParaRPr>
          </a:p>
        </p:txBody>
      </p:sp>
      <p:sp>
        <p:nvSpPr>
          <p:cNvPr id="2" name="Rectángulo 1"/>
          <p:cNvSpPr/>
          <p:nvPr/>
        </p:nvSpPr>
        <p:spPr>
          <a:xfrm>
            <a:off x="4155495" y="2557725"/>
            <a:ext cx="6941993" cy="2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4155495" y="5065398"/>
            <a:ext cx="6941993" cy="2547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423835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4066171705"/>
              </p:ext>
            </p:extLst>
          </p:nvPr>
        </p:nvGraphicFramePr>
        <p:xfrm>
          <a:off x="1274616" y="1089582"/>
          <a:ext cx="10307783" cy="4825384"/>
        </p:xfrm>
        <a:graphic>
          <a:graphicData uri="http://schemas.openxmlformats.org/drawingml/2006/table">
            <a:tbl>
              <a:tblPr firstRow="1" firstCol="1" bandRow="1">
                <a:tableStyleId>{7DF18680-E054-41AD-8BC1-D1AEF772440D}</a:tableStyleId>
              </a:tblPr>
              <a:tblGrid>
                <a:gridCol w="2355274">
                  <a:extLst>
                    <a:ext uri="{9D8B030D-6E8A-4147-A177-3AD203B41FA5}">
                      <a16:colId xmlns:a16="http://schemas.microsoft.com/office/drawing/2014/main" val="456711295"/>
                    </a:ext>
                  </a:extLst>
                </a:gridCol>
                <a:gridCol w="1432915">
                  <a:extLst>
                    <a:ext uri="{9D8B030D-6E8A-4147-A177-3AD203B41FA5}">
                      <a16:colId xmlns:a16="http://schemas.microsoft.com/office/drawing/2014/main" val="2449027985"/>
                    </a:ext>
                  </a:extLst>
                </a:gridCol>
                <a:gridCol w="1693711">
                  <a:extLst>
                    <a:ext uri="{9D8B030D-6E8A-4147-A177-3AD203B41FA5}">
                      <a16:colId xmlns:a16="http://schemas.microsoft.com/office/drawing/2014/main" val="1402607199"/>
                    </a:ext>
                  </a:extLst>
                </a:gridCol>
                <a:gridCol w="1632880">
                  <a:extLst>
                    <a:ext uri="{9D8B030D-6E8A-4147-A177-3AD203B41FA5}">
                      <a16:colId xmlns:a16="http://schemas.microsoft.com/office/drawing/2014/main" val="3178984817"/>
                    </a:ext>
                  </a:extLst>
                </a:gridCol>
                <a:gridCol w="1735458">
                  <a:extLst>
                    <a:ext uri="{9D8B030D-6E8A-4147-A177-3AD203B41FA5}">
                      <a16:colId xmlns:a16="http://schemas.microsoft.com/office/drawing/2014/main" val="3389052741"/>
                    </a:ext>
                  </a:extLst>
                </a:gridCol>
                <a:gridCol w="1457545">
                  <a:extLst>
                    <a:ext uri="{9D8B030D-6E8A-4147-A177-3AD203B41FA5}">
                      <a16:colId xmlns:a16="http://schemas.microsoft.com/office/drawing/2014/main" val="2400487934"/>
                    </a:ext>
                  </a:extLst>
                </a:gridCol>
              </a:tblGrid>
              <a:tr h="775854">
                <a:tc>
                  <a:txBody>
                    <a:bodyPr/>
                    <a:lstStyle/>
                    <a:p>
                      <a:endParaRPr lang="es-EC" sz="1050">
                        <a:solidFill>
                          <a:srgbClr val="000000"/>
                        </a:solidFill>
                        <a:effectLst/>
                        <a:latin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ENTREVISTA 8 (HOMBRES)</a:t>
                      </a:r>
                      <a:br>
                        <a:rPr lang="es-EC" sz="1000">
                          <a:effectLst/>
                        </a:rPr>
                      </a:br>
                      <a:r>
                        <a:rPr lang="es-EC" sz="1000">
                          <a:effectLst/>
                        </a:rPr>
                        <a:t>Gr=14</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ENTREVISTA 10 (MUJERES)</a:t>
                      </a:r>
                      <a:br>
                        <a:rPr lang="es-EC" sz="1000">
                          <a:effectLst/>
                        </a:rPr>
                      </a:br>
                      <a:r>
                        <a:rPr lang="es-EC" sz="1000">
                          <a:effectLst/>
                        </a:rPr>
                        <a:t>Gr=14</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ENTREVISTA 8 (HOMBRES) P/A</a:t>
                      </a:r>
                      <a:br>
                        <a:rPr lang="es-EC" sz="1000">
                          <a:effectLst/>
                        </a:rPr>
                      </a:br>
                      <a:r>
                        <a:rPr lang="es-EC" sz="1000">
                          <a:effectLst/>
                        </a:rPr>
                        <a:t>Gr=14</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ENTREVISTA 10 (MUJERES) P/A</a:t>
                      </a:r>
                      <a:br>
                        <a:rPr lang="es-EC" sz="1000">
                          <a:effectLst/>
                        </a:rPr>
                      </a:br>
                      <a:r>
                        <a:rPr lang="es-EC" sz="1000">
                          <a:effectLst/>
                        </a:rPr>
                        <a:t>Gr=14</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ESPECIES COMUNES</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extLst>
                  <a:ext uri="{0D108BD9-81ED-4DB2-BD59-A6C34878D82A}">
                    <a16:rowId xmlns:a16="http://schemas.microsoft.com/office/drawing/2014/main" val="3740572667"/>
                  </a:ext>
                </a:extLst>
              </a:tr>
              <a:tr h="491662">
                <a:tc>
                  <a:txBody>
                    <a:bodyPr/>
                    <a:lstStyle/>
                    <a:p>
                      <a:pPr>
                        <a:lnSpc>
                          <a:spcPct val="150000"/>
                        </a:lnSpc>
                        <a:spcAft>
                          <a:spcPts val="0"/>
                        </a:spcAft>
                      </a:pPr>
                      <a:r>
                        <a:rPr lang="es-EC" sz="1000" dirty="0">
                          <a:effectLst/>
                        </a:rPr>
                        <a:t>○ ANÁLISIS DE MUESTRA</a:t>
                      </a:r>
                      <a:br>
                        <a:rPr lang="es-EC" sz="1000" dirty="0">
                          <a:effectLst/>
                        </a:rPr>
                      </a:br>
                      <a:r>
                        <a:rPr lang="es-EC" sz="1000" dirty="0">
                          <a:effectLst/>
                        </a:rPr>
                        <a:t>Gr=10</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dirty="0">
                          <a:effectLst/>
                        </a:rPr>
                        <a:t>1</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dirty="0">
                          <a:effectLst/>
                        </a:rPr>
                        <a:t>0</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dirty="0">
                          <a:effectLst/>
                        </a:rPr>
                        <a:t>1</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0</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0</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extLst>
                  <a:ext uri="{0D108BD9-81ED-4DB2-BD59-A6C34878D82A}">
                    <a16:rowId xmlns:a16="http://schemas.microsoft.com/office/drawing/2014/main" val="267595131"/>
                  </a:ext>
                </a:extLst>
              </a:tr>
              <a:tr h="488720">
                <a:tc>
                  <a:txBody>
                    <a:bodyPr/>
                    <a:lstStyle/>
                    <a:p>
                      <a:pPr>
                        <a:lnSpc>
                          <a:spcPct val="150000"/>
                        </a:lnSpc>
                        <a:spcAft>
                          <a:spcPts val="0"/>
                        </a:spcAft>
                      </a:pPr>
                      <a:r>
                        <a:rPr lang="es-EC" sz="1000">
                          <a:effectLst/>
                        </a:rPr>
                        <a:t>○ CARACTERÍSTICA DE EVIDENCIA</a:t>
                      </a:r>
                      <a:br>
                        <a:rPr lang="es-EC" sz="1000">
                          <a:effectLst/>
                        </a:rPr>
                      </a:br>
                      <a:r>
                        <a:rPr lang="es-EC" sz="1000">
                          <a:effectLst/>
                        </a:rPr>
                        <a:t>Gr=12</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dirty="0">
                          <a:effectLst/>
                        </a:rPr>
                        <a:t>1</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dirty="0">
                          <a:effectLst/>
                        </a:rPr>
                        <a:t>1</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extLst>
                  <a:ext uri="{0D108BD9-81ED-4DB2-BD59-A6C34878D82A}">
                    <a16:rowId xmlns:a16="http://schemas.microsoft.com/office/drawing/2014/main" val="2048389912"/>
                  </a:ext>
                </a:extLst>
              </a:tr>
              <a:tr h="522468">
                <a:tc>
                  <a:txBody>
                    <a:bodyPr/>
                    <a:lstStyle/>
                    <a:p>
                      <a:pPr>
                        <a:lnSpc>
                          <a:spcPct val="150000"/>
                        </a:lnSpc>
                        <a:spcAft>
                          <a:spcPts val="0"/>
                        </a:spcAft>
                      </a:pPr>
                      <a:r>
                        <a:rPr lang="es-EC" sz="1000">
                          <a:effectLst/>
                        </a:rPr>
                        <a:t>○ FASES PERICIALES</a:t>
                      </a:r>
                      <a:br>
                        <a:rPr lang="es-EC" sz="1000">
                          <a:effectLst/>
                        </a:rPr>
                      </a:br>
                      <a:r>
                        <a:rPr lang="es-EC" sz="1000">
                          <a:effectLst/>
                        </a:rPr>
                        <a:t>Gr=11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extLst>
                  <a:ext uri="{0D108BD9-81ED-4DB2-BD59-A6C34878D82A}">
                    <a16:rowId xmlns:a16="http://schemas.microsoft.com/office/drawing/2014/main" val="1066424145"/>
                  </a:ext>
                </a:extLst>
              </a:tr>
              <a:tr h="529415">
                <a:tc>
                  <a:txBody>
                    <a:bodyPr/>
                    <a:lstStyle/>
                    <a:p>
                      <a:pPr>
                        <a:lnSpc>
                          <a:spcPct val="150000"/>
                        </a:lnSpc>
                        <a:spcAft>
                          <a:spcPts val="0"/>
                        </a:spcAft>
                      </a:pPr>
                      <a:r>
                        <a:rPr lang="es-EC" sz="1000">
                          <a:effectLst/>
                        </a:rPr>
                        <a:t>○ INFORME PERICIAL</a:t>
                      </a:r>
                      <a:br>
                        <a:rPr lang="es-EC" sz="1000">
                          <a:effectLst/>
                        </a:rPr>
                      </a:br>
                      <a:r>
                        <a:rPr lang="es-EC" sz="1000">
                          <a:effectLst/>
                        </a:rPr>
                        <a:t>Gr=12</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extLst>
                  <a:ext uri="{0D108BD9-81ED-4DB2-BD59-A6C34878D82A}">
                    <a16:rowId xmlns:a16="http://schemas.microsoft.com/office/drawing/2014/main" val="2048981552"/>
                  </a:ext>
                </a:extLst>
              </a:tr>
              <a:tr h="529415">
                <a:tc>
                  <a:txBody>
                    <a:bodyPr/>
                    <a:lstStyle/>
                    <a:p>
                      <a:pPr>
                        <a:lnSpc>
                          <a:spcPct val="150000"/>
                        </a:lnSpc>
                        <a:spcAft>
                          <a:spcPts val="0"/>
                        </a:spcAft>
                      </a:pPr>
                      <a:r>
                        <a:rPr lang="es-EC" sz="1000" dirty="0">
                          <a:effectLst/>
                        </a:rPr>
                        <a:t>○ TÉCNICAS DE AUDITORÍA</a:t>
                      </a:r>
                      <a:br>
                        <a:rPr lang="es-EC" sz="1000" dirty="0">
                          <a:effectLst/>
                        </a:rPr>
                      </a:br>
                      <a:r>
                        <a:rPr lang="es-EC" sz="1000" dirty="0">
                          <a:effectLst/>
                        </a:rPr>
                        <a:t>Gr=12</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extLst>
                  <a:ext uri="{0D108BD9-81ED-4DB2-BD59-A6C34878D82A}">
                    <a16:rowId xmlns:a16="http://schemas.microsoft.com/office/drawing/2014/main" val="2921365390"/>
                  </a:ext>
                </a:extLst>
              </a:tr>
              <a:tr h="529415">
                <a:tc>
                  <a:txBody>
                    <a:bodyPr/>
                    <a:lstStyle/>
                    <a:p>
                      <a:pPr>
                        <a:lnSpc>
                          <a:spcPct val="150000"/>
                        </a:lnSpc>
                        <a:spcAft>
                          <a:spcPts val="0"/>
                        </a:spcAft>
                      </a:pPr>
                      <a:r>
                        <a:rPr lang="es-EC" sz="1000">
                          <a:effectLst/>
                        </a:rPr>
                        <a:t>○ TIPO DE AUDITORÍA</a:t>
                      </a:r>
                      <a:br>
                        <a:rPr lang="es-EC" sz="1000">
                          <a:effectLst/>
                        </a:rPr>
                      </a:br>
                      <a:r>
                        <a:rPr lang="es-EC" sz="1000">
                          <a:effectLst/>
                        </a:rPr>
                        <a:t>Gr=13</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2</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2</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extLst>
                  <a:ext uri="{0D108BD9-81ED-4DB2-BD59-A6C34878D82A}">
                    <a16:rowId xmlns:a16="http://schemas.microsoft.com/office/drawing/2014/main" val="3040660169"/>
                  </a:ext>
                </a:extLst>
              </a:tr>
              <a:tr h="501235">
                <a:tc>
                  <a:txBody>
                    <a:bodyPr/>
                    <a:lstStyle/>
                    <a:p>
                      <a:pPr>
                        <a:lnSpc>
                          <a:spcPct val="150000"/>
                        </a:lnSpc>
                        <a:spcAft>
                          <a:spcPts val="0"/>
                        </a:spcAft>
                      </a:pPr>
                      <a:r>
                        <a:rPr lang="es-EC" sz="1000">
                          <a:effectLst/>
                        </a:rPr>
                        <a:t>○ TIPOS DE PRUEBA AUDITORÍA</a:t>
                      </a:r>
                      <a:br>
                        <a:rPr lang="es-EC" sz="1000">
                          <a:effectLst/>
                        </a:rPr>
                      </a:br>
                      <a:r>
                        <a:rPr lang="es-EC" sz="1000">
                          <a:effectLst/>
                        </a:rPr>
                        <a:t>Gr=10</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0</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1</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dirty="0">
                          <a:effectLst/>
                        </a:rPr>
                        <a:t>0</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dirty="0">
                          <a:effectLst/>
                        </a:rPr>
                        <a:t>1</a:t>
                      </a:r>
                      <a:endParaRPr lang="es-EC"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a:effectLst/>
                        </a:rPr>
                        <a:t>0</a:t>
                      </a:r>
                      <a:endParaRPr lang="es-EC"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extLst>
                  <a:ext uri="{0D108BD9-81ED-4DB2-BD59-A6C34878D82A}">
                    <a16:rowId xmlns:a16="http://schemas.microsoft.com/office/drawing/2014/main" val="1944412368"/>
                  </a:ext>
                </a:extLst>
              </a:tr>
              <a:tr h="176471">
                <a:tc>
                  <a:txBody>
                    <a:bodyPr/>
                    <a:lstStyle/>
                    <a:p>
                      <a:endParaRPr lang="es-EC" sz="1050">
                        <a:solidFill>
                          <a:srgbClr val="000000"/>
                        </a:solidFill>
                        <a:effectLst/>
                        <a:latin typeface="Calibri" panose="020F0502020204030204" pitchFamily="34" charset="0"/>
                        <a:cs typeface="Times New Roman" panose="02020603050405020304" pitchFamily="18" charset="0"/>
                      </a:endParaRPr>
                    </a:p>
                  </a:txBody>
                  <a:tcPr marL="49369" marR="49369" marT="0" marB="0"/>
                </a:tc>
                <a:tc>
                  <a:txBody>
                    <a:bodyPr/>
                    <a:lstStyle/>
                    <a:p>
                      <a:endParaRPr lang="es-EC" sz="1050" b="1">
                        <a:solidFill>
                          <a:srgbClr val="000000"/>
                        </a:solidFill>
                        <a:effectLst/>
                        <a:latin typeface="Calibri" panose="020F0502020204030204" pitchFamily="34" charset="0"/>
                        <a:cs typeface="Times New Roman" panose="02020603050405020304" pitchFamily="18" charset="0"/>
                      </a:endParaRPr>
                    </a:p>
                  </a:txBody>
                  <a:tcPr marL="49369" marR="49369" marT="0" marB="0"/>
                </a:tc>
                <a:tc>
                  <a:txBody>
                    <a:bodyPr/>
                    <a:lstStyle/>
                    <a:p>
                      <a:pPr>
                        <a:lnSpc>
                          <a:spcPct val="150000"/>
                        </a:lnSpc>
                        <a:spcAft>
                          <a:spcPts val="0"/>
                        </a:spcAft>
                      </a:pPr>
                      <a:r>
                        <a:rPr lang="es-EC" sz="1000" b="0" dirty="0">
                          <a:effectLst/>
                        </a:rPr>
                        <a:t>SUMA</a:t>
                      </a:r>
                      <a:endParaRPr lang="es-EC"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b="0">
                          <a:effectLst/>
                        </a:rPr>
                        <a:t>6</a:t>
                      </a:r>
                      <a:endParaRPr lang="es-EC" sz="105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b="0">
                          <a:effectLst/>
                        </a:rPr>
                        <a:t>6</a:t>
                      </a:r>
                      <a:endParaRPr lang="es-EC" sz="105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b="0">
                          <a:effectLst/>
                        </a:rPr>
                        <a:t>5</a:t>
                      </a:r>
                      <a:endParaRPr lang="es-EC" sz="105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extLst>
                  <a:ext uri="{0D108BD9-81ED-4DB2-BD59-A6C34878D82A}">
                    <a16:rowId xmlns:a16="http://schemas.microsoft.com/office/drawing/2014/main" val="483926564"/>
                  </a:ext>
                </a:extLst>
              </a:tr>
              <a:tr h="176471">
                <a:tc>
                  <a:txBody>
                    <a:bodyPr/>
                    <a:lstStyle/>
                    <a:p>
                      <a:endParaRPr lang="es-EC" sz="1050">
                        <a:solidFill>
                          <a:srgbClr val="000000"/>
                        </a:solidFill>
                        <a:effectLst/>
                        <a:latin typeface="Calibri" panose="020F0502020204030204" pitchFamily="34" charset="0"/>
                        <a:cs typeface="Times New Roman" panose="02020603050405020304" pitchFamily="18" charset="0"/>
                      </a:endParaRPr>
                    </a:p>
                  </a:txBody>
                  <a:tcPr marL="49369" marR="49369" marT="0" marB="0"/>
                </a:tc>
                <a:tc>
                  <a:txBody>
                    <a:bodyPr/>
                    <a:lstStyle/>
                    <a:p>
                      <a:endParaRPr lang="es-EC" sz="1050" b="1">
                        <a:solidFill>
                          <a:srgbClr val="000000"/>
                        </a:solidFill>
                        <a:effectLst/>
                        <a:latin typeface="Calibri" panose="020F0502020204030204" pitchFamily="34" charset="0"/>
                        <a:cs typeface="Times New Roman" panose="02020603050405020304" pitchFamily="18" charset="0"/>
                      </a:endParaRPr>
                    </a:p>
                  </a:txBody>
                  <a:tcPr marL="49369" marR="49369" marT="0" marB="0"/>
                </a:tc>
                <a:tc>
                  <a:txBody>
                    <a:bodyPr/>
                    <a:lstStyle/>
                    <a:p>
                      <a:pPr>
                        <a:lnSpc>
                          <a:spcPct val="150000"/>
                        </a:lnSpc>
                        <a:spcAft>
                          <a:spcPts val="0"/>
                        </a:spcAft>
                      </a:pPr>
                      <a:r>
                        <a:rPr lang="es-EC" sz="1000" b="0">
                          <a:effectLst/>
                        </a:rPr>
                        <a:t>TOTAL </a:t>
                      </a:r>
                      <a:endParaRPr lang="es-EC" sz="105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b="0" dirty="0">
                          <a:effectLst/>
                        </a:rPr>
                        <a:t>A</a:t>
                      </a:r>
                      <a:endParaRPr lang="es-EC"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b="0" dirty="0">
                          <a:effectLst/>
                        </a:rPr>
                        <a:t>B</a:t>
                      </a:r>
                      <a:endParaRPr lang="es-EC"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tc>
                  <a:txBody>
                    <a:bodyPr/>
                    <a:lstStyle/>
                    <a:p>
                      <a:pPr algn="ctr">
                        <a:lnSpc>
                          <a:spcPct val="150000"/>
                        </a:lnSpc>
                        <a:spcAft>
                          <a:spcPts val="0"/>
                        </a:spcAft>
                      </a:pPr>
                      <a:r>
                        <a:rPr lang="es-EC" sz="1000" b="0" dirty="0">
                          <a:effectLst/>
                        </a:rPr>
                        <a:t>C</a:t>
                      </a:r>
                      <a:endParaRPr lang="es-EC" sz="105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69" marR="49369" marT="0" marB="0"/>
                </a:tc>
                <a:extLst>
                  <a:ext uri="{0D108BD9-81ED-4DB2-BD59-A6C34878D82A}">
                    <a16:rowId xmlns:a16="http://schemas.microsoft.com/office/drawing/2014/main" val="1098256193"/>
                  </a:ext>
                </a:extLst>
              </a:tr>
            </a:tbl>
          </a:graphicData>
        </a:graphic>
      </p:graphicFrame>
      <p:sp>
        <p:nvSpPr>
          <p:cNvPr id="10" name="Rectángulo 9"/>
          <p:cNvSpPr/>
          <p:nvPr/>
        </p:nvSpPr>
        <p:spPr>
          <a:xfrm>
            <a:off x="-250570" y="452928"/>
            <a:ext cx="3877985" cy="560410"/>
          </a:xfrm>
          <a:prstGeom prst="rect">
            <a:avLst/>
          </a:prstGeom>
        </p:spPr>
        <p:txBody>
          <a:bodyPr wrap="none">
            <a:spAutoFit/>
          </a:bodyPr>
          <a:lstStyle/>
          <a:p>
            <a:pPr indent="457200">
              <a:lnSpc>
                <a:spcPct val="200000"/>
              </a:lnSpc>
              <a:spcAft>
                <a:spcPts val="0"/>
              </a:spcAft>
            </a:pP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Cálculo del índice de </a:t>
            </a:r>
            <a:r>
              <a:rPr lang="es-EC"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Jaccard</a:t>
            </a:r>
            <a:endPar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101164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250570" y="452928"/>
            <a:ext cx="3877985" cy="560410"/>
          </a:xfrm>
          <a:prstGeom prst="rect">
            <a:avLst/>
          </a:prstGeom>
        </p:spPr>
        <p:txBody>
          <a:bodyPr wrap="none">
            <a:spAutoFit/>
          </a:bodyPr>
          <a:lstStyle/>
          <a:p>
            <a:pPr indent="457200">
              <a:lnSpc>
                <a:spcPct val="200000"/>
              </a:lnSpc>
              <a:spcAft>
                <a:spcPts val="0"/>
              </a:spcAft>
            </a:pP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Cálculo del índice de </a:t>
            </a:r>
            <a:r>
              <a:rPr lang="es-EC"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Jaccard</a:t>
            </a:r>
            <a:endPar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ángulo 1"/>
              <p:cNvSpPr/>
              <p:nvPr/>
            </p:nvSpPr>
            <p:spPr>
              <a:xfrm>
                <a:off x="3408218" y="1821097"/>
                <a:ext cx="6096000" cy="2661626"/>
              </a:xfrm>
              <a:prstGeom prst="rect">
                <a:avLst/>
              </a:prstGeom>
            </p:spPr>
            <p:txBody>
              <a:bodyPr>
                <a:spAutoFit/>
              </a:bodyPr>
              <a:lstStyle/>
              <a:p>
                <a:pPr indent="457200">
                  <a:lnSpc>
                    <a:spcPct val="200000"/>
                  </a:lnSpc>
                  <a:spcAft>
                    <a:spcPts val="1200"/>
                  </a:spcAft>
                </a:pPr>
                <a:r>
                  <a:rPr lang="es-EC"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Índice de </a:t>
                </a:r>
                <a:r>
                  <a:rPr lang="es-EC" sz="16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Jaccard</a:t>
                </a:r>
                <a:r>
                  <a:rPr lang="es-EC"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indent="457200">
                  <a:lnSpc>
                    <a:spcPct val="200000"/>
                  </a:lnSpc>
                  <a:spcAft>
                    <a:spcPts val="120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𝐼</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𝐽</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6+6−5</m:t>
                          </m:r>
                        </m:den>
                      </m:f>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∗100</m:t>
                      </m:r>
                    </m:oMath>
                  </m:oMathPara>
                </a14:m>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indent="457200">
                  <a:lnSpc>
                    <a:spcPct val="200000"/>
                  </a:lnSpc>
                  <a:spcAft>
                    <a:spcPts val="120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𝐼</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𝐽</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.=71,43%</m:t>
                      </m:r>
                    </m:oMath>
                  </m:oMathPara>
                </a14:m>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3408218" y="1821097"/>
                <a:ext cx="6096000" cy="2661626"/>
              </a:xfrm>
              <a:prstGeom prst="rect">
                <a:avLst/>
              </a:prstGeom>
              <a:blipFill>
                <a:blip r:embed="rId2"/>
                <a:stretch>
                  <a:fillRect/>
                </a:stretch>
              </a:blipFill>
            </p:spPr>
            <p:txBody>
              <a:bodyPr/>
              <a:lstStyle/>
              <a:p>
                <a:r>
                  <a:rPr lang="es-ES">
                    <a:noFill/>
                  </a:rPr>
                  <a:t> </a:t>
                </a:r>
              </a:p>
            </p:txBody>
          </p:sp>
        </mc:Fallback>
      </mc:AlternateContent>
      <p:sp>
        <p:nvSpPr>
          <p:cNvPr id="5" name="Título 1">
            <a:extLst>
              <a:ext uri="{FF2B5EF4-FFF2-40B4-BE49-F238E27FC236}">
                <a16:creationId xmlns:a16="http://schemas.microsoft.com/office/drawing/2014/main" id="{B4224D55-0D61-440B-AC15-1D2AAFEA6711}"/>
              </a:ext>
            </a:extLst>
          </p:cNvPr>
          <p:cNvSpPr txBox="1">
            <a:spLocks/>
          </p:cNvSpPr>
          <p:nvPr/>
        </p:nvSpPr>
        <p:spPr>
          <a:xfrm>
            <a:off x="609599" y="113318"/>
            <a:ext cx="10972800" cy="531093"/>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ANÁLISIS DE RESULTADOS</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130948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4CE4B6-A330-40C4-9651-EDB257AF3B1C}"/>
              </a:ext>
            </a:extLst>
          </p:cNvPr>
          <p:cNvSpPr txBox="1">
            <a:spLocks/>
          </p:cNvSpPr>
          <p:nvPr/>
        </p:nvSpPr>
        <p:spPr>
          <a:xfrm>
            <a:off x="609599" y="78239"/>
            <a:ext cx="10972800" cy="63976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a:ln/>
                <a:solidFill>
                  <a:schemeClr val="accent4">
                    <a:lumMod val="75000"/>
                  </a:schemeClr>
                </a:solidFill>
                <a:effectLst/>
              </a:rPr>
              <a:t>CONCLUSIONES</a:t>
            </a:r>
          </a:p>
        </p:txBody>
      </p:sp>
      <p:sp>
        <p:nvSpPr>
          <p:cNvPr id="5" name="Rectángulo 4">
            <a:extLst>
              <a:ext uri="{FF2B5EF4-FFF2-40B4-BE49-F238E27FC236}">
                <a16:creationId xmlns:a16="http://schemas.microsoft.com/office/drawing/2014/main" id="{A10C7DD6-00D5-41F0-8E72-4B127DBA0D51}"/>
              </a:ext>
            </a:extLst>
          </p:cNvPr>
          <p:cNvSpPr/>
          <p:nvPr/>
        </p:nvSpPr>
        <p:spPr>
          <a:xfrm>
            <a:off x="1587853" y="929725"/>
            <a:ext cx="9660834" cy="639762"/>
          </a:xfrm>
          <a:prstGeom prst="rect">
            <a:avLst/>
          </a:prstGeom>
          <a:solidFill>
            <a:schemeClr val="bg1"/>
          </a:solidFill>
          <a:ln w="28575">
            <a:solidFill>
              <a:schemeClr val="accent4">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400" dirty="0">
                <a:latin typeface="Arial" panose="020B0604020202020204" pitchFamily="34" charset="0"/>
                <a:ea typeface="Arial" panose="020B0604020202020204" pitchFamily="34" charset="0"/>
              </a:rPr>
              <a:t>Los peritos calificados son un recurso fundamental en la resolución de los procesos judiciales, puesto que emiten un informe que sirve de evidencia para que el juez pueda tomar su veredicto en casos que exista presunción de fraude. </a:t>
            </a:r>
            <a:endParaRPr lang="es-EC" sz="1400" dirty="0"/>
          </a:p>
        </p:txBody>
      </p:sp>
      <p:sp>
        <p:nvSpPr>
          <p:cNvPr id="42" name="CuadroTexto 41">
            <a:extLst>
              <a:ext uri="{FF2B5EF4-FFF2-40B4-BE49-F238E27FC236}">
                <a16:creationId xmlns:a16="http://schemas.microsoft.com/office/drawing/2014/main" id="{CD405399-02EF-4996-82AE-B0F3A5611A42}"/>
              </a:ext>
            </a:extLst>
          </p:cNvPr>
          <p:cNvSpPr txBox="1"/>
          <p:nvPr/>
        </p:nvSpPr>
        <p:spPr>
          <a:xfrm>
            <a:off x="1587853" y="1770546"/>
            <a:ext cx="9660834" cy="667479"/>
          </a:xfrm>
          <a:prstGeom prst="rect">
            <a:avLst/>
          </a:prstGeom>
          <a:solidFill>
            <a:schemeClr val="bg1"/>
          </a:solidFill>
          <a:ln w="28575">
            <a:solidFill>
              <a:schemeClr val="accent4">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defPPr>
              <a:defRPr lang="es-EC"/>
            </a:defPPr>
            <a:lvl1pPr algn="just">
              <a:defRPr sz="1600">
                <a:solidFill>
                  <a:schemeClr val="dk1"/>
                </a:solidFill>
                <a:effectLst/>
                <a:latin typeface="Arial" panose="020B0604020202020204" pitchFamily="34" charset="0"/>
                <a:ea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400" dirty="0"/>
              <a:t>En base al proceso y metodología aplicada por los peritos, se obtuvo información importante dando como resultado que la Auditoría Forense es la herramienta que utilizan para el desarrollo de su trabajo pericial.</a:t>
            </a:r>
            <a:endParaRPr lang="es-EC" sz="1200" dirty="0"/>
          </a:p>
        </p:txBody>
      </p:sp>
      <p:sp>
        <p:nvSpPr>
          <p:cNvPr id="43" name="CuadroTexto 42">
            <a:extLst>
              <a:ext uri="{FF2B5EF4-FFF2-40B4-BE49-F238E27FC236}">
                <a16:creationId xmlns:a16="http://schemas.microsoft.com/office/drawing/2014/main" id="{8147EB87-7313-4763-8F4B-91D5C3C3AD62}"/>
              </a:ext>
            </a:extLst>
          </p:cNvPr>
          <p:cNvSpPr txBox="1"/>
          <p:nvPr/>
        </p:nvSpPr>
        <p:spPr>
          <a:xfrm>
            <a:off x="1587853" y="2665614"/>
            <a:ext cx="9660834" cy="1001653"/>
          </a:xfrm>
          <a:prstGeom prst="rect">
            <a:avLst/>
          </a:prstGeom>
          <a:solidFill>
            <a:schemeClr val="bg1"/>
          </a:solidFill>
          <a:ln w="28575">
            <a:solidFill>
              <a:schemeClr val="accent4">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defPPr>
              <a:defRPr lang="es-EC"/>
            </a:defPPr>
            <a:lvl1pPr algn="just">
              <a:defRPr sz="1600">
                <a:solidFill>
                  <a:schemeClr val="dk1"/>
                </a:solidFill>
                <a:effectLst/>
                <a:latin typeface="Arial" panose="020B0604020202020204" pitchFamily="34" charset="0"/>
                <a:ea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400" dirty="0">
                <a:cs typeface="Arial" panose="020B0604020202020204" pitchFamily="34" charset="0"/>
              </a:rPr>
              <a:t>Los peritos cumplen con los requisitos de su calificación y sus obligaciones detalladas en el reglamento otorgado por el Consejo de la Judicatura, además que el proceso y metodología de auditoría aplicados son independientes, pero que comparten similitud en la aplicación de técnicas de auditoría, informe pericial, fases periciales, características de evidencia y análisis de la </a:t>
            </a:r>
            <a:r>
              <a:rPr lang="es-EC" sz="1400" dirty="0" smtClean="0">
                <a:cs typeface="Arial" panose="020B0604020202020204" pitchFamily="34" charset="0"/>
              </a:rPr>
              <a:t>muestra</a:t>
            </a:r>
            <a:r>
              <a:rPr lang="es-MX" sz="1400" dirty="0" smtClean="0">
                <a:effectLst/>
              </a:rPr>
              <a:t>.</a:t>
            </a:r>
            <a:endParaRPr lang="es-EC" sz="1400" dirty="0"/>
          </a:p>
        </p:txBody>
      </p:sp>
      <p:sp>
        <p:nvSpPr>
          <p:cNvPr id="10" name="CuadroTexto 9">
            <a:extLst>
              <a:ext uri="{FF2B5EF4-FFF2-40B4-BE49-F238E27FC236}">
                <a16:creationId xmlns:a16="http://schemas.microsoft.com/office/drawing/2014/main" id="{8147EB87-7313-4763-8F4B-91D5C3C3AD62}"/>
              </a:ext>
            </a:extLst>
          </p:cNvPr>
          <p:cNvSpPr txBox="1"/>
          <p:nvPr/>
        </p:nvSpPr>
        <p:spPr>
          <a:xfrm>
            <a:off x="1587853" y="3894856"/>
            <a:ext cx="9660834" cy="979499"/>
          </a:xfrm>
          <a:prstGeom prst="rect">
            <a:avLst/>
          </a:prstGeom>
          <a:solidFill>
            <a:schemeClr val="bg1"/>
          </a:solidFill>
          <a:ln w="28575">
            <a:solidFill>
              <a:schemeClr val="accent4">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defPPr>
              <a:defRPr lang="es-EC"/>
            </a:defPPr>
            <a:lvl1pPr algn="just">
              <a:defRPr sz="1600">
                <a:solidFill>
                  <a:schemeClr val="dk1"/>
                </a:solidFill>
                <a:effectLst/>
                <a:latin typeface="Arial" panose="020B0604020202020204" pitchFamily="34" charset="0"/>
                <a:ea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400" dirty="0">
                <a:cs typeface="Arial" panose="020B0604020202020204" pitchFamily="34" charset="0"/>
              </a:rPr>
              <a:t>Todos los entrevistados comparten las mismas experiencias vividas, con el 71,43% de </a:t>
            </a:r>
            <a:r>
              <a:rPr lang="es-EC" sz="1400" dirty="0" smtClean="0">
                <a:cs typeface="Arial" panose="020B0604020202020204" pitchFamily="34" charset="0"/>
              </a:rPr>
              <a:t>similitud, </a:t>
            </a:r>
            <a:r>
              <a:rPr lang="es-EC" sz="1400" dirty="0">
                <a:cs typeface="Arial" panose="020B0604020202020204" pitchFamily="34" charset="0"/>
              </a:rPr>
              <a:t>ya sea por los años de experiencia o por el tipo, técnica y fases de auditoría similares que utilizan frente a las principales dificultades que se encuentran en la detección de fraudes por las prácticas corruptas que actualmente varios funcionarios ya sean públicos o privados han ocasionado perjuicios directos hacia el Estado y a todos los ecuatorianos. </a:t>
            </a:r>
            <a:endParaRPr lang="es-EC" sz="1400" dirty="0"/>
          </a:p>
        </p:txBody>
      </p:sp>
      <p:sp>
        <p:nvSpPr>
          <p:cNvPr id="11" name="CuadroTexto 10">
            <a:extLst>
              <a:ext uri="{FF2B5EF4-FFF2-40B4-BE49-F238E27FC236}">
                <a16:creationId xmlns:a16="http://schemas.microsoft.com/office/drawing/2014/main" id="{8147EB87-7313-4763-8F4B-91D5C3C3AD62}"/>
              </a:ext>
            </a:extLst>
          </p:cNvPr>
          <p:cNvSpPr txBox="1"/>
          <p:nvPr/>
        </p:nvSpPr>
        <p:spPr>
          <a:xfrm>
            <a:off x="1587853" y="5101944"/>
            <a:ext cx="9660834" cy="831272"/>
          </a:xfrm>
          <a:prstGeom prst="rect">
            <a:avLst/>
          </a:prstGeom>
          <a:solidFill>
            <a:schemeClr val="bg1"/>
          </a:solidFill>
          <a:ln w="28575">
            <a:solidFill>
              <a:schemeClr val="accent4">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defPPr>
              <a:defRPr lang="es-EC"/>
            </a:defPPr>
            <a:lvl1pPr algn="just">
              <a:defRPr sz="1600">
                <a:solidFill>
                  <a:schemeClr val="dk1"/>
                </a:solidFill>
                <a:effectLst/>
                <a:latin typeface="Arial" panose="020B0604020202020204" pitchFamily="34" charset="0"/>
                <a:ea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400" dirty="0">
                <a:cs typeface="Arial" panose="020B0604020202020204" pitchFamily="34" charset="0"/>
              </a:rPr>
              <a:t>Existe el 90% de similitud entre la variable dependiente e independiente, además, se señala que, utilizan el Código Ética del Auditor y Código de Ética para las Servidoras y los Servidores de la Función Judicial en cuanto a la participación y exposición en los tribunales frente a la ejecución del trabajo pericial. </a:t>
            </a:r>
            <a:endParaRPr lang="es-EC" sz="1400" dirty="0"/>
          </a:p>
        </p:txBody>
      </p:sp>
      <p:sp>
        <p:nvSpPr>
          <p:cNvPr id="12" name="Elipse 11">
            <a:extLst>
              <a:ext uri="{FF2B5EF4-FFF2-40B4-BE49-F238E27FC236}">
                <a16:creationId xmlns:a16="http://schemas.microsoft.com/office/drawing/2014/main" id="{96AAB9FF-886C-4A36-9D0C-D263742B7172}"/>
              </a:ext>
            </a:extLst>
          </p:cNvPr>
          <p:cNvSpPr/>
          <p:nvPr/>
        </p:nvSpPr>
        <p:spPr>
          <a:xfrm>
            <a:off x="970402" y="1068933"/>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a:solidFill>
                  <a:schemeClr val="bg1"/>
                </a:solidFill>
              </a:rPr>
              <a:t>1</a:t>
            </a:r>
          </a:p>
        </p:txBody>
      </p:sp>
      <p:sp>
        <p:nvSpPr>
          <p:cNvPr id="13" name="Elipse 12">
            <a:extLst>
              <a:ext uri="{FF2B5EF4-FFF2-40B4-BE49-F238E27FC236}">
                <a16:creationId xmlns:a16="http://schemas.microsoft.com/office/drawing/2014/main" id="{96AAB9FF-886C-4A36-9D0C-D263742B7172}"/>
              </a:ext>
            </a:extLst>
          </p:cNvPr>
          <p:cNvSpPr/>
          <p:nvPr/>
        </p:nvSpPr>
        <p:spPr>
          <a:xfrm>
            <a:off x="970400" y="1876558"/>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dirty="0">
                <a:solidFill>
                  <a:schemeClr val="bg1"/>
                </a:solidFill>
              </a:rPr>
              <a:t>2</a:t>
            </a:r>
          </a:p>
        </p:txBody>
      </p:sp>
      <p:sp>
        <p:nvSpPr>
          <p:cNvPr id="14" name="Elipse 13">
            <a:extLst>
              <a:ext uri="{FF2B5EF4-FFF2-40B4-BE49-F238E27FC236}">
                <a16:creationId xmlns:a16="http://schemas.microsoft.com/office/drawing/2014/main" id="{96AAB9FF-886C-4A36-9D0C-D263742B7172}"/>
              </a:ext>
            </a:extLst>
          </p:cNvPr>
          <p:cNvSpPr/>
          <p:nvPr/>
        </p:nvSpPr>
        <p:spPr>
          <a:xfrm>
            <a:off x="970401" y="2981802"/>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dirty="0">
                <a:solidFill>
                  <a:schemeClr val="bg1"/>
                </a:solidFill>
              </a:rPr>
              <a:t>3</a:t>
            </a:r>
          </a:p>
        </p:txBody>
      </p:sp>
      <p:sp>
        <p:nvSpPr>
          <p:cNvPr id="15" name="Elipse 14">
            <a:extLst>
              <a:ext uri="{FF2B5EF4-FFF2-40B4-BE49-F238E27FC236}">
                <a16:creationId xmlns:a16="http://schemas.microsoft.com/office/drawing/2014/main" id="{96AAB9FF-886C-4A36-9D0C-D263742B7172}"/>
              </a:ext>
            </a:extLst>
          </p:cNvPr>
          <p:cNvSpPr/>
          <p:nvPr/>
        </p:nvSpPr>
        <p:spPr>
          <a:xfrm>
            <a:off x="970401" y="4209265"/>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dirty="0">
                <a:solidFill>
                  <a:schemeClr val="bg1"/>
                </a:solidFill>
              </a:rPr>
              <a:t>4</a:t>
            </a:r>
          </a:p>
        </p:txBody>
      </p:sp>
      <p:sp>
        <p:nvSpPr>
          <p:cNvPr id="16" name="Elipse 15">
            <a:extLst>
              <a:ext uri="{FF2B5EF4-FFF2-40B4-BE49-F238E27FC236}">
                <a16:creationId xmlns:a16="http://schemas.microsoft.com/office/drawing/2014/main" id="{96AAB9FF-886C-4A36-9D0C-D263742B7172}"/>
              </a:ext>
            </a:extLst>
          </p:cNvPr>
          <p:cNvSpPr/>
          <p:nvPr/>
        </p:nvSpPr>
        <p:spPr>
          <a:xfrm>
            <a:off x="1011965" y="5342240"/>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dirty="0">
                <a:solidFill>
                  <a:schemeClr val="bg1"/>
                </a:solidFill>
              </a:rPr>
              <a:t>5</a:t>
            </a:r>
          </a:p>
        </p:txBody>
      </p:sp>
    </p:spTree>
    <p:extLst>
      <p:ext uri="{BB962C8B-B14F-4D97-AF65-F5344CB8AC3E}">
        <p14:creationId xmlns:p14="http://schemas.microsoft.com/office/powerpoint/2010/main" val="42352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4CE4B6-A330-40C4-9651-EDB257AF3B1C}"/>
              </a:ext>
            </a:extLst>
          </p:cNvPr>
          <p:cNvSpPr txBox="1">
            <a:spLocks/>
          </p:cNvSpPr>
          <p:nvPr/>
        </p:nvSpPr>
        <p:spPr>
          <a:xfrm>
            <a:off x="609599" y="59487"/>
            <a:ext cx="10972800" cy="63976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a:ln/>
                <a:solidFill>
                  <a:schemeClr val="accent4">
                    <a:lumMod val="75000"/>
                  </a:schemeClr>
                </a:solidFill>
                <a:effectLst/>
              </a:rPr>
              <a:t>RECOMENDACIONES</a:t>
            </a:r>
          </a:p>
        </p:txBody>
      </p:sp>
      <p:sp>
        <p:nvSpPr>
          <p:cNvPr id="5" name="Rectángulo 4">
            <a:extLst>
              <a:ext uri="{FF2B5EF4-FFF2-40B4-BE49-F238E27FC236}">
                <a16:creationId xmlns:a16="http://schemas.microsoft.com/office/drawing/2014/main" id="{A10C7DD6-00D5-41F0-8E72-4B127DBA0D51}"/>
              </a:ext>
            </a:extLst>
          </p:cNvPr>
          <p:cNvSpPr/>
          <p:nvPr/>
        </p:nvSpPr>
        <p:spPr>
          <a:xfrm>
            <a:off x="1225825" y="887073"/>
            <a:ext cx="4300332" cy="848098"/>
          </a:xfrm>
          <a:prstGeom prst="rect">
            <a:avLst/>
          </a:prstGeom>
          <a:solidFill>
            <a:schemeClr val="bg1"/>
          </a:solidFill>
          <a:ln w="28575">
            <a:solidFill>
              <a:schemeClr val="accent4">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400" dirty="0">
                <a:latin typeface="Arial" panose="020B0604020202020204" pitchFamily="34" charset="0"/>
                <a:ea typeface="Arial" panose="020B0604020202020204" pitchFamily="34" charset="0"/>
              </a:rPr>
              <a:t>A los peritos, estar en capacitación continua y a la vanguardia para emitir sus informes sin sesgo o errores.</a:t>
            </a:r>
            <a:endParaRPr lang="es-EC" sz="1400" dirty="0"/>
          </a:p>
        </p:txBody>
      </p:sp>
      <p:sp>
        <p:nvSpPr>
          <p:cNvPr id="7" name="CuadroTexto 6">
            <a:extLst>
              <a:ext uri="{FF2B5EF4-FFF2-40B4-BE49-F238E27FC236}">
                <a16:creationId xmlns:a16="http://schemas.microsoft.com/office/drawing/2014/main" id="{B28A32A0-BA10-412B-B12B-699B33354C72}"/>
              </a:ext>
            </a:extLst>
          </p:cNvPr>
          <p:cNvSpPr txBox="1"/>
          <p:nvPr/>
        </p:nvSpPr>
        <p:spPr>
          <a:xfrm>
            <a:off x="6732105" y="887073"/>
            <a:ext cx="4850294" cy="899128"/>
          </a:xfrm>
          <a:prstGeom prst="rect">
            <a:avLst/>
          </a:prstGeom>
          <a:solidFill>
            <a:schemeClr val="bg1"/>
          </a:solidFill>
          <a:ln w="28575">
            <a:solidFill>
              <a:schemeClr val="accent4">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defPPr>
              <a:defRPr lang="es-EC"/>
            </a:defPPr>
            <a:lvl1pPr algn="just">
              <a:defRPr sz="1600">
                <a:solidFill>
                  <a:schemeClr val="dk1"/>
                </a:solidFill>
                <a:effectLst/>
                <a:latin typeface="Arial" panose="020B0604020202020204" pitchFamily="34" charset="0"/>
                <a:ea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400" dirty="0">
                <a:latin typeface="Arial"/>
                <a:cs typeface="Arial"/>
              </a:rPr>
              <a:t>A los profesionales y estudiantes, hacer su especialización en Auditoría Forense y así fusionar la auditoría con la detección de fraudes. </a:t>
            </a:r>
            <a:endParaRPr lang="es-EC" sz="1400" dirty="0"/>
          </a:p>
        </p:txBody>
      </p:sp>
      <p:sp>
        <p:nvSpPr>
          <p:cNvPr id="10" name="Rectángulo 9">
            <a:extLst>
              <a:ext uri="{FF2B5EF4-FFF2-40B4-BE49-F238E27FC236}">
                <a16:creationId xmlns:a16="http://schemas.microsoft.com/office/drawing/2014/main" id="{087A89F2-D649-4D0E-8F89-6B1C45EDBFE3}"/>
              </a:ext>
            </a:extLst>
          </p:cNvPr>
          <p:cNvSpPr/>
          <p:nvPr/>
        </p:nvSpPr>
        <p:spPr>
          <a:xfrm>
            <a:off x="1232453" y="2523268"/>
            <a:ext cx="4300332" cy="1411183"/>
          </a:xfrm>
          <a:prstGeom prst="rect">
            <a:avLst/>
          </a:prstGeom>
          <a:solidFill>
            <a:schemeClr val="bg1"/>
          </a:solidFill>
          <a:ln w="28575">
            <a:solidFill>
              <a:schemeClr val="accent4">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400" dirty="0">
                <a:latin typeface="Arial" panose="020B0604020202020204" pitchFamily="34" charset="0"/>
                <a:ea typeface="Arial" panose="020B0604020202020204" pitchFamily="34" charset="0"/>
              </a:rPr>
              <a:t>Al Consejo de la Judicatura, instrumentar las distintas metodologías de auditoría aplicados por los peritos, así como sus técnicas de auditoría, informe pericial, fases periciales, características de evidencia y análisis de la </a:t>
            </a:r>
            <a:r>
              <a:rPr lang="es-EC" sz="1400" dirty="0" smtClean="0">
                <a:latin typeface="Arial" panose="020B0604020202020204" pitchFamily="34" charset="0"/>
                <a:ea typeface="Arial" panose="020B0604020202020204" pitchFamily="34" charset="0"/>
              </a:rPr>
              <a:t>muestra.</a:t>
            </a:r>
            <a:endParaRPr lang="es-EC" sz="1400" dirty="0"/>
          </a:p>
        </p:txBody>
      </p:sp>
      <p:sp>
        <p:nvSpPr>
          <p:cNvPr id="12" name="CuadroTexto 11">
            <a:extLst>
              <a:ext uri="{FF2B5EF4-FFF2-40B4-BE49-F238E27FC236}">
                <a16:creationId xmlns:a16="http://schemas.microsoft.com/office/drawing/2014/main" id="{20BD9B49-9486-4E53-833F-CDAE03CE57A1}"/>
              </a:ext>
            </a:extLst>
          </p:cNvPr>
          <p:cNvSpPr txBox="1"/>
          <p:nvPr/>
        </p:nvSpPr>
        <p:spPr>
          <a:xfrm>
            <a:off x="6705600" y="2495559"/>
            <a:ext cx="4876799" cy="1411183"/>
          </a:xfrm>
          <a:prstGeom prst="rect">
            <a:avLst/>
          </a:prstGeom>
          <a:solidFill>
            <a:schemeClr val="bg1"/>
          </a:solidFill>
          <a:ln w="28575">
            <a:solidFill>
              <a:schemeClr val="accent4">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defPPr>
              <a:defRPr lang="es-EC"/>
            </a:defPPr>
            <a:lvl1pPr algn="just">
              <a:defRPr sz="1600">
                <a:solidFill>
                  <a:schemeClr val="dk1"/>
                </a:solidFill>
                <a:effectLst/>
                <a:latin typeface="Arial" panose="020B0604020202020204" pitchFamily="34" charset="0"/>
                <a:ea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400" dirty="0"/>
              <a:t>Al Consejo de la Judicatura, establecer una metodología de análisis a la evidencia obtenida por parte de los peritos, con la finalidad de que el informe pericial sea más eficiente, objetivo y conciso con los hallazgos encontrados. </a:t>
            </a:r>
          </a:p>
        </p:txBody>
      </p:sp>
      <p:sp>
        <p:nvSpPr>
          <p:cNvPr id="14" name="Rectángulo 13">
            <a:extLst>
              <a:ext uri="{FF2B5EF4-FFF2-40B4-BE49-F238E27FC236}">
                <a16:creationId xmlns:a16="http://schemas.microsoft.com/office/drawing/2014/main" id="{087A89F2-D649-4D0E-8F89-6B1C45EDBFE3}"/>
              </a:ext>
            </a:extLst>
          </p:cNvPr>
          <p:cNvSpPr/>
          <p:nvPr/>
        </p:nvSpPr>
        <p:spPr>
          <a:xfrm>
            <a:off x="3978965" y="4654071"/>
            <a:ext cx="4300332" cy="1316700"/>
          </a:xfrm>
          <a:prstGeom prst="rect">
            <a:avLst/>
          </a:prstGeom>
          <a:solidFill>
            <a:schemeClr val="bg1"/>
          </a:solidFill>
          <a:ln w="28575">
            <a:solidFill>
              <a:schemeClr val="accent4">
                <a:lumMod val="60000"/>
                <a:lumOff val="40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400" dirty="0">
                <a:latin typeface="Arial" panose="020B0604020202020204" pitchFamily="34" charset="0"/>
                <a:ea typeface="Arial" panose="020B0604020202020204" pitchFamily="34" charset="0"/>
              </a:rPr>
              <a:t>Al Consejo de la Judicatura, actualizar el Código de Ética para las Servidoras y los Servidores de la Función Judicial en base al Código Ética del Auditor para el correcto desempeño en su trabajo pericial. </a:t>
            </a:r>
            <a:endParaRPr lang="es-EC" sz="1400" dirty="0"/>
          </a:p>
        </p:txBody>
      </p:sp>
      <p:sp>
        <p:nvSpPr>
          <p:cNvPr id="15" name="Elipse 14">
            <a:extLst>
              <a:ext uri="{FF2B5EF4-FFF2-40B4-BE49-F238E27FC236}">
                <a16:creationId xmlns:a16="http://schemas.microsoft.com/office/drawing/2014/main" id="{96AAB9FF-886C-4A36-9D0C-D263742B7172}"/>
              </a:ext>
            </a:extLst>
          </p:cNvPr>
          <p:cNvSpPr/>
          <p:nvPr/>
        </p:nvSpPr>
        <p:spPr>
          <a:xfrm>
            <a:off x="721020" y="1071384"/>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a:solidFill>
                  <a:schemeClr val="bg1"/>
                </a:solidFill>
              </a:rPr>
              <a:t>1</a:t>
            </a:r>
          </a:p>
        </p:txBody>
      </p:sp>
      <p:sp>
        <p:nvSpPr>
          <p:cNvPr id="16" name="Elipse 15">
            <a:extLst>
              <a:ext uri="{FF2B5EF4-FFF2-40B4-BE49-F238E27FC236}">
                <a16:creationId xmlns:a16="http://schemas.microsoft.com/office/drawing/2014/main" id="{96AAB9FF-886C-4A36-9D0C-D263742B7172}"/>
              </a:ext>
            </a:extLst>
          </p:cNvPr>
          <p:cNvSpPr/>
          <p:nvPr/>
        </p:nvSpPr>
        <p:spPr>
          <a:xfrm>
            <a:off x="6253822" y="1071384"/>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dirty="0">
                <a:solidFill>
                  <a:schemeClr val="bg1"/>
                </a:solidFill>
              </a:rPr>
              <a:t>2</a:t>
            </a:r>
          </a:p>
        </p:txBody>
      </p:sp>
      <p:sp>
        <p:nvSpPr>
          <p:cNvPr id="17" name="Elipse 16">
            <a:extLst>
              <a:ext uri="{FF2B5EF4-FFF2-40B4-BE49-F238E27FC236}">
                <a16:creationId xmlns:a16="http://schemas.microsoft.com/office/drawing/2014/main" id="{96AAB9FF-886C-4A36-9D0C-D263742B7172}"/>
              </a:ext>
            </a:extLst>
          </p:cNvPr>
          <p:cNvSpPr/>
          <p:nvPr/>
        </p:nvSpPr>
        <p:spPr>
          <a:xfrm>
            <a:off x="721019" y="3025810"/>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dirty="0" smtClean="0">
                <a:solidFill>
                  <a:schemeClr val="bg1"/>
                </a:solidFill>
              </a:rPr>
              <a:t>3</a:t>
            </a:r>
            <a:endParaRPr lang="es-EC" b="1" dirty="0">
              <a:solidFill>
                <a:schemeClr val="bg1"/>
              </a:solidFill>
            </a:endParaRPr>
          </a:p>
        </p:txBody>
      </p:sp>
      <p:sp>
        <p:nvSpPr>
          <p:cNvPr id="18" name="Elipse 17">
            <a:extLst>
              <a:ext uri="{FF2B5EF4-FFF2-40B4-BE49-F238E27FC236}">
                <a16:creationId xmlns:a16="http://schemas.microsoft.com/office/drawing/2014/main" id="{96AAB9FF-886C-4A36-9D0C-D263742B7172}"/>
              </a:ext>
            </a:extLst>
          </p:cNvPr>
          <p:cNvSpPr/>
          <p:nvPr/>
        </p:nvSpPr>
        <p:spPr>
          <a:xfrm>
            <a:off x="6253822" y="3053519"/>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dirty="0">
                <a:solidFill>
                  <a:schemeClr val="bg1"/>
                </a:solidFill>
              </a:rPr>
              <a:t>4</a:t>
            </a:r>
          </a:p>
        </p:txBody>
      </p:sp>
      <p:sp>
        <p:nvSpPr>
          <p:cNvPr id="19" name="Elipse 18">
            <a:extLst>
              <a:ext uri="{FF2B5EF4-FFF2-40B4-BE49-F238E27FC236}">
                <a16:creationId xmlns:a16="http://schemas.microsoft.com/office/drawing/2014/main" id="{96AAB9FF-886C-4A36-9D0C-D263742B7172}"/>
              </a:ext>
            </a:extLst>
          </p:cNvPr>
          <p:cNvSpPr/>
          <p:nvPr/>
        </p:nvSpPr>
        <p:spPr>
          <a:xfrm>
            <a:off x="3399185" y="5137081"/>
            <a:ext cx="302963" cy="350680"/>
          </a:xfrm>
          <a:prstGeom prst="ellipse">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b="1" dirty="0" smtClean="0">
                <a:solidFill>
                  <a:schemeClr val="bg1"/>
                </a:solidFill>
              </a:rPr>
              <a:t>5</a:t>
            </a:r>
            <a:endParaRPr lang="es-EC" b="1" dirty="0">
              <a:solidFill>
                <a:schemeClr val="bg1"/>
              </a:solidFill>
            </a:endParaRPr>
          </a:p>
        </p:txBody>
      </p:sp>
    </p:spTree>
    <p:extLst>
      <p:ext uri="{BB962C8B-B14F-4D97-AF65-F5344CB8AC3E}">
        <p14:creationId xmlns:p14="http://schemas.microsoft.com/office/powerpoint/2010/main" val="372054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6D5AF52-03A4-4E71-8E6C-86D728A88C07}"/>
              </a:ext>
            </a:extLst>
          </p:cNvPr>
          <p:cNvSpPr>
            <a:spLocks noGrp="1"/>
          </p:cNvSpPr>
          <p:nvPr>
            <p:ph type="title"/>
          </p:nvPr>
        </p:nvSpPr>
        <p:spPr>
          <a:xfrm>
            <a:off x="568037" y="110837"/>
            <a:ext cx="10972800" cy="528926"/>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s-EC" i="0" dirty="0" smtClean="0">
                <a:ln/>
                <a:solidFill>
                  <a:schemeClr val="accent4">
                    <a:lumMod val="75000"/>
                  </a:schemeClr>
                </a:solidFill>
                <a:effectLst/>
              </a:rPr>
              <a:t>INTRODUCCIÓN</a:t>
            </a:r>
            <a:endParaRPr lang="es-EC" i="0" dirty="0">
              <a:ln/>
              <a:solidFill>
                <a:schemeClr val="accent4">
                  <a:lumMod val="75000"/>
                </a:schemeClr>
              </a:solidFill>
              <a:effectLst/>
            </a:endParaRPr>
          </a:p>
        </p:txBody>
      </p:sp>
      <p:graphicFrame>
        <p:nvGraphicFramePr>
          <p:cNvPr id="6" name="Diagrama 5"/>
          <p:cNvGraphicFramePr/>
          <p:nvPr>
            <p:extLst>
              <p:ext uri="{D42A27DB-BD31-4B8C-83A1-F6EECF244321}">
                <p14:modId xmlns:p14="http://schemas.microsoft.com/office/powerpoint/2010/main" val="2090800593"/>
              </p:ext>
            </p:extLst>
          </p:nvPr>
        </p:nvGraphicFramePr>
        <p:xfrm>
          <a:off x="2237510" y="1108365"/>
          <a:ext cx="7633853" cy="4946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85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6D5AF52-03A4-4E71-8E6C-86D728A88C07}"/>
              </a:ext>
            </a:extLst>
          </p:cNvPr>
          <p:cNvSpPr>
            <a:spLocks noGrp="1"/>
          </p:cNvSpPr>
          <p:nvPr>
            <p:ph type="title"/>
          </p:nvPr>
        </p:nvSpPr>
        <p:spPr>
          <a:xfrm>
            <a:off x="568037" y="110837"/>
            <a:ext cx="10972800" cy="528926"/>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s-EC" i="0" dirty="0" smtClean="0">
                <a:ln/>
                <a:solidFill>
                  <a:schemeClr val="accent4">
                    <a:lumMod val="75000"/>
                  </a:schemeClr>
                </a:solidFill>
                <a:effectLst/>
              </a:rPr>
              <a:t>PROBLEMA</a:t>
            </a:r>
            <a:endParaRPr lang="es-EC" i="0" dirty="0">
              <a:ln/>
              <a:solidFill>
                <a:schemeClr val="accent4">
                  <a:lumMod val="75000"/>
                </a:schemeClr>
              </a:solidFill>
              <a:effectLst/>
            </a:endParaRPr>
          </a:p>
        </p:txBody>
      </p:sp>
      <p:sp>
        <p:nvSpPr>
          <p:cNvPr id="21" name="Rectangle 27"/>
          <p:cNvSpPr>
            <a:spLocks noChangeArrowheads="1"/>
          </p:cNvSpPr>
          <p:nvPr/>
        </p:nvSpPr>
        <p:spPr bwMode="auto">
          <a:xfrm>
            <a:off x="2798618" y="13324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4" name="Imagen 23"/>
          <p:cNvPicPr>
            <a:picLocks noChangeAspect="1"/>
          </p:cNvPicPr>
          <p:nvPr/>
        </p:nvPicPr>
        <p:blipFill>
          <a:blip r:embed="rId2"/>
          <a:stretch>
            <a:fillRect/>
          </a:stretch>
        </p:blipFill>
        <p:spPr>
          <a:xfrm>
            <a:off x="3443721" y="901845"/>
            <a:ext cx="7058025" cy="4998678"/>
          </a:xfrm>
          <a:prstGeom prst="rect">
            <a:avLst/>
          </a:prstGeom>
        </p:spPr>
      </p:pic>
      <p:sp>
        <p:nvSpPr>
          <p:cNvPr id="25" name="CuadroTexto 24"/>
          <p:cNvSpPr txBox="1"/>
          <p:nvPr/>
        </p:nvSpPr>
        <p:spPr>
          <a:xfrm>
            <a:off x="668914" y="3216518"/>
            <a:ext cx="2341419" cy="369332"/>
          </a:xfrm>
          <a:prstGeom prst="rect">
            <a:avLst/>
          </a:prstGeom>
          <a:noFill/>
        </p:spPr>
        <p:txBody>
          <a:bodyPr wrap="square" rtlCol="0">
            <a:spAutoFit/>
          </a:bodyPr>
          <a:lstStyle/>
          <a:p>
            <a:r>
              <a:rPr lang="es-ES" b="1" u="sng" dirty="0" smtClean="0"/>
              <a:t>Árbol de problemas</a:t>
            </a:r>
            <a:endParaRPr lang="es-ES" b="1" u="sng" dirty="0"/>
          </a:p>
        </p:txBody>
      </p:sp>
    </p:spTree>
    <p:extLst>
      <p:ext uri="{BB962C8B-B14F-4D97-AF65-F5344CB8AC3E}">
        <p14:creationId xmlns:p14="http://schemas.microsoft.com/office/powerpoint/2010/main" val="178627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6A188BC5-8653-4A9C-8565-1BE5042DB9F2}"/>
              </a:ext>
            </a:extLst>
          </p:cNvPr>
          <p:cNvGraphicFramePr>
            <a:graphicFrameLocks noGrp="1"/>
          </p:cNvGraphicFramePr>
          <p:nvPr>
            <p:ph idx="1"/>
            <p:extLst>
              <p:ext uri="{D42A27DB-BD31-4B8C-83A1-F6EECF244321}">
                <p14:modId xmlns:p14="http://schemas.microsoft.com/office/powerpoint/2010/main" val="3076509088"/>
              </p:ext>
            </p:extLst>
          </p:nvPr>
        </p:nvGraphicFramePr>
        <p:xfrm>
          <a:off x="568037" y="883979"/>
          <a:ext cx="10972800" cy="4837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56D5AF52-03A4-4E71-8E6C-86D728A88C07}"/>
              </a:ext>
            </a:extLst>
          </p:cNvPr>
          <p:cNvSpPr>
            <a:spLocks noGrp="1"/>
          </p:cNvSpPr>
          <p:nvPr>
            <p:ph type="title"/>
          </p:nvPr>
        </p:nvSpPr>
        <p:spPr>
          <a:xfrm>
            <a:off x="568037" y="96982"/>
            <a:ext cx="10972800" cy="528926"/>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s-EC" i="0" dirty="0" smtClean="0">
                <a:ln/>
                <a:solidFill>
                  <a:schemeClr val="accent4">
                    <a:lumMod val="75000"/>
                  </a:schemeClr>
                </a:solidFill>
                <a:effectLst/>
              </a:rPr>
              <a:t>OBJETIVOS</a:t>
            </a:r>
            <a:endParaRPr lang="es-EC" i="0" dirty="0">
              <a:ln/>
              <a:solidFill>
                <a:schemeClr val="accent4">
                  <a:lumMod val="75000"/>
                </a:schemeClr>
              </a:solidFill>
              <a:effectLst/>
            </a:endParaRPr>
          </a:p>
        </p:txBody>
      </p:sp>
    </p:spTree>
    <p:extLst>
      <p:ext uri="{BB962C8B-B14F-4D97-AF65-F5344CB8AC3E}">
        <p14:creationId xmlns:p14="http://schemas.microsoft.com/office/powerpoint/2010/main" val="193374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12EF57A-8CAA-49CF-A5A6-585180C787E0}"/>
              </a:ext>
            </a:extLst>
          </p:cNvPr>
          <p:cNvPicPr>
            <a:picLocks noChangeAspect="1"/>
          </p:cNvPicPr>
          <p:nvPr/>
        </p:nvPicPr>
        <p:blipFill rotWithShape="1">
          <a:blip r:embed="rId2"/>
          <a:srcRect l="27979" r="13737"/>
          <a:stretch/>
        </p:blipFill>
        <p:spPr>
          <a:xfrm>
            <a:off x="7280429" y="4086166"/>
            <a:ext cx="2054087" cy="1295400"/>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06899FCF-B431-46DE-8F97-75946943DAE4}"/>
              </a:ext>
            </a:extLst>
          </p:cNvPr>
          <p:cNvPicPr>
            <a:picLocks noChangeAspect="1"/>
          </p:cNvPicPr>
          <p:nvPr/>
        </p:nvPicPr>
        <p:blipFill>
          <a:blip r:embed="rId3"/>
          <a:stretch>
            <a:fillRect/>
          </a:stretch>
        </p:blipFill>
        <p:spPr>
          <a:xfrm>
            <a:off x="3387454" y="4086166"/>
            <a:ext cx="2054087" cy="1295401"/>
          </a:xfrm>
          <a:prstGeom prst="rect">
            <a:avLst/>
          </a:prstGeom>
          <a:ln>
            <a:noFill/>
          </a:ln>
          <a:effectLst>
            <a:outerShdw blurRad="292100" dist="139700" dir="2700000" algn="tl" rotWithShape="0">
              <a:srgbClr val="333333">
                <a:alpha val="65000"/>
              </a:srgbClr>
            </a:outerShdw>
          </a:effectLst>
        </p:spPr>
      </p:pic>
      <p:sp>
        <p:nvSpPr>
          <p:cNvPr id="9" name="Título 1">
            <a:extLst>
              <a:ext uri="{FF2B5EF4-FFF2-40B4-BE49-F238E27FC236}">
                <a16:creationId xmlns:a16="http://schemas.microsoft.com/office/drawing/2014/main" id="{56D5AF52-03A4-4E71-8E6C-86D728A88C07}"/>
              </a:ext>
            </a:extLst>
          </p:cNvPr>
          <p:cNvSpPr txBox="1">
            <a:spLocks/>
          </p:cNvSpPr>
          <p:nvPr/>
        </p:nvSpPr>
        <p:spPr>
          <a:xfrm>
            <a:off x="609598" y="110837"/>
            <a:ext cx="10972800" cy="528926"/>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VARIABLES</a:t>
            </a:r>
            <a:endParaRPr lang="es-EC" i="0" kern="0" dirty="0">
              <a:ln/>
              <a:solidFill>
                <a:schemeClr val="accent4">
                  <a:lumMod val="75000"/>
                </a:schemeClr>
              </a:solidFill>
              <a:effectLst/>
            </a:endParaRPr>
          </a:p>
        </p:txBody>
      </p:sp>
      <p:graphicFrame>
        <p:nvGraphicFramePr>
          <p:cNvPr id="10" name="Tabla 9"/>
          <p:cNvGraphicFramePr>
            <a:graphicFrameLocks noGrp="1"/>
          </p:cNvGraphicFramePr>
          <p:nvPr>
            <p:extLst>
              <p:ext uri="{D42A27DB-BD31-4B8C-83A1-F6EECF244321}">
                <p14:modId xmlns:p14="http://schemas.microsoft.com/office/powerpoint/2010/main" val="541560359"/>
              </p:ext>
            </p:extLst>
          </p:nvPr>
        </p:nvGraphicFramePr>
        <p:xfrm>
          <a:off x="2573482" y="1790979"/>
          <a:ext cx="7221682" cy="1561821"/>
        </p:xfrm>
        <a:graphic>
          <a:graphicData uri="http://schemas.openxmlformats.org/drawingml/2006/table">
            <a:tbl>
              <a:tblPr firstRow="1" firstCol="1" bandRow="1">
                <a:tableStyleId>{5C22544A-7EE6-4342-B048-85BDC9FD1C3A}</a:tableStyleId>
              </a:tblPr>
              <a:tblGrid>
                <a:gridCol w="3538614">
                  <a:extLst>
                    <a:ext uri="{9D8B030D-6E8A-4147-A177-3AD203B41FA5}">
                      <a16:colId xmlns:a16="http://schemas.microsoft.com/office/drawing/2014/main" val="1115636033"/>
                    </a:ext>
                  </a:extLst>
                </a:gridCol>
                <a:gridCol w="3683068">
                  <a:extLst>
                    <a:ext uri="{9D8B030D-6E8A-4147-A177-3AD203B41FA5}">
                      <a16:colId xmlns:a16="http://schemas.microsoft.com/office/drawing/2014/main" val="4265379849"/>
                    </a:ext>
                  </a:extLst>
                </a:gridCol>
              </a:tblGrid>
              <a:tr h="585863">
                <a:tc>
                  <a:txBody>
                    <a:bodyPr/>
                    <a:lstStyle/>
                    <a:p>
                      <a:pPr indent="457200" algn="ctr">
                        <a:lnSpc>
                          <a:spcPct val="200000"/>
                        </a:lnSpc>
                        <a:spcAft>
                          <a:spcPts val="0"/>
                        </a:spcAft>
                      </a:pPr>
                      <a:r>
                        <a:rPr lang="es-EC" sz="1600" b="1">
                          <a:solidFill>
                            <a:schemeClr val="tx1"/>
                          </a:solidFill>
                          <a:effectLst/>
                        </a:rPr>
                        <a:t>Variable independiente</a:t>
                      </a:r>
                      <a:endPar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lgn="ctr">
                        <a:lnSpc>
                          <a:spcPct val="200000"/>
                        </a:lnSpc>
                        <a:spcAft>
                          <a:spcPts val="0"/>
                        </a:spcAft>
                      </a:pPr>
                      <a:r>
                        <a:rPr lang="es-EC" sz="1600" b="1">
                          <a:solidFill>
                            <a:schemeClr val="tx1"/>
                          </a:solidFill>
                          <a:effectLst/>
                        </a:rPr>
                        <a:t>Variable dependiente</a:t>
                      </a:r>
                      <a:endPar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913332"/>
                  </a:ext>
                </a:extLst>
              </a:tr>
              <a:tr h="975958">
                <a:tc>
                  <a:txBody>
                    <a:bodyPr/>
                    <a:lstStyle/>
                    <a:p>
                      <a:pPr indent="457200" algn="ctr">
                        <a:lnSpc>
                          <a:spcPct val="150000"/>
                        </a:lnSpc>
                        <a:spcAft>
                          <a:spcPts val="0"/>
                        </a:spcAft>
                      </a:pPr>
                      <a:r>
                        <a:rPr lang="es-EC" sz="1600" b="0">
                          <a:solidFill>
                            <a:schemeClr val="tx1"/>
                          </a:solidFill>
                          <a:effectLst/>
                        </a:rPr>
                        <a:t>Proceso metodológico de la auditoría</a:t>
                      </a:r>
                      <a:endParaRPr lang="en-US" sz="16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lgn="ctr">
                        <a:lnSpc>
                          <a:spcPct val="150000"/>
                        </a:lnSpc>
                        <a:spcAft>
                          <a:spcPts val="0"/>
                        </a:spcAft>
                      </a:pPr>
                      <a:r>
                        <a:rPr lang="es-EC" sz="1600" b="0" dirty="0">
                          <a:solidFill>
                            <a:schemeClr val="tx1"/>
                          </a:solidFill>
                          <a:effectLst/>
                        </a:rPr>
                        <a:t>Detección de fraudes en el sector público y privado</a:t>
                      </a:r>
                      <a:endParaRPr lang="en-US" sz="16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889579"/>
                  </a:ext>
                </a:extLst>
              </a:tr>
            </a:tbl>
          </a:graphicData>
        </a:graphic>
      </p:graphicFrame>
    </p:spTree>
    <p:extLst>
      <p:ext uri="{BB962C8B-B14F-4D97-AF65-F5344CB8AC3E}">
        <p14:creationId xmlns:p14="http://schemas.microsoft.com/office/powerpoint/2010/main" val="30915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56D5AF52-03A4-4E71-8E6C-86D728A88C07}"/>
              </a:ext>
            </a:extLst>
          </p:cNvPr>
          <p:cNvSpPr txBox="1">
            <a:spLocks/>
          </p:cNvSpPr>
          <p:nvPr/>
        </p:nvSpPr>
        <p:spPr>
          <a:xfrm>
            <a:off x="609598" y="110837"/>
            <a:ext cx="10972800" cy="528926"/>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MARCO TEÓRICO</a:t>
            </a:r>
            <a:endParaRPr lang="es-EC" i="0" kern="0" dirty="0">
              <a:ln/>
              <a:solidFill>
                <a:schemeClr val="accent4">
                  <a:lumMod val="75000"/>
                </a:schemeClr>
              </a:solidFill>
              <a:effectLst/>
            </a:endParaRPr>
          </a:p>
        </p:txBody>
      </p:sp>
      <p:pic>
        <p:nvPicPr>
          <p:cNvPr id="8" name="Imagen 7" descr="C:\Users\Carol\Downloads\WhatsApp Image 2022-03-02 at 23.46.48.jpeg"/>
          <p:cNvPicPr/>
          <p:nvPr/>
        </p:nvPicPr>
        <p:blipFill rotWithShape="1">
          <a:blip r:embed="rId2">
            <a:extLst>
              <a:ext uri="{28A0092B-C50C-407E-A947-70E740481C1C}">
                <a14:useLocalDpi xmlns:a14="http://schemas.microsoft.com/office/drawing/2010/main" val="0"/>
              </a:ext>
            </a:extLst>
          </a:blip>
          <a:srcRect b="2438"/>
          <a:stretch/>
        </p:blipFill>
        <p:spPr bwMode="auto">
          <a:xfrm>
            <a:off x="1192177" y="3057836"/>
            <a:ext cx="3754582" cy="2573651"/>
          </a:xfrm>
          <a:prstGeom prst="rect">
            <a:avLst/>
          </a:prstGeom>
          <a:noFill/>
          <a:ln>
            <a:noFill/>
          </a:ln>
        </p:spPr>
      </p:pic>
      <p:sp>
        <p:nvSpPr>
          <p:cNvPr id="9" name="CuadroTexto 8"/>
          <p:cNvSpPr txBox="1"/>
          <p:nvPr/>
        </p:nvSpPr>
        <p:spPr>
          <a:xfrm>
            <a:off x="1730327" y="1167617"/>
            <a:ext cx="2027030" cy="369332"/>
          </a:xfrm>
          <a:prstGeom prst="rect">
            <a:avLst/>
          </a:prstGeom>
          <a:noFill/>
        </p:spPr>
        <p:txBody>
          <a:bodyPr wrap="none" rtlCol="0">
            <a:spAutoFit/>
          </a:bodyPr>
          <a:lstStyle/>
          <a:p>
            <a:r>
              <a:rPr lang="es-ES" b="1" u="sng" dirty="0" smtClean="0"/>
              <a:t>Teoría del fraude</a:t>
            </a:r>
            <a:endParaRPr lang="es-ES" b="1" u="sng" dirty="0"/>
          </a:p>
        </p:txBody>
      </p:sp>
      <p:sp>
        <p:nvSpPr>
          <p:cNvPr id="10" name="Rectángulo 9"/>
          <p:cNvSpPr/>
          <p:nvPr/>
        </p:nvSpPr>
        <p:spPr>
          <a:xfrm>
            <a:off x="1330033" y="1974227"/>
            <a:ext cx="2877711" cy="646331"/>
          </a:xfrm>
          <a:prstGeom prst="rect">
            <a:avLst/>
          </a:prstGeom>
        </p:spPr>
        <p:txBody>
          <a:bodyPr wrap="none">
            <a:spAutoFit/>
          </a:bodyPr>
          <a:lstStyle/>
          <a:p>
            <a:r>
              <a:rPr lang="es-ES" b="1" dirty="0" smtClean="0"/>
              <a:t>Autor: </a:t>
            </a:r>
            <a:r>
              <a:rPr lang="es-ES" dirty="0" smtClean="0"/>
              <a:t>Donald </a:t>
            </a:r>
            <a:r>
              <a:rPr lang="es-ES" dirty="0"/>
              <a:t>R. </a:t>
            </a:r>
            <a:r>
              <a:rPr lang="es-ES" dirty="0" err="1" smtClean="0"/>
              <a:t>Cressey</a:t>
            </a:r>
            <a:endParaRPr lang="es-ES" dirty="0" smtClean="0"/>
          </a:p>
          <a:p>
            <a:r>
              <a:rPr lang="es-ES" b="1" dirty="0" smtClean="0"/>
              <a:t>Año: </a:t>
            </a:r>
            <a:r>
              <a:rPr lang="es-ES" dirty="0" smtClean="0"/>
              <a:t>1961 </a:t>
            </a:r>
            <a:endParaRPr lang="es-ES" dirty="0"/>
          </a:p>
        </p:txBody>
      </p:sp>
      <p:sp>
        <p:nvSpPr>
          <p:cNvPr id="18" name="Rectángulo: esquinas redondeadas 4">
            <a:extLst>
              <a:ext uri="{FF2B5EF4-FFF2-40B4-BE49-F238E27FC236}">
                <a16:creationId xmlns:a16="http://schemas.microsoft.com/office/drawing/2014/main" id="{FC3A7BF7-D7EA-45D8-B4E9-8B69CCF52D70}"/>
              </a:ext>
            </a:extLst>
          </p:cNvPr>
          <p:cNvSpPr/>
          <p:nvPr/>
        </p:nvSpPr>
        <p:spPr>
          <a:xfrm>
            <a:off x="8483552" y="2505351"/>
            <a:ext cx="1547447" cy="745588"/>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EC" b="1" dirty="0" smtClean="0">
                <a:solidFill>
                  <a:schemeClr val="tx1"/>
                </a:solidFill>
                <a:latin typeface="Century Gothic" panose="020B0502020202020204" pitchFamily="34" charset="0"/>
              </a:rPr>
              <a:t>Auditoría </a:t>
            </a:r>
            <a:r>
              <a:rPr lang="es-EC" b="1" dirty="0">
                <a:solidFill>
                  <a:schemeClr val="tx1"/>
                </a:solidFill>
                <a:latin typeface="Century Gothic" panose="020B0502020202020204" pitchFamily="34" charset="0"/>
              </a:rPr>
              <a:t>Forense</a:t>
            </a:r>
          </a:p>
        </p:txBody>
      </p:sp>
      <p:sp>
        <p:nvSpPr>
          <p:cNvPr id="19" name="Rectángulo: esquinas redondeadas 15">
            <a:extLst>
              <a:ext uri="{FF2B5EF4-FFF2-40B4-BE49-F238E27FC236}">
                <a16:creationId xmlns:a16="http://schemas.microsoft.com/office/drawing/2014/main" id="{9C726DF0-F10F-41FF-B307-1A8429A5AB3F}"/>
              </a:ext>
            </a:extLst>
          </p:cNvPr>
          <p:cNvSpPr/>
          <p:nvPr/>
        </p:nvSpPr>
        <p:spPr>
          <a:xfrm>
            <a:off x="10030999" y="4870389"/>
            <a:ext cx="1547447" cy="745588"/>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EC" b="1" dirty="0">
                <a:solidFill>
                  <a:schemeClr val="tx1"/>
                </a:solidFill>
                <a:latin typeface="Century Gothic" panose="020B0502020202020204" pitchFamily="34" charset="0"/>
              </a:rPr>
              <a:t>Informe Pericial</a:t>
            </a:r>
          </a:p>
        </p:txBody>
      </p:sp>
      <p:sp>
        <p:nvSpPr>
          <p:cNvPr id="20" name="Rectángulo: esquinas redondeadas 23">
            <a:extLst>
              <a:ext uri="{FF2B5EF4-FFF2-40B4-BE49-F238E27FC236}">
                <a16:creationId xmlns:a16="http://schemas.microsoft.com/office/drawing/2014/main" id="{49877B50-ADB1-47F1-BC02-209737453385}"/>
              </a:ext>
            </a:extLst>
          </p:cNvPr>
          <p:cNvSpPr/>
          <p:nvPr/>
        </p:nvSpPr>
        <p:spPr>
          <a:xfrm>
            <a:off x="6936105" y="4870389"/>
            <a:ext cx="1547447" cy="745588"/>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EC" b="1" dirty="0" smtClean="0">
                <a:solidFill>
                  <a:schemeClr val="tx1"/>
                </a:solidFill>
                <a:latin typeface="Century Gothic" panose="020B0502020202020204" pitchFamily="34" charset="0"/>
              </a:rPr>
              <a:t>Perito</a:t>
            </a:r>
            <a:endParaRPr lang="es-EC" b="1" dirty="0">
              <a:solidFill>
                <a:schemeClr val="tx1"/>
              </a:solidFill>
              <a:latin typeface="Century Gothic" panose="020B0502020202020204" pitchFamily="34" charset="0"/>
            </a:endParaRPr>
          </a:p>
        </p:txBody>
      </p:sp>
      <p:pic>
        <p:nvPicPr>
          <p:cNvPr id="21" name="Graphic 3" descr="Clipboard outline">
            <a:extLst>
              <a:ext uri="{FF2B5EF4-FFF2-40B4-BE49-F238E27FC236}">
                <a16:creationId xmlns:a16="http://schemas.microsoft.com/office/drawing/2014/main" id="{FF57EEDE-107D-4D0B-AD0E-99C815D115D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55896" y="1506755"/>
            <a:ext cx="862436" cy="881349"/>
          </a:xfrm>
          <a:prstGeom prst="rect">
            <a:avLst/>
          </a:prstGeom>
        </p:spPr>
      </p:pic>
      <p:pic>
        <p:nvPicPr>
          <p:cNvPr id="22" name="Graphic 20" descr="Male profile outline">
            <a:extLst>
              <a:ext uri="{FF2B5EF4-FFF2-40B4-BE49-F238E27FC236}">
                <a16:creationId xmlns:a16="http://schemas.microsoft.com/office/drawing/2014/main" id="{FF4E48B5-9B9A-411F-BA25-82EA474131E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298102" y="3936180"/>
            <a:ext cx="816962" cy="816962"/>
          </a:xfrm>
          <a:prstGeom prst="rect">
            <a:avLst/>
          </a:prstGeom>
        </p:spPr>
      </p:pic>
      <p:pic>
        <p:nvPicPr>
          <p:cNvPr id="23" name="Graphic 22" descr="Checklist outline">
            <a:extLst>
              <a:ext uri="{FF2B5EF4-FFF2-40B4-BE49-F238E27FC236}">
                <a16:creationId xmlns:a16="http://schemas.microsoft.com/office/drawing/2014/main" id="{C3BEEEA6-4A1E-4297-98B0-1DF2DCCE0C1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0396241" y="3959714"/>
            <a:ext cx="816962" cy="816962"/>
          </a:xfrm>
          <a:prstGeom prst="rect">
            <a:avLst/>
          </a:prstGeom>
        </p:spPr>
      </p:pic>
      <p:cxnSp>
        <p:nvCxnSpPr>
          <p:cNvPr id="3" name="Conector recto 2"/>
          <p:cNvCxnSpPr/>
          <p:nvPr/>
        </p:nvCxnSpPr>
        <p:spPr>
          <a:xfrm>
            <a:off x="6106575" y="955964"/>
            <a:ext cx="14046" cy="497378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5809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6F30A9C-37C3-4DA7-8CF2-5D97739E761F}"/>
              </a:ext>
            </a:extLst>
          </p:cNvPr>
          <p:cNvSpPr txBox="1"/>
          <p:nvPr/>
        </p:nvSpPr>
        <p:spPr>
          <a:xfrm>
            <a:off x="324029" y="4262763"/>
            <a:ext cx="2081842" cy="49244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a:ea typeface="+mn-lt"/>
                <a:cs typeface="+mn-lt"/>
              </a:rPr>
              <a:t>Mendoza Parra, Lina </a:t>
            </a:r>
            <a:r>
              <a:rPr lang="es-ES" sz="1300" dirty="0" smtClean="0">
                <a:ea typeface="+mn-lt"/>
                <a:cs typeface="+mn-lt"/>
              </a:rPr>
              <a:t>María (2018)</a:t>
            </a:r>
            <a:endParaRPr lang="es-ES" sz="1300" dirty="0">
              <a:ea typeface="+mn-lt"/>
              <a:cs typeface="+mn-lt"/>
            </a:endParaRPr>
          </a:p>
        </p:txBody>
      </p:sp>
      <p:sp>
        <p:nvSpPr>
          <p:cNvPr id="9" name="CuadroTexto 8">
            <a:extLst>
              <a:ext uri="{FF2B5EF4-FFF2-40B4-BE49-F238E27FC236}">
                <a16:creationId xmlns:a16="http://schemas.microsoft.com/office/drawing/2014/main" id="{41BDF844-9E2A-4AEE-92FE-B30393B300AF}"/>
              </a:ext>
            </a:extLst>
          </p:cNvPr>
          <p:cNvSpPr txBox="1"/>
          <p:nvPr/>
        </p:nvSpPr>
        <p:spPr>
          <a:xfrm>
            <a:off x="324029" y="1477497"/>
            <a:ext cx="2081842" cy="49244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err="1" smtClean="0">
                <a:ea typeface="+mn-lt"/>
                <a:cs typeface="+mn-lt"/>
              </a:rPr>
              <a:t>Areopaja</a:t>
            </a:r>
            <a:r>
              <a:rPr lang="es-ES" sz="1300" dirty="0" smtClean="0">
                <a:ea typeface="+mn-lt"/>
                <a:cs typeface="+mn-lt"/>
              </a:rPr>
              <a:t> </a:t>
            </a:r>
            <a:r>
              <a:rPr lang="es-ES" sz="1300" dirty="0" err="1" smtClean="0">
                <a:ea typeface="+mn-lt"/>
                <a:cs typeface="+mn-lt"/>
              </a:rPr>
              <a:t>Robinzón</a:t>
            </a:r>
            <a:r>
              <a:rPr lang="es-ES" sz="1300" dirty="0" smtClean="0">
                <a:ea typeface="+mn-lt"/>
                <a:cs typeface="+mn-lt"/>
              </a:rPr>
              <a:t>, Jonathan Andrés (2021)</a:t>
            </a:r>
            <a:endParaRPr lang="es-ES" sz="1300" dirty="0">
              <a:ea typeface="+mn-lt"/>
              <a:cs typeface="+mn-lt"/>
            </a:endParaRPr>
          </a:p>
        </p:txBody>
      </p:sp>
      <p:sp>
        <p:nvSpPr>
          <p:cNvPr id="10" name="CuadroTexto 9">
            <a:extLst>
              <a:ext uri="{FF2B5EF4-FFF2-40B4-BE49-F238E27FC236}">
                <a16:creationId xmlns:a16="http://schemas.microsoft.com/office/drawing/2014/main" id="{2FAF4733-D3BB-4F60-9A0E-7509EB9D6D28}"/>
              </a:ext>
            </a:extLst>
          </p:cNvPr>
          <p:cNvSpPr txBox="1"/>
          <p:nvPr/>
        </p:nvSpPr>
        <p:spPr>
          <a:xfrm>
            <a:off x="324029" y="2941656"/>
            <a:ext cx="2081842" cy="49244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err="1">
                <a:ea typeface="+mn-lt"/>
                <a:cs typeface="+mn-lt"/>
              </a:rPr>
              <a:t>Lliguin</a:t>
            </a:r>
            <a:r>
              <a:rPr lang="es-ES" sz="1300" dirty="0">
                <a:ea typeface="+mn-lt"/>
                <a:cs typeface="+mn-lt"/>
              </a:rPr>
              <a:t> Araujo, Verónica </a:t>
            </a:r>
            <a:r>
              <a:rPr lang="es-ES" sz="1300" dirty="0" err="1">
                <a:ea typeface="+mn-lt"/>
                <a:cs typeface="+mn-lt"/>
              </a:rPr>
              <a:t>Gissela</a:t>
            </a:r>
            <a:r>
              <a:rPr lang="es-ES" sz="1300" dirty="0">
                <a:ea typeface="+mn-lt"/>
                <a:cs typeface="+mn-lt"/>
              </a:rPr>
              <a:t> </a:t>
            </a:r>
            <a:r>
              <a:rPr lang="es-ES" sz="1300" dirty="0" smtClean="0">
                <a:ea typeface="+mn-lt"/>
                <a:cs typeface="+mn-lt"/>
              </a:rPr>
              <a:t> (2016)</a:t>
            </a:r>
            <a:endParaRPr lang="es-ES" sz="1300" dirty="0">
              <a:ea typeface="+mn-lt"/>
              <a:cs typeface="+mn-lt"/>
            </a:endParaRPr>
          </a:p>
        </p:txBody>
      </p:sp>
      <p:sp>
        <p:nvSpPr>
          <p:cNvPr id="11" name="CuadroTexto 10">
            <a:extLst>
              <a:ext uri="{FF2B5EF4-FFF2-40B4-BE49-F238E27FC236}">
                <a16:creationId xmlns:a16="http://schemas.microsoft.com/office/drawing/2014/main" id="{6C7887E3-A4F3-446C-A1F1-A9393AFFBD88}"/>
              </a:ext>
            </a:extLst>
          </p:cNvPr>
          <p:cNvSpPr txBox="1"/>
          <p:nvPr/>
        </p:nvSpPr>
        <p:spPr>
          <a:xfrm>
            <a:off x="324029" y="5300955"/>
            <a:ext cx="2081842" cy="49244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smtClean="0">
                <a:ea typeface="+mn-lt"/>
                <a:cs typeface="+mn-lt"/>
              </a:rPr>
              <a:t>Mosquera </a:t>
            </a:r>
            <a:r>
              <a:rPr lang="es-ES" sz="1300" dirty="0">
                <a:ea typeface="+mn-lt"/>
                <a:cs typeface="+mn-lt"/>
              </a:rPr>
              <a:t>Meza, Sonia </a:t>
            </a:r>
            <a:r>
              <a:rPr lang="es-ES" sz="1300" dirty="0" smtClean="0">
                <a:ea typeface="+mn-lt"/>
                <a:cs typeface="+mn-lt"/>
              </a:rPr>
              <a:t>Amanda (2022)</a:t>
            </a:r>
            <a:endParaRPr lang="es-ES" sz="1300" dirty="0">
              <a:ea typeface="+mn-lt"/>
              <a:cs typeface="+mn-lt"/>
            </a:endParaRPr>
          </a:p>
        </p:txBody>
      </p:sp>
      <p:sp>
        <p:nvSpPr>
          <p:cNvPr id="12" name="CuadroTexto 11">
            <a:extLst>
              <a:ext uri="{FF2B5EF4-FFF2-40B4-BE49-F238E27FC236}">
                <a16:creationId xmlns:a16="http://schemas.microsoft.com/office/drawing/2014/main" id="{79898DE3-FC7E-42CB-A6D6-2D8A12C94A6D}"/>
              </a:ext>
            </a:extLst>
          </p:cNvPr>
          <p:cNvSpPr txBox="1"/>
          <p:nvPr/>
        </p:nvSpPr>
        <p:spPr>
          <a:xfrm>
            <a:off x="2923636" y="1477497"/>
            <a:ext cx="3232029" cy="492443"/>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smtClean="0">
                <a:ea typeface="+mn-lt"/>
                <a:cs typeface="+mn-lt"/>
              </a:rPr>
              <a:t>Normas y procedimientos contables y de auditoría.</a:t>
            </a:r>
            <a:endParaRPr lang="es-ES" sz="1300" dirty="0">
              <a:ea typeface="+mn-lt"/>
              <a:cs typeface="+mn-lt"/>
            </a:endParaRPr>
          </a:p>
        </p:txBody>
      </p:sp>
      <p:sp>
        <p:nvSpPr>
          <p:cNvPr id="13" name="CuadroTexto 12">
            <a:extLst>
              <a:ext uri="{FF2B5EF4-FFF2-40B4-BE49-F238E27FC236}">
                <a16:creationId xmlns:a16="http://schemas.microsoft.com/office/drawing/2014/main" id="{18DD7582-D531-4760-B222-F7258BE22969}"/>
              </a:ext>
            </a:extLst>
          </p:cNvPr>
          <p:cNvSpPr txBox="1"/>
          <p:nvPr/>
        </p:nvSpPr>
        <p:spPr>
          <a:xfrm>
            <a:off x="2938012" y="2841630"/>
            <a:ext cx="3217653" cy="692497"/>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a:ea typeface="+mn-lt"/>
                <a:cs typeface="+mn-lt"/>
              </a:rPr>
              <a:t>Las evidencias de Auditoria y las pruebas periciales ante los Jueces o Tribunales </a:t>
            </a:r>
            <a:r>
              <a:rPr lang="es-ES" sz="1300" dirty="0" smtClean="0">
                <a:ea typeface="+mn-lt"/>
                <a:cs typeface="+mn-lt"/>
              </a:rPr>
              <a:t>de justicia.</a:t>
            </a:r>
            <a:endParaRPr lang="es-ES" sz="1300" dirty="0">
              <a:ea typeface="+mn-lt"/>
              <a:cs typeface="+mn-lt"/>
            </a:endParaRPr>
          </a:p>
        </p:txBody>
      </p:sp>
      <p:sp>
        <p:nvSpPr>
          <p:cNvPr id="14" name="CuadroTexto 13">
            <a:extLst>
              <a:ext uri="{FF2B5EF4-FFF2-40B4-BE49-F238E27FC236}">
                <a16:creationId xmlns:a16="http://schemas.microsoft.com/office/drawing/2014/main" id="{FA1C0F5D-F2EB-428A-94A5-7EBC24AE08F3}"/>
              </a:ext>
            </a:extLst>
          </p:cNvPr>
          <p:cNvSpPr txBox="1"/>
          <p:nvPr/>
        </p:nvSpPr>
        <p:spPr>
          <a:xfrm>
            <a:off x="2938013" y="4069520"/>
            <a:ext cx="3217652" cy="892552"/>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a:ea typeface="+mn-lt"/>
                <a:cs typeface="+mn-lt"/>
              </a:rPr>
              <a:t>Participación del contador público como perito, investigador o experto, en las etapas del Sistema Penal Acusatorio en Colombia.</a:t>
            </a:r>
          </a:p>
        </p:txBody>
      </p:sp>
      <p:sp>
        <p:nvSpPr>
          <p:cNvPr id="15" name="CuadroTexto 14">
            <a:extLst>
              <a:ext uri="{FF2B5EF4-FFF2-40B4-BE49-F238E27FC236}">
                <a16:creationId xmlns:a16="http://schemas.microsoft.com/office/drawing/2014/main" id="{44FAEDBD-DA8E-4600-9115-25CA581AFD06}"/>
              </a:ext>
            </a:extLst>
          </p:cNvPr>
          <p:cNvSpPr txBox="1"/>
          <p:nvPr/>
        </p:nvSpPr>
        <p:spPr>
          <a:xfrm>
            <a:off x="2923636" y="5200929"/>
            <a:ext cx="3217652" cy="692497"/>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a:ea typeface="+mn-lt"/>
                <a:cs typeface="+mn-lt"/>
              </a:rPr>
              <a:t>Problemática constitucional del régimen disciplinario de los peritos acreditados por el Consejo de la Judicatura..</a:t>
            </a:r>
          </a:p>
        </p:txBody>
      </p:sp>
      <p:sp>
        <p:nvSpPr>
          <p:cNvPr id="16" name="CuadroTexto 15">
            <a:extLst>
              <a:ext uri="{FF2B5EF4-FFF2-40B4-BE49-F238E27FC236}">
                <a16:creationId xmlns:a16="http://schemas.microsoft.com/office/drawing/2014/main" id="{9EC21B53-A0F9-412C-8DB6-DAC9E34DC019}"/>
              </a:ext>
            </a:extLst>
          </p:cNvPr>
          <p:cNvSpPr txBox="1"/>
          <p:nvPr/>
        </p:nvSpPr>
        <p:spPr>
          <a:xfrm>
            <a:off x="6721054" y="5224013"/>
            <a:ext cx="5158595" cy="646331"/>
          </a:xfrm>
          <a:prstGeom prst="rect">
            <a:avLst/>
          </a:prstGeom>
          <a:ln w="12700">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200" dirty="0">
                <a:ea typeface="+mn-lt"/>
                <a:cs typeface="+mn-lt"/>
              </a:rPr>
              <a:t>Los resultados evidenciaron que el Consejo de la Judicatura tiene la </a:t>
            </a:r>
            <a:r>
              <a:rPr lang="es-ES" sz="1200" dirty="0" smtClean="0">
                <a:ea typeface="+mn-lt"/>
                <a:cs typeface="+mn-lt"/>
              </a:rPr>
              <a:t>potestad </a:t>
            </a:r>
            <a:r>
              <a:rPr lang="es-ES" sz="1200" dirty="0">
                <a:ea typeface="+mn-lt"/>
                <a:cs typeface="+mn-lt"/>
              </a:rPr>
              <a:t>para sancionar las faltas disciplinarias conforme a lo estipulado en el Reglamento </a:t>
            </a:r>
            <a:r>
              <a:rPr lang="es-ES" sz="1200" dirty="0" smtClean="0">
                <a:ea typeface="+mn-lt"/>
                <a:cs typeface="+mn-lt"/>
              </a:rPr>
              <a:t>del </a:t>
            </a:r>
            <a:r>
              <a:rPr lang="es-ES" sz="1200" dirty="0">
                <a:ea typeface="+mn-lt"/>
                <a:cs typeface="+mn-lt"/>
              </a:rPr>
              <a:t>Sistema Pericial Integral.</a:t>
            </a:r>
          </a:p>
        </p:txBody>
      </p:sp>
      <p:sp>
        <p:nvSpPr>
          <p:cNvPr id="17" name="CuadroTexto 16">
            <a:extLst>
              <a:ext uri="{FF2B5EF4-FFF2-40B4-BE49-F238E27FC236}">
                <a16:creationId xmlns:a16="http://schemas.microsoft.com/office/drawing/2014/main" id="{2F85FA18-A577-4BE6-BCBD-7EE0C4AFED0D}"/>
              </a:ext>
            </a:extLst>
          </p:cNvPr>
          <p:cNvSpPr txBox="1"/>
          <p:nvPr/>
        </p:nvSpPr>
        <p:spPr>
          <a:xfrm>
            <a:off x="6687807" y="4100298"/>
            <a:ext cx="5158596" cy="830997"/>
          </a:xfrm>
          <a:prstGeom prst="rect">
            <a:avLst/>
          </a:prstGeom>
          <a:ln w="12700">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200" dirty="0">
                <a:ea typeface="+mn-lt"/>
                <a:cs typeface="+mn-lt"/>
              </a:rPr>
              <a:t>La investigación dio como resultado que el contador público es de gran importancia al desarrollar una auditoría forense, además, que las organizaciones deben aplicar controles para evitar errores materiales con fines fraudulentos.</a:t>
            </a:r>
          </a:p>
        </p:txBody>
      </p:sp>
      <p:sp>
        <p:nvSpPr>
          <p:cNvPr id="18" name="CuadroTexto 17">
            <a:extLst>
              <a:ext uri="{FF2B5EF4-FFF2-40B4-BE49-F238E27FC236}">
                <a16:creationId xmlns:a16="http://schemas.microsoft.com/office/drawing/2014/main" id="{40C51377-1714-4DCC-91F7-11127A845D90}"/>
              </a:ext>
            </a:extLst>
          </p:cNvPr>
          <p:cNvSpPr txBox="1"/>
          <p:nvPr/>
        </p:nvSpPr>
        <p:spPr>
          <a:xfrm>
            <a:off x="6674327" y="2495382"/>
            <a:ext cx="5158596" cy="1384995"/>
          </a:xfrm>
          <a:prstGeom prst="rect">
            <a:avLst/>
          </a:prstGeom>
          <a:ln w="12700">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200" dirty="0">
                <a:ea typeface="+mn-lt"/>
                <a:cs typeface="+mn-lt"/>
              </a:rPr>
              <a:t>Los resultados obtenidos fueron que, para sustentar una prueba pericial la evidencia fundamental es el informe emitido por el perito, debido a que se muestra la metodología que se aplicó para obtener los hallazgos que permitirá al juez emitir una sentencia justa. Además, para la participación del profesional contable como perito es importante cumplir con los requisitos, debido a que, el peritaje es una labor </a:t>
            </a:r>
            <a:r>
              <a:rPr lang="es-ES" sz="1200" dirty="0" smtClean="0">
                <a:ea typeface="+mn-lt"/>
                <a:cs typeface="+mn-lt"/>
              </a:rPr>
              <a:t>metodológica </a:t>
            </a:r>
            <a:r>
              <a:rPr lang="es-ES" sz="1200" dirty="0">
                <a:ea typeface="+mn-lt"/>
                <a:cs typeface="+mn-lt"/>
              </a:rPr>
              <a:t>y, sistemática, donde se aplican diversas técnicas para el desarrollo.</a:t>
            </a:r>
          </a:p>
        </p:txBody>
      </p:sp>
      <p:sp>
        <p:nvSpPr>
          <p:cNvPr id="19" name="CuadroTexto 18">
            <a:extLst>
              <a:ext uri="{FF2B5EF4-FFF2-40B4-BE49-F238E27FC236}">
                <a16:creationId xmlns:a16="http://schemas.microsoft.com/office/drawing/2014/main" id="{4902FD97-E51D-4382-A30A-A00D2F74269B}"/>
              </a:ext>
            </a:extLst>
          </p:cNvPr>
          <p:cNvSpPr txBox="1"/>
          <p:nvPr/>
        </p:nvSpPr>
        <p:spPr>
          <a:xfrm>
            <a:off x="6672533" y="1122873"/>
            <a:ext cx="5173870" cy="1200329"/>
          </a:xfrm>
          <a:prstGeom prst="rect">
            <a:avLst/>
          </a:prstGeom>
          <a:ln w="12700">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200" dirty="0">
                <a:ea typeface="+mn-lt"/>
                <a:cs typeface="+mn-lt"/>
              </a:rPr>
              <a:t>La presente investigación mostró como resultados que el perfil del contador público cumple con los requisitos del Consejo de la Judicatura, es decir, que no hay inconveniente en calificarse como perito. Además, se concluyó que el perito contable puede emitir su informe en instancia civil o penal de acuerdo con la solicitud del juez pertinente, y su formato se basará al emitido por el Consejo de la Judicatura.</a:t>
            </a:r>
          </a:p>
        </p:txBody>
      </p:sp>
      <p:cxnSp>
        <p:nvCxnSpPr>
          <p:cNvPr id="20" name="Conector recto de flecha 19">
            <a:extLst>
              <a:ext uri="{FF2B5EF4-FFF2-40B4-BE49-F238E27FC236}">
                <a16:creationId xmlns:a16="http://schemas.microsoft.com/office/drawing/2014/main" id="{5CD862BE-37CE-479C-AD52-9B9A1802B29D}"/>
              </a:ext>
            </a:extLst>
          </p:cNvPr>
          <p:cNvCxnSpPr>
            <a:stCxn id="9" idx="3"/>
            <a:endCxn id="12" idx="1"/>
          </p:cNvCxnSpPr>
          <p:nvPr/>
        </p:nvCxnSpPr>
        <p:spPr>
          <a:xfrm>
            <a:off x="2405871" y="1723719"/>
            <a:ext cx="5177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B7DD2B40-B0A4-48AC-853E-CEF79760219D}"/>
              </a:ext>
            </a:extLst>
          </p:cNvPr>
          <p:cNvCxnSpPr>
            <a:cxnSpLocks/>
            <a:stCxn id="10" idx="3"/>
            <a:endCxn id="13" idx="1"/>
          </p:cNvCxnSpPr>
          <p:nvPr/>
        </p:nvCxnSpPr>
        <p:spPr>
          <a:xfrm>
            <a:off x="2405871" y="3187878"/>
            <a:ext cx="5321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7EB047E9-577F-400E-AEA3-B9E3C4330956}"/>
              </a:ext>
            </a:extLst>
          </p:cNvPr>
          <p:cNvCxnSpPr>
            <a:cxnSpLocks/>
            <a:stCxn id="8" idx="3"/>
            <a:endCxn id="14" idx="1"/>
          </p:cNvCxnSpPr>
          <p:nvPr/>
        </p:nvCxnSpPr>
        <p:spPr>
          <a:xfrm>
            <a:off x="2405871" y="4508985"/>
            <a:ext cx="532142" cy="6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6709F4BC-2F2B-472E-98BB-EBD90B1096A0}"/>
              </a:ext>
            </a:extLst>
          </p:cNvPr>
          <p:cNvCxnSpPr>
            <a:cxnSpLocks/>
            <a:stCxn id="11" idx="3"/>
            <a:endCxn id="15" idx="1"/>
          </p:cNvCxnSpPr>
          <p:nvPr/>
        </p:nvCxnSpPr>
        <p:spPr>
          <a:xfrm>
            <a:off x="2405871" y="5547177"/>
            <a:ext cx="51776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FF0D274C-555D-4AD3-9B52-B3E7327037BD}"/>
              </a:ext>
            </a:extLst>
          </p:cNvPr>
          <p:cNvCxnSpPr>
            <a:stCxn id="12" idx="3"/>
            <a:endCxn id="19" idx="1"/>
          </p:cNvCxnSpPr>
          <p:nvPr/>
        </p:nvCxnSpPr>
        <p:spPr>
          <a:xfrm flipV="1">
            <a:off x="6155665" y="1723038"/>
            <a:ext cx="516868" cy="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163A68A9-6EDD-487C-87D7-A525CF5BC425}"/>
              </a:ext>
            </a:extLst>
          </p:cNvPr>
          <p:cNvCxnSpPr>
            <a:cxnSpLocks/>
            <a:stCxn id="13" idx="3"/>
            <a:endCxn id="18" idx="1"/>
          </p:cNvCxnSpPr>
          <p:nvPr/>
        </p:nvCxnSpPr>
        <p:spPr>
          <a:xfrm>
            <a:off x="6155665" y="3187879"/>
            <a:ext cx="51866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1AA8F307-238E-44CB-B00C-215BD340B680}"/>
              </a:ext>
            </a:extLst>
          </p:cNvPr>
          <p:cNvCxnSpPr>
            <a:cxnSpLocks/>
            <a:stCxn id="14" idx="3"/>
            <a:endCxn id="17" idx="1"/>
          </p:cNvCxnSpPr>
          <p:nvPr/>
        </p:nvCxnSpPr>
        <p:spPr>
          <a:xfrm>
            <a:off x="6155665" y="4515796"/>
            <a:ext cx="5321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224AF135-E32D-41B5-98DC-F46AB10AE248}"/>
              </a:ext>
            </a:extLst>
          </p:cNvPr>
          <p:cNvCxnSpPr>
            <a:cxnSpLocks/>
            <a:stCxn id="15" idx="3"/>
            <a:endCxn id="16" idx="1"/>
          </p:cNvCxnSpPr>
          <p:nvPr/>
        </p:nvCxnSpPr>
        <p:spPr>
          <a:xfrm>
            <a:off x="6141288" y="5547178"/>
            <a:ext cx="57976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77AE5D65-A0E5-494A-98C1-6BD7D3B5B311}"/>
              </a:ext>
            </a:extLst>
          </p:cNvPr>
          <p:cNvSpPr txBox="1"/>
          <p:nvPr/>
        </p:nvSpPr>
        <p:spPr>
          <a:xfrm>
            <a:off x="610678" y="639433"/>
            <a:ext cx="1190446" cy="369332"/>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a:cs typeface="Arial"/>
              </a:rPr>
              <a:t>AUTOR</a:t>
            </a:r>
          </a:p>
        </p:txBody>
      </p:sp>
      <p:sp>
        <p:nvSpPr>
          <p:cNvPr id="30" name="CuadroTexto 29">
            <a:extLst>
              <a:ext uri="{FF2B5EF4-FFF2-40B4-BE49-F238E27FC236}">
                <a16:creationId xmlns:a16="http://schemas.microsoft.com/office/drawing/2014/main" id="{7268F08C-9447-4472-AA11-92B935EBC250}"/>
              </a:ext>
            </a:extLst>
          </p:cNvPr>
          <p:cNvSpPr txBox="1"/>
          <p:nvPr/>
        </p:nvSpPr>
        <p:spPr>
          <a:xfrm>
            <a:off x="3802451" y="639433"/>
            <a:ext cx="1190446" cy="369332"/>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a:solidFill>
                  <a:schemeClr val="lt1"/>
                </a:solidFill>
                <a:cs typeface="Arial"/>
              </a:rPr>
              <a:t>TEMA</a:t>
            </a:r>
          </a:p>
        </p:txBody>
      </p:sp>
      <p:sp>
        <p:nvSpPr>
          <p:cNvPr id="31" name="CuadroTexto 30">
            <a:extLst>
              <a:ext uri="{FF2B5EF4-FFF2-40B4-BE49-F238E27FC236}">
                <a16:creationId xmlns:a16="http://schemas.microsoft.com/office/drawing/2014/main" id="{9AD10515-0023-472D-A08E-89803C83F781}"/>
              </a:ext>
            </a:extLst>
          </p:cNvPr>
          <p:cNvSpPr txBox="1"/>
          <p:nvPr/>
        </p:nvSpPr>
        <p:spPr>
          <a:xfrm>
            <a:off x="8388828" y="639433"/>
            <a:ext cx="1823049" cy="369332"/>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a:solidFill>
                  <a:schemeClr val="lt1"/>
                </a:solidFill>
                <a:cs typeface="Arial"/>
              </a:rPr>
              <a:t>RESULTADOS</a:t>
            </a:r>
          </a:p>
        </p:txBody>
      </p:sp>
      <p:sp>
        <p:nvSpPr>
          <p:cNvPr id="29" name="Título 1">
            <a:extLst>
              <a:ext uri="{FF2B5EF4-FFF2-40B4-BE49-F238E27FC236}">
                <a16:creationId xmlns:a16="http://schemas.microsoft.com/office/drawing/2014/main" id="{56D5AF52-03A4-4E71-8E6C-86D728A88C07}"/>
              </a:ext>
            </a:extLst>
          </p:cNvPr>
          <p:cNvSpPr txBox="1">
            <a:spLocks/>
          </p:cNvSpPr>
          <p:nvPr/>
        </p:nvSpPr>
        <p:spPr>
          <a:xfrm>
            <a:off x="610678" y="83174"/>
            <a:ext cx="10972800" cy="528926"/>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a:solidFill>
                  <a:schemeClr val="accent4">
                    <a:lumMod val="75000"/>
                  </a:schemeClr>
                </a:solidFill>
                <a:effectLst/>
              </a:rPr>
              <a:t>MARCO REFERENCIAL</a:t>
            </a:r>
            <a:endParaRPr lang="es-EC" i="0" kern="0" dirty="0">
              <a:ln/>
              <a:solidFill>
                <a:schemeClr val="accent4">
                  <a:lumMod val="75000"/>
                </a:schemeClr>
              </a:solidFill>
              <a:effectLst/>
            </a:endParaRPr>
          </a:p>
        </p:txBody>
      </p:sp>
    </p:spTree>
    <p:extLst>
      <p:ext uri="{BB962C8B-B14F-4D97-AF65-F5344CB8AC3E}">
        <p14:creationId xmlns:p14="http://schemas.microsoft.com/office/powerpoint/2010/main" val="54275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64200368"/>
              </p:ext>
            </p:extLst>
          </p:nvPr>
        </p:nvGraphicFramePr>
        <p:xfrm>
          <a:off x="764498" y="1169234"/>
          <a:ext cx="10613037" cy="466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2">
            <a:extLst>
              <a:ext uri="{FF2B5EF4-FFF2-40B4-BE49-F238E27FC236}">
                <a16:creationId xmlns:a16="http://schemas.microsoft.com/office/drawing/2014/main" id="{0B9F9CD0-640C-42B3-9832-999275FC610E}"/>
              </a:ext>
            </a:extLst>
          </p:cNvPr>
          <p:cNvSpPr txBox="1"/>
          <p:nvPr/>
        </p:nvSpPr>
        <p:spPr>
          <a:xfrm>
            <a:off x="2140808" y="52309"/>
            <a:ext cx="7860415" cy="584775"/>
          </a:xfrm>
          <a:prstGeom prst="rect">
            <a:avLst/>
          </a:prstGeom>
          <a:noFill/>
        </p:spPr>
        <p:txBody>
          <a:bodyPr wrap="square">
            <a:spAutoFit/>
          </a:bodyPr>
          <a:lstStyle/>
          <a:p>
            <a:pPr algn="ctr"/>
            <a:r>
              <a:rPr lang="es-ES" sz="3200" b="1" dirty="0" smtClean="0">
                <a:ln w="0"/>
                <a:solidFill>
                  <a:schemeClr val="accent4">
                    <a:lumMod val="75000"/>
                  </a:schemeClr>
                </a:solidFill>
                <a:effectLst>
                  <a:outerShdw blurRad="38100" dist="19050" dir="2700000" algn="tl" rotWithShape="0">
                    <a:schemeClr val="dk1">
                      <a:alpha val="40000"/>
                    </a:schemeClr>
                  </a:outerShdw>
                </a:effectLst>
              </a:rPr>
              <a:t>FUNDAMENTACIÓN LEGAL</a:t>
            </a:r>
            <a:endParaRPr lang="es-ES" sz="3200" b="1" dirty="0">
              <a:ln w="0"/>
              <a:solidFill>
                <a:schemeClr val="accent4">
                  <a:lumMod val="75000"/>
                </a:schemeClr>
              </a:solidFill>
              <a:effectLst>
                <a:outerShdw blurRad="38100" dist="19050" dir="2700000" algn="tl" rotWithShape="0">
                  <a:schemeClr val="dk1">
                    <a:alpha val="40000"/>
                  </a:schemeClr>
                </a:outerShdw>
              </a:effectLst>
            </a:endParaRPr>
          </a:p>
        </p:txBody>
      </p:sp>
      <p:pic>
        <p:nvPicPr>
          <p:cNvPr id="2050" name="Picture 2" descr="Cambiar la Constitución? ¡Otra vez! - Bestlaw"/>
          <p:cNvPicPr>
            <a:picLocks noChangeAspect="1" noChangeArrowheads="1"/>
          </p:cNvPicPr>
          <p:nvPr/>
        </p:nvPicPr>
        <p:blipFill rotWithShape="1">
          <a:blip r:embed="rId7">
            <a:extLst>
              <a:ext uri="{28A0092B-C50C-407E-A947-70E740481C1C}">
                <a14:useLocalDpi xmlns:a14="http://schemas.microsoft.com/office/drawing/2010/main" val="0"/>
              </a:ext>
            </a:extLst>
          </a:blip>
          <a:srcRect l="6310" t="6994" r="5147"/>
          <a:stretch/>
        </p:blipFill>
        <p:spPr bwMode="auto">
          <a:xfrm>
            <a:off x="704538" y="2233534"/>
            <a:ext cx="2023672" cy="158895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ocales del Consejo de la Judicatu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56775" y="2233534"/>
            <a:ext cx="1906324" cy="1143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44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13">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2197</Words>
  <Application>Microsoft Office PowerPoint</Application>
  <PresentationFormat>Panorámica</PresentationFormat>
  <Paragraphs>345</Paragraphs>
  <Slides>28</Slides>
  <Notes>0</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28</vt:i4>
      </vt:variant>
    </vt:vector>
  </HeadingPairs>
  <TitlesOfParts>
    <vt:vector size="37" baseType="lpstr">
      <vt:lpstr>Arial</vt:lpstr>
      <vt:lpstr>Calibri</vt:lpstr>
      <vt:lpstr>Calibri Light</vt:lpstr>
      <vt:lpstr>Cambria Math</vt:lpstr>
      <vt:lpstr>Century Gothic</vt:lpstr>
      <vt:lpstr>Times New Roman</vt:lpstr>
      <vt:lpstr>Tema13</vt:lpstr>
      <vt:lpstr>1_Tema de Office</vt:lpstr>
      <vt:lpstr>CorelDRAW</vt:lpstr>
      <vt:lpstr>Presentación de PowerPoint</vt:lpstr>
      <vt:lpstr>ÍNDICE </vt:lpstr>
      <vt:lpstr>INTRODUCCIÓN</vt:lpstr>
      <vt:lpstr>PROBLEMA</vt:lpstr>
      <vt:lpstr>OBJETIVOS</vt:lpstr>
      <vt:lpstr>Presentación de PowerPoint</vt:lpstr>
      <vt:lpstr>Presentación de PowerPoint</vt:lpstr>
      <vt:lpstr>Presentación de PowerPoint</vt:lpstr>
      <vt:lpstr>Presentación de PowerPoint</vt:lpstr>
      <vt:lpstr>Presentación de PowerPoint</vt:lpstr>
      <vt:lpstr>Validación del  Instrumento</vt:lpstr>
      <vt:lpstr>Variable independiente - Proceso metodológico de la auditoría</vt:lpstr>
      <vt:lpstr>Variable dependiente - Detección de fraudes en el sector público y privado</vt:lpstr>
      <vt:lpstr>Variable dependiente -  Detección de fraudes en el sector público y privado</vt:lpstr>
      <vt:lpstr>Codificación en Atlas.ti 2.2.</vt:lpstr>
      <vt:lpstr>Codificación en Atlas.ti 2.2.</vt:lpstr>
      <vt:lpstr>Diagrama de Sankey: variable dependiente e independiente</vt:lpstr>
      <vt:lpstr>Índice de Jaccard: Variable dependiente e independiente</vt:lpstr>
      <vt:lpstr>Cálculo del índice de Jaccard</vt:lpstr>
      <vt:lpstr>Género de los entrevistados</vt:lpstr>
      <vt:lpstr>Diagrama de Sankey: hombre</vt:lpstr>
      <vt:lpstr>Diagrama de Sankey: mujer</vt:lpstr>
      <vt:lpstr>Diagrama de Sankey general</vt:lpstr>
      <vt:lpstr>Tabla de similitud de mujeres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Almachi</dc:creator>
  <cp:lastModifiedBy>Carol</cp:lastModifiedBy>
  <cp:revision>105</cp:revision>
  <dcterms:created xsi:type="dcterms:W3CDTF">2021-03-24T17:26:19Z</dcterms:created>
  <dcterms:modified xsi:type="dcterms:W3CDTF">2022-04-01T16:36:06Z</dcterms:modified>
</cp:coreProperties>
</file>