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</p:sldMasterIdLst>
  <p:notesMasterIdLst>
    <p:notesMasterId r:id="rId34"/>
  </p:notesMasterIdLst>
  <p:handoutMasterIdLst>
    <p:handoutMasterId r:id="rId35"/>
  </p:handoutMasterIdLst>
  <p:sldIdLst>
    <p:sldId id="388" r:id="rId5"/>
    <p:sldId id="413" r:id="rId6"/>
    <p:sldId id="268" r:id="rId7"/>
    <p:sldId id="414" r:id="rId8"/>
    <p:sldId id="415" r:id="rId9"/>
    <p:sldId id="387" r:id="rId10"/>
    <p:sldId id="389" r:id="rId11"/>
    <p:sldId id="391" r:id="rId12"/>
    <p:sldId id="394" r:id="rId13"/>
    <p:sldId id="395" r:id="rId14"/>
    <p:sldId id="396" r:id="rId15"/>
    <p:sldId id="398" r:id="rId16"/>
    <p:sldId id="399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412" r:id="rId29"/>
    <p:sldId id="416" r:id="rId30"/>
    <p:sldId id="417" r:id="rId31"/>
    <p:sldId id="418" r:id="rId32"/>
    <p:sldId id="419" r:id="rId33"/>
  </p:sldIdLst>
  <p:sldSz cx="12188825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67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pos="3839">
          <p15:clr>
            <a:srgbClr val="A4A3A4"/>
          </p15:clr>
        </p15:guide>
        <p15:guide id="5" pos="815">
          <p15:clr>
            <a:srgbClr val="A4A3A4"/>
          </p15:clr>
        </p15:guide>
        <p15:guide id="6" pos="68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B86"/>
    <a:srgbClr val="1CA2C2"/>
    <a:srgbClr val="D26464"/>
    <a:srgbClr val="A3D5B5"/>
    <a:srgbClr val="76A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44" autoAdjust="0"/>
  </p:normalViewPr>
  <p:slideViewPr>
    <p:cSldViewPr>
      <p:cViewPr varScale="1">
        <p:scale>
          <a:sx n="72" d="100"/>
          <a:sy n="72" d="100"/>
        </p:scale>
        <p:origin x="660" y="78"/>
      </p:cViewPr>
      <p:guideLst>
        <p:guide orient="horz" pos="2160"/>
        <p:guide orient="horz" pos="367"/>
        <p:guide orient="horz" pos="3888"/>
        <p:guide pos="3839"/>
        <p:guide pos="815"/>
        <p:guide pos="686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-277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 E." userId="472f833e0bb59d0d" providerId="LiveId" clId="{FAFFC8C8-6CE2-4D6D-8C59-6C213A4B94A8}"/>
    <pc:docChg chg="undo redo custSel modSld">
      <pc:chgData name="Andre E." userId="472f833e0bb59d0d" providerId="LiveId" clId="{FAFFC8C8-6CE2-4D6D-8C59-6C213A4B94A8}" dt="2021-11-30T16:24:06.063" v="173" actId="20577"/>
      <pc:docMkLst>
        <pc:docMk/>
      </pc:docMkLst>
      <pc:sldChg chg="addSp modSp mod">
        <pc:chgData name="Andre E." userId="472f833e0bb59d0d" providerId="LiveId" clId="{FAFFC8C8-6CE2-4D6D-8C59-6C213A4B94A8}" dt="2021-11-30T16:24:06.063" v="173" actId="20577"/>
        <pc:sldMkLst>
          <pc:docMk/>
          <pc:sldMk cId="173002973" sldId="401"/>
        </pc:sldMkLst>
        <pc:spChg chg="mod">
          <ac:chgData name="Andre E." userId="472f833e0bb59d0d" providerId="LiveId" clId="{FAFFC8C8-6CE2-4D6D-8C59-6C213A4B94A8}" dt="2021-11-30T16:24:06.063" v="173" actId="20577"/>
          <ac:spMkLst>
            <pc:docMk/>
            <pc:sldMk cId="173002973" sldId="401"/>
            <ac:spMk id="13" creationId="{AF8208D6-3DF3-4161-A4A6-EFEDE365370E}"/>
          </ac:spMkLst>
        </pc:spChg>
        <pc:spChg chg="add mod">
          <ac:chgData name="Andre E." userId="472f833e0bb59d0d" providerId="LiveId" clId="{FAFFC8C8-6CE2-4D6D-8C59-6C213A4B94A8}" dt="2021-11-30T16:18:16.118" v="123" actId="1076"/>
          <ac:spMkLst>
            <pc:docMk/>
            <pc:sldMk cId="173002973" sldId="401"/>
            <ac:spMk id="17" creationId="{F53C34F7-FC7D-4A74-B73D-26F98F459DB5}"/>
          </ac:spMkLst>
        </pc:spChg>
      </pc:sldChg>
      <pc:sldChg chg="modSp mod">
        <pc:chgData name="Andre E." userId="472f833e0bb59d0d" providerId="LiveId" clId="{FAFFC8C8-6CE2-4D6D-8C59-6C213A4B94A8}" dt="2021-11-28T15:53:06.301" v="109" actId="1076"/>
        <pc:sldMkLst>
          <pc:docMk/>
          <pc:sldMk cId="2954052842" sldId="414"/>
        </pc:sldMkLst>
        <pc:spChg chg="mod">
          <ac:chgData name="Andre E." userId="472f833e0bb59d0d" providerId="LiveId" clId="{FAFFC8C8-6CE2-4D6D-8C59-6C213A4B94A8}" dt="2021-11-28T15:53:06.301" v="109" actId="1076"/>
          <ac:spMkLst>
            <pc:docMk/>
            <pc:sldMk cId="2954052842" sldId="414"/>
            <ac:spMk id="29" creationId="{3D0C07B6-1BF2-4B0A-BB50-8184311F2D97}"/>
          </ac:spMkLst>
        </pc:spChg>
        <pc:spChg chg="mod">
          <ac:chgData name="Andre E." userId="472f833e0bb59d0d" providerId="LiveId" clId="{FAFFC8C8-6CE2-4D6D-8C59-6C213A4B94A8}" dt="2021-11-28T15:49:37.133" v="28" actId="20577"/>
          <ac:spMkLst>
            <pc:docMk/>
            <pc:sldMk cId="2954052842" sldId="414"/>
            <ac:spMk id="30" creationId="{52E3EA4E-BEDD-4632-A1DC-4C7851589C00}"/>
          </ac:spMkLst>
        </pc:spChg>
        <pc:cxnChg chg="mod">
          <ac:chgData name="Andre E." userId="472f833e0bb59d0d" providerId="LiveId" clId="{FAFFC8C8-6CE2-4D6D-8C59-6C213A4B94A8}" dt="2021-11-28T15:53:06.301" v="109" actId="1076"/>
          <ac:cxnSpMkLst>
            <pc:docMk/>
            <pc:sldMk cId="2954052842" sldId="414"/>
            <ac:cxnSpMk id="31" creationId="{C3896C33-24F8-4BBB-AE54-04D65BE5A439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D019E9-D93B-44F3-880B-4096D0792432}" type="doc">
      <dgm:prSet loTypeId="urn:microsoft.com/office/officeart/2005/8/layout/pyramid2" loCatId="list" qsTypeId="urn:microsoft.com/office/officeart/2005/8/quickstyle/simple1" qsCatId="simple" csTypeId="urn:microsoft.com/office/officeart/2005/8/colors/accent2_5" csCatId="accent2" phldr="1"/>
      <dgm:spPr/>
    </dgm:pt>
    <dgm:pt modelId="{4FF7FA17-CE8F-4FE5-ABE6-98DCF4AD982F}">
      <dgm:prSet phldrT="[Texto]" custT="1"/>
      <dgm:spPr>
        <a:ln w="38100">
          <a:solidFill>
            <a:srgbClr val="5DAB86">
              <a:alpha val="90000"/>
            </a:srgbClr>
          </a:solidFill>
        </a:ln>
      </dgm:spPr>
      <dgm:t>
        <a:bodyPr/>
        <a:lstStyle/>
        <a:p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La contaminación de los ríos en Ecuador, es grave</a:t>
          </a:r>
        </a:p>
      </dgm:t>
    </dgm:pt>
    <dgm:pt modelId="{A813B52D-2E6C-4A2F-8B9A-00D72699F565}" type="parTrans" cxnId="{B4B18396-457A-43D6-870D-86444FF910B9}">
      <dgm:prSet/>
      <dgm:spPr/>
      <dgm:t>
        <a:bodyPr/>
        <a:lstStyle/>
        <a:p>
          <a:endParaRPr lang="es-EC"/>
        </a:p>
      </dgm:t>
    </dgm:pt>
    <dgm:pt modelId="{493BD790-B36C-4A11-BD97-B9A2D564FFB7}" type="sibTrans" cxnId="{B4B18396-457A-43D6-870D-86444FF910B9}">
      <dgm:prSet/>
      <dgm:spPr/>
      <dgm:t>
        <a:bodyPr/>
        <a:lstStyle/>
        <a:p>
          <a:endParaRPr lang="es-EC"/>
        </a:p>
      </dgm:t>
    </dgm:pt>
    <dgm:pt modelId="{93472917-822E-4289-8E48-2B8D9B7326AA}">
      <dgm:prSet phldrT="[Texto]" custT="1"/>
      <dgm:spPr>
        <a:ln w="38100">
          <a:solidFill>
            <a:srgbClr val="5DAB86">
              <a:alpha val="70000"/>
            </a:srgbClr>
          </a:solidFill>
        </a:ln>
      </dgm:spPr>
      <dgm:t>
        <a:bodyPr/>
        <a:lstStyle/>
        <a:p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Los modelos de calidad de agua permiten analizar el sistema ecológico</a:t>
          </a:r>
        </a:p>
      </dgm:t>
    </dgm:pt>
    <dgm:pt modelId="{3DAD8434-29C1-48CB-B521-A4C809CA78CF}" type="parTrans" cxnId="{1DBCB1FD-CE89-44FB-86BD-87AF9ED8F214}">
      <dgm:prSet/>
      <dgm:spPr/>
      <dgm:t>
        <a:bodyPr/>
        <a:lstStyle/>
        <a:p>
          <a:endParaRPr lang="es-EC"/>
        </a:p>
      </dgm:t>
    </dgm:pt>
    <dgm:pt modelId="{5029C918-E430-4FD5-B359-5D4A62DEE6E6}" type="sibTrans" cxnId="{1DBCB1FD-CE89-44FB-86BD-87AF9ED8F214}">
      <dgm:prSet/>
      <dgm:spPr/>
      <dgm:t>
        <a:bodyPr/>
        <a:lstStyle/>
        <a:p>
          <a:endParaRPr lang="es-EC"/>
        </a:p>
      </dgm:t>
    </dgm:pt>
    <dgm:pt modelId="{99A36A4C-DF35-4BCA-A8A7-436FF8DF16B2}">
      <dgm:prSet phldrT="[Texto]" custT="1"/>
      <dgm:spPr>
        <a:ln w="38100">
          <a:solidFill>
            <a:srgbClr val="5DAB86">
              <a:alpha val="50000"/>
            </a:srgbClr>
          </a:solidFill>
        </a:ln>
      </dgm:spPr>
      <dgm:t>
        <a:bodyPr/>
        <a:lstStyle/>
        <a:p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Se emplearon series temporales en el programa estadístico R</a:t>
          </a:r>
        </a:p>
      </dgm:t>
    </dgm:pt>
    <dgm:pt modelId="{98B4368A-5401-4327-9F72-13AE1A206D29}" type="parTrans" cxnId="{C583320D-53FD-470F-A60D-AD6BDC934C57}">
      <dgm:prSet/>
      <dgm:spPr/>
      <dgm:t>
        <a:bodyPr/>
        <a:lstStyle/>
        <a:p>
          <a:endParaRPr lang="es-EC"/>
        </a:p>
      </dgm:t>
    </dgm:pt>
    <dgm:pt modelId="{167C4F86-0AEA-4BD3-B693-53437F1DD382}" type="sibTrans" cxnId="{C583320D-53FD-470F-A60D-AD6BDC934C57}">
      <dgm:prSet/>
      <dgm:spPr/>
      <dgm:t>
        <a:bodyPr/>
        <a:lstStyle/>
        <a:p>
          <a:endParaRPr lang="es-EC"/>
        </a:p>
      </dgm:t>
    </dgm:pt>
    <dgm:pt modelId="{5C1085B1-83FD-4A12-A08B-231157C5C4D4}">
      <dgm:prSet phldrT="[Texto]"/>
      <dgm:spPr>
        <a:ln w="38100">
          <a:solidFill>
            <a:srgbClr val="5DAB86">
              <a:alpha val="50000"/>
            </a:srgbClr>
          </a:solidFill>
        </a:ln>
      </dgm:spPr>
      <dgm:t>
        <a:bodyPr/>
        <a:lstStyle/>
        <a:p>
          <a:r>
            <a:rPr lang="es-EC" dirty="0">
              <a:latin typeface="Arial" panose="020B0604020202020204" pitchFamily="34" charset="0"/>
              <a:cs typeface="Arial" panose="020B0604020202020204" pitchFamily="34" charset="0"/>
            </a:rPr>
            <a:t>Tramo del río Ambato comprendido entre </a:t>
          </a:r>
          <a:r>
            <a:rPr lang="es-EC" dirty="0" err="1">
              <a:latin typeface="Arial" panose="020B0604020202020204" pitchFamily="34" charset="0"/>
              <a:cs typeface="Arial" panose="020B0604020202020204" pitchFamily="34" charset="0"/>
            </a:rPr>
            <a:t>Llangagua</a:t>
          </a:r>
          <a:r>
            <a:rPr lang="es-EC" dirty="0">
              <a:latin typeface="Arial" panose="020B0604020202020204" pitchFamily="34" charset="0"/>
              <a:cs typeface="Arial" panose="020B0604020202020204" pitchFamily="34" charset="0"/>
            </a:rPr>
            <a:t> y las Viñas </a:t>
          </a:r>
        </a:p>
      </dgm:t>
    </dgm:pt>
    <dgm:pt modelId="{733759EE-4273-49DB-8FFD-E6E536807FBC}" type="parTrans" cxnId="{BCE64C84-2A08-4C8F-8D70-F9C2CBD78514}">
      <dgm:prSet/>
      <dgm:spPr/>
      <dgm:t>
        <a:bodyPr/>
        <a:lstStyle/>
        <a:p>
          <a:endParaRPr lang="es-EC"/>
        </a:p>
      </dgm:t>
    </dgm:pt>
    <dgm:pt modelId="{427A2973-4B13-49D2-8152-B764F293A706}" type="sibTrans" cxnId="{BCE64C84-2A08-4C8F-8D70-F9C2CBD78514}">
      <dgm:prSet/>
      <dgm:spPr/>
      <dgm:t>
        <a:bodyPr/>
        <a:lstStyle/>
        <a:p>
          <a:endParaRPr lang="es-EC"/>
        </a:p>
      </dgm:t>
    </dgm:pt>
    <dgm:pt modelId="{4C9FB997-7CE8-482B-A50B-B9FB157807CD}" type="pres">
      <dgm:prSet presAssocID="{0CD019E9-D93B-44F3-880B-4096D0792432}" presName="compositeShape" presStyleCnt="0">
        <dgm:presLayoutVars>
          <dgm:dir/>
          <dgm:resizeHandles/>
        </dgm:presLayoutVars>
      </dgm:prSet>
      <dgm:spPr/>
    </dgm:pt>
    <dgm:pt modelId="{927322A5-C2F4-4013-AC16-F6807460D14A}" type="pres">
      <dgm:prSet presAssocID="{0CD019E9-D93B-44F3-880B-4096D0792432}" presName="pyramid" presStyleLbl="node1" presStyleIdx="0" presStyleCnt="1" custLinFactNeighborX="2522" custLinFactNeighborY="-202"/>
      <dgm:spPr>
        <a:solidFill>
          <a:srgbClr val="A3D5B5">
            <a:alpha val="89804"/>
          </a:srgbClr>
        </a:solidFill>
      </dgm:spPr>
    </dgm:pt>
    <dgm:pt modelId="{406E905A-0A9D-4D01-9964-E4FF1FDB7D20}" type="pres">
      <dgm:prSet presAssocID="{0CD019E9-D93B-44F3-880B-4096D0792432}" presName="theList" presStyleCnt="0"/>
      <dgm:spPr/>
    </dgm:pt>
    <dgm:pt modelId="{A5398151-CB24-4A54-B988-9A9622A84631}" type="pres">
      <dgm:prSet presAssocID="{4FF7FA17-CE8F-4FE5-ABE6-98DCF4AD982F}" presName="aNode" presStyleLbl="fgAcc1" presStyleIdx="0" presStyleCnt="4">
        <dgm:presLayoutVars>
          <dgm:bulletEnabled val="1"/>
        </dgm:presLayoutVars>
      </dgm:prSet>
      <dgm:spPr/>
    </dgm:pt>
    <dgm:pt modelId="{BBF528D1-65DF-4AC4-9700-F93D8ED5052A}" type="pres">
      <dgm:prSet presAssocID="{4FF7FA17-CE8F-4FE5-ABE6-98DCF4AD982F}" presName="aSpace" presStyleCnt="0"/>
      <dgm:spPr/>
    </dgm:pt>
    <dgm:pt modelId="{B457DBBC-6DA1-417D-BDFC-B0FBD7DB4417}" type="pres">
      <dgm:prSet presAssocID="{93472917-822E-4289-8E48-2B8D9B7326AA}" presName="aNode" presStyleLbl="fgAcc1" presStyleIdx="1" presStyleCnt="4">
        <dgm:presLayoutVars>
          <dgm:bulletEnabled val="1"/>
        </dgm:presLayoutVars>
      </dgm:prSet>
      <dgm:spPr/>
    </dgm:pt>
    <dgm:pt modelId="{B525E1C7-12DB-4FFF-8134-B9795FA101C9}" type="pres">
      <dgm:prSet presAssocID="{93472917-822E-4289-8E48-2B8D9B7326AA}" presName="aSpace" presStyleCnt="0"/>
      <dgm:spPr/>
    </dgm:pt>
    <dgm:pt modelId="{E2E8EEC2-32B0-443B-B150-BD47B3C918C2}" type="pres">
      <dgm:prSet presAssocID="{99A36A4C-DF35-4BCA-A8A7-436FF8DF16B2}" presName="aNode" presStyleLbl="fgAcc1" presStyleIdx="2" presStyleCnt="4">
        <dgm:presLayoutVars>
          <dgm:bulletEnabled val="1"/>
        </dgm:presLayoutVars>
      </dgm:prSet>
      <dgm:spPr/>
    </dgm:pt>
    <dgm:pt modelId="{A2560127-705B-4D3B-BEF7-ACB3F1919462}" type="pres">
      <dgm:prSet presAssocID="{99A36A4C-DF35-4BCA-A8A7-436FF8DF16B2}" presName="aSpace" presStyleCnt="0"/>
      <dgm:spPr/>
    </dgm:pt>
    <dgm:pt modelId="{E9E41F4D-D04B-4FEB-AE47-D459C08F27B0}" type="pres">
      <dgm:prSet presAssocID="{5C1085B1-83FD-4A12-A08B-231157C5C4D4}" presName="aNode" presStyleLbl="fgAcc1" presStyleIdx="3" presStyleCnt="4">
        <dgm:presLayoutVars>
          <dgm:bulletEnabled val="1"/>
        </dgm:presLayoutVars>
      </dgm:prSet>
      <dgm:spPr/>
    </dgm:pt>
    <dgm:pt modelId="{21C0FDA7-8689-4BD7-AA21-D84CDC250F71}" type="pres">
      <dgm:prSet presAssocID="{5C1085B1-83FD-4A12-A08B-231157C5C4D4}" presName="aSpace" presStyleCnt="0"/>
      <dgm:spPr/>
    </dgm:pt>
  </dgm:ptLst>
  <dgm:cxnLst>
    <dgm:cxn modelId="{C583320D-53FD-470F-A60D-AD6BDC934C57}" srcId="{0CD019E9-D93B-44F3-880B-4096D0792432}" destId="{99A36A4C-DF35-4BCA-A8A7-436FF8DF16B2}" srcOrd="2" destOrd="0" parTransId="{98B4368A-5401-4327-9F72-13AE1A206D29}" sibTransId="{167C4F86-0AEA-4BD3-B693-53437F1DD382}"/>
    <dgm:cxn modelId="{CE4F685C-88C4-48CB-899B-50F8C9DD01B7}" type="presOf" srcId="{93472917-822E-4289-8E48-2B8D9B7326AA}" destId="{B457DBBC-6DA1-417D-BDFC-B0FBD7DB4417}" srcOrd="0" destOrd="0" presId="urn:microsoft.com/office/officeart/2005/8/layout/pyramid2"/>
    <dgm:cxn modelId="{56E40A55-0079-4DDD-8DAA-C94586655C80}" type="presOf" srcId="{0CD019E9-D93B-44F3-880B-4096D0792432}" destId="{4C9FB997-7CE8-482B-A50B-B9FB157807CD}" srcOrd="0" destOrd="0" presId="urn:microsoft.com/office/officeart/2005/8/layout/pyramid2"/>
    <dgm:cxn modelId="{3912EB76-E669-4940-99BC-72B81B434FA5}" type="presOf" srcId="{99A36A4C-DF35-4BCA-A8A7-436FF8DF16B2}" destId="{E2E8EEC2-32B0-443B-B150-BD47B3C918C2}" srcOrd="0" destOrd="0" presId="urn:microsoft.com/office/officeart/2005/8/layout/pyramid2"/>
    <dgm:cxn modelId="{BCE64C84-2A08-4C8F-8D70-F9C2CBD78514}" srcId="{0CD019E9-D93B-44F3-880B-4096D0792432}" destId="{5C1085B1-83FD-4A12-A08B-231157C5C4D4}" srcOrd="3" destOrd="0" parTransId="{733759EE-4273-49DB-8FFD-E6E536807FBC}" sibTransId="{427A2973-4B13-49D2-8152-B764F293A706}"/>
    <dgm:cxn modelId="{B4B18396-457A-43D6-870D-86444FF910B9}" srcId="{0CD019E9-D93B-44F3-880B-4096D0792432}" destId="{4FF7FA17-CE8F-4FE5-ABE6-98DCF4AD982F}" srcOrd="0" destOrd="0" parTransId="{A813B52D-2E6C-4A2F-8B9A-00D72699F565}" sibTransId="{493BD790-B36C-4A11-BD97-B9A2D564FFB7}"/>
    <dgm:cxn modelId="{37866BB3-5E08-4586-AE63-50E6BD4A0498}" type="presOf" srcId="{5C1085B1-83FD-4A12-A08B-231157C5C4D4}" destId="{E9E41F4D-D04B-4FEB-AE47-D459C08F27B0}" srcOrd="0" destOrd="0" presId="urn:microsoft.com/office/officeart/2005/8/layout/pyramid2"/>
    <dgm:cxn modelId="{F26D11F9-B980-4EDC-A8C9-5C0DC041E73A}" type="presOf" srcId="{4FF7FA17-CE8F-4FE5-ABE6-98DCF4AD982F}" destId="{A5398151-CB24-4A54-B988-9A9622A84631}" srcOrd="0" destOrd="0" presId="urn:microsoft.com/office/officeart/2005/8/layout/pyramid2"/>
    <dgm:cxn modelId="{1DBCB1FD-CE89-44FB-86BD-87AF9ED8F214}" srcId="{0CD019E9-D93B-44F3-880B-4096D0792432}" destId="{93472917-822E-4289-8E48-2B8D9B7326AA}" srcOrd="1" destOrd="0" parTransId="{3DAD8434-29C1-48CB-B521-A4C809CA78CF}" sibTransId="{5029C918-E430-4FD5-B359-5D4A62DEE6E6}"/>
    <dgm:cxn modelId="{9AD1BF40-5753-4B91-BCEB-577F6FE38D1E}" type="presParOf" srcId="{4C9FB997-7CE8-482B-A50B-B9FB157807CD}" destId="{927322A5-C2F4-4013-AC16-F6807460D14A}" srcOrd="0" destOrd="0" presId="urn:microsoft.com/office/officeart/2005/8/layout/pyramid2"/>
    <dgm:cxn modelId="{9133A1BF-57C6-4DC6-879D-A0CBCED394E2}" type="presParOf" srcId="{4C9FB997-7CE8-482B-A50B-B9FB157807CD}" destId="{406E905A-0A9D-4D01-9964-E4FF1FDB7D20}" srcOrd="1" destOrd="0" presId="urn:microsoft.com/office/officeart/2005/8/layout/pyramid2"/>
    <dgm:cxn modelId="{95FDB5B9-FE19-45B6-99FB-DE975C5A3698}" type="presParOf" srcId="{406E905A-0A9D-4D01-9964-E4FF1FDB7D20}" destId="{A5398151-CB24-4A54-B988-9A9622A84631}" srcOrd="0" destOrd="0" presId="urn:microsoft.com/office/officeart/2005/8/layout/pyramid2"/>
    <dgm:cxn modelId="{756775A0-334C-4A3A-9366-01CE65374A6C}" type="presParOf" srcId="{406E905A-0A9D-4D01-9964-E4FF1FDB7D20}" destId="{BBF528D1-65DF-4AC4-9700-F93D8ED5052A}" srcOrd="1" destOrd="0" presId="urn:microsoft.com/office/officeart/2005/8/layout/pyramid2"/>
    <dgm:cxn modelId="{83EDD4B7-D7CF-4784-A0CF-F6D312A9A597}" type="presParOf" srcId="{406E905A-0A9D-4D01-9964-E4FF1FDB7D20}" destId="{B457DBBC-6DA1-417D-BDFC-B0FBD7DB4417}" srcOrd="2" destOrd="0" presId="urn:microsoft.com/office/officeart/2005/8/layout/pyramid2"/>
    <dgm:cxn modelId="{FD0752C3-FA4D-48E8-954E-FA5F00E87D7C}" type="presParOf" srcId="{406E905A-0A9D-4D01-9964-E4FF1FDB7D20}" destId="{B525E1C7-12DB-4FFF-8134-B9795FA101C9}" srcOrd="3" destOrd="0" presId="urn:microsoft.com/office/officeart/2005/8/layout/pyramid2"/>
    <dgm:cxn modelId="{5071BBCB-B467-4C3A-97ED-46189C2D4458}" type="presParOf" srcId="{406E905A-0A9D-4D01-9964-E4FF1FDB7D20}" destId="{E2E8EEC2-32B0-443B-B150-BD47B3C918C2}" srcOrd="4" destOrd="0" presId="urn:microsoft.com/office/officeart/2005/8/layout/pyramid2"/>
    <dgm:cxn modelId="{5411141F-0C4B-4D13-B44E-C2A83ADC6D38}" type="presParOf" srcId="{406E905A-0A9D-4D01-9964-E4FF1FDB7D20}" destId="{A2560127-705B-4D3B-BEF7-ACB3F1919462}" srcOrd="5" destOrd="0" presId="urn:microsoft.com/office/officeart/2005/8/layout/pyramid2"/>
    <dgm:cxn modelId="{48D5C363-07C8-4922-A15D-F4A00A68045F}" type="presParOf" srcId="{406E905A-0A9D-4D01-9964-E4FF1FDB7D20}" destId="{E9E41F4D-D04B-4FEB-AE47-D459C08F27B0}" srcOrd="6" destOrd="0" presId="urn:microsoft.com/office/officeart/2005/8/layout/pyramid2"/>
    <dgm:cxn modelId="{40DD76D0-892B-48D8-A8D2-45A86197E13E}" type="presParOf" srcId="{406E905A-0A9D-4D01-9964-E4FF1FDB7D20}" destId="{21C0FDA7-8689-4BD7-AA21-D84CDC250F7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6F2607-A3BC-4773-83EA-420056B7BC47}" type="doc">
      <dgm:prSet loTypeId="urn:microsoft.com/office/officeart/2005/8/layout/hProcess9" loCatId="process" qsTypeId="urn:microsoft.com/office/officeart/2005/8/quickstyle/simple2" qsCatId="simple" csTypeId="urn:microsoft.com/office/officeart/2005/8/colors/colorful5" csCatId="colorful" phldr="1"/>
      <dgm:spPr/>
    </dgm:pt>
    <dgm:pt modelId="{B97290BA-85C0-4199-A497-95B943CB63AA}">
      <dgm:prSet phldrT="[Texto]" custT="1"/>
      <dgm:spPr/>
      <dgm:t>
        <a:bodyPr/>
        <a:lstStyle/>
        <a:p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Parámetros de calidad</a:t>
          </a:r>
        </a:p>
      </dgm:t>
    </dgm:pt>
    <dgm:pt modelId="{4BA0D6A6-6275-402C-8A1F-596E1FC1A904}" type="parTrans" cxnId="{C137C598-A711-4B66-94EE-48D24CCE4527}">
      <dgm:prSet/>
      <dgm:spPr/>
      <dgm:t>
        <a:bodyPr/>
        <a:lstStyle/>
        <a:p>
          <a:endParaRPr lang="es-EC"/>
        </a:p>
      </dgm:t>
    </dgm:pt>
    <dgm:pt modelId="{9D6E94A6-300E-42F0-A878-582ECFF7AF7F}" type="sibTrans" cxnId="{C137C598-A711-4B66-94EE-48D24CCE4527}">
      <dgm:prSet/>
      <dgm:spPr/>
      <dgm:t>
        <a:bodyPr/>
        <a:lstStyle/>
        <a:p>
          <a:endParaRPr lang="es-EC"/>
        </a:p>
      </dgm:t>
    </dgm:pt>
    <dgm:pt modelId="{4EEFEBFC-B1C6-49FC-B7C6-1C8D8EC5CB28}">
      <dgm:prSet phldrT="[Texto]" custT="1"/>
      <dgm:spPr/>
      <dgm:t>
        <a:bodyPr/>
        <a:lstStyle/>
        <a:p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Funciones </a:t>
          </a:r>
        </a:p>
      </dgm:t>
    </dgm:pt>
    <dgm:pt modelId="{71C50A57-D558-443A-931E-7248F4967FE4}" type="parTrans" cxnId="{99D60711-F33C-43CC-BBBD-C9E3051028A5}">
      <dgm:prSet/>
      <dgm:spPr/>
      <dgm:t>
        <a:bodyPr/>
        <a:lstStyle/>
        <a:p>
          <a:endParaRPr lang="es-EC"/>
        </a:p>
      </dgm:t>
    </dgm:pt>
    <dgm:pt modelId="{A3A6C772-60AA-4C65-88B2-8760FFC74982}" type="sibTrans" cxnId="{99D60711-F33C-43CC-BBBD-C9E3051028A5}">
      <dgm:prSet/>
      <dgm:spPr/>
      <dgm:t>
        <a:bodyPr/>
        <a:lstStyle/>
        <a:p>
          <a:endParaRPr lang="es-EC"/>
        </a:p>
      </dgm:t>
    </dgm:pt>
    <dgm:pt modelId="{E44CE3D2-6943-465E-B7FA-635791028284}">
      <dgm:prSet phldrT="[Texto]" custT="1"/>
      <dgm:spPr/>
      <dgm:t>
        <a:bodyPr/>
        <a:lstStyle/>
        <a:p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Distribución en la naturaleza </a:t>
          </a:r>
        </a:p>
      </dgm:t>
    </dgm:pt>
    <dgm:pt modelId="{B299945E-DDFE-4662-933E-8724E944F3E8}" type="parTrans" cxnId="{37227CA0-E987-48A2-AFCA-E99923F65526}">
      <dgm:prSet/>
      <dgm:spPr/>
      <dgm:t>
        <a:bodyPr/>
        <a:lstStyle/>
        <a:p>
          <a:endParaRPr lang="es-EC"/>
        </a:p>
      </dgm:t>
    </dgm:pt>
    <dgm:pt modelId="{C2AE8A2E-4A28-4EF6-B2F7-E418A4A50479}" type="sibTrans" cxnId="{37227CA0-E987-48A2-AFCA-E99923F65526}">
      <dgm:prSet/>
      <dgm:spPr/>
      <dgm:t>
        <a:bodyPr/>
        <a:lstStyle/>
        <a:p>
          <a:endParaRPr lang="es-EC"/>
        </a:p>
      </dgm:t>
    </dgm:pt>
    <dgm:pt modelId="{97806561-47B0-40AB-8EBF-2B7AB02B1080}" type="pres">
      <dgm:prSet presAssocID="{666F2607-A3BC-4773-83EA-420056B7BC47}" presName="CompostProcess" presStyleCnt="0">
        <dgm:presLayoutVars>
          <dgm:dir/>
          <dgm:resizeHandles val="exact"/>
        </dgm:presLayoutVars>
      </dgm:prSet>
      <dgm:spPr/>
    </dgm:pt>
    <dgm:pt modelId="{940E5B5B-81CA-4C1E-BFBD-A2DE34BA646E}" type="pres">
      <dgm:prSet presAssocID="{666F2607-A3BC-4773-83EA-420056B7BC47}" presName="arrow" presStyleLbl="bgShp" presStyleIdx="0" presStyleCnt="1" custLinFactNeighborY="-884"/>
      <dgm:spPr>
        <a:solidFill>
          <a:srgbClr val="D26464"/>
        </a:solidFill>
      </dgm:spPr>
    </dgm:pt>
    <dgm:pt modelId="{1AC399FE-FDEA-4AB6-923A-F31F286E1DE8}" type="pres">
      <dgm:prSet presAssocID="{666F2607-A3BC-4773-83EA-420056B7BC47}" presName="linearProcess" presStyleCnt="0"/>
      <dgm:spPr/>
    </dgm:pt>
    <dgm:pt modelId="{1931DA13-4FEA-4F5F-B24D-C234380535E2}" type="pres">
      <dgm:prSet presAssocID="{B97290BA-85C0-4199-A497-95B943CB63AA}" presName="textNode" presStyleLbl="node1" presStyleIdx="0" presStyleCnt="3">
        <dgm:presLayoutVars>
          <dgm:bulletEnabled val="1"/>
        </dgm:presLayoutVars>
      </dgm:prSet>
      <dgm:spPr/>
    </dgm:pt>
    <dgm:pt modelId="{E9F9F1F0-54A5-484C-8F47-DD4BD9F36FF2}" type="pres">
      <dgm:prSet presAssocID="{9D6E94A6-300E-42F0-A878-582ECFF7AF7F}" presName="sibTrans" presStyleCnt="0"/>
      <dgm:spPr/>
    </dgm:pt>
    <dgm:pt modelId="{E6EE7C25-EC59-4F4C-AA3F-780333948523}" type="pres">
      <dgm:prSet presAssocID="{4EEFEBFC-B1C6-49FC-B7C6-1C8D8EC5CB28}" presName="textNode" presStyleLbl="node1" presStyleIdx="1" presStyleCnt="3">
        <dgm:presLayoutVars>
          <dgm:bulletEnabled val="1"/>
        </dgm:presLayoutVars>
      </dgm:prSet>
      <dgm:spPr/>
    </dgm:pt>
    <dgm:pt modelId="{65410831-A18E-466D-853F-FE4893BA54D0}" type="pres">
      <dgm:prSet presAssocID="{A3A6C772-60AA-4C65-88B2-8760FFC74982}" presName="sibTrans" presStyleCnt="0"/>
      <dgm:spPr/>
    </dgm:pt>
    <dgm:pt modelId="{39DD2429-B962-44AA-BBC2-8AFEDADCEDD6}" type="pres">
      <dgm:prSet presAssocID="{E44CE3D2-6943-465E-B7FA-63579102828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9D60711-F33C-43CC-BBBD-C9E3051028A5}" srcId="{666F2607-A3BC-4773-83EA-420056B7BC47}" destId="{4EEFEBFC-B1C6-49FC-B7C6-1C8D8EC5CB28}" srcOrd="1" destOrd="0" parTransId="{71C50A57-D558-443A-931E-7248F4967FE4}" sibTransId="{A3A6C772-60AA-4C65-88B2-8760FFC74982}"/>
    <dgm:cxn modelId="{664EF51A-AD15-47DF-BD53-6A0F8FF5C3D8}" type="presOf" srcId="{4EEFEBFC-B1C6-49FC-B7C6-1C8D8EC5CB28}" destId="{E6EE7C25-EC59-4F4C-AA3F-780333948523}" srcOrd="0" destOrd="0" presId="urn:microsoft.com/office/officeart/2005/8/layout/hProcess9"/>
    <dgm:cxn modelId="{C137C598-A711-4B66-94EE-48D24CCE4527}" srcId="{666F2607-A3BC-4773-83EA-420056B7BC47}" destId="{B97290BA-85C0-4199-A497-95B943CB63AA}" srcOrd="0" destOrd="0" parTransId="{4BA0D6A6-6275-402C-8A1F-596E1FC1A904}" sibTransId="{9D6E94A6-300E-42F0-A878-582ECFF7AF7F}"/>
    <dgm:cxn modelId="{37227CA0-E987-48A2-AFCA-E99923F65526}" srcId="{666F2607-A3BC-4773-83EA-420056B7BC47}" destId="{E44CE3D2-6943-465E-B7FA-635791028284}" srcOrd="2" destOrd="0" parTransId="{B299945E-DDFE-4662-933E-8724E944F3E8}" sibTransId="{C2AE8A2E-4A28-4EF6-B2F7-E418A4A50479}"/>
    <dgm:cxn modelId="{E5AD9DA9-D89C-41D6-8970-49804E44E12B}" type="presOf" srcId="{666F2607-A3BC-4773-83EA-420056B7BC47}" destId="{97806561-47B0-40AB-8EBF-2B7AB02B1080}" srcOrd="0" destOrd="0" presId="urn:microsoft.com/office/officeart/2005/8/layout/hProcess9"/>
    <dgm:cxn modelId="{B51B97B5-F421-4371-9CEF-F4215A8F972F}" type="presOf" srcId="{E44CE3D2-6943-465E-B7FA-635791028284}" destId="{39DD2429-B962-44AA-BBC2-8AFEDADCEDD6}" srcOrd="0" destOrd="0" presId="urn:microsoft.com/office/officeart/2005/8/layout/hProcess9"/>
    <dgm:cxn modelId="{7659B3F6-CE54-45AF-B19B-10A8403E06C6}" type="presOf" srcId="{B97290BA-85C0-4199-A497-95B943CB63AA}" destId="{1931DA13-4FEA-4F5F-B24D-C234380535E2}" srcOrd="0" destOrd="0" presId="urn:microsoft.com/office/officeart/2005/8/layout/hProcess9"/>
    <dgm:cxn modelId="{BFF66356-97F0-4585-ADFE-35FC037E4BDE}" type="presParOf" srcId="{97806561-47B0-40AB-8EBF-2B7AB02B1080}" destId="{940E5B5B-81CA-4C1E-BFBD-A2DE34BA646E}" srcOrd="0" destOrd="0" presId="urn:microsoft.com/office/officeart/2005/8/layout/hProcess9"/>
    <dgm:cxn modelId="{6CAEA29A-1AD4-4CF2-B81D-81818A3BD74F}" type="presParOf" srcId="{97806561-47B0-40AB-8EBF-2B7AB02B1080}" destId="{1AC399FE-FDEA-4AB6-923A-F31F286E1DE8}" srcOrd="1" destOrd="0" presId="urn:microsoft.com/office/officeart/2005/8/layout/hProcess9"/>
    <dgm:cxn modelId="{CA3C34BF-5AF7-4AC2-B1B4-A418C7556879}" type="presParOf" srcId="{1AC399FE-FDEA-4AB6-923A-F31F286E1DE8}" destId="{1931DA13-4FEA-4F5F-B24D-C234380535E2}" srcOrd="0" destOrd="0" presId="urn:microsoft.com/office/officeart/2005/8/layout/hProcess9"/>
    <dgm:cxn modelId="{CA4E5F64-7DB2-443F-808E-D3C7843542E2}" type="presParOf" srcId="{1AC399FE-FDEA-4AB6-923A-F31F286E1DE8}" destId="{E9F9F1F0-54A5-484C-8F47-DD4BD9F36FF2}" srcOrd="1" destOrd="0" presId="urn:microsoft.com/office/officeart/2005/8/layout/hProcess9"/>
    <dgm:cxn modelId="{53BA4BB8-156D-48B5-B224-8346219148D4}" type="presParOf" srcId="{1AC399FE-FDEA-4AB6-923A-F31F286E1DE8}" destId="{E6EE7C25-EC59-4F4C-AA3F-780333948523}" srcOrd="2" destOrd="0" presId="urn:microsoft.com/office/officeart/2005/8/layout/hProcess9"/>
    <dgm:cxn modelId="{9437329D-ED9D-423F-9CFE-E7EA9626A5A4}" type="presParOf" srcId="{1AC399FE-FDEA-4AB6-923A-F31F286E1DE8}" destId="{65410831-A18E-466D-853F-FE4893BA54D0}" srcOrd="3" destOrd="0" presId="urn:microsoft.com/office/officeart/2005/8/layout/hProcess9"/>
    <dgm:cxn modelId="{481F72A8-9516-4A9D-9094-609A5E78796E}" type="presParOf" srcId="{1AC399FE-FDEA-4AB6-923A-F31F286E1DE8}" destId="{39DD2429-B962-44AA-BBC2-8AFEDADCEDD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A5BCEE-D944-4E2E-A6CA-577B0FE2EBC1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DD2CA038-C374-4252-B262-8D63EE5B6BDB}">
      <dgm:prSet phldrT="[Texto]" custT="1"/>
      <dgm:spPr>
        <a:ln w="19050">
          <a:solidFill>
            <a:srgbClr val="5DAB86"/>
          </a:solidFill>
        </a:ln>
      </dgm:spPr>
      <dgm:t>
        <a:bodyPr/>
        <a:lstStyle/>
        <a:p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Residuales domésticas</a:t>
          </a:r>
        </a:p>
      </dgm:t>
    </dgm:pt>
    <dgm:pt modelId="{4FCC3E7B-7288-418A-A977-F21D9F93978F}" type="parTrans" cxnId="{A209DD65-DE47-4957-9F46-0B65DB392E0B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827CA7-BA62-4C75-B6A3-60E04D1A6ED5}" type="sibTrans" cxnId="{A209DD65-DE47-4957-9F46-0B65DB392E0B}">
      <dgm:prSet custT="1"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2CF4DD-9C5D-43D9-A9C4-6ED8662B1972}">
      <dgm:prSet phldrT="[Texto]" custT="1"/>
      <dgm:spPr>
        <a:ln w="19050">
          <a:solidFill>
            <a:srgbClr val="5DAB86"/>
          </a:solidFill>
        </a:ln>
      </dgm:spPr>
      <dgm:t>
        <a:bodyPr/>
        <a:lstStyle/>
        <a:p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Aguas pluviales</a:t>
          </a:r>
        </a:p>
      </dgm:t>
    </dgm:pt>
    <dgm:pt modelId="{2A184911-74C2-43A2-9DE7-83E369E953A6}" type="parTrans" cxnId="{4885FF7D-AE71-4445-8056-055E3E7FAB3E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3231FF-4643-45FD-B883-57D4E2BCF6AC}" type="sibTrans" cxnId="{4885FF7D-AE71-4445-8056-055E3E7FAB3E}">
      <dgm:prSet custT="1"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8FDCBE-A56E-4F53-9256-66F2D832BF67}">
      <dgm:prSet phldrT="[Texto]" custT="1"/>
      <dgm:spPr>
        <a:ln w="19050">
          <a:solidFill>
            <a:srgbClr val="5DAB86"/>
          </a:solidFill>
        </a:ln>
      </dgm:spPr>
      <dgm:t>
        <a:bodyPr/>
        <a:lstStyle/>
        <a:p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Aguas Agrarias</a:t>
          </a:r>
        </a:p>
      </dgm:t>
    </dgm:pt>
    <dgm:pt modelId="{19DD2B43-25E1-4E12-B125-666C56387DB4}" type="parTrans" cxnId="{8B79A584-6035-4B36-80BE-15845B082A84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62F49B-F0A0-4D40-84DB-738E283E0B74}" type="sibTrans" cxnId="{8B79A584-6035-4B36-80BE-15845B082A84}">
      <dgm:prSet custT="1"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8923FE-4704-4317-9F6C-E908CA0CA2D6}">
      <dgm:prSet phldrT="[Texto]"/>
      <dgm:spPr>
        <a:ln w="19050">
          <a:solidFill>
            <a:srgbClr val="5DAB86"/>
          </a:solidFill>
        </a:ln>
      </dgm:spPr>
      <dgm:t>
        <a:bodyPr/>
        <a:lstStyle/>
        <a:p>
          <a:r>
            <a:rPr lang="es-EC" dirty="0">
              <a:latin typeface="Arial" panose="020B0604020202020204" pitchFamily="34" charset="0"/>
              <a:cs typeface="Arial" panose="020B0604020202020204" pitchFamily="34" charset="0"/>
            </a:rPr>
            <a:t>Residuales industriales</a:t>
          </a:r>
        </a:p>
      </dgm:t>
    </dgm:pt>
    <dgm:pt modelId="{EACA0736-E28C-4CED-8648-6DA4B5CCD787}" type="parTrans" cxnId="{AF7875AD-B233-400D-9A19-F59AD9B714D4}">
      <dgm:prSet/>
      <dgm:spPr/>
      <dgm:t>
        <a:bodyPr/>
        <a:lstStyle/>
        <a:p>
          <a:endParaRPr lang="es-EC"/>
        </a:p>
      </dgm:t>
    </dgm:pt>
    <dgm:pt modelId="{C54EB739-F301-4B25-B51D-EAD4DB1175EF}" type="sibTrans" cxnId="{AF7875AD-B233-400D-9A19-F59AD9B714D4}">
      <dgm:prSet/>
      <dgm:spPr/>
      <dgm:t>
        <a:bodyPr/>
        <a:lstStyle/>
        <a:p>
          <a:endParaRPr lang="es-EC"/>
        </a:p>
      </dgm:t>
    </dgm:pt>
    <dgm:pt modelId="{5ECD8586-10AC-4496-BE47-71D56A3F664F}" type="pres">
      <dgm:prSet presAssocID="{75A5BCEE-D944-4E2E-A6CA-577B0FE2EBC1}" presName="linear" presStyleCnt="0">
        <dgm:presLayoutVars>
          <dgm:dir/>
          <dgm:animLvl val="lvl"/>
          <dgm:resizeHandles val="exact"/>
        </dgm:presLayoutVars>
      </dgm:prSet>
      <dgm:spPr/>
    </dgm:pt>
    <dgm:pt modelId="{30E5AA36-E6CC-4373-A917-6B0B4AA64EF6}" type="pres">
      <dgm:prSet presAssocID="{DD2CA038-C374-4252-B262-8D63EE5B6BDB}" presName="parentLin" presStyleCnt="0"/>
      <dgm:spPr/>
    </dgm:pt>
    <dgm:pt modelId="{9F9A0BEA-6981-4FBF-8B13-F9913F56EE4E}" type="pres">
      <dgm:prSet presAssocID="{DD2CA038-C374-4252-B262-8D63EE5B6BDB}" presName="parentLeftMargin" presStyleLbl="node1" presStyleIdx="0" presStyleCnt="4"/>
      <dgm:spPr/>
    </dgm:pt>
    <dgm:pt modelId="{E9BB32BC-3C60-4740-BFA8-EA1F23B7358D}" type="pres">
      <dgm:prSet presAssocID="{DD2CA038-C374-4252-B262-8D63EE5B6BDB}" presName="parentText" presStyleLbl="node1" presStyleIdx="0" presStyleCnt="4" custLinFactX="-2412" custLinFactNeighborX="-100000" custLinFactNeighborY="12174">
        <dgm:presLayoutVars>
          <dgm:chMax val="0"/>
          <dgm:bulletEnabled val="1"/>
        </dgm:presLayoutVars>
      </dgm:prSet>
      <dgm:spPr/>
    </dgm:pt>
    <dgm:pt modelId="{0565FC87-3473-41CC-A12E-AD3B41AAADD5}" type="pres">
      <dgm:prSet presAssocID="{DD2CA038-C374-4252-B262-8D63EE5B6BDB}" presName="negativeSpace" presStyleCnt="0"/>
      <dgm:spPr/>
    </dgm:pt>
    <dgm:pt modelId="{3228CBDF-553D-42CE-A541-346315A50357}" type="pres">
      <dgm:prSet presAssocID="{DD2CA038-C374-4252-B262-8D63EE5B6BDB}" presName="childText" presStyleLbl="conFgAcc1" presStyleIdx="0" presStyleCnt="4">
        <dgm:presLayoutVars>
          <dgm:bulletEnabled val="1"/>
        </dgm:presLayoutVars>
      </dgm:prSet>
      <dgm:spPr>
        <a:noFill/>
        <a:ln>
          <a:noFill/>
        </a:ln>
      </dgm:spPr>
    </dgm:pt>
    <dgm:pt modelId="{4D8B3E8D-98C7-4612-A9A5-B139AC6BE7DA}" type="pres">
      <dgm:prSet presAssocID="{AA827CA7-BA62-4C75-B6A3-60E04D1A6ED5}" presName="spaceBetweenRectangles" presStyleCnt="0"/>
      <dgm:spPr/>
    </dgm:pt>
    <dgm:pt modelId="{246D9306-F3C1-4396-B85E-A5BEDA013EF3}" type="pres">
      <dgm:prSet presAssocID="{618923FE-4704-4317-9F6C-E908CA0CA2D6}" presName="parentLin" presStyleCnt="0"/>
      <dgm:spPr/>
    </dgm:pt>
    <dgm:pt modelId="{CCE37A3D-3E3D-45AF-8870-84587ED6AA0B}" type="pres">
      <dgm:prSet presAssocID="{618923FE-4704-4317-9F6C-E908CA0CA2D6}" presName="parentLeftMargin" presStyleLbl="node1" presStyleIdx="0" presStyleCnt="4"/>
      <dgm:spPr/>
    </dgm:pt>
    <dgm:pt modelId="{70E9C240-09F8-432C-95DE-31E14812688C}" type="pres">
      <dgm:prSet presAssocID="{618923FE-4704-4317-9F6C-E908CA0CA2D6}" presName="parentText" presStyleLbl="node1" presStyleIdx="1" presStyleCnt="4" custLinFactNeighborX="-69798" custLinFactNeighborY="-28156">
        <dgm:presLayoutVars>
          <dgm:chMax val="0"/>
          <dgm:bulletEnabled val="1"/>
        </dgm:presLayoutVars>
      </dgm:prSet>
      <dgm:spPr/>
    </dgm:pt>
    <dgm:pt modelId="{FB34CA2B-D869-40CC-BCD5-650F661E7033}" type="pres">
      <dgm:prSet presAssocID="{618923FE-4704-4317-9F6C-E908CA0CA2D6}" presName="negativeSpace" presStyleCnt="0"/>
      <dgm:spPr/>
    </dgm:pt>
    <dgm:pt modelId="{946B20DE-4924-4D39-A3D0-F0CEDDFCA743}" type="pres">
      <dgm:prSet presAssocID="{618923FE-4704-4317-9F6C-E908CA0CA2D6}" presName="childText" presStyleLbl="conFgAcc1" presStyleIdx="1" presStyleCnt="4">
        <dgm:presLayoutVars>
          <dgm:bulletEnabled val="1"/>
        </dgm:presLayoutVars>
      </dgm:prSet>
      <dgm:spPr>
        <a:noFill/>
        <a:ln>
          <a:noFill/>
        </a:ln>
      </dgm:spPr>
    </dgm:pt>
    <dgm:pt modelId="{EAABCC39-C468-44E0-9263-98F0C42C6D5B}" type="pres">
      <dgm:prSet presAssocID="{C54EB739-F301-4B25-B51D-EAD4DB1175EF}" presName="spaceBetweenRectangles" presStyleCnt="0"/>
      <dgm:spPr/>
    </dgm:pt>
    <dgm:pt modelId="{16212294-A385-41A2-85A1-6E73761B9ED2}" type="pres">
      <dgm:prSet presAssocID="{7B2CF4DD-9C5D-43D9-A9C4-6ED8662B1972}" presName="parentLin" presStyleCnt="0"/>
      <dgm:spPr/>
    </dgm:pt>
    <dgm:pt modelId="{D3DADBED-5C57-4B3D-89DB-54A7F3DE3FBC}" type="pres">
      <dgm:prSet presAssocID="{7B2CF4DD-9C5D-43D9-A9C4-6ED8662B1972}" presName="parentLeftMargin" presStyleLbl="node1" presStyleIdx="1" presStyleCnt="4"/>
      <dgm:spPr/>
    </dgm:pt>
    <dgm:pt modelId="{D8F811DE-841F-4E39-B56F-CFB4DF31CC2D}" type="pres">
      <dgm:prSet presAssocID="{7B2CF4DD-9C5D-43D9-A9C4-6ED8662B1972}" presName="parentText" presStyleLbl="node1" presStyleIdx="2" presStyleCnt="4" custLinFactNeighborX="-8289" custLinFactNeighborY="-60308">
        <dgm:presLayoutVars>
          <dgm:chMax val="0"/>
          <dgm:bulletEnabled val="1"/>
        </dgm:presLayoutVars>
      </dgm:prSet>
      <dgm:spPr/>
    </dgm:pt>
    <dgm:pt modelId="{732C152A-DEB2-4045-A550-DA156BEAD1A2}" type="pres">
      <dgm:prSet presAssocID="{7B2CF4DD-9C5D-43D9-A9C4-6ED8662B1972}" presName="negativeSpace" presStyleCnt="0"/>
      <dgm:spPr/>
    </dgm:pt>
    <dgm:pt modelId="{C1BBAA05-5BC6-4CD1-AE0D-D4480B941654}" type="pres">
      <dgm:prSet presAssocID="{7B2CF4DD-9C5D-43D9-A9C4-6ED8662B1972}" presName="childText" presStyleLbl="conFgAcc1" presStyleIdx="2" presStyleCnt="4">
        <dgm:presLayoutVars>
          <dgm:bulletEnabled val="1"/>
        </dgm:presLayoutVars>
      </dgm:prSet>
      <dgm:spPr>
        <a:noFill/>
        <a:ln>
          <a:noFill/>
        </a:ln>
      </dgm:spPr>
    </dgm:pt>
    <dgm:pt modelId="{A9B68944-DF40-42D0-9738-FBA573E9FE77}" type="pres">
      <dgm:prSet presAssocID="{C33231FF-4643-45FD-B883-57D4E2BCF6AC}" presName="spaceBetweenRectangles" presStyleCnt="0"/>
      <dgm:spPr/>
    </dgm:pt>
    <dgm:pt modelId="{834D037D-1252-4486-903D-781D5EDE6977}" type="pres">
      <dgm:prSet presAssocID="{228FDCBE-A56E-4F53-9256-66F2D832BF67}" presName="parentLin" presStyleCnt="0"/>
      <dgm:spPr/>
    </dgm:pt>
    <dgm:pt modelId="{1AABFA14-917F-4ED9-8C78-2C47B96714A4}" type="pres">
      <dgm:prSet presAssocID="{228FDCBE-A56E-4F53-9256-66F2D832BF67}" presName="parentLeftMargin" presStyleLbl="node1" presStyleIdx="2" presStyleCnt="4"/>
      <dgm:spPr/>
    </dgm:pt>
    <dgm:pt modelId="{B0B611FF-133B-4BC6-8CBC-D906463125E6}" type="pres">
      <dgm:prSet presAssocID="{228FDCBE-A56E-4F53-9256-66F2D832BF67}" presName="parentText" presStyleLbl="node1" presStyleIdx="3" presStyleCnt="4" custLinFactNeighborX="50085" custLinFactNeighborY="-93902">
        <dgm:presLayoutVars>
          <dgm:chMax val="0"/>
          <dgm:bulletEnabled val="1"/>
        </dgm:presLayoutVars>
      </dgm:prSet>
      <dgm:spPr/>
    </dgm:pt>
    <dgm:pt modelId="{BB76D945-F6C9-4C9C-AB18-B58F77BB97CD}" type="pres">
      <dgm:prSet presAssocID="{228FDCBE-A56E-4F53-9256-66F2D832BF67}" presName="negativeSpace" presStyleCnt="0"/>
      <dgm:spPr/>
    </dgm:pt>
    <dgm:pt modelId="{AAB4FE04-BE27-4941-A7AC-3ED575F3A79C}" type="pres">
      <dgm:prSet presAssocID="{228FDCBE-A56E-4F53-9256-66F2D832BF67}" presName="childText" presStyleLbl="conFgAcc1" presStyleIdx="3" presStyleCnt="4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A0535E09-ABDE-44EF-AF0A-7D9EA90F17CA}" type="presOf" srcId="{228FDCBE-A56E-4F53-9256-66F2D832BF67}" destId="{B0B611FF-133B-4BC6-8CBC-D906463125E6}" srcOrd="1" destOrd="0" presId="urn:microsoft.com/office/officeart/2005/8/layout/list1"/>
    <dgm:cxn modelId="{A9B92C0B-683C-44CF-A5AC-9C8F2F991F6B}" type="presOf" srcId="{75A5BCEE-D944-4E2E-A6CA-577B0FE2EBC1}" destId="{5ECD8586-10AC-4496-BE47-71D56A3F664F}" srcOrd="0" destOrd="0" presId="urn:microsoft.com/office/officeart/2005/8/layout/list1"/>
    <dgm:cxn modelId="{DAE39031-D963-4676-AB45-458F331B817B}" type="presOf" srcId="{DD2CA038-C374-4252-B262-8D63EE5B6BDB}" destId="{E9BB32BC-3C60-4740-BFA8-EA1F23B7358D}" srcOrd="1" destOrd="0" presId="urn:microsoft.com/office/officeart/2005/8/layout/list1"/>
    <dgm:cxn modelId="{A209DD65-DE47-4957-9F46-0B65DB392E0B}" srcId="{75A5BCEE-D944-4E2E-A6CA-577B0FE2EBC1}" destId="{DD2CA038-C374-4252-B262-8D63EE5B6BDB}" srcOrd="0" destOrd="0" parTransId="{4FCC3E7B-7288-418A-A977-F21D9F93978F}" sibTransId="{AA827CA7-BA62-4C75-B6A3-60E04D1A6ED5}"/>
    <dgm:cxn modelId="{FF368B4E-700C-4E21-91BA-3344AA1A0775}" type="presOf" srcId="{618923FE-4704-4317-9F6C-E908CA0CA2D6}" destId="{70E9C240-09F8-432C-95DE-31E14812688C}" srcOrd="1" destOrd="0" presId="urn:microsoft.com/office/officeart/2005/8/layout/list1"/>
    <dgm:cxn modelId="{A6FA8D4F-8CF8-4E09-BDF6-EA35120F0FD4}" type="presOf" srcId="{228FDCBE-A56E-4F53-9256-66F2D832BF67}" destId="{1AABFA14-917F-4ED9-8C78-2C47B96714A4}" srcOrd="0" destOrd="0" presId="urn:microsoft.com/office/officeart/2005/8/layout/list1"/>
    <dgm:cxn modelId="{4885FF7D-AE71-4445-8056-055E3E7FAB3E}" srcId="{75A5BCEE-D944-4E2E-A6CA-577B0FE2EBC1}" destId="{7B2CF4DD-9C5D-43D9-A9C4-6ED8662B1972}" srcOrd="2" destOrd="0" parTransId="{2A184911-74C2-43A2-9DE7-83E369E953A6}" sibTransId="{C33231FF-4643-45FD-B883-57D4E2BCF6AC}"/>
    <dgm:cxn modelId="{8B79A584-6035-4B36-80BE-15845B082A84}" srcId="{75A5BCEE-D944-4E2E-A6CA-577B0FE2EBC1}" destId="{228FDCBE-A56E-4F53-9256-66F2D832BF67}" srcOrd="3" destOrd="0" parTransId="{19DD2B43-25E1-4E12-B125-666C56387DB4}" sibTransId="{B862F49B-F0A0-4D40-84DB-738E283E0B74}"/>
    <dgm:cxn modelId="{45A1508E-4DCC-40E0-892C-F2C965DA58B2}" type="presOf" srcId="{DD2CA038-C374-4252-B262-8D63EE5B6BDB}" destId="{9F9A0BEA-6981-4FBF-8B13-F9913F56EE4E}" srcOrd="0" destOrd="0" presId="urn:microsoft.com/office/officeart/2005/8/layout/list1"/>
    <dgm:cxn modelId="{97B87CA3-8BAD-42A4-BDE1-6D386D3DE856}" type="presOf" srcId="{7B2CF4DD-9C5D-43D9-A9C4-6ED8662B1972}" destId="{D3DADBED-5C57-4B3D-89DB-54A7F3DE3FBC}" srcOrd="0" destOrd="0" presId="urn:microsoft.com/office/officeart/2005/8/layout/list1"/>
    <dgm:cxn modelId="{AF7875AD-B233-400D-9A19-F59AD9B714D4}" srcId="{75A5BCEE-D944-4E2E-A6CA-577B0FE2EBC1}" destId="{618923FE-4704-4317-9F6C-E908CA0CA2D6}" srcOrd="1" destOrd="0" parTransId="{EACA0736-E28C-4CED-8648-6DA4B5CCD787}" sibTransId="{C54EB739-F301-4B25-B51D-EAD4DB1175EF}"/>
    <dgm:cxn modelId="{F0F9BFBE-EE82-4891-A819-3C2772A4ED66}" type="presOf" srcId="{7B2CF4DD-9C5D-43D9-A9C4-6ED8662B1972}" destId="{D8F811DE-841F-4E39-B56F-CFB4DF31CC2D}" srcOrd="1" destOrd="0" presId="urn:microsoft.com/office/officeart/2005/8/layout/list1"/>
    <dgm:cxn modelId="{47215FD9-9A27-41D6-AEC9-C3538E55D5BB}" type="presOf" srcId="{618923FE-4704-4317-9F6C-E908CA0CA2D6}" destId="{CCE37A3D-3E3D-45AF-8870-84587ED6AA0B}" srcOrd="0" destOrd="0" presId="urn:microsoft.com/office/officeart/2005/8/layout/list1"/>
    <dgm:cxn modelId="{6AD80555-BC75-4175-9738-8FF724A49140}" type="presParOf" srcId="{5ECD8586-10AC-4496-BE47-71D56A3F664F}" destId="{30E5AA36-E6CC-4373-A917-6B0B4AA64EF6}" srcOrd="0" destOrd="0" presId="urn:microsoft.com/office/officeart/2005/8/layout/list1"/>
    <dgm:cxn modelId="{C77BD3EC-43B0-4E99-B996-ECA83CFD0DBD}" type="presParOf" srcId="{30E5AA36-E6CC-4373-A917-6B0B4AA64EF6}" destId="{9F9A0BEA-6981-4FBF-8B13-F9913F56EE4E}" srcOrd="0" destOrd="0" presId="urn:microsoft.com/office/officeart/2005/8/layout/list1"/>
    <dgm:cxn modelId="{5EF5C463-A8A4-4A29-A90E-2D6110D69C86}" type="presParOf" srcId="{30E5AA36-E6CC-4373-A917-6B0B4AA64EF6}" destId="{E9BB32BC-3C60-4740-BFA8-EA1F23B7358D}" srcOrd="1" destOrd="0" presId="urn:microsoft.com/office/officeart/2005/8/layout/list1"/>
    <dgm:cxn modelId="{9184D9FB-86D7-4EE8-AF9E-86B92769D76C}" type="presParOf" srcId="{5ECD8586-10AC-4496-BE47-71D56A3F664F}" destId="{0565FC87-3473-41CC-A12E-AD3B41AAADD5}" srcOrd="1" destOrd="0" presId="urn:microsoft.com/office/officeart/2005/8/layout/list1"/>
    <dgm:cxn modelId="{2EFE79A8-118F-4CE4-976F-AF97E5ED8F1B}" type="presParOf" srcId="{5ECD8586-10AC-4496-BE47-71D56A3F664F}" destId="{3228CBDF-553D-42CE-A541-346315A50357}" srcOrd="2" destOrd="0" presId="urn:microsoft.com/office/officeart/2005/8/layout/list1"/>
    <dgm:cxn modelId="{D07E36B4-4E3A-4987-AE44-04B5A88E8DBB}" type="presParOf" srcId="{5ECD8586-10AC-4496-BE47-71D56A3F664F}" destId="{4D8B3E8D-98C7-4612-A9A5-B139AC6BE7DA}" srcOrd="3" destOrd="0" presId="urn:microsoft.com/office/officeart/2005/8/layout/list1"/>
    <dgm:cxn modelId="{140AF5A4-C80A-4E86-8D45-B23A8F2BA3D1}" type="presParOf" srcId="{5ECD8586-10AC-4496-BE47-71D56A3F664F}" destId="{246D9306-F3C1-4396-B85E-A5BEDA013EF3}" srcOrd="4" destOrd="0" presId="urn:microsoft.com/office/officeart/2005/8/layout/list1"/>
    <dgm:cxn modelId="{77E72A9B-4E27-4985-A936-35A2BF98C014}" type="presParOf" srcId="{246D9306-F3C1-4396-B85E-A5BEDA013EF3}" destId="{CCE37A3D-3E3D-45AF-8870-84587ED6AA0B}" srcOrd="0" destOrd="0" presId="urn:microsoft.com/office/officeart/2005/8/layout/list1"/>
    <dgm:cxn modelId="{74E72258-A15F-443B-A0E0-5DB88792313F}" type="presParOf" srcId="{246D9306-F3C1-4396-B85E-A5BEDA013EF3}" destId="{70E9C240-09F8-432C-95DE-31E14812688C}" srcOrd="1" destOrd="0" presId="urn:microsoft.com/office/officeart/2005/8/layout/list1"/>
    <dgm:cxn modelId="{E1EA31FC-98F0-4BFA-BDB1-A29F8CBB7F34}" type="presParOf" srcId="{5ECD8586-10AC-4496-BE47-71D56A3F664F}" destId="{FB34CA2B-D869-40CC-BCD5-650F661E7033}" srcOrd="5" destOrd="0" presId="urn:microsoft.com/office/officeart/2005/8/layout/list1"/>
    <dgm:cxn modelId="{31B043A7-B88D-4598-88D7-9C48E2AF9A9A}" type="presParOf" srcId="{5ECD8586-10AC-4496-BE47-71D56A3F664F}" destId="{946B20DE-4924-4D39-A3D0-F0CEDDFCA743}" srcOrd="6" destOrd="0" presId="urn:microsoft.com/office/officeart/2005/8/layout/list1"/>
    <dgm:cxn modelId="{2BA6AA7E-5E98-4BF9-B4AD-EFE4A99DBF7A}" type="presParOf" srcId="{5ECD8586-10AC-4496-BE47-71D56A3F664F}" destId="{EAABCC39-C468-44E0-9263-98F0C42C6D5B}" srcOrd="7" destOrd="0" presId="urn:microsoft.com/office/officeart/2005/8/layout/list1"/>
    <dgm:cxn modelId="{44F2135D-97D5-4658-8429-C5C4774FEF3F}" type="presParOf" srcId="{5ECD8586-10AC-4496-BE47-71D56A3F664F}" destId="{16212294-A385-41A2-85A1-6E73761B9ED2}" srcOrd="8" destOrd="0" presId="urn:microsoft.com/office/officeart/2005/8/layout/list1"/>
    <dgm:cxn modelId="{1D2998A9-2F52-4A53-8511-7900CF08E756}" type="presParOf" srcId="{16212294-A385-41A2-85A1-6E73761B9ED2}" destId="{D3DADBED-5C57-4B3D-89DB-54A7F3DE3FBC}" srcOrd="0" destOrd="0" presId="urn:microsoft.com/office/officeart/2005/8/layout/list1"/>
    <dgm:cxn modelId="{A28CFED8-9533-4BA3-A619-E11573101421}" type="presParOf" srcId="{16212294-A385-41A2-85A1-6E73761B9ED2}" destId="{D8F811DE-841F-4E39-B56F-CFB4DF31CC2D}" srcOrd="1" destOrd="0" presId="urn:microsoft.com/office/officeart/2005/8/layout/list1"/>
    <dgm:cxn modelId="{010611AF-4EF6-40E9-A021-BA7CE3ECF145}" type="presParOf" srcId="{5ECD8586-10AC-4496-BE47-71D56A3F664F}" destId="{732C152A-DEB2-4045-A550-DA156BEAD1A2}" srcOrd="9" destOrd="0" presId="urn:microsoft.com/office/officeart/2005/8/layout/list1"/>
    <dgm:cxn modelId="{E7B5D56C-1567-4531-851F-E51F7B6445E7}" type="presParOf" srcId="{5ECD8586-10AC-4496-BE47-71D56A3F664F}" destId="{C1BBAA05-5BC6-4CD1-AE0D-D4480B941654}" srcOrd="10" destOrd="0" presId="urn:microsoft.com/office/officeart/2005/8/layout/list1"/>
    <dgm:cxn modelId="{CCA43F69-EDD8-40D4-88D8-FB0C1AE7D453}" type="presParOf" srcId="{5ECD8586-10AC-4496-BE47-71D56A3F664F}" destId="{A9B68944-DF40-42D0-9738-FBA573E9FE77}" srcOrd="11" destOrd="0" presId="urn:microsoft.com/office/officeart/2005/8/layout/list1"/>
    <dgm:cxn modelId="{692A1250-4C98-424C-8760-927075825C61}" type="presParOf" srcId="{5ECD8586-10AC-4496-BE47-71D56A3F664F}" destId="{834D037D-1252-4486-903D-781D5EDE6977}" srcOrd="12" destOrd="0" presId="urn:microsoft.com/office/officeart/2005/8/layout/list1"/>
    <dgm:cxn modelId="{AF6AFDC6-4463-48A8-AC0C-B645A938C4C6}" type="presParOf" srcId="{834D037D-1252-4486-903D-781D5EDE6977}" destId="{1AABFA14-917F-4ED9-8C78-2C47B96714A4}" srcOrd="0" destOrd="0" presId="urn:microsoft.com/office/officeart/2005/8/layout/list1"/>
    <dgm:cxn modelId="{501204BE-A167-4E93-9979-AC40B217BBCF}" type="presParOf" srcId="{834D037D-1252-4486-903D-781D5EDE6977}" destId="{B0B611FF-133B-4BC6-8CBC-D906463125E6}" srcOrd="1" destOrd="0" presId="urn:microsoft.com/office/officeart/2005/8/layout/list1"/>
    <dgm:cxn modelId="{CF6AACB4-AE7F-4FF5-A0E0-0627F07DD37D}" type="presParOf" srcId="{5ECD8586-10AC-4496-BE47-71D56A3F664F}" destId="{BB76D945-F6C9-4C9C-AB18-B58F77BB97CD}" srcOrd="13" destOrd="0" presId="urn:microsoft.com/office/officeart/2005/8/layout/list1"/>
    <dgm:cxn modelId="{B9B78B54-BE12-44B6-A6BA-B0A939151A8F}" type="presParOf" srcId="{5ECD8586-10AC-4496-BE47-71D56A3F664F}" destId="{AAB4FE04-BE27-4941-A7AC-3ED575F3A79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6F2607-A3BC-4773-83EA-420056B7BC47}" type="doc">
      <dgm:prSet loTypeId="urn:microsoft.com/office/officeart/2005/8/layout/hProcess9" loCatId="process" qsTypeId="urn:microsoft.com/office/officeart/2005/8/quickstyle/simple2" qsCatId="simple" csTypeId="urn:microsoft.com/office/officeart/2005/8/colors/colorful5" csCatId="colorful" phldr="1"/>
      <dgm:spPr/>
    </dgm:pt>
    <dgm:pt modelId="{B97290BA-85C0-4199-A497-95B943CB63AA}">
      <dgm:prSet phldrT="[Texto]" custT="1"/>
      <dgm:spPr>
        <a:solidFill>
          <a:srgbClr val="D26464"/>
        </a:solidFill>
      </dgm:spPr>
      <dgm:t>
        <a:bodyPr/>
        <a:lstStyle/>
        <a:p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Planificación</a:t>
          </a:r>
        </a:p>
      </dgm:t>
    </dgm:pt>
    <dgm:pt modelId="{4BA0D6A6-6275-402C-8A1F-596E1FC1A904}" type="parTrans" cxnId="{C137C598-A711-4B66-94EE-48D24CCE4527}">
      <dgm:prSet/>
      <dgm:spPr/>
      <dgm:t>
        <a:bodyPr/>
        <a:lstStyle/>
        <a:p>
          <a:endParaRPr lang="es-EC"/>
        </a:p>
      </dgm:t>
    </dgm:pt>
    <dgm:pt modelId="{9D6E94A6-300E-42F0-A878-582ECFF7AF7F}" type="sibTrans" cxnId="{C137C598-A711-4B66-94EE-48D24CCE4527}">
      <dgm:prSet/>
      <dgm:spPr/>
      <dgm:t>
        <a:bodyPr/>
        <a:lstStyle/>
        <a:p>
          <a:endParaRPr lang="es-EC"/>
        </a:p>
      </dgm:t>
    </dgm:pt>
    <dgm:pt modelId="{4EEFEBFC-B1C6-49FC-B7C6-1C8D8EC5CB28}">
      <dgm:prSet phldrT="[Texto]" custT="1"/>
      <dgm:spPr>
        <a:solidFill>
          <a:srgbClr val="1CA2C2"/>
        </a:solidFill>
      </dgm:spPr>
      <dgm:t>
        <a:bodyPr/>
        <a:lstStyle/>
        <a:p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Ambiental  </a:t>
          </a:r>
        </a:p>
      </dgm:t>
    </dgm:pt>
    <dgm:pt modelId="{71C50A57-D558-443A-931E-7248F4967FE4}" type="parTrans" cxnId="{99D60711-F33C-43CC-BBBD-C9E3051028A5}">
      <dgm:prSet/>
      <dgm:spPr/>
      <dgm:t>
        <a:bodyPr/>
        <a:lstStyle/>
        <a:p>
          <a:endParaRPr lang="es-EC"/>
        </a:p>
      </dgm:t>
    </dgm:pt>
    <dgm:pt modelId="{A3A6C772-60AA-4C65-88B2-8760FFC74982}" type="sibTrans" cxnId="{99D60711-F33C-43CC-BBBD-C9E3051028A5}">
      <dgm:prSet/>
      <dgm:spPr/>
      <dgm:t>
        <a:bodyPr/>
        <a:lstStyle/>
        <a:p>
          <a:endParaRPr lang="es-EC"/>
        </a:p>
      </dgm:t>
    </dgm:pt>
    <dgm:pt modelId="{E44CE3D2-6943-465E-B7FA-635791028284}">
      <dgm:prSet phldrT="[Texto]" custT="1"/>
      <dgm:spPr/>
      <dgm:t>
        <a:bodyPr/>
        <a:lstStyle/>
        <a:p>
          <a:r>
            <a:rPr lang="es-EC" sz="1600" dirty="0">
              <a:latin typeface="Arial" panose="020B0604020202020204" pitchFamily="34" charset="0"/>
              <a:cs typeface="Arial" panose="020B0604020202020204" pitchFamily="34" charset="0"/>
            </a:rPr>
            <a:t>Económica</a:t>
          </a:r>
        </a:p>
      </dgm:t>
    </dgm:pt>
    <dgm:pt modelId="{B299945E-DDFE-4662-933E-8724E944F3E8}" type="parTrans" cxnId="{37227CA0-E987-48A2-AFCA-E99923F65526}">
      <dgm:prSet/>
      <dgm:spPr/>
      <dgm:t>
        <a:bodyPr/>
        <a:lstStyle/>
        <a:p>
          <a:endParaRPr lang="es-EC"/>
        </a:p>
      </dgm:t>
    </dgm:pt>
    <dgm:pt modelId="{C2AE8A2E-4A28-4EF6-B2F7-E418A4A50479}" type="sibTrans" cxnId="{37227CA0-E987-48A2-AFCA-E99923F65526}">
      <dgm:prSet/>
      <dgm:spPr/>
      <dgm:t>
        <a:bodyPr/>
        <a:lstStyle/>
        <a:p>
          <a:endParaRPr lang="es-EC"/>
        </a:p>
      </dgm:t>
    </dgm:pt>
    <dgm:pt modelId="{97806561-47B0-40AB-8EBF-2B7AB02B1080}" type="pres">
      <dgm:prSet presAssocID="{666F2607-A3BC-4773-83EA-420056B7BC47}" presName="CompostProcess" presStyleCnt="0">
        <dgm:presLayoutVars>
          <dgm:dir/>
          <dgm:resizeHandles val="exact"/>
        </dgm:presLayoutVars>
      </dgm:prSet>
      <dgm:spPr/>
    </dgm:pt>
    <dgm:pt modelId="{940E5B5B-81CA-4C1E-BFBD-A2DE34BA646E}" type="pres">
      <dgm:prSet presAssocID="{666F2607-A3BC-4773-83EA-420056B7BC47}" presName="arrow" presStyleLbl="bgShp" presStyleIdx="0" presStyleCnt="1" custLinFactNeighborX="164" custLinFactNeighborY="714"/>
      <dgm:spPr>
        <a:solidFill>
          <a:srgbClr val="A3D5B5"/>
        </a:solidFill>
      </dgm:spPr>
    </dgm:pt>
    <dgm:pt modelId="{1AC399FE-FDEA-4AB6-923A-F31F286E1DE8}" type="pres">
      <dgm:prSet presAssocID="{666F2607-A3BC-4773-83EA-420056B7BC47}" presName="linearProcess" presStyleCnt="0"/>
      <dgm:spPr/>
    </dgm:pt>
    <dgm:pt modelId="{1931DA13-4FEA-4F5F-B24D-C234380535E2}" type="pres">
      <dgm:prSet presAssocID="{B97290BA-85C0-4199-A497-95B943CB63AA}" presName="textNode" presStyleLbl="node1" presStyleIdx="0" presStyleCnt="3">
        <dgm:presLayoutVars>
          <dgm:bulletEnabled val="1"/>
        </dgm:presLayoutVars>
      </dgm:prSet>
      <dgm:spPr/>
    </dgm:pt>
    <dgm:pt modelId="{E9F9F1F0-54A5-484C-8F47-DD4BD9F36FF2}" type="pres">
      <dgm:prSet presAssocID="{9D6E94A6-300E-42F0-A878-582ECFF7AF7F}" presName="sibTrans" presStyleCnt="0"/>
      <dgm:spPr/>
    </dgm:pt>
    <dgm:pt modelId="{E6EE7C25-EC59-4F4C-AA3F-780333948523}" type="pres">
      <dgm:prSet presAssocID="{4EEFEBFC-B1C6-49FC-B7C6-1C8D8EC5CB28}" presName="textNode" presStyleLbl="node1" presStyleIdx="1" presStyleCnt="3">
        <dgm:presLayoutVars>
          <dgm:bulletEnabled val="1"/>
        </dgm:presLayoutVars>
      </dgm:prSet>
      <dgm:spPr/>
    </dgm:pt>
    <dgm:pt modelId="{65410831-A18E-466D-853F-FE4893BA54D0}" type="pres">
      <dgm:prSet presAssocID="{A3A6C772-60AA-4C65-88B2-8760FFC74982}" presName="sibTrans" presStyleCnt="0"/>
      <dgm:spPr/>
    </dgm:pt>
    <dgm:pt modelId="{39DD2429-B962-44AA-BBC2-8AFEDADCEDD6}" type="pres">
      <dgm:prSet presAssocID="{E44CE3D2-6943-465E-B7FA-63579102828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99D60711-F33C-43CC-BBBD-C9E3051028A5}" srcId="{666F2607-A3BC-4773-83EA-420056B7BC47}" destId="{4EEFEBFC-B1C6-49FC-B7C6-1C8D8EC5CB28}" srcOrd="1" destOrd="0" parTransId="{71C50A57-D558-443A-931E-7248F4967FE4}" sibTransId="{A3A6C772-60AA-4C65-88B2-8760FFC74982}"/>
    <dgm:cxn modelId="{664EF51A-AD15-47DF-BD53-6A0F8FF5C3D8}" type="presOf" srcId="{4EEFEBFC-B1C6-49FC-B7C6-1C8D8EC5CB28}" destId="{E6EE7C25-EC59-4F4C-AA3F-780333948523}" srcOrd="0" destOrd="0" presId="urn:microsoft.com/office/officeart/2005/8/layout/hProcess9"/>
    <dgm:cxn modelId="{C137C598-A711-4B66-94EE-48D24CCE4527}" srcId="{666F2607-A3BC-4773-83EA-420056B7BC47}" destId="{B97290BA-85C0-4199-A497-95B943CB63AA}" srcOrd="0" destOrd="0" parTransId="{4BA0D6A6-6275-402C-8A1F-596E1FC1A904}" sibTransId="{9D6E94A6-300E-42F0-A878-582ECFF7AF7F}"/>
    <dgm:cxn modelId="{37227CA0-E987-48A2-AFCA-E99923F65526}" srcId="{666F2607-A3BC-4773-83EA-420056B7BC47}" destId="{E44CE3D2-6943-465E-B7FA-635791028284}" srcOrd="2" destOrd="0" parTransId="{B299945E-DDFE-4662-933E-8724E944F3E8}" sibTransId="{C2AE8A2E-4A28-4EF6-B2F7-E418A4A50479}"/>
    <dgm:cxn modelId="{E5AD9DA9-D89C-41D6-8970-49804E44E12B}" type="presOf" srcId="{666F2607-A3BC-4773-83EA-420056B7BC47}" destId="{97806561-47B0-40AB-8EBF-2B7AB02B1080}" srcOrd="0" destOrd="0" presId="urn:microsoft.com/office/officeart/2005/8/layout/hProcess9"/>
    <dgm:cxn modelId="{B51B97B5-F421-4371-9CEF-F4215A8F972F}" type="presOf" srcId="{E44CE3D2-6943-465E-B7FA-635791028284}" destId="{39DD2429-B962-44AA-BBC2-8AFEDADCEDD6}" srcOrd="0" destOrd="0" presId="urn:microsoft.com/office/officeart/2005/8/layout/hProcess9"/>
    <dgm:cxn modelId="{7659B3F6-CE54-45AF-B19B-10A8403E06C6}" type="presOf" srcId="{B97290BA-85C0-4199-A497-95B943CB63AA}" destId="{1931DA13-4FEA-4F5F-B24D-C234380535E2}" srcOrd="0" destOrd="0" presId="urn:microsoft.com/office/officeart/2005/8/layout/hProcess9"/>
    <dgm:cxn modelId="{BFF66356-97F0-4585-ADFE-35FC037E4BDE}" type="presParOf" srcId="{97806561-47B0-40AB-8EBF-2B7AB02B1080}" destId="{940E5B5B-81CA-4C1E-BFBD-A2DE34BA646E}" srcOrd="0" destOrd="0" presId="urn:microsoft.com/office/officeart/2005/8/layout/hProcess9"/>
    <dgm:cxn modelId="{6CAEA29A-1AD4-4CF2-B81D-81818A3BD74F}" type="presParOf" srcId="{97806561-47B0-40AB-8EBF-2B7AB02B1080}" destId="{1AC399FE-FDEA-4AB6-923A-F31F286E1DE8}" srcOrd="1" destOrd="0" presId="urn:microsoft.com/office/officeart/2005/8/layout/hProcess9"/>
    <dgm:cxn modelId="{CA3C34BF-5AF7-4AC2-B1B4-A418C7556879}" type="presParOf" srcId="{1AC399FE-FDEA-4AB6-923A-F31F286E1DE8}" destId="{1931DA13-4FEA-4F5F-B24D-C234380535E2}" srcOrd="0" destOrd="0" presId="urn:microsoft.com/office/officeart/2005/8/layout/hProcess9"/>
    <dgm:cxn modelId="{CA4E5F64-7DB2-443F-808E-D3C7843542E2}" type="presParOf" srcId="{1AC399FE-FDEA-4AB6-923A-F31F286E1DE8}" destId="{E9F9F1F0-54A5-484C-8F47-DD4BD9F36FF2}" srcOrd="1" destOrd="0" presId="urn:microsoft.com/office/officeart/2005/8/layout/hProcess9"/>
    <dgm:cxn modelId="{53BA4BB8-156D-48B5-B224-8346219148D4}" type="presParOf" srcId="{1AC399FE-FDEA-4AB6-923A-F31F286E1DE8}" destId="{E6EE7C25-EC59-4F4C-AA3F-780333948523}" srcOrd="2" destOrd="0" presId="urn:microsoft.com/office/officeart/2005/8/layout/hProcess9"/>
    <dgm:cxn modelId="{9437329D-ED9D-423F-9CFE-E7EA9626A5A4}" type="presParOf" srcId="{1AC399FE-FDEA-4AB6-923A-F31F286E1DE8}" destId="{65410831-A18E-466D-853F-FE4893BA54D0}" srcOrd="3" destOrd="0" presId="urn:microsoft.com/office/officeart/2005/8/layout/hProcess9"/>
    <dgm:cxn modelId="{481F72A8-9516-4A9D-9094-609A5E78796E}" type="presParOf" srcId="{1AC399FE-FDEA-4AB6-923A-F31F286E1DE8}" destId="{39DD2429-B962-44AA-BBC2-8AFEDADCEDD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B9B101-0172-4870-BFCF-BC25F546560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66B8585-0583-4721-9E89-EF9247370BA3}">
      <dgm:prSet phldrT="[Texto]" custT="1"/>
      <dgm:spPr>
        <a:noFill/>
        <a:ln w="38100">
          <a:solidFill>
            <a:srgbClr val="5DAB86"/>
          </a:solidFill>
        </a:ln>
      </dgm:spPr>
      <dgm:t>
        <a:bodyPr/>
        <a:lstStyle/>
        <a:p>
          <a:r>
            <a:rPr lang="es-MX" sz="16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La utilización de series temporales permitió observar el comportamiento de cada uno de los 10 parámetros considerados, para los 7 puntos de muestreo del río Ambato durante el periodo 2014 – 2018; que no denota una tendencia específica, si no, más bien, un comportamiento variado en cada uno de los puntos, desde el primero al último. </a:t>
          </a:r>
          <a:endParaRPr lang="es-EC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0B0160-3447-4FD8-9A44-1343870E48BF}" type="parTrans" cxnId="{7708C75F-64F5-48CA-8201-2583C829AE05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AC6E45-CAFF-4451-B337-341AAC3E255A}" type="sibTrans" cxnId="{7708C75F-64F5-48CA-8201-2583C829AE05}">
      <dgm:prSet/>
      <dgm:spPr>
        <a:ln w="38100">
          <a:solidFill>
            <a:srgbClr val="5DAB86"/>
          </a:solidFill>
        </a:ln>
      </dgm:spPr>
      <dgm:t>
        <a:bodyPr/>
        <a:lstStyle/>
        <a:p>
          <a:endParaRPr lang="es-EC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9FB2BE-C1D9-4527-BC23-C4D039A1048A}">
      <dgm:prSet phldrT="[Texto]" custT="1"/>
      <dgm:spPr>
        <a:noFill/>
        <a:ln w="38100">
          <a:solidFill>
            <a:srgbClr val="5DAB86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es-MX" sz="16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Con la utilización de TULSMA (2015), se determinó la calidad del agua del río Ambato, esta se deteriora a medida que el río fluye hacia la zona urbana de Ambato; siendo los puntos de muestreos Ra4, Ra5, Ra6, los que presentan mayor incremento en los 10 parámetros analizados durante el total del periodo considerado. </a:t>
          </a:r>
          <a:endParaRPr lang="es-EC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DB39E0-9E96-43EF-B1C5-4488CF5F01C2}" type="parTrans" cxnId="{CF213640-2D97-4F8F-96AE-F94C6212DF6A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EA22DD-5DAB-4843-8E40-B832EC006E81}" type="sibTrans" cxnId="{CF213640-2D97-4F8F-96AE-F94C6212DF6A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5FF2ED-8102-40A0-9CD8-85E887B50CDE}">
      <dgm:prSet phldrT="[Texto]" custT="1"/>
      <dgm:spPr>
        <a:noFill/>
        <a:ln w="38100">
          <a:solidFill>
            <a:srgbClr val="5DAB86"/>
          </a:solidFill>
        </a:ln>
      </dgm:spPr>
      <dgm:t>
        <a:bodyPr/>
        <a:lstStyle/>
        <a:p>
          <a:r>
            <a:rPr lang="es-MX" sz="16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Los parámetros que mayor alteración experimentaron, fueron Demanda Bioquímica de Oxígeno (DBO), Demanda Química de Oxigeno (DQO) y Oxígeno Disuelto (OD), tres parámetros que puntualmente exceden sus valores máximos con la presencia de contaminantes. </a:t>
          </a:r>
          <a:r>
            <a:rPr lang="es-MX" sz="1600" dirty="0">
              <a:solidFill>
                <a:schemeClr val="tx1"/>
              </a:solidFill>
              <a:effectLst/>
              <a:highlight>
                <a:srgbClr val="FFFF00"/>
              </a:highlight>
              <a:latin typeface="Arial" panose="020B0604020202020204" pitchFamily="34" charset="0"/>
            </a:rPr>
            <a:t>Las modificaciones más variadas y exponenciales precisamente se evidencian en los 3 puntos de muestreos ya mencionados (Ra4, Ra5, Ra6).</a:t>
          </a:r>
          <a:endParaRPr lang="es-EC" sz="1600" dirty="0">
            <a:solidFill>
              <a:schemeClr val="tx1"/>
            </a:solidFill>
            <a:highlight>
              <a:srgbClr val="FFFF00"/>
            </a:highligh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15FD0B-5F09-4DE6-B223-F55623EAECD8}" type="parTrans" cxnId="{A251EE6B-B915-498C-A0EF-5321B4EA7316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69B92C-9C70-473F-BB50-AEFF7EFB8651}" type="sibTrans" cxnId="{A251EE6B-B915-498C-A0EF-5321B4EA7316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C59C07-ED12-4360-AAB6-7D34E8227019}">
      <dgm:prSet phldrT="[Texto]" custT="1"/>
      <dgm:spPr>
        <a:noFill/>
        <a:ln w="38100">
          <a:solidFill>
            <a:srgbClr val="5DAB86"/>
          </a:solidFill>
        </a:ln>
      </dgm:spPr>
      <dgm:t>
        <a:bodyPr/>
        <a:lstStyle/>
        <a:p>
          <a:r>
            <a:rPr lang="es-MX" sz="16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En cuando a los registros máximos de DBO, fue en Ra5 de 285 mg/l en diciembre 2016, TULSMA determina como límite máximo permisible 100 mg/l; para DQO fue en Ra5 de 555 mg/l en diciembre 2016, TULSMA determina como límite máximo permisible 250 mg/l; y finalmente OD fue en Ra6 con 5 mg/l en diciembre 2015, TULSMA determina como límite máximo permisible 6 mg/l. De esta manera se determina que la calidad física, química y biológica del agua del río Ambato, no es la adecuada, y esto por supuesto afecta al óptimo funcionamiento ecosistémicos y desarrollo de los organismos acuáticos. </a:t>
          </a:r>
          <a:endParaRPr lang="es-EC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C99057-FACD-47F9-8B8B-A26C4F4B8B06}" type="parTrans" cxnId="{DBDC5C09-21FF-4C8E-966F-70293AC3CCC9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92B955-542F-47D0-9FD4-FA7F835AB9D4}" type="sibTrans" cxnId="{DBDC5C09-21FF-4C8E-966F-70293AC3CCC9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4CECCD-40E4-4A90-B6CA-FE3C5813AA1E}" type="pres">
      <dgm:prSet presAssocID="{86B9B101-0172-4870-BFCF-BC25F5465602}" presName="Name0" presStyleCnt="0">
        <dgm:presLayoutVars>
          <dgm:chMax val="7"/>
          <dgm:chPref val="7"/>
          <dgm:dir/>
        </dgm:presLayoutVars>
      </dgm:prSet>
      <dgm:spPr/>
    </dgm:pt>
    <dgm:pt modelId="{C772EF6A-6320-4862-A7FC-A94FF105FDF5}" type="pres">
      <dgm:prSet presAssocID="{86B9B101-0172-4870-BFCF-BC25F5465602}" presName="Name1" presStyleCnt="0"/>
      <dgm:spPr/>
    </dgm:pt>
    <dgm:pt modelId="{00DE2CE7-540C-45E2-99B6-044547A5661C}" type="pres">
      <dgm:prSet presAssocID="{86B9B101-0172-4870-BFCF-BC25F5465602}" presName="cycle" presStyleCnt="0"/>
      <dgm:spPr/>
    </dgm:pt>
    <dgm:pt modelId="{6D177208-44CB-4FD5-A97F-F15A6FDB9919}" type="pres">
      <dgm:prSet presAssocID="{86B9B101-0172-4870-BFCF-BC25F5465602}" presName="srcNode" presStyleLbl="node1" presStyleIdx="0" presStyleCnt="4"/>
      <dgm:spPr/>
    </dgm:pt>
    <dgm:pt modelId="{F2E06FFE-0D6F-4FAF-AC9C-EA458A6C6F25}" type="pres">
      <dgm:prSet presAssocID="{86B9B101-0172-4870-BFCF-BC25F5465602}" presName="conn" presStyleLbl="parChTrans1D2" presStyleIdx="0" presStyleCnt="1"/>
      <dgm:spPr/>
    </dgm:pt>
    <dgm:pt modelId="{58BE9C38-46C5-4C46-AC6C-A1014C92C50B}" type="pres">
      <dgm:prSet presAssocID="{86B9B101-0172-4870-BFCF-BC25F5465602}" presName="extraNode" presStyleLbl="node1" presStyleIdx="0" presStyleCnt="4"/>
      <dgm:spPr/>
    </dgm:pt>
    <dgm:pt modelId="{195B1CB3-F091-4560-AC8D-4BEC71637CC4}" type="pres">
      <dgm:prSet presAssocID="{86B9B101-0172-4870-BFCF-BC25F5465602}" presName="dstNode" presStyleLbl="node1" presStyleIdx="0" presStyleCnt="4"/>
      <dgm:spPr/>
    </dgm:pt>
    <dgm:pt modelId="{D9A0357C-F29A-4AAF-936E-341C1552DAC8}" type="pres">
      <dgm:prSet presAssocID="{166B8585-0583-4721-9E89-EF9247370BA3}" presName="text_1" presStyleLbl="node1" presStyleIdx="0" presStyleCnt="4" custLinFactNeighborX="1040" custLinFactNeighborY="-21410">
        <dgm:presLayoutVars>
          <dgm:bulletEnabled val="1"/>
        </dgm:presLayoutVars>
      </dgm:prSet>
      <dgm:spPr/>
    </dgm:pt>
    <dgm:pt modelId="{51659DFD-F60C-4905-9EBB-DF5B347F62D0}" type="pres">
      <dgm:prSet presAssocID="{166B8585-0583-4721-9E89-EF9247370BA3}" presName="accent_1" presStyleCnt="0"/>
      <dgm:spPr/>
    </dgm:pt>
    <dgm:pt modelId="{8CEA1391-1937-41A2-8FE9-ECF97D61C14C}" type="pres">
      <dgm:prSet presAssocID="{166B8585-0583-4721-9E89-EF9247370BA3}" presName="accentRepeatNode" presStyleLbl="solidFgAcc1" presStyleIdx="0" presStyleCnt="4" custScaleY="86023" custLinFactNeighborX="-3903" custLinFactNeighborY="-14117"/>
      <dgm:spPr>
        <a:ln w="38100">
          <a:solidFill>
            <a:srgbClr val="5DAB86"/>
          </a:solidFill>
        </a:ln>
      </dgm:spPr>
    </dgm:pt>
    <dgm:pt modelId="{34CCDEC6-D49E-4B7A-9D29-93352C6FD84F}" type="pres">
      <dgm:prSet presAssocID="{899FB2BE-C1D9-4527-BC23-C4D039A1048A}" presName="text_2" presStyleLbl="node1" presStyleIdx="1" presStyleCnt="4" custScaleY="140670" custLinFactNeighborX="871" custLinFactNeighborY="-37536">
        <dgm:presLayoutVars>
          <dgm:bulletEnabled val="1"/>
        </dgm:presLayoutVars>
      </dgm:prSet>
      <dgm:spPr/>
    </dgm:pt>
    <dgm:pt modelId="{3598960F-2A1C-4AF4-82A6-81EE02951B9B}" type="pres">
      <dgm:prSet presAssocID="{899FB2BE-C1D9-4527-BC23-C4D039A1048A}" presName="accent_2" presStyleCnt="0"/>
      <dgm:spPr/>
    </dgm:pt>
    <dgm:pt modelId="{96CC8DF1-4771-44C0-BEA5-1648FA7BC215}" type="pres">
      <dgm:prSet presAssocID="{899FB2BE-C1D9-4527-BC23-C4D039A1048A}" presName="accentRepeatNode" presStyleLbl="solidFgAcc1" presStyleIdx="1" presStyleCnt="4" custScaleX="117170" custScaleY="110122" custLinFactNeighborX="-5717" custLinFactNeighborY="-29539"/>
      <dgm:spPr>
        <a:ln w="38100">
          <a:solidFill>
            <a:srgbClr val="5DAB86"/>
          </a:solidFill>
        </a:ln>
      </dgm:spPr>
    </dgm:pt>
    <dgm:pt modelId="{53D14DC8-2B15-43F4-A623-5D94BD1D3891}" type="pres">
      <dgm:prSet presAssocID="{895FF2ED-8102-40A0-9CD8-85E887B50CDE}" presName="text_3" presStyleLbl="node1" presStyleIdx="2" presStyleCnt="4" custScaleY="138875" custLinFactNeighborX="874" custLinFactNeighborY="-29783">
        <dgm:presLayoutVars>
          <dgm:bulletEnabled val="1"/>
        </dgm:presLayoutVars>
      </dgm:prSet>
      <dgm:spPr/>
    </dgm:pt>
    <dgm:pt modelId="{7FB49913-C1FB-456F-BFB9-0CFFE05B5A81}" type="pres">
      <dgm:prSet presAssocID="{895FF2ED-8102-40A0-9CD8-85E887B50CDE}" presName="accent_3" presStyleCnt="0"/>
      <dgm:spPr/>
    </dgm:pt>
    <dgm:pt modelId="{972F67C5-A3EB-4E86-A48A-E4324E25C9B9}" type="pres">
      <dgm:prSet presAssocID="{895FF2ED-8102-40A0-9CD8-85E887B50CDE}" presName="accentRepeatNode" presStyleLbl="solidFgAcc1" presStyleIdx="2" presStyleCnt="4" custScaleX="116161" custScaleY="109045" custLinFactNeighborX="3499" custLinFactNeighborY="-26000"/>
      <dgm:spPr>
        <a:ln w="38100">
          <a:solidFill>
            <a:srgbClr val="5DAB86"/>
          </a:solidFill>
        </a:ln>
      </dgm:spPr>
    </dgm:pt>
    <dgm:pt modelId="{A37A8CBF-3E66-457F-8B83-D7E595B85048}" type="pres">
      <dgm:prSet presAssocID="{17C59C07-ED12-4360-AAB6-7D34E8227019}" presName="text_4" presStyleLbl="node1" presStyleIdx="3" presStyleCnt="4" custScaleX="102139" custScaleY="160429" custLinFactNeighborX="-54" custLinFactNeighborY="-4484">
        <dgm:presLayoutVars>
          <dgm:bulletEnabled val="1"/>
        </dgm:presLayoutVars>
      </dgm:prSet>
      <dgm:spPr/>
    </dgm:pt>
    <dgm:pt modelId="{592491BC-41AE-49C3-B610-473CB7C23E55}" type="pres">
      <dgm:prSet presAssocID="{17C59C07-ED12-4360-AAB6-7D34E8227019}" presName="accent_4" presStyleCnt="0"/>
      <dgm:spPr/>
    </dgm:pt>
    <dgm:pt modelId="{FFE5BBA3-85A3-4A62-8906-BFE155BF1E16}" type="pres">
      <dgm:prSet presAssocID="{17C59C07-ED12-4360-AAB6-7D34E8227019}" presName="accentRepeatNode" presStyleLbl="solidFgAcc1" presStyleIdx="3" presStyleCnt="4" custScaleY="126718" custLinFactNeighborX="-648" custLinFactNeighborY="-6904"/>
      <dgm:spPr>
        <a:ln w="38100">
          <a:solidFill>
            <a:srgbClr val="5DAB86"/>
          </a:solidFill>
        </a:ln>
      </dgm:spPr>
    </dgm:pt>
  </dgm:ptLst>
  <dgm:cxnLst>
    <dgm:cxn modelId="{5FC61108-25BC-473C-B0BA-543C9B0A2AE0}" type="presOf" srcId="{899FB2BE-C1D9-4527-BC23-C4D039A1048A}" destId="{34CCDEC6-D49E-4B7A-9D29-93352C6FD84F}" srcOrd="0" destOrd="0" presId="urn:microsoft.com/office/officeart/2008/layout/VerticalCurvedList"/>
    <dgm:cxn modelId="{DBDC5C09-21FF-4C8E-966F-70293AC3CCC9}" srcId="{86B9B101-0172-4870-BFCF-BC25F5465602}" destId="{17C59C07-ED12-4360-AAB6-7D34E8227019}" srcOrd="3" destOrd="0" parTransId="{A8C99057-FACD-47F9-8B8B-A26C4F4B8B06}" sibTransId="{E492B955-542F-47D0-9FD4-FA7F835AB9D4}"/>
    <dgm:cxn modelId="{CF213640-2D97-4F8F-96AE-F94C6212DF6A}" srcId="{86B9B101-0172-4870-BFCF-BC25F5465602}" destId="{899FB2BE-C1D9-4527-BC23-C4D039A1048A}" srcOrd="1" destOrd="0" parTransId="{BDDB39E0-9E96-43EF-B1C5-4488CF5F01C2}" sibTransId="{60EA22DD-5DAB-4843-8E40-B832EC006E81}"/>
    <dgm:cxn modelId="{4601A65C-F602-43F9-86E7-C25C712732F5}" type="presOf" srcId="{895FF2ED-8102-40A0-9CD8-85E887B50CDE}" destId="{53D14DC8-2B15-43F4-A623-5D94BD1D3891}" srcOrd="0" destOrd="0" presId="urn:microsoft.com/office/officeart/2008/layout/VerticalCurvedList"/>
    <dgm:cxn modelId="{7708C75F-64F5-48CA-8201-2583C829AE05}" srcId="{86B9B101-0172-4870-BFCF-BC25F5465602}" destId="{166B8585-0583-4721-9E89-EF9247370BA3}" srcOrd="0" destOrd="0" parTransId="{D40B0160-3447-4FD8-9A44-1343870E48BF}" sibTransId="{BFAC6E45-CAFF-4451-B337-341AAC3E255A}"/>
    <dgm:cxn modelId="{B0795C69-E2DE-4060-9FAA-B6742FD736E6}" type="presOf" srcId="{BFAC6E45-CAFF-4451-B337-341AAC3E255A}" destId="{F2E06FFE-0D6F-4FAF-AC9C-EA458A6C6F25}" srcOrd="0" destOrd="0" presId="urn:microsoft.com/office/officeart/2008/layout/VerticalCurvedList"/>
    <dgm:cxn modelId="{A251EE6B-B915-498C-A0EF-5321B4EA7316}" srcId="{86B9B101-0172-4870-BFCF-BC25F5465602}" destId="{895FF2ED-8102-40A0-9CD8-85E887B50CDE}" srcOrd="2" destOrd="0" parTransId="{0615FD0B-5F09-4DE6-B223-F55623EAECD8}" sibTransId="{BC69B92C-9C70-473F-BB50-AEFF7EFB8651}"/>
    <dgm:cxn modelId="{55FCCE7A-1E42-479C-99CC-26F79D1A7455}" type="presOf" srcId="{86B9B101-0172-4870-BFCF-BC25F5465602}" destId="{AE4CECCD-40E4-4A90-B6CA-FE3C5813AA1E}" srcOrd="0" destOrd="0" presId="urn:microsoft.com/office/officeart/2008/layout/VerticalCurvedList"/>
    <dgm:cxn modelId="{18AD9084-E84C-4C00-B9A3-02A13A20AB1A}" type="presOf" srcId="{166B8585-0583-4721-9E89-EF9247370BA3}" destId="{D9A0357C-F29A-4AAF-936E-341C1552DAC8}" srcOrd="0" destOrd="0" presId="urn:microsoft.com/office/officeart/2008/layout/VerticalCurvedList"/>
    <dgm:cxn modelId="{53D431BC-6A83-4A43-B9BE-E29D211EC641}" type="presOf" srcId="{17C59C07-ED12-4360-AAB6-7D34E8227019}" destId="{A37A8CBF-3E66-457F-8B83-D7E595B85048}" srcOrd="0" destOrd="0" presId="urn:microsoft.com/office/officeart/2008/layout/VerticalCurvedList"/>
    <dgm:cxn modelId="{7E3EE3CE-56A7-47AF-BF03-4AA9551AEB79}" type="presParOf" srcId="{AE4CECCD-40E4-4A90-B6CA-FE3C5813AA1E}" destId="{C772EF6A-6320-4862-A7FC-A94FF105FDF5}" srcOrd="0" destOrd="0" presId="urn:microsoft.com/office/officeart/2008/layout/VerticalCurvedList"/>
    <dgm:cxn modelId="{9E0173F3-9F3C-4960-AAEE-2DE16BCD32DC}" type="presParOf" srcId="{C772EF6A-6320-4862-A7FC-A94FF105FDF5}" destId="{00DE2CE7-540C-45E2-99B6-044547A5661C}" srcOrd="0" destOrd="0" presId="urn:microsoft.com/office/officeart/2008/layout/VerticalCurvedList"/>
    <dgm:cxn modelId="{1C15310B-F701-49EA-B23B-C29CBF31BC9A}" type="presParOf" srcId="{00DE2CE7-540C-45E2-99B6-044547A5661C}" destId="{6D177208-44CB-4FD5-A97F-F15A6FDB9919}" srcOrd="0" destOrd="0" presId="urn:microsoft.com/office/officeart/2008/layout/VerticalCurvedList"/>
    <dgm:cxn modelId="{40B7C34D-F7B4-4846-A379-2EE42B4DB245}" type="presParOf" srcId="{00DE2CE7-540C-45E2-99B6-044547A5661C}" destId="{F2E06FFE-0D6F-4FAF-AC9C-EA458A6C6F25}" srcOrd="1" destOrd="0" presId="urn:microsoft.com/office/officeart/2008/layout/VerticalCurvedList"/>
    <dgm:cxn modelId="{76195AB2-5B1A-4DF3-A90A-950AF6CCE528}" type="presParOf" srcId="{00DE2CE7-540C-45E2-99B6-044547A5661C}" destId="{58BE9C38-46C5-4C46-AC6C-A1014C92C50B}" srcOrd="2" destOrd="0" presId="urn:microsoft.com/office/officeart/2008/layout/VerticalCurvedList"/>
    <dgm:cxn modelId="{5C74F364-F252-425F-8638-624F6D619330}" type="presParOf" srcId="{00DE2CE7-540C-45E2-99B6-044547A5661C}" destId="{195B1CB3-F091-4560-AC8D-4BEC71637CC4}" srcOrd="3" destOrd="0" presId="urn:microsoft.com/office/officeart/2008/layout/VerticalCurvedList"/>
    <dgm:cxn modelId="{6E25A549-002D-4E34-A121-4129723B2C94}" type="presParOf" srcId="{C772EF6A-6320-4862-A7FC-A94FF105FDF5}" destId="{D9A0357C-F29A-4AAF-936E-341C1552DAC8}" srcOrd="1" destOrd="0" presId="urn:microsoft.com/office/officeart/2008/layout/VerticalCurvedList"/>
    <dgm:cxn modelId="{AA34F3D6-5ECC-4B4C-B432-A4108CA8C312}" type="presParOf" srcId="{C772EF6A-6320-4862-A7FC-A94FF105FDF5}" destId="{51659DFD-F60C-4905-9EBB-DF5B347F62D0}" srcOrd="2" destOrd="0" presId="urn:microsoft.com/office/officeart/2008/layout/VerticalCurvedList"/>
    <dgm:cxn modelId="{8D68356D-E50D-4B23-BE0C-9FCB01D6706A}" type="presParOf" srcId="{51659DFD-F60C-4905-9EBB-DF5B347F62D0}" destId="{8CEA1391-1937-41A2-8FE9-ECF97D61C14C}" srcOrd="0" destOrd="0" presId="urn:microsoft.com/office/officeart/2008/layout/VerticalCurvedList"/>
    <dgm:cxn modelId="{59E291D2-12DF-45D6-A32C-5BDBA8B573CA}" type="presParOf" srcId="{C772EF6A-6320-4862-A7FC-A94FF105FDF5}" destId="{34CCDEC6-D49E-4B7A-9D29-93352C6FD84F}" srcOrd="3" destOrd="0" presId="urn:microsoft.com/office/officeart/2008/layout/VerticalCurvedList"/>
    <dgm:cxn modelId="{AF1C04CD-3416-4052-88D7-A135A9C76E8C}" type="presParOf" srcId="{C772EF6A-6320-4862-A7FC-A94FF105FDF5}" destId="{3598960F-2A1C-4AF4-82A6-81EE02951B9B}" srcOrd="4" destOrd="0" presId="urn:microsoft.com/office/officeart/2008/layout/VerticalCurvedList"/>
    <dgm:cxn modelId="{54BB7AF8-4E0B-4F56-9A13-F53EBEA04567}" type="presParOf" srcId="{3598960F-2A1C-4AF4-82A6-81EE02951B9B}" destId="{96CC8DF1-4771-44C0-BEA5-1648FA7BC215}" srcOrd="0" destOrd="0" presId="urn:microsoft.com/office/officeart/2008/layout/VerticalCurvedList"/>
    <dgm:cxn modelId="{D4BDE757-BA4D-4B49-B3C0-3DD0090A7FBA}" type="presParOf" srcId="{C772EF6A-6320-4862-A7FC-A94FF105FDF5}" destId="{53D14DC8-2B15-43F4-A623-5D94BD1D3891}" srcOrd="5" destOrd="0" presId="urn:microsoft.com/office/officeart/2008/layout/VerticalCurvedList"/>
    <dgm:cxn modelId="{5AEEEE27-19D9-4EF1-859D-E9E289789D77}" type="presParOf" srcId="{C772EF6A-6320-4862-A7FC-A94FF105FDF5}" destId="{7FB49913-C1FB-456F-BFB9-0CFFE05B5A81}" srcOrd="6" destOrd="0" presId="urn:microsoft.com/office/officeart/2008/layout/VerticalCurvedList"/>
    <dgm:cxn modelId="{B148AABB-AC11-4DCD-899C-009763CFCC49}" type="presParOf" srcId="{7FB49913-C1FB-456F-BFB9-0CFFE05B5A81}" destId="{972F67C5-A3EB-4E86-A48A-E4324E25C9B9}" srcOrd="0" destOrd="0" presId="urn:microsoft.com/office/officeart/2008/layout/VerticalCurvedList"/>
    <dgm:cxn modelId="{357C62A2-9EB8-4889-AAA5-753C925BA16A}" type="presParOf" srcId="{C772EF6A-6320-4862-A7FC-A94FF105FDF5}" destId="{A37A8CBF-3E66-457F-8B83-D7E595B85048}" srcOrd="7" destOrd="0" presId="urn:microsoft.com/office/officeart/2008/layout/VerticalCurvedList"/>
    <dgm:cxn modelId="{E5DC1500-BEDA-4125-BFF5-40E6F2D8D907}" type="presParOf" srcId="{C772EF6A-6320-4862-A7FC-A94FF105FDF5}" destId="{592491BC-41AE-49C3-B610-473CB7C23E55}" srcOrd="8" destOrd="0" presId="urn:microsoft.com/office/officeart/2008/layout/VerticalCurvedList"/>
    <dgm:cxn modelId="{9BA57FFA-B596-4B8D-9470-69B35D7D5EDF}" type="presParOf" srcId="{592491BC-41AE-49C3-B610-473CB7C23E55}" destId="{FFE5BBA3-85A3-4A62-8906-BFE155BF1E16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B9B101-0172-4870-BFCF-BC25F546560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66B8585-0583-4721-9E89-EF9247370BA3}">
      <dgm:prSet phldrT="[Texto]" custT="1"/>
      <dgm:spPr>
        <a:noFill/>
        <a:ln w="38100">
          <a:solidFill>
            <a:srgbClr val="5DAB86"/>
          </a:solidFill>
        </a:ln>
      </dgm:spPr>
      <dgm:t>
        <a:bodyPr/>
        <a:lstStyle/>
        <a:p>
          <a:r>
            <a:rPr lang="es-EC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recomienda al Municipio de Ambato, considerar el presente documento como guía y punto de partida para un proceso de planificación en la restauración de la calidad del río Ambato</a:t>
          </a:r>
        </a:p>
      </dgm:t>
    </dgm:pt>
    <dgm:pt modelId="{D40B0160-3447-4FD8-9A44-1343870E48BF}" type="parTrans" cxnId="{7708C75F-64F5-48CA-8201-2583C829AE05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AC6E45-CAFF-4451-B337-341AAC3E255A}" type="sibTrans" cxnId="{7708C75F-64F5-48CA-8201-2583C829AE05}">
      <dgm:prSet/>
      <dgm:spPr>
        <a:ln w="38100">
          <a:solidFill>
            <a:srgbClr val="5DAB86"/>
          </a:solidFill>
        </a:ln>
      </dgm:spPr>
      <dgm:t>
        <a:bodyPr/>
        <a:lstStyle/>
        <a:p>
          <a:endParaRPr lang="es-EC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9FB2BE-C1D9-4527-BC23-C4D039A1048A}">
      <dgm:prSet phldrT="[Texto]" custT="1"/>
      <dgm:spPr>
        <a:noFill/>
        <a:ln w="38100">
          <a:solidFill>
            <a:srgbClr val="5DAB86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es-EC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sugiere ejecutar las actividades establecidas en la propuesta con el propósito de recuperar la calidad del río Ambato</a:t>
          </a:r>
        </a:p>
      </dgm:t>
    </dgm:pt>
    <dgm:pt modelId="{BDDB39E0-9E96-43EF-B1C5-4488CF5F01C2}" type="parTrans" cxnId="{CF213640-2D97-4F8F-96AE-F94C6212DF6A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EA22DD-5DAB-4843-8E40-B832EC006E81}" type="sibTrans" cxnId="{CF213640-2D97-4F8F-96AE-F94C6212DF6A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5FF2ED-8102-40A0-9CD8-85E887B50CDE}">
      <dgm:prSet phldrT="[Texto]" custT="1"/>
      <dgm:spPr>
        <a:noFill/>
        <a:ln w="38100">
          <a:solidFill>
            <a:srgbClr val="5DAB86"/>
          </a:solidFill>
        </a:ln>
      </dgm:spPr>
      <dgm:t>
        <a:bodyPr/>
        <a:lstStyle/>
        <a:p>
          <a:r>
            <a:rPr lang="es-EC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recomienda realizar una capacitación continua del personal del Municipio de Ambato en temas de cuidado y monitoreo del recurso del agua</a:t>
          </a:r>
        </a:p>
      </dgm:t>
    </dgm:pt>
    <dgm:pt modelId="{0615FD0B-5F09-4DE6-B223-F55623EAECD8}" type="parTrans" cxnId="{A251EE6B-B915-498C-A0EF-5321B4EA7316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69B92C-9C70-473F-BB50-AEFF7EFB8651}" type="sibTrans" cxnId="{A251EE6B-B915-498C-A0EF-5321B4EA7316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C59C07-ED12-4360-AAB6-7D34E8227019}">
      <dgm:prSet phldrT="[Texto]" custT="1"/>
      <dgm:spPr>
        <a:noFill/>
        <a:ln w="38100">
          <a:solidFill>
            <a:srgbClr val="5DAB86"/>
          </a:solidFill>
        </a:ln>
      </dgm:spPr>
      <dgm:t>
        <a:bodyPr/>
        <a:lstStyle/>
        <a:p>
          <a:r>
            <a:rPr lang="es-EC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sugiere establecer grupos para el control de la calidad del río Ambato con el fin de involucrar a las comunidades, entidades públicas y privadas en el compromiso de restaurar las características de este cuerpo hídrico.</a:t>
          </a:r>
        </a:p>
      </dgm:t>
    </dgm:pt>
    <dgm:pt modelId="{A8C99057-FACD-47F9-8B8B-A26C4F4B8B06}" type="parTrans" cxnId="{DBDC5C09-21FF-4C8E-966F-70293AC3CCC9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92B955-542F-47D0-9FD4-FA7F835AB9D4}" type="sibTrans" cxnId="{DBDC5C09-21FF-4C8E-966F-70293AC3CCC9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4CECCD-40E4-4A90-B6CA-FE3C5813AA1E}" type="pres">
      <dgm:prSet presAssocID="{86B9B101-0172-4870-BFCF-BC25F5465602}" presName="Name0" presStyleCnt="0">
        <dgm:presLayoutVars>
          <dgm:chMax val="7"/>
          <dgm:chPref val="7"/>
          <dgm:dir/>
        </dgm:presLayoutVars>
      </dgm:prSet>
      <dgm:spPr/>
    </dgm:pt>
    <dgm:pt modelId="{C772EF6A-6320-4862-A7FC-A94FF105FDF5}" type="pres">
      <dgm:prSet presAssocID="{86B9B101-0172-4870-BFCF-BC25F5465602}" presName="Name1" presStyleCnt="0"/>
      <dgm:spPr/>
    </dgm:pt>
    <dgm:pt modelId="{00DE2CE7-540C-45E2-99B6-044547A5661C}" type="pres">
      <dgm:prSet presAssocID="{86B9B101-0172-4870-BFCF-BC25F5465602}" presName="cycle" presStyleCnt="0"/>
      <dgm:spPr/>
    </dgm:pt>
    <dgm:pt modelId="{6D177208-44CB-4FD5-A97F-F15A6FDB9919}" type="pres">
      <dgm:prSet presAssocID="{86B9B101-0172-4870-BFCF-BC25F5465602}" presName="srcNode" presStyleLbl="node1" presStyleIdx="0" presStyleCnt="4"/>
      <dgm:spPr/>
    </dgm:pt>
    <dgm:pt modelId="{F2E06FFE-0D6F-4FAF-AC9C-EA458A6C6F25}" type="pres">
      <dgm:prSet presAssocID="{86B9B101-0172-4870-BFCF-BC25F5465602}" presName="conn" presStyleLbl="parChTrans1D2" presStyleIdx="0" presStyleCnt="1"/>
      <dgm:spPr/>
    </dgm:pt>
    <dgm:pt modelId="{58BE9C38-46C5-4C46-AC6C-A1014C92C50B}" type="pres">
      <dgm:prSet presAssocID="{86B9B101-0172-4870-BFCF-BC25F5465602}" presName="extraNode" presStyleLbl="node1" presStyleIdx="0" presStyleCnt="4"/>
      <dgm:spPr/>
    </dgm:pt>
    <dgm:pt modelId="{195B1CB3-F091-4560-AC8D-4BEC71637CC4}" type="pres">
      <dgm:prSet presAssocID="{86B9B101-0172-4870-BFCF-BC25F5465602}" presName="dstNode" presStyleLbl="node1" presStyleIdx="0" presStyleCnt="4"/>
      <dgm:spPr/>
    </dgm:pt>
    <dgm:pt modelId="{D9A0357C-F29A-4AAF-936E-341C1552DAC8}" type="pres">
      <dgm:prSet presAssocID="{166B8585-0583-4721-9E89-EF9247370BA3}" presName="text_1" presStyleLbl="node1" presStyleIdx="0" presStyleCnt="4" custLinFactNeighborX="1040" custLinFactNeighborY="-21410">
        <dgm:presLayoutVars>
          <dgm:bulletEnabled val="1"/>
        </dgm:presLayoutVars>
      </dgm:prSet>
      <dgm:spPr/>
    </dgm:pt>
    <dgm:pt modelId="{51659DFD-F60C-4905-9EBB-DF5B347F62D0}" type="pres">
      <dgm:prSet presAssocID="{166B8585-0583-4721-9E89-EF9247370BA3}" presName="accent_1" presStyleCnt="0"/>
      <dgm:spPr/>
    </dgm:pt>
    <dgm:pt modelId="{8CEA1391-1937-41A2-8FE9-ECF97D61C14C}" type="pres">
      <dgm:prSet presAssocID="{166B8585-0583-4721-9E89-EF9247370BA3}" presName="accentRepeatNode" presStyleLbl="solidFgAcc1" presStyleIdx="0" presStyleCnt="4" custScaleY="81705" custLinFactNeighborX="6341" custLinFactNeighborY="-16276"/>
      <dgm:spPr>
        <a:ln w="38100">
          <a:solidFill>
            <a:srgbClr val="5DAB86"/>
          </a:solidFill>
        </a:ln>
      </dgm:spPr>
    </dgm:pt>
    <dgm:pt modelId="{34CCDEC6-D49E-4B7A-9D29-93352C6FD84F}" type="pres">
      <dgm:prSet presAssocID="{899FB2BE-C1D9-4527-BC23-C4D039A1048A}" presName="text_2" presStyleLbl="node1" presStyleIdx="1" presStyleCnt="4" custScaleY="103933" custLinFactNeighborX="871" custLinFactNeighborY="-37536">
        <dgm:presLayoutVars>
          <dgm:bulletEnabled val="1"/>
        </dgm:presLayoutVars>
      </dgm:prSet>
      <dgm:spPr/>
    </dgm:pt>
    <dgm:pt modelId="{3598960F-2A1C-4AF4-82A6-81EE02951B9B}" type="pres">
      <dgm:prSet presAssocID="{899FB2BE-C1D9-4527-BC23-C4D039A1048A}" presName="accent_2" presStyleCnt="0"/>
      <dgm:spPr/>
    </dgm:pt>
    <dgm:pt modelId="{96CC8DF1-4771-44C0-BEA5-1648FA7BC215}" type="pres">
      <dgm:prSet presAssocID="{899FB2BE-C1D9-4527-BC23-C4D039A1048A}" presName="accentRepeatNode" presStyleLbl="solidFgAcc1" presStyleIdx="1" presStyleCnt="4" custScaleX="97952" custScaleY="85561" custLinFactNeighborX="-5606" custLinFactNeighborY="-31236"/>
      <dgm:spPr>
        <a:ln w="38100">
          <a:solidFill>
            <a:srgbClr val="5DAB86"/>
          </a:solidFill>
        </a:ln>
      </dgm:spPr>
    </dgm:pt>
    <dgm:pt modelId="{53D14DC8-2B15-43F4-A623-5D94BD1D3891}" type="pres">
      <dgm:prSet presAssocID="{895FF2ED-8102-40A0-9CD8-85E887B50CDE}" presName="text_3" presStyleLbl="node1" presStyleIdx="2" presStyleCnt="4" custScaleY="120335" custLinFactNeighborX="874" custLinFactNeighborY="-29783">
        <dgm:presLayoutVars>
          <dgm:bulletEnabled val="1"/>
        </dgm:presLayoutVars>
      </dgm:prSet>
      <dgm:spPr/>
    </dgm:pt>
    <dgm:pt modelId="{7FB49913-C1FB-456F-BFB9-0CFFE05B5A81}" type="pres">
      <dgm:prSet presAssocID="{895FF2ED-8102-40A0-9CD8-85E887B50CDE}" presName="accent_3" presStyleCnt="0"/>
      <dgm:spPr/>
    </dgm:pt>
    <dgm:pt modelId="{972F67C5-A3EB-4E86-A48A-E4324E25C9B9}" type="pres">
      <dgm:prSet presAssocID="{895FF2ED-8102-40A0-9CD8-85E887B50CDE}" presName="accentRepeatNode" presStyleLbl="solidFgAcc1" presStyleIdx="2" presStyleCnt="4" custScaleX="107475" custScaleY="94330" custLinFactNeighborX="6144" custLinFactNeighborY="-23226"/>
      <dgm:spPr>
        <a:ln w="38100">
          <a:solidFill>
            <a:srgbClr val="5DAB86"/>
          </a:solidFill>
        </a:ln>
      </dgm:spPr>
    </dgm:pt>
    <dgm:pt modelId="{A37A8CBF-3E66-457F-8B83-D7E595B85048}" type="pres">
      <dgm:prSet presAssocID="{17C59C07-ED12-4360-AAB6-7D34E8227019}" presName="text_4" presStyleLbl="node1" presStyleIdx="3" presStyleCnt="4" custScaleX="102139" custScaleY="119304" custLinFactNeighborX="-54" custLinFactNeighborY="-4484">
        <dgm:presLayoutVars>
          <dgm:bulletEnabled val="1"/>
        </dgm:presLayoutVars>
      </dgm:prSet>
      <dgm:spPr/>
    </dgm:pt>
    <dgm:pt modelId="{592491BC-41AE-49C3-B610-473CB7C23E55}" type="pres">
      <dgm:prSet presAssocID="{17C59C07-ED12-4360-AAB6-7D34E8227019}" presName="accent_4" presStyleCnt="0"/>
      <dgm:spPr/>
    </dgm:pt>
    <dgm:pt modelId="{FFE5BBA3-85A3-4A62-8906-BFE155BF1E16}" type="pres">
      <dgm:prSet presAssocID="{17C59C07-ED12-4360-AAB6-7D34E8227019}" presName="accentRepeatNode" presStyleLbl="solidFgAcc1" presStyleIdx="3" presStyleCnt="4" custScaleY="101928" custLinFactNeighborX="-4199" custLinFactNeighborY="-4762"/>
      <dgm:spPr>
        <a:ln w="38100">
          <a:solidFill>
            <a:srgbClr val="5DAB86"/>
          </a:solidFill>
        </a:ln>
      </dgm:spPr>
    </dgm:pt>
  </dgm:ptLst>
  <dgm:cxnLst>
    <dgm:cxn modelId="{5FC61108-25BC-473C-B0BA-543C9B0A2AE0}" type="presOf" srcId="{899FB2BE-C1D9-4527-BC23-C4D039A1048A}" destId="{34CCDEC6-D49E-4B7A-9D29-93352C6FD84F}" srcOrd="0" destOrd="0" presId="urn:microsoft.com/office/officeart/2008/layout/VerticalCurvedList"/>
    <dgm:cxn modelId="{DBDC5C09-21FF-4C8E-966F-70293AC3CCC9}" srcId="{86B9B101-0172-4870-BFCF-BC25F5465602}" destId="{17C59C07-ED12-4360-AAB6-7D34E8227019}" srcOrd="3" destOrd="0" parTransId="{A8C99057-FACD-47F9-8B8B-A26C4F4B8B06}" sibTransId="{E492B955-542F-47D0-9FD4-FA7F835AB9D4}"/>
    <dgm:cxn modelId="{CF213640-2D97-4F8F-96AE-F94C6212DF6A}" srcId="{86B9B101-0172-4870-BFCF-BC25F5465602}" destId="{899FB2BE-C1D9-4527-BC23-C4D039A1048A}" srcOrd="1" destOrd="0" parTransId="{BDDB39E0-9E96-43EF-B1C5-4488CF5F01C2}" sibTransId="{60EA22DD-5DAB-4843-8E40-B832EC006E81}"/>
    <dgm:cxn modelId="{4601A65C-F602-43F9-86E7-C25C712732F5}" type="presOf" srcId="{895FF2ED-8102-40A0-9CD8-85E887B50CDE}" destId="{53D14DC8-2B15-43F4-A623-5D94BD1D3891}" srcOrd="0" destOrd="0" presId="urn:microsoft.com/office/officeart/2008/layout/VerticalCurvedList"/>
    <dgm:cxn modelId="{7708C75F-64F5-48CA-8201-2583C829AE05}" srcId="{86B9B101-0172-4870-BFCF-BC25F5465602}" destId="{166B8585-0583-4721-9E89-EF9247370BA3}" srcOrd="0" destOrd="0" parTransId="{D40B0160-3447-4FD8-9A44-1343870E48BF}" sibTransId="{BFAC6E45-CAFF-4451-B337-341AAC3E255A}"/>
    <dgm:cxn modelId="{B0795C69-E2DE-4060-9FAA-B6742FD736E6}" type="presOf" srcId="{BFAC6E45-CAFF-4451-B337-341AAC3E255A}" destId="{F2E06FFE-0D6F-4FAF-AC9C-EA458A6C6F25}" srcOrd="0" destOrd="0" presId="urn:microsoft.com/office/officeart/2008/layout/VerticalCurvedList"/>
    <dgm:cxn modelId="{A251EE6B-B915-498C-A0EF-5321B4EA7316}" srcId="{86B9B101-0172-4870-BFCF-BC25F5465602}" destId="{895FF2ED-8102-40A0-9CD8-85E887B50CDE}" srcOrd="2" destOrd="0" parTransId="{0615FD0B-5F09-4DE6-B223-F55623EAECD8}" sibTransId="{BC69B92C-9C70-473F-BB50-AEFF7EFB8651}"/>
    <dgm:cxn modelId="{55FCCE7A-1E42-479C-99CC-26F79D1A7455}" type="presOf" srcId="{86B9B101-0172-4870-BFCF-BC25F5465602}" destId="{AE4CECCD-40E4-4A90-B6CA-FE3C5813AA1E}" srcOrd="0" destOrd="0" presId="urn:microsoft.com/office/officeart/2008/layout/VerticalCurvedList"/>
    <dgm:cxn modelId="{18AD9084-E84C-4C00-B9A3-02A13A20AB1A}" type="presOf" srcId="{166B8585-0583-4721-9E89-EF9247370BA3}" destId="{D9A0357C-F29A-4AAF-936E-341C1552DAC8}" srcOrd="0" destOrd="0" presId="urn:microsoft.com/office/officeart/2008/layout/VerticalCurvedList"/>
    <dgm:cxn modelId="{53D431BC-6A83-4A43-B9BE-E29D211EC641}" type="presOf" srcId="{17C59C07-ED12-4360-AAB6-7D34E8227019}" destId="{A37A8CBF-3E66-457F-8B83-D7E595B85048}" srcOrd="0" destOrd="0" presId="urn:microsoft.com/office/officeart/2008/layout/VerticalCurvedList"/>
    <dgm:cxn modelId="{7E3EE3CE-56A7-47AF-BF03-4AA9551AEB79}" type="presParOf" srcId="{AE4CECCD-40E4-4A90-B6CA-FE3C5813AA1E}" destId="{C772EF6A-6320-4862-A7FC-A94FF105FDF5}" srcOrd="0" destOrd="0" presId="urn:microsoft.com/office/officeart/2008/layout/VerticalCurvedList"/>
    <dgm:cxn modelId="{9E0173F3-9F3C-4960-AAEE-2DE16BCD32DC}" type="presParOf" srcId="{C772EF6A-6320-4862-A7FC-A94FF105FDF5}" destId="{00DE2CE7-540C-45E2-99B6-044547A5661C}" srcOrd="0" destOrd="0" presId="urn:microsoft.com/office/officeart/2008/layout/VerticalCurvedList"/>
    <dgm:cxn modelId="{1C15310B-F701-49EA-B23B-C29CBF31BC9A}" type="presParOf" srcId="{00DE2CE7-540C-45E2-99B6-044547A5661C}" destId="{6D177208-44CB-4FD5-A97F-F15A6FDB9919}" srcOrd="0" destOrd="0" presId="urn:microsoft.com/office/officeart/2008/layout/VerticalCurvedList"/>
    <dgm:cxn modelId="{40B7C34D-F7B4-4846-A379-2EE42B4DB245}" type="presParOf" srcId="{00DE2CE7-540C-45E2-99B6-044547A5661C}" destId="{F2E06FFE-0D6F-4FAF-AC9C-EA458A6C6F25}" srcOrd="1" destOrd="0" presId="urn:microsoft.com/office/officeart/2008/layout/VerticalCurvedList"/>
    <dgm:cxn modelId="{76195AB2-5B1A-4DF3-A90A-950AF6CCE528}" type="presParOf" srcId="{00DE2CE7-540C-45E2-99B6-044547A5661C}" destId="{58BE9C38-46C5-4C46-AC6C-A1014C92C50B}" srcOrd="2" destOrd="0" presId="urn:microsoft.com/office/officeart/2008/layout/VerticalCurvedList"/>
    <dgm:cxn modelId="{5C74F364-F252-425F-8638-624F6D619330}" type="presParOf" srcId="{00DE2CE7-540C-45E2-99B6-044547A5661C}" destId="{195B1CB3-F091-4560-AC8D-4BEC71637CC4}" srcOrd="3" destOrd="0" presId="urn:microsoft.com/office/officeart/2008/layout/VerticalCurvedList"/>
    <dgm:cxn modelId="{6E25A549-002D-4E34-A121-4129723B2C94}" type="presParOf" srcId="{C772EF6A-6320-4862-A7FC-A94FF105FDF5}" destId="{D9A0357C-F29A-4AAF-936E-341C1552DAC8}" srcOrd="1" destOrd="0" presId="urn:microsoft.com/office/officeart/2008/layout/VerticalCurvedList"/>
    <dgm:cxn modelId="{AA34F3D6-5ECC-4B4C-B432-A4108CA8C312}" type="presParOf" srcId="{C772EF6A-6320-4862-A7FC-A94FF105FDF5}" destId="{51659DFD-F60C-4905-9EBB-DF5B347F62D0}" srcOrd="2" destOrd="0" presId="urn:microsoft.com/office/officeart/2008/layout/VerticalCurvedList"/>
    <dgm:cxn modelId="{8D68356D-E50D-4B23-BE0C-9FCB01D6706A}" type="presParOf" srcId="{51659DFD-F60C-4905-9EBB-DF5B347F62D0}" destId="{8CEA1391-1937-41A2-8FE9-ECF97D61C14C}" srcOrd="0" destOrd="0" presId="urn:microsoft.com/office/officeart/2008/layout/VerticalCurvedList"/>
    <dgm:cxn modelId="{59E291D2-12DF-45D6-A32C-5BDBA8B573CA}" type="presParOf" srcId="{C772EF6A-6320-4862-A7FC-A94FF105FDF5}" destId="{34CCDEC6-D49E-4B7A-9D29-93352C6FD84F}" srcOrd="3" destOrd="0" presId="urn:microsoft.com/office/officeart/2008/layout/VerticalCurvedList"/>
    <dgm:cxn modelId="{AF1C04CD-3416-4052-88D7-A135A9C76E8C}" type="presParOf" srcId="{C772EF6A-6320-4862-A7FC-A94FF105FDF5}" destId="{3598960F-2A1C-4AF4-82A6-81EE02951B9B}" srcOrd="4" destOrd="0" presId="urn:microsoft.com/office/officeart/2008/layout/VerticalCurvedList"/>
    <dgm:cxn modelId="{54BB7AF8-4E0B-4F56-9A13-F53EBEA04567}" type="presParOf" srcId="{3598960F-2A1C-4AF4-82A6-81EE02951B9B}" destId="{96CC8DF1-4771-44C0-BEA5-1648FA7BC215}" srcOrd="0" destOrd="0" presId="urn:microsoft.com/office/officeart/2008/layout/VerticalCurvedList"/>
    <dgm:cxn modelId="{D4BDE757-BA4D-4B49-B3C0-3DD0090A7FBA}" type="presParOf" srcId="{C772EF6A-6320-4862-A7FC-A94FF105FDF5}" destId="{53D14DC8-2B15-43F4-A623-5D94BD1D3891}" srcOrd="5" destOrd="0" presId="urn:microsoft.com/office/officeart/2008/layout/VerticalCurvedList"/>
    <dgm:cxn modelId="{5AEEEE27-19D9-4EF1-859D-E9E289789D77}" type="presParOf" srcId="{C772EF6A-6320-4862-A7FC-A94FF105FDF5}" destId="{7FB49913-C1FB-456F-BFB9-0CFFE05B5A81}" srcOrd="6" destOrd="0" presId="urn:microsoft.com/office/officeart/2008/layout/VerticalCurvedList"/>
    <dgm:cxn modelId="{B148AABB-AC11-4DCD-899C-009763CFCC49}" type="presParOf" srcId="{7FB49913-C1FB-456F-BFB9-0CFFE05B5A81}" destId="{972F67C5-A3EB-4E86-A48A-E4324E25C9B9}" srcOrd="0" destOrd="0" presId="urn:microsoft.com/office/officeart/2008/layout/VerticalCurvedList"/>
    <dgm:cxn modelId="{357C62A2-9EB8-4889-AAA5-753C925BA16A}" type="presParOf" srcId="{C772EF6A-6320-4862-A7FC-A94FF105FDF5}" destId="{A37A8CBF-3E66-457F-8B83-D7E595B85048}" srcOrd="7" destOrd="0" presId="urn:microsoft.com/office/officeart/2008/layout/VerticalCurvedList"/>
    <dgm:cxn modelId="{E5DC1500-BEDA-4125-BFF5-40E6F2D8D907}" type="presParOf" srcId="{C772EF6A-6320-4862-A7FC-A94FF105FDF5}" destId="{592491BC-41AE-49C3-B610-473CB7C23E55}" srcOrd="8" destOrd="0" presId="urn:microsoft.com/office/officeart/2008/layout/VerticalCurvedList"/>
    <dgm:cxn modelId="{9BA57FFA-B596-4B8D-9470-69B35D7D5EDF}" type="presParOf" srcId="{592491BC-41AE-49C3-B610-473CB7C23E55}" destId="{FFE5BBA3-85A3-4A62-8906-BFE155BF1E16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322A5-C2F4-4013-AC16-F6807460D14A}">
      <dsp:nvSpPr>
        <dsp:cNvPr id="0" name=""/>
        <dsp:cNvSpPr/>
      </dsp:nvSpPr>
      <dsp:spPr>
        <a:xfrm>
          <a:off x="443950" y="0"/>
          <a:ext cx="4901655" cy="4901655"/>
        </a:xfrm>
        <a:prstGeom prst="triangle">
          <a:avLst/>
        </a:prstGeom>
        <a:solidFill>
          <a:srgbClr val="A3D5B5">
            <a:alpha val="8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98151-CB24-4A54-B988-9A9622A84631}">
      <dsp:nvSpPr>
        <dsp:cNvPr id="0" name=""/>
        <dsp:cNvSpPr/>
      </dsp:nvSpPr>
      <dsp:spPr>
        <a:xfrm>
          <a:off x="2771158" y="490644"/>
          <a:ext cx="3186075" cy="8711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5DAB86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La contaminación de los ríos en Ecuador, es grave</a:t>
          </a:r>
        </a:p>
      </dsp:txBody>
      <dsp:txXfrm>
        <a:off x="2813686" y="533172"/>
        <a:ext cx="3101019" cy="786136"/>
      </dsp:txXfrm>
    </dsp:sp>
    <dsp:sp modelId="{B457DBBC-6DA1-417D-BDFC-B0FBD7DB4417}">
      <dsp:nvSpPr>
        <dsp:cNvPr id="0" name=""/>
        <dsp:cNvSpPr/>
      </dsp:nvSpPr>
      <dsp:spPr>
        <a:xfrm>
          <a:off x="2771158" y="1470735"/>
          <a:ext cx="3186075" cy="8711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5DAB86">
              <a:alpha val="7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Los modelos de calidad de agua permiten analizar el sistema ecológico</a:t>
          </a:r>
        </a:p>
      </dsp:txBody>
      <dsp:txXfrm>
        <a:off x="2813686" y="1513263"/>
        <a:ext cx="3101019" cy="786136"/>
      </dsp:txXfrm>
    </dsp:sp>
    <dsp:sp modelId="{E2E8EEC2-32B0-443B-B150-BD47B3C918C2}">
      <dsp:nvSpPr>
        <dsp:cNvPr id="0" name=""/>
        <dsp:cNvSpPr/>
      </dsp:nvSpPr>
      <dsp:spPr>
        <a:xfrm>
          <a:off x="2771158" y="2450827"/>
          <a:ext cx="3186075" cy="8711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5DAB86">
              <a:alpha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Se emplearon series temporales en el programa estadístico R</a:t>
          </a:r>
        </a:p>
      </dsp:txBody>
      <dsp:txXfrm>
        <a:off x="2813686" y="2493355"/>
        <a:ext cx="3101019" cy="786136"/>
      </dsp:txXfrm>
    </dsp:sp>
    <dsp:sp modelId="{E9E41F4D-D04B-4FEB-AE47-D459C08F27B0}">
      <dsp:nvSpPr>
        <dsp:cNvPr id="0" name=""/>
        <dsp:cNvSpPr/>
      </dsp:nvSpPr>
      <dsp:spPr>
        <a:xfrm>
          <a:off x="2771158" y="3430919"/>
          <a:ext cx="3186075" cy="8711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5DAB86">
              <a:alpha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Tramo del río Ambato comprendido entre </a:t>
          </a:r>
          <a:r>
            <a:rPr lang="es-EC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Llangagua</a:t>
          </a: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 y las Viñas </a:t>
          </a:r>
        </a:p>
      </dsp:txBody>
      <dsp:txXfrm>
        <a:off x="2813686" y="3473447"/>
        <a:ext cx="3101019" cy="786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E5B5B-81CA-4C1E-BFBD-A2DE34BA646E}">
      <dsp:nvSpPr>
        <dsp:cNvPr id="0" name=""/>
        <dsp:cNvSpPr/>
      </dsp:nvSpPr>
      <dsp:spPr>
        <a:xfrm>
          <a:off x="409336" y="0"/>
          <a:ext cx="4639151" cy="2073430"/>
        </a:xfrm>
        <a:prstGeom prst="rightArrow">
          <a:avLst/>
        </a:prstGeom>
        <a:solidFill>
          <a:srgbClr val="D2646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31DA13-4FEA-4F5F-B24D-C234380535E2}">
      <dsp:nvSpPr>
        <dsp:cNvPr id="0" name=""/>
        <dsp:cNvSpPr/>
      </dsp:nvSpPr>
      <dsp:spPr>
        <a:xfrm>
          <a:off x="0" y="622029"/>
          <a:ext cx="1637347" cy="82937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Parámetros de calidad</a:t>
          </a:r>
        </a:p>
      </dsp:txBody>
      <dsp:txXfrm>
        <a:off x="40487" y="662516"/>
        <a:ext cx="1556373" cy="748398"/>
      </dsp:txXfrm>
    </dsp:sp>
    <dsp:sp modelId="{E6EE7C25-EC59-4F4C-AA3F-780333948523}">
      <dsp:nvSpPr>
        <dsp:cNvPr id="0" name=""/>
        <dsp:cNvSpPr/>
      </dsp:nvSpPr>
      <dsp:spPr>
        <a:xfrm>
          <a:off x="1910238" y="622029"/>
          <a:ext cx="1637347" cy="829372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Funciones </a:t>
          </a:r>
        </a:p>
      </dsp:txBody>
      <dsp:txXfrm>
        <a:off x="1950725" y="662516"/>
        <a:ext cx="1556373" cy="748398"/>
      </dsp:txXfrm>
    </dsp:sp>
    <dsp:sp modelId="{39DD2429-B962-44AA-BBC2-8AFEDADCEDD6}">
      <dsp:nvSpPr>
        <dsp:cNvPr id="0" name=""/>
        <dsp:cNvSpPr/>
      </dsp:nvSpPr>
      <dsp:spPr>
        <a:xfrm>
          <a:off x="3820477" y="622029"/>
          <a:ext cx="1637347" cy="82937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Distribución en la naturaleza </a:t>
          </a:r>
        </a:p>
      </dsp:txBody>
      <dsp:txXfrm>
        <a:off x="3860964" y="662516"/>
        <a:ext cx="1556373" cy="7483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8CBDF-553D-42CE-A541-346315A50357}">
      <dsp:nvSpPr>
        <dsp:cNvPr id="0" name=""/>
        <dsp:cNvSpPr/>
      </dsp:nvSpPr>
      <dsp:spPr>
        <a:xfrm>
          <a:off x="0" y="260727"/>
          <a:ext cx="5570674" cy="4284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BB32BC-3C60-4740-BFA8-EA1F23B7358D}">
      <dsp:nvSpPr>
        <dsp:cNvPr id="0" name=""/>
        <dsp:cNvSpPr/>
      </dsp:nvSpPr>
      <dsp:spPr>
        <a:xfrm>
          <a:off x="0" y="70902"/>
          <a:ext cx="3899472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5DAB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91" tIns="0" rIns="14739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Residuales domésticas</a:t>
          </a:r>
        </a:p>
      </dsp:txBody>
      <dsp:txXfrm>
        <a:off x="24498" y="95400"/>
        <a:ext cx="3850476" cy="452844"/>
      </dsp:txXfrm>
    </dsp:sp>
    <dsp:sp modelId="{946B20DE-4924-4D39-A3D0-F0CEDDFCA743}">
      <dsp:nvSpPr>
        <dsp:cNvPr id="0" name=""/>
        <dsp:cNvSpPr/>
      </dsp:nvSpPr>
      <dsp:spPr>
        <a:xfrm>
          <a:off x="0" y="1031847"/>
          <a:ext cx="5570674" cy="4284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9C240-09F8-432C-95DE-31E14812688C}">
      <dsp:nvSpPr>
        <dsp:cNvPr id="0" name=""/>
        <dsp:cNvSpPr/>
      </dsp:nvSpPr>
      <dsp:spPr>
        <a:xfrm>
          <a:off x="84122" y="639629"/>
          <a:ext cx="3899472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5DAB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91" tIns="0" rIns="14739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>
              <a:latin typeface="Arial" panose="020B0604020202020204" pitchFamily="34" charset="0"/>
              <a:cs typeface="Arial" panose="020B0604020202020204" pitchFamily="34" charset="0"/>
            </a:rPr>
            <a:t>Residuales industriales</a:t>
          </a:r>
        </a:p>
      </dsp:txBody>
      <dsp:txXfrm>
        <a:off x="108620" y="664127"/>
        <a:ext cx="3850476" cy="452844"/>
      </dsp:txXfrm>
    </dsp:sp>
    <dsp:sp modelId="{C1BBAA05-5BC6-4CD1-AE0D-D4480B941654}">
      <dsp:nvSpPr>
        <dsp:cNvPr id="0" name=""/>
        <dsp:cNvSpPr/>
      </dsp:nvSpPr>
      <dsp:spPr>
        <a:xfrm>
          <a:off x="0" y="1802968"/>
          <a:ext cx="5570674" cy="4284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811DE-841F-4E39-B56F-CFB4DF31CC2D}">
      <dsp:nvSpPr>
        <dsp:cNvPr id="0" name=""/>
        <dsp:cNvSpPr/>
      </dsp:nvSpPr>
      <dsp:spPr>
        <a:xfrm>
          <a:off x="255446" y="1249398"/>
          <a:ext cx="3899472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5DAB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91" tIns="0" rIns="14739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Aguas pluviales</a:t>
          </a:r>
        </a:p>
      </dsp:txBody>
      <dsp:txXfrm>
        <a:off x="279944" y="1273896"/>
        <a:ext cx="3850476" cy="452844"/>
      </dsp:txXfrm>
    </dsp:sp>
    <dsp:sp modelId="{AAB4FE04-BE27-4941-A7AC-3ED575F3A79C}">
      <dsp:nvSpPr>
        <dsp:cNvPr id="0" name=""/>
        <dsp:cNvSpPr/>
      </dsp:nvSpPr>
      <dsp:spPr>
        <a:xfrm>
          <a:off x="0" y="2574088"/>
          <a:ext cx="5570674" cy="4284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611FF-133B-4BC6-8CBC-D906463125E6}">
      <dsp:nvSpPr>
        <dsp:cNvPr id="0" name=""/>
        <dsp:cNvSpPr/>
      </dsp:nvSpPr>
      <dsp:spPr>
        <a:xfrm>
          <a:off x="418037" y="1851930"/>
          <a:ext cx="3899472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5DAB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91" tIns="0" rIns="14739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Aguas Agrarias</a:t>
          </a:r>
        </a:p>
      </dsp:txBody>
      <dsp:txXfrm>
        <a:off x="442535" y="1876428"/>
        <a:ext cx="3850476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E5B5B-81CA-4C1E-BFBD-A2DE34BA646E}">
      <dsp:nvSpPr>
        <dsp:cNvPr id="0" name=""/>
        <dsp:cNvSpPr/>
      </dsp:nvSpPr>
      <dsp:spPr>
        <a:xfrm>
          <a:off x="416945" y="0"/>
          <a:ext cx="4639151" cy="2073430"/>
        </a:xfrm>
        <a:prstGeom prst="rightArrow">
          <a:avLst/>
        </a:prstGeom>
        <a:solidFill>
          <a:srgbClr val="A3D5B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31DA13-4FEA-4F5F-B24D-C234380535E2}">
      <dsp:nvSpPr>
        <dsp:cNvPr id="0" name=""/>
        <dsp:cNvSpPr/>
      </dsp:nvSpPr>
      <dsp:spPr>
        <a:xfrm>
          <a:off x="0" y="622029"/>
          <a:ext cx="1637347" cy="829372"/>
        </a:xfrm>
        <a:prstGeom prst="roundRect">
          <a:avLst/>
        </a:prstGeom>
        <a:solidFill>
          <a:srgbClr val="D2646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Planificación</a:t>
          </a:r>
        </a:p>
      </dsp:txBody>
      <dsp:txXfrm>
        <a:off x="40487" y="662516"/>
        <a:ext cx="1556373" cy="748398"/>
      </dsp:txXfrm>
    </dsp:sp>
    <dsp:sp modelId="{E6EE7C25-EC59-4F4C-AA3F-780333948523}">
      <dsp:nvSpPr>
        <dsp:cNvPr id="0" name=""/>
        <dsp:cNvSpPr/>
      </dsp:nvSpPr>
      <dsp:spPr>
        <a:xfrm>
          <a:off x="1910238" y="622029"/>
          <a:ext cx="1637347" cy="829372"/>
        </a:xfrm>
        <a:prstGeom prst="roundRect">
          <a:avLst/>
        </a:prstGeom>
        <a:solidFill>
          <a:srgbClr val="1CA2C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Ambiental  </a:t>
          </a:r>
        </a:p>
      </dsp:txBody>
      <dsp:txXfrm>
        <a:off x="1950725" y="662516"/>
        <a:ext cx="1556373" cy="748398"/>
      </dsp:txXfrm>
    </dsp:sp>
    <dsp:sp modelId="{39DD2429-B962-44AA-BBC2-8AFEDADCEDD6}">
      <dsp:nvSpPr>
        <dsp:cNvPr id="0" name=""/>
        <dsp:cNvSpPr/>
      </dsp:nvSpPr>
      <dsp:spPr>
        <a:xfrm>
          <a:off x="3820477" y="622029"/>
          <a:ext cx="1637347" cy="82937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Arial" panose="020B0604020202020204" pitchFamily="34" charset="0"/>
              <a:cs typeface="Arial" panose="020B0604020202020204" pitchFamily="34" charset="0"/>
            </a:rPr>
            <a:t>Económica</a:t>
          </a:r>
        </a:p>
      </dsp:txBody>
      <dsp:txXfrm>
        <a:off x="3860964" y="662516"/>
        <a:ext cx="1556373" cy="7483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06FFE-0D6F-4FAF-AC9C-EA458A6C6F25}">
      <dsp:nvSpPr>
        <dsp:cNvPr id="0" name=""/>
        <dsp:cNvSpPr/>
      </dsp:nvSpPr>
      <dsp:spPr>
        <a:xfrm>
          <a:off x="-6116320" y="-926989"/>
          <a:ext cx="7212056" cy="7212056"/>
        </a:xfrm>
        <a:prstGeom prst="blockArc">
          <a:avLst>
            <a:gd name="adj1" fmla="val 18900000"/>
            <a:gd name="adj2" fmla="val 2700000"/>
            <a:gd name="adj3" fmla="val 299"/>
          </a:avLst>
        </a:prstGeom>
        <a:noFill/>
        <a:ln w="38100" cap="flat" cmpd="sng" algn="ctr">
          <a:solidFill>
            <a:srgbClr val="5DAB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0357C-F29A-4AAF-936E-341C1552DAC8}">
      <dsp:nvSpPr>
        <dsp:cNvPr id="0" name=""/>
        <dsp:cNvSpPr/>
      </dsp:nvSpPr>
      <dsp:spPr>
        <a:xfrm>
          <a:off x="658473" y="235449"/>
          <a:ext cx="10825241" cy="824286"/>
        </a:xfrm>
        <a:prstGeom prst="rect">
          <a:avLst/>
        </a:prstGeom>
        <a:noFill/>
        <a:ln w="38100" cap="flat" cmpd="sng" algn="ctr">
          <a:solidFill>
            <a:srgbClr val="5DAB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427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La utilización de series temporales permitió observar el comportamiento de cada uno de los 10 parámetros considerados, para los 7 puntos de muestreo del río Ambato durante el periodo 2014 – 2018; que no denota una tendencia específica, si no, más bien, un comportamiento variado en cada uno de los puntos, desde el primero al último. </a:t>
          </a:r>
          <a:endParaRPr lang="es-EC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8473" y="235449"/>
        <a:ext cx="10825241" cy="824286"/>
      </dsp:txXfrm>
    </dsp:sp>
    <dsp:sp modelId="{8CEA1391-1937-41A2-8FE9-ECF97D61C14C}">
      <dsp:nvSpPr>
        <dsp:cNvPr id="0" name=""/>
        <dsp:cNvSpPr/>
      </dsp:nvSpPr>
      <dsp:spPr>
        <a:xfrm>
          <a:off x="0" y="235444"/>
          <a:ext cx="1030358" cy="8863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5DAB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CDEC6-D49E-4B7A-9D29-93352C6FD84F}">
      <dsp:nvSpPr>
        <dsp:cNvPr id="0" name=""/>
        <dsp:cNvSpPr/>
      </dsp:nvSpPr>
      <dsp:spPr>
        <a:xfrm>
          <a:off x="1108645" y="1171550"/>
          <a:ext cx="10352659" cy="1159524"/>
        </a:xfrm>
        <a:prstGeom prst="rect">
          <a:avLst/>
        </a:prstGeom>
        <a:noFill/>
        <a:ln w="38100" cap="flat" cmpd="sng" algn="ctr">
          <a:solidFill>
            <a:srgbClr val="5DAB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427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60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Con la utilización de TULSMA (2015), se determinó la calidad del agua del río Ambato, esta se deteriora a medida que el río fluye hacia la zona urbana de Ambato; siendo los puntos de muestreos Ra4, Ra5, Ra6, los que presentan mayor incremento en los 10 parámetros analizados durante el total del periodo considerado. </a:t>
          </a:r>
          <a:endParaRPr lang="es-EC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08645" y="1171550"/>
        <a:ext cx="10352659" cy="1159524"/>
      </dsp:txXfrm>
    </dsp:sp>
    <dsp:sp modelId="{96CC8DF1-4771-44C0-BEA5-1648FA7BC215}">
      <dsp:nvSpPr>
        <dsp:cNvPr id="0" name=""/>
        <dsp:cNvSpPr/>
      </dsp:nvSpPr>
      <dsp:spPr>
        <a:xfrm>
          <a:off x="355932" y="1189033"/>
          <a:ext cx="1207270" cy="11346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5DAB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14DC8-2B15-43F4-A623-5D94BD1D3891}">
      <dsp:nvSpPr>
        <dsp:cNvPr id="0" name=""/>
        <dsp:cNvSpPr/>
      </dsp:nvSpPr>
      <dsp:spPr>
        <a:xfrm>
          <a:off x="1108955" y="2479499"/>
          <a:ext cx="10352659" cy="1144728"/>
        </a:xfrm>
        <a:prstGeom prst="rect">
          <a:avLst/>
        </a:prstGeom>
        <a:noFill/>
        <a:ln w="38100" cap="flat" cmpd="sng" algn="ctr">
          <a:solidFill>
            <a:srgbClr val="5DAB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427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Los parámetros que mayor alteración experimentaron, fueron Demanda Bioquímica de Oxígeno (DBO), Demanda Química de Oxigeno (DQO) y Oxígeno Disuelto (OD), tres parámetros que puntualmente exceden sus valores máximos con la presencia de contaminantes. </a:t>
          </a:r>
          <a:r>
            <a:rPr lang="es-MX" sz="1600" kern="1200" dirty="0">
              <a:solidFill>
                <a:schemeClr val="tx1"/>
              </a:solidFill>
              <a:effectLst/>
              <a:highlight>
                <a:srgbClr val="FFFF00"/>
              </a:highlight>
              <a:latin typeface="Arial" panose="020B0604020202020204" pitchFamily="34" charset="0"/>
            </a:rPr>
            <a:t>Las modificaciones más variadas y exponenciales precisamente se evidencian en los 3 puntos de muestreos ya mencionados (Ra4, Ra5, Ra6).</a:t>
          </a:r>
          <a:endParaRPr lang="es-EC" sz="1600" kern="1200" dirty="0">
            <a:solidFill>
              <a:schemeClr val="tx1"/>
            </a:solidFill>
            <a:highlight>
              <a:srgbClr val="FFFF00"/>
            </a:highligh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08955" y="2479499"/>
        <a:ext cx="10352659" cy="1144728"/>
      </dsp:txXfrm>
    </dsp:sp>
    <dsp:sp modelId="{972F67C5-A3EB-4E86-A48A-E4324E25C9B9}">
      <dsp:nvSpPr>
        <dsp:cNvPr id="0" name=""/>
        <dsp:cNvSpPr/>
      </dsp:nvSpPr>
      <dsp:spPr>
        <a:xfrm>
          <a:off x="456088" y="2467690"/>
          <a:ext cx="1196874" cy="11235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5DAB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A8CBF-3E66-457F-8B83-D7E595B85048}">
      <dsp:nvSpPr>
        <dsp:cNvPr id="0" name=""/>
        <dsp:cNvSpPr/>
      </dsp:nvSpPr>
      <dsp:spPr>
        <a:xfrm>
          <a:off x="424269" y="3835847"/>
          <a:ext cx="11056793" cy="1322394"/>
        </a:xfrm>
        <a:prstGeom prst="rect">
          <a:avLst/>
        </a:prstGeom>
        <a:noFill/>
        <a:ln w="38100" cap="flat" cmpd="sng" algn="ctr">
          <a:solidFill>
            <a:srgbClr val="5DAB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427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  <a:effectLst/>
              <a:latin typeface="Arial" panose="020B0604020202020204" pitchFamily="34" charset="0"/>
            </a:rPr>
            <a:t>En cuando a los registros máximos de DBO, fue en Ra5 de 285 mg/l en diciembre 2016, TULSMA determina como límite máximo permisible 100 mg/l; para DQO fue en Ra5 de 555 mg/l en diciembre 2016, TULSMA determina como límite máximo permisible 250 mg/l; y finalmente OD fue en Ra6 con 5 mg/l en diciembre 2015, TULSMA determina como límite máximo permisible 6 mg/l. De esta manera se determina que la calidad física, química y biológica del agua del río Ambato, no es la adecuada, y esto por supuesto afecta al óptimo funcionamiento ecosistémicos y desarrollo de los organismos acuáticos. </a:t>
          </a:r>
          <a:endParaRPr lang="es-EC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4269" y="3835847"/>
        <a:ext cx="11056793" cy="1322394"/>
      </dsp:txXfrm>
    </dsp:sp>
    <dsp:sp modelId="{FFE5BBA3-85A3-4A62-8906-BFE155BF1E16}">
      <dsp:nvSpPr>
        <dsp:cNvPr id="0" name=""/>
        <dsp:cNvSpPr/>
      </dsp:nvSpPr>
      <dsp:spPr>
        <a:xfrm>
          <a:off x="24035" y="3810044"/>
          <a:ext cx="1030358" cy="13056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5DAB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06FFE-0D6F-4FAF-AC9C-EA458A6C6F25}">
      <dsp:nvSpPr>
        <dsp:cNvPr id="0" name=""/>
        <dsp:cNvSpPr/>
      </dsp:nvSpPr>
      <dsp:spPr>
        <a:xfrm>
          <a:off x="-6116320" y="-926989"/>
          <a:ext cx="7212056" cy="7212056"/>
        </a:xfrm>
        <a:prstGeom prst="blockArc">
          <a:avLst>
            <a:gd name="adj1" fmla="val 18900000"/>
            <a:gd name="adj2" fmla="val 2700000"/>
            <a:gd name="adj3" fmla="val 299"/>
          </a:avLst>
        </a:prstGeom>
        <a:noFill/>
        <a:ln w="38100" cap="flat" cmpd="sng" algn="ctr">
          <a:solidFill>
            <a:srgbClr val="5DAB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0357C-F29A-4AAF-936E-341C1552DAC8}">
      <dsp:nvSpPr>
        <dsp:cNvPr id="0" name=""/>
        <dsp:cNvSpPr/>
      </dsp:nvSpPr>
      <dsp:spPr>
        <a:xfrm>
          <a:off x="658473" y="235449"/>
          <a:ext cx="10825241" cy="824286"/>
        </a:xfrm>
        <a:prstGeom prst="rect">
          <a:avLst/>
        </a:prstGeom>
        <a:noFill/>
        <a:ln w="38100" cap="flat" cmpd="sng" algn="ctr">
          <a:solidFill>
            <a:srgbClr val="5DAB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427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recomienda al Municipio de Ambato, considerar el presente documento como guía y punto de partida para un proceso de planificación en la restauración de la calidad del río Ambato</a:t>
          </a:r>
        </a:p>
      </dsp:txBody>
      <dsp:txXfrm>
        <a:off x="658473" y="235449"/>
        <a:ext cx="10825241" cy="824286"/>
      </dsp:txXfrm>
    </dsp:sp>
    <dsp:sp modelId="{8CEA1391-1937-41A2-8FE9-ECF97D61C14C}">
      <dsp:nvSpPr>
        <dsp:cNvPr id="0" name=""/>
        <dsp:cNvSpPr/>
      </dsp:nvSpPr>
      <dsp:spPr>
        <a:xfrm>
          <a:off x="96046" y="235444"/>
          <a:ext cx="1030358" cy="8418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5DAB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CDEC6-D49E-4B7A-9D29-93352C6FD84F}">
      <dsp:nvSpPr>
        <dsp:cNvPr id="0" name=""/>
        <dsp:cNvSpPr/>
      </dsp:nvSpPr>
      <dsp:spPr>
        <a:xfrm>
          <a:off x="1108645" y="1322959"/>
          <a:ext cx="10352659" cy="856705"/>
        </a:xfrm>
        <a:prstGeom prst="rect">
          <a:avLst/>
        </a:prstGeom>
        <a:noFill/>
        <a:ln w="38100" cap="flat" cmpd="sng" algn="ctr">
          <a:solidFill>
            <a:srgbClr val="5DAB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427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EC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sugiere ejecutar las actividades establecidas en la propuesta con el propósito de recuperar la calidad del río Ambato</a:t>
          </a:r>
        </a:p>
      </dsp:txBody>
      <dsp:txXfrm>
        <a:off x="1108645" y="1322959"/>
        <a:ext cx="10352659" cy="856705"/>
      </dsp:txXfrm>
    </dsp:sp>
    <dsp:sp modelId="{96CC8DF1-4771-44C0-BEA5-1648FA7BC215}">
      <dsp:nvSpPr>
        <dsp:cNvPr id="0" name=""/>
        <dsp:cNvSpPr/>
      </dsp:nvSpPr>
      <dsp:spPr>
        <a:xfrm>
          <a:off x="456083" y="1298081"/>
          <a:ext cx="1009256" cy="881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5DAB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14DC8-2B15-43F4-A623-5D94BD1D3891}">
      <dsp:nvSpPr>
        <dsp:cNvPr id="0" name=""/>
        <dsp:cNvSpPr/>
      </dsp:nvSpPr>
      <dsp:spPr>
        <a:xfrm>
          <a:off x="1108955" y="2555911"/>
          <a:ext cx="10352659" cy="991905"/>
        </a:xfrm>
        <a:prstGeom prst="rect">
          <a:avLst/>
        </a:prstGeom>
        <a:noFill/>
        <a:ln w="38100" cap="flat" cmpd="sng" algn="ctr">
          <a:solidFill>
            <a:srgbClr val="5DAB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427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recomienda realizar una capacitación continua del personal del Municipio de Ambato en temas de cuidado y monitoreo del recurso del agua</a:t>
          </a:r>
        </a:p>
      </dsp:txBody>
      <dsp:txXfrm>
        <a:off x="1108955" y="2555911"/>
        <a:ext cx="10352659" cy="991905"/>
      </dsp:txXfrm>
    </dsp:sp>
    <dsp:sp modelId="{972F67C5-A3EB-4E86-A48A-E4324E25C9B9}">
      <dsp:nvSpPr>
        <dsp:cNvPr id="0" name=""/>
        <dsp:cNvSpPr/>
      </dsp:nvSpPr>
      <dsp:spPr>
        <a:xfrm>
          <a:off x="528090" y="2572081"/>
          <a:ext cx="1107377" cy="971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5DAB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A8CBF-3E66-457F-8B83-D7E595B85048}">
      <dsp:nvSpPr>
        <dsp:cNvPr id="0" name=""/>
        <dsp:cNvSpPr/>
      </dsp:nvSpPr>
      <dsp:spPr>
        <a:xfrm>
          <a:off x="424269" y="4005341"/>
          <a:ext cx="11056793" cy="983407"/>
        </a:xfrm>
        <a:prstGeom prst="rect">
          <a:avLst/>
        </a:prstGeom>
        <a:noFill/>
        <a:ln w="38100" cap="flat" cmpd="sng" algn="ctr">
          <a:solidFill>
            <a:srgbClr val="5DAB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427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 sugiere establecer grupos para el control de la calidad del río Ambato con el fin de involucrar a las comunidades, entidades públicas y privadas en el compromiso de restaurar las características de este cuerpo hídrico.</a:t>
          </a:r>
        </a:p>
      </dsp:txBody>
      <dsp:txXfrm>
        <a:off x="424269" y="4005341"/>
        <a:ext cx="11056793" cy="983407"/>
      </dsp:txXfrm>
    </dsp:sp>
    <dsp:sp modelId="{FFE5BBA3-85A3-4A62-8906-BFE155BF1E16}">
      <dsp:nvSpPr>
        <dsp:cNvPr id="0" name=""/>
        <dsp:cNvSpPr/>
      </dsp:nvSpPr>
      <dsp:spPr>
        <a:xfrm>
          <a:off x="0" y="3959828"/>
          <a:ext cx="1030358" cy="10502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5DAB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A0844-C266-46EC-A036-E1634F64C44A}" type="datetimeFigureOut">
              <a:rPr lang="es-MX"/>
              <a:t>29/03/2022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088AA-226D-4237-A99F-5C4B97F43BA8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313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08BCD-7B2F-4BCE-87AF-5D67EFFE4D17}" type="datetimeFigureOut">
              <a:rPr lang="es-MX"/>
              <a:t>29/03/2022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A1353-EEA5-436B-AB14-1D84B195E669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067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BD11F1-C98F-4DDF-99E5-4ED44CE34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E0FD92-6B29-4695-B2D7-D18C4F8C4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14252A-709D-45E5-A884-0E49CD7A3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s-MX" smtClean="0"/>
              <a:pPr/>
              <a:t>29/03/2022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7B9493-513A-445F-A2B6-2C8DBD9F6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B2737F-F3CF-4BC5-B737-C15D051BF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3815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20D33C-CA7A-4AD9-B91C-E217969B3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D290F7-0352-4CAB-9C2C-7942B8D92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8194D2-5A41-4932-B5CF-067A08F2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s-MX" smtClean="0"/>
              <a:pPr/>
              <a:t>29/03/2022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3BACBC-CCBF-4215-B064-6B41EB71B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FF5D54-343B-47DD-9674-458E7CA86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420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F42077-02F2-4955-9E2A-23EB54CD78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B9044C-1A2E-44E2-9BBE-207B942C7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2C0517-E4A9-47E9-A927-6BFA1F00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s-MX" smtClean="0"/>
              <a:pPr/>
              <a:t>29/03/2022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C56BD8-34C7-452F-876E-CBAB4D71C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AB1525-151B-405D-9ED4-62385AD3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5179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AEB21-0A4A-42E3-87E9-3CCA78AC9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D7C49E-54B3-47B4-88ED-9C270B435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B43184-6BC7-4A7E-B833-A0DDDEAA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s-MX" smtClean="0"/>
              <a:pPr/>
              <a:t>29/03/2022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87A79D-7B3C-49AA-9144-717C07E21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89DA88-9FC3-4DD7-B635-52494BA8F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88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B56FD-1A95-4EEB-AC95-22E4CA189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49681A-01F9-44D7-A89A-D3926BD82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91BD1-71F8-4110-B570-679C2E95F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s-MX" smtClean="0"/>
              <a:pPr/>
              <a:t>29/03/2022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6812A6-44A2-40C4-8360-D3FD7BAD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B72EB7-7CBE-4B36-B5B2-16CF7B44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605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105EF-1A32-4480-9006-CF80A2D6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7159F5-0758-4E64-91F1-74A2D811A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D1C78A-C22B-4A72-A0C0-93712A525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1134C1-02D3-45DD-B142-1AE5EF8C0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s-MX" smtClean="0"/>
              <a:pPr/>
              <a:t>29/03/2022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4FA785-D608-4F79-B252-53D3B799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FCF18C-EA2D-41CF-8EE4-65A740E2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644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361E02-4D58-499B-9013-4E2D0D3DF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E05D09-DE98-4F92-9047-28D919E17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67AFE4-DCC2-415E-9789-EDEB8C3C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DDE093-08FC-4B77-BBFE-4626F79D9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A406B4C-9FBC-47C1-9FA8-47D36797C2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4D81BC9-89CF-4C4F-90BE-1A1EDDFF6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s-MX" smtClean="0"/>
              <a:pPr/>
              <a:t>29/03/2022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C01B2D6-1E42-4220-81D5-85DEEB317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CFE9C9-CC05-45C1-9CE6-278A1F47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5417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11A396-6A69-4461-971B-2C055650A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8A5166-FA2F-43CC-9E15-BBA3F4CC2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s-MX" smtClean="0"/>
              <a:pPr/>
              <a:t>29/03/2022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49565E-4936-463B-ACB8-10F6A2A3E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DED4A52-2AD5-4F5D-8EBB-7CFD55BC2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400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CD9822B-4874-489B-B7F3-4D693D49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s-MX" smtClean="0"/>
              <a:pPr/>
              <a:t>29/03/2022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128721E-3628-4071-8E56-974843472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CAA2BF-E556-46F5-8A3E-27BC1AC7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487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ECC82F-6B55-4AE2-BFB0-76DF003CB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C6C8C7-9E71-4842-AEDD-503D48A73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5CC42E-E503-4485-B50E-F58158A25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0896C4-7CDE-42A1-8AA5-D3BBFC5E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s-MX" smtClean="0"/>
              <a:pPr/>
              <a:t>29/03/2022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575751-950A-4610-8AC5-7F9A6EDA4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BA2E60-7625-43CB-86A7-4AC0BA55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0869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D33F7-463C-4A6B-80BE-DB23D1311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C2ED06-3D6E-4441-9F8A-CA3F135723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73874B-BACE-432D-92EF-003BE41E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912BD0-A080-48BA-973C-292390C0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4917-CE56-4645-8050-1555FA0B180B}" type="datetimeFigureOut">
              <a:rPr lang="es-MX" smtClean="0"/>
              <a:pPr/>
              <a:t>29/03/2022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58A51A-0E46-45F8-A699-7C8EB80EE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69839D-2090-4469-9451-2D1BC97F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4DA2-3CE4-45BB-9F6F-628A0CFBDBF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950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6E719A8-FB97-4A91-B5A4-0AF0A5E9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1135DF-C9FB-41E8-8355-5040E07FE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667863-F415-43D7-BA5A-4CF7CEA1B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s-MX" smtClean="0"/>
              <a:pPr/>
              <a:t>29/03/2022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639333-960E-4AB2-8111-A978AB1B9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A402AA-C5FB-48BC-99D6-2A06942EB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841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2C7E7F-517A-4DF9-B827-DA1DC994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4046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709556-2248-49E0-9B1D-C05911C3C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6467383"/>
            <a:ext cx="12188825" cy="40466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A0C36A9-40DD-4433-AEB0-F88B663FA7E2}"/>
              </a:ext>
            </a:extLst>
          </p:cNvPr>
          <p:cNvSpPr txBox="1"/>
          <p:nvPr/>
        </p:nvSpPr>
        <p:spPr>
          <a:xfrm>
            <a:off x="2996480" y="1709721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UNIVERSIDAD DE LAS FUERZAS ARMADAS - ESPE</a:t>
            </a:r>
            <a:r>
              <a:rPr lang="es-EC" dirty="0"/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5F99F8-AE0C-4DF8-A59A-E269EC76F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156" y="420066"/>
            <a:ext cx="3960440" cy="117470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7D847620-0057-46B9-B9CD-62371C0657E3}"/>
              </a:ext>
            </a:extLst>
          </p:cNvPr>
          <p:cNvSpPr txBox="1"/>
          <p:nvPr/>
        </p:nvSpPr>
        <p:spPr>
          <a:xfrm>
            <a:off x="4544652" y="22214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CENTRO DE POSGRADOS</a:t>
            </a:r>
            <a:endParaRPr lang="es-EC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121AF06-0BC9-418F-AE99-CFDAB9515CE4}"/>
              </a:ext>
            </a:extLst>
          </p:cNvPr>
          <p:cNvSpPr txBox="1"/>
          <p:nvPr/>
        </p:nvSpPr>
        <p:spPr>
          <a:xfrm>
            <a:off x="1736340" y="269962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MAESTRÍA EN SISTEMAS DE GESTIÓN AMBIENTAL</a:t>
            </a:r>
            <a:endParaRPr lang="es-EC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B0814AA-21D6-409B-8201-FC13C84DA6B8}"/>
              </a:ext>
            </a:extLst>
          </p:cNvPr>
          <p:cNvSpPr txBox="1"/>
          <p:nvPr/>
        </p:nvSpPr>
        <p:spPr>
          <a:xfrm>
            <a:off x="368189" y="3293781"/>
            <a:ext cx="1144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MODELAMIENTO DE LA CALIDAD DEL AGUA EN EL RÍO AMBATO UTILIZANDO SERIES TEMPORALES </a:t>
            </a:r>
            <a:endParaRPr lang="es-EC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6AB44F01-DA4D-451F-8281-3C7920861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5881"/>
            <a:ext cx="12188825" cy="12941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9EF0F165-781F-4F0D-B0E8-244BEC770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8" y="3687132"/>
            <a:ext cx="12188825" cy="129413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F1B0F2C4-DD1A-4EAF-948C-FDDFA70B2C67}"/>
              </a:ext>
            </a:extLst>
          </p:cNvPr>
          <p:cNvSpPr txBox="1"/>
          <p:nvPr/>
        </p:nvSpPr>
        <p:spPr>
          <a:xfrm>
            <a:off x="326969" y="3998200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Autoras: </a:t>
            </a:r>
          </a:p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              ING. ANDREA ESCOBAR</a:t>
            </a:r>
          </a:p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              ING. JOHANNA ECHEVERRÍA</a:t>
            </a:r>
            <a:endParaRPr lang="es-EC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B26983D-DD80-4F05-8BB9-EF72EC85E7B3}"/>
              </a:ext>
            </a:extLst>
          </p:cNvPr>
          <p:cNvSpPr txBox="1"/>
          <p:nvPr/>
        </p:nvSpPr>
        <p:spPr>
          <a:xfrm>
            <a:off x="326969" y="508044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Director: </a:t>
            </a:r>
          </a:p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              ING. RAMIRO GUERRÓN, </a:t>
            </a:r>
            <a:r>
              <a:rPr lang="es-EC" b="1" dirty="0" err="1"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BA78C88-33A8-408A-AF58-6667B2A53E65}"/>
              </a:ext>
            </a:extLst>
          </p:cNvPr>
          <p:cNvSpPr txBox="1"/>
          <p:nvPr/>
        </p:nvSpPr>
        <p:spPr>
          <a:xfrm>
            <a:off x="4654252" y="5701015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SANGOLQUÍ – ECUADOR</a:t>
            </a:r>
          </a:p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4744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2C7E7F-517A-4DF9-B827-DA1DC994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4046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709556-2248-49E0-9B1D-C05911C3C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6467383"/>
            <a:ext cx="12188825" cy="40466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1903D6-0F16-4B5F-B5C1-5A63F86E872C}"/>
              </a:ext>
            </a:extLst>
          </p:cNvPr>
          <p:cNvSpPr txBox="1"/>
          <p:nvPr/>
        </p:nvSpPr>
        <p:spPr>
          <a:xfrm>
            <a:off x="15569" y="6008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EC" dirty="0"/>
              <a:t> </a:t>
            </a: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789DDE4D-E65D-4867-BE7A-928D7DB87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6" y="954129"/>
            <a:ext cx="26642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Roboto Thin" pitchFamily="-84" charset="0"/>
                <a:ea typeface="MS PGothic" pitchFamily="34" charset="-128"/>
                <a:cs typeface="Roboto Thin" pitchFamily="-8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EC" b="1" dirty="0">
                <a:solidFill>
                  <a:srgbClr val="404040"/>
                </a:solidFill>
                <a:latin typeface="Arial" pitchFamily="34" charset="0"/>
              </a:rPr>
              <a:t>TURBIEDAD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9B54BD5-D80B-4267-9367-FC5049E70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6" y="1511885"/>
            <a:ext cx="5730758" cy="4197365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3A8C37C-2AD4-4690-9FB0-8DCFEB3C6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825" y="1484784"/>
            <a:ext cx="5772884" cy="2520280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259CE8B-40D7-4829-A6A4-A5D159B2D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4544" y="-31159"/>
            <a:ext cx="1469349" cy="435824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F5B17D2E-DB23-4819-8DAF-F36AFBD134D4}"/>
              </a:ext>
            </a:extLst>
          </p:cNvPr>
          <p:cNvGrpSpPr/>
          <p:nvPr/>
        </p:nvGrpSpPr>
        <p:grpSpPr>
          <a:xfrm>
            <a:off x="6199678" y="4581128"/>
            <a:ext cx="5874776" cy="830997"/>
            <a:chOff x="6238428" y="4253419"/>
            <a:chExt cx="5874776" cy="830997"/>
          </a:xfrm>
        </p:grpSpPr>
        <p:sp>
          <p:nvSpPr>
            <p:cNvPr id="17" name="TextBox 21">
              <a:extLst>
                <a:ext uri="{FF2B5EF4-FFF2-40B4-BE49-F238E27FC236}">
                  <a16:creationId xmlns:a16="http://schemas.microsoft.com/office/drawing/2014/main" id="{C6466183-1423-4481-BAAB-A01FC5F2BD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2446" y="4253419"/>
              <a:ext cx="5730758" cy="83099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Roboto Thin" pitchFamily="-84" charset="0"/>
                  <a:ea typeface="MS PGothic" pitchFamily="34" charset="-128"/>
                  <a:cs typeface="Roboto Thin" pitchFamily="-8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C" altLang="es-EC" sz="1600" dirty="0">
                  <a:solidFill>
                    <a:srgbClr val="404040"/>
                  </a:solidFill>
                  <a:latin typeface="Arial" pitchFamily="34" charset="0"/>
                </a:rPr>
                <a:t>La turbiedad mide la cantidad de materia sólida suspendida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EC" altLang="es-EC" sz="1600" dirty="0">
                <a:solidFill>
                  <a:srgbClr val="404040"/>
                </a:solidFill>
                <a:latin typeface="Arial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C" altLang="es-EC" sz="1600" dirty="0">
                  <a:solidFill>
                    <a:srgbClr val="404040"/>
                  </a:solidFill>
                  <a:latin typeface="Arial" pitchFamily="34" charset="0"/>
                </a:rPr>
                <a:t>Dispersa la luz solar y reduce la concentración de oxígeno 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4FD098EB-3A64-4D3A-8809-2F637A663163}"/>
                </a:ext>
              </a:extLst>
            </p:cNvPr>
            <p:cNvSpPr/>
            <p:nvPr/>
          </p:nvSpPr>
          <p:spPr>
            <a:xfrm>
              <a:off x="6238428" y="4365104"/>
              <a:ext cx="144018" cy="12801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63908769-9D99-481A-873F-C31058FDDFB5}"/>
                </a:ext>
              </a:extLst>
            </p:cNvPr>
            <p:cNvSpPr/>
            <p:nvPr/>
          </p:nvSpPr>
          <p:spPr>
            <a:xfrm>
              <a:off x="6246810" y="4829199"/>
              <a:ext cx="144018" cy="12801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86851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2C7E7F-517A-4DF9-B827-DA1DC994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4046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709556-2248-49E0-9B1D-C05911C3C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6467383"/>
            <a:ext cx="12188825" cy="40466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1903D6-0F16-4B5F-B5C1-5A63F86E872C}"/>
              </a:ext>
            </a:extLst>
          </p:cNvPr>
          <p:cNvSpPr txBox="1"/>
          <p:nvPr/>
        </p:nvSpPr>
        <p:spPr>
          <a:xfrm>
            <a:off x="15569" y="6008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EC" dirty="0"/>
              <a:t> </a:t>
            </a: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789DDE4D-E65D-4867-BE7A-928D7DB87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6340" y="553266"/>
            <a:ext cx="26642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Roboto Thin" pitchFamily="-84" charset="0"/>
                <a:ea typeface="MS PGothic" pitchFamily="34" charset="-128"/>
                <a:cs typeface="Roboto Thin" pitchFamily="-8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EC" b="1" dirty="0">
                <a:solidFill>
                  <a:srgbClr val="404040"/>
                </a:solidFill>
                <a:latin typeface="Arial" pitchFamily="34" charset="0"/>
              </a:rPr>
              <a:t>TURBIEDAD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EA7B932-CDBC-49EB-A5C3-932B7B714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05" y="1361667"/>
            <a:ext cx="3796514" cy="2306934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E4B61CC-45D8-43EA-970C-302ED5152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896" y="1361667"/>
            <a:ext cx="3780576" cy="2306935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8E7DB6-7BEF-4B0A-BC61-7BF4FF22F4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7382" y="1348942"/>
            <a:ext cx="3780576" cy="2306934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6F472B3-C711-49EA-B559-376C05780C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037" y="3934446"/>
            <a:ext cx="3801528" cy="2301215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76D50E9-4FDD-4F0B-A871-03428E4EF4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6896" y="3917734"/>
            <a:ext cx="3801528" cy="2291000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80DECE8-0D03-4F1E-8733-1D8A1E87BF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0345" y="3901800"/>
            <a:ext cx="3801528" cy="2306934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312DEDC-79DA-417F-9D01-7EBCCDC9D6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4544" y="-31159"/>
            <a:ext cx="1469349" cy="43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8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2C7E7F-517A-4DF9-B827-DA1DC994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4046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709556-2248-49E0-9B1D-C05911C3C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6467383"/>
            <a:ext cx="12188825" cy="40466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1903D6-0F16-4B5F-B5C1-5A63F86E872C}"/>
              </a:ext>
            </a:extLst>
          </p:cNvPr>
          <p:cNvSpPr txBox="1"/>
          <p:nvPr/>
        </p:nvSpPr>
        <p:spPr>
          <a:xfrm>
            <a:off x="15569" y="6008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EC" dirty="0"/>
              <a:t> </a:t>
            </a: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789DDE4D-E65D-4867-BE7A-928D7DB87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467" y="631633"/>
            <a:ext cx="36296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Roboto Thin" pitchFamily="-84" charset="0"/>
                <a:ea typeface="MS PGothic" pitchFamily="34" charset="-128"/>
                <a:cs typeface="Roboto Thin" pitchFamily="-8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EC" b="1" dirty="0">
                <a:solidFill>
                  <a:srgbClr val="404040"/>
                </a:solidFill>
                <a:latin typeface="Arial" pitchFamily="34" charset="0"/>
              </a:rPr>
              <a:t>DEMANDA BIOQUÍMICA DE OXÍGENO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8A11337-8FE8-452F-AC43-6D7B28EAA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56" y="1651637"/>
            <a:ext cx="5788543" cy="4224466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B046017-589C-42F9-A460-611EC5994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4544" y="-31159"/>
            <a:ext cx="1469349" cy="435824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3311CEB8-B160-4E78-BA54-0BB2E7DCE44E}"/>
              </a:ext>
            </a:extLst>
          </p:cNvPr>
          <p:cNvGrpSpPr/>
          <p:nvPr/>
        </p:nvGrpSpPr>
        <p:grpSpPr>
          <a:xfrm>
            <a:off x="6210527" y="4581128"/>
            <a:ext cx="5874776" cy="830997"/>
            <a:chOff x="6238428" y="4253419"/>
            <a:chExt cx="5874776" cy="830997"/>
          </a:xfrm>
        </p:grpSpPr>
        <p:sp>
          <p:nvSpPr>
            <p:cNvPr id="15" name="TextBox 21">
              <a:extLst>
                <a:ext uri="{FF2B5EF4-FFF2-40B4-BE49-F238E27FC236}">
                  <a16:creationId xmlns:a16="http://schemas.microsoft.com/office/drawing/2014/main" id="{769FD010-62B2-4E59-A38C-E67DBA84A4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2446" y="4253419"/>
              <a:ext cx="5730758" cy="83099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Roboto Thin" pitchFamily="-84" charset="0"/>
                  <a:ea typeface="MS PGothic" pitchFamily="34" charset="-128"/>
                  <a:cs typeface="Roboto Thin" pitchFamily="-8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C" altLang="es-EC" sz="1600" dirty="0">
                  <a:solidFill>
                    <a:srgbClr val="404040"/>
                  </a:solidFill>
                  <a:latin typeface="Arial" pitchFamily="34" charset="0"/>
                </a:rPr>
                <a:t>Ayuda a determinar la actividad microbiológica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C" altLang="es-EC" sz="1600" dirty="0">
                  <a:solidFill>
                    <a:srgbClr val="404040"/>
                  </a:solidFill>
                  <a:latin typeface="Arial" pitchFamily="34" charset="0"/>
                </a:rPr>
                <a:t>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C" altLang="es-EC" sz="1600" dirty="0">
                  <a:solidFill>
                    <a:srgbClr val="404040"/>
                  </a:solidFill>
                  <a:latin typeface="Arial" pitchFamily="34" charset="0"/>
                </a:rPr>
                <a:t>A mayor actividad microbiológica, mayor contaminación </a:t>
              </a: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03FDAFD8-F0ED-4E8D-B860-27E1E39A8C09}"/>
                </a:ext>
              </a:extLst>
            </p:cNvPr>
            <p:cNvSpPr/>
            <p:nvPr/>
          </p:nvSpPr>
          <p:spPr>
            <a:xfrm>
              <a:off x="6238428" y="4365104"/>
              <a:ext cx="144018" cy="12801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F97D2219-5B04-418D-89A3-91B3B9C0B1FA}"/>
                </a:ext>
              </a:extLst>
            </p:cNvPr>
            <p:cNvSpPr/>
            <p:nvPr/>
          </p:nvSpPr>
          <p:spPr>
            <a:xfrm>
              <a:off x="6246810" y="4829199"/>
              <a:ext cx="144018" cy="12801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988083FC-E541-431F-B7A0-E8E89A3117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3391" y="1651637"/>
            <a:ext cx="5806943" cy="2705092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</p:spTree>
    <p:extLst>
      <p:ext uri="{BB962C8B-B14F-4D97-AF65-F5344CB8AC3E}">
        <p14:creationId xmlns:p14="http://schemas.microsoft.com/office/powerpoint/2010/main" val="165019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2C7E7F-517A-4DF9-B827-DA1DC994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4046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709556-2248-49E0-9B1D-C05911C3C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6467383"/>
            <a:ext cx="12188825" cy="40466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1903D6-0F16-4B5F-B5C1-5A63F86E872C}"/>
              </a:ext>
            </a:extLst>
          </p:cNvPr>
          <p:cNvSpPr txBox="1"/>
          <p:nvPr/>
        </p:nvSpPr>
        <p:spPr>
          <a:xfrm>
            <a:off x="15569" y="6008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EC" dirty="0"/>
              <a:t> 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D7A3B03F-5D62-44D6-8A40-B9396CB04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354" y="508077"/>
            <a:ext cx="36296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Roboto Thin" pitchFamily="-84" charset="0"/>
                <a:ea typeface="MS PGothic" pitchFamily="34" charset="-128"/>
                <a:cs typeface="Roboto Thin" pitchFamily="-8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EC" b="1" dirty="0">
                <a:solidFill>
                  <a:srgbClr val="404040"/>
                </a:solidFill>
                <a:latin typeface="Arial" pitchFamily="34" charset="0"/>
              </a:rPr>
              <a:t>DEMANDA BIOQUÍMICA DE OXÍGENO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376DE0E-17DB-43C0-B3AD-C132CD163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17" y="1351265"/>
            <a:ext cx="3813879" cy="2306934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4112C78-EB9D-4444-987F-879D3CB24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885" y="1332754"/>
            <a:ext cx="3813879" cy="2306934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47DD6B5-22C5-40AB-8ED3-E1217CAA1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729" y="1328066"/>
            <a:ext cx="3813879" cy="2306934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6F5C984-5031-4C81-B37A-3D08543EB9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748" y="3897725"/>
            <a:ext cx="3813879" cy="2306934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4B89B4A-8381-4131-B370-3FA8AE3C92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5884" y="3913214"/>
            <a:ext cx="3813880" cy="2325394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65F4B3C2-DA8A-4D9C-8EFF-EB8663FABD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0729" y="3937940"/>
            <a:ext cx="3842432" cy="2306934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8758CD6-3431-4877-A153-BB9A0810EE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4544" y="-31159"/>
            <a:ext cx="1469349" cy="43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4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2C7E7F-517A-4DF9-B827-DA1DC994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4046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709556-2248-49E0-9B1D-C05911C3C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6467383"/>
            <a:ext cx="12188825" cy="40466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1903D6-0F16-4B5F-B5C1-5A63F86E872C}"/>
              </a:ext>
            </a:extLst>
          </p:cNvPr>
          <p:cNvSpPr txBox="1"/>
          <p:nvPr/>
        </p:nvSpPr>
        <p:spPr>
          <a:xfrm>
            <a:off x="0" y="50660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EC" dirty="0"/>
              <a:t> </a:t>
            </a: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789DDE4D-E65D-4867-BE7A-928D7DB87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7993" y="584261"/>
            <a:ext cx="36296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Roboto Thin" pitchFamily="-84" charset="0"/>
                <a:ea typeface="MS PGothic" pitchFamily="34" charset="-128"/>
                <a:cs typeface="Roboto Thin" pitchFamily="-8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EC" b="1" dirty="0">
                <a:solidFill>
                  <a:srgbClr val="404040"/>
                </a:solidFill>
                <a:latin typeface="Arial" pitchFamily="34" charset="0"/>
              </a:rPr>
              <a:t>DEMANDA QUÍMICA DE OXÍGENO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575A281-1EA2-4A3B-BAF4-59E9F004C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48" y="1423315"/>
            <a:ext cx="5788543" cy="4358903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B7C3222-486D-44BB-AF22-A16627B7D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825" y="1423315"/>
            <a:ext cx="5861726" cy="2437733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D0C892F-899B-4EB6-8B20-C0F89B51D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4544" y="-31159"/>
            <a:ext cx="1469349" cy="435824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7BC81F0E-7C12-4F50-90CA-AE866AE69642}"/>
              </a:ext>
            </a:extLst>
          </p:cNvPr>
          <p:cNvGrpSpPr/>
          <p:nvPr/>
        </p:nvGrpSpPr>
        <p:grpSpPr>
          <a:xfrm>
            <a:off x="6189330" y="4433213"/>
            <a:ext cx="5874776" cy="1077218"/>
            <a:chOff x="6238428" y="4253419"/>
            <a:chExt cx="5874776" cy="1077218"/>
          </a:xfrm>
        </p:grpSpPr>
        <p:sp>
          <p:nvSpPr>
            <p:cNvPr id="13" name="TextBox 21">
              <a:extLst>
                <a:ext uri="{FF2B5EF4-FFF2-40B4-BE49-F238E27FC236}">
                  <a16:creationId xmlns:a16="http://schemas.microsoft.com/office/drawing/2014/main" id="{AF8208D6-3DF3-4161-A4A6-EFEDE36537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2446" y="4253419"/>
              <a:ext cx="5730758" cy="107721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Roboto Thin" pitchFamily="-84" charset="0"/>
                  <a:ea typeface="MS PGothic" pitchFamily="34" charset="-128"/>
                  <a:cs typeface="Roboto Thin" pitchFamily="-8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C" altLang="es-EC" sz="1600" dirty="0">
                  <a:solidFill>
                    <a:srgbClr val="404040"/>
                  </a:solidFill>
                  <a:latin typeface="Arial" pitchFamily="34" charset="0"/>
                </a:rPr>
                <a:t>Cantidad de oxígeno necesaria para oxidar compuestos orgánicos disueltos en el agua.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C" altLang="es-EC" sz="1600" dirty="0">
                  <a:solidFill>
                    <a:srgbClr val="404040"/>
                  </a:solidFill>
                  <a:latin typeface="Arial" pitchFamily="34" charset="0"/>
                </a:rPr>
                <a:t>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C" altLang="es-EC" sz="1600" dirty="0">
                  <a:solidFill>
                    <a:srgbClr val="404040"/>
                  </a:solidFill>
                  <a:latin typeface="Arial" pitchFamily="34" charset="0"/>
                </a:rPr>
                <a:t>TULSMA (2015) límite permisible 40 mg/l</a:t>
              </a:r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E01C6886-46EF-49FB-9A12-C9E43DCAB53B}"/>
                </a:ext>
              </a:extLst>
            </p:cNvPr>
            <p:cNvSpPr/>
            <p:nvPr/>
          </p:nvSpPr>
          <p:spPr>
            <a:xfrm>
              <a:off x="6238428" y="4365104"/>
              <a:ext cx="144018" cy="12801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C16AE4C5-E0A6-428C-AEB1-7B2BD2B87D22}"/>
                </a:ext>
              </a:extLst>
            </p:cNvPr>
            <p:cNvSpPr/>
            <p:nvPr/>
          </p:nvSpPr>
          <p:spPr>
            <a:xfrm>
              <a:off x="6246810" y="4829199"/>
              <a:ext cx="144018" cy="12801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17" name="Elipse 16">
            <a:extLst>
              <a:ext uri="{FF2B5EF4-FFF2-40B4-BE49-F238E27FC236}">
                <a16:creationId xmlns:a16="http://schemas.microsoft.com/office/drawing/2014/main" id="{F53C34F7-FC7D-4A74-B73D-26F98F459DB5}"/>
              </a:ext>
            </a:extLst>
          </p:cNvPr>
          <p:cNvSpPr/>
          <p:nvPr/>
        </p:nvSpPr>
        <p:spPr>
          <a:xfrm>
            <a:off x="6197712" y="5576096"/>
            <a:ext cx="144018" cy="12801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300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2C7E7F-517A-4DF9-B827-DA1DC994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4046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709556-2248-49E0-9B1D-C05911C3C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6467383"/>
            <a:ext cx="12188825" cy="40466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1903D6-0F16-4B5F-B5C1-5A63F86E872C}"/>
              </a:ext>
            </a:extLst>
          </p:cNvPr>
          <p:cNvSpPr txBox="1"/>
          <p:nvPr/>
        </p:nvSpPr>
        <p:spPr>
          <a:xfrm>
            <a:off x="15569" y="6008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EC" dirty="0"/>
              <a:t> 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D7A3B03F-5D62-44D6-8A40-B9396CB04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7993" y="582753"/>
            <a:ext cx="36296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Roboto Thin" pitchFamily="-84" charset="0"/>
                <a:ea typeface="MS PGothic" pitchFamily="34" charset="-128"/>
                <a:cs typeface="Roboto Thin" pitchFamily="-8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EC" b="1" dirty="0">
                <a:solidFill>
                  <a:srgbClr val="404040"/>
                </a:solidFill>
                <a:latin typeface="Arial" pitchFamily="34" charset="0"/>
              </a:rPr>
              <a:t>DEMANDA QUÍMICA DE OXÍGENO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1465878-CA69-42D1-82FC-5B07346EC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16" y="1268760"/>
            <a:ext cx="3837170" cy="2306934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08EBE0F-080B-40BF-AA63-0CEFFFD1D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4240" y="1268760"/>
            <a:ext cx="3837170" cy="2306934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901FA50-EF67-429F-A95C-A573DF57A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6789" y="1266082"/>
            <a:ext cx="3819115" cy="2306934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3090184-99AB-40AA-9CD1-832E4A86E7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216" y="3877545"/>
            <a:ext cx="3837171" cy="2306934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3684912-3AE4-43F2-9F7B-FA5C2EAF4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4240" y="3858598"/>
            <a:ext cx="3837170" cy="2319060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B404F62D-F43C-4ED5-8DF3-715940B887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6789" y="3851777"/>
            <a:ext cx="3853960" cy="2325881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FF7C5B2-6137-4ED5-9C05-B61796D95F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4544" y="-31159"/>
            <a:ext cx="1469349" cy="43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3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2C7E7F-517A-4DF9-B827-DA1DC994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4046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709556-2248-49E0-9B1D-C05911C3C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6467383"/>
            <a:ext cx="12188825" cy="40466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1903D6-0F16-4B5F-B5C1-5A63F86E872C}"/>
              </a:ext>
            </a:extLst>
          </p:cNvPr>
          <p:cNvSpPr txBox="1"/>
          <p:nvPr/>
        </p:nvSpPr>
        <p:spPr>
          <a:xfrm>
            <a:off x="0" y="50660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EC" dirty="0"/>
              <a:t> </a:t>
            </a: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789DDE4D-E65D-4867-BE7A-928D7DB87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709" y="644267"/>
            <a:ext cx="20882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Roboto Thin" pitchFamily="-84" charset="0"/>
                <a:ea typeface="MS PGothic" pitchFamily="34" charset="-128"/>
                <a:cs typeface="Roboto Thin" pitchFamily="-8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EC" b="1" dirty="0">
                <a:solidFill>
                  <a:srgbClr val="404040"/>
                </a:solidFill>
                <a:latin typeface="Arial" pitchFamily="34" charset="0"/>
              </a:rPr>
              <a:t>OXÍGENO DISUELTO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C9A224-0FA7-4B8D-80EF-4D19DB23F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48" y="1410382"/>
            <a:ext cx="5861726" cy="4383451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857CC91-F6CB-41FA-84AD-A41232CAC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225" y="1410381"/>
            <a:ext cx="5887079" cy="2378659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611D927-60C3-4B0E-8D0D-3E136559D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4544" y="-31159"/>
            <a:ext cx="1469349" cy="435824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C255F460-B078-4C16-8A5A-02DEA25688B4}"/>
              </a:ext>
            </a:extLst>
          </p:cNvPr>
          <p:cNvGrpSpPr/>
          <p:nvPr/>
        </p:nvGrpSpPr>
        <p:grpSpPr>
          <a:xfrm>
            <a:off x="6190471" y="4379257"/>
            <a:ext cx="5874776" cy="830997"/>
            <a:chOff x="6238428" y="4253419"/>
            <a:chExt cx="5874776" cy="830997"/>
          </a:xfrm>
        </p:grpSpPr>
        <p:sp>
          <p:nvSpPr>
            <p:cNvPr id="15" name="TextBox 21">
              <a:extLst>
                <a:ext uri="{FF2B5EF4-FFF2-40B4-BE49-F238E27FC236}">
                  <a16:creationId xmlns:a16="http://schemas.microsoft.com/office/drawing/2014/main" id="{72F91F00-A5BB-4992-AE2C-DB6A4E2BE0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2446" y="4253419"/>
              <a:ext cx="5730758" cy="83099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Roboto Thin" pitchFamily="-84" charset="0"/>
                  <a:ea typeface="MS PGothic" pitchFamily="34" charset="-128"/>
                  <a:cs typeface="Roboto Thin" pitchFamily="-8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C" altLang="es-EC" sz="1600" dirty="0">
                  <a:solidFill>
                    <a:srgbClr val="404040"/>
                  </a:solidFill>
                  <a:latin typeface="Arial" pitchFamily="34" charset="0"/>
                </a:rPr>
                <a:t>Directamente ligado a la degradación y oxidación de la materia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C" altLang="es-EC" sz="1600" dirty="0">
                  <a:solidFill>
                    <a:srgbClr val="404040"/>
                  </a:solidFill>
                  <a:latin typeface="Arial" pitchFamily="34" charset="0"/>
                </a:rPr>
                <a:t>Baja concentración de OD, es indicador de contaminación </a:t>
              </a: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6505ECF5-C528-48EE-AFCD-82446473B6ED}"/>
                </a:ext>
              </a:extLst>
            </p:cNvPr>
            <p:cNvSpPr/>
            <p:nvPr/>
          </p:nvSpPr>
          <p:spPr>
            <a:xfrm>
              <a:off x="6238428" y="4365104"/>
              <a:ext cx="144018" cy="12801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89FA7F57-437A-49D2-9653-C110288648C4}"/>
                </a:ext>
              </a:extLst>
            </p:cNvPr>
            <p:cNvSpPr/>
            <p:nvPr/>
          </p:nvSpPr>
          <p:spPr>
            <a:xfrm>
              <a:off x="6246810" y="4829199"/>
              <a:ext cx="144018" cy="12801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272240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2C7E7F-517A-4DF9-B827-DA1DC994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4046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709556-2248-49E0-9B1D-C05911C3C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6467383"/>
            <a:ext cx="12188825" cy="40466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1903D6-0F16-4B5F-B5C1-5A63F86E872C}"/>
              </a:ext>
            </a:extLst>
          </p:cNvPr>
          <p:cNvSpPr txBox="1"/>
          <p:nvPr/>
        </p:nvSpPr>
        <p:spPr>
          <a:xfrm>
            <a:off x="15569" y="6008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EC" dirty="0"/>
              <a:t> 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D7A3B03F-5D62-44D6-8A40-B9396CB04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6340" y="592112"/>
            <a:ext cx="19604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Roboto Thin" pitchFamily="-84" charset="0"/>
                <a:ea typeface="MS PGothic" pitchFamily="34" charset="-128"/>
                <a:cs typeface="Roboto Thin" pitchFamily="-8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EC" b="1" dirty="0">
                <a:solidFill>
                  <a:srgbClr val="404040"/>
                </a:solidFill>
                <a:latin typeface="Arial" pitchFamily="34" charset="0"/>
              </a:rPr>
              <a:t>OXÍGENO DISUELTO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F075AE0-6DB7-40E9-A7DB-2EFD78535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96" y="1124185"/>
            <a:ext cx="3852752" cy="2319592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38CF6F3-9D48-4D54-94C8-C8EBAC0DF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243" y="1124185"/>
            <a:ext cx="3887163" cy="2356440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3FE52C5-CF50-4B08-A03B-50089C318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9201" y="1105761"/>
            <a:ext cx="3894756" cy="2356440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F7A19C5-FA8F-4D85-9476-08646CBF7D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709" y="3787678"/>
            <a:ext cx="3894756" cy="2335804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410AE46-C876-4F17-A107-8F89879FEF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9243" y="3777360"/>
            <a:ext cx="3917986" cy="2374864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40970CC-B9BB-4576-9760-6E3B1A596A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9852" y="3748618"/>
            <a:ext cx="3894756" cy="2374864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40AF464-2EED-4A36-9894-340C6501A1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4544" y="-31159"/>
            <a:ext cx="1469349" cy="43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7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2C7E7F-517A-4DF9-B827-DA1DC994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4046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709556-2248-49E0-9B1D-C05911C3C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6467383"/>
            <a:ext cx="12188825" cy="40466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1903D6-0F16-4B5F-B5C1-5A63F86E872C}"/>
              </a:ext>
            </a:extLst>
          </p:cNvPr>
          <p:cNvSpPr txBox="1"/>
          <p:nvPr/>
        </p:nvSpPr>
        <p:spPr>
          <a:xfrm>
            <a:off x="0" y="50660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EC" dirty="0"/>
              <a:t> </a:t>
            </a: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789DDE4D-E65D-4867-BE7A-928D7DB87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6220" y="644267"/>
            <a:ext cx="27707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Roboto Thin" pitchFamily="-84" charset="0"/>
                <a:ea typeface="MS PGothic" pitchFamily="34" charset="-128"/>
                <a:cs typeface="Roboto Thin" pitchFamily="-8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EC" b="1" dirty="0">
                <a:solidFill>
                  <a:srgbClr val="404040"/>
                </a:solidFill>
                <a:latin typeface="Arial" pitchFamily="34" charset="0"/>
              </a:rPr>
              <a:t>CONDUCTIVIDAD ELÉCTRICA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4F77AC5-E176-4407-B78A-F1BAE98C8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48" y="1373035"/>
            <a:ext cx="5839884" cy="4458142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31E4368-8B6A-438A-B024-530F958A0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462" y="1373037"/>
            <a:ext cx="5872784" cy="2560020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B9E22EB-6DD7-4DEE-A503-7F1B410E9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4544" y="-31159"/>
            <a:ext cx="1469349" cy="435824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4DBA0B5B-173D-4686-8728-879407316BF5}"/>
              </a:ext>
            </a:extLst>
          </p:cNvPr>
          <p:cNvGrpSpPr/>
          <p:nvPr/>
        </p:nvGrpSpPr>
        <p:grpSpPr>
          <a:xfrm>
            <a:off x="6190471" y="4379257"/>
            <a:ext cx="5874776" cy="1323439"/>
            <a:chOff x="6238428" y="4253419"/>
            <a:chExt cx="5874776" cy="1323439"/>
          </a:xfrm>
        </p:grpSpPr>
        <p:sp>
          <p:nvSpPr>
            <p:cNvPr id="15" name="TextBox 21">
              <a:extLst>
                <a:ext uri="{FF2B5EF4-FFF2-40B4-BE49-F238E27FC236}">
                  <a16:creationId xmlns:a16="http://schemas.microsoft.com/office/drawing/2014/main" id="{B7672EB1-7CE9-456C-A2D1-E0E1F1E58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2446" y="4253419"/>
              <a:ext cx="5730758" cy="132343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Roboto Thin" pitchFamily="-84" charset="0"/>
                  <a:ea typeface="MS PGothic" pitchFamily="34" charset="-128"/>
                  <a:cs typeface="Roboto Thin" pitchFamily="-8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C" altLang="es-EC" sz="1600" dirty="0">
                  <a:solidFill>
                    <a:srgbClr val="404040"/>
                  </a:solidFill>
                  <a:latin typeface="Arial" pitchFamily="34" charset="0"/>
                </a:rPr>
                <a:t>Este parámetro relaciona la capacidad de intercambio entre aniones y cationes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C" altLang="es-EC" sz="1600" dirty="0">
                  <a:solidFill>
                    <a:srgbClr val="404040"/>
                  </a:solidFill>
                  <a:latin typeface="Arial" pitchFamily="34" charset="0"/>
                </a:rPr>
                <a:t>Aunque no se considera un valor máximo de conductividad, valores superiores a 650 </a:t>
              </a:r>
              <a:r>
                <a:rPr lang="es-EC" altLang="es-EC" sz="1600" dirty="0" err="1">
                  <a:solidFill>
                    <a:srgbClr val="404040"/>
                  </a:solidFill>
                  <a:latin typeface="Arial" pitchFamily="34" charset="0"/>
                </a:rPr>
                <a:t>uS</a:t>
              </a:r>
              <a:r>
                <a:rPr lang="es-EC" altLang="es-EC" sz="1600" dirty="0">
                  <a:solidFill>
                    <a:srgbClr val="404040"/>
                  </a:solidFill>
                  <a:latin typeface="Arial" pitchFamily="34" charset="0"/>
                </a:rPr>
                <a:t>/cm indican alta carga de sólidos disueltos</a:t>
              </a: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7771289C-CDFB-4B15-95F8-4C597A402042}"/>
                </a:ext>
              </a:extLst>
            </p:cNvPr>
            <p:cNvSpPr/>
            <p:nvPr/>
          </p:nvSpPr>
          <p:spPr>
            <a:xfrm>
              <a:off x="6238428" y="4365104"/>
              <a:ext cx="144018" cy="12801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3B66A2E6-E626-4CB5-B3A2-456240B894F3}"/>
                </a:ext>
              </a:extLst>
            </p:cNvPr>
            <p:cNvSpPr/>
            <p:nvPr/>
          </p:nvSpPr>
          <p:spPr>
            <a:xfrm>
              <a:off x="6246810" y="4829199"/>
              <a:ext cx="144018" cy="12801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235368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2C7E7F-517A-4DF9-B827-DA1DC994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4046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709556-2248-49E0-9B1D-C05911C3C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6467383"/>
            <a:ext cx="12188825" cy="40466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1903D6-0F16-4B5F-B5C1-5A63F86E872C}"/>
              </a:ext>
            </a:extLst>
          </p:cNvPr>
          <p:cNvSpPr txBox="1"/>
          <p:nvPr/>
        </p:nvSpPr>
        <p:spPr>
          <a:xfrm>
            <a:off x="15569" y="6008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EC" dirty="0"/>
              <a:t> 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D7A3B03F-5D62-44D6-8A40-B9396CB04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276" y="528934"/>
            <a:ext cx="28083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Roboto Thin" pitchFamily="-84" charset="0"/>
                <a:ea typeface="MS PGothic" pitchFamily="34" charset="-128"/>
                <a:cs typeface="Roboto Thin" pitchFamily="-8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EC" b="1" dirty="0">
                <a:solidFill>
                  <a:srgbClr val="404040"/>
                </a:solidFill>
                <a:latin typeface="Arial" pitchFamily="34" charset="0"/>
              </a:rPr>
              <a:t>CONDUCTIVIDAD ELÉCTRICA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DD905D-9267-4F06-B147-DEBBDF7CA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0" y="1268760"/>
            <a:ext cx="3852752" cy="2341485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5291EE1-F63F-4BEF-A22C-030EDD1C5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7222" y="1245549"/>
            <a:ext cx="3919398" cy="2364696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01D78DA-2A8F-4691-8311-FCCC90D46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0636" y="1225976"/>
            <a:ext cx="4008453" cy="2364696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136AD69-A46C-4AEB-B363-E6BAF27DBA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41" y="3827326"/>
            <a:ext cx="3846731" cy="2381044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157BA71C-F14F-47E4-B780-505046762B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7222" y="3827326"/>
            <a:ext cx="3919968" cy="2372290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4C44545-76A1-4063-9B1E-49F28540C5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0636" y="3829590"/>
            <a:ext cx="3919398" cy="2390095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710C483F-F7EB-41E0-B7BA-5727A6E48F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4544" y="-31159"/>
            <a:ext cx="1469349" cy="43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9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2C7E7F-517A-4DF9-B827-DA1DC994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4046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709556-2248-49E0-9B1D-C05911C3C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6467383"/>
            <a:ext cx="12188825" cy="40466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A0C36A9-40DD-4433-AEB0-F88B663FA7E2}"/>
              </a:ext>
            </a:extLst>
          </p:cNvPr>
          <p:cNvSpPr txBox="1"/>
          <p:nvPr/>
        </p:nvSpPr>
        <p:spPr>
          <a:xfrm>
            <a:off x="261764" y="51040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r>
              <a:rPr lang="es-EC" dirty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782D8B1-216E-4BB7-B0BE-9759F421B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544" y="-31159"/>
            <a:ext cx="1469349" cy="435824"/>
          </a:xfrm>
          <a:prstGeom prst="rect">
            <a:avLst/>
          </a:prstGeom>
        </p:spPr>
      </p:pic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7F6EBAAF-ADDC-40C0-BB35-26C5117A4C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7062713"/>
              </p:ext>
            </p:extLst>
          </p:nvPr>
        </p:nvGraphicFramePr>
        <p:xfrm>
          <a:off x="-386308" y="879739"/>
          <a:ext cx="6277565" cy="4901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4F8D740-93B4-4B32-B694-AA7BB7BBECC9}"/>
              </a:ext>
            </a:extLst>
          </p:cNvPr>
          <p:cNvSpPr txBox="1"/>
          <p:nvPr/>
        </p:nvSpPr>
        <p:spPr>
          <a:xfrm>
            <a:off x="7030516" y="510407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PLANTEAMIENTO DEL PROBLEMA</a:t>
            </a:r>
            <a:r>
              <a:rPr lang="es-EC" dirty="0"/>
              <a:t> </a:t>
            </a: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F1D2C8B5-C6F9-4410-BDF0-82C448DAC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591" y="2986508"/>
            <a:ext cx="3573861" cy="830997"/>
          </a:xfrm>
          <a:prstGeom prst="rect">
            <a:avLst/>
          </a:prstGeom>
          <a:noFill/>
          <a:ln w="28575">
            <a:solidFill>
              <a:srgbClr val="5DAB8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Roboto Thin" pitchFamily="-84" charset="0"/>
                <a:ea typeface="MS PGothic" pitchFamily="34" charset="-128"/>
                <a:cs typeface="Roboto Thin" pitchFamily="-8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C" sz="1600" dirty="0">
                <a:solidFill>
                  <a:srgbClr val="404040"/>
                </a:solidFill>
                <a:latin typeface="Arial" pitchFamily="34" charset="0"/>
              </a:rPr>
              <a:t>El GAD Ambato ha medido parámetros químicos pero no ha hecho uso de estos datos </a:t>
            </a: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94E78DB6-CA02-4DDA-B300-579F0854E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0381" y="1774183"/>
            <a:ext cx="3573861" cy="830997"/>
          </a:xfrm>
          <a:prstGeom prst="rect">
            <a:avLst/>
          </a:prstGeom>
          <a:noFill/>
          <a:ln w="28575">
            <a:solidFill>
              <a:srgbClr val="5DAB8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Roboto Thin" pitchFamily="-84" charset="0"/>
                <a:ea typeface="MS PGothic" pitchFamily="34" charset="-128"/>
                <a:cs typeface="Roboto Thin" pitchFamily="-8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C" sz="1600" dirty="0">
                <a:solidFill>
                  <a:srgbClr val="404040"/>
                </a:solidFill>
                <a:latin typeface="Arial" pitchFamily="34" charset="0"/>
              </a:rPr>
              <a:t>Se ha observado que los ecosistemas acuáticos del río Ambato han sido afectados</a:t>
            </a: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439CD9FD-3B4E-4E15-95E0-CE995683F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558" y="4157165"/>
            <a:ext cx="4896537" cy="58477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Roboto Thin" pitchFamily="-84" charset="0"/>
                <a:ea typeface="MS PGothic" pitchFamily="34" charset="-128"/>
                <a:cs typeface="Roboto Thin" pitchFamily="-8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sz="1600" dirty="0">
                <a:solidFill>
                  <a:srgbClr val="404040"/>
                </a:solidFill>
                <a:latin typeface="Arial" pitchFamily="34" charset="0"/>
              </a:rPr>
              <a:t>¿ </a:t>
            </a:r>
            <a:r>
              <a:rPr lang="es-EC" altLang="es-EC" sz="1600" dirty="0">
                <a:solidFill>
                  <a:srgbClr val="404040"/>
                </a:solidFill>
                <a:latin typeface="Arial" pitchFamily="34" charset="0"/>
              </a:rPr>
              <a:t>Cómo ha evolucionado la contaminación del agua del río Ambato desde el año 2014 al 2018</a:t>
            </a:r>
            <a:r>
              <a:rPr lang="en-US" altLang="es-EC" sz="1600" dirty="0">
                <a:solidFill>
                  <a:srgbClr val="404040"/>
                </a:solidFill>
                <a:latin typeface="Arial" pitchFamily="34" charset="0"/>
              </a:rPr>
              <a:t>?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7310D6AE-AC6F-48DB-87C6-19D0E4D06B49}"/>
              </a:ext>
            </a:extLst>
          </p:cNvPr>
          <p:cNvCxnSpPr>
            <a:cxnSpLocks/>
          </p:cNvCxnSpPr>
          <p:nvPr/>
        </p:nvCxnSpPr>
        <p:spPr>
          <a:xfrm>
            <a:off x="9024247" y="1453813"/>
            <a:ext cx="0" cy="326089"/>
          </a:xfrm>
          <a:prstGeom prst="straightConnector1">
            <a:avLst/>
          </a:prstGeom>
          <a:ln w="38100">
            <a:solidFill>
              <a:srgbClr val="5DAB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ABDB7FBC-8723-42F3-A70B-288AD4C0A2D8}"/>
              </a:ext>
            </a:extLst>
          </p:cNvPr>
          <p:cNvCxnSpPr>
            <a:cxnSpLocks/>
          </p:cNvCxnSpPr>
          <p:nvPr/>
        </p:nvCxnSpPr>
        <p:spPr>
          <a:xfrm>
            <a:off x="9048827" y="2605180"/>
            <a:ext cx="0" cy="326089"/>
          </a:xfrm>
          <a:prstGeom prst="straightConnector1">
            <a:avLst/>
          </a:prstGeom>
          <a:ln w="38100">
            <a:solidFill>
              <a:srgbClr val="5DAB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6C0E3683-07B0-4522-9F36-C084F7E073BA}"/>
              </a:ext>
            </a:extLst>
          </p:cNvPr>
          <p:cNvCxnSpPr>
            <a:cxnSpLocks/>
          </p:cNvCxnSpPr>
          <p:nvPr/>
        </p:nvCxnSpPr>
        <p:spPr>
          <a:xfrm>
            <a:off x="9052384" y="3817505"/>
            <a:ext cx="0" cy="326089"/>
          </a:xfrm>
          <a:prstGeom prst="straightConnector1">
            <a:avLst/>
          </a:prstGeom>
          <a:ln w="38100">
            <a:solidFill>
              <a:srgbClr val="5DAB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8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2C7E7F-517A-4DF9-B827-DA1DC994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4046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709556-2248-49E0-9B1D-C05911C3C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6467383"/>
            <a:ext cx="12188825" cy="40466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1903D6-0F16-4B5F-B5C1-5A63F86E872C}"/>
              </a:ext>
            </a:extLst>
          </p:cNvPr>
          <p:cNvSpPr txBox="1"/>
          <p:nvPr/>
        </p:nvSpPr>
        <p:spPr>
          <a:xfrm>
            <a:off x="0" y="50660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EC" dirty="0"/>
              <a:t> </a:t>
            </a: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789DDE4D-E65D-4867-BE7A-928D7DB87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300" y="525044"/>
            <a:ext cx="27707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Roboto Thin" pitchFamily="-84" charset="0"/>
                <a:ea typeface="MS PGothic" pitchFamily="34" charset="-128"/>
                <a:cs typeface="Roboto Thin" pitchFamily="-8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EC" b="1" dirty="0">
                <a:solidFill>
                  <a:srgbClr val="404040"/>
                </a:solidFill>
                <a:latin typeface="Arial" pitchFamily="34" charset="0"/>
              </a:rPr>
              <a:t>ALCALINIDAD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758497-C0A0-480B-9891-2FBDAB512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48" y="1199929"/>
            <a:ext cx="5839884" cy="4458142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419DEE0-26EE-4DF2-9838-C5423A522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653" y="1199929"/>
            <a:ext cx="5839884" cy="2559680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442A6EA-9C48-4080-B603-1DAD957C5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4544" y="-31159"/>
            <a:ext cx="1469349" cy="435824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B9FDF1DF-45EA-461E-8863-218F920CBED6}"/>
              </a:ext>
            </a:extLst>
          </p:cNvPr>
          <p:cNvGrpSpPr/>
          <p:nvPr/>
        </p:nvGrpSpPr>
        <p:grpSpPr>
          <a:xfrm>
            <a:off x="6190471" y="4379257"/>
            <a:ext cx="5874776" cy="1077218"/>
            <a:chOff x="6238428" y="4253419"/>
            <a:chExt cx="5874776" cy="1077218"/>
          </a:xfrm>
        </p:grpSpPr>
        <p:sp>
          <p:nvSpPr>
            <p:cNvPr id="15" name="TextBox 21">
              <a:extLst>
                <a:ext uri="{FF2B5EF4-FFF2-40B4-BE49-F238E27FC236}">
                  <a16:creationId xmlns:a16="http://schemas.microsoft.com/office/drawing/2014/main" id="{8F3C00C2-92F5-4537-8429-A48C357551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2446" y="4253419"/>
              <a:ext cx="5730758" cy="107721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Roboto Thin" pitchFamily="-84" charset="0"/>
                  <a:ea typeface="MS PGothic" pitchFamily="34" charset="-128"/>
                  <a:cs typeface="Roboto Thin" pitchFamily="-8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C" altLang="es-EC" sz="1600" dirty="0">
                  <a:solidFill>
                    <a:srgbClr val="404040"/>
                  </a:solidFill>
                  <a:latin typeface="Arial" pitchFamily="34" charset="0"/>
                </a:rPr>
                <a:t>Aunque no se considera un valor máximo de alcalinidad, una concentración de iones carbonatados mayor a 180 mg/l, tiene la capacidad de transformar el hidrógeno, reduciendo la acidez, aumentando el pH</a:t>
              </a: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89E6CC58-9EB9-4CDF-A1CA-8AC069FB403A}"/>
                </a:ext>
              </a:extLst>
            </p:cNvPr>
            <p:cNvSpPr/>
            <p:nvPr/>
          </p:nvSpPr>
          <p:spPr>
            <a:xfrm>
              <a:off x="6238428" y="4365104"/>
              <a:ext cx="144018" cy="12801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82952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2C7E7F-517A-4DF9-B827-DA1DC994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4046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709556-2248-49E0-9B1D-C05911C3C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6467383"/>
            <a:ext cx="12188825" cy="40466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1903D6-0F16-4B5F-B5C1-5A63F86E872C}"/>
              </a:ext>
            </a:extLst>
          </p:cNvPr>
          <p:cNvSpPr txBox="1"/>
          <p:nvPr/>
        </p:nvSpPr>
        <p:spPr>
          <a:xfrm>
            <a:off x="15569" y="6008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EC" dirty="0"/>
              <a:t> 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D7A3B03F-5D62-44D6-8A40-B9396CB04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276" y="528934"/>
            <a:ext cx="28083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Roboto Thin" pitchFamily="-84" charset="0"/>
                <a:ea typeface="MS PGothic" pitchFamily="34" charset="-128"/>
                <a:cs typeface="Roboto Thin" pitchFamily="-8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EC" b="1" dirty="0">
                <a:solidFill>
                  <a:srgbClr val="404040"/>
                </a:solidFill>
                <a:latin typeface="Arial" pitchFamily="34" charset="0"/>
              </a:rPr>
              <a:t>ALCALINIDAD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5B949C-0054-48F8-8FA2-301EA2573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35" y="1174985"/>
            <a:ext cx="3846731" cy="2477062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4DB661C-9BF1-45A8-8D4F-15B2314E8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459" y="1162679"/>
            <a:ext cx="3846731" cy="2501674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9DEE625-2F5C-4DAB-8D8C-956595D19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032" y="1174985"/>
            <a:ext cx="3870914" cy="2494769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2DE0830-4ED8-4D8B-87E3-72043B89DA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982" y="3785524"/>
            <a:ext cx="3870914" cy="2501674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48B9FC0-F407-4684-9759-7C68371686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6205" y="3789040"/>
            <a:ext cx="3872423" cy="2498158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C66D7AA-4398-437E-8C53-11DA04476A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9437" y="3785524"/>
            <a:ext cx="3850509" cy="2516357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D417544-14AA-4F44-BE09-A26E689205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4544" y="-31159"/>
            <a:ext cx="1469349" cy="43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9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2C7E7F-517A-4DF9-B827-DA1DC994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4046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709556-2248-49E0-9B1D-C05911C3C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6467383"/>
            <a:ext cx="12188825" cy="40466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1903D6-0F16-4B5F-B5C1-5A63F86E872C}"/>
              </a:ext>
            </a:extLst>
          </p:cNvPr>
          <p:cNvSpPr txBox="1"/>
          <p:nvPr/>
        </p:nvSpPr>
        <p:spPr>
          <a:xfrm>
            <a:off x="0" y="50660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EC" dirty="0"/>
              <a:t> </a:t>
            </a: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789DDE4D-E65D-4867-BE7A-928D7DB87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300" y="525044"/>
            <a:ext cx="27707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Roboto Thin" pitchFamily="-84" charset="0"/>
                <a:ea typeface="MS PGothic" pitchFamily="34" charset="-128"/>
                <a:cs typeface="Roboto Thin" pitchFamily="-8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EC" b="1" dirty="0">
                <a:solidFill>
                  <a:srgbClr val="404040"/>
                </a:solidFill>
                <a:latin typeface="Arial" pitchFamily="34" charset="0"/>
              </a:rPr>
              <a:t>HIERRO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CF358DA-3E57-4BB9-BA9C-DB8A1A017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83" y="1165363"/>
            <a:ext cx="5857527" cy="4477892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807A217-915B-4156-B7C5-45C101FC4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518" y="1165363"/>
            <a:ext cx="5889603" cy="2719641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7B22F55-6B22-4C69-89F8-0C366D8E6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4544" y="-31159"/>
            <a:ext cx="1469349" cy="435824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739368C3-13E6-4F99-8E63-0C7288BEB55F}"/>
              </a:ext>
            </a:extLst>
          </p:cNvPr>
          <p:cNvGrpSpPr/>
          <p:nvPr/>
        </p:nvGrpSpPr>
        <p:grpSpPr>
          <a:xfrm>
            <a:off x="6188616" y="4221088"/>
            <a:ext cx="5874776" cy="830997"/>
            <a:chOff x="6238428" y="4253419"/>
            <a:chExt cx="5874776" cy="830997"/>
          </a:xfrm>
        </p:grpSpPr>
        <p:sp>
          <p:nvSpPr>
            <p:cNvPr id="17" name="TextBox 21">
              <a:extLst>
                <a:ext uri="{FF2B5EF4-FFF2-40B4-BE49-F238E27FC236}">
                  <a16:creationId xmlns:a16="http://schemas.microsoft.com/office/drawing/2014/main" id="{ADC3E9A4-BF61-403D-A9BE-956B3739E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2446" y="4253419"/>
              <a:ext cx="5730758" cy="83099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Roboto Thin" pitchFamily="-84" charset="0"/>
                  <a:ea typeface="MS PGothic" pitchFamily="34" charset="-128"/>
                  <a:cs typeface="Roboto Thin" pitchFamily="-8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C" altLang="es-EC" sz="1600" dirty="0">
                  <a:solidFill>
                    <a:srgbClr val="404040"/>
                  </a:solidFill>
                  <a:latin typeface="Arial" pitchFamily="34" charset="0"/>
                </a:rPr>
                <a:t>Suelen ser concentraciones pequeñas, lo cual no representa efectos tóxicos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C" altLang="es-EC" sz="1600" dirty="0">
                  <a:solidFill>
                    <a:srgbClr val="404040"/>
                  </a:solidFill>
                  <a:latin typeface="Arial" pitchFamily="34" charset="0"/>
                </a:rPr>
                <a:t>La concentración no debe sobrepasar 0.3 mg/l 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DC4DA53B-D805-445C-9E05-D0B0B862CEFA}"/>
                </a:ext>
              </a:extLst>
            </p:cNvPr>
            <p:cNvSpPr/>
            <p:nvPr/>
          </p:nvSpPr>
          <p:spPr>
            <a:xfrm>
              <a:off x="6238428" y="4365104"/>
              <a:ext cx="144018" cy="12801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AE7A8C3F-B7E2-43BC-8B54-1EE065636E20}"/>
                </a:ext>
              </a:extLst>
            </p:cNvPr>
            <p:cNvSpPr/>
            <p:nvPr/>
          </p:nvSpPr>
          <p:spPr>
            <a:xfrm>
              <a:off x="6246810" y="4829199"/>
              <a:ext cx="144018" cy="12801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264797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2C7E7F-517A-4DF9-B827-DA1DC994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4046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709556-2248-49E0-9B1D-C05911C3C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6467383"/>
            <a:ext cx="12188825" cy="40466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1903D6-0F16-4B5F-B5C1-5A63F86E872C}"/>
              </a:ext>
            </a:extLst>
          </p:cNvPr>
          <p:cNvSpPr txBox="1"/>
          <p:nvPr/>
        </p:nvSpPr>
        <p:spPr>
          <a:xfrm>
            <a:off x="15569" y="6008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EC" dirty="0"/>
              <a:t> 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D7A3B03F-5D62-44D6-8A40-B9396CB04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604" y="542045"/>
            <a:ext cx="28083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Roboto Thin" pitchFamily="-84" charset="0"/>
                <a:ea typeface="MS PGothic" pitchFamily="34" charset="-128"/>
                <a:cs typeface="Roboto Thin" pitchFamily="-8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EC" b="1" dirty="0">
                <a:solidFill>
                  <a:srgbClr val="404040"/>
                </a:solidFill>
                <a:latin typeface="Arial" pitchFamily="34" charset="0"/>
              </a:rPr>
              <a:t>HIERRO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3D4B4E5-86D0-4FE3-AB7A-B5F02D0D2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14" y="1118553"/>
            <a:ext cx="3877420" cy="2518606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49A9C04-7155-4A4C-9C35-FAEAF3637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115" y="1105204"/>
            <a:ext cx="3877420" cy="2568162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4F33F19-2607-4810-946F-6060A7923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6916" y="1124744"/>
            <a:ext cx="3888941" cy="2531955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1F8B24A-BEAF-4A2D-8A81-3724DA217D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315" y="3759796"/>
            <a:ext cx="3877420" cy="2554813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CCCAAC4-E68F-4186-AABB-9CF16DE3AD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4115" y="3786446"/>
            <a:ext cx="3877420" cy="2529509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F1CA3F5B-DB06-4FEA-A98C-0FE3FEF4BD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5607" y="3808127"/>
            <a:ext cx="3888941" cy="2509546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97EC521-C0D6-4490-9E26-8F8ADD4B97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4544" y="-31159"/>
            <a:ext cx="1469349" cy="43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0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2C7E7F-517A-4DF9-B827-DA1DC994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4046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709556-2248-49E0-9B1D-C05911C3C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6467383"/>
            <a:ext cx="12188825" cy="40466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1903D6-0F16-4B5F-B5C1-5A63F86E872C}"/>
              </a:ext>
            </a:extLst>
          </p:cNvPr>
          <p:cNvSpPr txBox="1"/>
          <p:nvPr/>
        </p:nvSpPr>
        <p:spPr>
          <a:xfrm>
            <a:off x="0" y="50660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EC" dirty="0"/>
              <a:t> </a:t>
            </a: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789DDE4D-E65D-4867-BE7A-928D7DB87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300" y="525044"/>
            <a:ext cx="27707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Roboto Thin" pitchFamily="-84" charset="0"/>
                <a:ea typeface="MS PGothic" pitchFamily="34" charset="-128"/>
                <a:cs typeface="Roboto Thin" pitchFamily="-8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EC" b="1" dirty="0">
                <a:solidFill>
                  <a:srgbClr val="404040"/>
                </a:solidFill>
                <a:latin typeface="Arial" pitchFamily="34" charset="0"/>
              </a:rPr>
              <a:t>SULFATOS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6AB4AF-AB38-4C34-A68C-917992E8D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48" y="1190998"/>
            <a:ext cx="5889603" cy="4553496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8F6E547-0E98-463B-AFE8-FC0ED6E7B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825" y="1190998"/>
            <a:ext cx="5889603" cy="2670050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398850E-C1D7-41E5-AB2E-FAB67C360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4544" y="-31159"/>
            <a:ext cx="1469349" cy="435824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95C34FE8-D383-4924-8834-F7D6A904ED76}"/>
              </a:ext>
            </a:extLst>
          </p:cNvPr>
          <p:cNvGrpSpPr/>
          <p:nvPr/>
        </p:nvGrpSpPr>
        <p:grpSpPr>
          <a:xfrm>
            <a:off x="6107652" y="4583937"/>
            <a:ext cx="5874776" cy="830997"/>
            <a:chOff x="6238428" y="4253419"/>
            <a:chExt cx="5874776" cy="830997"/>
          </a:xfrm>
        </p:grpSpPr>
        <p:sp>
          <p:nvSpPr>
            <p:cNvPr id="15" name="TextBox 21">
              <a:extLst>
                <a:ext uri="{FF2B5EF4-FFF2-40B4-BE49-F238E27FC236}">
                  <a16:creationId xmlns:a16="http://schemas.microsoft.com/office/drawing/2014/main" id="{25A1F40D-AF12-4153-AD03-DE2002D077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2446" y="4253419"/>
              <a:ext cx="5730758" cy="83099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Roboto Thin" pitchFamily="-84" charset="0"/>
                  <a:ea typeface="MS PGothic" pitchFamily="34" charset="-128"/>
                  <a:cs typeface="Roboto Thin" pitchFamily="-8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C" altLang="es-EC" sz="1600" dirty="0">
                  <a:solidFill>
                    <a:srgbClr val="404040"/>
                  </a:solidFill>
                  <a:latin typeface="Arial" pitchFamily="34" charset="0"/>
                </a:rPr>
                <a:t>Los sulfatos se consideran en evaluaciones cualitativas, debido a su solubilidad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C" altLang="es-EC" sz="1600" dirty="0">
                  <a:solidFill>
                    <a:srgbClr val="404040"/>
                  </a:solidFill>
                  <a:latin typeface="Arial" pitchFamily="34" charset="0"/>
                </a:rPr>
                <a:t>Se determina un límite permisible de 250 mg/l</a:t>
              </a: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0A2D01D0-DAF7-43C8-B22E-8731CD5BED78}"/>
                </a:ext>
              </a:extLst>
            </p:cNvPr>
            <p:cNvSpPr/>
            <p:nvPr/>
          </p:nvSpPr>
          <p:spPr>
            <a:xfrm>
              <a:off x="6238428" y="4365104"/>
              <a:ext cx="144018" cy="12801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071C67C6-E4CA-4EA5-9C38-AC122FB1865B}"/>
                </a:ext>
              </a:extLst>
            </p:cNvPr>
            <p:cNvSpPr/>
            <p:nvPr/>
          </p:nvSpPr>
          <p:spPr>
            <a:xfrm>
              <a:off x="6246810" y="4829199"/>
              <a:ext cx="144018" cy="12801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23570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2C7E7F-517A-4DF9-B827-DA1DC994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4046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709556-2248-49E0-9B1D-C05911C3C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6467383"/>
            <a:ext cx="12188825" cy="40466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1903D6-0F16-4B5F-B5C1-5A63F86E872C}"/>
              </a:ext>
            </a:extLst>
          </p:cNvPr>
          <p:cNvSpPr txBox="1"/>
          <p:nvPr/>
        </p:nvSpPr>
        <p:spPr>
          <a:xfrm>
            <a:off x="15569" y="6008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EC" dirty="0"/>
              <a:t> 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D7A3B03F-5D62-44D6-8A40-B9396CB04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604" y="542045"/>
            <a:ext cx="28083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Roboto Thin" pitchFamily="-84" charset="0"/>
                <a:ea typeface="MS PGothic" pitchFamily="34" charset="-128"/>
                <a:cs typeface="Roboto Thin" pitchFamily="-8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EC" b="1" dirty="0">
                <a:solidFill>
                  <a:srgbClr val="404040"/>
                </a:solidFill>
                <a:latin typeface="Arial" pitchFamily="34" charset="0"/>
              </a:rPr>
              <a:t>SULFATOS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0EC093-B081-4A3C-A63E-B037E6AF7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55" y="1107104"/>
            <a:ext cx="3901425" cy="2531538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15EF022-10AF-4700-9B09-3C14C6311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203" y="1100534"/>
            <a:ext cx="3901425" cy="2538109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56F083F-51CF-441B-A43C-5C8DAFCA99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9651" y="1100533"/>
            <a:ext cx="3901425" cy="2538109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755950D-C73D-4BB9-BABD-66F3EC136E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55" y="3757676"/>
            <a:ext cx="3901425" cy="2555410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319FC72-493C-4F1D-A7DE-6D866B23E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1849" y="3754355"/>
            <a:ext cx="3901425" cy="2562052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97F9410-81EF-4F06-AB05-5C20AA6232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7668" y="3755951"/>
            <a:ext cx="3884904" cy="2562053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D80885F-AD29-4ED6-BFB5-60B9AA107D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4544" y="-31159"/>
            <a:ext cx="1469349" cy="43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2C7E7F-517A-4DF9-B827-DA1DC994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4046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709556-2248-49E0-9B1D-C05911C3C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6467383"/>
            <a:ext cx="12188825" cy="40466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A0C36A9-40DD-4433-AEB0-F88B663FA7E2}"/>
              </a:ext>
            </a:extLst>
          </p:cNvPr>
          <p:cNvSpPr txBox="1"/>
          <p:nvPr/>
        </p:nvSpPr>
        <p:spPr>
          <a:xfrm>
            <a:off x="2350367" y="36930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PROPUESTA</a:t>
            </a:r>
            <a:r>
              <a:rPr lang="es-EC" dirty="0"/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951F944-C885-4B4A-969F-B5B2C0073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544" y="-31159"/>
            <a:ext cx="1469349" cy="435824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B86743B4-DF8E-45F4-8D36-1A816BD36C31}"/>
              </a:ext>
            </a:extLst>
          </p:cNvPr>
          <p:cNvGrpSpPr/>
          <p:nvPr/>
        </p:nvGrpSpPr>
        <p:grpSpPr>
          <a:xfrm>
            <a:off x="213777" y="689388"/>
            <a:ext cx="4046181" cy="1646403"/>
            <a:chOff x="213777" y="689388"/>
            <a:chExt cx="4046181" cy="1646403"/>
          </a:xfrm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FD510002-06B5-4F0D-9856-2B0CE03F1D07}"/>
                </a:ext>
              </a:extLst>
            </p:cNvPr>
            <p:cNvSpPr/>
            <p:nvPr/>
          </p:nvSpPr>
          <p:spPr>
            <a:xfrm>
              <a:off x="213777" y="689388"/>
              <a:ext cx="1362722" cy="369332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C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Objetivo</a:t>
              </a:r>
            </a:p>
          </p:txBody>
        </p:sp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11F29220-8194-436E-A220-25C9D7737769}"/>
                </a:ext>
              </a:extLst>
            </p:cNvPr>
            <p:cNvSpPr/>
            <p:nvPr/>
          </p:nvSpPr>
          <p:spPr>
            <a:xfrm>
              <a:off x="1165048" y="1230832"/>
              <a:ext cx="3094910" cy="11049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5DAB8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C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Plantear estrategias de gestión que aporten a la reducción de la contaminación del río Ambato</a:t>
              </a:r>
            </a:p>
          </p:txBody>
        </p:sp>
        <p:cxnSp>
          <p:nvCxnSpPr>
            <p:cNvPr id="3" name="Conector recto 2">
              <a:extLst>
                <a:ext uri="{FF2B5EF4-FFF2-40B4-BE49-F238E27FC236}">
                  <a16:creationId xmlns:a16="http://schemas.microsoft.com/office/drawing/2014/main" id="{D6094225-4135-43DA-83EA-BAAF29F1E7BB}"/>
                </a:ext>
              </a:extLst>
            </p:cNvPr>
            <p:cNvCxnSpPr>
              <a:stCxn id="18" idx="2"/>
            </p:cNvCxnSpPr>
            <p:nvPr/>
          </p:nvCxnSpPr>
          <p:spPr>
            <a:xfrm>
              <a:off x="895138" y="1058720"/>
              <a:ext cx="0" cy="33492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cto de flecha 4">
              <a:extLst>
                <a:ext uri="{FF2B5EF4-FFF2-40B4-BE49-F238E27FC236}">
                  <a16:creationId xmlns:a16="http://schemas.microsoft.com/office/drawing/2014/main" id="{90B4F509-F7D3-4C37-97EA-20418C7B855E}"/>
                </a:ext>
              </a:extLst>
            </p:cNvPr>
            <p:cNvCxnSpPr>
              <a:cxnSpLocks/>
              <a:endCxn id="40" idx="1"/>
            </p:cNvCxnSpPr>
            <p:nvPr/>
          </p:nvCxnSpPr>
          <p:spPr>
            <a:xfrm>
              <a:off x="895138" y="1376923"/>
              <a:ext cx="269910" cy="40638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BA33B78-5B24-4040-8BCB-9384DBD8E724}"/>
              </a:ext>
            </a:extLst>
          </p:cNvPr>
          <p:cNvGrpSpPr/>
          <p:nvPr/>
        </p:nvGrpSpPr>
        <p:grpSpPr>
          <a:xfrm>
            <a:off x="874203" y="2075650"/>
            <a:ext cx="11124865" cy="4191238"/>
            <a:chOff x="874203" y="2075650"/>
            <a:chExt cx="11124865" cy="4191238"/>
          </a:xfrm>
        </p:grpSpPr>
        <p:sp>
          <p:nvSpPr>
            <p:cNvPr id="41" name="Rectángulo: esquinas redondeadas 40">
              <a:extLst>
                <a:ext uri="{FF2B5EF4-FFF2-40B4-BE49-F238E27FC236}">
                  <a16:creationId xmlns:a16="http://schemas.microsoft.com/office/drawing/2014/main" id="{A1C7AFA7-5C9A-43A4-BCD3-57CE041E755A}"/>
                </a:ext>
              </a:extLst>
            </p:cNvPr>
            <p:cNvSpPr/>
            <p:nvPr/>
          </p:nvSpPr>
          <p:spPr>
            <a:xfrm>
              <a:off x="5806380" y="2095080"/>
              <a:ext cx="2251717" cy="369332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C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Estrategias</a:t>
              </a:r>
            </a:p>
          </p:txBody>
        </p: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2F34A808-4622-48DC-8D8F-6A3B9520C97B}"/>
                </a:ext>
              </a:extLst>
            </p:cNvPr>
            <p:cNvGrpSpPr/>
            <p:nvPr/>
          </p:nvGrpSpPr>
          <p:grpSpPr>
            <a:xfrm>
              <a:off x="874203" y="3281438"/>
              <a:ext cx="11124865" cy="2985450"/>
              <a:chOff x="874203" y="3281438"/>
              <a:chExt cx="11124865" cy="2985450"/>
            </a:xfrm>
          </p:grpSpPr>
          <p:cxnSp>
            <p:nvCxnSpPr>
              <p:cNvPr id="46" name="Conector recto 45">
                <a:extLst>
                  <a:ext uri="{FF2B5EF4-FFF2-40B4-BE49-F238E27FC236}">
                    <a16:creationId xmlns:a16="http://schemas.microsoft.com/office/drawing/2014/main" id="{26EF378F-8CC4-4CEA-928A-BD2D74853BCE}"/>
                  </a:ext>
                </a:extLst>
              </p:cNvPr>
              <p:cNvCxnSpPr/>
              <p:nvPr/>
            </p:nvCxnSpPr>
            <p:spPr>
              <a:xfrm>
                <a:off x="9550796" y="3281438"/>
                <a:ext cx="0" cy="33492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cto 43">
                <a:extLst>
                  <a:ext uri="{FF2B5EF4-FFF2-40B4-BE49-F238E27FC236}">
                    <a16:creationId xmlns:a16="http://schemas.microsoft.com/office/drawing/2014/main" id="{54C2A6F0-DF50-4FDC-8DE2-EBE5C0B53F3B}"/>
                  </a:ext>
                </a:extLst>
              </p:cNvPr>
              <p:cNvCxnSpPr/>
              <p:nvPr/>
            </p:nvCxnSpPr>
            <p:spPr>
              <a:xfrm>
                <a:off x="4366220" y="3316574"/>
                <a:ext cx="0" cy="33492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729984D-66D0-4F0D-BB23-CC5302C6FD03}"/>
                  </a:ext>
                </a:extLst>
              </p:cNvPr>
              <p:cNvSpPr txBox="1"/>
              <p:nvPr/>
            </p:nvSpPr>
            <p:spPr>
              <a:xfrm>
                <a:off x="874203" y="4204785"/>
                <a:ext cx="2952328" cy="2062103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C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Participación activa de instituciones públicas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C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Ampliar periodo de control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C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Adecuar medidas de sanción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C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Elaborar un manual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C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Adoptar normativa local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C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Generar convenios</a:t>
                </a:r>
              </a:p>
            </p:txBody>
          </p:sp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7119F3AE-F833-4241-A008-0A6ABE761496}"/>
                  </a:ext>
                </a:extLst>
              </p:cNvPr>
              <p:cNvSpPr txBox="1"/>
              <p:nvPr/>
            </p:nvSpPr>
            <p:spPr>
              <a:xfrm>
                <a:off x="5347780" y="4493366"/>
                <a:ext cx="2952328" cy="156966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C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4 sesiones (1 por semana)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C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Elaboración de material didáctico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C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Formar líderes en educación ambiental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C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Reconocer a los líderes</a:t>
                </a: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36575C62-0F66-49D4-9075-73E1C2ABA5BC}"/>
                  </a:ext>
                </a:extLst>
              </p:cNvPr>
              <p:cNvSpPr txBox="1"/>
              <p:nvPr/>
            </p:nvSpPr>
            <p:spPr>
              <a:xfrm>
                <a:off x="9046740" y="4154828"/>
                <a:ext cx="2952328" cy="2062103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C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Crear incentivos económicos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C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Plantear espacios en donde la comunidad participe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C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Definir estrategias de compensación económica, social y ambiental</a:t>
                </a:r>
              </a:p>
            </p:txBody>
          </p:sp>
          <p:cxnSp>
            <p:nvCxnSpPr>
              <p:cNvPr id="45" name="Conector recto de flecha 44">
                <a:extLst>
                  <a:ext uri="{FF2B5EF4-FFF2-40B4-BE49-F238E27FC236}">
                    <a16:creationId xmlns:a16="http://schemas.microsoft.com/office/drawing/2014/main" id="{7E859AA1-E380-43AA-943E-BA882B7F3F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26532" y="3651498"/>
                <a:ext cx="539688" cy="553287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cto de flecha 46">
                <a:extLst>
                  <a:ext uri="{FF2B5EF4-FFF2-40B4-BE49-F238E27FC236}">
                    <a16:creationId xmlns:a16="http://schemas.microsoft.com/office/drawing/2014/main" id="{77EA6624-96BA-4F50-965C-D35D02F1E10D}"/>
                  </a:ext>
                </a:extLst>
              </p:cNvPr>
              <p:cNvCxnSpPr>
                <a:cxnSpLocks/>
                <a:endCxn id="42" idx="0"/>
              </p:cNvCxnSpPr>
              <p:nvPr/>
            </p:nvCxnSpPr>
            <p:spPr>
              <a:xfrm>
                <a:off x="6823944" y="3489901"/>
                <a:ext cx="0" cy="1003465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cto de flecha 47">
                <a:extLst>
                  <a:ext uri="{FF2B5EF4-FFF2-40B4-BE49-F238E27FC236}">
                    <a16:creationId xmlns:a16="http://schemas.microsoft.com/office/drawing/2014/main" id="{0092DDF4-0B7A-4035-8174-0942D1C1AD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50796" y="3621596"/>
                <a:ext cx="365573" cy="553287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1" name="Marcador de contenido 3">
              <a:extLst>
                <a:ext uri="{FF2B5EF4-FFF2-40B4-BE49-F238E27FC236}">
                  <a16:creationId xmlns:a16="http://schemas.microsoft.com/office/drawing/2014/main" id="{E3BAA3F2-E46D-4A44-BCCB-4D123F107F6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60340687"/>
                </p:ext>
              </p:extLst>
            </p:nvPr>
          </p:nvGraphicFramePr>
          <p:xfrm>
            <a:off x="4239023" y="2075650"/>
            <a:ext cx="5457825" cy="20734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938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2C7E7F-517A-4DF9-B827-DA1DC994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4046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709556-2248-49E0-9B1D-C05911C3C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6467383"/>
            <a:ext cx="12188825" cy="40466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A0C36A9-40DD-4433-AEB0-F88B663FA7E2}"/>
              </a:ext>
            </a:extLst>
          </p:cNvPr>
          <p:cNvSpPr txBox="1"/>
          <p:nvPr/>
        </p:nvSpPr>
        <p:spPr>
          <a:xfrm>
            <a:off x="261764" y="5526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r>
              <a:rPr lang="es-EC" dirty="0"/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951F944-C885-4B4A-969F-B5B2C0073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544" y="-31159"/>
            <a:ext cx="1469349" cy="435824"/>
          </a:xfrm>
          <a:prstGeom prst="rect">
            <a:avLst/>
          </a:prstGeom>
        </p:spPr>
      </p:pic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2698833D-8BBD-4CF2-976B-168568FD2A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4040947"/>
              </p:ext>
            </p:extLst>
          </p:nvPr>
        </p:nvGraphicFramePr>
        <p:xfrm>
          <a:off x="21704" y="961305"/>
          <a:ext cx="11504646" cy="5358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5301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2C7E7F-517A-4DF9-B827-DA1DC994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4046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709556-2248-49E0-9B1D-C05911C3C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6467383"/>
            <a:ext cx="12188825" cy="40466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A0C36A9-40DD-4433-AEB0-F88B663FA7E2}"/>
              </a:ext>
            </a:extLst>
          </p:cNvPr>
          <p:cNvSpPr txBox="1"/>
          <p:nvPr/>
        </p:nvSpPr>
        <p:spPr>
          <a:xfrm>
            <a:off x="261764" y="5526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r>
              <a:rPr lang="es-EC" dirty="0"/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951F944-C885-4B4A-969F-B5B2C0073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544" y="-31159"/>
            <a:ext cx="1469349" cy="435824"/>
          </a:xfrm>
          <a:prstGeom prst="rect">
            <a:avLst/>
          </a:prstGeom>
        </p:spPr>
      </p:pic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2698833D-8BBD-4CF2-976B-168568FD2A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1574636"/>
              </p:ext>
            </p:extLst>
          </p:nvPr>
        </p:nvGraphicFramePr>
        <p:xfrm>
          <a:off x="21704" y="961305"/>
          <a:ext cx="11504646" cy="5358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5161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2C7E7F-517A-4DF9-B827-DA1DC994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4046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709556-2248-49E0-9B1D-C05911C3C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6467383"/>
            <a:ext cx="12188825" cy="40466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35F99F8-AE0C-4DF8-A59A-E269EC76F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108" y="967346"/>
            <a:ext cx="5028320" cy="1491451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1B0814AA-21D6-409B-8201-FC13C84DA6B8}"/>
              </a:ext>
            </a:extLst>
          </p:cNvPr>
          <p:cNvSpPr txBox="1"/>
          <p:nvPr/>
        </p:nvSpPr>
        <p:spPr>
          <a:xfrm>
            <a:off x="368188" y="3706542"/>
            <a:ext cx="11449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200" b="1" dirty="0">
                <a:latin typeface="Arial" panose="020B0604020202020204" pitchFamily="34" charset="0"/>
                <a:cs typeface="Arial" panose="020B0604020202020204" pitchFamily="34" charset="0"/>
              </a:rPr>
              <a:t>GRACIAS POR SU ATENCIÓN!!</a:t>
            </a:r>
            <a:endParaRPr lang="es-EC" sz="2200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6AB44F01-DA4D-451F-8281-3C7920861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11" y="4379707"/>
            <a:ext cx="12188825" cy="12941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9EF0F165-781F-4F0D-B0E8-244BEC770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8" y="4168736"/>
            <a:ext cx="12188825" cy="12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6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2C7E7F-517A-4DF9-B827-DA1DC994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4046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709556-2248-49E0-9B1D-C05911C3C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6467383"/>
            <a:ext cx="12188825" cy="40466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A0C36A9-40DD-4433-AEB0-F88B663FA7E2}"/>
              </a:ext>
            </a:extLst>
          </p:cNvPr>
          <p:cNvSpPr txBox="1"/>
          <p:nvPr/>
        </p:nvSpPr>
        <p:spPr>
          <a:xfrm>
            <a:off x="261764" y="51040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es-EC" dirty="0"/>
              <a:t> 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90FD5A6C-B551-4B3B-AC80-0BBB702B9669}"/>
              </a:ext>
            </a:extLst>
          </p:cNvPr>
          <p:cNvGrpSpPr/>
          <p:nvPr/>
        </p:nvGrpSpPr>
        <p:grpSpPr>
          <a:xfrm>
            <a:off x="1485900" y="1593270"/>
            <a:ext cx="8394855" cy="3685507"/>
            <a:chOff x="955623" y="619559"/>
            <a:chExt cx="8394855" cy="3685507"/>
          </a:xfrm>
        </p:grpSpPr>
        <p:sp>
          <p:nvSpPr>
            <p:cNvPr id="15" name="TextBox 21">
              <a:extLst>
                <a:ext uri="{FF2B5EF4-FFF2-40B4-BE49-F238E27FC236}">
                  <a16:creationId xmlns:a16="http://schemas.microsoft.com/office/drawing/2014/main" id="{AAF6B71D-D736-4BF0-82E2-98989D1C8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5497" y="1386683"/>
              <a:ext cx="3224981" cy="830997"/>
            </a:xfrm>
            <a:prstGeom prst="rect">
              <a:avLst/>
            </a:prstGeom>
            <a:noFill/>
            <a:ln w="28575">
              <a:solidFill>
                <a:srgbClr val="5DAB8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Roboto Thin" pitchFamily="-84" charset="0"/>
                  <a:ea typeface="MS PGothic" pitchFamily="34" charset="-128"/>
                  <a:cs typeface="Roboto Thin" pitchFamily="-8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C" altLang="es-EC" sz="1600" dirty="0">
                  <a:solidFill>
                    <a:srgbClr val="404040"/>
                  </a:solidFill>
                  <a:latin typeface="Arial" pitchFamily="34" charset="0"/>
                </a:rPr>
                <a:t>Evaluar la contaminación del agua del río Ambato mediante series temporales</a:t>
              </a: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2C8ED6B9-5304-4717-AD05-555495321918}"/>
                </a:ext>
              </a:extLst>
            </p:cNvPr>
            <p:cNvSpPr/>
            <p:nvPr/>
          </p:nvSpPr>
          <p:spPr>
            <a:xfrm>
              <a:off x="955623" y="1347785"/>
              <a:ext cx="3031502" cy="2829233"/>
            </a:xfrm>
            <a:prstGeom prst="ellipse">
              <a:avLst/>
            </a:prstGeom>
            <a:solidFill>
              <a:srgbClr val="76A87B"/>
            </a:solidFill>
            <a:ln>
              <a:solidFill>
                <a:srgbClr val="76A8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>
                  <a:latin typeface="Arial" panose="020B0604020202020204" pitchFamily="34" charset="0"/>
                  <a:cs typeface="Arial" panose="020B0604020202020204" pitchFamily="34" charset="0"/>
                </a:rPr>
                <a:t>Modelar la calidad del agua en el río Ambato utilizando series temporales </a:t>
              </a:r>
            </a:p>
          </p:txBody>
        </p: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BC1300F3-F05D-49EA-AE55-F97EEBBA9055}"/>
                </a:ext>
              </a:extLst>
            </p:cNvPr>
            <p:cNvCxnSpPr/>
            <p:nvPr/>
          </p:nvCxnSpPr>
          <p:spPr>
            <a:xfrm flipV="1">
              <a:off x="3529696" y="1751101"/>
              <a:ext cx="2595801" cy="2237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de flecha 18">
              <a:extLst>
                <a:ext uri="{FF2B5EF4-FFF2-40B4-BE49-F238E27FC236}">
                  <a16:creationId xmlns:a16="http://schemas.microsoft.com/office/drawing/2014/main" id="{47E4F1DA-FF97-4504-BEC1-FB33B2683D31}"/>
                </a:ext>
              </a:extLst>
            </p:cNvPr>
            <p:cNvCxnSpPr>
              <a:cxnSpLocks/>
              <a:stCxn id="16" idx="5"/>
              <a:endCxn id="20" idx="1"/>
            </p:cNvCxnSpPr>
            <p:nvPr/>
          </p:nvCxnSpPr>
          <p:spPr>
            <a:xfrm>
              <a:off x="3543172" y="3762686"/>
              <a:ext cx="2582325" cy="377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0652B62E-863D-469B-B843-D066FFC659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5497" y="3227848"/>
              <a:ext cx="3224981" cy="1077218"/>
            </a:xfrm>
            <a:prstGeom prst="rect">
              <a:avLst/>
            </a:prstGeom>
            <a:noFill/>
            <a:ln w="28575">
              <a:solidFill>
                <a:srgbClr val="5DAB8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Roboto Thin" pitchFamily="-84" charset="0"/>
                  <a:ea typeface="MS PGothic" pitchFamily="34" charset="-128"/>
                  <a:cs typeface="Roboto Thin" pitchFamily="-8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C" altLang="es-EC" sz="1600" dirty="0">
                  <a:solidFill>
                    <a:srgbClr val="404040"/>
                  </a:solidFill>
                  <a:latin typeface="Arial" pitchFamily="34" charset="0"/>
                </a:rPr>
                <a:t>Determinar la alternativa complementaria más viable para la gestión del mejoramiento de la calidad del agua del río Ambato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9322B82-9EEC-4A06-962B-21BB6ABF3B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9660" y="619559"/>
              <a:ext cx="11275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Roboto Thin" pitchFamily="-84" charset="0"/>
                  <a:ea typeface="MS PGothic" pitchFamily="34" charset="-128"/>
                  <a:cs typeface="Roboto Thin" pitchFamily="-8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s-EC" b="1" dirty="0">
                  <a:solidFill>
                    <a:srgbClr val="404040"/>
                  </a:solidFill>
                  <a:latin typeface="Arial" pitchFamily="34" charset="0"/>
                </a:rPr>
                <a:t>GENERAL </a:t>
              </a:r>
            </a:p>
          </p:txBody>
        </p:sp>
        <p:sp>
          <p:nvSpPr>
            <p:cNvPr id="23" name="TextBox 21">
              <a:extLst>
                <a:ext uri="{FF2B5EF4-FFF2-40B4-BE49-F238E27FC236}">
                  <a16:creationId xmlns:a16="http://schemas.microsoft.com/office/drawing/2014/main" id="{61D2003D-AEED-44B2-94AF-9E471E35A1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3002" y="630540"/>
              <a:ext cx="15489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Roboto Thin" pitchFamily="-84" charset="0"/>
                  <a:ea typeface="MS PGothic" pitchFamily="34" charset="-128"/>
                  <a:cs typeface="Roboto Thin" pitchFamily="-8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s-EC" b="1" dirty="0">
                  <a:solidFill>
                    <a:srgbClr val="404040"/>
                  </a:solidFill>
                  <a:latin typeface="Arial" pitchFamily="34" charset="0"/>
                </a:rPr>
                <a:t>ESPECÍFICOS </a:t>
              </a:r>
            </a:p>
          </p:txBody>
        </p:sp>
      </p:grpSp>
      <p:pic>
        <p:nvPicPr>
          <p:cNvPr id="32" name="Imagen 31">
            <a:extLst>
              <a:ext uri="{FF2B5EF4-FFF2-40B4-BE49-F238E27FC236}">
                <a16:creationId xmlns:a16="http://schemas.microsoft.com/office/drawing/2014/main" id="{EF8BB185-8465-4713-A5E9-33DB3DB2B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544" y="-31159"/>
            <a:ext cx="1469349" cy="43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4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2C7E7F-517A-4DF9-B827-DA1DC994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4046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709556-2248-49E0-9B1D-C05911C3C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6467383"/>
            <a:ext cx="12188825" cy="40466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A0C36A9-40DD-4433-AEB0-F88B663FA7E2}"/>
              </a:ext>
            </a:extLst>
          </p:cNvPr>
          <p:cNvSpPr txBox="1"/>
          <p:nvPr/>
        </p:nvSpPr>
        <p:spPr>
          <a:xfrm>
            <a:off x="-25068" y="36648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MARCO TEÓRICO</a:t>
            </a:r>
            <a:r>
              <a:rPr lang="es-EC" dirty="0"/>
              <a:t>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951F944-C885-4B4A-969F-B5B2C0073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544" y="-31159"/>
            <a:ext cx="1469349" cy="435824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FD510002-06B5-4F0D-9856-2B0CE03F1D07}"/>
              </a:ext>
            </a:extLst>
          </p:cNvPr>
          <p:cNvSpPr/>
          <p:nvPr/>
        </p:nvSpPr>
        <p:spPr>
          <a:xfrm>
            <a:off x="1898479" y="802587"/>
            <a:ext cx="2251717" cy="3693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agua</a:t>
            </a:r>
          </a:p>
        </p:txBody>
      </p:sp>
      <p:graphicFrame>
        <p:nvGraphicFramePr>
          <p:cNvPr id="21" name="Marcador de contenido 3">
            <a:extLst>
              <a:ext uri="{FF2B5EF4-FFF2-40B4-BE49-F238E27FC236}">
                <a16:creationId xmlns:a16="http://schemas.microsoft.com/office/drawing/2014/main" id="{E3BAA3F2-E46D-4A44-BCCB-4D123F107F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735353"/>
              </p:ext>
            </p:extLst>
          </p:nvPr>
        </p:nvGraphicFramePr>
        <p:xfrm>
          <a:off x="287825" y="794362"/>
          <a:ext cx="5457825" cy="2073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AD3AE00A-FA7B-4872-BA6A-16158A78DECB}"/>
              </a:ext>
            </a:extLst>
          </p:cNvPr>
          <p:cNvSpPr/>
          <p:nvPr/>
        </p:nvSpPr>
        <p:spPr>
          <a:xfrm>
            <a:off x="6886500" y="807957"/>
            <a:ext cx="3688654" cy="3693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Clases de aguas contaminadas </a:t>
            </a:r>
          </a:p>
        </p:txBody>
      </p:sp>
      <p:graphicFrame>
        <p:nvGraphicFramePr>
          <p:cNvPr id="25" name="Diagrama 24">
            <a:extLst>
              <a:ext uri="{FF2B5EF4-FFF2-40B4-BE49-F238E27FC236}">
                <a16:creationId xmlns:a16="http://schemas.microsoft.com/office/drawing/2014/main" id="{D9D51546-7162-47AF-A3AD-4EDF61D0B1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2632718"/>
              </p:ext>
            </p:extLst>
          </p:nvPr>
        </p:nvGraphicFramePr>
        <p:xfrm>
          <a:off x="7190778" y="1212621"/>
          <a:ext cx="5570675" cy="301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3E86E72C-5948-498C-98FB-CD3F202F085C}"/>
              </a:ext>
            </a:extLst>
          </p:cNvPr>
          <p:cNvSpPr/>
          <p:nvPr/>
        </p:nvSpPr>
        <p:spPr>
          <a:xfrm>
            <a:off x="2999502" y="4145127"/>
            <a:ext cx="3094910" cy="2921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5DAB8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Secuencia de N observaciones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2F3C6628-6F49-491B-A5DC-4F2850827690}"/>
              </a:ext>
            </a:extLst>
          </p:cNvPr>
          <p:cNvSpPr/>
          <p:nvPr/>
        </p:nvSpPr>
        <p:spPr>
          <a:xfrm>
            <a:off x="287825" y="4129539"/>
            <a:ext cx="2251717" cy="32255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 Temporales  </a:t>
            </a: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9E98B51E-21A1-4D36-AC2E-8F062183785F}"/>
              </a:ext>
            </a:extLst>
          </p:cNvPr>
          <p:cNvCxnSpPr>
            <a:stCxn id="27" idx="3"/>
            <a:endCxn id="26" idx="1"/>
          </p:cNvCxnSpPr>
          <p:nvPr/>
        </p:nvCxnSpPr>
        <p:spPr>
          <a:xfrm>
            <a:off x="2539542" y="4290819"/>
            <a:ext cx="459960" cy="4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3D0C07B6-1BF2-4B0A-BB50-8184311F2D97}"/>
              </a:ext>
            </a:extLst>
          </p:cNvPr>
          <p:cNvSpPr/>
          <p:nvPr/>
        </p:nvSpPr>
        <p:spPr>
          <a:xfrm>
            <a:off x="5711178" y="4567135"/>
            <a:ext cx="5927849" cy="3229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5DAB8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Variaciones y regresiones pasados - </a:t>
            </a:r>
            <a:r>
              <a:rPr lang="es-EC" sz="1600" dirty="0">
                <a:solidFill>
                  <a:srgbClr val="202122"/>
                </a:solidFill>
                <a:latin typeface="Arial" panose="020B0604020202020204" pitchFamily="34" charset="0"/>
              </a:rPr>
              <a:t>predi</a:t>
            </a:r>
            <a:r>
              <a:rPr lang="es-EC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cción hacia el futuro</a:t>
            </a:r>
            <a:endParaRPr lang="es-EC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52E3EA4E-BEDD-4632-A1DC-4C7851589C00}"/>
              </a:ext>
            </a:extLst>
          </p:cNvPr>
          <p:cNvSpPr/>
          <p:nvPr/>
        </p:nvSpPr>
        <p:spPr>
          <a:xfrm>
            <a:off x="2999502" y="4575445"/>
            <a:ext cx="2251717" cy="32255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ARIMA 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C3896C33-24F8-4BBB-AE54-04D65BE5A439}"/>
              </a:ext>
            </a:extLst>
          </p:cNvPr>
          <p:cNvCxnSpPr>
            <a:cxnSpLocks/>
            <a:stCxn id="30" idx="3"/>
            <a:endCxn id="29" idx="1"/>
          </p:cNvCxnSpPr>
          <p:nvPr/>
        </p:nvCxnSpPr>
        <p:spPr>
          <a:xfrm flipV="1">
            <a:off x="5251219" y="4728622"/>
            <a:ext cx="459959" cy="810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61D82BC0-0C8D-4C3F-BD79-A466FCED1A2A}"/>
              </a:ext>
            </a:extLst>
          </p:cNvPr>
          <p:cNvSpPr/>
          <p:nvPr/>
        </p:nvSpPr>
        <p:spPr>
          <a:xfrm>
            <a:off x="5775752" y="5075864"/>
            <a:ext cx="2251717" cy="32255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Contaminación</a:t>
            </a: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7B2533CB-1644-4557-BA07-281509059DB2}"/>
              </a:ext>
            </a:extLst>
          </p:cNvPr>
          <p:cNvCxnSpPr>
            <a:stCxn id="32" idx="3"/>
          </p:cNvCxnSpPr>
          <p:nvPr/>
        </p:nvCxnSpPr>
        <p:spPr>
          <a:xfrm>
            <a:off x="8027469" y="5237144"/>
            <a:ext cx="459960" cy="4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8E659F73-5A0C-43FF-B8EE-880A9C53B108}"/>
              </a:ext>
            </a:extLst>
          </p:cNvPr>
          <p:cNvSpPr/>
          <p:nvPr/>
        </p:nvSpPr>
        <p:spPr>
          <a:xfrm>
            <a:off x="8479550" y="5085184"/>
            <a:ext cx="3519517" cy="2718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5DAB8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Incorporación de elementos tóxicos </a:t>
            </a: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F3AF568C-718A-4C54-B5D6-5A7159212F54}"/>
              </a:ext>
            </a:extLst>
          </p:cNvPr>
          <p:cNvSpPr/>
          <p:nvPr/>
        </p:nvSpPr>
        <p:spPr>
          <a:xfrm>
            <a:off x="2999502" y="5619559"/>
            <a:ext cx="2251717" cy="32255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ambiental </a:t>
            </a:r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3ADAA9D7-8C8A-459F-BA20-AE9C75A2BC2F}"/>
              </a:ext>
            </a:extLst>
          </p:cNvPr>
          <p:cNvCxnSpPr>
            <a:stCxn id="35" idx="3"/>
          </p:cNvCxnSpPr>
          <p:nvPr/>
        </p:nvCxnSpPr>
        <p:spPr>
          <a:xfrm>
            <a:off x="5251219" y="5780839"/>
            <a:ext cx="459960" cy="4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FD2FF7BA-5D33-4C58-952B-5DA7B9E4561B}"/>
              </a:ext>
            </a:extLst>
          </p:cNvPr>
          <p:cNvSpPr/>
          <p:nvPr/>
        </p:nvSpPr>
        <p:spPr>
          <a:xfrm>
            <a:off x="5703300" y="5655841"/>
            <a:ext cx="3343439" cy="3111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5DAB8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Vigilancia y aplicación de medidas </a:t>
            </a:r>
          </a:p>
        </p:txBody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2E387D16-EB80-4F16-A578-8E3C2509AD7A}"/>
              </a:ext>
            </a:extLst>
          </p:cNvPr>
          <p:cNvSpPr/>
          <p:nvPr/>
        </p:nvSpPr>
        <p:spPr>
          <a:xfrm>
            <a:off x="144610" y="6054271"/>
            <a:ext cx="2368872" cy="32255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del río Ambato</a:t>
            </a:r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EBDA807C-F925-4E5C-B4C8-0D6DFE326DB9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2513482" y="6215551"/>
            <a:ext cx="459959" cy="4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11F29220-8194-436E-A220-25C9D7737769}"/>
              </a:ext>
            </a:extLst>
          </p:cNvPr>
          <p:cNvSpPr/>
          <p:nvPr/>
        </p:nvSpPr>
        <p:spPr>
          <a:xfrm>
            <a:off x="2965563" y="6090553"/>
            <a:ext cx="3094910" cy="2921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5DAB8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83.64% de contaminación</a:t>
            </a:r>
          </a:p>
        </p:txBody>
      </p:sp>
    </p:spTree>
    <p:extLst>
      <p:ext uri="{BB962C8B-B14F-4D97-AF65-F5344CB8AC3E}">
        <p14:creationId xmlns:p14="http://schemas.microsoft.com/office/powerpoint/2010/main" val="295405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2C7E7F-517A-4DF9-B827-DA1DC994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40466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A0C36A9-40DD-4433-AEB0-F88B663FA7E2}"/>
              </a:ext>
            </a:extLst>
          </p:cNvPr>
          <p:cNvSpPr txBox="1"/>
          <p:nvPr/>
        </p:nvSpPr>
        <p:spPr>
          <a:xfrm>
            <a:off x="1180965" y="63751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MARCO LEGAL </a:t>
            </a:r>
            <a:endParaRPr lang="es-EC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951F944-C885-4B4A-969F-B5B2C0073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544" y="-31159"/>
            <a:ext cx="1469349" cy="435824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FD510002-06B5-4F0D-9856-2B0CE03F1D07}"/>
              </a:ext>
            </a:extLst>
          </p:cNvPr>
          <p:cNvSpPr/>
          <p:nvPr/>
        </p:nvSpPr>
        <p:spPr>
          <a:xfrm>
            <a:off x="1348792" y="1934305"/>
            <a:ext cx="2251717" cy="36933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Artículos 12, 313, 318</a:t>
            </a:r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C9740B1F-0237-43BC-A0C8-690C8EDA55CE}"/>
              </a:ext>
            </a:extLst>
          </p:cNvPr>
          <p:cNvSpPr/>
          <p:nvPr/>
        </p:nvSpPr>
        <p:spPr>
          <a:xfrm>
            <a:off x="893650" y="1239694"/>
            <a:ext cx="3094910" cy="559731"/>
          </a:xfrm>
          <a:prstGeom prst="roundRect">
            <a:avLst/>
          </a:prstGeom>
          <a:noFill/>
          <a:ln w="38100">
            <a:solidFill>
              <a:srgbClr val="5DAB8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Constitución de la República del Ecuador</a:t>
            </a:r>
          </a:p>
        </p:txBody>
      </p: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5D2F4DA1-D05A-41C3-A510-5DAD8DF287F4}"/>
              </a:ext>
            </a:extLst>
          </p:cNvPr>
          <p:cNvSpPr/>
          <p:nvPr/>
        </p:nvSpPr>
        <p:spPr>
          <a:xfrm>
            <a:off x="886684" y="2715356"/>
            <a:ext cx="3094910" cy="547547"/>
          </a:xfrm>
          <a:prstGeom prst="roundRect">
            <a:avLst/>
          </a:prstGeom>
          <a:noFill/>
          <a:ln w="38100">
            <a:solidFill>
              <a:srgbClr val="5DAB8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de prevención y control de la Contaminación Ambiental</a:t>
            </a:r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BE71AC98-E131-43B7-8817-E9FF3668B286}"/>
              </a:ext>
            </a:extLst>
          </p:cNvPr>
          <p:cNvSpPr/>
          <p:nvPr/>
        </p:nvSpPr>
        <p:spPr>
          <a:xfrm>
            <a:off x="1376866" y="3421077"/>
            <a:ext cx="2251717" cy="36933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Designó un comité</a:t>
            </a: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0CCA7AFA-DBF3-4441-8E0F-8F68475183BB}"/>
              </a:ext>
            </a:extLst>
          </p:cNvPr>
          <p:cNvSpPr/>
          <p:nvPr/>
        </p:nvSpPr>
        <p:spPr>
          <a:xfrm>
            <a:off x="907685" y="4141058"/>
            <a:ext cx="3094910" cy="601350"/>
          </a:xfrm>
          <a:prstGeom prst="roundRect">
            <a:avLst/>
          </a:prstGeom>
          <a:noFill/>
          <a:ln w="38100">
            <a:solidFill>
              <a:srgbClr val="5DAB8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Tratados ambientales  internacionales</a:t>
            </a:r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14EE105E-3674-411A-A1C5-7C44C24A6143}"/>
              </a:ext>
            </a:extLst>
          </p:cNvPr>
          <p:cNvSpPr/>
          <p:nvPr/>
        </p:nvSpPr>
        <p:spPr>
          <a:xfrm>
            <a:off x="1343982" y="4893451"/>
            <a:ext cx="2251717" cy="1288896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Convenio contra radiaciones </a:t>
            </a:r>
          </a:p>
          <a:p>
            <a:pPr algn="ctr"/>
            <a:r>
              <a:rPr lang="es-EC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 civil</a:t>
            </a:r>
          </a:p>
          <a:p>
            <a:pPr algn="ctr"/>
            <a:r>
              <a:rPr lang="es-EC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Convenio de </a:t>
            </a:r>
            <a:r>
              <a:rPr lang="es-EC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Rasmur</a:t>
            </a:r>
            <a:endParaRPr lang="es-EC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C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C2896DD7-5BC3-4A18-8B18-CF069FD67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1" y="6525344"/>
            <a:ext cx="12188825" cy="404664"/>
          </a:xfrm>
          <a:prstGeom prst="rect">
            <a:avLst/>
          </a:prstGeom>
        </p:spPr>
      </p:pic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734DFE8D-C4F7-4F30-A1A6-28DDCDCE65E5}"/>
              </a:ext>
            </a:extLst>
          </p:cNvPr>
          <p:cNvCxnSpPr>
            <a:cxnSpLocks/>
          </p:cNvCxnSpPr>
          <p:nvPr/>
        </p:nvCxnSpPr>
        <p:spPr>
          <a:xfrm>
            <a:off x="2474651" y="1776045"/>
            <a:ext cx="0" cy="17910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49">
            <a:extLst>
              <a:ext uri="{FF2B5EF4-FFF2-40B4-BE49-F238E27FC236}">
                <a16:creationId xmlns:a16="http://schemas.microsoft.com/office/drawing/2014/main" id="{535AD27E-5D17-461C-B93F-B29C027B5BC8}"/>
              </a:ext>
            </a:extLst>
          </p:cNvPr>
          <p:cNvSpPr txBox="1"/>
          <p:nvPr/>
        </p:nvSpPr>
        <p:spPr>
          <a:xfrm>
            <a:off x="7805934" y="57355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METODOLOGÍA </a:t>
            </a:r>
            <a:endParaRPr lang="es-EC" dirty="0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1089B915-7572-4D7F-BFEA-38DED7C0E1A4}"/>
              </a:ext>
            </a:extLst>
          </p:cNvPr>
          <p:cNvSpPr txBox="1"/>
          <p:nvPr/>
        </p:nvSpPr>
        <p:spPr>
          <a:xfrm>
            <a:off x="7025571" y="1246381"/>
            <a:ext cx="3422500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Cuantitativa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820FF730-AA0C-404E-9011-A848D5B3477A}"/>
              </a:ext>
            </a:extLst>
          </p:cNvPr>
          <p:cNvSpPr txBox="1"/>
          <p:nvPr/>
        </p:nvSpPr>
        <p:spPr>
          <a:xfrm>
            <a:off x="9046205" y="1202395"/>
            <a:ext cx="2587968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Analiza datos de variables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24F0803D-6173-4923-AD17-2662B30C5758}"/>
              </a:ext>
            </a:extLst>
          </p:cNvPr>
          <p:cNvSpPr txBox="1"/>
          <p:nvPr/>
        </p:nvSpPr>
        <p:spPr>
          <a:xfrm>
            <a:off x="6728636" y="1185753"/>
            <a:ext cx="68954" cy="4598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6FD92BD9-2547-4D3A-8170-73A89BC9C086}"/>
              </a:ext>
            </a:extLst>
          </p:cNvPr>
          <p:cNvSpPr txBox="1"/>
          <p:nvPr/>
        </p:nvSpPr>
        <p:spPr>
          <a:xfrm>
            <a:off x="8931793" y="1180367"/>
            <a:ext cx="68954" cy="4598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CC901182-C19B-491E-A3D2-F51D77DDF655}"/>
              </a:ext>
            </a:extLst>
          </p:cNvPr>
          <p:cNvSpPr txBox="1"/>
          <p:nvPr/>
        </p:nvSpPr>
        <p:spPr>
          <a:xfrm>
            <a:off x="6807787" y="1850142"/>
            <a:ext cx="2182763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Investigación analítica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CEEBDB68-BA90-4BB8-8E90-BF7036C31EE3}"/>
              </a:ext>
            </a:extLst>
          </p:cNvPr>
          <p:cNvSpPr txBox="1"/>
          <p:nvPr/>
        </p:nvSpPr>
        <p:spPr>
          <a:xfrm>
            <a:off x="9000747" y="1724828"/>
            <a:ext cx="2910477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Permite el análisis profundo </a:t>
            </a:r>
          </a:p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de los parámetros 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B8C018CE-5C5C-4A6A-B147-0DA54D91D06D}"/>
              </a:ext>
            </a:extLst>
          </p:cNvPr>
          <p:cNvSpPr txBox="1"/>
          <p:nvPr/>
        </p:nvSpPr>
        <p:spPr>
          <a:xfrm>
            <a:off x="6728636" y="1787311"/>
            <a:ext cx="68954" cy="4598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323A5046-7DD6-4E2F-94F3-0B208462D3FE}"/>
              </a:ext>
            </a:extLst>
          </p:cNvPr>
          <p:cNvSpPr txBox="1"/>
          <p:nvPr/>
        </p:nvSpPr>
        <p:spPr>
          <a:xfrm>
            <a:off x="8966270" y="1772948"/>
            <a:ext cx="68954" cy="45981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CF902BA6-8619-4182-8A91-256CEC99BCDC}"/>
              </a:ext>
            </a:extLst>
          </p:cNvPr>
          <p:cNvSpPr/>
          <p:nvPr/>
        </p:nvSpPr>
        <p:spPr>
          <a:xfrm>
            <a:off x="7864691" y="2481895"/>
            <a:ext cx="2251717" cy="369332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INEN 2176, 2011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CCE2D4E-B402-4363-8A0D-131B5D682B4F}"/>
              </a:ext>
            </a:extLst>
          </p:cNvPr>
          <p:cNvSpPr/>
          <p:nvPr/>
        </p:nvSpPr>
        <p:spPr>
          <a:xfrm>
            <a:off x="5954210" y="557883"/>
            <a:ext cx="6116866" cy="5922030"/>
          </a:xfrm>
          <a:prstGeom prst="roundRect">
            <a:avLst/>
          </a:prstGeom>
          <a:noFill/>
          <a:ln w="19050">
            <a:solidFill>
              <a:srgbClr val="5DAB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8" name="Rectángulo: esquinas redondeadas 67">
            <a:extLst>
              <a:ext uri="{FF2B5EF4-FFF2-40B4-BE49-F238E27FC236}">
                <a16:creationId xmlns:a16="http://schemas.microsoft.com/office/drawing/2014/main" id="{3400EA09-1795-4E12-8D21-3BF52A247A64}"/>
              </a:ext>
            </a:extLst>
          </p:cNvPr>
          <p:cNvSpPr/>
          <p:nvPr/>
        </p:nvSpPr>
        <p:spPr>
          <a:xfrm>
            <a:off x="302922" y="579338"/>
            <a:ext cx="4445888" cy="592203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DE4F8676-ED3D-46CB-B85C-98000DC3C68E}"/>
              </a:ext>
            </a:extLst>
          </p:cNvPr>
          <p:cNvSpPr txBox="1"/>
          <p:nvPr/>
        </p:nvSpPr>
        <p:spPr>
          <a:xfrm>
            <a:off x="6450758" y="321994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AREA DE ESTUDIO </a:t>
            </a:r>
            <a:endParaRPr lang="es-EC" dirty="0"/>
          </a:p>
        </p:txBody>
      </p:sp>
      <p:sp>
        <p:nvSpPr>
          <p:cNvPr id="70" name="Rectángulo: esquinas redondeadas 69">
            <a:extLst>
              <a:ext uri="{FF2B5EF4-FFF2-40B4-BE49-F238E27FC236}">
                <a16:creationId xmlns:a16="http://schemas.microsoft.com/office/drawing/2014/main" id="{8E41FA48-8EA9-473F-BCDE-60B2A204D5EA}"/>
              </a:ext>
            </a:extLst>
          </p:cNvPr>
          <p:cNvSpPr/>
          <p:nvPr/>
        </p:nvSpPr>
        <p:spPr>
          <a:xfrm>
            <a:off x="6163443" y="3783376"/>
            <a:ext cx="3094910" cy="559731"/>
          </a:xfrm>
          <a:prstGeom prst="roundRect">
            <a:avLst/>
          </a:prstGeom>
          <a:noFill/>
          <a:ln w="38100">
            <a:solidFill>
              <a:srgbClr val="5DAB8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Río Ambato, muestreo de 5 años (2014-2018)</a:t>
            </a:r>
          </a:p>
        </p:txBody>
      </p:sp>
      <p:cxnSp>
        <p:nvCxnSpPr>
          <p:cNvPr id="71" name="Conector recto de flecha 70">
            <a:extLst>
              <a:ext uri="{FF2B5EF4-FFF2-40B4-BE49-F238E27FC236}">
                <a16:creationId xmlns:a16="http://schemas.microsoft.com/office/drawing/2014/main" id="{7A005BB6-29CF-44DC-A7CE-C615F4278BE9}"/>
              </a:ext>
            </a:extLst>
          </p:cNvPr>
          <p:cNvCxnSpPr>
            <a:cxnSpLocks/>
            <a:stCxn id="69" idx="2"/>
            <a:endCxn id="70" idx="0"/>
          </p:cNvCxnSpPr>
          <p:nvPr/>
        </p:nvCxnSpPr>
        <p:spPr>
          <a:xfrm>
            <a:off x="7710898" y="3589272"/>
            <a:ext cx="0" cy="19410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uadroTexto 71">
            <a:extLst>
              <a:ext uri="{FF2B5EF4-FFF2-40B4-BE49-F238E27FC236}">
                <a16:creationId xmlns:a16="http://schemas.microsoft.com/office/drawing/2014/main" id="{C585C5C2-0F8D-4651-8544-7134EBD65F36}"/>
              </a:ext>
            </a:extLst>
          </p:cNvPr>
          <p:cNvSpPr txBox="1"/>
          <p:nvPr/>
        </p:nvSpPr>
        <p:spPr>
          <a:xfrm>
            <a:off x="9262154" y="4356947"/>
            <a:ext cx="148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MUESTREO </a:t>
            </a:r>
            <a:endParaRPr lang="es-EC" dirty="0"/>
          </a:p>
        </p:txBody>
      </p:sp>
      <p:sp>
        <p:nvSpPr>
          <p:cNvPr id="73" name="Rectángulo: esquinas redondeadas 72">
            <a:extLst>
              <a:ext uri="{FF2B5EF4-FFF2-40B4-BE49-F238E27FC236}">
                <a16:creationId xmlns:a16="http://schemas.microsoft.com/office/drawing/2014/main" id="{98B0D859-0954-4618-8BEE-5C7471ADD9E8}"/>
              </a:ext>
            </a:extLst>
          </p:cNvPr>
          <p:cNvSpPr/>
          <p:nvPr/>
        </p:nvSpPr>
        <p:spPr>
          <a:xfrm>
            <a:off x="8291246" y="4966876"/>
            <a:ext cx="3422500" cy="1329938"/>
          </a:xfrm>
          <a:prstGeom prst="roundRect">
            <a:avLst/>
          </a:prstGeom>
          <a:noFill/>
          <a:ln w="38100">
            <a:solidFill>
              <a:srgbClr val="5DAB8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 de datos a cargo de la Municipalidad de Ambato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Puntos estratégicos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Parámetros físicos y Químicos.</a:t>
            </a:r>
          </a:p>
        </p:txBody>
      </p:sp>
      <p:cxnSp>
        <p:nvCxnSpPr>
          <p:cNvPr id="74" name="Conector recto de flecha 73">
            <a:extLst>
              <a:ext uri="{FF2B5EF4-FFF2-40B4-BE49-F238E27FC236}">
                <a16:creationId xmlns:a16="http://schemas.microsoft.com/office/drawing/2014/main" id="{885E6ADA-1FD9-4490-BDD1-AD758074A507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10002496" y="4641645"/>
            <a:ext cx="0" cy="32523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de flecha 74">
            <a:extLst>
              <a:ext uri="{FF2B5EF4-FFF2-40B4-BE49-F238E27FC236}">
                <a16:creationId xmlns:a16="http://schemas.microsoft.com/office/drawing/2014/main" id="{DC80AE2B-CEAE-4110-BAFB-34DFBABAB0B8}"/>
              </a:ext>
            </a:extLst>
          </p:cNvPr>
          <p:cNvCxnSpPr>
            <a:cxnSpLocks/>
          </p:cNvCxnSpPr>
          <p:nvPr/>
        </p:nvCxnSpPr>
        <p:spPr>
          <a:xfrm>
            <a:off x="2555887" y="3262903"/>
            <a:ext cx="0" cy="17910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de flecha 75">
            <a:extLst>
              <a:ext uri="{FF2B5EF4-FFF2-40B4-BE49-F238E27FC236}">
                <a16:creationId xmlns:a16="http://schemas.microsoft.com/office/drawing/2014/main" id="{EC5DDC7A-26FD-49B4-AEAD-55FB5192678B}"/>
              </a:ext>
            </a:extLst>
          </p:cNvPr>
          <p:cNvCxnSpPr>
            <a:cxnSpLocks/>
          </p:cNvCxnSpPr>
          <p:nvPr/>
        </p:nvCxnSpPr>
        <p:spPr>
          <a:xfrm>
            <a:off x="2508302" y="4726279"/>
            <a:ext cx="0" cy="17910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04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2C7E7F-517A-4DF9-B827-DA1DC994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4046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709556-2248-49E0-9B1D-C05911C3C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6467383"/>
            <a:ext cx="12188825" cy="40466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1903D6-0F16-4B5F-B5C1-5A63F86E872C}"/>
              </a:ext>
            </a:extLst>
          </p:cNvPr>
          <p:cNvSpPr txBox="1"/>
          <p:nvPr/>
        </p:nvSpPr>
        <p:spPr>
          <a:xfrm>
            <a:off x="30082" y="361411"/>
            <a:ext cx="179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EC" dirty="0"/>
              <a:t> 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071E7BB9-2546-40F7-9DF7-CE04F5486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96" y="1183219"/>
            <a:ext cx="5669084" cy="4811239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8D5EA3CB-C61A-4E55-805A-4C0F2D48B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428" y="1183219"/>
            <a:ext cx="5522013" cy="2256512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sp>
        <p:nvSpPr>
          <p:cNvPr id="34" name="TextBox 21">
            <a:extLst>
              <a:ext uri="{FF2B5EF4-FFF2-40B4-BE49-F238E27FC236}">
                <a16:creationId xmlns:a16="http://schemas.microsoft.com/office/drawing/2014/main" id="{A0D99F8A-313F-45BF-9EB3-DBB88C41A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677" y="371718"/>
            <a:ext cx="26642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Roboto Thin" pitchFamily="-84" charset="0"/>
                <a:ea typeface="MS PGothic" pitchFamily="34" charset="-128"/>
                <a:cs typeface="Roboto Thin" pitchFamily="-8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EC" b="1" dirty="0">
                <a:solidFill>
                  <a:srgbClr val="404040"/>
                </a:solidFill>
                <a:latin typeface="Arial" pitchFamily="34" charset="0"/>
              </a:rPr>
              <a:t>POTENCIAL DE HIDRÓGENO 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1B82B1E8-D887-4EF4-8098-A68536260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4544" y="-31159"/>
            <a:ext cx="1469349" cy="435824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B0CB86C4-5E76-4768-97EC-919C78135103}"/>
              </a:ext>
            </a:extLst>
          </p:cNvPr>
          <p:cNvGrpSpPr/>
          <p:nvPr/>
        </p:nvGrpSpPr>
        <p:grpSpPr>
          <a:xfrm>
            <a:off x="6238428" y="4253419"/>
            <a:ext cx="5666031" cy="830997"/>
            <a:chOff x="6238428" y="4253419"/>
            <a:chExt cx="5666031" cy="830997"/>
          </a:xfrm>
        </p:grpSpPr>
        <p:sp>
          <p:nvSpPr>
            <p:cNvPr id="36" name="TextBox 21">
              <a:extLst>
                <a:ext uri="{FF2B5EF4-FFF2-40B4-BE49-F238E27FC236}">
                  <a16:creationId xmlns:a16="http://schemas.microsoft.com/office/drawing/2014/main" id="{B42D0C9B-FC16-4611-94E6-FEBC7ADC4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4452" y="4253419"/>
              <a:ext cx="5450007" cy="83099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Roboto Thin" pitchFamily="-84" charset="0"/>
                  <a:ea typeface="MS PGothic" pitchFamily="34" charset="-128"/>
                  <a:cs typeface="Roboto Thin" pitchFamily="-8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C" altLang="es-EC" sz="1600" dirty="0">
                  <a:solidFill>
                    <a:srgbClr val="404040"/>
                  </a:solidFill>
                  <a:latin typeface="Arial" pitchFamily="34" charset="0"/>
                </a:rPr>
                <a:t>El pH 6, 5-9 (TULSMA)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EC" altLang="es-EC" sz="1600" dirty="0">
                <a:solidFill>
                  <a:srgbClr val="404040"/>
                </a:solidFill>
                <a:latin typeface="Arial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C" altLang="es-EC" sz="1600" dirty="0">
                  <a:solidFill>
                    <a:srgbClr val="404040"/>
                  </a:solidFill>
                  <a:latin typeface="Arial" pitchFamily="34" charset="0"/>
                </a:rPr>
                <a:t>Valores muy altos o muy bajos afectan la vida.</a:t>
              </a:r>
            </a:p>
          </p:txBody>
        </p:sp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837AD743-E2DC-48FF-8134-3E6EB74F4F1F}"/>
                </a:ext>
              </a:extLst>
            </p:cNvPr>
            <p:cNvSpPr/>
            <p:nvPr/>
          </p:nvSpPr>
          <p:spPr>
            <a:xfrm>
              <a:off x="6238428" y="4365104"/>
              <a:ext cx="144018" cy="12801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C5FABE73-14AD-4423-B3C9-8FC0C9F94074}"/>
                </a:ext>
              </a:extLst>
            </p:cNvPr>
            <p:cNvSpPr/>
            <p:nvPr/>
          </p:nvSpPr>
          <p:spPr>
            <a:xfrm>
              <a:off x="6246810" y="4829199"/>
              <a:ext cx="144018" cy="12801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174830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2C7E7F-517A-4DF9-B827-DA1DC994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4046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709556-2248-49E0-9B1D-C05911C3C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6467383"/>
            <a:ext cx="12188825" cy="40466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1903D6-0F16-4B5F-B5C1-5A63F86E872C}"/>
              </a:ext>
            </a:extLst>
          </p:cNvPr>
          <p:cNvSpPr txBox="1"/>
          <p:nvPr/>
        </p:nvSpPr>
        <p:spPr>
          <a:xfrm>
            <a:off x="30082" y="39916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EC" dirty="0"/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2B9DCBA-F09D-486D-AA0F-12E27C2D1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48" y="1052736"/>
            <a:ext cx="3816424" cy="2290295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DF98A48-300B-4591-AC08-F44837E3B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196" y="1078259"/>
            <a:ext cx="3816424" cy="2264772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6FB1F78-FFAB-43E1-924F-0C19A2CAB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2644" y="1078259"/>
            <a:ext cx="3816424" cy="2264772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sp>
        <p:nvSpPr>
          <p:cNvPr id="11" name="TextBox 21">
            <a:extLst>
              <a:ext uri="{FF2B5EF4-FFF2-40B4-BE49-F238E27FC236}">
                <a16:creationId xmlns:a16="http://schemas.microsoft.com/office/drawing/2014/main" id="{0D9DC036-5BDD-4DE8-BC75-A0EF0EF49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252" y="420203"/>
            <a:ext cx="26642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Roboto Thin" pitchFamily="-84" charset="0"/>
                <a:ea typeface="MS PGothic" pitchFamily="34" charset="-128"/>
                <a:cs typeface="Roboto Thin" pitchFamily="-8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EC" b="1" dirty="0">
                <a:solidFill>
                  <a:srgbClr val="404040"/>
                </a:solidFill>
                <a:latin typeface="Arial" pitchFamily="34" charset="0"/>
              </a:rPr>
              <a:t>POTENCIAL DE HIDRÓGENO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CCBD4D8-298C-48B0-BCCE-CF7C0D9FE0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748" y="3838340"/>
            <a:ext cx="3816424" cy="2290295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6B47125-0D35-48B3-9291-5AA76D67DF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1326" y="3838231"/>
            <a:ext cx="3785055" cy="2290296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AB336F0-FB53-428E-AEDF-F349AC6547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4013" y="3863755"/>
            <a:ext cx="3785055" cy="2264772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6837E8A-642C-45EF-983C-7C983341B5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4544" y="-31159"/>
            <a:ext cx="1469349" cy="43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0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2C7E7F-517A-4DF9-B827-DA1DC994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4046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709556-2248-49E0-9B1D-C05911C3C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6467383"/>
            <a:ext cx="12188825" cy="40466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1903D6-0F16-4B5F-B5C1-5A63F86E872C}"/>
              </a:ext>
            </a:extLst>
          </p:cNvPr>
          <p:cNvSpPr txBox="1"/>
          <p:nvPr/>
        </p:nvSpPr>
        <p:spPr>
          <a:xfrm>
            <a:off x="15569" y="6008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EC" dirty="0"/>
              <a:t> </a:t>
            </a: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789DDE4D-E65D-4867-BE7A-928D7DB87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324" y="630260"/>
            <a:ext cx="26642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Roboto Thin" pitchFamily="-84" charset="0"/>
                <a:ea typeface="MS PGothic" pitchFamily="34" charset="-128"/>
                <a:cs typeface="Roboto Thin" pitchFamily="-8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EC" b="1" dirty="0">
                <a:solidFill>
                  <a:srgbClr val="404040"/>
                </a:solidFill>
                <a:latin typeface="Arial" pitchFamily="34" charset="0"/>
              </a:rPr>
              <a:t>TEMPERATURA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F162FE4-6AAE-48C7-B7A5-07803EA8C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6" y="1512914"/>
            <a:ext cx="5904656" cy="4388945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0" name="Marcador de contenido 7">
            <a:extLst>
              <a:ext uri="{FF2B5EF4-FFF2-40B4-BE49-F238E27FC236}">
                <a16:creationId xmlns:a16="http://schemas.microsoft.com/office/drawing/2014/main" id="{BFC3C434-DCE5-4A08-9442-C16DFAB8C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853" y="1512915"/>
            <a:ext cx="5922376" cy="2420142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C2CCF4A-8598-4203-A379-EEE06F093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4544" y="-31159"/>
            <a:ext cx="1469349" cy="435824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FCF9717B-7065-4A3D-BC7F-171E676C6697}"/>
              </a:ext>
            </a:extLst>
          </p:cNvPr>
          <p:cNvGrpSpPr/>
          <p:nvPr/>
        </p:nvGrpSpPr>
        <p:grpSpPr>
          <a:xfrm>
            <a:off x="6313025" y="4625808"/>
            <a:ext cx="5666031" cy="830997"/>
            <a:chOff x="6238428" y="4253419"/>
            <a:chExt cx="5666031" cy="830997"/>
          </a:xfrm>
        </p:grpSpPr>
        <p:sp>
          <p:nvSpPr>
            <p:cNvPr id="17" name="TextBox 21">
              <a:extLst>
                <a:ext uri="{FF2B5EF4-FFF2-40B4-BE49-F238E27FC236}">
                  <a16:creationId xmlns:a16="http://schemas.microsoft.com/office/drawing/2014/main" id="{2B6FDBDE-4EED-4D87-A850-11E8F31579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2446" y="4253419"/>
              <a:ext cx="5522013" cy="83099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Roboto Thin" pitchFamily="-84" charset="0"/>
                  <a:ea typeface="MS PGothic" pitchFamily="34" charset="-128"/>
                  <a:cs typeface="Roboto Thin" pitchFamily="-8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 sz="800">
                  <a:solidFill>
                    <a:schemeClr val="tx1"/>
                  </a:solidFill>
                  <a:latin typeface="Roboto Thin" pitchFamily="-84" charset="0"/>
                  <a:ea typeface="Roboto Thin" pitchFamily="-84" charset="0"/>
                  <a:cs typeface="Roboto Thin" pitchFamily="-8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C" altLang="es-EC" sz="1600" dirty="0">
                  <a:solidFill>
                    <a:srgbClr val="404040"/>
                  </a:solidFill>
                  <a:latin typeface="Arial" pitchFamily="34" charset="0"/>
                </a:rPr>
                <a:t>La temperatura influye en el desarrollo de organismos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s-EC" altLang="es-EC" sz="1600" dirty="0">
                <a:solidFill>
                  <a:srgbClr val="404040"/>
                </a:solidFill>
                <a:latin typeface="Arial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C" altLang="es-EC" sz="1600" dirty="0">
                  <a:solidFill>
                    <a:srgbClr val="404040"/>
                  </a:solidFill>
                  <a:latin typeface="Arial" pitchFamily="34" charset="0"/>
                </a:rPr>
                <a:t>Este parámetro se determina por factores ambientales 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D8F148C9-006F-4EB6-9286-E256761C4C9D}"/>
                </a:ext>
              </a:extLst>
            </p:cNvPr>
            <p:cNvSpPr/>
            <p:nvPr/>
          </p:nvSpPr>
          <p:spPr>
            <a:xfrm>
              <a:off x="6238428" y="4365104"/>
              <a:ext cx="144018" cy="12801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AF67679F-F664-46C3-A812-60D5AD925731}"/>
                </a:ext>
              </a:extLst>
            </p:cNvPr>
            <p:cNvSpPr/>
            <p:nvPr/>
          </p:nvSpPr>
          <p:spPr>
            <a:xfrm>
              <a:off x="6246810" y="4829199"/>
              <a:ext cx="144018" cy="12801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208986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2C7E7F-517A-4DF9-B827-DA1DC994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4046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709556-2248-49E0-9B1D-C05911C3C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6467383"/>
            <a:ext cx="12188825" cy="40466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81903D6-0F16-4B5F-B5C1-5A63F86E872C}"/>
              </a:ext>
            </a:extLst>
          </p:cNvPr>
          <p:cNvSpPr txBox="1"/>
          <p:nvPr/>
        </p:nvSpPr>
        <p:spPr>
          <a:xfrm>
            <a:off x="15569" y="50493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r>
              <a:rPr lang="es-EC" dirty="0"/>
              <a:t> </a:t>
            </a: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789DDE4D-E65D-4867-BE7A-928D7DB87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641" y="566492"/>
            <a:ext cx="26642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Roboto Thin" pitchFamily="-84" charset="0"/>
                <a:ea typeface="MS PGothic" pitchFamily="34" charset="-128"/>
                <a:cs typeface="Roboto Thin" pitchFamily="-8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800">
                <a:solidFill>
                  <a:schemeClr val="tx1"/>
                </a:solidFill>
                <a:latin typeface="Roboto Thin" pitchFamily="-84" charset="0"/>
                <a:ea typeface="Roboto Thin" pitchFamily="-84" charset="0"/>
                <a:cs typeface="Roboto Thin" pitchFamily="-8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s-EC" b="1" dirty="0">
                <a:solidFill>
                  <a:srgbClr val="404040"/>
                </a:solidFill>
                <a:latin typeface="Arial" pitchFamily="34" charset="0"/>
              </a:rPr>
              <a:t>TEMPERATURA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E4CA8EC-F6D8-4A94-ADCC-FB30EFE51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09" y="1173941"/>
            <a:ext cx="3796514" cy="2306934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8846460-48F1-4ADC-BC01-8E1A862D1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703" y="1167020"/>
            <a:ext cx="3810570" cy="2306934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C479DA1-CA81-4276-9165-759E9EF45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7303" y="1173941"/>
            <a:ext cx="3810570" cy="2306934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E4CCEA7-6BAD-47D2-B683-BB39A4B081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265" y="3821750"/>
            <a:ext cx="3764002" cy="2306934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B72CE75-5E57-47AE-91FE-28903352A7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5903" y="3818289"/>
            <a:ext cx="3790169" cy="2313855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649FFF0-FEC3-4672-9926-5E6784A208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6708" y="3821750"/>
            <a:ext cx="3790169" cy="2306934"/>
          </a:xfrm>
          <a:prstGeom prst="rect">
            <a:avLst/>
          </a:prstGeom>
          <a:ln w="38100">
            <a:solidFill>
              <a:srgbClr val="5DAB86"/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A12B5FA-A3D5-4791-A803-136A0BAB52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44544" y="-31159"/>
            <a:ext cx="1469349" cy="43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0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2958f784-0ef9-4616-b22d-512a8cad1f0d">english</DirectSourceMarket>
    <ApprovalStatus xmlns="2958f784-0ef9-4616-b22d-512a8cad1f0d">InProgress</ApprovalStatus>
    <MarketSpecific xmlns="2958f784-0ef9-4616-b22d-512a8cad1f0d">false</MarketSpecific>
    <LocComments xmlns="2958f784-0ef9-4616-b22d-512a8cad1f0d" xsi:nil="true"/>
    <ThumbnailAssetId xmlns="2958f784-0ef9-4616-b22d-512a8cad1f0d" xsi:nil="true"/>
    <PrimaryImageGen xmlns="2958f784-0ef9-4616-b22d-512a8cad1f0d">false</PrimaryImageGen>
    <LegacyData xmlns="2958f784-0ef9-4616-b22d-512a8cad1f0d" xsi:nil="true"/>
    <LocRecommendedHandoff xmlns="2958f784-0ef9-4616-b22d-512a8cad1f0d" xsi:nil="true"/>
    <BusinessGroup xmlns="2958f784-0ef9-4616-b22d-512a8cad1f0d" xsi:nil="true"/>
    <BlockPublish xmlns="2958f784-0ef9-4616-b22d-512a8cad1f0d">false</BlockPublish>
    <TPFriendlyName xmlns="2958f784-0ef9-4616-b22d-512a8cad1f0d" xsi:nil="true"/>
    <NumericId xmlns="2958f784-0ef9-4616-b22d-512a8cad1f0d" xsi:nil="true"/>
    <APEditor xmlns="2958f784-0ef9-4616-b22d-512a8cad1f0d">
      <UserInfo>
        <DisplayName/>
        <AccountId xsi:nil="true"/>
        <AccountType/>
      </UserInfo>
    </APEditor>
    <SourceTitle xmlns="2958f784-0ef9-4616-b22d-512a8cad1f0d" xsi:nil="true"/>
    <OpenTemplate xmlns="2958f784-0ef9-4616-b22d-512a8cad1f0d">true</OpenTemplate>
    <UALocComments xmlns="2958f784-0ef9-4616-b22d-512a8cad1f0d" xsi:nil="true"/>
    <ParentAssetId xmlns="2958f784-0ef9-4616-b22d-512a8cad1f0d" xsi:nil="true"/>
    <IntlLangReviewDate xmlns="2958f784-0ef9-4616-b22d-512a8cad1f0d" xsi:nil="true"/>
    <FeatureTagsTaxHTField0 xmlns="2958f784-0ef9-4616-b22d-512a8cad1f0d">
      <Terms xmlns="http://schemas.microsoft.com/office/infopath/2007/PartnerControls"/>
    </FeatureTagsTaxHTField0>
    <PublishStatusLookup xmlns="2958f784-0ef9-4616-b22d-512a8cad1f0d">
      <Value>631916</Value>
    </PublishStatusLookup>
    <Providers xmlns="2958f784-0ef9-4616-b22d-512a8cad1f0d" xsi:nil="true"/>
    <MachineTranslated xmlns="2958f784-0ef9-4616-b22d-512a8cad1f0d">false</MachineTranslated>
    <OriginalSourceMarket xmlns="2958f784-0ef9-4616-b22d-512a8cad1f0d">english</OriginalSourceMarket>
    <APDescription xmlns="2958f784-0ef9-4616-b22d-512a8cad1f0d" xsi:nil="true"/>
    <ClipArtFilename xmlns="2958f784-0ef9-4616-b22d-512a8cad1f0d" xsi:nil="true"/>
    <ContentItem xmlns="2958f784-0ef9-4616-b22d-512a8cad1f0d" xsi:nil="true"/>
    <TPInstallLocation xmlns="2958f784-0ef9-4616-b22d-512a8cad1f0d" xsi:nil="true"/>
    <PublishTargets xmlns="2958f784-0ef9-4616-b22d-512a8cad1f0d">OfficeOnlineVNext</PublishTargets>
    <TimesCloned xmlns="2958f784-0ef9-4616-b22d-512a8cad1f0d" xsi:nil="true"/>
    <AssetStart xmlns="2958f784-0ef9-4616-b22d-512a8cad1f0d">2011-12-12T13:37:00+00:00</AssetStart>
    <Provider xmlns="2958f784-0ef9-4616-b22d-512a8cad1f0d" xsi:nil="true"/>
    <AcquiredFrom xmlns="2958f784-0ef9-4616-b22d-512a8cad1f0d">Internal MS</AcquiredFrom>
    <FriendlyTitle xmlns="2958f784-0ef9-4616-b22d-512a8cad1f0d" xsi:nil="true"/>
    <LastHandOff xmlns="2958f784-0ef9-4616-b22d-512a8cad1f0d" xsi:nil="true"/>
    <TPClientViewer xmlns="2958f784-0ef9-4616-b22d-512a8cad1f0d" xsi:nil="true"/>
    <ShowIn xmlns="2958f784-0ef9-4616-b22d-512a8cad1f0d">Show everywhere</ShowIn>
    <UANotes xmlns="2958f784-0ef9-4616-b22d-512a8cad1f0d" xsi:nil="true"/>
    <TemplateStatus xmlns="2958f784-0ef9-4616-b22d-512a8cad1f0d">Complete</TemplateStatus>
    <InternalTagsTaxHTField0 xmlns="2958f784-0ef9-4616-b22d-512a8cad1f0d">
      <Terms xmlns="http://schemas.microsoft.com/office/infopath/2007/PartnerControls"/>
    </InternalTagsTaxHTField0>
    <CSXHash xmlns="2958f784-0ef9-4616-b22d-512a8cad1f0d" xsi:nil="true"/>
    <Downloads xmlns="2958f784-0ef9-4616-b22d-512a8cad1f0d">0</Downloads>
    <VoteCount xmlns="2958f784-0ef9-4616-b22d-512a8cad1f0d" xsi:nil="true"/>
    <OOCacheId xmlns="2958f784-0ef9-4616-b22d-512a8cad1f0d" xsi:nil="true"/>
    <IsDeleted xmlns="2958f784-0ef9-4616-b22d-512a8cad1f0d">false</IsDeleted>
    <AssetExpire xmlns="2958f784-0ef9-4616-b22d-512a8cad1f0d">2035-01-01T08:00:00+00:00</AssetExpire>
    <DSATActionTaken xmlns="2958f784-0ef9-4616-b22d-512a8cad1f0d" xsi:nil="true"/>
    <CSXSubmissionMarket xmlns="2958f784-0ef9-4616-b22d-512a8cad1f0d" xsi:nil="true"/>
    <TPExecutable xmlns="2958f784-0ef9-4616-b22d-512a8cad1f0d" xsi:nil="true"/>
    <SubmitterId xmlns="2958f784-0ef9-4616-b22d-512a8cad1f0d" xsi:nil="true"/>
    <EditorialTags xmlns="2958f784-0ef9-4616-b22d-512a8cad1f0d" xsi:nil="true"/>
    <ApprovalLog xmlns="2958f784-0ef9-4616-b22d-512a8cad1f0d" xsi:nil="true"/>
    <AssetType xmlns="2958f784-0ef9-4616-b22d-512a8cad1f0d">TP</AssetType>
    <BugNumber xmlns="2958f784-0ef9-4616-b22d-512a8cad1f0d" xsi:nil="true"/>
    <CSXSubmissionDate xmlns="2958f784-0ef9-4616-b22d-512a8cad1f0d" xsi:nil="true"/>
    <CSXUpdate xmlns="2958f784-0ef9-4616-b22d-512a8cad1f0d">false</CSXUpdate>
    <Milestone xmlns="2958f784-0ef9-4616-b22d-512a8cad1f0d" xsi:nil="true"/>
    <RecommendationsModifier xmlns="2958f784-0ef9-4616-b22d-512a8cad1f0d" xsi:nil="true"/>
    <OriginAsset xmlns="2958f784-0ef9-4616-b22d-512a8cad1f0d" xsi:nil="true"/>
    <TPComponent xmlns="2958f784-0ef9-4616-b22d-512a8cad1f0d" xsi:nil="true"/>
    <AssetId xmlns="2958f784-0ef9-4616-b22d-512a8cad1f0d">TP102801095</AssetId>
    <IntlLocPriority xmlns="2958f784-0ef9-4616-b22d-512a8cad1f0d" xsi:nil="true"/>
    <PolicheckWords xmlns="2958f784-0ef9-4616-b22d-512a8cad1f0d" xsi:nil="true"/>
    <TPLaunchHelpLink xmlns="2958f784-0ef9-4616-b22d-512a8cad1f0d" xsi:nil="true"/>
    <TPApplication xmlns="2958f784-0ef9-4616-b22d-512a8cad1f0d" xsi:nil="true"/>
    <HandoffToMSDN xmlns="2958f784-0ef9-4616-b22d-512a8cad1f0d" xsi:nil="true"/>
    <PlannedPubDate xmlns="2958f784-0ef9-4616-b22d-512a8cad1f0d" xsi:nil="true"/>
    <IntlLangReviewer xmlns="2958f784-0ef9-4616-b22d-512a8cad1f0d" xsi:nil="true"/>
    <CrawlForDependencies xmlns="2958f784-0ef9-4616-b22d-512a8cad1f0d">false</CrawlForDependencies>
    <TrustLevel xmlns="2958f784-0ef9-4616-b22d-512a8cad1f0d">1 Microsoft Managed Content</TrustLevel>
    <LocLastLocAttemptVersionLookup xmlns="2958f784-0ef9-4616-b22d-512a8cad1f0d">706513</LocLastLocAttemptVersionLookup>
    <IsSearchable xmlns="2958f784-0ef9-4616-b22d-512a8cad1f0d">true</IsSearchable>
    <TemplateTemplateType xmlns="2958f784-0ef9-4616-b22d-512a8cad1f0d">PowerPoint 12 Default</TemplateTemplateType>
    <CampaignTagsTaxHTField0 xmlns="2958f784-0ef9-4616-b22d-512a8cad1f0d">
      <Terms xmlns="http://schemas.microsoft.com/office/infopath/2007/PartnerControls"/>
    </CampaignTagsTaxHTField0>
    <TPNamespace xmlns="2958f784-0ef9-4616-b22d-512a8cad1f0d" xsi:nil="true"/>
    <TaxCatchAll xmlns="2958f784-0ef9-4616-b22d-512a8cad1f0d"/>
    <Markets xmlns="2958f784-0ef9-4616-b22d-512a8cad1f0d"/>
    <UAProjectedTotalWords xmlns="2958f784-0ef9-4616-b22d-512a8cad1f0d" xsi:nil="true"/>
    <IntlLangReview xmlns="2958f784-0ef9-4616-b22d-512a8cad1f0d">false</IntlLangReview>
    <OutputCachingOn xmlns="2958f784-0ef9-4616-b22d-512a8cad1f0d">false</OutputCachingOn>
    <AverageRating xmlns="2958f784-0ef9-4616-b22d-512a8cad1f0d" xsi:nil="true"/>
    <APAuthor xmlns="2958f784-0ef9-4616-b22d-512a8cad1f0d">
      <UserInfo>
        <DisplayName>REDMOND\v-soujap</DisplayName>
        <AccountId>1954</AccountId>
        <AccountType/>
      </UserInfo>
    </APAuthor>
    <LocManualTestRequired xmlns="2958f784-0ef9-4616-b22d-512a8cad1f0d">false</LocManualTestRequired>
    <TPCommandLine xmlns="2958f784-0ef9-4616-b22d-512a8cad1f0d" xsi:nil="true"/>
    <TPAppVersion xmlns="2958f784-0ef9-4616-b22d-512a8cad1f0d" xsi:nil="true"/>
    <EditorialStatus xmlns="2958f784-0ef9-4616-b22d-512a8cad1f0d">Complete</EditorialStatus>
    <LastModifiedDateTime xmlns="2958f784-0ef9-4616-b22d-512a8cad1f0d" xsi:nil="true"/>
    <ScenarioTagsTaxHTField0 xmlns="2958f784-0ef9-4616-b22d-512a8cad1f0d">
      <Terms xmlns="http://schemas.microsoft.com/office/infopath/2007/PartnerControls"/>
    </ScenarioTagsTaxHTField0>
    <OriginalRelease xmlns="2958f784-0ef9-4616-b22d-512a8cad1f0d">14</OriginalRelease>
    <TPLaunchHelpLinkType xmlns="2958f784-0ef9-4616-b22d-512a8cad1f0d">Template</TPLaunchHelpLinkType>
    <LocalizationTagsTaxHTField0 xmlns="2958f784-0ef9-4616-b22d-512a8cad1f0d">
      <Terms xmlns="http://schemas.microsoft.com/office/infopath/2007/PartnerControls"/>
    </LocalizationTagsTaxHTField0>
    <UACurrentWords xmlns="2958f784-0ef9-4616-b22d-512a8cad1f0d" xsi:nil="true"/>
    <ArtSampleDocs xmlns="2958f784-0ef9-4616-b22d-512a8cad1f0d" xsi:nil="true"/>
    <UALocRecommendation xmlns="2958f784-0ef9-4616-b22d-512a8cad1f0d">Localize</UALocRecommendation>
    <Manager xmlns="2958f784-0ef9-4616-b22d-512a8cad1f0d" xsi:nil="true"/>
    <Description0 xmlns="fb5acd76-e9f3-4601-9d69-91f53ab96ae6" xsi:nil="true"/>
    <Component xmlns="fb5acd76-e9f3-4601-9d69-91f53ab96ae6" xsi:nil="true"/>
    <LocMarketGroupTiers2 xmlns="2958f784-0ef9-4616-b22d-512a8cad1f0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DE95A0C693CEB341887D38A4A2B58B45040072C752107C5A7B47AA91A1EE638E6F1F" ma:contentTypeVersion="55" ma:contentTypeDescription="Create a new document." ma:contentTypeScope="" ma:versionID="3c98c83416931a21d43ed007fda5e4dd">
  <xsd:schema xmlns:xsd="http://www.w3.org/2001/XMLSchema" xmlns:xs="http://www.w3.org/2001/XMLSchema" xmlns:p="http://schemas.microsoft.com/office/2006/metadata/properties" xmlns:ns2="2958f784-0ef9-4616-b22d-512a8cad1f0d" xmlns:ns3="fb5acd76-e9f3-4601-9d69-91f53ab96ae6" targetNamespace="http://schemas.microsoft.com/office/2006/metadata/properties" ma:root="true" ma:fieldsID="938018c4f46d99993d20879d4e9ddff8" ns2:_="" ns3:_="">
    <xsd:import namespace="2958f784-0ef9-4616-b22d-512a8cad1f0d"/>
    <xsd:import namespace="fb5acd76-e9f3-4601-9d69-91f53ab96ae6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8f784-0ef9-4616-b22d-512a8cad1f0d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ca69c71e-a029-4733-aca1-cabc27411b08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D80075B-F8CE-48D6-9BD2-D195F7E115A9}" ma:internalName="CSXSubmissionMarket" ma:readOnly="false" ma:showField="MarketName" ma:web="2958f784-0ef9-4616-b22d-512a8cad1f0d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9327d1a0-1a14-4b12-a74c-0f320f972977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1F044C38-11A0-4051-9DF8-A3AFA85E16DC}" ma:internalName="InProjectListLookup" ma:readOnly="true" ma:showField="InProjectLis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3b364bcb-a06e-4da1-8475-f5243c3236b2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1F044C38-11A0-4051-9DF8-A3AFA85E16DC}" ma:internalName="LastCompleteVersionLookup" ma:readOnly="true" ma:showField="LastComplete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1F044C38-11A0-4051-9DF8-A3AFA85E16DC}" ma:internalName="LastPreviewErrorLookup" ma:readOnly="true" ma:showField="LastPreviewError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1F044C38-11A0-4051-9DF8-A3AFA85E16DC}" ma:internalName="LastPreviewResultLookup" ma:readOnly="true" ma:showField="LastPreviewResul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1F044C38-11A0-4051-9DF8-A3AFA85E16DC}" ma:internalName="LastPreviewAttemptDateLookup" ma:readOnly="true" ma:showField="LastPreviewAttemptDat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1F044C38-11A0-4051-9DF8-A3AFA85E16DC}" ma:internalName="LastPreviewedByLookup" ma:readOnly="true" ma:showField="LastPreviewedBy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1F044C38-11A0-4051-9DF8-A3AFA85E16DC}" ma:internalName="LastPreviewTimeLookup" ma:readOnly="true" ma:showField="LastPreviewTi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1F044C38-11A0-4051-9DF8-A3AFA85E16DC}" ma:internalName="LastPreviewVersionLookup" ma:readOnly="true" ma:showField="LastPreview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1F044C38-11A0-4051-9DF8-A3AFA85E16DC}" ma:internalName="LastPublishErrorLookup" ma:readOnly="true" ma:showField="LastPublishError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1F044C38-11A0-4051-9DF8-A3AFA85E16DC}" ma:internalName="LastPublishResultLookup" ma:readOnly="true" ma:showField="LastPublishResul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1F044C38-11A0-4051-9DF8-A3AFA85E16DC}" ma:internalName="LastPublishAttemptDateLookup" ma:readOnly="true" ma:showField="LastPublishAttemptDat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1F044C38-11A0-4051-9DF8-A3AFA85E16DC}" ma:internalName="LastPublishedByLookup" ma:readOnly="true" ma:showField="LastPublishedBy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1F044C38-11A0-4051-9DF8-A3AFA85E16DC}" ma:internalName="LastPublishTimeLookup" ma:readOnly="true" ma:showField="LastPublishTi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1F044C38-11A0-4051-9DF8-A3AFA85E16DC}" ma:internalName="LastPublishVersionLookup" ma:readOnly="true" ma:showField="LastPublish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AC64899A-88C0-4725-BCFC-902FA402DE74}" ma:internalName="LocLastLocAttemptVersionLookup" ma:readOnly="false" ma:showField="LastLocAttemptVersion" ma:web="2958f784-0ef9-4616-b22d-512a8cad1f0d">
      <xsd:simpleType>
        <xsd:restriction base="dms:Lookup"/>
      </xsd:simpleType>
    </xsd:element>
    <xsd:element name="LocLastLocAttemptVersionTypeLookup" ma:index="72" nillable="true" ma:displayName="Loc Last Loc Attempt Version Type" ma:default="" ma:list="{AC64899A-88C0-4725-BCFC-902FA402DE74}" ma:internalName="LocLastLocAttemptVersionTypeLookup" ma:readOnly="true" ma:showField="LastLocAttemptVersionType" ma:web="2958f784-0ef9-4616-b22d-512a8cad1f0d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AC64899A-88C0-4725-BCFC-902FA402DE74}" ma:internalName="LocNewPublishedVersionLookup" ma:readOnly="true" ma:showField="NewPublishedVersion" ma:web="2958f784-0ef9-4616-b22d-512a8cad1f0d">
      <xsd:simpleType>
        <xsd:restriction base="dms:Lookup"/>
      </xsd:simpleType>
    </xsd:element>
    <xsd:element name="LocOverallHandbackStatusLookup" ma:index="76" nillable="true" ma:displayName="Loc Overall Handback Status" ma:default="" ma:list="{AC64899A-88C0-4725-BCFC-902FA402DE74}" ma:internalName="LocOverallHandbackStatusLookup" ma:readOnly="true" ma:showField="OverallHandbackStatus" ma:web="2958f784-0ef9-4616-b22d-512a8cad1f0d">
      <xsd:simpleType>
        <xsd:restriction base="dms:Lookup"/>
      </xsd:simpleType>
    </xsd:element>
    <xsd:element name="LocOverallLocStatusLookup" ma:index="77" nillable="true" ma:displayName="Loc Overall Localize Status" ma:default="" ma:list="{AC64899A-88C0-4725-BCFC-902FA402DE74}" ma:internalName="LocOverallLocStatusLookup" ma:readOnly="true" ma:showField="OverallLocStatus" ma:web="2958f784-0ef9-4616-b22d-512a8cad1f0d">
      <xsd:simpleType>
        <xsd:restriction base="dms:Lookup"/>
      </xsd:simpleType>
    </xsd:element>
    <xsd:element name="LocOverallPreviewStatusLookup" ma:index="78" nillable="true" ma:displayName="Loc Overall Preview Status" ma:default="" ma:list="{AC64899A-88C0-4725-BCFC-902FA402DE74}" ma:internalName="LocOverallPreviewStatusLookup" ma:readOnly="true" ma:showField="OverallPreviewStatus" ma:web="2958f784-0ef9-4616-b22d-512a8cad1f0d">
      <xsd:simpleType>
        <xsd:restriction base="dms:Lookup"/>
      </xsd:simpleType>
    </xsd:element>
    <xsd:element name="LocOverallPublishStatusLookup" ma:index="79" nillable="true" ma:displayName="Loc Overall Publish Status" ma:default="" ma:list="{AC64899A-88C0-4725-BCFC-902FA402DE74}" ma:internalName="LocOverallPublishStatusLookup" ma:readOnly="true" ma:showField="OverallPublishStatus" ma:web="2958f784-0ef9-4616-b22d-512a8cad1f0d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AC64899A-88C0-4725-BCFC-902FA402DE74}" ma:internalName="LocProcessedForHandoffsLookup" ma:readOnly="true" ma:showField="ProcessedForHandoffs" ma:web="2958f784-0ef9-4616-b22d-512a8cad1f0d">
      <xsd:simpleType>
        <xsd:restriction base="dms:Lookup"/>
      </xsd:simpleType>
    </xsd:element>
    <xsd:element name="LocProcessedForMarketsLookup" ma:index="82" nillable="true" ma:displayName="Loc Processed For Markets" ma:default="" ma:list="{AC64899A-88C0-4725-BCFC-902FA402DE74}" ma:internalName="LocProcessedForMarketsLookup" ma:readOnly="true" ma:showField="ProcessedForMarkets" ma:web="2958f784-0ef9-4616-b22d-512a8cad1f0d">
      <xsd:simpleType>
        <xsd:restriction base="dms:Lookup"/>
      </xsd:simpleType>
    </xsd:element>
    <xsd:element name="LocPublishedDependentAssetsLookup" ma:index="83" nillable="true" ma:displayName="Loc Published Dependent Assets" ma:default="" ma:list="{AC64899A-88C0-4725-BCFC-902FA402DE74}" ma:internalName="LocPublishedDependentAssetsLookup" ma:readOnly="true" ma:showField="PublishedDependentAssets" ma:web="2958f784-0ef9-4616-b22d-512a8cad1f0d">
      <xsd:simpleType>
        <xsd:restriction base="dms:Lookup"/>
      </xsd:simpleType>
    </xsd:element>
    <xsd:element name="LocPublishedLinkedAssetsLookup" ma:index="84" nillable="true" ma:displayName="Loc Published Linked Assets" ma:default="" ma:list="{AC64899A-88C0-4725-BCFC-902FA402DE74}" ma:internalName="LocPublishedLinkedAssetsLookup" ma:readOnly="true" ma:showField="PublishedLinkedAssets" ma:web="2958f784-0ef9-4616-b22d-512a8cad1f0d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51ee2d3-c117-4524-b3f1-1010c3cab2a3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D80075B-F8CE-48D6-9BD2-D195F7E115A9}" ma:internalName="Markets" ma:readOnly="false" ma:showField="MarketNa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1F044C38-11A0-4051-9DF8-A3AFA85E16DC}" ma:internalName="NumOfRatingsLookup" ma:readOnly="true" ma:showField="NumOfRatings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1F044C38-11A0-4051-9DF8-A3AFA85E16DC}" ma:internalName="PublishStatusLookup" ma:readOnly="false" ma:showField="PublishStatus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54e2ea7-8c43-4b3c-9db4-bd71f7cfe4f4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33f01220-6030-4880-975f-b9ea0de09f53}" ma:internalName="TaxCatchAll" ma:showField="CatchAllData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33f01220-6030-4880-975f-b9ea0de09f53}" ma:internalName="TaxCatchAllLabel" ma:readOnly="true" ma:showField="CatchAllDataLabel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5acd76-e9f3-4601-9d69-91f53ab96ae6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982DA8-EA6C-4E78-95DD-332D1E54B4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167837-5CC0-4111-8184-E835CFFE8FFF}">
  <ds:schemaRefs>
    <ds:schemaRef ds:uri="http://schemas.microsoft.com/office/2006/metadata/properties"/>
    <ds:schemaRef ds:uri="http://schemas.microsoft.com/office/infopath/2007/PartnerControls"/>
    <ds:schemaRef ds:uri="2958f784-0ef9-4616-b22d-512a8cad1f0d"/>
    <ds:schemaRef ds:uri="fb5acd76-e9f3-4601-9d69-91f53ab96ae6"/>
  </ds:schemaRefs>
</ds:datastoreItem>
</file>

<file path=customXml/itemProps3.xml><?xml version="1.0" encoding="utf-8"?>
<ds:datastoreItem xmlns:ds="http://schemas.openxmlformats.org/officeDocument/2006/customXml" ds:itemID="{4C9D3AD1-7023-4D9A-9A2C-6210655477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8f784-0ef9-4616-b22d-512a8cad1f0d"/>
    <ds:schemaRef ds:uri="fb5acd76-e9f3-4601-9d69-91f53ab96a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9090</TotalTime>
  <Words>1132</Words>
  <Application>Microsoft Office PowerPoint</Application>
  <PresentationFormat>Personalizado</PresentationFormat>
  <Paragraphs>163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MODELAMIENTO DE LA CALIDAD DEL AGUA EN EL RÍO AMBATO  UTILIZANDO SERIES TEMPORALES.</dc:title>
  <dc:creator>Usuario</dc:creator>
  <cp:lastModifiedBy>Johanna Echeverría</cp:lastModifiedBy>
  <cp:revision>124</cp:revision>
  <dcterms:created xsi:type="dcterms:W3CDTF">2021-10-22T15:30:16Z</dcterms:created>
  <dcterms:modified xsi:type="dcterms:W3CDTF">2022-03-29T19:29:25Z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0x010100DE95A0C693CEB341887D38A4A2B58B45040072C752107C5A7B47AA91A1EE638E6F1F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