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27"/>
  </p:notesMasterIdLst>
  <p:handoutMasterIdLst>
    <p:handoutMasterId r:id="rId28"/>
  </p:handoutMasterIdLst>
  <p:sldIdLst>
    <p:sldId id="257" r:id="rId3"/>
    <p:sldId id="370" r:id="rId4"/>
    <p:sldId id="321" r:id="rId5"/>
    <p:sldId id="377" r:id="rId6"/>
    <p:sldId id="322" r:id="rId7"/>
    <p:sldId id="378" r:id="rId8"/>
    <p:sldId id="369" r:id="rId9"/>
    <p:sldId id="379" r:id="rId10"/>
    <p:sldId id="371" r:id="rId11"/>
    <p:sldId id="319" r:id="rId12"/>
    <p:sldId id="329" r:id="rId13"/>
    <p:sldId id="327" r:id="rId14"/>
    <p:sldId id="331" r:id="rId15"/>
    <p:sldId id="341" r:id="rId16"/>
    <p:sldId id="342" r:id="rId17"/>
    <p:sldId id="343" r:id="rId18"/>
    <p:sldId id="346" r:id="rId19"/>
    <p:sldId id="347" r:id="rId20"/>
    <p:sldId id="376" r:id="rId21"/>
    <p:sldId id="348" r:id="rId22"/>
    <p:sldId id="349" r:id="rId23"/>
    <p:sldId id="344" r:id="rId24"/>
    <p:sldId id="345" r:id="rId25"/>
    <p:sldId id="27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is Campaña" initials="AC" lastIdx="1" clrIdx="0">
    <p:extLst>
      <p:ext uri="{19B8F6BF-5375-455C-9EA6-DF929625EA0E}">
        <p15:presenceInfo xmlns:p15="http://schemas.microsoft.com/office/powerpoint/2012/main" userId="f1a9db0696d2bc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ADEB4"/>
    <a:srgbClr val="68B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3190" autoAdjust="0"/>
  </p:normalViewPr>
  <p:slideViewPr>
    <p:cSldViewPr snapToGrid="0">
      <p:cViewPr varScale="1">
        <p:scale>
          <a:sx n="51" d="100"/>
          <a:sy n="51" d="100"/>
        </p:scale>
        <p:origin x="11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is Campaña" userId="f1a9db0696d2bc4f" providerId="LiveId" clId="{82466873-554B-4109-BC7F-888782D2D214}"/>
    <pc:docChg chg="undo custSel addSld delSld modSld">
      <pc:chgData name="Alexis Campaña" userId="f1a9db0696d2bc4f" providerId="LiveId" clId="{82466873-554B-4109-BC7F-888782D2D214}" dt="2022-02-25T21:53:43.678" v="188" actId="20577"/>
      <pc:docMkLst>
        <pc:docMk/>
      </pc:docMkLst>
      <pc:sldChg chg="modSp mod">
        <pc:chgData name="Alexis Campaña" userId="f1a9db0696d2bc4f" providerId="LiveId" clId="{82466873-554B-4109-BC7F-888782D2D214}" dt="2022-02-25T21:53:43.678" v="188" actId="20577"/>
        <pc:sldMkLst>
          <pc:docMk/>
          <pc:sldMk cId="3111976019" sldId="257"/>
        </pc:sldMkLst>
        <pc:spChg chg="mod">
          <ac:chgData name="Alexis Campaña" userId="f1a9db0696d2bc4f" providerId="LiveId" clId="{82466873-554B-4109-BC7F-888782D2D214}" dt="2022-02-25T21:53:43.678" v="188" actId="20577"/>
          <ac:spMkLst>
            <pc:docMk/>
            <pc:sldMk cId="3111976019" sldId="257"/>
            <ac:spMk id="3" creationId="{00000000-0000-0000-0000-000000000000}"/>
          </ac:spMkLst>
        </pc:spChg>
      </pc:sldChg>
      <pc:sldChg chg="modSp">
        <pc:chgData name="Alexis Campaña" userId="f1a9db0696d2bc4f" providerId="LiveId" clId="{82466873-554B-4109-BC7F-888782D2D214}" dt="2022-02-10T18:40:51.959" v="151" actId="20577"/>
        <pc:sldMkLst>
          <pc:docMk/>
          <pc:sldMk cId="109779309" sldId="319"/>
        </pc:sldMkLst>
        <pc:spChg chg="mod">
          <ac:chgData name="Alexis Campaña" userId="f1a9db0696d2bc4f" providerId="LiveId" clId="{82466873-554B-4109-BC7F-888782D2D214}" dt="2022-02-10T18:40:51.959" v="151" actId="20577"/>
          <ac:spMkLst>
            <pc:docMk/>
            <pc:sldMk cId="109779309" sldId="319"/>
            <ac:spMk id="12" creationId="{724D0525-1BEC-4D76-BEAB-0C4E7C2A6E33}"/>
          </ac:spMkLst>
        </pc:spChg>
      </pc:sldChg>
      <pc:sldChg chg="addSp delSp modSp mod">
        <pc:chgData name="Alexis Campaña" userId="f1a9db0696d2bc4f" providerId="LiveId" clId="{82466873-554B-4109-BC7F-888782D2D214}" dt="2022-02-10T16:10:25.448" v="8" actId="1076"/>
        <pc:sldMkLst>
          <pc:docMk/>
          <pc:sldMk cId="3624050347" sldId="327"/>
        </pc:sldMkLst>
        <pc:picChg chg="add mod">
          <ac:chgData name="Alexis Campaña" userId="f1a9db0696d2bc4f" providerId="LiveId" clId="{82466873-554B-4109-BC7F-888782D2D214}" dt="2022-02-10T16:10:25.448" v="8" actId="1076"/>
          <ac:picMkLst>
            <pc:docMk/>
            <pc:sldMk cId="3624050347" sldId="327"/>
            <ac:picMk id="13" creationId="{B90F141C-6C04-47B0-BEC2-BC0A7F3CC442}"/>
          </ac:picMkLst>
        </pc:picChg>
        <pc:picChg chg="del">
          <ac:chgData name="Alexis Campaña" userId="f1a9db0696d2bc4f" providerId="LiveId" clId="{82466873-554B-4109-BC7F-888782D2D214}" dt="2022-02-10T16:09:47.016" v="1" actId="478"/>
          <ac:picMkLst>
            <pc:docMk/>
            <pc:sldMk cId="3624050347" sldId="327"/>
            <ac:picMk id="18" creationId="{1A04EEF2-4E23-44DC-91B4-C9FEB97B0C9A}"/>
          </ac:picMkLst>
        </pc:picChg>
        <pc:picChg chg="mod">
          <ac:chgData name="Alexis Campaña" userId="f1a9db0696d2bc4f" providerId="LiveId" clId="{82466873-554B-4109-BC7F-888782D2D214}" dt="2022-02-10T16:10:14.913" v="6" actId="1076"/>
          <ac:picMkLst>
            <pc:docMk/>
            <pc:sldMk cId="3624050347" sldId="327"/>
            <ac:picMk id="20" creationId="{C6B2C932-430C-44C2-ACAE-95E9CE0E7641}"/>
          </ac:picMkLst>
        </pc:picChg>
        <pc:picChg chg="mod">
          <ac:chgData name="Alexis Campaña" userId="f1a9db0696d2bc4f" providerId="LiveId" clId="{82466873-554B-4109-BC7F-888782D2D214}" dt="2022-02-10T16:10:11.250" v="5" actId="1076"/>
          <ac:picMkLst>
            <pc:docMk/>
            <pc:sldMk cId="3624050347" sldId="327"/>
            <ac:picMk id="21" creationId="{5648B363-35B3-4AD3-9542-5FA26D834162}"/>
          </ac:picMkLst>
        </pc:picChg>
        <pc:picChg chg="del">
          <ac:chgData name="Alexis Campaña" userId="f1a9db0696d2bc4f" providerId="LiveId" clId="{82466873-554B-4109-BC7F-888782D2D214}" dt="2022-02-10T16:10:07.775" v="4" actId="478"/>
          <ac:picMkLst>
            <pc:docMk/>
            <pc:sldMk cId="3624050347" sldId="327"/>
            <ac:picMk id="22" creationId="{7D07D158-2BB4-46AF-9A21-C025BB419858}"/>
          </ac:picMkLst>
        </pc:picChg>
      </pc:sldChg>
      <pc:sldChg chg="modAnim">
        <pc:chgData name="Alexis Campaña" userId="f1a9db0696d2bc4f" providerId="LiveId" clId="{82466873-554B-4109-BC7F-888782D2D214}" dt="2022-02-10T16:11:38.627" v="9"/>
        <pc:sldMkLst>
          <pc:docMk/>
          <pc:sldMk cId="3883261680" sldId="341"/>
        </pc:sldMkLst>
      </pc:sldChg>
      <pc:sldChg chg="modSp mod">
        <pc:chgData name="Alexis Campaña" userId="f1a9db0696d2bc4f" providerId="LiveId" clId="{82466873-554B-4109-BC7F-888782D2D214}" dt="2022-02-10T16:13:06.465" v="24" actId="1076"/>
        <pc:sldMkLst>
          <pc:docMk/>
          <pc:sldMk cId="2116547767" sldId="343"/>
        </pc:sldMkLst>
        <pc:spChg chg="mod">
          <ac:chgData name="Alexis Campaña" userId="f1a9db0696d2bc4f" providerId="LiveId" clId="{82466873-554B-4109-BC7F-888782D2D214}" dt="2022-02-10T16:12:20.657" v="13" actId="1076"/>
          <ac:spMkLst>
            <pc:docMk/>
            <pc:sldMk cId="2116547767" sldId="343"/>
            <ac:spMk id="17" creationId="{6C9E4BD6-E99A-447A-8479-3FEC68F475FA}"/>
          </ac:spMkLst>
        </pc:spChg>
        <pc:spChg chg="mod">
          <ac:chgData name="Alexis Campaña" userId="f1a9db0696d2bc4f" providerId="LiveId" clId="{82466873-554B-4109-BC7F-888782D2D214}" dt="2022-02-10T16:12:36.193" v="18" actId="1076"/>
          <ac:spMkLst>
            <pc:docMk/>
            <pc:sldMk cId="2116547767" sldId="343"/>
            <ac:spMk id="18" creationId="{5A37A2DE-4C02-4CDD-B130-C0613A1E3495}"/>
          </ac:spMkLst>
        </pc:spChg>
        <pc:spChg chg="mod">
          <ac:chgData name="Alexis Campaña" userId="f1a9db0696d2bc4f" providerId="LiveId" clId="{82466873-554B-4109-BC7F-888782D2D214}" dt="2022-02-10T16:12:47.810" v="21" actId="1076"/>
          <ac:spMkLst>
            <pc:docMk/>
            <pc:sldMk cId="2116547767" sldId="343"/>
            <ac:spMk id="19" creationId="{DEB10E24-563A-4B10-AB23-252312DA28E4}"/>
          </ac:spMkLst>
        </pc:spChg>
        <pc:spChg chg="mod">
          <ac:chgData name="Alexis Campaña" userId="f1a9db0696d2bc4f" providerId="LiveId" clId="{82466873-554B-4109-BC7F-888782D2D214}" dt="2022-02-10T16:13:06.465" v="24" actId="1076"/>
          <ac:spMkLst>
            <pc:docMk/>
            <pc:sldMk cId="2116547767" sldId="343"/>
            <ac:spMk id="20" creationId="{AB241F79-D56F-41CB-A543-63445F7C7291}"/>
          </ac:spMkLst>
        </pc:spChg>
        <pc:spChg chg="mod">
          <ac:chgData name="Alexis Campaña" userId="f1a9db0696d2bc4f" providerId="LiveId" clId="{82466873-554B-4109-BC7F-888782D2D214}" dt="2022-02-10T16:12:03.345" v="11" actId="1076"/>
          <ac:spMkLst>
            <pc:docMk/>
            <pc:sldMk cId="2116547767" sldId="343"/>
            <ac:spMk id="21" creationId="{F2209814-9731-4C9B-906A-CDFC920DA8D6}"/>
          </ac:spMkLst>
        </pc:spChg>
        <pc:spChg chg="mod">
          <ac:chgData name="Alexis Campaña" userId="f1a9db0696d2bc4f" providerId="LiveId" clId="{82466873-554B-4109-BC7F-888782D2D214}" dt="2022-02-10T16:12:01.289" v="10" actId="1076"/>
          <ac:spMkLst>
            <pc:docMk/>
            <pc:sldMk cId="2116547767" sldId="343"/>
            <ac:spMk id="24" creationId="{FBA454FC-301B-4A48-A772-B4944D566A51}"/>
          </ac:spMkLst>
        </pc:spChg>
        <pc:picChg chg="mod">
          <ac:chgData name="Alexis Campaña" userId="f1a9db0696d2bc4f" providerId="LiveId" clId="{82466873-554B-4109-BC7F-888782D2D214}" dt="2022-02-10T16:12:57.746" v="23" actId="14100"/>
          <ac:picMkLst>
            <pc:docMk/>
            <pc:sldMk cId="2116547767" sldId="343"/>
            <ac:picMk id="5" creationId="{8C9CFB5B-EE0B-4CF9-BF13-F16CAB48F15F}"/>
          </ac:picMkLst>
        </pc:picChg>
        <pc:picChg chg="mod">
          <ac:chgData name="Alexis Campaña" userId="f1a9db0696d2bc4f" providerId="LiveId" clId="{82466873-554B-4109-BC7F-888782D2D214}" dt="2022-02-10T16:12:13.733" v="12" actId="14100"/>
          <ac:picMkLst>
            <pc:docMk/>
            <pc:sldMk cId="2116547767" sldId="343"/>
            <ac:picMk id="13" creationId="{C17CABE3-70F6-4D78-8D2D-3C9556658FEB}"/>
          </ac:picMkLst>
        </pc:picChg>
        <pc:picChg chg="mod">
          <ac:chgData name="Alexis Campaña" userId="f1a9db0696d2bc4f" providerId="LiveId" clId="{82466873-554B-4109-BC7F-888782D2D214}" dt="2022-02-10T16:12:30.384" v="17" actId="14100"/>
          <ac:picMkLst>
            <pc:docMk/>
            <pc:sldMk cId="2116547767" sldId="343"/>
            <ac:picMk id="14" creationId="{1160E534-4DB9-4E81-A1FE-6788629C2D27}"/>
          </ac:picMkLst>
        </pc:picChg>
        <pc:picChg chg="mod">
          <ac:chgData name="Alexis Campaña" userId="f1a9db0696d2bc4f" providerId="LiveId" clId="{82466873-554B-4109-BC7F-888782D2D214}" dt="2022-02-10T16:12:44.155" v="20" actId="14100"/>
          <ac:picMkLst>
            <pc:docMk/>
            <pc:sldMk cId="2116547767" sldId="343"/>
            <ac:picMk id="15" creationId="{E3BE7195-F116-48A9-8FED-DA713B6B306D}"/>
          </ac:picMkLst>
        </pc:picChg>
      </pc:sldChg>
      <pc:sldChg chg="modAnim">
        <pc:chgData name="Alexis Campaña" userId="f1a9db0696d2bc4f" providerId="LiveId" clId="{82466873-554B-4109-BC7F-888782D2D214}" dt="2022-02-10T18:38:00.119" v="150"/>
        <pc:sldMkLst>
          <pc:docMk/>
          <pc:sldMk cId="1554155724" sldId="344"/>
        </pc:sldMkLst>
      </pc:sldChg>
      <pc:sldChg chg="modAnim">
        <pc:chgData name="Alexis Campaña" userId="f1a9db0696d2bc4f" providerId="LiveId" clId="{82466873-554B-4109-BC7F-888782D2D214}" dt="2022-02-10T16:13:25.009" v="25"/>
        <pc:sldMkLst>
          <pc:docMk/>
          <pc:sldMk cId="3195112382" sldId="346"/>
        </pc:sldMkLst>
      </pc:sldChg>
      <pc:sldChg chg="modAnim">
        <pc:chgData name="Alexis Campaña" userId="f1a9db0696d2bc4f" providerId="LiveId" clId="{82466873-554B-4109-BC7F-888782D2D214}" dt="2022-02-10T16:28:15.865" v="31"/>
        <pc:sldMkLst>
          <pc:docMk/>
          <pc:sldMk cId="1200964149" sldId="347"/>
        </pc:sldMkLst>
      </pc:sldChg>
      <pc:sldChg chg="modAnim">
        <pc:chgData name="Alexis Campaña" userId="f1a9db0696d2bc4f" providerId="LiveId" clId="{82466873-554B-4109-BC7F-888782D2D214}" dt="2022-02-10T16:34:22.441" v="42"/>
        <pc:sldMkLst>
          <pc:docMk/>
          <pc:sldMk cId="734412908" sldId="348"/>
        </pc:sldMkLst>
      </pc:sldChg>
      <pc:sldChg chg="addSp delSp modSp mod modAnim">
        <pc:chgData name="Alexis Campaña" userId="f1a9db0696d2bc4f" providerId="LiveId" clId="{82466873-554B-4109-BC7F-888782D2D214}" dt="2022-02-10T18:42:17.155" v="153"/>
        <pc:sldMkLst>
          <pc:docMk/>
          <pc:sldMk cId="2000670091" sldId="349"/>
        </pc:sldMkLst>
        <pc:spChg chg="mod">
          <ac:chgData name="Alexis Campaña" userId="f1a9db0696d2bc4f" providerId="LiveId" clId="{82466873-554B-4109-BC7F-888782D2D214}" dt="2022-02-10T18:33:50.043" v="136" actId="1076"/>
          <ac:spMkLst>
            <pc:docMk/>
            <pc:sldMk cId="2000670091" sldId="349"/>
            <ac:spMk id="14" creationId="{A118C2D7-A59D-4642-A247-0C9C3118C6F0}"/>
          </ac:spMkLst>
        </pc:spChg>
        <pc:spChg chg="mod">
          <ac:chgData name="Alexis Campaña" userId="f1a9db0696d2bc4f" providerId="LiveId" clId="{82466873-554B-4109-BC7F-888782D2D214}" dt="2022-02-10T18:22:45.996" v="107" actId="1076"/>
          <ac:spMkLst>
            <pc:docMk/>
            <pc:sldMk cId="2000670091" sldId="349"/>
            <ac:spMk id="15" creationId="{321225FA-1A8C-4612-B497-EACFF25818F0}"/>
          </ac:spMkLst>
        </pc:spChg>
        <pc:spChg chg="add del mod">
          <ac:chgData name="Alexis Campaña" userId="f1a9db0696d2bc4f" providerId="LiveId" clId="{82466873-554B-4109-BC7F-888782D2D214}" dt="2022-02-10T18:33:26.508" v="134" actId="14100"/>
          <ac:spMkLst>
            <pc:docMk/>
            <pc:sldMk cId="2000670091" sldId="349"/>
            <ac:spMk id="25" creationId="{77B89322-39C1-49CA-A2FD-C72CA9B79D5E}"/>
          </ac:spMkLst>
        </pc:spChg>
        <pc:spChg chg="add mod">
          <ac:chgData name="Alexis Campaña" userId="f1a9db0696d2bc4f" providerId="LiveId" clId="{82466873-554B-4109-BC7F-888782D2D214}" dt="2022-02-10T18:33:33.699" v="135" actId="1076"/>
          <ac:spMkLst>
            <pc:docMk/>
            <pc:sldMk cId="2000670091" sldId="349"/>
            <ac:spMk id="26" creationId="{20299FF5-EBCC-4010-9BA1-72B0840619E1}"/>
          </ac:spMkLst>
        </pc:spChg>
        <pc:spChg chg="add mod">
          <ac:chgData name="Alexis Campaña" userId="f1a9db0696d2bc4f" providerId="LiveId" clId="{82466873-554B-4109-BC7F-888782D2D214}" dt="2022-02-10T18:34:42.333" v="140" actId="1076"/>
          <ac:spMkLst>
            <pc:docMk/>
            <pc:sldMk cId="2000670091" sldId="349"/>
            <ac:spMk id="27" creationId="{278C8736-423A-4CF4-A36D-245F796C136C}"/>
          </ac:spMkLst>
        </pc:spChg>
        <pc:picChg chg="mod">
          <ac:chgData name="Alexis Campaña" userId="f1a9db0696d2bc4f" providerId="LiveId" clId="{82466873-554B-4109-BC7F-888782D2D214}" dt="2022-02-10T18:36:54.912" v="145" actId="1076"/>
          <ac:picMkLst>
            <pc:docMk/>
            <pc:sldMk cId="2000670091" sldId="349"/>
            <ac:picMk id="18" creationId="{18D0CB61-21B0-4414-AF75-CEF450E31B15}"/>
          </ac:picMkLst>
        </pc:picChg>
        <pc:picChg chg="mod">
          <ac:chgData name="Alexis Campaña" userId="f1a9db0696d2bc4f" providerId="LiveId" clId="{82466873-554B-4109-BC7F-888782D2D214}" dt="2022-02-10T18:35:03.324" v="141" actId="1076"/>
          <ac:picMkLst>
            <pc:docMk/>
            <pc:sldMk cId="2000670091" sldId="349"/>
            <ac:picMk id="19" creationId="{72098EDE-412B-4A28-984E-0E59E086F194}"/>
          </ac:picMkLst>
        </pc:picChg>
        <pc:picChg chg="add del mod ord">
          <ac:chgData name="Alexis Campaña" userId="f1a9db0696d2bc4f" providerId="LiveId" clId="{82466873-554B-4109-BC7F-888782D2D214}" dt="2022-02-10T18:21:59.974" v="89"/>
          <ac:picMkLst>
            <pc:docMk/>
            <pc:sldMk cId="2000670091" sldId="349"/>
            <ac:picMk id="20" creationId="{0A587841-CA93-4007-89B2-BB9F9FA53A20}"/>
          </ac:picMkLst>
        </pc:picChg>
        <pc:picChg chg="add mod ord">
          <ac:chgData name="Alexis Campaña" userId="f1a9db0696d2bc4f" providerId="LiveId" clId="{82466873-554B-4109-BC7F-888782D2D214}" dt="2022-02-10T18:33:21.806" v="133" actId="1076"/>
          <ac:picMkLst>
            <pc:docMk/>
            <pc:sldMk cId="2000670091" sldId="349"/>
            <ac:picMk id="23" creationId="{6DC99F38-3670-47A1-9522-41E9DE4BFD84}"/>
          </ac:picMkLst>
        </pc:picChg>
        <pc:picChg chg="add mod ord">
          <ac:chgData name="Alexis Campaña" userId="f1a9db0696d2bc4f" providerId="LiveId" clId="{82466873-554B-4109-BC7F-888782D2D214}" dt="2022-02-10T18:23:03.171" v="112" actId="1076"/>
          <ac:picMkLst>
            <pc:docMk/>
            <pc:sldMk cId="2000670091" sldId="349"/>
            <ac:picMk id="24" creationId="{5D1E8F14-B8EE-4F6D-8C7D-B0E9412CCD49}"/>
          </ac:picMkLst>
        </pc:picChg>
        <pc:picChg chg="add del mod">
          <ac:chgData name="Alexis Campaña" userId="f1a9db0696d2bc4f" providerId="LiveId" clId="{82466873-554B-4109-BC7F-888782D2D214}" dt="2022-02-10T18:22:09.188" v="91" actId="478"/>
          <ac:picMkLst>
            <pc:docMk/>
            <pc:sldMk cId="2000670091" sldId="349"/>
            <ac:picMk id="36" creationId="{0D571CA4-4F2D-44E1-A185-2F8250610E29}"/>
          </ac:picMkLst>
        </pc:picChg>
        <pc:picChg chg="add del mod">
          <ac:chgData name="Alexis Campaña" userId="f1a9db0696d2bc4f" providerId="LiveId" clId="{82466873-554B-4109-BC7F-888782D2D214}" dt="2022-02-10T18:22:10.228" v="92" actId="478"/>
          <ac:picMkLst>
            <pc:docMk/>
            <pc:sldMk cId="2000670091" sldId="349"/>
            <ac:picMk id="38" creationId="{E9A98B60-FF64-4C5C-8345-F8CCBF6A6F1F}"/>
          </ac:picMkLst>
        </pc:picChg>
        <pc:picChg chg="mod">
          <ac:chgData name="Alexis Campaña" userId="f1a9db0696d2bc4f" providerId="LiveId" clId="{82466873-554B-4109-BC7F-888782D2D214}" dt="2022-02-10T18:22:47.979" v="108" actId="1076"/>
          <ac:picMkLst>
            <pc:docMk/>
            <pc:sldMk cId="2000670091" sldId="349"/>
            <ac:picMk id="9218" creationId="{3C144B2B-064A-467E-A8E2-5F942578D4DD}"/>
          </ac:picMkLst>
        </pc:picChg>
        <pc:picChg chg="mod">
          <ac:chgData name="Alexis Campaña" userId="f1a9db0696d2bc4f" providerId="LiveId" clId="{82466873-554B-4109-BC7F-888782D2D214}" dt="2022-02-10T18:33:52.692" v="137" actId="1076"/>
          <ac:picMkLst>
            <pc:docMk/>
            <pc:sldMk cId="2000670091" sldId="349"/>
            <ac:picMk id="9220" creationId="{BBC6406C-6121-415A-AFF8-21860E1E24A6}"/>
          </ac:picMkLst>
        </pc:picChg>
      </pc:sldChg>
      <pc:sldChg chg="addSp modSp mod">
        <pc:chgData name="Alexis Campaña" userId="f1a9db0696d2bc4f" providerId="LiveId" clId="{82466873-554B-4109-BC7F-888782D2D214}" dt="2022-02-13T00:54:26.739" v="164" actId="1582"/>
        <pc:sldMkLst>
          <pc:docMk/>
          <pc:sldMk cId="4207564025" sldId="369"/>
        </pc:sldMkLst>
        <pc:spChg chg="add mod">
          <ac:chgData name="Alexis Campaña" userId="f1a9db0696d2bc4f" providerId="LiveId" clId="{82466873-554B-4109-BC7F-888782D2D214}" dt="2022-02-13T00:54:26.739" v="164" actId="1582"/>
          <ac:spMkLst>
            <pc:docMk/>
            <pc:sldMk cId="4207564025" sldId="369"/>
            <ac:spMk id="2" creationId="{8BBF2C1D-D531-4680-99A9-B7571C8F747F}"/>
          </ac:spMkLst>
        </pc:spChg>
        <pc:graphicFrameChg chg="mod">
          <ac:chgData name="Alexis Campaña" userId="f1a9db0696d2bc4f" providerId="LiveId" clId="{82466873-554B-4109-BC7F-888782D2D214}" dt="2022-02-13T00:53:49.821" v="156" actId="14100"/>
          <ac:graphicFrameMkLst>
            <pc:docMk/>
            <pc:sldMk cId="4207564025" sldId="369"/>
            <ac:graphicFrameMk id="10" creationId="{C9D0F4E9-799E-4055-B600-C2CD49408A51}"/>
          </ac:graphicFrameMkLst>
        </pc:graphicFrameChg>
        <pc:picChg chg="add mod">
          <ac:chgData name="Alexis Campaña" userId="f1a9db0696d2bc4f" providerId="LiveId" clId="{82466873-554B-4109-BC7F-888782D2D214}" dt="2022-02-13T00:53:53.945" v="158" actId="1076"/>
          <ac:picMkLst>
            <pc:docMk/>
            <pc:sldMk cId="4207564025" sldId="369"/>
            <ac:picMk id="7" creationId="{3E121D6D-1F37-4868-99C4-6B630A4037B5}"/>
          </ac:picMkLst>
        </pc:picChg>
      </pc:sldChg>
      <pc:sldChg chg="modAnim">
        <pc:chgData name="Alexis Campaña" userId="f1a9db0696d2bc4f" providerId="LiveId" clId="{82466873-554B-4109-BC7F-888782D2D214}" dt="2022-02-10T16:29:13.377" v="32"/>
        <pc:sldMkLst>
          <pc:docMk/>
          <pc:sldMk cId="1915399800" sldId="376"/>
        </pc:sldMkLst>
      </pc:sldChg>
      <pc:sldChg chg="del">
        <pc:chgData name="Alexis Campaña" userId="f1a9db0696d2bc4f" providerId="LiveId" clId="{82466873-554B-4109-BC7F-888782D2D214}" dt="2022-02-10T15:51:13.229" v="0" actId="2696"/>
        <pc:sldMkLst>
          <pc:docMk/>
          <pc:sldMk cId="299483360" sldId="380"/>
        </pc:sldMkLst>
      </pc:sldChg>
      <pc:sldChg chg="addSp delSp modSp new del mod">
        <pc:chgData name="Alexis Campaña" userId="f1a9db0696d2bc4f" providerId="LiveId" clId="{82466873-554B-4109-BC7F-888782D2D214}" dt="2022-02-10T18:23:11.079" v="113" actId="2696"/>
        <pc:sldMkLst>
          <pc:docMk/>
          <pc:sldMk cId="2290094680" sldId="380"/>
        </pc:sldMkLst>
        <pc:picChg chg="add del mod modCrop">
          <ac:chgData name="Alexis Campaña" userId="f1a9db0696d2bc4f" providerId="LiveId" clId="{82466873-554B-4109-BC7F-888782D2D214}" dt="2022-02-10T18:20:37.236" v="63" actId="478"/>
          <ac:picMkLst>
            <pc:docMk/>
            <pc:sldMk cId="2290094680" sldId="380"/>
            <ac:picMk id="3" creationId="{A07854E0-5EEB-4A25-A8A9-0B98FEA77120}"/>
          </ac:picMkLst>
        </pc:picChg>
        <pc:picChg chg="add del mod modCrop">
          <ac:chgData name="Alexis Campaña" userId="f1a9db0696d2bc4f" providerId="LiveId" clId="{82466873-554B-4109-BC7F-888782D2D214}" dt="2022-02-10T18:19:52.871" v="60"/>
          <ac:picMkLst>
            <pc:docMk/>
            <pc:sldMk cId="2290094680" sldId="380"/>
            <ac:picMk id="4" creationId="{73D3E275-2367-4BA4-BE5C-BEDB5437D2EB}"/>
          </ac:picMkLst>
        </pc:picChg>
        <pc:picChg chg="add mod modCrop">
          <ac:chgData name="Alexis Campaña" userId="f1a9db0696d2bc4f" providerId="LiveId" clId="{82466873-554B-4109-BC7F-888782D2D214}" dt="2022-02-10T18:21:08.307" v="76" actId="732"/>
          <ac:picMkLst>
            <pc:docMk/>
            <pc:sldMk cId="2290094680" sldId="380"/>
            <ac:picMk id="6" creationId="{53F6B4D1-BE12-4709-AB07-A6CC272BF28C}"/>
          </ac:picMkLst>
        </pc:picChg>
        <pc:picChg chg="add del mod">
          <ac:chgData name="Alexis Campaña" userId="f1a9db0696d2bc4f" providerId="LiveId" clId="{82466873-554B-4109-BC7F-888782D2D214}" dt="2022-02-10T18:20:53.198" v="70"/>
          <ac:picMkLst>
            <pc:docMk/>
            <pc:sldMk cId="2290094680" sldId="380"/>
            <ac:picMk id="7" creationId="{6F403D31-D400-4E18-942E-467A048A0FD1}"/>
          </ac:picMkLst>
        </pc:picChg>
        <pc:picChg chg="add del mod">
          <ac:chgData name="Alexis Campaña" userId="f1a9db0696d2bc4f" providerId="LiveId" clId="{82466873-554B-4109-BC7F-888782D2D214}" dt="2022-02-10T18:20:59.495" v="74"/>
          <ac:picMkLst>
            <pc:docMk/>
            <pc:sldMk cId="2290094680" sldId="380"/>
            <ac:picMk id="8" creationId="{C45F43DB-CFEA-492D-BFCA-BFCA7923B709}"/>
          </ac:picMkLst>
        </pc:picChg>
        <pc:picChg chg="add mod modCrop">
          <ac:chgData name="Alexis Campaña" userId="f1a9db0696d2bc4f" providerId="LiveId" clId="{82466873-554B-4109-BC7F-888782D2D214}" dt="2022-02-10T18:21:14.324" v="78" actId="732"/>
          <ac:picMkLst>
            <pc:docMk/>
            <pc:sldMk cId="2290094680" sldId="380"/>
            <ac:picMk id="9" creationId="{1AA5B94B-5E55-4232-B3F2-E7293CB63922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image" Target="../media/image4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image" Target="../media/image7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image" Target="../media/image7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62B30-E599-4F8F-8D44-0C75A60F15C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4BEBB15-0A98-4B45-AAAD-B7E594B4AA2E}">
      <dgm:prSet phldrT="[Texto]" custT="1"/>
      <dgm:spPr/>
      <dgm:t>
        <a:bodyPr/>
        <a:lstStyle/>
        <a:p>
          <a:r>
            <a:rPr lang="es-ES" sz="1800" dirty="0"/>
            <a:t>Generación de tejidos</a:t>
          </a:r>
          <a:endParaRPr lang="es-EC" sz="1800" dirty="0"/>
        </a:p>
      </dgm:t>
    </dgm:pt>
    <dgm:pt modelId="{473FCABC-B1D7-475D-9595-1A3A1F7ECBB3}" type="parTrans" cxnId="{C13F9003-C3DA-4C00-A01F-EFECBB7D4129}">
      <dgm:prSet/>
      <dgm:spPr/>
      <dgm:t>
        <a:bodyPr/>
        <a:lstStyle/>
        <a:p>
          <a:endParaRPr lang="es-EC"/>
        </a:p>
      </dgm:t>
    </dgm:pt>
    <dgm:pt modelId="{7CAEDD68-1DE1-4BC6-8A0F-DB4455D7B9CC}" type="sibTrans" cxnId="{C13F9003-C3DA-4C00-A01F-EFECBB7D4129}">
      <dgm:prSet/>
      <dgm:spPr/>
      <dgm:t>
        <a:bodyPr/>
        <a:lstStyle/>
        <a:p>
          <a:endParaRPr lang="es-EC"/>
        </a:p>
      </dgm:t>
    </dgm:pt>
    <dgm:pt modelId="{977902BF-7B76-473E-9847-F7DDA248582A}">
      <dgm:prSet phldrT="[Texto]" custT="1"/>
      <dgm:spPr/>
      <dgm:t>
        <a:bodyPr/>
        <a:lstStyle/>
        <a:p>
          <a:r>
            <a:rPr lang="es-ES" sz="1800" dirty="0"/>
            <a:t>Entrega de fármacos</a:t>
          </a:r>
          <a:endParaRPr lang="es-EC" sz="1800" dirty="0"/>
        </a:p>
      </dgm:t>
    </dgm:pt>
    <dgm:pt modelId="{2301F30A-84D2-4F04-A731-4D8358AA1E2B}" type="parTrans" cxnId="{8D6C6A40-26DB-4F03-B647-FA16B4F266DA}">
      <dgm:prSet/>
      <dgm:spPr/>
      <dgm:t>
        <a:bodyPr/>
        <a:lstStyle/>
        <a:p>
          <a:endParaRPr lang="es-EC"/>
        </a:p>
      </dgm:t>
    </dgm:pt>
    <dgm:pt modelId="{254846D0-00F5-40BB-BDA3-38AFD72975A1}" type="sibTrans" cxnId="{8D6C6A40-26DB-4F03-B647-FA16B4F266DA}">
      <dgm:prSet/>
      <dgm:spPr/>
      <dgm:t>
        <a:bodyPr/>
        <a:lstStyle/>
        <a:p>
          <a:endParaRPr lang="es-EC"/>
        </a:p>
      </dgm:t>
    </dgm:pt>
    <dgm:pt modelId="{373858F4-3777-43C6-ACDB-C61DE79DD210}">
      <dgm:prSet phldrT="[Texto]" custT="1"/>
      <dgm:spPr/>
      <dgm:t>
        <a:bodyPr/>
        <a:lstStyle/>
        <a:p>
          <a:r>
            <a:rPr lang="es-ES" sz="1800" dirty="0"/>
            <a:t>Estudios de cultivo</a:t>
          </a:r>
          <a:endParaRPr lang="es-EC" sz="1800" dirty="0"/>
        </a:p>
      </dgm:t>
    </dgm:pt>
    <dgm:pt modelId="{2C984898-740A-4A37-8837-0476FFA3D450}" type="parTrans" cxnId="{CE75C664-5F14-4E53-8A2F-B5B2398B463C}">
      <dgm:prSet/>
      <dgm:spPr/>
      <dgm:t>
        <a:bodyPr/>
        <a:lstStyle/>
        <a:p>
          <a:endParaRPr lang="es-EC"/>
        </a:p>
      </dgm:t>
    </dgm:pt>
    <dgm:pt modelId="{C17D7F4E-5A15-4922-9CF5-847F0C68A704}" type="sibTrans" cxnId="{CE75C664-5F14-4E53-8A2F-B5B2398B463C}">
      <dgm:prSet/>
      <dgm:spPr/>
      <dgm:t>
        <a:bodyPr/>
        <a:lstStyle/>
        <a:p>
          <a:endParaRPr lang="es-EC"/>
        </a:p>
      </dgm:t>
    </dgm:pt>
    <dgm:pt modelId="{67C4224D-9A3D-49D7-97A2-C5E17311ABB6}" type="pres">
      <dgm:prSet presAssocID="{AB862B30-E599-4F8F-8D44-0C75A60F15C6}" presName="linearFlow" presStyleCnt="0">
        <dgm:presLayoutVars>
          <dgm:dir/>
          <dgm:resizeHandles val="exact"/>
        </dgm:presLayoutVars>
      </dgm:prSet>
      <dgm:spPr/>
    </dgm:pt>
    <dgm:pt modelId="{4E060008-6726-4F73-880D-AE0F7178B0E6}" type="pres">
      <dgm:prSet presAssocID="{B4BEBB15-0A98-4B45-AAAD-B7E594B4AA2E}" presName="composite" presStyleCnt="0"/>
      <dgm:spPr/>
    </dgm:pt>
    <dgm:pt modelId="{18656B7E-C5D7-43FE-B1E3-751465364A43}" type="pres">
      <dgm:prSet presAssocID="{B4BEBB15-0A98-4B45-AAAD-B7E594B4AA2E}" presName="imgShp" presStyleLbl="fgImgPlace1" presStyleIdx="0" presStyleCnt="3" custScaleX="202251" custScaleY="219432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11C09FA-02CF-4D4A-945D-4272C2258882}" type="pres">
      <dgm:prSet presAssocID="{B4BEBB15-0A98-4B45-AAAD-B7E594B4AA2E}" presName="txShp" presStyleLbl="node1" presStyleIdx="0" presStyleCnt="3" custLinFactNeighborX="5613" custLinFactNeighborY="28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B45761-8DC0-4741-A012-4D3068A8E9EE}" type="pres">
      <dgm:prSet presAssocID="{7CAEDD68-1DE1-4BC6-8A0F-DB4455D7B9CC}" presName="spacing" presStyleCnt="0"/>
      <dgm:spPr/>
    </dgm:pt>
    <dgm:pt modelId="{E7764DB8-69EB-428C-A163-EDEAC00BC72B}" type="pres">
      <dgm:prSet presAssocID="{977902BF-7B76-473E-9847-F7DDA248582A}" presName="composite" presStyleCnt="0"/>
      <dgm:spPr/>
    </dgm:pt>
    <dgm:pt modelId="{9F2B56FF-948A-412A-92BB-78F1FF2F9A0D}" type="pres">
      <dgm:prSet presAssocID="{977902BF-7B76-473E-9847-F7DDA248582A}" presName="imgShp" presStyleLbl="fgImgPlace1" presStyleIdx="1" presStyleCnt="3" custScaleX="217791" custScaleY="218507" custLinFactNeighborX="9968" custLinFactNeighborY="23104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815CF41-C9A5-4D77-A698-A87B0FBD3547}" type="pres">
      <dgm:prSet presAssocID="{977902BF-7B76-473E-9847-F7DDA248582A}" presName="txShp" presStyleLbl="node1" presStyleIdx="1" presStyleCnt="3" custLinFactNeighborX="4821" custLinFactNeighborY="328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DBAD1E-80FA-404B-854D-3B02ED8969B0}" type="pres">
      <dgm:prSet presAssocID="{254846D0-00F5-40BB-BDA3-38AFD72975A1}" presName="spacing" presStyleCnt="0"/>
      <dgm:spPr/>
    </dgm:pt>
    <dgm:pt modelId="{0E06D360-054D-497B-A47C-AB1C91211393}" type="pres">
      <dgm:prSet presAssocID="{373858F4-3777-43C6-ACDB-C61DE79DD210}" presName="composite" presStyleCnt="0"/>
      <dgm:spPr/>
    </dgm:pt>
    <dgm:pt modelId="{9F37DD6B-D95B-4E0E-94B8-18B9FAAF5272}" type="pres">
      <dgm:prSet presAssocID="{373858F4-3777-43C6-ACDB-C61DE79DD210}" presName="imgShp" presStyleLbl="fgImgPlace1" presStyleIdx="2" presStyleCnt="3" custScaleX="229899" custScaleY="24640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30CA38E9-E18B-413A-948E-64AAE187D2C6}" type="pres">
      <dgm:prSet presAssocID="{373858F4-3777-43C6-ACDB-C61DE79DD210}" presName="txShp" presStyleLbl="node1" presStyleIdx="2" presStyleCnt="3" custLinFactNeighborX="5488" custLinFactNeighborY="1592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E75C664-5F14-4E53-8A2F-B5B2398B463C}" srcId="{AB862B30-E599-4F8F-8D44-0C75A60F15C6}" destId="{373858F4-3777-43C6-ACDB-C61DE79DD210}" srcOrd="2" destOrd="0" parTransId="{2C984898-740A-4A37-8837-0476FFA3D450}" sibTransId="{C17D7F4E-5A15-4922-9CF5-847F0C68A704}"/>
    <dgm:cxn modelId="{8D6C6A40-26DB-4F03-B647-FA16B4F266DA}" srcId="{AB862B30-E599-4F8F-8D44-0C75A60F15C6}" destId="{977902BF-7B76-473E-9847-F7DDA248582A}" srcOrd="1" destOrd="0" parTransId="{2301F30A-84D2-4F04-A731-4D8358AA1E2B}" sibTransId="{254846D0-00F5-40BB-BDA3-38AFD72975A1}"/>
    <dgm:cxn modelId="{A5916F87-BF54-439A-8706-ABBB4AAAE79F}" type="presOf" srcId="{977902BF-7B76-473E-9847-F7DDA248582A}" destId="{A815CF41-C9A5-4D77-A698-A87B0FBD3547}" srcOrd="0" destOrd="0" presId="urn:microsoft.com/office/officeart/2005/8/layout/vList3"/>
    <dgm:cxn modelId="{00E85BEB-5DE9-40D0-B0B2-9CD7C00E9D4A}" type="presOf" srcId="{AB862B30-E599-4F8F-8D44-0C75A60F15C6}" destId="{67C4224D-9A3D-49D7-97A2-C5E17311ABB6}" srcOrd="0" destOrd="0" presId="urn:microsoft.com/office/officeart/2005/8/layout/vList3"/>
    <dgm:cxn modelId="{7FD511B5-5992-42B9-A210-DF3C4DA37525}" type="presOf" srcId="{373858F4-3777-43C6-ACDB-C61DE79DD210}" destId="{30CA38E9-E18B-413A-948E-64AAE187D2C6}" srcOrd="0" destOrd="0" presId="urn:microsoft.com/office/officeart/2005/8/layout/vList3"/>
    <dgm:cxn modelId="{C9558EB5-E2CD-4C48-9657-0C4477BCBB37}" type="presOf" srcId="{B4BEBB15-0A98-4B45-AAAD-B7E594B4AA2E}" destId="{411C09FA-02CF-4D4A-945D-4272C2258882}" srcOrd="0" destOrd="0" presId="urn:microsoft.com/office/officeart/2005/8/layout/vList3"/>
    <dgm:cxn modelId="{C13F9003-C3DA-4C00-A01F-EFECBB7D4129}" srcId="{AB862B30-E599-4F8F-8D44-0C75A60F15C6}" destId="{B4BEBB15-0A98-4B45-AAAD-B7E594B4AA2E}" srcOrd="0" destOrd="0" parTransId="{473FCABC-B1D7-475D-9595-1A3A1F7ECBB3}" sibTransId="{7CAEDD68-1DE1-4BC6-8A0F-DB4455D7B9CC}"/>
    <dgm:cxn modelId="{9D9C7F98-A9E3-4FD9-958C-4E56DBFCE50A}" type="presParOf" srcId="{67C4224D-9A3D-49D7-97A2-C5E17311ABB6}" destId="{4E060008-6726-4F73-880D-AE0F7178B0E6}" srcOrd="0" destOrd="0" presId="urn:microsoft.com/office/officeart/2005/8/layout/vList3"/>
    <dgm:cxn modelId="{D19544C2-529D-4CA5-8DB7-3A639BFA7D78}" type="presParOf" srcId="{4E060008-6726-4F73-880D-AE0F7178B0E6}" destId="{18656B7E-C5D7-43FE-B1E3-751465364A43}" srcOrd="0" destOrd="0" presId="urn:microsoft.com/office/officeart/2005/8/layout/vList3"/>
    <dgm:cxn modelId="{85E35D86-7D13-4D92-90B2-5449C14FAFD9}" type="presParOf" srcId="{4E060008-6726-4F73-880D-AE0F7178B0E6}" destId="{411C09FA-02CF-4D4A-945D-4272C2258882}" srcOrd="1" destOrd="0" presId="urn:microsoft.com/office/officeart/2005/8/layout/vList3"/>
    <dgm:cxn modelId="{40DFE13A-D9ED-4347-A2CE-DA577D507364}" type="presParOf" srcId="{67C4224D-9A3D-49D7-97A2-C5E17311ABB6}" destId="{D2B45761-8DC0-4741-A012-4D3068A8E9EE}" srcOrd="1" destOrd="0" presId="urn:microsoft.com/office/officeart/2005/8/layout/vList3"/>
    <dgm:cxn modelId="{A49EC846-F52E-4EB7-B728-8F92AD93034B}" type="presParOf" srcId="{67C4224D-9A3D-49D7-97A2-C5E17311ABB6}" destId="{E7764DB8-69EB-428C-A163-EDEAC00BC72B}" srcOrd="2" destOrd="0" presId="urn:microsoft.com/office/officeart/2005/8/layout/vList3"/>
    <dgm:cxn modelId="{BAEBE7E2-18A6-497B-8F63-2D0142176F82}" type="presParOf" srcId="{E7764DB8-69EB-428C-A163-EDEAC00BC72B}" destId="{9F2B56FF-948A-412A-92BB-78F1FF2F9A0D}" srcOrd="0" destOrd="0" presId="urn:microsoft.com/office/officeart/2005/8/layout/vList3"/>
    <dgm:cxn modelId="{99BB4209-5AB6-489A-8AE1-804EC04571D6}" type="presParOf" srcId="{E7764DB8-69EB-428C-A163-EDEAC00BC72B}" destId="{A815CF41-C9A5-4D77-A698-A87B0FBD3547}" srcOrd="1" destOrd="0" presId="urn:microsoft.com/office/officeart/2005/8/layout/vList3"/>
    <dgm:cxn modelId="{BF6F3830-D9A4-4EC1-9CEF-DE2A5CB1F552}" type="presParOf" srcId="{67C4224D-9A3D-49D7-97A2-C5E17311ABB6}" destId="{F8DBAD1E-80FA-404B-854D-3B02ED8969B0}" srcOrd="3" destOrd="0" presId="urn:microsoft.com/office/officeart/2005/8/layout/vList3"/>
    <dgm:cxn modelId="{1BABA666-18E5-4A80-B400-6F7BF2B2CEC2}" type="presParOf" srcId="{67C4224D-9A3D-49D7-97A2-C5E17311ABB6}" destId="{0E06D360-054D-497B-A47C-AB1C91211393}" srcOrd="4" destOrd="0" presId="urn:microsoft.com/office/officeart/2005/8/layout/vList3"/>
    <dgm:cxn modelId="{76EEBF95-7DF6-4D53-9385-6162F0A7BCC3}" type="presParOf" srcId="{0E06D360-054D-497B-A47C-AB1C91211393}" destId="{9F37DD6B-D95B-4E0E-94B8-18B9FAAF5272}" srcOrd="0" destOrd="0" presId="urn:microsoft.com/office/officeart/2005/8/layout/vList3"/>
    <dgm:cxn modelId="{F0EB13D1-496D-4A2A-924D-6EBAC25452F2}" type="presParOf" srcId="{0E06D360-054D-497B-A47C-AB1C91211393}" destId="{30CA38E9-E18B-413A-948E-64AAE187D2C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B4859C-2C30-461D-AE00-38C562A27B5A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90C8BB3-6C83-43CD-B889-1F16553C67BB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Tecnologías de fabricación</a:t>
          </a:r>
          <a:endParaRPr lang="es-EC" dirty="0">
            <a:solidFill>
              <a:schemeClr val="tx1"/>
            </a:solidFill>
          </a:endParaRPr>
        </a:p>
      </dgm:t>
    </dgm:pt>
    <dgm:pt modelId="{B7326305-A092-4507-A3F2-423C7187D917}" type="parTrans" cxnId="{F2959FEE-D553-4410-BCA0-D3B697C4999F}">
      <dgm:prSet/>
      <dgm:spPr/>
      <dgm:t>
        <a:bodyPr/>
        <a:lstStyle/>
        <a:p>
          <a:endParaRPr lang="es-EC"/>
        </a:p>
      </dgm:t>
    </dgm:pt>
    <dgm:pt modelId="{FBC40487-B594-4FF0-B1DD-9C343A1D664E}" type="sibTrans" cxnId="{F2959FEE-D553-4410-BCA0-D3B697C4999F}">
      <dgm:prSet/>
      <dgm:spPr/>
      <dgm:t>
        <a:bodyPr/>
        <a:lstStyle/>
        <a:p>
          <a:endParaRPr lang="es-EC"/>
        </a:p>
      </dgm:t>
    </dgm:pt>
    <dgm:pt modelId="{F8BB9E33-9BEA-4669-9CB4-842166B8A215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Métodos convencionales</a:t>
          </a:r>
          <a:endParaRPr lang="es-EC" dirty="0">
            <a:solidFill>
              <a:schemeClr val="tx1"/>
            </a:solidFill>
          </a:endParaRPr>
        </a:p>
      </dgm:t>
    </dgm:pt>
    <dgm:pt modelId="{B4037E37-BB51-4CC2-BE4A-76DD42085FA0}" type="parTrans" cxnId="{DEE46601-27FE-4813-843F-86C40C7EC556}">
      <dgm:prSet/>
      <dgm:spPr/>
      <dgm:t>
        <a:bodyPr/>
        <a:lstStyle/>
        <a:p>
          <a:endParaRPr lang="es-EC"/>
        </a:p>
      </dgm:t>
    </dgm:pt>
    <dgm:pt modelId="{0F9981DD-51D3-4205-B42D-90F3A62E6E08}" type="sibTrans" cxnId="{DEE46601-27FE-4813-843F-86C40C7EC556}">
      <dgm:prSet/>
      <dgm:spPr/>
      <dgm:t>
        <a:bodyPr/>
        <a:lstStyle/>
        <a:p>
          <a:endParaRPr lang="es-EC"/>
        </a:p>
      </dgm:t>
    </dgm:pt>
    <dgm:pt modelId="{73B53663-E23D-44A0-83F6-358B17B7D88F}">
      <dgm:prSet phldrT="[Texto]"/>
      <dgm:spPr/>
      <dgm:t>
        <a:bodyPr/>
        <a:lstStyle/>
        <a:p>
          <a:r>
            <a:rPr lang="es-ES" dirty="0" err="1">
              <a:solidFill>
                <a:schemeClr val="tx1"/>
              </a:solidFill>
            </a:rPr>
            <a:t>Electrohilado</a:t>
          </a:r>
          <a:endParaRPr lang="es-EC" dirty="0">
            <a:solidFill>
              <a:schemeClr val="tx1"/>
            </a:solidFill>
          </a:endParaRPr>
        </a:p>
      </dgm:t>
    </dgm:pt>
    <dgm:pt modelId="{D67BA307-F12B-49B3-A201-AA0A4AC741D4}" type="parTrans" cxnId="{E1E72A15-C56D-4767-AF84-B25F83EB32AB}">
      <dgm:prSet/>
      <dgm:spPr/>
      <dgm:t>
        <a:bodyPr/>
        <a:lstStyle/>
        <a:p>
          <a:endParaRPr lang="es-EC"/>
        </a:p>
      </dgm:t>
    </dgm:pt>
    <dgm:pt modelId="{040121FB-6348-461C-B5CD-B317CE909E57}" type="sibTrans" cxnId="{E1E72A15-C56D-4767-AF84-B25F83EB32AB}">
      <dgm:prSet/>
      <dgm:spPr/>
      <dgm:t>
        <a:bodyPr/>
        <a:lstStyle/>
        <a:p>
          <a:endParaRPr lang="es-EC"/>
        </a:p>
      </dgm:t>
    </dgm:pt>
    <dgm:pt modelId="{5BEE97F1-2B76-4C66-A90F-2E119ED1743D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Prototipado rápido</a:t>
          </a:r>
          <a:endParaRPr lang="es-EC" dirty="0">
            <a:solidFill>
              <a:schemeClr val="tx1"/>
            </a:solidFill>
          </a:endParaRPr>
        </a:p>
      </dgm:t>
    </dgm:pt>
    <dgm:pt modelId="{B4408300-C5B4-4BE1-9D25-5BEAFD137AEE}" type="parTrans" cxnId="{D1E11690-076F-4AF8-B47D-57B6F2A2EA04}">
      <dgm:prSet/>
      <dgm:spPr/>
      <dgm:t>
        <a:bodyPr/>
        <a:lstStyle/>
        <a:p>
          <a:endParaRPr lang="es-EC"/>
        </a:p>
      </dgm:t>
    </dgm:pt>
    <dgm:pt modelId="{C83118B8-8C83-4739-A1C9-22D491BDEA38}" type="sibTrans" cxnId="{D1E11690-076F-4AF8-B47D-57B6F2A2EA04}">
      <dgm:prSet/>
      <dgm:spPr/>
      <dgm:t>
        <a:bodyPr/>
        <a:lstStyle/>
        <a:p>
          <a:endParaRPr lang="es-EC"/>
        </a:p>
      </dgm:t>
    </dgm:pt>
    <dgm:pt modelId="{B43819E8-29E2-4F29-8D04-94817645D9D0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Liofilización</a:t>
          </a:r>
          <a:endParaRPr lang="es-EC" dirty="0">
            <a:solidFill>
              <a:schemeClr val="tx1"/>
            </a:solidFill>
          </a:endParaRPr>
        </a:p>
      </dgm:t>
    </dgm:pt>
    <dgm:pt modelId="{EAECB199-E037-437C-A6A1-F24DF3DCB671}" type="parTrans" cxnId="{75147E0C-474B-49B5-8482-77CF1660828D}">
      <dgm:prSet/>
      <dgm:spPr/>
      <dgm:t>
        <a:bodyPr/>
        <a:lstStyle/>
        <a:p>
          <a:endParaRPr lang="es-EC"/>
        </a:p>
      </dgm:t>
    </dgm:pt>
    <dgm:pt modelId="{6D8A7758-A0C8-489C-A3DD-6CA448D1C906}" type="sibTrans" cxnId="{75147E0C-474B-49B5-8482-77CF1660828D}">
      <dgm:prSet/>
      <dgm:spPr/>
      <dgm:t>
        <a:bodyPr/>
        <a:lstStyle/>
        <a:p>
          <a:endParaRPr lang="es-EC"/>
        </a:p>
      </dgm:t>
    </dgm:pt>
    <dgm:pt modelId="{14820146-C0F3-40EC-93EC-01B376F5FC1A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Espumado con gas</a:t>
          </a:r>
          <a:endParaRPr lang="es-EC" dirty="0">
            <a:solidFill>
              <a:schemeClr val="tx1"/>
            </a:solidFill>
          </a:endParaRPr>
        </a:p>
      </dgm:t>
    </dgm:pt>
    <dgm:pt modelId="{BBFC5559-EF27-462B-BCE4-3F223201F293}" type="parTrans" cxnId="{D7818E97-DF5B-4335-8B64-F438E2BCDA5E}">
      <dgm:prSet/>
      <dgm:spPr/>
      <dgm:t>
        <a:bodyPr/>
        <a:lstStyle/>
        <a:p>
          <a:endParaRPr lang="es-EC"/>
        </a:p>
      </dgm:t>
    </dgm:pt>
    <dgm:pt modelId="{E4AEC2E8-FFF9-4FCC-99B3-A33D09E873D0}" type="sibTrans" cxnId="{D7818E97-DF5B-4335-8B64-F438E2BCDA5E}">
      <dgm:prSet/>
      <dgm:spPr/>
      <dgm:t>
        <a:bodyPr/>
        <a:lstStyle/>
        <a:p>
          <a:endParaRPr lang="es-EC"/>
        </a:p>
      </dgm:t>
    </dgm:pt>
    <dgm:pt modelId="{F09D0460-9681-4FEE-8F5C-AAEE69EC6CFA}">
      <dgm:prSet phldrT="[Texto]"/>
      <dgm:spPr/>
      <dgm:t>
        <a:bodyPr/>
        <a:lstStyle/>
        <a:p>
          <a:r>
            <a:rPr lang="es-ES" dirty="0" err="1">
              <a:solidFill>
                <a:schemeClr val="tx1"/>
              </a:solidFill>
            </a:rPr>
            <a:t>Bioimpresión</a:t>
          </a:r>
          <a:endParaRPr lang="es-EC" dirty="0">
            <a:solidFill>
              <a:schemeClr val="tx1"/>
            </a:solidFill>
          </a:endParaRPr>
        </a:p>
      </dgm:t>
    </dgm:pt>
    <dgm:pt modelId="{156473FC-D4F0-4686-A5A4-E2D2C9A0FD3D}" type="parTrans" cxnId="{5C027F65-AC2B-421A-AA9E-554B9D70CCAC}">
      <dgm:prSet/>
      <dgm:spPr/>
      <dgm:t>
        <a:bodyPr/>
        <a:lstStyle/>
        <a:p>
          <a:endParaRPr lang="es-EC"/>
        </a:p>
      </dgm:t>
    </dgm:pt>
    <dgm:pt modelId="{B540EEAD-85B7-4D70-BB61-EFE29741EB7C}" type="sibTrans" cxnId="{5C027F65-AC2B-421A-AA9E-554B9D70CCAC}">
      <dgm:prSet/>
      <dgm:spPr/>
      <dgm:t>
        <a:bodyPr/>
        <a:lstStyle/>
        <a:p>
          <a:endParaRPr lang="es-EC"/>
        </a:p>
      </dgm:t>
    </dgm:pt>
    <dgm:pt modelId="{BBB76040-F67E-42F3-8A95-026894E8E84E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Modelado por deposición fundida</a:t>
          </a:r>
          <a:endParaRPr lang="es-EC" dirty="0">
            <a:solidFill>
              <a:schemeClr val="tx1"/>
            </a:solidFill>
          </a:endParaRPr>
        </a:p>
      </dgm:t>
    </dgm:pt>
    <dgm:pt modelId="{3EF8C981-7BCD-4465-B598-C97E1A7A30E6}" type="parTrans" cxnId="{5B0B88C6-9F2A-4D01-BBC2-2938261C7CD6}">
      <dgm:prSet/>
      <dgm:spPr/>
      <dgm:t>
        <a:bodyPr/>
        <a:lstStyle/>
        <a:p>
          <a:endParaRPr lang="es-EC"/>
        </a:p>
      </dgm:t>
    </dgm:pt>
    <dgm:pt modelId="{01E3E5A8-F75B-4613-8BE5-B55E8AE5A249}" type="sibTrans" cxnId="{5B0B88C6-9F2A-4D01-BBC2-2938261C7CD6}">
      <dgm:prSet/>
      <dgm:spPr/>
      <dgm:t>
        <a:bodyPr/>
        <a:lstStyle/>
        <a:p>
          <a:endParaRPr lang="es-EC"/>
        </a:p>
      </dgm:t>
    </dgm:pt>
    <dgm:pt modelId="{93293127-DF32-4A32-8290-648C47D2EFCE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Estereolitografía</a:t>
          </a:r>
        </a:p>
      </dgm:t>
    </dgm:pt>
    <dgm:pt modelId="{E80EF532-F738-4740-8C07-2DFD11341B85}" type="parTrans" cxnId="{7C60DA53-F4F1-464D-BFE6-87B97BFD89A9}">
      <dgm:prSet/>
      <dgm:spPr/>
      <dgm:t>
        <a:bodyPr/>
        <a:lstStyle/>
        <a:p>
          <a:endParaRPr lang="es-EC"/>
        </a:p>
      </dgm:t>
    </dgm:pt>
    <dgm:pt modelId="{1B113860-1DEA-4CC3-A0B4-DD2E84656887}" type="sibTrans" cxnId="{7C60DA53-F4F1-464D-BFE6-87B97BFD89A9}">
      <dgm:prSet/>
      <dgm:spPr/>
      <dgm:t>
        <a:bodyPr/>
        <a:lstStyle/>
        <a:p>
          <a:endParaRPr lang="es-EC"/>
        </a:p>
      </dgm:t>
    </dgm:pt>
    <dgm:pt modelId="{82E5E39C-DECA-4EC8-978D-3DF603AF8597}" type="pres">
      <dgm:prSet presAssocID="{5AB4859C-2C30-461D-AE00-38C562A27B5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B1A1FAA-BF20-4715-AD00-7D9F363AA19A}" type="pres">
      <dgm:prSet presAssocID="{5AB4859C-2C30-461D-AE00-38C562A27B5A}" presName="hierFlow" presStyleCnt="0"/>
      <dgm:spPr/>
    </dgm:pt>
    <dgm:pt modelId="{398A7D2F-8854-49B8-9CC1-606DD5BABF6E}" type="pres">
      <dgm:prSet presAssocID="{5AB4859C-2C30-461D-AE00-38C562A27B5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8BAE40A-89ED-4B73-A580-9F7D4D654107}" type="pres">
      <dgm:prSet presAssocID="{E90C8BB3-6C83-43CD-B889-1F16553C67BB}" presName="Name14" presStyleCnt="0"/>
      <dgm:spPr/>
    </dgm:pt>
    <dgm:pt modelId="{677C0E46-00E9-4C91-A62A-0DD95AE752A3}" type="pres">
      <dgm:prSet presAssocID="{E90C8BB3-6C83-43CD-B889-1F16553C67BB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C95B972-30AD-4755-85DF-C8FB037FA244}" type="pres">
      <dgm:prSet presAssocID="{E90C8BB3-6C83-43CD-B889-1F16553C67BB}" presName="hierChild2" presStyleCnt="0"/>
      <dgm:spPr/>
    </dgm:pt>
    <dgm:pt modelId="{19CC5F88-A8F5-4043-AA34-0DB499F465F5}" type="pres">
      <dgm:prSet presAssocID="{B4037E37-BB51-4CC2-BE4A-76DD42085FA0}" presName="Name19" presStyleLbl="parChTrans1D2" presStyleIdx="0" presStyleCnt="2"/>
      <dgm:spPr/>
      <dgm:t>
        <a:bodyPr/>
        <a:lstStyle/>
        <a:p>
          <a:endParaRPr lang="es-EC"/>
        </a:p>
      </dgm:t>
    </dgm:pt>
    <dgm:pt modelId="{FDECCE54-2F49-4A2F-893C-CC56D30989BE}" type="pres">
      <dgm:prSet presAssocID="{F8BB9E33-9BEA-4669-9CB4-842166B8A215}" presName="Name21" presStyleCnt="0"/>
      <dgm:spPr/>
    </dgm:pt>
    <dgm:pt modelId="{FF5F231E-5A7A-472C-87CB-52A0773CB1B0}" type="pres">
      <dgm:prSet presAssocID="{F8BB9E33-9BEA-4669-9CB4-842166B8A215}" presName="level2Shape" presStyleLbl="node2" presStyleIdx="0" presStyleCnt="2"/>
      <dgm:spPr/>
      <dgm:t>
        <a:bodyPr/>
        <a:lstStyle/>
        <a:p>
          <a:endParaRPr lang="es-EC"/>
        </a:p>
      </dgm:t>
    </dgm:pt>
    <dgm:pt modelId="{01495839-7645-4427-8023-53BB561C0370}" type="pres">
      <dgm:prSet presAssocID="{F8BB9E33-9BEA-4669-9CB4-842166B8A215}" presName="hierChild3" presStyleCnt="0"/>
      <dgm:spPr/>
    </dgm:pt>
    <dgm:pt modelId="{4F2FA5EF-5888-4638-8207-94D6C62863CA}" type="pres">
      <dgm:prSet presAssocID="{EAECB199-E037-437C-A6A1-F24DF3DCB671}" presName="Name19" presStyleLbl="parChTrans1D3" presStyleIdx="0" presStyleCnt="6"/>
      <dgm:spPr/>
      <dgm:t>
        <a:bodyPr/>
        <a:lstStyle/>
        <a:p>
          <a:endParaRPr lang="es-EC"/>
        </a:p>
      </dgm:t>
    </dgm:pt>
    <dgm:pt modelId="{FAD56284-BA5E-4B7E-808C-4E03FD85E685}" type="pres">
      <dgm:prSet presAssocID="{B43819E8-29E2-4F29-8D04-94817645D9D0}" presName="Name21" presStyleCnt="0"/>
      <dgm:spPr/>
    </dgm:pt>
    <dgm:pt modelId="{45F43BBA-1581-4C55-A7D5-39ED9FB4447A}" type="pres">
      <dgm:prSet presAssocID="{B43819E8-29E2-4F29-8D04-94817645D9D0}" presName="level2Shape" presStyleLbl="node3" presStyleIdx="0" presStyleCnt="6"/>
      <dgm:spPr/>
      <dgm:t>
        <a:bodyPr/>
        <a:lstStyle/>
        <a:p>
          <a:endParaRPr lang="es-EC"/>
        </a:p>
      </dgm:t>
    </dgm:pt>
    <dgm:pt modelId="{40408E06-AF85-47DE-99A3-75AF9E7A96AB}" type="pres">
      <dgm:prSet presAssocID="{B43819E8-29E2-4F29-8D04-94817645D9D0}" presName="hierChild3" presStyleCnt="0"/>
      <dgm:spPr/>
    </dgm:pt>
    <dgm:pt modelId="{1BDDE852-0EAC-4644-A4D8-4E67C5C47ECA}" type="pres">
      <dgm:prSet presAssocID="{BBFC5559-EF27-462B-BCE4-3F223201F293}" presName="Name19" presStyleLbl="parChTrans1D3" presStyleIdx="1" presStyleCnt="6"/>
      <dgm:spPr/>
      <dgm:t>
        <a:bodyPr/>
        <a:lstStyle/>
        <a:p>
          <a:endParaRPr lang="es-EC"/>
        </a:p>
      </dgm:t>
    </dgm:pt>
    <dgm:pt modelId="{86E5936A-A3AA-4E53-944D-A08FADD7D232}" type="pres">
      <dgm:prSet presAssocID="{14820146-C0F3-40EC-93EC-01B376F5FC1A}" presName="Name21" presStyleCnt="0"/>
      <dgm:spPr/>
    </dgm:pt>
    <dgm:pt modelId="{61F8F99F-FA85-4BBB-81D4-4F03C3CE0AD4}" type="pres">
      <dgm:prSet presAssocID="{14820146-C0F3-40EC-93EC-01B376F5FC1A}" presName="level2Shape" presStyleLbl="node3" presStyleIdx="1" presStyleCnt="6"/>
      <dgm:spPr/>
      <dgm:t>
        <a:bodyPr/>
        <a:lstStyle/>
        <a:p>
          <a:endParaRPr lang="es-EC"/>
        </a:p>
      </dgm:t>
    </dgm:pt>
    <dgm:pt modelId="{C300F4D5-9108-4489-972A-D6C6F211DD36}" type="pres">
      <dgm:prSet presAssocID="{14820146-C0F3-40EC-93EC-01B376F5FC1A}" presName="hierChild3" presStyleCnt="0"/>
      <dgm:spPr/>
    </dgm:pt>
    <dgm:pt modelId="{7EFB2AA2-3274-4B56-A0FB-1B4D8EB32F90}" type="pres">
      <dgm:prSet presAssocID="{D67BA307-F12B-49B3-A201-AA0A4AC741D4}" presName="Name19" presStyleLbl="parChTrans1D3" presStyleIdx="2" presStyleCnt="6"/>
      <dgm:spPr/>
      <dgm:t>
        <a:bodyPr/>
        <a:lstStyle/>
        <a:p>
          <a:endParaRPr lang="es-EC"/>
        </a:p>
      </dgm:t>
    </dgm:pt>
    <dgm:pt modelId="{59470154-DDB2-4FC1-816A-5C0E20984DA9}" type="pres">
      <dgm:prSet presAssocID="{73B53663-E23D-44A0-83F6-358B17B7D88F}" presName="Name21" presStyleCnt="0"/>
      <dgm:spPr/>
    </dgm:pt>
    <dgm:pt modelId="{C9DAD557-8F7B-44DF-9F1A-DE109F79AD93}" type="pres">
      <dgm:prSet presAssocID="{73B53663-E23D-44A0-83F6-358B17B7D88F}" presName="level2Shape" presStyleLbl="node3" presStyleIdx="2" presStyleCnt="6"/>
      <dgm:spPr/>
      <dgm:t>
        <a:bodyPr/>
        <a:lstStyle/>
        <a:p>
          <a:endParaRPr lang="es-EC"/>
        </a:p>
      </dgm:t>
    </dgm:pt>
    <dgm:pt modelId="{8DBEEAC8-92EC-40FF-8A25-CFA1F855783B}" type="pres">
      <dgm:prSet presAssocID="{73B53663-E23D-44A0-83F6-358B17B7D88F}" presName="hierChild3" presStyleCnt="0"/>
      <dgm:spPr/>
    </dgm:pt>
    <dgm:pt modelId="{B3D7EC13-3C39-4578-B404-B3F00BB0A36C}" type="pres">
      <dgm:prSet presAssocID="{B4408300-C5B4-4BE1-9D25-5BEAFD137AEE}" presName="Name19" presStyleLbl="parChTrans1D2" presStyleIdx="1" presStyleCnt="2"/>
      <dgm:spPr/>
      <dgm:t>
        <a:bodyPr/>
        <a:lstStyle/>
        <a:p>
          <a:endParaRPr lang="es-EC"/>
        </a:p>
      </dgm:t>
    </dgm:pt>
    <dgm:pt modelId="{DC6FDA68-8599-4E4F-9CEE-AAA3D1074288}" type="pres">
      <dgm:prSet presAssocID="{5BEE97F1-2B76-4C66-A90F-2E119ED1743D}" presName="Name21" presStyleCnt="0"/>
      <dgm:spPr/>
    </dgm:pt>
    <dgm:pt modelId="{5F0194A8-C554-4E36-A9D9-7F4A3D7025E8}" type="pres">
      <dgm:prSet presAssocID="{5BEE97F1-2B76-4C66-A90F-2E119ED1743D}" presName="level2Shape" presStyleLbl="node2" presStyleIdx="1" presStyleCnt="2"/>
      <dgm:spPr/>
      <dgm:t>
        <a:bodyPr/>
        <a:lstStyle/>
        <a:p>
          <a:endParaRPr lang="es-EC"/>
        </a:p>
      </dgm:t>
    </dgm:pt>
    <dgm:pt modelId="{7FC7355E-977E-4D85-8E4C-327C5A110AF4}" type="pres">
      <dgm:prSet presAssocID="{5BEE97F1-2B76-4C66-A90F-2E119ED1743D}" presName="hierChild3" presStyleCnt="0"/>
      <dgm:spPr/>
    </dgm:pt>
    <dgm:pt modelId="{D6BBE4A5-D050-4A00-8259-77019E370C65}" type="pres">
      <dgm:prSet presAssocID="{156473FC-D4F0-4686-A5A4-E2D2C9A0FD3D}" presName="Name19" presStyleLbl="parChTrans1D3" presStyleIdx="3" presStyleCnt="6"/>
      <dgm:spPr/>
      <dgm:t>
        <a:bodyPr/>
        <a:lstStyle/>
        <a:p>
          <a:endParaRPr lang="es-EC"/>
        </a:p>
      </dgm:t>
    </dgm:pt>
    <dgm:pt modelId="{A722FCA4-3426-4A56-9F3B-85EBEA4199BD}" type="pres">
      <dgm:prSet presAssocID="{F09D0460-9681-4FEE-8F5C-AAEE69EC6CFA}" presName="Name21" presStyleCnt="0"/>
      <dgm:spPr/>
    </dgm:pt>
    <dgm:pt modelId="{DF0D9D89-FCA6-43F7-AE3A-CF770907249B}" type="pres">
      <dgm:prSet presAssocID="{F09D0460-9681-4FEE-8F5C-AAEE69EC6CFA}" presName="level2Shape" presStyleLbl="node3" presStyleIdx="3" presStyleCnt="6"/>
      <dgm:spPr/>
      <dgm:t>
        <a:bodyPr/>
        <a:lstStyle/>
        <a:p>
          <a:endParaRPr lang="es-EC"/>
        </a:p>
      </dgm:t>
    </dgm:pt>
    <dgm:pt modelId="{3FEA49FB-7C93-4AA5-B90B-92D6B46B2630}" type="pres">
      <dgm:prSet presAssocID="{F09D0460-9681-4FEE-8F5C-AAEE69EC6CFA}" presName="hierChild3" presStyleCnt="0"/>
      <dgm:spPr/>
    </dgm:pt>
    <dgm:pt modelId="{E974CEEE-2AD9-462C-BF65-0F308428A5B0}" type="pres">
      <dgm:prSet presAssocID="{3EF8C981-7BCD-4465-B598-C97E1A7A30E6}" presName="Name19" presStyleLbl="parChTrans1D3" presStyleIdx="4" presStyleCnt="6"/>
      <dgm:spPr/>
      <dgm:t>
        <a:bodyPr/>
        <a:lstStyle/>
        <a:p>
          <a:endParaRPr lang="es-EC"/>
        </a:p>
      </dgm:t>
    </dgm:pt>
    <dgm:pt modelId="{9CE00DAD-8FF0-4A4D-8ABE-0A4DCDD39F80}" type="pres">
      <dgm:prSet presAssocID="{BBB76040-F67E-42F3-8A95-026894E8E84E}" presName="Name21" presStyleCnt="0"/>
      <dgm:spPr/>
    </dgm:pt>
    <dgm:pt modelId="{65E803DE-E32E-4FEA-8964-31AA2208E65E}" type="pres">
      <dgm:prSet presAssocID="{BBB76040-F67E-42F3-8A95-026894E8E84E}" presName="level2Shape" presStyleLbl="node3" presStyleIdx="4" presStyleCnt="6"/>
      <dgm:spPr/>
      <dgm:t>
        <a:bodyPr/>
        <a:lstStyle/>
        <a:p>
          <a:endParaRPr lang="es-EC"/>
        </a:p>
      </dgm:t>
    </dgm:pt>
    <dgm:pt modelId="{FBC288FF-2A60-4385-812F-73B669E39BB1}" type="pres">
      <dgm:prSet presAssocID="{BBB76040-F67E-42F3-8A95-026894E8E84E}" presName="hierChild3" presStyleCnt="0"/>
      <dgm:spPr/>
    </dgm:pt>
    <dgm:pt modelId="{1E53BBEF-1795-44C3-9EF7-07BEA0D95F27}" type="pres">
      <dgm:prSet presAssocID="{E80EF532-F738-4740-8C07-2DFD11341B85}" presName="Name19" presStyleLbl="parChTrans1D3" presStyleIdx="5" presStyleCnt="6"/>
      <dgm:spPr/>
      <dgm:t>
        <a:bodyPr/>
        <a:lstStyle/>
        <a:p>
          <a:endParaRPr lang="es-EC"/>
        </a:p>
      </dgm:t>
    </dgm:pt>
    <dgm:pt modelId="{8A71928D-0352-457D-99CF-BFAE49EC8AE4}" type="pres">
      <dgm:prSet presAssocID="{93293127-DF32-4A32-8290-648C47D2EFCE}" presName="Name21" presStyleCnt="0"/>
      <dgm:spPr/>
    </dgm:pt>
    <dgm:pt modelId="{C7617E2D-AF81-4672-8DA3-74A6046869F5}" type="pres">
      <dgm:prSet presAssocID="{93293127-DF32-4A32-8290-648C47D2EFCE}" presName="level2Shape" presStyleLbl="node3" presStyleIdx="5" presStyleCnt="6"/>
      <dgm:spPr/>
      <dgm:t>
        <a:bodyPr/>
        <a:lstStyle/>
        <a:p>
          <a:endParaRPr lang="es-EC"/>
        </a:p>
      </dgm:t>
    </dgm:pt>
    <dgm:pt modelId="{3CF7A423-CBDC-4767-870C-E5D89AC5E42C}" type="pres">
      <dgm:prSet presAssocID="{93293127-DF32-4A32-8290-648C47D2EFCE}" presName="hierChild3" presStyleCnt="0"/>
      <dgm:spPr/>
    </dgm:pt>
    <dgm:pt modelId="{3E154BA6-8349-4634-ADFD-D08F330F4A7F}" type="pres">
      <dgm:prSet presAssocID="{5AB4859C-2C30-461D-AE00-38C562A27B5A}" presName="bgShapesFlow" presStyleCnt="0"/>
      <dgm:spPr/>
    </dgm:pt>
  </dgm:ptLst>
  <dgm:cxnLst>
    <dgm:cxn modelId="{1B5EC196-DCD3-4226-BBA2-299043FE30B4}" type="presOf" srcId="{3EF8C981-7BCD-4465-B598-C97E1A7A30E6}" destId="{E974CEEE-2AD9-462C-BF65-0F308428A5B0}" srcOrd="0" destOrd="0" presId="urn:microsoft.com/office/officeart/2005/8/layout/hierarchy6"/>
    <dgm:cxn modelId="{869CA42F-C4C9-407F-B102-8630A120F863}" type="presOf" srcId="{D67BA307-F12B-49B3-A201-AA0A4AC741D4}" destId="{7EFB2AA2-3274-4B56-A0FB-1B4D8EB32F90}" srcOrd="0" destOrd="0" presId="urn:microsoft.com/office/officeart/2005/8/layout/hierarchy6"/>
    <dgm:cxn modelId="{8392AC34-BF38-4635-A607-BF2B3D8DC416}" type="presOf" srcId="{B43819E8-29E2-4F29-8D04-94817645D9D0}" destId="{45F43BBA-1581-4C55-A7D5-39ED9FB4447A}" srcOrd="0" destOrd="0" presId="urn:microsoft.com/office/officeart/2005/8/layout/hierarchy6"/>
    <dgm:cxn modelId="{72140F03-3B87-4E31-A733-51D53F28B0F9}" type="presOf" srcId="{F8BB9E33-9BEA-4669-9CB4-842166B8A215}" destId="{FF5F231E-5A7A-472C-87CB-52A0773CB1B0}" srcOrd="0" destOrd="0" presId="urn:microsoft.com/office/officeart/2005/8/layout/hierarchy6"/>
    <dgm:cxn modelId="{BB03A707-F9FB-4366-8024-22893DB46DE4}" type="presOf" srcId="{F09D0460-9681-4FEE-8F5C-AAEE69EC6CFA}" destId="{DF0D9D89-FCA6-43F7-AE3A-CF770907249B}" srcOrd="0" destOrd="0" presId="urn:microsoft.com/office/officeart/2005/8/layout/hierarchy6"/>
    <dgm:cxn modelId="{E4F271A2-81CC-41C4-BB75-680B034EE26F}" type="presOf" srcId="{5BEE97F1-2B76-4C66-A90F-2E119ED1743D}" destId="{5F0194A8-C554-4E36-A9D9-7F4A3D7025E8}" srcOrd="0" destOrd="0" presId="urn:microsoft.com/office/officeart/2005/8/layout/hierarchy6"/>
    <dgm:cxn modelId="{D7818E97-DF5B-4335-8B64-F438E2BCDA5E}" srcId="{F8BB9E33-9BEA-4669-9CB4-842166B8A215}" destId="{14820146-C0F3-40EC-93EC-01B376F5FC1A}" srcOrd="1" destOrd="0" parTransId="{BBFC5559-EF27-462B-BCE4-3F223201F293}" sibTransId="{E4AEC2E8-FFF9-4FCC-99B3-A33D09E873D0}"/>
    <dgm:cxn modelId="{097C4F38-406C-4DDC-8003-65C190050161}" type="presOf" srcId="{BBFC5559-EF27-462B-BCE4-3F223201F293}" destId="{1BDDE852-0EAC-4644-A4D8-4E67C5C47ECA}" srcOrd="0" destOrd="0" presId="urn:microsoft.com/office/officeart/2005/8/layout/hierarchy6"/>
    <dgm:cxn modelId="{1793EC5E-7110-48F0-98E0-3BE55D9C771C}" type="presOf" srcId="{5AB4859C-2C30-461D-AE00-38C562A27B5A}" destId="{82E5E39C-DECA-4EC8-978D-3DF603AF8597}" srcOrd="0" destOrd="0" presId="urn:microsoft.com/office/officeart/2005/8/layout/hierarchy6"/>
    <dgm:cxn modelId="{E1E72A15-C56D-4767-AF84-B25F83EB32AB}" srcId="{F8BB9E33-9BEA-4669-9CB4-842166B8A215}" destId="{73B53663-E23D-44A0-83F6-358B17B7D88F}" srcOrd="2" destOrd="0" parTransId="{D67BA307-F12B-49B3-A201-AA0A4AC741D4}" sibTransId="{040121FB-6348-461C-B5CD-B317CE909E57}"/>
    <dgm:cxn modelId="{7E8B5099-2297-43C3-84AA-1ACD1B3EEBEE}" type="presOf" srcId="{E90C8BB3-6C83-43CD-B889-1F16553C67BB}" destId="{677C0E46-00E9-4C91-A62A-0DD95AE752A3}" srcOrd="0" destOrd="0" presId="urn:microsoft.com/office/officeart/2005/8/layout/hierarchy6"/>
    <dgm:cxn modelId="{E77A9251-6054-4C56-B637-BDDF5025FCC8}" type="presOf" srcId="{156473FC-D4F0-4686-A5A4-E2D2C9A0FD3D}" destId="{D6BBE4A5-D050-4A00-8259-77019E370C65}" srcOrd="0" destOrd="0" presId="urn:microsoft.com/office/officeart/2005/8/layout/hierarchy6"/>
    <dgm:cxn modelId="{7C60DA53-F4F1-464D-BFE6-87B97BFD89A9}" srcId="{5BEE97F1-2B76-4C66-A90F-2E119ED1743D}" destId="{93293127-DF32-4A32-8290-648C47D2EFCE}" srcOrd="2" destOrd="0" parTransId="{E80EF532-F738-4740-8C07-2DFD11341B85}" sibTransId="{1B113860-1DEA-4CC3-A0B4-DD2E84656887}"/>
    <dgm:cxn modelId="{A05B5AF9-5A3A-4889-AA35-5D3C92D5EBF2}" type="presOf" srcId="{B4408300-C5B4-4BE1-9D25-5BEAFD137AEE}" destId="{B3D7EC13-3C39-4578-B404-B3F00BB0A36C}" srcOrd="0" destOrd="0" presId="urn:microsoft.com/office/officeart/2005/8/layout/hierarchy6"/>
    <dgm:cxn modelId="{5C027F65-AC2B-421A-AA9E-554B9D70CCAC}" srcId="{5BEE97F1-2B76-4C66-A90F-2E119ED1743D}" destId="{F09D0460-9681-4FEE-8F5C-AAEE69EC6CFA}" srcOrd="0" destOrd="0" parTransId="{156473FC-D4F0-4686-A5A4-E2D2C9A0FD3D}" sibTransId="{B540EEAD-85B7-4D70-BB61-EFE29741EB7C}"/>
    <dgm:cxn modelId="{D1E11690-076F-4AF8-B47D-57B6F2A2EA04}" srcId="{E90C8BB3-6C83-43CD-B889-1F16553C67BB}" destId="{5BEE97F1-2B76-4C66-A90F-2E119ED1743D}" srcOrd="1" destOrd="0" parTransId="{B4408300-C5B4-4BE1-9D25-5BEAFD137AEE}" sibTransId="{C83118B8-8C83-4739-A1C9-22D491BDEA38}"/>
    <dgm:cxn modelId="{311A97D7-037F-4944-AFE3-9C48A0929875}" type="presOf" srcId="{B4037E37-BB51-4CC2-BE4A-76DD42085FA0}" destId="{19CC5F88-A8F5-4043-AA34-0DB499F465F5}" srcOrd="0" destOrd="0" presId="urn:microsoft.com/office/officeart/2005/8/layout/hierarchy6"/>
    <dgm:cxn modelId="{F2959FEE-D553-4410-BCA0-D3B697C4999F}" srcId="{5AB4859C-2C30-461D-AE00-38C562A27B5A}" destId="{E90C8BB3-6C83-43CD-B889-1F16553C67BB}" srcOrd="0" destOrd="0" parTransId="{B7326305-A092-4507-A3F2-423C7187D917}" sibTransId="{FBC40487-B594-4FF0-B1DD-9C343A1D664E}"/>
    <dgm:cxn modelId="{4601AEDE-72EA-4A3F-B1F4-2236A1BB4B35}" type="presOf" srcId="{14820146-C0F3-40EC-93EC-01B376F5FC1A}" destId="{61F8F99F-FA85-4BBB-81D4-4F03C3CE0AD4}" srcOrd="0" destOrd="0" presId="urn:microsoft.com/office/officeart/2005/8/layout/hierarchy6"/>
    <dgm:cxn modelId="{8E5AD77A-7B23-48D6-95C5-C27FD3E79D86}" type="presOf" srcId="{73B53663-E23D-44A0-83F6-358B17B7D88F}" destId="{C9DAD557-8F7B-44DF-9F1A-DE109F79AD93}" srcOrd="0" destOrd="0" presId="urn:microsoft.com/office/officeart/2005/8/layout/hierarchy6"/>
    <dgm:cxn modelId="{882997AE-C666-45B1-B007-2A0AA3FF097B}" type="presOf" srcId="{BBB76040-F67E-42F3-8A95-026894E8E84E}" destId="{65E803DE-E32E-4FEA-8964-31AA2208E65E}" srcOrd="0" destOrd="0" presId="urn:microsoft.com/office/officeart/2005/8/layout/hierarchy6"/>
    <dgm:cxn modelId="{DEE46601-27FE-4813-843F-86C40C7EC556}" srcId="{E90C8BB3-6C83-43CD-B889-1F16553C67BB}" destId="{F8BB9E33-9BEA-4669-9CB4-842166B8A215}" srcOrd="0" destOrd="0" parTransId="{B4037E37-BB51-4CC2-BE4A-76DD42085FA0}" sibTransId="{0F9981DD-51D3-4205-B42D-90F3A62E6E08}"/>
    <dgm:cxn modelId="{75147E0C-474B-49B5-8482-77CF1660828D}" srcId="{F8BB9E33-9BEA-4669-9CB4-842166B8A215}" destId="{B43819E8-29E2-4F29-8D04-94817645D9D0}" srcOrd="0" destOrd="0" parTransId="{EAECB199-E037-437C-A6A1-F24DF3DCB671}" sibTransId="{6D8A7758-A0C8-489C-A3DD-6CA448D1C906}"/>
    <dgm:cxn modelId="{28E72DE5-C77B-4CFA-BB35-6B40BC97390D}" type="presOf" srcId="{E80EF532-F738-4740-8C07-2DFD11341B85}" destId="{1E53BBEF-1795-44C3-9EF7-07BEA0D95F27}" srcOrd="0" destOrd="0" presId="urn:microsoft.com/office/officeart/2005/8/layout/hierarchy6"/>
    <dgm:cxn modelId="{383D83E8-2CE0-4EB5-9D13-CC75BA41BB2F}" type="presOf" srcId="{EAECB199-E037-437C-A6A1-F24DF3DCB671}" destId="{4F2FA5EF-5888-4638-8207-94D6C62863CA}" srcOrd="0" destOrd="0" presId="urn:microsoft.com/office/officeart/2005/8/layout/hierarchy6"/>
    <dgm:cxn modelId="{2EAD9F36-39AB-4B3D-857D-31F20951D146}" type="presOf" srcId="{93293127-DF32-4A32-8290-648C47D2EFCE}" destId="{C7617E2D-AF81-4672-8DA3-74A6046869F5}" srcOrd="0" destOrd="0" presId="urn:microsoft.com/office/officeart/2005/8/layout/hierarchy6"/>
    <dgm:cxn modelId="{5B0B88C6-9F2A-4D01-BBC2-2938261C7CD6}" srcId="{5BEE97F1-2B76-4C66-A90F-2E119ED1743D}" destId="{BBB76040-F67E-42F3-8A95-026894E8E84E}" srcOrd="1" destOrd="0" parTransId="{3EF8C981-7BCD-4465-B598-C97E1A7A30E6}" sibTransId="{01E3E5A8-F75B-4613-8BE5-B55E8AE5A249}"/>
    <dgm:cxn modelId="{BA44199E-184F-4D51-96D2-CB2EBAAC01B8}" type="presParOf" srcId="{82E5E39C-DECA-4EC8-978D-3DF603AF8597}" destId="{4B1A1FAA-BF20-4715-AD00-7D9F363AA19A}" srcOrd="0" destOrd="0" presId="urn:microsoft.com/office/officeart/2005/8/layout/hierarchy6"/>
    <dgm:cxn modelId="{210D6DD1-83E0-4FE4-939E-32542A73ED28}" type="presParOf" srcId="{4B1A1FAA-BF20-4715-AD00-7D9F363AA19A}" destId="{398A7D2F-8854-49B8-9CC1-606DD5BABF6E}" srcOrd="0" destOrd="0" presId="urn:microsoft.com/office/officeart/2005/8/layout/hierarchy6"/>
    <dgm:cxn modelId="{11A2E424-D198-430C-8E4B-11965CC19CDC}" type="presParOf" srcId="{398A7D2F-8854-49B8-9CC1-606DD5BABF6E}" destId="{F8BAE40A-89ED-4B73-A580-9F7D4D654107}" srcOrd="0" destOrd="0" presId="urn:microsoft.com/office/officeart/2005/8/layout/hierarchy6"/>
    <dgm:cxn modelId="{9474AE82-82C7-4A81-A10C-43DDDC87A531}" type="presParOf" srcId="{F8BAE40A-89ED-4B73-A580-9F7D4D654107}" destId="{677C0E46-00E9-4C91-A62A-0DD95AE752A3}" srcOrd="0" destOrd="0" presId="urn:microsoft.com/office/officeart/2005/8/layout/hierarchy6"/>
    <dgm:cxn modelId="{4ACAEE4D-0451-4F58-B383-28EA055F79FB}" type="presParOf" srcId="{F8BAE40A-89ED-4B73-A580-9F7D4D654107}" destId="{EC95B972-30AD-4755-85DF-C8FB037FA244}" srcOrd="1" destOrd="0" presId="urn:microsoft.com/office/officeart/2005/8/layout/hierarchy6"/>
    <dgm:cxn modelId="{1F88818D-AF99-439E-8E16-33FAF1811512}" type="presParOf" srcId="{EC95B972-30AD-4755-85DF-C8FB037FA244}" destId="{19CC5F88-A8F5-4043-AA34-0DB499F465F5}" srcOrd="0" destOrd="0" presId="urn:microsoft.com/office/officeart/2005/8/layout/hierarchy6"/>
    <dgm:cxn modelId="{06165F0F-7AF8-416A-BBD3-8D83D9B1F356}" type="presParOf" srcId="{EC95B972-30AD-4755-85DF-C8FB037FA244}" destId="{FDECCE54-2F49-4A2F-893C-CC56D30989BE}" srcOrd="1" destOrd="0" presId="urn:microsoft.com/office/officeart/2005/8/layout/hierarchy6"/>
    <dgm:cxn modelId="{3E5988C5-57C2-45DE-993E-45E8730FE566}" type="presParOf" srcId="{FDECCE54-2F49-4A2F-893C-CC56D30989BE}" destId="{FF5F231E-5A7A-472C-87CB-52A0773CB1B0}" srcOrd="0" destOrd="0" presId="urn:microsoft.com/office/officeart/2005/8/layout/hierarchy6"/>
    <dgm:cxn modelId="{8B1E53E5-C13E-4DD0-BFCD-B0ACC1244DFF}" type="presParOf" srcId="{FDECCE54-2F49-4A2F-893C-CC56D30989BE}" destId="{01495839-7645-4427-8023-53BB561C0370}" srcOrd="1" destOrd="0" presId="urn:microsoft.com/office/officeart/2005/8/layout/hierarchy6"/>
    <dgm:cxn modelId="{0131803B-8436-4F68-B5FB-A1DA1088F2EC}" type="presParOf" srcId="{01495839-7645-4427-8023-53BB561C0370}" destId="{4F2FA5EF-5888-4638-8207-94D6C62863CA}" srcOrd="0" destOrd="0" presId="urn:microsoft.com/office/officeart/2005/8/layout/hierarchy6"/>
    <dgm:cxn modelId="{BC0B9ADA-F6E1-474F-9D5C-013A9ABE80B9}" type="presParOf" srcId="{01495839-7645-4427-8023-53BB561C0370}" destId="{FAD56284-BA5E-4B7E-808C-4E03FD85E685}" srcOrd="1" destOrd="0" presId="urn:microsoft.com/office/officeart/2005/8/layout/hierarchy6"/>
    <dgm:cxn modelId="{49B28B0B-1C32-4A36-BC47-B1C28A8CF7C7}" type="presParOf" srcId="{FAD56284-BA5E-4B7E-808C-4E03FD85E685}" destId="{45F43BBA-1581-4C55-A7D5-39ED9FB4447A}" srcOrd="0" destOrd="0" presId="urn:microsoft.com/office/officeart/2005/8/layout/hierarchy6"/>
    <dgm:cxn modelId="{B8017804-E507-4D63-8872-E6B157E8B365}" type="presParOf" srcId="{FAD56284-BA5E-4B7E-808C-4E03FD85E685}" destId="{40408E06-AF85-47DE-99A3-75AF9E7A96AB}" srcOrd="1" destOrd="0" presId="urn:microsoft.com/office/officeart/2005/8/layout/hierarchy6"/>
    <dgm:cxn modelId="{18669D41-A763-4B7A-AAFB-85D914ABD496}" type="presParOf" srcId="{01495839-7645-4427-8023-53BB561C0370}" destId="{1BDDE852-0EAC-4644-A4D8-4E67C5C47ECA}" srcOrd="2" destOrd="0" presId="urn:microsoft.com/office/officeart/2005/8/layout/hierarchy6"/>
    <dgm:cxn modelId="{39934A14-BC84-4DF3-8E41-E0C80FB6737C}" type="presParOf" srcId="{01495839-7645-4427-8023-53BB561C0370}" destId="{86E5936A-A3AA-4E53-944D-A08FADD7D232}" srcOrd="3" destOrd="0" presId="urn:microsoft.com/office/officeart/2005/8/layout/hierarchy6"/>
    <dgm:cxn modelId="{6B1D4990-0FF7-4AEE-A2D5-0868665ACA4F}" type="presParOf" srcId="{86E5936A-A3AA-4E53-944D-A08FADD7D232}" destId="{61F8F99F-FA85-4BBB-81D4-4F03C3CE0AD4}" srcOrd="0" destOrd="0" presId="urn:microsoft.com/office/officeart/2005/8/layout/hierarchy6"/>
    <dgm:cxn modelId="{84F257DF-D78E-420B-A187-B58941061911}" type="presParOf" srcId="{86E5936A-A3AA-4E53-944D-A08FADD7D232}" destId="{C300F4D5-9108-4489-972A-D6C6F211DD36}" srcOrd="1" destOrd="0" presId="urn:microsoft.com/office/officeart/2005/8/layout/hierarchy6"/>
    <dgm:cxn modelId="{DF86EA60-54B7-4A80-A25B-4F7BC6A4AD90}" type="presParOf" srcId="{01495839-7645-4427-8023-53BB561C0370}" destId="{7EFB2AA2-3274-4B56-A0FB-1B4D8EB32F90}" srcOrd="4" destOrd="0" presId="urn:microsoft.com/office/officeart/2005/8/layout/hierarchy6"/>
    <dgm:cxn modelId="{349BD360-B70C-40E7-830A-F58D32D8B7D1}" type="presParOf" srcId="{01495839-7645-4427-8023-53BB561C0370}" destId="{59470154-DDB2-4FC1-816A-5C0E20984DA9}" srcOrd="5" destOrd="0" presId="urn:microsoft.com/office/officeart/2005/8/layout/hierarchy6"/>
    <dgm:cxn modelId="{A62413A6-A9E0-4813-B56A-2B6551EB5D60}" type="presParOf" srcId="{59470154-DDB2-4FC1-816A-5C0E20984DA9}" destId="{C9DAD557-8F7B-44DF-9F1A-DE109F79AD93}" srcOrd="0" destOrd="0" presId="urn:microsoft.com/office/officeart/2005/8/layout/hierarchy6"/>
    <dgm:cxn modelId="{503AEC47-F3BF-40E6-9032-9E0B4F7A03EB}" type="presParOf" srcId="{59470154-DDB2-4FC1-816A-5C0E20984DA9}" destId="{8DBEEAC8-92EC-40FF-8A25-CFA1F855783B}" srcOrd="1" destOrd="0" presId="urn:microsoft.com/office/officeart/2005/8/layout/hierarchy6"/>
    <dgm:cxn modelId="{514BDBA9-60D0-41A7-9A97-7A909B21C748}" type="presParOf" srcId="{EC95B972-30AD-4755-85DF-C8FB037FA244}" destId="{B3D7EC13-3C39-4578-B404-B3F00BB0A36C}" srcOrd="2" destOrd="0" presId="urn:microsoft.com/office/officeart/2005/8/layout/hierarchy6"/>
    <dgm:cxn modelId="{4B269739-96E0-40DE-9D31-AEAE71549165}" type="presParOf" srcId="{EC95B972-30AD-4755-85DF-C8FB037FA244}" destId="{DC6FDA68-8599-4E4F-9CEE-AAA3D1074288}" srcOrd="3" destOrd="0" presId="urn:microsoft.com/office/officeart/2005/8/layout/hierarchy6"/>
    <dgm:cxn modelId="{E6A502B4-CF73-4978-973B-D070EC8B05E4}" type="presParOf" srcId="{DC6FDA68-8599-4E4F-9CEE-AAA3D1074288}" destId="{5F0194A8-C554-4E36-A9D9-7F4A3D7025E8}" srcOrd="0" destOrd="0" presId="urn:microsoft.com/office/officeart/2005/8/layout/hierarchy6"/>
    <dgm:cxn modelId="{55D7857B-10DE-4BB1-A731-819D887F7F4E}" type="presParOf" srcId="{DC6FDA68-8599-4E4F-9CEE-AAA3D1074288}" destId="{7FC7355E-977E-4D85-8E4C-327C5A110AF4}" srcOrd="1" destOrd="0" presId="urn:microsoft.com/office/officeart/2005/8/layout/hierarchy6"/>
    <dgm:cxn modelId="{F05999B8-D2D3-4621-B968-7D48EE968E1B}" type="presParOf" srcId="{7FC7355E-977E-4D85-8E4C-327C5A110AF4}" destId="{D6BBE4A5-D050-4A00-8259-77019E370C65}" srcOrd="0" destOrd="0" presId="urn:microsoft.com/office/officeart/2005/8/layout/hierarchy6"/>
    <dgm:cxn modelId="{F7D345FD-89D3-4348-BD0E-EC6DF14DF492}" type="presParOf" srcId="{7FC7355E-977E-4D85-8E4C-327C5A110AF4}" destId="{A722FCA4-3426-4A56-9F3B-85EBEA4199BD}" srcOrd="1" destOrd="0" presId="urn:microsoft.com/office/officeart/2005/8/layout/hierarchy6"/>
    <dgm:cxn modelId="{4C250C51-C9CB-4891-A38B-47480F55DF14}" type="presParOf" srcId="{A722FCA4-3426-4A56-9F3B-85EBEA4199BD}" destId="{DF0D9D89-FCA6-43F7-AE3A-CF770907249B}" srcOrd="0" destOrd="0" presId="urn:microsoft.com/office/officeart/2005/8/layout/hierarchy6"/>
    <dgm:cxn modelId="{689144F5-6841-4E21-A558-F7A4BAA9EA87}" type="presParOf" srcId="{A722FCA4-3426-4A56-9F3B-85EBEA4199BD}" destId="{3FEA49FB-7C93-4AA5-B90B-92D6B46B2630}" srcOrd="1" destOrd="0" presId="urn:microsoft.com/office/officeart/2005/8/layout/hierarchy6"/>
    <dgm:cxn modelId="{1621AB7E-23B0-4B15-9B94-8FF4BB3A23FA}" type="presParOf" srcId="{7FC7355E-977E-4D85-8E4C-327C5A110AF4}" destId="{E974CEEE-2AD9-462C-BF65-0F308428A5B0}" srcOrd="2" destOrd="0" presId="urn:microsoft.com/office/officeart/2005/8/layout/hierarchy6"/>
    <dgm:cxn modelId="{01FCF783-BA14-4971-9173-3E8E2E127A5E}" type="presParOf" srcId="{7FC7355E-977E-4D85-8E4C-327C5A110AF4}" destId="{9CE00DAD-8FF0-4A4D-8ABE-0A4DCDD39F80}" srcOrd="3" destOrd="0" presId="urn:microsoft.com/office/officeart/2005/8/layout/hierarchy6"/>
    <dgm:cxn modelId="{7D9EDA0B-B9C5-45AA-BB06-AC0DEDE5C90D}" type="presParOf" srcId="{9CE00DAD-8FF0-4A4D-8ABE-0A4DCDD39F80}" destId="{65E803DE-E32E-4FEA-8964-31AA2208E65E}" srcOrd="0" destOrd="0" presId="urn:microsoft.com/office/officeart/2005/8/layout/hierarchy6"/>
    <dgm:cxn modelId="{F9DCC167-5FE7-411D-B346-E85F7DDA9974}" type="presParOf" srcId="{9CE00DAD-8FF0-4A4D-8ABE-0A4DCDD39F80}" destId="{FBC288FF-2A60-4385-812F-73B669E39BB1}" srcOrd="1" destOrd="0" presId="urn:microsoft.com/office/officeart/2005/8/layout/hierarchy6"/>
    <dgm:cxn modelId="{06126A1E-913C-4B0C-8C97-7B148D80FBFA}" type="presParOf" srcId="{7FC7355E-977E-4D85-8E4C-327C5A110AF4}" destId="{1E53BBEF-1795-44C3-9EF7-07BEA0D95F27}" srcOrd="4" destOrd="0" presId="urn:microsoft.com/office/officeart/2005/8/layout/hierarchy6"/>
    <dgm:cxn modelId="{C07B4D4C-B587-4FBE-ABC5-30F9685E5C7E}" type="presParOf" srcId="{7FC7355E-977E-4D85-8E4C-327C5A110AF4}" destId="{8A71928D-0352-457D-99CF-BFAE49EC8AE4}" srcOrd="5" destOrd="0" presId="urn:microsoft.com/office/officeart/2005/8/layout/hierarchy6"/>
    <dgm:cxn modelId="{05A28379-6388-4AD3-BE61-839E1053F2D4}" type="presParOf" srcId="{8A71928D-0352-457D-99CF-BFAE49EC8AE4}" destId="{C7617E2D-AF81-4672-8DA3-74A6046869F5}" srcOrd="0" destOrd="0" presId="urn:microsoft.com/office/officeart/2005/8/layout/hierarchy6"/>
    <dgm:cxn modelId="{6A699928-64EA-4939-9EB5-7F47C3BA347F}" type="presParOf" srcId="{8A71928D-0352-457D-99CF-BFAE49EC8AE4}" destId="{3CF7A423-CBDC-4767-870C-E5D89AC5E42C}" srcOrd="1" destOrd="0" presId="urn:microsoft.com/office/officeart/2005/8/layout/hierarchy6"/>
    <dgm:cxn modelId="{D1296128-18CC-45CF-81FD-E53B157AF1EC}" type="presParOf" srcId="{82E5E39C-DECA-4EC8-978D-3DF603AF8597}" destId="{3E154BA6-8349-4634-ADFD-D08F330F4A7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6B80FC-9783-4CF2-A090-A731C30EF35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9F8F9AE-1E3D-4EFB-A9C0-EFB6DBB3BB88}">
      <dgm:prSet phldrT="[Texto]" custT="1"/>
      <dgm:spPr/>
      <dgm:t>
        <a:bodyPr/>
        <a:lstStyle/>
        <a:p>
          <a:r>
            <a:rPr lang="es-ES" sz="2000" dirty="0"/>
            <a:t>Polímeros</a:t>
          </a:r>
          <a:endParaRPr lang="es-EC" sz="2000" dirty="0"/>
        </a:p>
      </dgm:t>
    </dgm:pt>
    <dgm:pt modelId="{726DCD7E-FD09-41F2-8269-2A1F8C49DCBD}" type="parTrans" cxnId="{ECB7FEA1-32B6-414F-8629-D3726CF41085}">
      <dgm:prSet/>
      <dgm:spPr/>
      <dgm:t>
        <a:bodyPr/>
        <a:lstStyle/>
        <a:p>
          <a:endParaRPr lang="es-EC"/>
        </a:p>
      </dgm:t>
    </dgm:pt>
    <dgm:pt modelId="{2B7689E0-592C-4E3D-856B-228ABEB66054}" type="sibTrans" cxnId="{ECB7FEA1-32B6-414F-8629-D3726CF41085}">
      <dgm:prSet/>
      <dgm:spPr/>
      <dgm:t>
        <a:bodyPr/>
        <a:lstStyle/>
        <a:p>
          <a:endParaRPr lang="es-EC"/>
        </a:p>
      </dgm:t>
    </dgm:pt>
    <dgm:pt modelId="{84348B8F-FCD6-42BA-8CC8-0ADB5F2EEB6C}">
      <dgm:prSet phldrT="[Texto]" custT="1"/>
      <dgm:spPr/>
      <dgm:t>
        <a:bodyPr/>
        <a:lstStyle/>
        <a:p>
          <a:r>
            <a:rPr lang="es-ES" sz="2000" dirty="0"/>
            <a:t>Sintéticos</a:t>
          </a:r>
          <a:endParaRPr lang="es-EC" sz="2000" dirty="0"/>
        </a:p>
      </dgm:t>
    </dgm:pt>
    <dgm:pt modelId="{4CCBC022-7A31-45B0-8BFF-F76B583F238D}" type="parTrans" cxnId="{7B96B47D-0644-4B98-977B-9B771CCA2F03}">
      <dgm:prSet/>
      <dgm:spPr/>
      <dgm:t>
        <a:bodyPr/>
        <a:lstStyle/>
        <a:p>
          <a:endParaRPr lang="es-EC"/>
        </a:p>
      </dgm:t>
    </dgm:pt>
    <dgm:pt modelId="{F6D202ED-9469-44D7-B655-4DB70386293E}" type="sibTrans" cxnId="{7B96B47D-0644-4B98-977B-9B771CCA2F03}">
      <dgm:prSet/>
      <dgm:spPr/>
      <dgm:t>
        <a:bodyPr/>
        <a:lstStyle/>
        <a:p>
          <a:endParaRPr lang="es-EC"/>
        </a:p>
      </dgm:t>
    </dgm:pt>
    <dgm:pt modelId="{9EC156A0-126C-4B8A-812B-C5D0EE5AAA2A}">
      <dgm:prSet phldrT="[Texto]" custT="1"/>
      <dgm:spPr/>
      <dgm:t>
        <a:bodyPr/>
        <a:lstStyle/>
        <a:p>
          <a:r>
            <a:rPr lang="es-ES" sz="2000" dirty="0"/>
            <a:t>Naturales</a:t>
          </a:r>
          <a:endParaRPr lang="es-EC" sz="2000" dirty="0"/>
        </a:p>
      </dgm:t>
    </dgm:pt>
    <dgm:pt modelId="{2593E2FE-8FBD-4D95-9801-06CC2B17E723}" type="parTrans" cxnId="{1351A2B6-8465-48C8-9FAC-15ED8EFD5807}">
      <dgm:prSet/>
      <dgm:spPr/>
      <dgm:t>
        <a:bodyPr/>
        <a:lstStyle/>
        <a:p>
          <a:endParaRPr lang="es-EC"/>
        </a:p>
      </dgm:t>
    </dgm:pt>
    <dgm:pt modelId="{2ED26457-8235-49C1-A717-D4EED4F5F65A}" type="sibTrans" cxnId="{1351A2B6-8465-48C8-9FAC-15ED8EFD5807}">
      <dgm:prSet/>
      <dgm:spPr/>
      <dgm:t>
        <a:bodyPr/>
        <a:lstStyle/>
        <a:p>
          <a:endParaRPr lang="es-EC"/>
        </a:p>
      </dgm:t>
    </dgm:pt>
    <dgm:pt modelId="{76B3FDDE-E452-4EBC-B9D6-0B96DD7DB8F4}">
      <dgm:prSet phldrT="[Texto]" custT="1"/>
      <dgm:spPr/>
      <dgm:t>
        <a:bodyPr/>
        <a:lstStyle/>
        <a:p>
          <a:r>
            <a:rPr lang="es-ES" sz="2000" dirty="0"/>
            <a:t>PLA</a:t>
          </a:r>
          <a:endParaRPr lang="es-EC" sz="2000" dirty="0"/>
        </a:p>
      </dgm:t>
    </dgm:pt>
    <dgm:pt modelId="{B2364CE9-2947-40AB-A768-E091051D1305}" type="parTrans" cxnId="{CB60DE75-E1F2-45B3-956C-DBC0C75F7326}">
      <dgm:prSet/>
      <dgm:spPr/>
      <dgm:t>
        <a:bodyPr/>
        <a:lstStyle/>
        <a:p>
          <a:endParaRPr lang="es-EC"/>
        </a:p>
      </dgm:t>
    </dgm:pt>
    <dgm:pt modelId="{E8A539D6-D9B1-42E8-B600-DE43FFEBED0C}" type="sibTrans" cxnId="{CB60DE75-E1F2-45B3-956C-DBC0C75F7326}">
      <dgm:prSet/>
      <dgm:spPr/>
      <dgm:t>
        <a:bodyPr/>
        <a:lstStyle/>
        <a:p>
          <a:endParaRPr lang="es-EC"/>
        </a:p>
      </dgm:t>
    </dgm:pt>
    <dgm:pt modelId="{5236DE58-B897-4929-86B4-08082A28AE8E}">
      <dgm:prSet phldrT="[Texto]" custT="1"/>
      <dgm:spPr/>
      <dgm:t>
        <a:bodyPr/>
        <a:lstStyle/>
        <a:p>
          <a:r>
            <a:rPr lang="es-ES" sz="2000" dirty="0"/>
            <a:t>PLGA</a:t>
          </a:r>
        </a:p>
      </dgm:t>
    </dgm:pt>
    <dgm:pt modelId="{C50AEEC9-AC54-4EE9-9E7B-6C3C001A8A07}" type="parTrans" cxnId="{76CF7B14-8AC7-4C66-86A1-A6C2C4A89A2E}">
      <dgm:prSet/>
      <dgm:spPr/>
      <dgm:t>
        <a:bodyPr/>
        <a:lstStyle/>
        <a:p>
          <a:endParaRPr lang="es-EC"/>
        </a:p>
      </dgm:t>
    </dgm:pt>
    <dgm:pt modelId="{D3E227C4-D2F4-4AAC-BEFE-8F35EAFD4C67}" type="sibTrans" cxnId="{76CF7B14-8AC7-4C66-86A1-A6C2C4A89A2E}">
      <dgm:prSet/>
      <dgm:spPr/>
      <dgm:t>
        <a:bodyPr/>
        <a:lstStyle/>
        <a:p>
          <a:endParaRPr lang="es-EC"/>
        </a:p>
      </dgm:t>
    </dgm:pt>
    <dgm:pt modelId="{3BBBB8AA-5D28-4E1F-A9E0-DABE8E73C512}">
      <dgm:prSet phldrT="[Texto]" custT="1"/>
      <dgm:spPr/>
      <dgm:t>
        <a:bodyPr/>
        <a:lstStyle/>
        <a:p>
          <a:r>
            <a:rPr lang="es-ES" sz="2000" dirty="0"/>
            <a:t>PCL</a:t>
          </a:r>
        </a:p>
      </dgm:t>
    </dgm:pt>
    <dgm:pt modelId="{9CA28371-AFC6-4D0A-8A39-FF66E7BCCCAC}" type="parTrans" cxnId="{83BEF4E6-C054-4073-B253-17198E2EBE2E}">
      <dgm:prSet/>
      <dgm:spPr/>
      <dgm:t>
        <a:bodyPr/>
        <a:lstStyle/>
        <a:p>
          <a:endParaRPr lang="es-EC"/>
        </a:p>
      </dgm:t>
    </dgm:pt>
    <dgm:pt modelId="{6784CC25-8A32-4212-85F9-DB8655E8A3EC}" type="sibTrans" cxnId="{83BEF4E6-C054-4073-B253-17198E2EBE2E}">
      <dgm:prSet/>
      <dgm:spPr/>
      <dgm:t>
        <a:bodyPr/>
        <a:lstStyle/>
        <a:p>
          <a:endParaRPr lang="es-EC"/>
        </a:p>
      </dgm:t>
    </dgm:pt>
    <dgm:pt modelId="{F664D97C-EDA9-4B2E-B404-CDE27403F69D}">
      <dgm:prSet phldrT="[Texto]" custT="1"/>
      <dgm:spPr/>
      <dgm:t>
        <a:bodyPr/>
        <a:lstStyle/>
        <a:p>
          <a:r>
            <a:rPr lang="es-EC" sz="2000" dirty="0"/>
            <a:t>Ácido hialurónico</a:t>
          </a:r>
        </a:p>
      </dgm:t>
    </dgm:pt>
    <dgm:pt modelId="{6031F350-1B46-4A8A-B76A-EC89F85962AD}" type="parTrans" cxnId="{C7241587-4CC1-4101-9154-8E9B4F150AEE}">
      <dgm:prSet/>
      <dgm:spPr/>
      <dgm:t>
        <a:bodyPr/>
        <a:lstStyle/>
        <a:p>
          <a:endParaRPr lang="es-EC"/>
        </a:p>
      </dgm:t>
    </dgm:pt>
    <dgm:pt modelId="{1E7323EE-18B9-449A-92F0-0466ABA0C645}" type="sibTrans" cxnId="{C7241587-4CC1-4101-9154-8E9B4F150AEE}">
      <dgm:prSet/>
      <dgm:spPr/>
      <dgm:t>
        <a:bodyPr/>
        <a:lstStyle/>
        <a:p>
          <a:endParaRPr lang="es-EC"/>
        </a:p>
      </dgm:t>
    </dgm:pt>
    <dgm:pt modelId="{F88E0DF6-257B-49AF-80E0-ADE712F0D0C3}">
      <dgm:prSet phldrT="[Texto]" custT="1"/>
      <dgm:spPr/>
      <dgm:t>
        <a:bodyPr/>
        <a:lstStyle/>
        <a:p>
          <a:r>
            <a:rPr lang="es-ES" sz="2000" dirty="0"/>
            <a:t>Fibrina</a:t>
          </a:r>
          <a:endParaRPr lang="es-EC" sz="2000" dirty="0"/>
        </a:p>
      </dgm:t>
    </dgm:pt>
    <dgm:pt modelId="{7A196ACF-3C23-4A90-9D1F-28FDDB6457B4}" type="parTrans" cxnId="{CEC91EDD-BFD7-4B95-A641-C5595B9EE3B8}">
      <dgm:prSet/>
      <dgm:spPr/>
      <dgm:t>
        <a:bodyPr/>
        <a:lstStyle/>
        <a:p>
          <a:endParaRPr lang="es-EC"/>
        </a:p>
      </dgm:t>
    </dgm:pt>
    <dgm:pt modelId="{EBD278B5-298B-4303-A3E2-7B6797057D58}" type="sibTrans" cxnId="{CEC91EDD-BFD7-4B95-A641-C5595B9EE3B8}">
      <dgm:prSet/>
      <dgm:spPr/>
      <dgm:t>
        <a:bodyPr/>
        <a:lstStyle/>
        <a:p>
          <a:endParaRPr lang="es-EC"/>
        </a:p>
      </dgm:t>
    </dgm:pt>
    <dgm:pt modelId="{BCA8E57A-BC21-4580-AD13-ED0516B303DB}">
      <dgm:prSet phldrT="[Texto]" custT="1"/>
      <dgm:spPr/>
      <dgm:t>
        <a:bodyPr/>
        <a:lstStyle/>
        <a:p>
          <a:r>
            <a:rPr lang="es-ES" sz="2000" dirty="0"/>
            <a:t>Quitosano</a:t>
          </a:r>
          <a:endParaRPr lang="es-EC" sz="2000" dirty="0"/>
        </a:p>
      </dgm:t>
    </dgm:pt>
    <dgm:pt modelId="{456FF40D-11BA-4FD7-86E7-C03B53AC2D75}" type="parTrans" cxnId="{AD048B36-D412-4385-903D-99F059DEFB6D}">
      <dgm:prSet/>
      <dgm:spPr/>
      <dgm:t>
        <a:bodyPr/>
        <a:lstStyle/>
        <a:p>
          <a:endParaRPr lang="es-EC"/>
        </a:p>
      </dgm:t>
    </dgm:pt>
    <dgm:pt modelId="{69E2B399-6127-4D81-B51E-DDBDF0DE69F3}" type="sibTrans" cxnId="{AD048B36-D412-4385-903D-99F059DEFB6D}">
      <dgm:prSet/>
      <dgm:spPr/>
      <dgm:t>
        <a:bodyPr/>
        <a:lstStyle/>
        <a:p>
          <a:endParaRPr lang="es-EC"/>
        </a:p>
      </dgm:t>
    </dgm:pt>
    <dgm:pt modelId="{67BF89D6-5A49-49AA-AB7F-4B928A3CDC89}" type="pres">
      <dgm:prSet presAssocID="{136B80FC-9783-4CF2-A090-A731C30EF35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5BDAB37-0612-40B5-90E3-E2CD0AE66F15}" type="pres">
      <dgm:prSet presAssocID="{69F8F9AE-1E3D-4EFB-A9C0-EFB6DBB3BB88}" presName="root1" presStyleCnt="0"/>
      <dgm:spPr/>
    </dgm:pt>
    <dgm:pt modelId="{23B4FEE8-B7FE-4D7B-B4E5-8D896974B4A8}" type="pres">
      <dgm:prSet presAssocID="{69F8F9AE-1E3D-4EFB-A9C0-EFB6DBB3BB8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D1CED47-2612-4ABA-957D-18437989E0E2}" type="pres">
      <dgm:prSet presAssocID="{69F8F9AE-1E3D-4EFB-A9C0-EFB6DBB3BB88}" presName="level2hierChild" presStyleCnt="0"/>
      <dgm:spPr/>
    </dgm:pt>
    <dgm:pt modelId="{02C5AAE7-6B7E-4865-9006-DA83D19DE659}" type="pres">
      <dgm:prSet presAssocID="{4CCBC022-7A31-45B0-8BFF-F76B583F238D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A2CF70D2-0634-4633-87D3-5AAF2110E24D}" type="pres">
      <dgm:prSet presAssocID="{4CCBC022-7A31-45B0-8BFF-F76B583F238D}" presName="connTx" presStyleLbl="parChTrans1D2" presStyleIdx="0" presStyleCnt="2"/>
      <dgm:spPr/>
      <dgm:t>
        <a:bodyPr/>
        <a:lstStyle/>
        <a:p>
          <a:endParaRPr lang="es-EC"/>
        </a:p>
      </dgm:t>
    </dgm:pt>
    <dgm:pt modelId="{D18860AF-AA4C-4F8E-95D2-788127610A61}" type="pres">
      <dgm:prSet presAssocID="{84348B8F-FCD6-42BA-8CC8-0ADB5F2EEB6C}" presName="root2" presStyleCnt="0"/>
      <dgm:spPr/>
    </dgm:pt>
    <dgm:pt modelId="{402E4072-80AA-46FB-B644-C4D0E5D4BCB9}" type="pres">
      <dgm:prSet presAssocID="{84348B8F-FCD6-42BA-8CC8-0ADB5F2EEB6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ED2FC20-ED0F-4B8A-A229-757DA6D351D4}" type="pres">
      <dgm:prSet presAssocID="{84348B8F-FCD6-42BA-8CC8-0ADB5F2EEB6C}" presName="level3hierChild" presStyleCnt="0"/>
      <dgm:spPr/>
    </dgm:pt>
    <dgm:pt modelId="{D47F2D8F-1E70-477F-B6F7-7615A09E8704}" type="pres">
      <dgm:prSet presAssocID="{B2364CE9-2947-40AB-A768-E091051D1305}" presName="conn2-1" presStyleLbl="parChTrans1D3" presStyleIdx="0" presStyleCnt="6"/>
      <dgm:spPr/>
      <dgm:t>
        <a:bodyPr/>
        <a:lstStyle/>
        <a:p>
          <a:endParaRPr lang="es-EC"/>
        </a:p>
      </dgm:t>
    </dgm:pt>
    <dgm:pt modelId="{F75DC5F8-8FD5-4E38-A473-A9219A42B536}" type="pres">
      <dgm:prSet presAssocID="{B2364CE9-2947-40AB-A768-E091051D1305}" presName="connTx" presStyleLbl="parChTrans1D3" presStyleIdx="0" presStyleCnt="6"/>
      <dgm:spPr/>
      <dgm:t>
        <a:bodyPr/>
        <a:lstStyle/>
        <a:p>
          <a:endParaRPr lang="es-EC"/>
        </a:p>
      </dgm:t>
    </dgm:pt>
    <dgm:pt modelId="{8A7AF0BF-478C-4EE4-8FC4-A47C1B055108}" type="pres">
      <dgm:prSet presAssocID="{76B3FDDE-E452-4EBC-B9D6-0B96DD7DB8F4}" presName="root2" presStyleCnt="0"/>
      <dgm:spPr/>
    </dgm:pt>
    <dgm:pt modelId="{5224CFC3-4920-414B-8994-124091D8795B}" type="pres">
      <dgm:prSet presAssocID="{76B3FDDE-E452-4EBC-B9D6-0B96DD7DB8F4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6D67B4B-CECB-4E9A-B45B-E4D0DED499E4}" type="pres">
      <dgm:prSet presAssocID="{76B3FDDE-E452-4EBC-B9D6-0B96DD7DB8F4}" presName="level3hierChild" presStyleCnt="0"/>
      <dgm:spPr/>
    </dgm:pt>
    <dgm:pt modelId="{D62E557E-46C8-4806-AC1B-2CDC250CBCF9}" type="pres">
      <dgm:prSet presAssocID="{C50AEEC9-AC54-4EE9-9E7B-6C3C001A8A07}" presName="conn2-1" presStyleLbl="parChTrans1D3" presStyleIdx="1" presStyleCnt="6"/>
      <dgm:spPr/>
      <dgm:t>
        <a:bodyPr/>
        <a:lstStyle/>
        <a:p>
          <a:endParaRPr lang="es-EC"/>
        </a:p>
      </dgm:t>
    </dgm:pt>
    <dgm:pt modelId="{75BB940D-27C4-41DD-8DA5-E697BD72F692}" type="pres">
      <dgm:prSet presAssocID="{C50AEEC9-AC54-4EE9-9E7B-6C3C001A8A07}" presName="connTx" presStyleLbl="parChTrans1D3" presStyleIdx="1" presStyleCnt="6"/>
      <dgm:spPr/>
      <dgm:t>
        <a:bodyPr/>
        <a:lstStyle/>
        <a:p>
          <a:endParaRPr lang="es-EC"/>
        </a:p>
      </dgm:t>
    </dgm:pt>
    <dgm:pt modelId="{77902BFA-B22E-4119-8EF1-12D622F1ADE6}" type="pres">
      <dgm:prSet presAssocID="{5236DE58-B897-4929-86B4-08082A28AE8E}" presName="root2" presStyleCnt="0"/>
      <dgm:spPr/>
    </dgm:pt>
    <dgm:pt modelId="{5E4D187B-70A6-4BCD-BEED-858A6B893753}" type="pres">
      <dgm:prSet presAssocID="{5236DE58-B897-4929-86B4-08082A28AE8E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12A110E-4DBC-47CE-817A-93EE6EB659D7}" type="pres">
      <dgm:prSet presAssocID="{5236DE58-B897-4929-86B4-08082A28AE8E}" presName="level3hierChild" presStyleCnt="0"/>
      <dgm:spPr/>
    </dgm:pt>
    <dgm:pt modelId="{DEF6B5F4-24C0-4F32-A923-6E18AEB83289}" type="pres">
      <dgm:prSet presAssocID="{9CA28371-AFC6-4D0A-8A39-FF66E7BCCCAC}" presName="conn2-1" presStyleLbl="parChTrans1D3" presStyleIdx="2" presStyleCnt="6"/>
      <dgm:spPr/>
      <dgm:t>
        <a:bodyPr/>
        <a:lstStyle/>
        <a:p>
          <a:endParaRPr lang="es-EC"/>
        </a:p>
      </dgm:t>
    </dgm:pt>
    <dgm:pt modelId="{7F7DF1CC-57DA-439B-B707-689FA8005188}" type="pres">
      <dgm:prSet presAssocID="{9CA28371-AFC6-4D0A-8A39-FF66E7BCCCAC}" presName="connTx" presStyleLbl="parChTrans1D3" presStyleIdx="2" presStyleCnt="6"/>
      <dgm:spPr/>
      <dgm:t>
        <a:bodyPr/>
        <a:lstStyle/>
        <a:p>
          <a:endParaRPr lang="es-EC"/>
        </a:p>
      </dgm:t>
    </dgm:pt>
    <dgm:pt modelId="{5654E1CB-37CE-44FD-A66E-0069D0E8E219}" type="pres">
      <dgm:prSet presAssocID="{3BBBB8AA-5D28-4E1F-A9E0-DABE8E73C512}" presName="root2" presStyleCnt="0"/>
      <dgm:spPr/>
    </dgm:pt>
    <dgm:pt modelId="{F94A4955-8D15-4A1F-91FE-A85BDF8AB8CF}" type="pres">
      <dgm:prSet presAssocID="{3BBBB8AA-5D28-4E1F-A9E0-DABE8E73C512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F165920-51AD-4B8C-ABB3-4E7F3B49EA97}" type="pres">
      <dgm:prSet presAssocID="{3BBBB8AA-5D28-4E1F-A9E0-DABE8E73C512}" presName="level3hierChild" presStyleCnt="0"/>
      <dgm:spPr/>
    </dgm:pt>
    <dgm:pt modelId="{50661357-3FEC-4C64-BF27-5129C69C7F8D}" type="pres">
      <dgm:prSet presAssocID="{2593E2FE-8FBD-4D95-9801-06CC2B17E723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C1DEBF71-2FD2-43A8-9366-0158C1DDE93F}" type="pres">
      <dgm:prSet presAssocID="{2593E2FE-8FBD-4D95-9801-06CC2B17E723}" presName="connTx" presStyleLbl="parChTrans1D2" presStyleIdx="1" presStyleCnt="2"/>
      <dgm:spPr/>
      <dgm:t>
        <a:bodyPr/>
        <a:lstStyle/>
        <a:p>
          <a:endParaRPr lang="es-EC"/>
        </a:p>
      </dgm:t>
    </dgm:pt>
    <dgm:pt modelId="{42A141A1-7E6D-4B0D-8FB3-19643B453959}" type="pres">
      <dgm:prSet presAssocID="{9EC156A0-126C-4B8A-812B-C5D0EE5AAA2A}" presName="root2" presStyleCnt="0"/>
      <dgm:spPr/>
    </dgm:pt>
    <dgm:pt modelId="{19613F9F-D446-4260-9B24-F65A7D4CC0D3}" type="pres">
      <dgm:prSet presAssocID="{9EC156A0-126C-4B8A-812B-C5D0EE5AAA2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5367E97-DF1B-4ED0-B32F-80D786735770}" type="pres">
      <dgm:prSet presAssocID="{9EC156A0-126C-4B8A-812B-C5D0EE5AAA2A}" presName="level3hierChild" presStyleCnt="0"/>
      <dgm:spPr/>
    </dgm:pt>
    <dgm:pt modelId="{FA443ECE-FAD6-43F5-B1C9-5EF55CB061AF}" type="pres">
      <dgm:prSet presAssocID="{6031F350-1B46-4A8A-B76A-EC89F85962AD}" presName="conn2-1" presStyleLbl="parChTrans1D3" presStyleIdx="3" presStyleCnt="6"/>
      <dgm:spPr/>
      <dgm:t>
        <a:bodyPr/>
        <a:lstStyle/>
        <a:p>
          <a:endParaRPr lang="es-EC"/>
        </a:p>
      </dgm:t>
    </dgm:pt>
    <dgm:pt modelId="{6EE9946E-3101-4ECA-A370-FDDEC07D9C0B}" type="pres">
      <dgm:prSet presAssocID="{6031F350-1B46-4A8A-B76A-EC89F85962AD}" presName="connTx" presStyleLbl="parChTrans1D3" presStyleIdx="3" presStyleCnt="6"/>
      <dgm:spPr/>
      <dgm:t>
        <a:bodyPr/>
        <a:lstStyle/>
        <a:p>
          <a:endParaRPr lang="es-EC"/>
        </a:p>
      </dgm:t>
    </dgm:pt>
    <dgm:pt modelId="{A991C7F1-986B-4D69-AF1F-C533835828BA}" type="pres">
      <dgm:prSet presAssocID="{F664D97C-EDA9-4B2E-B404-CDE27403F69D}" presName="root2" presStyleCnt="0"/>
      <dgm:spPr/>
    </dgm:pt>
    <dgm:pt modelId="{901885B2-71D5-49C2-9072-29AD42BC43E3}" type="pres">
      <dgm:prSet presAssocID="{F664D97C-EDA9-4B2E-B404-CDE27403F69D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29E9B74-A103-4C00-A4B5-2686F5CD9394}" type="pres">
      <dgm:prSet presAssocID="{F664D97C-EDA9-4B2E-B404-CDE27403F69D}" presName="level3hierChild" presStyleCnt="0"/>
      <dgm:spPr/>
    </dgm:pt>
    <dgm:pt modelId="{C0254738-2EF4-4F4D-9395-88E0B91A4E53}" type="pres">
      <dgm:prSet presAssocID="{7A196ACF-3C23-4A90-9D1F-28FDDB6457B4}" presName="conn2-1" presStyleLbl="parChTrans1D3" presStyleIdx="4" presStyleCnt="6"/>
      <dgm:spPr/>
      <dgm:t>
        <a:bodyPr/>
        <a:lstStyle/>
        <a:p>
          <a:endParaRPr lang="es-EC"/>
        </a:p>
      </dgm:t>
    </dgm:pt>
    <dgm:pt modelId="{7D2FF0FF-AFAB-4A59-8C81-ADA3C72A2311}" type="pres">
      <dgm:prSet presAssocID="{7A196ACF-3C23-4A90-9D1F-28FDDB6457B4}" presName="connTx" presStyleLbl="parChTrans1D3" presStyleIdx="4" presStyleCnt="6"/>
      <dgm:spPr/>
      <dgm:t>
        <a:bodyPr/>
        <a:lstStyle/>
        <a:p>
          <a:endParaRPr lang="es-EC"/>
        </a:p>
      </dgm:t>
    </dgm:pt>
    <dgm:pt modelId="{09F335D7-8AFE-4ECD-AB3A-91A356AD25C4}" type="pres">
      <dgm:prSet presAssocID="{F88E0DF6-257B-49AF-80E0-ADE712F0D0C3}" presName="root2" presStyleCnt="0"/>
      <dgm:spPr/>
    </dgm:pt>
    <dgm:pt modelId="{17B273EA-CFD3-49FF-ABCA-E12DB76621EC}" type="pres">
      <dgm:prSet presAssocID="{F88E0DF6-257B-49AF-80E0-ADE712F0D0C3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6186683-07C0-4528-8E2A-84AD02E78373}" type="pres">
      <dgm:prSet presAssocID="{F88E0DF6-257B-49AF-80E0-ADE712F0D0C3}" presName="level3hierChild" presStyleCnt="0"/>
      <dgm:spPr/>
    </dgm:pt>
    <dgm:pt modelId="{0CE81F0C-C378-47A8-B5B2-5DF1FA669E8D}" type="pres">
      <dgm:prSet presAssocID="{456FF40D-11BA-4FD7-86E7-C03B53AC2D75}" presName="conn2-1" presStyleLbl="parChTrans1D3" presStyleIdx="5" presStyleCnt="6"/>
      <dgm:spPr/>
      <dgm:t>
        <a:bodyPr/>
        <a:lstStyle/>
        <a:p>
          <a:endParaRPr lang="es-EC"/>
        </a:p>
      </dgm:t>
    </dgm:pt>
    <dgm:pt modelId="{B4C965D9-CD01-48DA-8A4C-9A5E0687F961}" type="pres">
      <dgm:prSet presAssocID="{456FF40D-11BA-4FD7-86E7-C03B53AC2D75}" presName="connTx" presStyleLbl="parChTrans1D3" presStyleIdx="5" presStyleCnt="6"/>
      <dgm:spPr/>
      <dgm:t>
        <a:bodyPr/>
        <a:lstStyle/>
        <a:p>
          <a:endParaRPr lang="es-EC"/>
        </a:p>
      </dgm:t>
    </dgm:pt>
    <dgm:pt modelId="{EDEE5A68-4A30-42CE-8E6C-B26387A3F815}" type="pres">
      <dgm:prSet presAssocID="{BCA8E57A-BC21-4580-AD13-ED0516B303DB}" presName="root2" presStyleCnt="0"/>
      <dgm:spPr/>
    </dgm:pt>
    <dgm:pt modelId="{59E0822D-C710-438F-99EE-738984C3F67F}" type="pres">
      <dgm:prSet presAssocID="{BCA8E57A-BC21-4580-AD13-ED0516B303DB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1CDD765-B6F3-42BF-8303-173B6AD932A6}" type="pres">
      <dgm:prSet presAssocID="{BCA8E57A-BC21-4580-AD13-ED0516B303DB}" presName="level3hierChild" presStyleCnt="0"/>
      <dgm:spPr/>
    </dgm:pt>
  </dgm:ptLst>
  <dgm:cxnLst>
    <dgm:cxn modelId="{F630481C-ACE2-4559-B5C6-DEB8AD2CBC9F}" type="presOf" srcId="{4CCBC022-7A31-45B0-8BFF-F76B583F238D}" destId="{02C5AAE7-6B7E-4865-9006-DA83D19DE659}" srcOrd="0" destOrd="0" presId="urn:microsoft.com/office/officeart/2005/8/layout/hierarchy2"/>
    <dgm:cxn modelId="{F7F6825D-4423-4D5B-B467-C0258E21A265}" type="presOf" srcId="{6031F350-1B46-4A8A-B76A-EC89F85962AD}" destId="{FA443ECE-FAD6-43F5-B1C9-5EF55CB061AF}" srcOrd="0" destOrd="0" presId="urn:microsoft.com/office/officeart/2005/8/layout/hierarchy2"/>
    <dgm:cxn modelId="{413C6D97-9287-43BA-924C-070CF11131F9}" type="presOf" srcId="{9CA28371-AFC6-4D0A-8A39-FF66E7BCCCAC}" destId="{DEF6B5F4-24C0-4F32-A923-6E18AEB83289}" srcOrd="0" destOrd="0" presId="urn:microsoft.com/office/officeart/2005/8/layout/hierarchy2"/>
    <dgm:cxn modelId="{E1DE8246-EC71-4998-BF74-EAFD708F90B7}" type="presOf" srcId="{7A196ACF-3C23-4A90-9D1F-28FDDB6457B4}" destId="{C0254738-2EF4-4F4D-9395-88E0B91A4E53}" srcOrd="0" destOrd="0" presId="urn:microsoft.com/office/officeart/2005/8/layout/hierarchy2"/>
    <dgm:cxn modelId="{83ED3F24-9D72-40A9-852A-CA7BF9506317}" type="presOf" srcId="{F88E0DF6-257B-49AF-80E0-ADE712F0D0C3}" destId="{17B273EA-CFD3-49FF-ABCA-E12DB76621EC}" srcOrd="0" destOrd="0" presId="urn:microsoft.com/office/officeart/2005/8/layout/hierarchy2"/>
    <dgm:cxn modelId="{83BEF4E6-C054-4073-B253-17198E2EBE2E}" srcId="{84348B8F-FCD6-42BA-8CC8-0ADB5F2EEB6C}" destId="{3BBBB8AA-5D28-4E1F-A9E0-DABE8E73C512}" srcOrd="2" destOrd="0" parTransId="{9CA28371-AFC6-4D0A-8A39-FF66E7BCCCAC}" sibTransId="{6784CC25-8A32-4212-85F9-DB8655E8A3EC}"/>
    <dgm:cxn modelId="{AD048B36-D412-4385-903D-99F059DEFB6D}" srcId="{9EC156A0-126C-4B8A-812B-C5D0EE5AAA2A}" destId="{BCA8E57A-BC21-4580-AD13-ED0516B303DB}" srcOrd="2" destOrd="0" parTransId="{456FF40D-11BA-4FD7-86E7-C03B53AC2D75}" sibTransId="{69E2B399-6127-4D81-B51E-DDBDF0DE69F3}"/>
    <dgm:cxn modelId="{ECB7FEA1-32B6-414F-8629-D3726CF41085}" srcId="{136B80FC-9783-4CF2-A090-A731C30EF354}" destId="{69F8F9AE-1E3D-4EFB-A9C0-EFB6DBB3BB88}" srcOrd="0" destOrd="0" parTransId="{726DCD7E-FD09-41F2-8269-2A1F8C49DCBD}" sibTransId="{2B7689E0-592C-4E3D-856B-228ABEB66054}"/>
    <dgm:cxn modelId="{CEC91EDD-BFD7-4B95-A641-C5595B9EE3B8}" srcId="{9EC156A0-126C-4B8A-812B-C5D0EE5AAA2A}" destId="{F88E0DF6-257B-49AF-80E0-ADE712F0D0C3}" srcOrd="1" destOrd="0" parTransId="{7A196ACF-3C23-4A90-9D1F-28FDDB6457B4}" sibTransId="{EBD278B5-298B-4303-A3E2-7B6797057D58}"/>
    <dgm:cxn modelId="{9E01D72F-233F-467D-B165-0600F4C8ABF9}" type="presOf" srcId="{456FF40D-11BA-4FD7-86E7-C03B53AC2D75}" destId="{0CE81F0C-C378-47A8-B5B2-5DF1FA669E8D}" srcOrd="0" destOrd="0" presId="urn:microsoft.com/office/officeart/2005/8/layout/hierarchy2"/>
    <dgm:cxn modelId="{7B96B47D-0644-4B98-977B-9B771CCA2F03}" srcId="{69F8F9AE-1E3D-4EFB-A9C0-EFB6DBB3BB88}" destId="{84348B8F-FCD6-42BA-8CC8-0ADB5F2EEB6C}" srcOrd="0" destOrd="0" parTransId="{4CCBC022-7A31-45B0-8BFF-F76B583F238D}" sibTransId="{F6D202ED-9469-44D7-B655-4DB70386293E}"/>
    <dgm:cxn modelId="{5EC38838-ABDB-4439-99EC-BA93DCD7D223}" type="presOf" srcId="{B2364CE9-2947-40AB-A768-E091051D1305}" destId="{F75DC5F8-8FD5-4E38-A473-A9219A42B536}" srcOrd="1" destOrd="0" presId="urn:microsoft.com/office/officeart/2005/8/layout/hierarchy2"/>
    <dgm:cxn modelId="{C30F1181-99BE-45D2-B415-CAE5C5D05EB6}" type="presOf" srcId="{B2364CE9-2947-40AB-A768-E091051D1305}" destId="{D47F2D8F-1E70-477F-B6F7-7615A09E8704}" srcOrd="0" destOrd="0" presId="urn:microsoft.com/office/officeart/2005/8/layout/hierarchy2"/>
    <dgm:cxn modelId="{17FD658C-4666-4082-88CE-458EF3B682AD}" type="presOf" srcId="{2593E2FE-8FBD-4D95-9801-06CC2B17E723}" destId="{C1DEBF71-2FD2-43A8-9366-0158C1DDE93F}" srcOrd="1" destOrd="0" presId="urn:microsoft.com/office/officeart/2005/8/layout/hierarchy2"/>
    <dgm:cxn modelId="{CB60DE75-E1F2-45B3-956C-DBC0C75F7326}" srcId="{84348B8F-FCD6-42BA-8CC8-0ADB5F2EEB6C}" destId="{76B3FDDE-E452-4EBC-B9D6-0B96DD7DB8F4}" srcOrd="0" destOrd="0" parTransId="{B2364CE9-2947-40AB-A768-E091051D1305}" sibTransId="{E8A539D6-D9B1-42E8-B600-DE43FFEBED0C}"/>
    <dgm:cxn modelId="{D11E890B-3C89-4D52-BE69-2F0DE7191251}" type="presOf" srcId="{BCA8E57A-BC21-4580-AD13-ED0516B303DB}" destId="{59E0822D-C710-438F-99EE-738984C3F67F}" srcOrd="0" destOrd="0" presId="urn:microsoft.com/office/officeart/2005/8/layout/hierarchy2"/>
    <dgm:cxn modelId="{4F70010F-2B80-401A-B825-505FE8641D3E}" type="presOf" srcId="{C50AEEC9-AC54-4EE9-9E7B-6C3C001A8A07}" destId="{D62E557E-46C8-4806-AC1B-2CDC250CBCF9}" srcOrd="0" destOrd="0" presId="urn:microsoft.com/office/officeart/2005/8/layout/hierarchy2"/>
    <dgm:cxn modelId="{1351A2B6-8465-48C8-9FAC-15ED8EFD5807}" srcId="{69F8F9AE-1E3D-4EFB-A9C0-EFB6DBB3BB88}" destId="{9EC156A0-126C-4B8A-812B-C5D0EE5AAA2A}" srcOrd="1" destOrd="0" parTransId="{2593E2FE-8FBD-4D95-9801-06CC2B17E723}" sibTransId="{2ED26457-8235-49C1-A717-D4EED4F5F65A}"/>
    <dgm:cxn modelId="{3942A2FE-C433-4FE5-AD70-05108A10523C}" type="presOf" srcId="{5236DE58-B897-4929-86B4-08082A28AE8E}" destId="{5E4D187B-70A6-4BCD-BEED-858A6B893753}" srcOrd="0" destOrd="0" presId="urn:microsoft.com/office/officeart/2005/8/layout/hierarchy2"/>
    <dgm:cxn modelId="{4DF3CD87-4016-456B-A7B3-14F07554972E}" type="presOf" srcId="{456FF40D-11BA-4FD7-86E7-C03B53AC2D75}" destId="{B4C965D9-CD01-48DA-8A4C-9A5E0687F961}" srcOrd="1" destOrd="0" presId="urn:microsoft.com/office/officeart/2005/8/layout/hierarchy2"/>
    <dgm:cxn modelId="{0A1F3DFE-35E6-45F4-AA21-DEF760161E88}" type="presOf" srcId="{7A196ACF-3C23-4A90-9D1F-28FDDB6457B4}" destId="{7D2FF0FF-AFAB-4A59-8C81-ADA3C72A2311}" srcOrd="1" destOrd="0" presId="urn:microsoft.com/office/officeart/2005/8/layout/hierarchy2"/>
    <dgm:cxn modelId="{1A5AE0E5-049A-4E9A-817D-B5B37401123A}" type="presOf" srcId="{C50AEEC9-AC54-4EE9-9E7B-6C3C001A8A07}" destId="{75BB940D-27C4-41DD-8DA5-E697BD72F692}" srcOrd="1" destOrd="0" presId="urn:microsoft.com/office/officeart/2005/8/layout/hierarchy2"/>
    <dgm:cxn modelId="{45D94970-0DBF-4360-99B7-E8B8E369F71F}" type="presOf" srcId="{3BBBB8AA-5D28-4E1F-A9E0-DABE8E73C512}" destId="{F94A4955-8D15-4A1F-91FE-A85BDF8AB8CF}" srcOrd="0" destOrd="0" presId="urn:microsoft.com/office/officeart/2005/8/layout/hierarchy2"/>
    <dgm:cxn modelId="{76CF7B14-8AC7-4C66-86A1-A6C2C4A89A2E}" srcId="{84348B8F-FCD6-42BA-8CC8-0ADB5F2EEB6C}" destId="{5236DE58-B897-4929-86B4-08082A28AE8E}" srcOrd="1" destOrd="0" parTransId="{C50AEEC9-AC54-4EE9-9E7B-6C3C001A8A07}" sibTransId="{D3E227C4-D2F4-4AAC-BEFE-8F35EAFD4C67}"/>
    <dgm:cxn modelId="{5842E2B2-9726-40D2-A907-4609A84F510D}" type="presOf" srcId="{2593E2FE-8FBD-4D95-9801-06CC2B17E723}" destId="{50661357-3FEC-4C64-BF27-5129C69C7F8D}" srcOrd="0" destOrd="0" presId="urn:microsoft.com/office/officeart/2005/8/layout/hierarchy2"/>
    <dgm:cxn modelId="{BE0FD899-6953-4D17-BE45-3892D62DD2EF}" type="presOf" srcId="{84348B8F-FCD6-42BA-8CC8-0ADB5F2EEB6C}" destId="{402E4072-80AA-46FB-B644-C4D0E5D4BCB9}" srcOrd="0" destOrd="0" presId="urn:microsoft.com/office/officeart/2005/8/layout/hierarchy2"/>
    <dgm:cxn modelId="{C14B476A-FE05-4F44-8752-A33F9FD1A935}" type="presOf" srcId="{6031F350-1B46-4A8A-B76A-EC89F85962AD}" destId="{6EE9946E-3101-4ECA-A370-FDDEC07D9C0B}" srcOrd="1" destOrd="0" presId="urn:microsoft.com/office/officeart/2005/8/layout/hierarchy2"/>
    <dgm:cxn modelId="{A2210B4B-61B1-4E30-9106-4385167065A5}" type="presOf" srcId="{9EC156A0-126C-4B8A-812B-C5D0EE5AAA2A}" destId="{19613F9F-D446-4260-9B24-F65A7D4CC0D3}" srcOrd="0" destOrd="0" presId="urn:microsoft.com/office/officeart/2005/8/layout/hierarchy2"/>
    <dgm:cxn modelId="{60033994-8796-469A-BA08-AF19C397C7AA}" type="presOf" srcId="{F664D97C-EDA9-4B2E-B404-CDE27403F69D}" destId="{901885B2-71D5-49C2-9072-29AD42BC43E3}" srcOrd="0" destOrd="0" presId="urn:microsoft.com/office/officeart/2005/8/layout/hierarchy2"/>
    <dgm:cxn modelId="{D3070754-8468-4625-8B2B-AEFBAD5120AD}" type="presOf" srcId="{4CCBC022-7A31-45B0-8BFF-F76B583F238D}" destId="{A2CF70D2-0634-4633-87D3-5AAF2110E24D}" srcOrd="1" destOrd="0" presId="urn:microsoft.com/office/officeart/2005/8/layout/hierarchy2"/>
    <dgm:cxn modelId="{6E6F971C-1334-4ADA-9E81-D9419FC8314B}" type="presOf" srcId="{69F8F9AE-1E3D-4EFB-A9C0-EFB6DBB3BB88}" destId="{23B4FEE8-B7FE-4D7B-B4E5-8D896974B4A8}" srcOrd="0" destOrd="0" presId="urn:microsoft.com/office/officeart/2005/8/layout/hierarchy2"/>
    <dgm:cxn modelId="{6C6AC751-0F22-4EEA-9E7B-6466ECD809DA}" type="presOf" srcId="{76B3FDDE-E452-4EBC-B9D6-0B96DD7DB8F4}" destId="{5224CFC3-4920-414B-8994-124091D8795B}" srcOrd="0" destOrd="0" presId="urn:microsoft.com/office/officeart/2005/8/layout/hierarchy2"/>
    <dgm:cxn modelId="{C7241587-4CC1-4101-9154-8E9B4F150AEE}" srcId="{9EC156A0-126C-4B8A-812B-C5D0EE5AAA2A}" destId="{F664D97C-EDA9-4B2E-B404-CDE27403F69D}" srcOrd="0" destOrd="0" parTransId="{6031F350-1B46-4A8A-B76A-EC89F85962AD}" sibTransId="{1E7323EE-18B9-449A-92F0-0466ABA0C645}"/>
    <dgm:cxn modelId="{2229FA5A-E537-4499-8769-CABDC47BCBF4}" type="presOf" srcId="{136B80FC-9783-4CF2-A090-A731C30EF354}" destId="{67BF89D6-5A49-49AA-AB7F-4B928A3CDC89}" srcOrd="0" destOrd="0" presId="urn:microsoft.com/office/officeart/2005/8/layout/hierarchy2"/>
    <dgm:cxn modelId="{4360F5A6-A385-4800-A7E7-2EAAB61E0D32}" type="presOf" srcId="{9CA28371-AFC6-4D0A-8A39-FF66E7BCCCAC}" destId="{7F7DF1CC-57DA-439B-B707-689FA8005188}" srcOrd="1" destOrd="0" presId="urn:microsoft.com/office/officeart/2005/8/layout/hierarchy2"/>
    <dgm:cxn modelId="{C1F9260D-AE2A-4DD5-965F-4ACDD9BBE51A}" type="presParOf" srcId="{67BF89D6-5A49-49AA-AB7F-4B928A3CDC89}" destId="{A5BDAB37-0612-40B5-90E3-E2CD0AE66F15}" srcOrd="0" destOrd="0" presId="urn:microsoft.com/office/officeart/2005/8/layout/hierarchy2"/>
    <dgm:cxn modelId="{731447B1-B84F-48E4-99F0-5AC797CB3E5E}" type="presParOf" srcId="{A5BDAB37-0612-40B5-90E3-E2CD0AE66F15}" destId="{23B4FEE8-B7FE-4D7B-B4E5-8D896974B4A8}" srcOrd="0" destOrd="0" presId="urn:microsoft.com/office/officeart/2005/8/layout/hierarchy2"/>
    <dgm:cxn modelId="{877A3B50-17AE-4A27-BF5D-92639BF10453}" type="presParOf" srcId="{A5BDAB37-0612-40B5-90E3-E2CD0AE66F15}" destId="{FD1CED47-2612-4ABA-957D-18437989E0E2}" srcOrd="1" destOrd="0" presId="urn:microsoft.com/office/officeart/2005/8/layout/hierarchy2"/>
    <dgm:cxn modelId="{13B4DC9A-9B25-4C70-91BA-354CBAF64D9C}" type="presParOf" srcId="{FD1CED47-2612-4ABA-957D-18437989E0E2}" destId="{02C5AAE7-6B7E-4865-9006-DA83D19DE659}" srcOrd="0" destOrd="0" presId="urn:microsoft.com/office/officeart/2005/8/layout/hierarchy2"/>
    <dgm:cxn modelId="{44DCE7EC-6F5E-4F29-806D-595E699A7708}" type="presParOf" srcId="{02C5AAE7-6B7E-4865-9006-DA83D19DE659}" destId="{A2CF70D2-0634-4633-87D3-5AAF2110E24D}" srcOrd="0" destOrd="0" presId="urn:microsoft.com/office/officeart/2005/8/layout/hierarchy2"/>
    <dgm:cxn modelId="{E82C2616-90C8-4939-B0D9-02CE0D5CE057}" type="presParOf" srcId="{FD1CED47-2612-4ABA-957D-18437989E0E2}" destId="{D18860AF-AA4C-4F8E-95D2-788127610A61}" srcOrd="1" destOrd="0" presId="urn:microsoft.com/office/officeart/2005/8/layout/hierarchy2"/>
    <dgm:cxn modelId="{A7D1CDB3-22A7-4FC6-832D-4E9E765EDD4E}" type="presParOf" srcId="{D18860AF-AA4C-4F8E-95D2-788127610A61}" destId="{402E4072-80AA-46FB-B644-C4D0E5D4BCB9}" srcOrd="0" destOrd="0" presId="urn:microsoft.com/office/officeart/2005/8/layout/hierarchy2"/>
    <dgm:cxn modelId="{164C742D-88F3-4C6E-8BD0-05E801D32C28}" type="presParOf" srcId="{D18860AF-AA4C-4F8E-95D2-788127610A61}" destId="{6ED2FC20-ED0F-4B8A-A229-757DA6D351D4}" srcOrd="1" destOrd="0" presId="urn:microsoft.com/office/officeart/2005/8/layout/hierarchy2"/>
    <dgm:cxn modelId="{7A7A5596-8A22-4286-AA1F-502F97817D80}" type="presParOf" srcId="{6ED2FC20-ED0F-4B8A-A229-757DA6D351D4}" destId="{D47F2D8F-1E70-477F-B6F7-7615A09E8704}" srcOrd="0" destOrd="0" presId="urn:microsoft.com/office/officeart/2005/8/layout/hierarchy2"/>
    <dgm:cxn modelId="{00F25C6A-BCA4-43F8-BD7B-BF4E07A84523}" type="presParOf" srcId="{D47F2D8F-1E70-477F-B6F7-7615A09E8704}" destId="{F75DC5F8-8FD5-4E38-A473-A9219A42B536}" srcOrd="0" destOrd="0" presId="urn:microsoft.com/office/officeart/2005/8/layout/hierarchy2"/>
    <dgm:cxn modelId="{B1A78927-3716-4BB3-8043-33EC0BB4552D}" type="presParOf" srcId="{6ED2FC20-ED0F-4B8A-A229-757DA6D351D4}" destId="{8A7AF0BF-478C-4EE4-8FC4-A47C1B055108}" srcOrd="1" destOrd="0" presId="urn:microsoft.com/office/officeart/2005/8/layout/hierarchy2"/>
    <dgm:cxn modelId="{40331CA7-E405-40E2-A253-BC001E898FB6}" type="presParOf" srcId="{8A7AF0BF-478C-4EE4-8FC4-A47C1B055108}" destId="{5224CFC3-4920-414B-8994-124091D8795B}" srcOrd="0" destOrd="0" presId="urn:microsoft.com/office/officeart/2005/8/layout/hierarchy2"/>
    <dgm:cxn modelId="{219502E7-E899-44B3-A448-CC55B522EB62}" type="presParOf" srcId="{8A7AF0BF-478C-4EE4-8FC4-A47C1B055108}" destId="{D6D67B4B-CECB-4E9A-B45B-E4D0DED499E4}" srcOrd="1" destOrd="0" presId="urn:microsoft.com/office/officeart/2005/8/layout/hierarchy2"/>
    <dgm:cxn modelId="{98335DC6-9B00-4660-A06F-33F978E92D31}" type="presParOf" srcId="{6ED2FC20-ED0F-4B8A-A229-757DA6D351D4}" destId="{D62E557E-46C8-4806-AC1B-2CDC250CBCF9}" srcOrd="2" destOrd="0" presId="urn:microsoft.com/office/officeart/2005/8/layout/hierarchy2"/>
    <dgm:cxn modelId="{242BDE8D-C2F6-432E-BAC5-84E1CDF9BD3D}" type="presParOf" srcId="{D62E557E-46C8-4806-AC1B-2CDC250CBCF9}" destId="{75BB940D-27C4-41DD-8DA5-E697BD72F692}" srcOrd="0" destOrd="0" presId="urn:microsoft.com/office/officeart/2005/8/layout/hierarchy2"/>
    <dgm:cxn modelId="{17880F59-EC2F-49EC-8080-78A93DE7C6B3}" type="presParOf" srcId="{6ED2FC20-ED0F-4B8A-A229-757DA6D351D4}" destId="{77902BFA-B22E-4119-8EF1-12D622F1ADE6}" srcOrd="3" destOrd="0" presId="urn:microsoft.com/office/officeart/2005/8/layout/hierarchy2"/>
    <dgm:cxn modelId="{5D6AFB7B-BF33-47BE-91E1-B494D5CD36FC}" type="presParOf" srcId="{77902BFA-B22E-4119-8EF1-12D622F1ADE6}" destId="{5E4D187B-70A6-4BCD-BEED-858A6B893753}" srcOrd="0" destOrd="0" presId="urn:microsoft.com/office/officeart/2005/8/layout/hierarchy2"/>
    <dgm:cxn modelId="{209B8B51-4FD1-46FE-ABB6-EA2923CCC90D}" type="presParOf" srcId="{77902BFA-B22E-4119-8EF1-12D622F1ADE6}" destId="{A12A110E-4DBC-47CE-817A-93EE6EB659D7}" srcOrd="1" destOrd="0" presId="urn:microsoft.com/office/officeart/2005/8/layout/hierarchy2"/>
    <dgm:cxn modelId="{B3F145A1-F052-4557-AD54-D678ACFDA4C0}" type="presParOf" srcId="{6ED2FC20-ED0F-4B8A-A229-757DA6D351D4}" destId="{DEF6B5F4-24C0-4F32-A923-6E18AEB83289}" srcOrd="4" destOrd="0" presId="urn:microsoft.com/office/officeart/2005/8/layout/hierarchy2"/>
    <dgm:cxn modelId="{DEDB22C1-53C2-494B-AF44-1721EBAA6396}" type="presParOf" srcId="{DEF6B5F4-24C0-4F32-A923-6E18AEB83289}" destId="{7F7DF1CC-57DA-439B-B707-689FA8005188}" srcOrd="0" destOrd="0" presId="urn:microsoft.com/office/officeart/2005/8/layout/hierarchy2"/>
    <dgm:cxn modelId="{4930F15A-5CA8-4DF6-831E-613CB3EF2D1B}" type="presParOf" srcId="{6ED2FC20-ED0F-4B8A-A229-757DA6D351D4}" destId="{5654E1CB-37CE-44FD-A66E-0069D0E8E219}" srcOrd="5" destOrd="0" presId="urn:microsoft.com/office/officeart/2005/8/layout/hierarchy2"/>
    <dgm:cxn modelId="{218ADC5A-E1F0-4A3B-AFD1-3D22D6E1C10F}" type="presParOf" srcId="{5654E1CB-37CE-44FD-A66E-0069D0E8E219}" destId="{F94A4955-8D15-4A1F-91FE-A85BDF8AB8CF}" srcOrd="0" destOrd="0" presId="urn:microsoft.com/office/officeart/2005/8/layout/hierarchy2"/>
    <dgm:cxn modelId="{FE184CEA-3DEF-4369-9BCD-84811FC558E1}" type="presParOf" srcId="{5654E1CB-37CE-44FD-A66E-0069D0E8E219}" destId="{4F165920-51AD-4B8C-ABB3-4E7F3B49EA97}" srcOrd="1" destOrd="0" presId="urn:microsoft.com/office/officeart/2005/8/layout/hierarchy2"/>
    <dgm:cxn modelId="{BD6CC642-256D-4330-950B-F033BBED262C}" type="presParOf" srcId="{FD1CED47-2612-4ABA-957D-18437989E0E2}" destId="{50661357-3FEC-4C64-BF27-5129C69C7F8D}" srcOrd="2" destOrd="0" presId="urn:microsoft.com/office/officeart/2005/8/layout/hierarchy2"/>
    <dgm:cxn modelId="{15F40F2F-7EC5-420B-BE73-A24CA62575D0}" type="presParOf" srcId="{50661357-3FEC-4C64-BF27-5129C69C7F8D}" destId="{C1DEBF71-2FD2-43A8-9366-0158C1DDE93F}" srcOrd="0" destOrd="0" presId="urn:microsoft.com/office/officeart/2005/8/layout/hierarchy2"/>
    <dgm:cxn modelId="{78966AB5-61AE-4B38-B1D2-95DBA097CAB9}" type="presParOf" srcId="{FD1CED47-2612-4ABA-957D-18437989E0E2}" destId="{42A141A1-7E6D-4B0D-8FB3-19643B453959}" srcOrd="3" destOrd="0" presId="urn:microsoft.com/office/officeart/2005/8/layout/hierarchy2"/>
    <dgm:cxn modelId="{B105B534-BE7F-46C2-99DB-D8F347D5D49D}" type="presParOf" srcId="{42A141A1-7E6D-4B0D-8FB3-19643B453959}" destId="{19613F9F-D446-4260-9B24-F65A7D4CC0D3}" srcOrd="0" destOrd="0" presId="urn:microsoft.com/office/officeart/2005/8/layout/hierarchy2"/>
    <dgm:cxn modelId="{18E02AFB-18BC-421A-A9E1-6A5ED120E1CB}" type="presParOf" srcId="{42A141A1-7E6D-4B0D-8FB3-19643B453959}" destId="{95367E97-DF1B-4ED0-B32F-80D786735770}" srcOrd="1" destOrd="0" presId="urn:microsoft.com/office/officeart/2005/8/layout/hierarchy2"/>
    <dgm:cxn modelId="{092B5625-A5DE-4809-BB2F-8715E1067197}" type="presParOf" srcId="{95367E97-DF1B-4ED0-B32F-80D786735770}" destId="{FA443ECE-FAD6-43F5-B1C9-5EF55CB061AF}" srcOrd="0" destOrd="0" presId="urn:microsoft.com/office/officeart/2005/8/layout/hierarchy2"/>
    <dgm:cxn modelId="{C149E741-EB26-469F-A77A-C9C15248FF85}" type="presParOf" srcId="{FA443ECE-FAD6-43F5-B1C9-5EF55CB061AF}" destId="{6EE9946E-3101-4ECA-A370-FDDEC07D9C0B}" srcOrd="0" destOrd="0" presId="urn:microsoft.com/office/officeart/2005/8/layout/hierarchy2"/>
    <dgm:cxn modelId="{8C4D18F2-11CC-43D1-9DCF-A8B2691999D5}" type="presParOf" srcId="{95367E97-DF1B-4ED0-B32F-80D786735770}" destId="{A991C7F1-986B-4D69-AF1F-C533835828BA}" srcOrd="1" destOrd="0" presId="urn:microsoft.com/office/officeart/2005/8/layout/hierarchy2"/>
    <dgm:cxn modelId="{E2ABD87A-885C-46F4-A015-5FE1F424982D}" type="presParOf" srcId="{A991C7F1-986B-4D69-AF1F-C533835828BA}" destId="{901885B2-71D5-49C2-9072-29AD42BC43E3}" srcOrd="0" destOrd="0" presId="urn:microsoft.com/office/officeart/2005/8/layout/hierarchy2"/>
    <dgm:cxn modelId="{4D3971E6-845E-44BA-BBD1-EEAE82E6E64B}" type="presParOf" srcId="{A991C7F1-986B-4D69-AF1F-C533835828BA}" destId="{229E9B74-A103-4C00-A4B5-2686F5CD9394}" srcOrd="1" destOrd="0" presId="urn:microsoft.com/office/officeart/2005/8/layout/hierarchy2"/>
    <dgm:cxn modelId="{BA35F77A-44D1-496C-BDBB-0F9CDF1C486B}" type="presParOf" srcId="{95367E97-DF1B-4ED0-B32F-80D786735770}" destId="{C0254738-2EF4-4F4D-9395-88E0B91A4E53}" srcOrd="2" destOrd="0" presId="urn:microsoft.com/office/officeart/2005/8/layout/hierarchy2"/>
    <dgm:cxn modelId="{EE25A463-B17A-4121-A7D9-B13309D4905E}" type="presParOf" srcId="{C0254738-2EF4-4F4D-9395-88E0B91A4E53}" destId="{7D2FF0FF-AFAB-4A59-8C81-ADA3C72A2311}" srcOrd="0" destOrd="0" presId="urn:microsoft.com/office/officeart/2005/8/layout/hierarchy2"/>
    <dgm:cxn modelId="{22755E96-5E63-45CD-A6B8-DD5243D9D1E3}" type="presParOf" srcId="{95367E97-DF1B-4ED0-B32F-80D786735770}" destId="{09F335D7-8AFE-4ECD-AB3A-91A356AD25C4}" srcOrd="3" destOrd="0" presId="urn:microsoft.com/office/officeart/2005/8/layout/hierarchy2"/>
    <dgm:cxn modelId="{6DD585A5-E486-4C34-BFC2-A9083172976F}" type="presParOf" srcId="{09F335D7-8AFE-4ECD-AB3A-91A356AD25C4}" destId="{17B273EA-CFD3-49FF-ABCA-E12DB76621EC}" srcOrd="0" destOrd="0" presId="urn:microsoft.com/office/officeart/2005/8/layout/hierarchy2"/>
    <dgm:cxn modelId="{530F4A74-A9FA-4379-AB68-94832FCBDAC5}" type="presParOf" srcId="{09F335D7-8AFE-4ECD-AB3A-91A356AD25C4}" destId="{D6186683-07C0-4528-8E2A-84AD02E78373}" srcOrd="1" destOrd="0" presId="urn:microsoft.com/office/officeart/2005/8/layout/hierarchy2"/>
    <dgm:cxn modelId="{9981AD00-46EB-4AFA-A908-116746611BB9}" type="presParOf" srcId="{95367E97-DF1B-4ED0-B32F-80D786735770}" destId="{0CE81F0C-C378-47A8-B5B2-5DF1FA669E8D}" srcOrd="4" destOrd="0" presId="urn:microsoft.com/office/officeart/2005/8/layout/hierarchy2"/>
    <dgm:cxn modelId="{5B58BBA7-40EF-4977-AD54-7E020D7FD5AC}" type="presParOf" srcId="{0CE81F0C-C378-47A8-B5B2-5DF1FA669E8D}" destId="{B4C965D9-CD01-48DA-8A4C-9A5E0687F961}" srcOrd="0" destOrd="0" presId="urn:microsoft.com/office/officeart/2005/8/layout/hierarchy2"/>
    <dgm:cxn modelId="{32463702-2BA1-4862-B6C2-D5CA8ECF11CA}" type="presParOf" srcId="{95367E97-DF1B-4ED0-B32F-80D786735770}" destId="{EDEE5A68-4A30-42CE-8E6C-B26387A3F815}" srcOrd="5" destOrd="0" presId="urn:microsoft.com/office/officeart/2005/8/layout/hierarchy2"/>
    <dgm:cxn modelId="{C0C8BF61-9C38-48A4-B775-A519A160B91C}" type="presParOf" srcId="{EDEE5A68-4A30-42CE-8E6C-B26387A3F815}" destId="{59E0822D-C710-438F-99EE-738984C3F67F}" srcOrd="0" destOrd="0" presId="urn:microsoft.com/office/officeart/2005/8/layout/hierarchy2"/>
    <dgm:cxn modelId="{234CADAE-6C47-4BFB-B51B-E2FCECCD89E9}" type="presParOf" srcId="{EDEE5A68-4A30-42CE-8E6C-B26387A3F815}" destId="{11CDD765-B6F3-42BF-8303-173B6AD932A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BD3493-4B7D-4314-941C-D3959CB15121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3E3B160-A667-467E-AAED-77BAFBD4B70E}">
      <dgm:prSet phldrT="[Texto]"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es-EC" sz="1800" dirty="0"/>
            <a:t>Obtener </a:t>
          </a:r>
          <a:r>
            <a:rPr lang="es-EC" sz="1800" dirty="0" err="1"/>
            <a:t>nanofibras</a:t>
          </a:r>
          <a:r>
            <a:rPr lang="es-EC" sz="1800" dirty="0"/>
            <a:t> de PCL y de quitosano mediante la técnica de </a:t>
          </a:r>
          <a:r>
            <a:rPr lang="es-EC" sz="1800" dirty="0" err="1"/>
            <a:t>electrohilado</a:t>
          </a:r>
          <a:r>
            <a:rPr lang="es-EC" sz="1800" dirty="0"/>
            <a:t>.</a:t>
          </a:r>
        </a:p>
      </dgm:t>
    </dgm:pt>
    <dgm:pt modelId="{E2CA6B12-CDA4-4667-86DA-0E1CEEC16081}" type="parTrans" cxnId="{EABA9205-E59D-4576-9DEE-A09F7B70474C}">
      <dgm:prSet/>
      <dgm:spPr/>
      <dgm:t>
        <a:bodyPr/>
        <a:lstStyle/>
        <a:p>
          <a:endParaRPr lang="es-EC"/>
        </a:p>
      </dgm:t>
    </dgm:pt>
    <dgm:pt modelId="{097C0BF0-614A-46A6-9C73-4E1E4FB4681E}" type="sibTrans" cxnId="{EABA9205-E59D-4576-9DEE-A09F7B70474C}">
      <dgm:prSet/>
      <dgm:spPr/>
      <dgm:t>
        <a:bodyPr/>
        <a:lstStyle/>
        <a:p>
          <a:endParaRPr lang="es-EC"/>
        </a:p>
      </dgm:t>
    </dgm:pt>
    <dgm:pt modelId="{D65DF1BD-6B2A-4387-A8F2-E72F4119F0EB}">
      <dgm:prSet phldrT="[Texto]"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es-EC" sz="1800" dirty="0"/>
            <a:t>Caracterizar los andamios de PCL y quitosano mediante microscopía electrónica de barrido.</a:t>
          </a:r>
        </a:p>
      </dgm:t>
    </dgm:pt>
    <dgm:pt modelId="{2C068CC6-9799-4820-95BF-80857C8D4612}" type="parTrans" cxnId="{C3AF71CD-4F2F-4B5E-A7AA-72E25F155348}">
      <dgm:prSet/>
      <dgm:spPr/>
      <dgm:t>
        <a:bodyPr/>
        <a:lstStyle/>
        <a:p>
          <a:endParaRPr lang="es-EC"/>
        </a:p>
      </dgm:t>
    </dgm:pt>
    <dgm:pt modelId="{4002F01A-E0A0-4429-97A5-CCBA0988386B}" type="sibTrans" cxnId="{C3AF71CD-4F2F-4B5E-A7AA-72E25F155348}">
      <dgm:prSet/>
      <dgm:spPr/>
      <dgm:t>
        <a:bodyPr/>
        <a:lstStyle/>
        <a:p>
          <a:endParaRPr lang="es-EC"/>
        </a:p>
      </dgm:t>
    </dgm:pt>
    <dgm:pt modelId="{5542E14D-25DD-4DBD-8922-198658846FA2}">
      <dgm:prSet phldrT="[Texto]"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es-EC" sz="1800" dirty="0"/>
            <a:t>Determinar la capacidad de adherencia celular a nivel </a:t>
          </a:r>
          <a:r>
            <a:rPr lang="es-EC" sz="1800" i="1" dirty="0"/>
            <a:t>in vitro </a:t>
          </a:r>
          <a:r>
            <a:rPr lang="es-EC" sz="1800" dirty="0"/>
            <a:t>sobre los andamios de PCL y quitosano. </a:t>
          </a:r>
        </a:p>
      </dgm:t>
    </dgm:pt>
    <dgm:pt modelId="{010B0C9D-14CD-4FF0-8EF5-2B9FE376750E}" type="parTrans" cxnId="{A5D878CD-E8C7-47B8-8563-8219397FDDE5}">
      <dgm:prSet/>
      <dgm:spPr/>
      <dgm:t>
        <a:bodyPr/>
        <a:lstStyle/>
        <a:p>
          <a:endParaRPr lang="es-EC"/>
        </a:p>
      </dgm:t>
    </dgm:pt>
    <dgm:pt modelId="{B27A92F1-9C97-4F04-9CB6-899B82E280C4}" type="sibTrans" cxnId="{A5D878CD-E8C7-47B8-8563-8219397FDDE5}">
      <dgm:prSet/>
      <dgm:spPr/>
      <dgm:t>
        <a:bodyPr/>
        <a:lstStyle/>
        <a:p>
          <a:endParaRPr lang="es-EC"/>
        </a:p>
      </dgm:t>
    </dgm:pt>
    <dgm:pt modelId="{73D344D8-E809-4B88-837B-D66D2A6395BE}" type="pres">
      <dgm:prSet presAssocID="{08BD3493-4B7D-4314-941C-D3959CB151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8CC891F-4E32-4409-A8B9-7B1FC029E26C}" type="pres">
      <dgm:prSet presAssocID="{33E3B160-A667-467E-AAED-77BAFBD4B70E}" presName="compNode" presStyleCnt="0"/>
      <dgm:spPr/>
    </dgm:pt>
    <dgm:pt modelId="{8BE774B0-4FA6-4A40-BFB4-FD1347162445}" type="pres">
      <dgm:prSet presAssocID="{33E3B160-A667-467E-AAED-77BAFBD4B70E}" presName="pictRect" presStyleLbl="node1" presStyleIdx="0" presStyleCnt="3" custScaleX="68738"/>
      <dgm:spPr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</dgm:spPr>
    </dgm:pt>
    <dgm:pt modelId="{7DB6D713-EFB1-42E1-B1F6-717CCC4CFDE8}" type="pres">
      <dgm:prSet presAssocID="{33E3B160-A667-467E-AAED-77BAFBD4B70E}" presName="textRect" presStyleLbl="revTx" presStyleIdx="0" presStyleCnt="3" custScaleX="1248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026875-3399-4C43-831F-46027E00D954}" type="pres">
      <dgm:prSet presAssocID="{097C0BF0-614A-46A6-9C73-4E1E4FB4681E}" presName="sibTrans" presStyleLbl="sibTrans2D1" presStyleIdx="0" presStyleCnt="0"/>
      <dgm:spPr/>
      <dgm:t>
        <a:bodyPr/>
        <a:lstStyle/>
        <a:p>
          <a:endParaRPr lang="es-EC"/>
        </a:p>
      </dgm:t>
    </dgm:pt>
    <dgm:pt modelId="{FA7A3A6F-4127-4AC9-BA22-341F87F34500}" type="pres">
      <dgm:prSet presAssocID="{D65DF1BD-6B2A-4387-A8F2-E72F4119F0EB}" presName="compNode" presStyleCnt="0"/>
      <dgm:spPr/>
    </dgm:pt>
    <dgm:pt modelId="{00ECC2C8-D6D5-4D53-BB93-8092433708DF}" type="pres">
      <dgm:prSet presAssocID="{D65DF1BD-6B2A-4387-A8F2-E72F4119F0EB}" presName="pictRect" presStyleLbl="node1" presStyleIdx="1" presStyleCnt="3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FAECC784-A917-4E81-862E-A09158319B25}" type="pres">
      <dgm:prSet presAssocID="{D65DF1BD-6B2A-4387-A8F2-E72F4119F0EB}" presName="textRect" presStyleLbl="revTx" presStyleIdx="1" presStyleCnt="3" custScaleX="1253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ED24B2-D195-473A-96E0-22A75B10B097}" type="pres">
      <dgm:prSet presAssocID="{4002F01A-E0A0-4429-97A5-CCBA0988386B}" presName="sibTrans" presStyleLbl="sibTrans2D1" presStyleIdx="0" presStyleCnt="0"/>
      <dgm:spPr/>
      <dgm:t>
        <a:bodyPr/>
        <a:lstStyle/>
        <a:p>
          <a:endParaRPr lang="es-EC"/>
        </a:p>
      </dgm:t>
    </dgm:pt>
    <dgm:pt modelId="{F7918013-0873-416D-A7B2-3389695D210B}" type="pres">
      <dgm:prSet presAssocID="{5542E14D-25DD-4DBD-8922-198658846FA2}" presName="compNode" presStyleCnt="0"/>
      <dgm:spPr/>
    </dgm:pt>
    <dgm:pt modelId="{8A4682BA-D189-470F-9419-1ED198595006}" type="pres">
      <dgm:prSet presAssocID="{5542E14D-25DD-4DBD-8922-198658846FA2}" presName="pictRect" presStyleLbl="nod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39000" r="-39000"/>
          </a:stretch>
        </a:blipFill>
      </dgm:spPr>
    </dgm:pt>
    <dgm:pt modelId="{72EFC3AB-92B6-4B59-BB8B-29D1D0A280F0}" type="pres">
      <dgm:prSet presAssocID="{5542E14D-25DD-4DBD-8922-198658846FA2}" presName="textRect" presStyleLbl="revTx" presStyleIdx="2" presStyleCnt="3" custScaleX="1417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E800375-303A-4890-88D7-696D27CE8DC4}" type="presOf" srcId="{5542E14D-25DD-4DBD-8922-198658846FA2}" destId="{72EFC3AB-92B6-4B59-BB8B-29D1D0A280F0}" srcOrd="0" destOrd="0" presId="urn:microsoft.com/office/officeart/2005/8/layout/pList1"/>
    <dgm:cxn modelId="{EABA9205-E59D-4576-9DEE-A09F7B70474C}" srcId="{08BD3493-4B7D-4314-941C-D3959CB15121}" destId="{33E3B160-A667-467E-AAED-77BAFBD4B70E}" srcOrd="0" destOrd="0" parTransId="{E2CA6B12-CDA4-4667-86DA-0E1CEEC16081}" sibTransId="{097C0BF0-614A-46A6-9C73-4E1E4FB4681E}"/>
    <dgm:cxn modelId="{8CD35641-7E04-4284-9C1A-4D53E653584D}" type="presOf" srcId="{08BD3493-4B7D-4314-941C-D3959CB15121}" destId="{73D344D8-E809-4B88-837B-D66D2A6395BE}" srcOrd="0" destOrd="0" presId="urn:microsoft.com/office/officeart/2005/8/layout/pList1"/>
    <dgm:cxn modelId="{19A5F9AC-D97B-4793-847F-8586D4BD1B1B}" type="presOf" srcId="{D65DF1BD-6B2A-4387-A8F2-E72F4119F0EB}" destId="{FAECC784-A917-4E81-862E-A09158319B25}" srcOrd="0" destOrd="0" presId="urn:microsoft.com/office/officeart/2005/8/layout/pList1"/>
    <dgm:cxn modelId="{5465B377-05D6-4BA7-8C13-8D912BF96725}" type="presOf" srcId="{33E3B160-A667-467E-AAED-77BAFBD4B70E}" destId="{7DB6D713-EFB1-42E1-B1F6-717CCC4CFDE8}" srcOrd="0" destOrd="0" presId="urn:microsoft.com/office/officeart/2005/8/layout/pList1"/>
    <dgm:cxn modelId="{15BE0D8A-1AAF-4F90-BE48-2FC05CEB7ACE}" type="presOf" srcId="{4002F01A-E0A0-4429-97A5-CCBA0988386B}" destId="{E2ED24B2-D195-473A-96E0-22A75B10B097}" srcOrd="0" destOrd="0" presId="urn:microsoft.com/office/officeart/2005/8/layout/pList1"/>
    <dgm:cxn modelId="{C3AF71CD-4F2F-4B5E-A7AA-72E25F155348}" srcId="{08BD3493-4B7D-4314-941C-D3959CB15121}" destId="{D65DF1BD-6B2A-4387-A8F2-E72F4119F0EB}" srcOrd="1" destOrd="0" parTransId="{2C068CC6-9799-4820-95BF-80857C8D4612}" sibTransId="{4002F01A-E0A0-4429-97A5-CCBA0988386B}"/>
    <dgm:cxn modelId="{A5D878CD-E8C7-47B8-8563-8219397FDDE5}" srcId="{08BD3493-4B7D-4314-941C-D3959CB15121}" destId="{5542E14D-25DD-4DBD-8922-198658846FA2}" srcOrd="2" destOrd="0" parTransId="{010B0C9D-14CD-4FF0-8EF5-2B9FE376750E}" sibTransId="{B27A92F1-9C97-4F04-9CB6-899B82E280C4}"/>
    <dgm:cxn modelId="{D68B41A5-ACDB-4839-BAFC-558BE1B1CCE1}" type="presOf" srcId="{097C0BF0-614A-46A6-9C73-4E1E4FB4681E}" destId="{C3026875-3399-4C43-831F-46027E00D954}" srcOrd="0" destOrd="0" presId="urn:microsoft.com/office/officeart/2005/8/layout/pList1"/>
    <dgm:cxn modelId="{94E026F0-D595-4682-A2C2-01DA98D73C30}" type="presParOf" srcId="{73D344D8-E809-4B88-837B-D66D2A6395BE}" destId="{E8CC891F-4E32-4409-A8B9-7B1FC029E26C}" srcOrd="0" destOrd="0" presId="urn:microsoft.com/office/officeart/2005/8/layout/pList1"/>
    <dgm:cxn modelId="{33687159-B9F4-4F81-8519-30C8786EBCEE}" type="presParOf" srcId="{E8CC891F-4E32-4409-A8B9-7B1FC029E26C}" destId="{8BE774B0-4FA6-4A40-BFB4-FD1347162445}" srcOrd="0" destOrd="0" presId="urn:microsoft.com/office/officeart/2005/8/layout/pList1"/>
    <dgm:cxn modelId="{E7A68785-CBFB-4B7E-9ADE-E190C7E1147C}" type="presParOf" srcId="{E8CC891F-4E32-4409-A8B9-7B1FC029E26C}" destId="{7DB6D713-EFB1-42E1-B1F6-717CCC4CFDE8}" srcOrd="1" destOrd="0" presId="urn:microsoft.com/office/officeart/2005/8/layout/pList1"/>
    <dgm:cxn modelId="{A84EC6FC-1093-4533-A11D-33356081BCB7}" type="presParOf" srcId="{73D344D8-E809-4B88-837B-D66D2A6395BE}" destId="{C3026875-3399-4C43-831F-46027E00D954}" srcOrd="1" destOrd="0" presId="urn:microsoft.com/office/officeart/2005/8/layout/pList1"/>
    <dgm:cxn modelId="{ECC5129F-FFAB-48DB-8639-161400D7D0BE}" type="presParOf" srcId="{73D344D8-E809-4B88-837B-D66D2A6395BE}" destId="{FA7A3A6F-4127-4AC9-BA22-341F87F34500}" srcOrd="2" destOrd="0" presId="urn:microsoft.com/office/officeart/2005/8/layout/pList1"/>
    <dgm:cxn modelId="{16B2ADE9-20B4-4053-8C37-01E13077F8C8}" type="presParOf" srcId="{FA7A3A6F-4127-4AC9-BA22-341F87F34500}" destId="{00ECC2C8-D6D5-4D53-BB93-8092433708DF}" srcOrd="0" destOrd="0" presId="urn:microsoft.com/office/officeart/2005/8/layout/pList1"/>
    <dgm:cxn modelId="{CD18EDF0-4D7C-4697-B5FC-AB8C7950E3C3}" type="presParOf" srcId="{FA7A3A6F-4127-4AC9-BA22-341F87F34500}" destId="{FAECC784-A917-4E81-862E-A09158319B25}" srcOrd="1" destOrd="0" presId="urn:microsoft.com/office/officeart/2005/8/layout/pList1"/>
    <dgm:cxn modelId="{EF9DDA78-9556-4ACC-9906-9583ADCD26F0}" type="presParOf" srcId="{73D344D8-E809-4B88-837B-D66D2A6395BE}" destId="{E2ED24B2-D195-473A-96E0-22A75B10B097}" srcOrd="3" destOrd="0" presId="urn:microsoft.com/office/officeart/2005/8/layout/pList1"/>
    <dgm:cxn modelId="{8C6C89A8-2B63-4602-BECC-47BB15323407}" type="presParOf" srcId="{73D344D8-E809-4B88-837B-D66D2A6395BE}" destId="{F7918013-0873-416D-A7B2-3389695D210B}" srcOrd="4" destOrd="0" presId="urn:microsoft.com/office/officeart/2005/8/layout/pList1"/>
    <dgm:cxn modelId="{EF660C75-27A3-4E07-B9E1-B6B5DCBB2375}" type="presParOf" srcId="{F7918013-0873-416D-A7B2-3389695D210B}" destId="{8A4682BA-D189-470F-9419-1ED198595006}" srcOrd="0" destOrd="0" presId="urn:microsoft.com/office/officeart/2005/8/layout/pList1"/>
    <dgm:cxn modelId="{16AAB0BE-8ACF-49C6-9EA9-CAC51DA26402}" type="presParOf" srcId="{F7918013-0873-416D-A7B2-3389695D210B}" destId="{72EFC3AB-92B6-4B59-BB8B-29D1D0A280F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BD3493-4B7D-4314-941C-D3959CB15121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65DF1BD-6B2A-4387-A8F2-E72F4119F0EB}">
      <dgm:prSet phldrT="[Texto]"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es-EC" sz="1400" dirty="0"/>
            <a:t>Andamios de quitosano con un diámetro de 123.9 nm y andamios de PCL con un diámetro 1231.6 nm</a:t>
          </a:r>
        </a:p>
      </dgm:t>
    </dgm:pt>
    <dgm:pt modelId="{2C068CC6-9799-4820-95BF-80857C8D4612}" type="parTrans" cxnId="{C3AF71CD-4F2F-4B5E-A7AA-72E25F155348}">
      <dgm:prSet/>
      <dgm:spPr/>
      <dgm:t>
        <a:bodyPr/>
        <a:lstStyle/>
        <a:p>
          <a:endParaRPr lang="es-EC"/>
        </a:p>
      </dgm:t>
    </dgm:pt>
    <dgm:pt modelId="{4002F01A-E0A0-4429-97A5-CCBA0988386B}" type="sibTrans" cxnId="{C3AF71CD-4F2F-4B5E-A7AA-72E25F155348}">
      <dgm:prSet/>
      <dgm:spPr/>
      <dgm:t>
        <a:bodyPr/>
        <a:lstStyle/>
        <a:p>
          <a:endParaRPr lang="es-EC"/>
        </a:p>
      </dgm:t>
    </dgm:pt>
    <dgm:pt modelId="{5542E14D-25DD-4DBD-8922-198658846FA2}">
      <dgm:prSet phldrT="[Texto]"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es-ES" sz="1400" dirty="0"/>
            <a:t>Los andamios de quitosano/PVA presentan mejor adherencia celular que los andamios de </a:t>
          </a:r>
          <a:r>
            <a:rPr lang="es-ES" sz="1400" dirty="0" err="1"/>
            <a:t>policaprolactona</a:t>
          </a:r>
          <a:r>
            <a:rPr lang="es-ES" sz="1400" dirty="0"/>
            <a:t> </a:t>
          </a:r>
          <a:endParaRPr lang="es-EC" sz="1400" dirty="0"/>
        </a:p>
      </dgm:t>
    </dgm:pt>
    <dgm:pt modelId="{B27A92F1-9C97-4F04-9CB6-899B82E280C4}" type="sibTrans" cxnId="{A5D878CD-E8C7-47B8-8563-8219397FDDE5}">
      <dgm:prSet/>
      <dgm:spPr/>
      <dgm:t>
        <a:bodyPr/>
        <a:lstStyle/>
        <a:p>
          <a:endParaRPr lang="es-EC"/>
        </a:p>
      </dgm:t>
    </dgm:pt>
    <dgm:pt modelId="{010B0C9D-14CD-4FF0-8EF5-2B9FE376750E}" type="parTrans" cxnId="{A5D878CD-E8C7-47B8-8563-8219397FDDE5}">
      <dgm:prSet/>
      <dgm:spPr/>
      <dgm:t>
        <a:bodyPr/>
        <a:lstStyle/>
        <a:p>
          <a:endParaRPr lang="es-EC"/>
        </a:p>
      </dgm:t>
    </dgm:pt>
    <dgm:pt modelId="{F8D37029-BCAD-46DC-9AC2-583288F91350}">
      <dgm:prSet phldrT="[Texto]"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es-ES" sz="1400" dirty="0"/>
            <a:t>La proporción de 1:3 de quitosano y PVA permitió </a:t>
          </a:r>
          <a:r>
            <a:rPr lang="es-ES" sz="1400" dirty="0" err="1"/>
            <a:t>electrohilar</a:t>
          </a:r>
          <a:r>
            <a:rPr lang="es-ES" sz="1400" dirty="0"/>
            <a:t> </a:t>
          </a:r>
          <a:r>
            <a:rPr lang="es-ES" sz="1400" dirty="0" err="1"/>
            <a:t>nanofibras</a:t>
          </a:r>
          <a:r>
            <a:rPr lang="es-ES" sz="1400" dirty="0"/>
            <a:t> libre de </a:t>
          </a:r>
          <a:r>
            <a:rPr lang="es-ES" sz="1400" dirty="0" err="1"/>
            <a:t>beads</a:t>
          </a:r>
          <a:r>
            <a:rPr lang="es-ES" sz="1400" dirty="0"/>
            <a:t> </a:t>
          </a:r>
          <a:endParaRPr lang="es-EC" sz="1400" dirty="0"/>
        </a:p>
      </dgm:t>
    </dgm:pt>
    <dgm:pt modelId="{7C33D2DE-9A1E-43D8-A93D-734122298E30}" type="parTrans" cxnId="{5B9E7541-17D5-4466-8A2C-19E23CB1C5C8}">
      <dgm:prSet/>
      <dgm:spPr/>
      <dgm:t>
        <a:bodyPr/>
        <a:lstStyle/>
        <a:p>
          <a:endParaRPr lang="es-EC"/>
        </a:p>
      </dgm:t>
    </dgm:pt>
    <dgm:pt modelId="{ECFC7C50-CD0A-49ED-89DC-8C4C5E98F19E}" type="sibTrans" cxnId="{5B9E7541-17D5-4466-8A2C-19E23CB1C5C8}">
      <dgm:prSet/>
      <dgm:spPr/>
      <dgm:t>
        <a:bodyPr/>
        <a:lstStyle/>
        <a:p>
          <a:endParaRPr lang="es-EC"/>
        </a:p>
      </dgm:t>
    </dgm:pt>
    <dgm:pt modelId="{73D344D8-E809-4B88-837B-D66D2A6395BE}" type="pres">
      <dgm:prSet presAssocID="{08BD3493-4B7D-4314-941C-D3959CB151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39CF810-D2C5-443F-8654-6922D65A5935}" type="pres">
      <dgm:prSet presAssocID="{F8D37029-BCAD-46DC-9AC2-583288F91350}" presName="compNode" presStyleCnt="0"/>
      <dgm:spPr/>
    </dgm:pt>
    <dgm:pt modelId="{2886C278-6656-431D-9020-9D83E0C00ED2}" type="pres">
      <dgm:prSet presAssocID="{F8D37029-BCAD-46DC-9AC2-583288F91350}" presName="pictRect" presStyleLbl="node1" presStyleIdx="0" presStyleCnt="3" custScaleX="88010" custScaleY="131154" custLinFactNeighborX="-300" custLinFactNeighborY="-49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383FEDE1-FD0A-4ADC-8276-A2A641B8F478}" type="pres">
      <dgm:prSet presAssocID="{F8D37029-BCAD-46DC-9AC2-583288F91350}" presName="textRect" presStyleLbl="revTx" presStyleIdx="0" presStyleCnt="3" custScaleX="87936" custLinFactNeighborX="340" custLinFactNeighborY="265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853105-258D-4F0D-8275-4780AB34E5A0}" type="pres">
      <dgm:prSet presAssocID="{ECFC7C50-CD0A-49ED-89DC-8C4C5E98F19E}" presName="sibTrans" presStyleLbl="sibTrans2D1" presStyleIdx="0" presStyleCnt="0"/>
      <dgm:spPr/>
      <dgm:t>
        <a:bodyPr/>
        <a:lstStyle/>
        <a:p>
          <a:endParaRPr lang="es-EC"/>
        </a:p>
      </dgm:t>
    </dgm:pt>
    <dgm:pt modelId="{FA7A3A6F-4127-4AC9-BA22-341F87F34500}" type="pres">
      <dgm:prSet presAssocID="{D65DF1BD-6B2A-4387-A8F2-E72F4119F0EB}" presName="compNode" presStyleCnt="0"/>
      <dgm:spPr/>
    </dgm:pt>
    <dgm:pt modelId="{00ECC2C8-D6D5-4D53-BB93-8092433708DF}" type="pres">
      <dgm:prSet presAssocID="{D65DF1BD-6B2A-4387-A8F2-E72F4119F0EB}" presName="pictRect" presStyleLbl="node1" presStyleIdx="1" presStyleCnt="3" custScaleX="92156" custScaleY="129890" custLinFactNeighborX="-2310" custLinFactNeighborY="-1365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FAECC784-A917-4E81-862E-A09158319B25}" type="pres">
      <dgm:prSet presAssocID="{D65DF1BD-6B2A-4387-A8F2-E72F4119F0EB}" presName="textRect" presStyleLbl="revTx" presStyleIdx="1" presStyleCnt="3" custScaleX="95984" custLinFactNeighborX="-1171" custLinFactNeighborY="2575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ED24B2-D195-473A-96E0-22A75B10B097}" type="pres">
      <dgm:prSet presAssocID="{4002F01A-E0A0-4429-97A5-CCBA0988386B}" presName="sibTrans" presStyleLbl="sibTrans2D1" presStyleIdx="0" presStyleCnt="0"/>
      <dgm:spPr/>
      <dgm:t>
        <a:bodyPr/>
        <a:lstStyle/>
        <a:p>
          <a:endParaRPr lang="es-EC"/>
        </a:p>
      </dgm:t>
    </dgm:pt>
    <dgm:pt modelId="{F7918013-0873-416D-A7B2-3389695D210B}" type="pres">
      <dgm:prSet presAssocID="{5542E14D-25DD-4DBD-8922-198658846FA2}" presName="compNode" presStyleCnt="0"/>
      <dgm:spPr/>
    </dgm:pt>
    <dgm:pt modelId="{8A4682BA-D189-470F-9419-1ED198595006}" type="pres">
      <dgm:prSet presAssocID="{5542E14D-25DD-4DBD-8922-198658846FA2}" presName="pictRect" presStyleLbl="node1" presStyleIdx="2" presStyleCnt="3" custScaleX="94831" custScaleY="127567" custLinFactNeighborX="-6293" custLinFactNeighborY="-60"/>
      <dgm:spPr>
        <a:blipFill rotWithShape="1">
          <a:blip xmlns:r="http://schemas.openxmlformats.org/officeDocument/2006/relationships" r:embed="rId3"/>
          <a:srcRect/>
          <a:stretch>
            <a:fillRect l="-39000" r="-39000"/>
          </a:stretch>
        </a:blipFill>
      </dgm:spPr>
    </dgm:pt>
    <dgm:pt modelId="{72EFC3AB-92B6-4B59-BB8B-29D1D0A280F0}" type="pres">
      <dgm:prSet presAssocID="{5542E14D-25DD-4DBD-8922-198658846FA2}" presName="textRect" presStyleLbl="revTx" presStyleIdx="2" presStyleCnt="3" custScaleX="95875" custLinFactNeighborX="-4426" custLinFactNeighborY="238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E800375-303A-4890-88D7-696D27CE8DC4}" type="presOf" srcId="{5542E14D-25DD-4DBD-8922-198658846FA2}" destId="{72EFC3AB-92B6-4B59-BB8B-29D1D0A280F0}" srcOrd="0" destOrd="0" presId="urn:microsoft.com/office/officeart/2005/8/layout/pList1"/>
    <dgm:cxn modelId="{8CD35641-7E04-4284-9C1A-4D53E653584D}" type="presOf" srcId="{08BD3493-4B7D-4314-941C-D3959CB15121}" destId="{73D344D8-E809-4B88-837B-D66D2A6395BE}" srcOrd="0" destOrd="0" presId="urn:microsoft.com/office/officeart/2005/8/layout/pList1"/>
    <dgm:cxn modelId="{19A5F9AC-D97B-4793-847F-8586D4BD1B1B}" type="presOf" srcId="{D65DF1BD-6B2A-4387-A8F2-E72F4119F0EB}" destId="{FAECC784-A917-4E81-862E-A09158319B25}" srcOrd="0" destOrd="0" presId="urn:microsoft.com/office/officeart/2005/8/layout/pList1"/>
    <dgm:cxn modelId="{15BE0D8A-1AAF-4F90-BE48-2FC05CEB7ACE}" type="presOf" srcId="{4002F01A-E0A0-4429-97A5-CCBA0988386B}" destId="{E2ED24B2-D195-473A-96E0-22A75B10B097}" srcOrd="0" destOrd="0" presId="urn:microsoft.com/office/officeart/2005/8/layout/pList1"/>
    <dgm:cxn modelId="{D6FCC52A-DA63-4B32-AC2E-25D56DD69CD6}" type="presOf" srcId="{F8D37029-BCAD-46DC-9AC2-583288F91350}" destId="{383FEDE1-FD0A-4ADC-8276-A2A641B8F478}" srcOrd="0" destOrd="0" presId="urn:microsoft.com/office/officeart/2005/8/layout/pList1"/>
    <dgm:cxn modelId="{6634D063-0E57-427F-A481-0A0F884894DF}" type="presOf" srcId="{ECFC7C50-CD0A-49ED-89DC-8C4C5E98F19E}" destId="{CD853105-258D-4F0D-8275-4780AB34E5A0}" srcOrd="0" destOrd="0" presId="urn:microsoft.com/office/officeart/2005/8/layout/pList1"/>
    <dgm:cxn modelId="{C3AF71CD-4F2F-4B5E-A7AA-72E25F155348}" srcId="{08BD3493-4B7D-4314-941C-D3959CB15121}" destId="{D65DF1BD-6B2A-4387-A8F2-E72F4119F0EB}" srcOrd="1" destOrd="0" parTransId="{2C068CC6-9799-4820-95BF-80857C8D4612}" sibTransId="{4002F01A-E0A0-4429-97A5-CCBA0988386B}"/>
    <dgm:cxn modelId="{A5D878CD-E8C7-47B8-8563-8219397FDDE5}" srcId="{08BD3493-4B7D-4314-941C-D3959CB15121}" destId="{5542E14D-25DD-4DBD-8922-198658846FA2}" srcOrd="2" destOrd="0" parTransId="{010B0C9D-14CD-4FF0-8EF5-2B9FE376750E}" sibTransId="{B27A92F1-9C97-4F04-9CB6-899B82E280C4}"/>
    <dgm:cxn modelId="{5B9E7541-17D5-4466-8A2C-19E23CB1C5C8}" srcId="{08BD3493-4B7D-4314-941C-D3959CB15121}" destId="{F8D37029-BCAD-46DC-9AC2-583288F91350}" srcOrd="0" destOrd="0" parTransId="{7C33D2DE-9A1E-43D8-A93D-734122298E30}" sibTransId="{ECFC7C50-CD0A-49ED-89DC-8C4C5E98F19E}"/>
    <dgm:cxn modelId="{CD753C19-C675-4208-861A-F4273DC7D387}" type="presParOf" srcId="{73D344D8-E809-4B88-837B-D66D2A6395BE}" destId="{239CF810-D2C5-443F-8654-6922D65A5935}" srcOrd="0" destOrd="0" presId="urn:microsoft.com/office/officeart/2005/8/layout/pList1"/>
    <dgm:cxn modelId="{99A2D4F7-7C07-4EDB-97A3-3B33BEC10D16}" type="presParOf" srcId="{239CF810-D2C5-443F-8654-6922D65A5935}" destId="{2886C278-6656-431D-9020-9D83E0C00ED2}" srcOrd="0" destOrd="0" presId="urn:microsoft.com/office/officeart/2005/8/layout/pList1"/>
    <dgm:cxn modelId="{BBED000A-7A12-4BD5-BC17-F0BE8C7F78A6}" type="presParOf" srcId="{239CF810-D2C5-443F-8654-6922D65A5935}" destId="{383FEDE1-FD0A-4ADC-8276-A2A641B8F478}" srcOrd="1" destOrd="0" presId="urn:microsoft.com/office/officeart/2005/8/layout/pList1"/>
    <dgm:cxn modelId="{DEC6F009-B766-4C17-944B-B3904EED8410}" type="presParOf" srcId="{73D344D8-E809-4B88-837B-D66D2A6395BE}" destId="{CD853105-258D-4F0D-8275-4780AB34E5A0}" srcOrd="1" destOrd="0" presId="urn:microsoft.com/office/officeart/2005/8/layout/pList1"/>
    <dgm:cxn modelId="{ECC5129F-FFAB-48DB-8639-161400D7D0BE}" type="presParOf" srcId="{73D344D8-E809-4B88-837B-D66D2A6395BE}" destId="{FA7A3A6F-4127-4AC9-BA22-341F87F34500}" srcOrd="2" destOrd="0" presId="urn:microsoft.com/office/officeart/2005/8/layout/pList1"/>
    <dgm:cxn modelId="{16B2ADE9-20B4-4053-8C37-01E13077F8C8}" type="presParOf" srcId="{FA7A3A6F-4127-4AC9-BA22-341F87F34500}" destId="{00ECC2C8-D6D5-4D53-BB93-8092433708DF}" srcOrd="0" destOrd="0" presId="urn:microsoft.com/office/officeart/2005/8/layout/pList1"/>
    <dgm:cxn modelId="{CD18EDF0-4D7C-4697-B5FC-AB8C7950E3C3}" type="presParOf" srcId="{FA7A3A6F-4127-4AC9-BA22-341F87F34500}" destId="{FAECC784-A917-4E81-862E-A09158319B25}" srcOrd="1" destOrd="0" presId="urn:microsoft.com/office/officeart/2005/8/layout/pList1"/>
    <dgm:cxn modelId="{EF9DDA78-9556-4ACC-9906-9583ADCD26F0}" type="presParOf" srcId="{73D344D8-E809-4B88-837B-D66D2A6395BE}" destId="{E2ED24B2-D195-473A-96E0-22A75B10B097}" srcOrd="3" destOrd="0" presId="urn:microsoft.com/office/officeart/2005/8/layout/pList1"/>
    <dgm:cxn modelId="{8C6C89A8-2B63-4602-BECC-47BB15323407}" type="presParOf" srcId="{73D344D8-E809-4B88-837B-D66D2A6395BE}" destId="{F7918013-0873-416D-A7B2-3389695D210B}" srcOrd="4" destOrd="0" presId="urn:microsoft.com/office/officeart/2005/8/layout/pList1"/>
    <dgm:cxn modelId="{EF660C75-27A3-4E07-B9E1-B6B5DCBB2375}" type="presParOf" srcId="{F7918013-0873-416D-A7B2-3389695D210B}" destId="{8A4682BA-D189-470F-9419-1ED198595006}" srcOrd="0" destOrd="0" presId="urn:microsoft.com/office/officeart/2005/8/layout/pList1"/>
    <dgm:cxn modelId="{16AAB0BE-8ACF-49C6-9EA9-CAC51DA26402}" type="presParOf" srcId="{F7918013-0873-416D-A7B2-3389695D210B}" destId="{72EFC3AB-92B6-4B59-BB8B-29D1D0A280F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116C67-89BF-48B7-B1A4-DF1D305DCE9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1C29973-D758-404F-813F-929BEFF4740F}">
      <dgm:prSet phldrT="[Texto]"/>
      <dgm:spPr/>
      <dgm:t>
        <a:bodyPr/>
        <a:lstStyle/>
        <a:p>
          <a:pPr algn="just"/>
          <a:r>
            <a:rPr lang="es-ES" dirty="0">
              <a:solidFill>
                <a:schemeClr val="tx1"/>
              </a:solidFill>
            </a:rPr>
            <a:t>Síntesis de </a:t>
          </a:r>
          <a:r>
            <a:rPr lang="es-ES" dirty="0" err="1">
              <a:solidFill>
                <a:schemeClr val="tx1"/>
              </a:solidFill>
            </a:rPr>
            <a:t>nanofibras</a:t>
          </a:r>
          <a:r>
            <a:rPr lang="es-ES" dirty="0">
              <a:solidFill>
                <a:schemeClr val="tx1"/>
              </a:solidFill>
            </a:rPr>
            <a:t> de PCL de menor diámetro para mejorar la adherencia celular</a:t>
          </a:r>
          <a:endParaRPr lang="es-EC" dirty="0">
            <a:solidFill>
              <a:schemeClr val="tx1"/>
            </a:solidFill>
          </a:endParaRPr>
        </a:p>
      </dgm:t>
    </dgm:pt>
    <dgm:pt modelId="{9919ADCE-DD21-42EF-A490-405FEA6ECD0E}" type="parTrans" cxnId="{E19FB8F6-1E24-4B84-8327-D497EC76D359}">
      <dgm:prSet/>
      <dgm:spPr/>
      <dgm:t>
        <a:bodyPr/>
        <a:lstStyle/>
        <a:p>
          <a:endParaRPr lang="es-EC"/>
        </a:p>
      </dgm:t>
    </dgm:pt>
    <dgm:pt modelId="{90AD2B11-7D86-4117-9286-1129EFDF46EB}" type="sibTrans" cxnId="{E19FB8F6-1E24-4B84-8327-D497EC76D359}">
      <dgm:prSet/>
      <dgm:spPr/>
      <dgm:t>
        <a:bodyPr/>
        <a:lstStyle/>
        <a:p>
          <a:endParaRPr lang="es-EC"/>
        </a:p>
      </dgm:t>
    </dgm:pt>
    <dgm:pt modelId="{411236F9-6E93-446B-B392-389B608D442D}">
      <dgm:prSet phldrT="[Texto]"/>
      <dgm:spPr/>
      <dgm:t>
        <a:bodyPr/>
        <a:lstStyle/>
        <a:p>
          <a:pPr algn="just"/>
          <a:r>
            <a:rPr lang="es-ES" dirty="0">
              <a:solidFill>
                <a:schemeClr val="tx1"/>
              </a:solidFill>
            </a:rPr>
            <a:t>Espectrofotometría para cuantificar la adherencia celular</a:t>
          </a:r>
          <a:endParaRPr lang="es-EC" dirty="0">
            <a:solidFill>
              <a:schemeClr val="tx1"/>
            </a:solidFill>
          </a:endParaRPr>
        </a:p>
      </dgm:t>
    </dgm:pt>
    <dgm:pt modelId="{D0F5BF4C-C804-46B4-A8E5-029C153B7452}" type="parTrans" cxnId="{EB86F7F1-6330-4A06-BB38-9F1D7B69CAA7}">
      <dgm:prSet/>
      <dgm:spPr/>
      <dgm:t>
        <a:bodyPr/>
        <a:lstStyle/>
        <a:p>
          <a:endParaRPr lang="es-EC"/>
        </a:p>
      </dgm:t>
    </dgm:pt>
    <dgm:pt modelId="{88B4EF02-C4E1-4B22-B2EE-9E467132E031}" type="sibTrans" cxnId="{EB86F7F1-6330-4A06-BB38-9F1D7B69CAA7}">
      <dgm:prSet/>
      <dgm:spPr/>
      <dgm:t>
        <a:bodyPr/>
        <a:lstStyle/>
        <a:p>
          <a:endParaRPr lang="es-EC"/>
        </a:p>
      </dgm:t>
    </dgm:pt>
    <dgm:pt modelId="{1FFC811C-415B-4C9B-B1FF-62E29520F7E1}">
      <dgm:prSet phldrT="[Texto]"/>
      <dgm:spPr/>
      <dgm:t>
        <a:bodyPr/>
        <a:lstStyle/>
        <a:p>
          <a:pPr algn="just"/>
          <a:r>
            <a:rPr lang="es-ES" i="0" dirty="0">
              <a:solidFill>
                <a:schemeClr val="tx1"/>
              </a:solidFill>
            </a:rPr>
            <a:t>Determinación de la viabilidad, proliferación celular y migración celular sobre los andamios</a:t>
          </a:r>
          <a:endParaRPr lang="es-EC" i="1" dirty="0">
            <a:solidFill>
              <a:schemeClr val="tx1"/>
            </a:solidFill>
          </a:endParaRPr>
        </a:p>
      </dgm:t>
    </dgm:pt>
    <dgm:pt modelId="{18431BBD-8729-4185-AD7D-EA20D49E272B}" type="parTrans" cxnId="{41F85065-F74D-4E5C-B7A3-AB1348A51579}">
      <dgm:prSet/>
      <dgm:spPr/>
      <dgm:t>
        <a:bodyPr/>
        <a:lstStyle/>
        <a:p>
          <a:endParaRPr lang="es-EC"/>
        </a:p>
      </dgm:t>
    </dgm:pt>
    <dgm:pt modelId="{44ABFAFF-1D3B-4E14-A08B-B29F0E6E0C78}" type="sibTrans" cxnId="{41F85065-F74D-4E5C-B7A3-AB1348A51579}">
      <dgm:prSet/>
      <dgm:spPr/>
      <dgm:t>
        <a:bodyPr/>
        <a:lstStyle/>
        <a:p>
          <a:endParaRPr lang="es-EC"/>
        </a:p>
      </dgm:t>
    </dgm:pt>
    <dgm:pt modelId="{F66B3775-9E1C-46E2-9259-6FC1B6E6598C}" type="pres">
      <dgm:prSet presAssocID="{B1116C67-89BF-48B7-B1A4-DF1D305DCE9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7329C8C8-2956-4222-B415-C702C56B3B17}" type="pres">
      <dgm:prSet presAssocID="{B1116C67-89BF-48B7-B1A4-DF1D305DCE97}" presName="Name1" presStyleCnt="0"/>
      <dgm:spPr/>
    </dgm:pt>
    <dgm:pt modelId="{A972CDB7-810D-4CA8-A933-7C6398143AE0}" type="pres">
      <dgm:prSet presAssocID="{B1116C67-89BF-48B7-B1A4-DF1D305DCE97}" presName="cycle" presStyleCnt="0"/>
      <dgm:spPr/>
    </dgm:pt>
    <dgm:pt modelId="{56E92D5D-3152-41C2-82F6-08CFC14B17F2}" type="pres">
      <dgm:prSet presAssocID="{B1116C67-89BF-48B7-B1A4-DF1D305DCE97}" presName="srcNode" presStyleLbl="node1" presStyleIdx="0" presStyleCnt="3"/>
      <dgm:spPr/>
    </dgm:pt>
    <dgm:pt modelId="{5FCE32C5-1416-4E2C-A7C3-A09C525A934D}" type="pres">
      <dgm:prSet presAssocID="{B1116C67-89BF-48B7-B1A4-DF1D305DCE97}" presName="conn" presStyleLbl="parChTrans1D2" presStyleIdx="0" presStyleCnt="1"/>
      <dgm:spPr/>
      <dgm:t>
        <a:bodyPr/>
        <a:lstStyle/>
        <a:p>
          <a:endParaRPr lang="es-EC"/>
        </a:p>
      </dgm:t>
    </dgm:pt>
    <dgm:pt modelId="{82F36D3E-BC2A-4FDC-B1D4-CCD894B78E13}" type="pres">
      <dgm:prSet presAssocID="{B1116C67-89BF-48B7-B1A4-DF1D305DCE97}" presName="extraNode" presStyleLbl="node1" presStyleIdx="0" presStyleCnt="3"/>
      <dgm:spPr/>
    </dgm:pt>
    <dgm:pt modelId="{18E4E99F-65C9-4F60-AC3B-833E8AF7EAAA}" type="pres">
      <dgm:prSet presAssocID="{B1116C67-89BF-48B7-B1A4-DF1D305DCE97}" presName="dstNode" presStyleLbl="node1" presStyleIdx="0" presStyleCnt="3"/>
      <dgm:spPr/>
    </dgm:pt>
    <dgm:pt modelId="{757F44C7-7D7E-4CA3-AD40-582FAC085E66}" type="pres">
      <dgm:prSet presAssocID="{61C29973-D758-404F-813F-929BEFF4740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767081-EB77-42CF-82E2-3236D017A07B}" type="pres">
      <dgm:prSet presAssocID="{61C29973-D758-404F-813F-929BEFF4740F}" presName="accent_1" presStyleCnt="0"/>
      <dgm:spPr/>
    </dgm:pt>
    <dgm:pt modelId="{9852403E-7AC8-44C1-AC29-65685E7090A9}" type="pres">
      <dgm:prSet presAssocID="{61C29973-D758-404F-813F-929BEFF4740F}" presName="accentRepeatNode" presStyleLbl="solidFgAcc1" presStyleIdx="0" presStyleCnt="3"/>
      <dgm:spPr>
        <a:blipFill rotWithShape="0">
          <a:blip xmlns:r="http://schemas.openxmlformats.org/officeDocument/2006/relationships" r:embed="rId1"/>
          <a:srcRect/>
          <a:stretch>
            <a:fillRect l="-50000" r="-50000"/>
          </a:stretch>
        </a:blipFill>
      </dgm:spPr>
    </dgm:pt>
    <dgm:pt modelId="{E797814B-BDD1-44BB-A767-C4485943FCAF}" type="pres">
      <dgm:prSet presAssocID="{411236F9-6E93-446B-B392-389B608D442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0B2FFF-C313-448A-ADC9-EECC30E34AEE}" type="pres">
      <dgm:prSet presAssocID="{411236F9-6E93-446B-B392-389B608D442D}" presName="accent_2" presStyleCnt="0"/>
      <dgm:spPr/>
    </dgm:pt>
    <dgm:pt modelId="{0BB08EFE-4B81-4745-8A4E-509D04F806D5}" type="pres">
      <dgm:prSet presAssocID="{411236F9-6E93-446B-B392-389B608D442D}" presName="accentRepeatNode" presStyleLbl="solidFgAcc1" presStyleIdx="1" presStyleCnt="3"/>
      <dgm:spPr>
        <a:blipFill rotWithShape="0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5C31E3F7-33DC-4F22-AC70-B49EE5E4A82A}" type="pres">
      <dgm:prSet presAssocID="{1FFC811C-415B-4C9B-B1FF-62E29520F7E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852724-77A8-4CD6-A466-13E72BA6EF60}" type="pres">
      <dgm:prSet presAssocID="{1FFC811C-415B-4C9B-B1FF-62E29520F7E1}" presName="accent_3" presStyleCnt="0"/>
      <dgm:spPr/>
    </dgm:pt>
    <dgm:pt modelId="{64ECCFB6-2840-43FA-AEFA-915326612628}" type="pres">
      <dgm:prSet presAssocID="{1FFC811C-415B-4C9B-B1FF-62E29520F7E1}" presName="accentRepeatNode" presStyleLbl="solidFgAcc1" presStyleIdx="2" presStyleCnt="3"/>
      <dgm:spPr>
        <a:blipFill rotWithShape="0">
          <a:blip xmlns:r="http://schemas.openxmlformats.org/officeDocument/2006/relationships" r:embed="rId3"/>
          <a:srcRect/>
          <a:stretch>
            <a:fillRect l="-46000" r="-46000"/>
          </a:stretch>
        </a:blipFill>
      </dgm:spPr>
    </dgm:pt>
  </dgm:ptLst>
  <dgm:cxnLst>
    <dgm:cxn modelId="{E19FB8F6-1E24-4B84-8327-D497EC76D359}" srcId="{B1116C67-89BF-48B7-B1A4-DF1D305DCE97}" destId="{61C29973-D758-404F-813F-929BEFF4740F}" srcOrd="0" destOrd="0" parTransId="{9919ADCE-DD21-42EF-A490-405FEA6ECD0E}" sibTransId="{90AD2B11-7D86-4117-9286-1129EFDF46EB}"/>
    <dgm:cxn modelId="{27720910-9A1F-44DB-B82C-5491397448C2}" type="presOf" srcId="{B1116C67-89BF-48B7-B1A4-DF1D305DCE97}" destId="{F66B3775-9E1C-46E2-9259-6FC1B6E6598C}" srcOrd="0" destOrd="0" presId="urn:microsoft.com/office/officeart/2008/layout/VerticalCurvedList"/>
    <dgm:cxn modelId="{8FBBC34D-183C-41DC-AE46-B36F895DAEEE}" type="presOf" srcId="{90AD2B11-7D86-4117-9286-1129EFDF46EB}" destId="{5FCE32C5-1416-4E2C-A7C3-A09C525A934D}" srcOrd="0" destOrd="0" presId="urn:microsoft.com/office/officeart/2008/layout/VerticalCurvedList"/>
    <dgm:cxn modelId="{41F85065-F74D-4E5C-B7A3-AB1348A51579}" srcId="{B1116C67-89BF-48B7-B1A4-DF1D305DCE97}" destId="{1FFC811C-415B-4C9B-B1FF-62E29520F7E1}" srcOrd="2" destOrd="0" parTransId="{18431BBD-8729-4185-AD7D-EA20D49E272B}" sibTransId="{44ABFAFF-1D3B-4E14-A08B-B29F0E6E0C78}"/>
    <dgm:cxn modelId="{2CD0BE12-C7F0-49BD-BF5A-169E687212B1}" type="presOf" srcId="{61C29973-D758-404F-813F-929BEFF4740F}" destId="{757F44C7-7D7E-4CA3-AD40-582FAC085E66}" srcOrd="0" destOrd="0" presId="urn:microsoft.com/office/officeart/2008/layout/VerticalCurvedList"/>
    <dgm:cxn modelId="{006DBB10-AE63-4AF9-8FA2-1A39CA95FC61}" type="presOf" srcId="{411236F9-6E93-446B-B392-389B608D442D}" destId="{E797814B-BDD1-44BB-A767-C4485943FCAF}" srcOrd="0" destOrd="0" presId="urn:microsoft.com/office/officeart/2008/layout/VerticalCurvedList"/>
    <dgm:cxn modelId="{EB86F7F1-6330-4A06-BB38-9F1D7B69CAA7}" srcId="{B1116C67-89BF-48B7-B1A4-DF1D305DCE97}" destId="{411236F9-6E93-446B-B392-389B608D442D}" srcOrd="1" destOrd="0" parTransId="{D0F5BF4C-C804-46B4-A8E5-029C153B7452}" sibTransId="{88B4EF02-C4E1-4B22-B2EE-9E467132E031}"/>
    <dgm:cxn modelId="{11540D4E-55AD-4269-A404-F21175EDBAF3}" type="presOf" srcId="{1FFC811C-415B-4C9B-B1FF-62E29520F7E1}" destId="{5C31E3F7-33DC-4F22-AC70-B49EE5E4A82A}" srcOrd="0" destOrd="0" presId="urn:microsoft.com/office/officeart/2008/layout/VerticalCurvedList"/>
    <dgm:cxn modelId="{7FB8EA40-DBD1-40EF-8BE6-663B52C60863}" type="presParOf" srcId="{F66B3775-9E1C-46E2-9259-6FC1B6E6598C}" destId="{7329C8C8-2956-4222-B415-C702C56B3B17}" srcOrd="0" destOrd="0" presId="urn:microsoft.com/office/officeart/2008/layout/VerticalCurvedList"/>
    <dgm:cxn modelId="{122D0A8E-A228-4E4E-9D3E-840EF864762B}" type="presParOf" srcId="{7329C8C8-2956-4222-B415-C702C56B3B17}" destId="{A972CDB7-810D-4CA8-A933-7C6398143AE0}" srcOrd="0" destOrd="0" presId="urn:microsoft.com/office/officeart/2008/layout/VerticalCurvedList"/>
    <dgm:cxn modelId="{73C56469-4E7B-41BA-82E0-624B9D195643}" type="presParOf" srcId="{A972CDB7-810D-4CA8-A933-7C6398143AE0}" destId="{56E92D5D-3152-41C2-82F6-08CFC14B17F2}" srcOrd="0" destOrd="0" presId="urn:microsoft.com/office/officeart/2008/layout/VerticalCurvedList"/>
    <dgm:cxn modelId="{1CA32430-6952-4B91-B75A-BACDFE568FD3}" type="presParOf" srcId="{A972CDB7-810D-4CA8-A933-7C6398143AE0}" destId="{5FCE32C5-1416-4E2C-A7C3-A09C525A934D}" srcOrd="1" destOrd="0" presId="urn:microsoft.com/office/officeart/2008/layout/VerticalCurvedList"/>
    <dgm:cxn modelId="{62CB19B0-E8BA-48BB-BA49-6A1CD42353BC}" type="presParOf" srcId="{A972CDB7-810D-4CA8-A933-7C6398143AE0}" destId="{82F36D3E-BC2A-4FDC-B1D4-CCD894B78E13}" srcOrd="2" destOrd="0" presId="urn:microsoft.com/office/officeart/2008/layout/VerticalCurvedList"/>
    <dgm:cxn modelId="{C7733D96-93F0-4375-A56A-F309065F3610}" type="presParOf" srcId="{A972CDB7-810D-4CA8-A933-7C6398143AE0}" destId="{18E4E99F-65C9-4F60-AC3B-833E8AF7EAAA}" srcOrd="3" destOrd="0" presId="urn:microsoft.com/office/officeart/2008/layout/VerticalCurvedList"/>
    <dgm:cxn modelId="{BD472D7D-D9B9-4C25-A7D2-3C5DFEF1D80B}" type="presParOf" srcId="{7329C8C8-2956-4222-B415-C702C56B3B17}" destId="{757F44C7-7D7E-4CA3-AD40-582FAC085E66}" srcOrd="1" destOrd="0" presId="urn:microsoft.com/office/officeart/2008/layout/VerticalCurvedList"/>
    <dgm:cxn modelId="{5624D16E-D067-4792-A1C0-47C01A3AB364}" type="presParOf" srcId="{7329C8C8-2956-4222-B415-C702C56B3B17}" destId="{B8767081-EB77-42CF-82E2-3236D017A07B}" srcOrd="2" destOrd="0" presId="urn:microsoft.com/office/officeart/2008/layout/VerticalCurvedList"/>
    <dgm:cxn modelId="{6B5B274B-C297-41B4-976B-466D90B6D3FE}" type="presParOf" srcId="{B8767081-EB77-42CF-82E2-3236D017A07B}" destId="{9852403E-7AC8-44C1-AC29-65685E7090A9}" srcOrd="0" destOrd="0" presId="urn:microsoft.com/office/officeart/2008/layout/VerticalCurvedList"/>
    <dgm:cxn modelId="{D427366C-451F-49CA-94B4-31211C17636E}" type="presParOf" srcId="{7329C8C8-2956-4222-B415-C702C56B3B17}" destId="{E797814B-BDD1-44BB-A767-C4485943FCAF}" srcOrd="3" destOrd="0" presId="urn:microsoft.com/office/officeart/2008/layout/VerticalCurvedList"/>
    <dgm:cxn modelId="{39C7A9B9-2CEE-4D8A-A09F-7739D349CE13}" type="presParOf" srcId="{7329C8C8-2956-4222-B415-C702C56B3B17}" destId="{4D0B2FFF-C313-448A-ADC9-EECC30E34AEE}" srcOrd="4" destOrd="0" presId="urn:microsoft.com/office/officeart/2008/layout/VerticalCurvedList"/>
    <dgm:cxn modelId="{DC082E83-E42F-4676-B634-044697452034}" type="presParOf" srcId="{4D0B2FFF-C313-448A-ADC9-EECC30E34AEE}" destId="{0BB08EFE-4B81-4745-8A4E-509D04F806D5}" srcOrd="0" destOrd="0" presId="urn:microsoft.com/office/officeart/2008/layout/VerticalCurvedList"/>
    <dgm:cxn modelId="{D8DB7A00-3C22-4D91-8830-F9D637F2BF5F}" type="presParOf" srcId="{7329C8C8-2956-4222-B415-C702C56B3B17}" destId="{5C31E3F7-33DC-4F22-AC70-B49EE5E4A82A}" srcOrd="5" destOrd="0" presId="urn:microsoft.com/office/officeart/2008/layout/VerticalCurvedList"/>
    <dgm:cxn modelId="{46FA32D1-A906-4F65-B2D7-29A520EB7A4C}" type="presParOf" srcId="{7329C8C8-2956-4222-B415-C702C56B3B17}" destId="{9B852724-77A8-4CD6-A466-13E72BA6EF60}" srcOrd="6" destOrd="0" presId="urn:microsoft.com/office/officeart/2008/layout/VerticalCurvedList"/>
    <dgm:cxn modelId="{7573FFE9-3AF5-4FC5-B85D-07B5D4D20EB5}" type="presParOf" srcId="{9B852724-77A8-4CD6-A466-13E72BA6EF60}" destId="{64ECCFB6-2840-43FA-AEFA-9153266126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34E553C7-C453-4FED-A007-F9D0FD4809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DB1257E0-4D81-4857-AD30-B990F0C8EC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384CE-3E59-44A3-B2DD-FDE79C9DF7CB}" type="datetimeFigureOut">
              <a:rPr lang="es-EC" smtClean="0"/>
              <a:t>7/3/2022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82FCDD0-E826-4079-BFA4-5599B5EAA2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04F038C-6BB6-4C03-9CA4-42020E8907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5CA36-7EA6-4AC3-AAE4-5E32729DC8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91171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5F765-6011-451F-845E-BB705E8B696D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9A7C1-1BC0-4446-AEA6-276DA271C7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39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576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9A7C1-1BC0-4446-AEA6-276DA271C7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75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9A7C1-1BC0-4446-AEA6-276DA271C7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6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4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2992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4108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0284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/>
              <a:t>FECHA ÚLTIMA REVISIÓN: 13/12/11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CÓDIGO: SGC.DI.260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AFE-2674-4808-8DF1-F6454AB5A3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21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/>
              <a:t>FECHA ÚLTIMA REVISIÓN: 13/12/11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CÓDIGO: SGC.DI.260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AFE-2674-4808-8DF1-F6454AB5A3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13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/>
              <a:t>FECHA ÚLTIMA REVISIÓN: 13/12/11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CÓDIGO: SGC.DI.260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AFE-2674-4808-8DF1-F6454AB5A3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55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/>
              <a:t>FECHA ÚLTIMA REVISIÓN: 13/12/11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CÓDIGO: SGC.DI.260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AFE-2674-4808-8DF1-F6454AB5A3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82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/>
              <a:t>FECHA ÚLTIMA REVISIÓN: 13/12/11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CÓDIGO: SGC.DI.260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AFE-2674-4808-8DF1-F6454AB5A3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85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/>
              <a:t>FECHA ÚLTIMA REVISIÓN: 13/12/11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CÓDIGO: SGC.DI.260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AFE-2674-4808-8DF1-F6454AB5A3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99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/>
              <a:t>FECHA ÚLTIMA REVISIÓN: 13/12/11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CÓDIGO: SGC.DI.260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AFE-2674-4808-8DF1-F6454AB5A3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3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6834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/>
              <a:t>FECHA ÚLTIMA REVISIÓN: 13/12/11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CÓDIGO: SGC.DI.260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AFE-2674-4808-8DF1-F6454AB5A3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66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/>
              <a:t>FECHA ÚLTIMA REVISIÓN: 13/12/11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CÓDIGO: SGC.DI.260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AFE-2674-4808-8DF1-F6454AB5A3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24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/>
              <a:t>FECHA ÚLTIMA REVISIÓN: 13/12/11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CÓDIGO: SGC.DI.260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AFE-2674-4808-8DF1-F6454AB5A3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44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/>
              <a:t>FECHA ÚLTIMA REVISIÓN: 13/12/11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CÓDIGO: SGC.DI.260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AFE-2674-4808-8DF1-F6454AB5A3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51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8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2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2456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1942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6872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7327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79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8894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090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33868" y="6235700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33868" y="62833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6656871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6658074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6658074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19" y="5981170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6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C"/>
              <a:t>FECHA ÚLTIMA REVISIÓN: 13/12/11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CÓDIGO: SGC.DI.260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E7AFE-2674-4808-8DF1-F6454AB5A3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7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7" Type="http://schemas.openxmlformats.org/officeDocument/2006/relationships/image" Target="../media/image76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jpeg"/><Relationship Id="rId5" Type="http://schemas.openxmlformats.org/officeDocument/2006/relationships/image" Target="../media/image65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0.png"/><Relationship Id="rId5" Type="http://schemas.openxmlformats.org/officeDocument/2006/relationships/diagramLayout" Target="../diagrams/layout3.xml"/><Relationship Id="rId15" Type="http://schemas.openxmlformats.org/officeDocument/2006/relationships/image" Target="../media/image34.jpeg"/><Relationship Id="rId10" Type="http://schemas.openxmlformats.org/officeDocument/2006/relationships/image" Target="../media/image29.png"/><Relationship Id="rId4" Type="http://schemas.openxmlformats.org/officeDocument/2006/relationships/diagramData" Target="../diagrams/data3.xml"/><Relationship Id="rId9" Type="http://schemas.openxmlformats.org/officeDocument/2006/relationships/image" Target="../media/image28.jpe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12" Type="http://schemas.openxmlformats.org/officeDocument/2006/relationships/image" Target="../media/image4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20.jpeg"/><Relationship Id="rId5" Type="http://schemas.openxmlformats.org/officeDocument/2006/relationships/image" Target="../media/image38.jpeg"/><Relationship Id="rId10" Type="http://schemas.openxmlformats.org/officeDocument/2006/relationships/image" Target="../media/image21.jpeg"/><Relationship Id="rId4" Type="http://schemas.openxmlformats.org/officeDocument/2006/relationships/image" Target="../media/image37.pn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C" b="1">
                <a:latin typeface="Arial" panose="020B0604020202020204" pitchFamily="34" charset="0"/>
                <a:cs typeface="Arial" panose="020B0604020202020204" pitchFamily="34" charset="0"/>
              </a:rPr>
              <a:t>VERSIÓN: </a:t>
            </a:r>
            <a:r>
              <a:rPr lang="es-EC"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0"/>
            <a:ext cx="978938" cy="101269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90918" y="1012695"/>
            <a:ext cx="1019148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–</a:t>
            </a: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ESPE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DEPARTAMENTO DE CIENCIAS DE LA VIDA Y DE LA AGRICULTURA</a:t>
            </a:r>
          </a:p>
          <a:p>
            <a:pPr algn="ctr"/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CARRERA DE INGENIERÍA EN BIOTECNOLOGÍA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TRABAJO DE TITULACIÓN, PREVIO A LA OBTENCIÓN DEL TÍTULO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INGENIERO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 BIOTECNOLOGÍA</a:t>
            </a:r>
          </a:p>
          <a:p>
            <a:pPr algn="ctr"/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C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Fabricación de andamios con polímeros de </a:t>
            </a:r>
            <a:r>
              <a:rPr lang="es-EC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policaprolactona</a:t>
            </a:r>
            <a:r>
              <a:rPr lang="es-EC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quitosano mediante </a:t>
            </a:r>
            <a:r>
              <a:rPr lang="es-EC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electrohilado</a:t>
            </a:r>
            <a:r>
              <a:rPr lang="es-EC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su caracterización</a:t>
            </a:r>
            <a:r>
              <a:rPr lang="es-EC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9538" y="3842544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Elaborado por</a:t>
            </a:r>
          </a:p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Campaña Luje Hitler Alexis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786790" y="5137921"/>
            <a:ext cx="3414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Sangolquí - 2022.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361992" y="4517957"/>
            <a:ext cx="2249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Director del proyecto</a:t>
            </a:r>
          </a:p>
          <a:p>
            <a:pPr algn="ctr"/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Seqqat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Rachid 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1976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F3D88530-493B-4552-84CD-EE1213483D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6D30EDD-437E-4D14-8C49-610CDB10F64F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defTabSz="914400">
              <a:defRPr/>
            </a:pPr>
            <a:r>
              <a:rPr lang="es-ES" sz="3000" dirty="0">
                <a:solidFill>
                  <a:schemeClr val="tx1"/>
                </a:solidFill>
                <a:latin typeface="Arial"/>
              </a:rPr>
              <a:t>OBJETIVOS</a:t>
            </a:r>
            <a:endParaRPr lang="es-EC" sz="3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961BCC52-F7A0-4478-935C-8A10C2411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44" y="514442"/>
            <a:ext cx="2835964" cy="69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j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hangingPunct="1">
              <a:defRPr/>
            </a:pPr>
            <a:r>
              <a:rPr lang="es-ES" altLang="es-ES" sz="25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Objetivo General: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21BB2995-05B3-4FEB-9855-DECE61591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44" y="2225983"/>
            <a:ext cx="3644349" cy="69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j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hangingPunct="1">
              <a:defRPr/>
            </a:pPr>
            <a:r>
              <a:rPr lang="es-ES" altLang="es-ES" sz="25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Objetivos Específicos: 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724D0525-1BEC-4D76-BEAB-0C4E7C2A6E33}"/>
              </a:ext>
            </a:extLst>
          </p:cNvPr>
          <p:cNvSpPr txBox="1"/>
          <p:nvPr/>
        </p:nvSpPr>
        <p:spPr>
          <a:xfrm>
            <a:off x="645111" y="1146217"/>
            <a:ext cx="9218809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Fabricar andamios con polímeros de </a:t>
            </a:r>
            <a:r>
              <a:rPr lang="es-CO" sz="2400" dirty="0" err="1">
                <a:latin typeface="Arial" panose="020B0604020202020204" pitchFamily="34" charset="0"/>
                <a:cs typeface="Arial" panose="020B0604020202020204" pitchFamily="34" charset="0"/>
              </a:rPr>
              <a:t>policaprolactona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y quitosano mediante </a:t>
            </a:r>
            <a:r>
              <a:rPr lang="es-CO" sz="2400" dirty="0" err="1">
                <a:latin typeface="Arial" panose="020B0604020202020204" pitchFamily="34" charset="0"/>
                <a:cs typeface="Arial" panose="020B0604020202020204" pitchFamily="34" charset="0"/>
              </a:rPr>
              <a:t>electrohilado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y caracterizarlos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66F9FB4F-EEA6-4E9F-A89D-9EC2A182C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3552438"/>
              </p:ext>
            </p:extLst>
          </p:nvPr>
        </p:nvGraphicFramePr>
        <p:xfrm>
          <a:off x="-588882" y="2912614"/>
          <a:ext cx="13369764" cy="3173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77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A36555A-4A6A-4168-813C-46783D8C53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0CE7409-FFD4-423E-B2A9-546CDB91B1BC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defTabSz="914400">
              <a:defRPr/>
            </a:pPr>
            <a:r>
              <a:rPr lang="es-EC" sz="3000" dirty="0">
                <a:solidFill>
                  <a:schemeClr val="tx1"/>
                </a:solidFill>
                <a:latin typeface="Arial"/>
              </a:rPr>
              <a:t>METODOLOGÍA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D5C7D6DA-9D8B-451A-98F1-EC00430AC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096" y="5375671"/>
            <a:ext cx="2514818" cy="434378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xmlns="" id="{A8092C18-B5C5-4231-8021-C7FF6A5F2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120704"/>
              </p:ext>
            </p:extLst>
          </p:nvPr>
        </p:nvGraphicFramePr>
        <p:xfrm>
          <a:off x="7377954" y="2234299"/>
          <a:ext cx="4523686" cy="238940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913948">
                  <a:extLst>
                    <a:ext uri="{9D8B030D-6E8A-4147-A177-3AD203B41FA5}">
                      <a16:colId xmlns:a16="http://schemas.microsoft.com/office/drawing/2014/main" xmlns="" val="600031781"/>
                    </a:ext>
                  </a:extLst>
                </a:gridCol>
                <a:gridCol w="1518420">
                  <a:extLst>
                    <a:ext uri="{9D8B030D-6E8A-4147-A177-3AD203B41FA5}">
                      <a16:colId xmlns:a16="http://schemas.microsoft.com/office/drawing/2014/main" xmlns="" val="221541556"/>
                    </a:ext>
                  </a:extLst>
                </a:gridCol>
                <a:gridCol w="1091318">
                  <a:extLst>
                    <a:ext uri="{9D8B030D-6E8A-4147-A177-3AD203B41FA5}">
                      <a16:colId xmlns:a16="http://schemas.microsoft.com/office/drawing/2014/main" xmlns="" val="798974006"/>
                    </a:ext>
                  </a:extLst>
                </a:gridCol>
              </a:tblGrid>
              <a:tr h="6094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Concentración de quitosano</a:t>
                      </a:r>
                      <a:endParaRPr lang="es-EC" sz="1400" dirty="0">
                        <a:solidFill>
                          <a:srgbClr val="BF8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Concentración de PVA</a:t>
                      </a:r>
                      <a:endParaRPr lang="es-EC" sz="1400" dirty="0">
                        <a:solidFill>
                          <a:srgbClr val="BF8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Proporción</a:t>
                      </a:r>
                      <a:endParaRPr lang="es-EC" sz="1400" dirty="0">
                        <a:solidFill>
                          <a:srgbClr val="BF8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05786498"/>
                  </a:ext>
                </a:extLst>
              </a:tr>
              <a:tr h="355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0">
                          <a:effectLst/>
                        </a:rPr>
                        <a:t>2% p/v</a:t>
                      </a:r>
                      <a:endParaRPr lang="es-EC" sz="1400" b="0">
                        <a:solidFill>
                          <a:srgbClr val="BF8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7% p/v</a:t>
                      </a:r>
                      <a:endParaRPr lang="es-EC" sz="1400" dirty="0">
                        <a:solidFill>
                          <a:srgbClr val="BF8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1:1</a:t>
                      </a:r>
                      <a:endParaRPr lang="es-EC" sz="1400" dirty="0">
                        <a:solidFill>
                          <a:srgbClr val="BF8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45834981"/>
                  </a:ext>
                </a:extLst>
              </a:tr>
              <a:tr h="355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0">
                          <a:effectLst/>
                        </a:rPr>
                        <a:t>2% p/v</a:t>
                      </a:r>
                      <a:endParaRPr lang="es-EC" sz="1400" b="0">
                        <a:solidFill>
                          <a:srgbClr val="BF8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7% p/v</a:t>
                      </a:r>
                      <a:endParaRPr lang="es-EC" sz="1400" dirty="0">
                        <a:solidFill>
                          <a:srgbClr val="BF8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1:2</a:t>
                      </a:r>
                      <a:endParaRPr lang="es-EC" sz="1400">
                        <a:solidFill>
                          <a:srgbClr val="BF8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7166086"/>
                  </a:ext>
                </a:extLst>
              </a:tr>
              <a:tr h="355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0" dirty="0">
                          <a:effectLst/>
                        </a:rPr>
                        <a:t>3% p/v</a:t>
                      </a:r>
                      <a:endParaRPr lang="es-EC" sz="1400" b="0" dirty="0">
                        <a:solidFill>
                          <a:srgbClr val="BF8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7% p/v</a:t>
                      </a:r>
                      <a:endParaRPr lang="es-EC" sz="1400" dirty="0">
                        <a:solidFill>
                          <a:srgbClr val="BF8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1:3</a:t>
                      </a:r>
                      <a:endParaRPr lang="es-EC" sz="1400">
                        <a:solidFill>
                          <a:srgbClr val="BF8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12299254"/>
                  </a:ext>
                </a:extLst>
              </a:tr>
              <a:tr h="35599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Concentración de PCL</a:t>
                      </a:r>
                      <a:endParaRPr lang="es-EC" sz="1400" dirty="0">
                        <a:solidFill>
                          <a:srgbClr val="BF8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8468791"/>
                  </a:ext>
                </a:extLst>
              </a:tr>
              <a:tr h="35599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0" dirty="0">
                          <a:effectLst/>
                        </a:rPr>
                        <a:t>10 % p/v </a:t>
                      </a:r>
                      <a:endParaRPr lang="es-EC" sz="1400" b="0" dirty="0">
                        <a:solidFill>
                          <a:srgbClr val="BF8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1101460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271204F-3D43-4A02-B5AF-3492F4018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31" b="43290"/>
          <a:stretch/>
        </p:blipFill>
        <p:spPr>
          <a:xfrm>
            <a:off x="0" y="605514"/>
            <a:ext cx="7314089" cy="29296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FBB09B1-D58A-4B2B-B4E1-56215260DE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453" r="4290"/>
          <a:stretch/>
        </p:blipFill>
        <p:spPr>
          <a:xfrm>
            <a:off x="113897" y="3764125"/>
            <a:ext cx="7087594" cy="219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4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4429BC0A-7DE3-478B-93B6-DE26C828AD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DEE1E21-3849-41A7-8C95-FDDE67C4D34A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defTabSz="914400">
              <a:defRPr/>
            </a:pPr>
            <a:r>
              <a:rPr lang="es-EC" sz="3000" dirty="0">
                <a:solidFill>
                  <a:schemeClr val="tx1"/>
                </a:solidFill>
                <a:latin typeface="Arial"/>
              </a:rPr>
              <a:t>METODOLOGÍA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4A497C65-5FD1-4690-BF06-F4FA4ABB3CB0}"/>
              </a:ext>
            </a:extLst>
          </p:cNvPr>
          <p:cNvSpPr txBox="1"/>
          <p:nvPr/>
        </p:nvSpPr>
        <p:spPr>
          <a:xfrm>
            <a:off x="279042" y="574737"/>
            <a:ext cx="864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/>
              <a:t>Electrohilado</a:t>
            </a:r>
            <a:r>
              <a:rPr lang="es-ES" sz="3200" dirty="0"/>
              <a:t> de </a:t>
            </a:r>
            <a:r>
              <a:rPr lang="es-ES" sz="3200" dirty="0" err="1"/>
              <a:t>nanofibras</a:t>
            </a:r>
            <a:endParaRPr lang="es-EC" sz="32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B37FF50F-0658-4AB5-8808-03A49CCBE249}"/>
              </a:ext>
            </a:extLst>
          </p:cNvPr>
          <p:cNvSpPr txBox="1"/>
          <p:nvPr/>
        </p:nvSpPr>
        <p:spPr>
          <a:xfrm>
            <a:off x="8255693" y="1332482"/>
            <a:ext cx="3171567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Parámetros de electrohilado</a:t>
            </a:r>
            <a:r>
              <a:rPr lang="es-EC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s-EC" dirty="0">
                <a:solidFill>
                  <a:schemeClr val="tx1"/>
                </a:solidFill>
              </a:rPr>
              <a:t>Distancia de colector: 14 cm</a:t>
            </a:r>
          </a:p>
          <a:p>
            <a:pPr algn="ctr"/>
            <a:r>
              <a:rPr lang="es-EC" dirty="0">
                <a:solidFill>
                  <a:schemeClr val="tx1"/>
                </a:solidFill>
              </a:rPr>
              <a:t>Voltaje: 10-15 kV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20" name="Picture 4" descr="Descripción no disponible.">
            <a:extLst>
              <a:ext uri="{FF2B5EF4-FFF2-40B4-BE49-F238E27FC236}">
                <a16:creationId xmlns:a16="http://schemas.microsoft.com/office/drawing/2014/main" xmlns="" id="{C6B2C932-430C-44C2-ACAE-95E9CE0E7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52" y="3192394"/>
            <a:ext cx="3466214" cy="278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Descripción no disponible.">
            <a:extLst>
              <a:ext uri="{FF2B5EF4-FFF2-40B4-BE49-F238E27FC236}">
                <a16:creationId xmlns:a16="http://schemas.microsoft.com/office/drawing/2014/main" xmlns="" id="{5648B363-35B3-4AD3-9542-5FA26D834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266" y="3192395"/>
            <a:ext cx="3711692" cy="278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2ADA1A35-9018-486C-BD44-D2CA8B507527}"/>
              </a:ext>
            </a:extLst>
          </p:cNvPr>
          <p:cNvSpPr txBox="1"/>
          <p:nvPr/>
        </p:nvSpPr>
        <p:spPr>
          <a:xfrm>
            <a:off x="6006691" y="284538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i="0" dirty="0">
                <a:solidFill>
                  <a:srgbClr val="33475B"/>
                </a:solidFill>
                <a:effectLst/>
                <a:latin typeface="Gotham SSm A"/>
              </a:rPr>
              <a:t>Bombeador automático KDS </a:t>
            </a:r>
            <a:r>
              <a:rPr lang="es-EC" b="1" i="0" dirty="0" err="1">
                <a:solidFill>
                  <a:srgbClr val="33475B"/>
                </a:solidFill>
                <a:effectLst/>
                <a:latin typeface="Gotham SSm A"/>
              </a:rPr>
              <a:t>Legato</a:t>
            </a:r>
            <a:r>
              <a:rPr lang="es-EC" b="1" i="0" dirty="0">
                <a:solidFill>
                  <a:srgbClr val="33475B"/>
                </a:solidFill>
                <a:effectLst/>
                <a:latin typeface="Gotham SSm A"/>
              </a:rPr>
              <a:t>™ </a:t>
            </a:r>
            <a:endParaRPr lang="es-EC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B78B9EC5-74D3-4E7B-8022-BFCD0B13847F}"/>
              </a:ext>
            </a:extLst>
          </p:cNvPr>
          <p:cNvSpPr txBox="1"/>
          <p:nvPr/>
        </p:nvSpPr>
        <p:spPr>
          <a:xfrm>
            <a:off x="373487" y="6401778"/>
            <a:ext cx="47387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Laboratorio de fluidos de la Universidad de las Fuerzas Armadas - ESPE</a:t>
            </a:r>
            <a:endParaRPr lang="en-US" sz="11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B90F141C-6C04-47B0-BEC2-BC0A7F3CC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2" y="2238915"/>
            <a:ext cx="4692650" cy="276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50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E0EBC42-E462-4C86-ABDC-F27FBC42B179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defTabSz="914400">
              <a:defRPr/>
            </a:pPr>
            <a:r>
              <a:rPr lang="es-EC" sz="3000" dirty="0">
                <a:solidFill>
                  <a:schemeClr val="tx1"/>
                </a:solidFill>
                <a:latin typeface="Arial"/>
              </a:rPr>
              <a:t>METODOLOGÍA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EC1C6796-12A6-42C2-943B-A41E3706A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752" y="5530528"/>
            <a:ext cx="2514818" cy="43437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2E9F7D75-C77B-46D8-B524-632F72D55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620" y="4016733"/>
            <a:ext cx="1792641" cy="151216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4C74D5A0-28C6-4F1E-B8E8-428AB3A1E944}"/>
              </a:ext>
            </a:extLst>
          </p:cNvPr>
          <p:cNvSpPr txBox="1"/>
          <p:nvPr/>
        </p:nvSpPr>
        <p:spPr>
          <a:xfrm>
            <a:off x="9350651" y="2096823"/>
            <a:ext cx="204012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DMEM +suero fetal bovino 10% +1%  penicilina </a:t>
            </a:r>
            <a:r>
              <a:rPr lang="es-EC" sz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EC"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estreptomicina</a:t>
            </a:r>
            <a:endParaRPr lang="es-EC" sz="12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085C9628-02BB-48A6-9B6B-C3B2600D115C}"/>
              </a:ext>
            </a:extLst>
          </p:cNvPr>
          <p:cNvSpPr txBox="1"/>
          <p:nvPr/>
        </p:nvSpPr>
        <p:spPr>
          <a:xfrm>
            <a:off x="9233878" y="3537294"/>
            <a:ext cx="2040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Solución de tinción FDA/PI</a:t>
            </a:r>
            <a:endParaRPr lang="es-EC" sz="12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6A933A4-6628-4673-9111-FF169078FEED}"/>
              </a:ext>
            </a:extLst>
          </p:cNvPr>
          <p:cNvSpPr txBox="1"/>
          <p:nvPr/>
        </p:nvSpPr>
        <p:spPr>
          <a:xfrm>
            <a:off x="279042" y="574737"/>
            <a:ext cx="864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Prueba de adherencia celular</a:t>
            </a:r>
            <a:endParaRPr lang="es-EC" sz="3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FCE5306-AE7B-4C32-B125-F126E99A7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8" y="1128735"/>
            <a:ext cx="7852803" cy="509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17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63126EEC-A119-4321-9EED-5999A2A946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D176C7E-2113-4FD4-8125-1694BCC8B512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defTabSz="914400">
              <a:defRPr/>
            </a:pPr>
            <a:r>
              <a:rPr lang="es-EC" sz="3000" dirty="0">
                <a:solidFill>
                  <a:schemeClr val="tx1"/>
                </a:solidFill>
                <a:latin typeface="Arial"/>
              </a:rPr>
              <a:t>RESULTADOS Y DISCUSIÓN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D7515E75-BABD-482E-8073-A0B64D1F5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43" y="1288089"/>
            <a:ext cx="3392014" cy="3790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C82071B-4C11-4366-9996-7BB5FF2FB5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186" y="1288089"/>
            <a:ext cx="3392698" cy="37900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A5BB192-B8A1-4470-BFBC-F93588820E7F}"/>
              </a:ext>
            </a:extLst>
          </p:cNvPr>
          <p:cNvSpPr txBox="1"/>
          <p:nvPr/>
        </p:nvSpPr>
        <p:spPr>
          <a:xfrm>
            <a:off x="1668342" y="1288089"/>
            <a:ext cx="3509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A</a:t>
            </a:r>
            <a:endParaRPr lang="es-EC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A2872160-2668-4A9B-83C5-0E16D9623856}"/>
              </a:ext>
            </a:extLst>
          </p:cNvPr>
          <p:cNvSpPr txBox="1"/>
          <p:nvPr/>
        </p:nvSpPr>
        <p:spPr>
          <a:xfrm>
            <a:off x="5681186" y="1288089"/>
            <a:ext cx="3255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B</a:t>
            </a:r>
            <a:endParaRPr lang="es-EC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3F9DB0AD-5979-4F60-8414-AE6B3A8149FC}"/>
              </a:ext>
            </a:extLst>
          </p:cNvPr>
          <p:cNvSpPr txBox="1"/>
          <p:nvPr/>
        </p:nvSpPr>
        <p:spPr>
          <a:xfrm>
            <a:off x="2168768" y="5357998"/>
            <a:ext cx="23911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Quitosano 3% p/v </a:t>
            </a:r>
            <a:b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PVA 7%  1:1</a:t>
            </a:r>
            <a:endParaRPr lang="es-EC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827A3A2A-CDDD-44AD-B7C1-8695F5FE503A}"/>
              </a:ext>
            </a:extLst>
          </p:cNvPr>
          <p:cNvSpPr txBox="1"/>
          <p:nvPr/>
        </p:nvSpPr>
        <p:spPr>
          <a:xfrm>
            <a:off x="6530578" y="5358899"/>
            <a:ext cx="23911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Quitosano 3% p/v </a:t>
            </a:r>
            <a:b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PVA 7%  1:2</a:t>
            </a:r>
            <a:endParaRPr lang="es-EC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1A1EA7A3-EF21-431D-8810-017F2AA37F45}"/>
              </a:ext>
            </a:extLst>
          </p:cNvPr>
          <p:cNvSpPr/>
          <p:nvPr/>
        </p:nvSpPr>
        <p:spPr>
          <a:xfrm>
            <a:off x="3823964" y="3246296"/>
            <a:ext cx="781235" cy="829696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EAE1D096-361D-4BFD-B911-F9CEB44D7E27}"/>
              </a:ext>
            </a:extLst>
          </p:cNvPr>
          <p:cNvSpPr/>
          <p:nvPr/>
        </p:nvSpPr>
        <p:spPr>
          <a:xfrm>
            <a:off x="6433802" y="3684327"/>
            <a:ext cx="933119" cy="983108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DE18E6D1-9BA2-49E6-95B5-BE7DE72F2856}"/>
              </a:ext>
            </a:extLst>
          </p:cNvPr>
          <p:cNvSpPr/>
          <p:nvPr/>
        </p:nvSpPr>
        <p:spPr>
          <a:xfrm>
            <a:off x="7962241" y="2325902"/>
            <a:ext cx="933119" cy="983108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4CB6567C-43CA-49BF-810F-95AC75C5D889}"/>
              </a:ext>
            </a:extLst>
          </p:cNvPr>
          <p:cNvSpPr txBox="1"/>
          <p:nvPr/>
        </p:nvSpPr>
        <p:spPr>
          <a:xfrm>
            <a:off x="9574974" y="2083766"/>
            <a:ext cx="233798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Presencia de beads</a:t>
            </a:r>
          </a:p>
          <a:p>
            <a:pPr algn="ctr"/>
            <a:r>
              <a:rPr lang="es-EC" dirty="0"/>
              <a:t>escala 5 (</a:t>
            </a:r>
            <a:r>
              <a:rPr lang="el-GR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</a:t>
            </a:r>
            <a:r>
              <a:rPr lang="es-EC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s-EC" dirty="0"/>
              <a:t>)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xmlns="" id="{DF640A87-ED5F-401C-9F1A-28C6316FF641}"/>
              </a:ext>
            </a:extLst>
          </p:cNvPr>
          <p:cNvCxnSpPr>
            <a:cxnSpLocks/>
            <a:stCxn id="18" idx="6"/>
          </p:cNvCxnSpPr>
          <p:nvPr/>
        </p:nvCxnSpPr>
        <p:spPr>
          <a:xfrm flipV="1">
            <a:off x="8895360" y="2494291"/>
            <a:ext cx="503498" cy="32316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4EAE72C-62B9-47C9-808C-0DCDF1608722}"/>
              </a:ext>
            </a:extLst>
          </p:cNvPr>
          <p:cNvSpPr txBox="1"/>
          <p:nvPr/>
        </p:nvSpPr>
        <p:spPr>
          <a:xfrm>
            <a:off x="9398858" y="3059668"/>
            <a:ext cx="3110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(Granja &amp; Herrera, 2018) </a:t>
            </a:r>
            <a:endParaRPr lang="es-EC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2CB0D0C4-9806-4BB8-9B56-B1AB5CD30B00}"/>
              </a:ext>
            </a:extLst>
          </p:cNvPr>
          <p:cNvSpPr txBox="1"/>
          <p:nvPr/>
        </p:nvSpPr>
        <p:spPr>
          <a:xfrm>
            <a:off x="9818106" y="4396429"/>
            <a:ext cx="20948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Mayor cantidad de quitosano mayor densidad de carga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(Jia et al., 2007)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xmlns="" id="{04B28BAA-08F1-49E2-A1E3-2B2E950CA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35564" y="448914"/>
            <a:ext cx="6180525" cy="59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j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hangingPunct="1">
              <a:defRPr/>
            </a:pPr>
            <a:r>
              <a:rPr lang="es-EC" altLang="es-ES" sz="2800" i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Observación SEM</a:t>
            </a:r>
            <a:endParaRPr lang="es-ES" altLang="es-ES" sz="2800" i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454FC521-7FFB-4870-A268-88245A56EF1D}"/>
              </a:ext>
            </a:extLst>
          </p:cNvPr>
          <p:cNvSpPr txBox="1"/>
          <p:nvPr/>
        </p:nvSpPr>
        <p:spPr>
          <a:xfrm>
            <a:off x="7589792" y="551396"/>
            <a:ext cx="864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Andamios de quitosano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388326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EF3B0A59-DB9D-4D30-810E-DFF0676AE8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9FA6BD9-AE7F-4DF6-B4FC-B55D2B7CAEA3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defTabSz="914400">
              <a:defRPr/>
            </a:pPr>
            <a:r>
              <a:rPr lang="es-EC" sz="3000" dirty="0">
                <a:solidFill>
                  <a:schemeClr val="tx1"/>
                </a:solidFill>
                <a:latin typeface="Arial"/>
              </a:rPr>
              <a:t>RESULTADOS Y DISCUSIÓN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5A75B12-B218-40D0-8057-2B05C8AC3E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8" y="1447122"/>
            <a:ext cx="2350894" cy="2624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512188F7-4194-4546-B041-D7967ED864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204" y="1447122"/>
            <a:ext cx="2350472" cy="262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B4FA279-8640-4D72-A634-41494D327D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748" y="1447122"/>
            <a:ext cx="2355722" cy="263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622D2614-76A4-45AD-A4CC-31E4CA160E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044" y="1447122"/>
            <a:ext cx="2356214" cy="263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96B4032-5EBA-4CA3-AA93-033E6AEA0D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31" y="1439978"/>
            <a:ext cx="2356736" cy="26321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E419B9B-84CF-4D1D-8C27-17C011081607}"/>
              </a:ext>
            </a:extLst>
          </p:cNvPr>
          <p:cNvSpPr txBox="1"/>
          <p:nvPr/>
        </p:nvSpPr>
        <p:spPr>
          <a:xfrm>
            <a:off x="75933" y="1428019"/>
            <a:ext cx="12073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Muestra 1</a:t>
            </a:r>
            <a:endParaRPr lang="es-EC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74FB5400-E543-4527-9ED8-C7FDCF6A7F76}"/>
              </a:ext>
            </a:extLst>
          </p:cNvPr>
          <p:cNvSpPr txBox="1"/>
          <p:nvPr/>
        </p:nvSpPr>
        <p:spPr>
          <a:xfrm>
            <a:off x="2509625" y="1439978"/>
            <a:ext cx="12073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Muestra 2</a:t>
            </a:r>
            <a:endParaRPr lang="es-EC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681562C7-FC8B-43F9-95C2-2B05D9386AC0}"/>
              </a:ext>
            </a:extLst>
          </p:cNvPr>
          <p:cNvSpPr txBox="1"/>
          <p:nvPr/>
        </p:nvSpPr>
        <p:spPr>
          <a:xfrm>
            <a:off x="4935860" y="1451184"/>
            <a:ext cx="12073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Muestra 3</a:t>
            </a:r>
            <a:endParaRPr lang="es-EC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30E5A40B-45DD-4185-9711-9B7F1DF934E7}"/>
              </a:ext>
            </a:extLst>
          </p:cNvPr>
          <p:cNvSpPr txBox="1"/>
          <p:nvPr/>
        </p:nvSpPr>
        <p:spPr>
          <a:xfrm>
            <a:off x="7358042" y="1428019"/>
            <a:ext cx="12073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Muestra 4</a:t>
            </a:r>
            <a:endParaRPr lang="es-EC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62A3CFF4-15FD-428D-A92B-65CC589F24AD}"/>
              </a:ext>
            </a:extLst>
          </p:cNvPr>
          <p:cNvSpPr txBox="1"/>
          <p:nvPr/>
        </p:nvSpPr>
        <p:spPr>
          <a:xfrm>
            <a:off x="9759331" y="1428019"/>
            <a:ext cx="12073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Muestra 5</a:t>
            </a:r>
            <a:endParaRPr lang="es-EC" dirty="0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xmlns="" id="{EFCAC7C0-4D02-45E3-82BF-7BBF750B1BA1}"/>
              </a:ext>
            </a:extLst>
          </p:cNvPr>
          <p:cNvSpPr/>
          <p:nvPr/>
        </p:nvSpPr>
        <p:spPr>
          <a:xfrm>
            <a:off x="8771750" y="1685755"/>
            <a:ext cx="781235" cy="829696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xmlns="" id="{5DA702B4-61C7-4A72-991C-4C10CDF20270}"/>
              </a:ext>
            </a:extLst>
          </p:cNvPr>
          <p:cNvSpPr/>
          <p:nvPr/>
        </p:nvSpPr>
        <p:spPr>
          <a:xfrm>
            <a:off x="1034616" y="2335794"/>
            <a:ext cx="848505" cy="842238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91DA4AC4-6CDE-46DC-91AA-0043CE685254}"/>
              </a:ext>
            </a:extLst>
          </p:cNvPr>
          <p:cNvSpPr txBox="1"/>
          <p:nvPr/>
        </p:nvSpPr>
        <p:spPr>
          <a:xfrm>
            <a:off x="4718578" y="4320689"/>
            <a:ext cx="310406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Fibras de quitosano</a:t>
            </a:r>
          </a:p>
          <a:p>
            <a:pPr algn="ctr"/>
            <a:r>
              <a:rPr lang="es-ES" dirty="0"/>
              <a:t>3 % quitosano</a:t>
            </a:r>
          </a:p>
          <a:p>
            <a:pPr algn="ctr"/>
            <a:r>
              <a:rPr lang="es-ES" dirty="0"/>
              <a:t>7 % PVA</a:t>
            </a:r>
          </a:p>
          <a:p>
            <a:pPr algn="ctr"/>
            <a:r>
              <a:rPr lang="es-ES" dirty="0"/>
              <a:t>1:3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1D0977C4-F598-4E76-ADE0-63BADDE8D932}"/>
              </a:ext>
            </a:extLst>
          </p:cNvPr>
          <p:cNvSpPr/>
          <p:nvPr/>
        </p:nvSpPr>
        <p:spPr>
          <a:xfrm>
            <a:off x="7377044" y="2335794"/>
            <a:ext cx="1394706" cy="1508054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9" name="Conector: angular 28">
            <a:extLst>
              <a:ext uri="{FF2B5EF4-FFF2-40B4-BE49-F238E27FC236}">
                <a16:creationId xmlns:a16="http://schemas.microsoft.com/office/drawing/2014/main" xmlns="" id="{41F60A4F-D3BD-4846-82B3-A4BC1DDB71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81396" y="4136846"/>
            <a:ext cx="1077009" cy="491007"/>
          </a:xfrm>
          <a:prstGeom prst="bentConnector3">
            <a:avLst>
              <a:gd name="adj1" fmla="val 100437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2EEB615F-809D-4C06-B82F-96F494769787}"/>
              </a:ext>
            </a:extLst>
          </p:cNvPr>
          <p:cNvSpPr txBox="1"/>
          <p:nvPr/>
        </p:nvSpPr>
        <p:spPr>
          <a:xfrm>
            <a:off x="8585850" y="4610545"/>
            <a:ext cx="250194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Microfibra de gasa</a:t>
            </a:r>
            <a:br>
              <a:rPr lang="es-ES" dirty="0"/>
            </a:br>
            <a:r>
              <a:rPr lang="es-ES" dirty="0"/>
              <a:t>quirúrgica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5D6F7F8B-5BF2-40F3-A663-0CB93E371BE5}"/>
              </a:ext>
            </a:extLst>
          </p:cNvPr>
          <p:cNvSpPr txBox="1"/>
          <p:nvPr/>
        </p:nvSpPr>
        <p:spPr>
          <a:xfrm>
            <a:off x="196438" y="6365483"/>
            <a:ext cx="78365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Ohkawa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al.,2004), (Zhang et al.2007)</a:t>
            </a:r>
            <a:endParaRPr lang="es-EC" sz="1100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2818676D-D872-49AA-9C9A-987360A1181B}"/>
              </a:ext>
            </a:extLst>
          </p:cNvPr>
          <p:cNvSpPr txBox="1"/>
          <p:nvPr/>
        </p:nvSpPr>
        <p:spPr>
          <a:xfrm>
            <a:off x="9658566" y="5492628"/>
            <a:ext cx="233798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Escala 5 (</a:t>
            </a:r>
            <a:r>
              <a:rPr lang="el-GR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</a:t>
            </a:r>
            <a:r>
              <a:rPr lang="es-EC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s-EC" dirty="0"/>
              <a:t>)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FA1EBE3E-66B9-4617-A7C1-3B93E16D04E7}"/>
              </a:ext>
            </a:extLst>
          </p:cNvPr>
          <p:cNvSpPr txBox="1"/>
          <p:nvPr/>
        </p:nvSpPr>
        <p:spPr>
          <a:xfrm>
            <a:off x="196438" y="4454902"/>
            <a:ext cx="36368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Fibras más uniformes ↑ PVA</a:t>
            </a:r>
          </a:p>
          <a:p>
            <a:pPr algn="ctr"/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Quitosano/ PVA</a:t>
            </a:r>
            <a:endParaRPr lang="es-EC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30:70 </a:t>
            </a:r>
            <a:endParaRPr lang="es-EC" dirty="0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xmlns="" id="{BA76E3D7-52A5-411B-A48C-8712C4C85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37813" y="506062"/>
            <a:ext cx="6180525" cy="59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j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hangingPunct="1">
              <a:defRPr/>
            </a:pPr>
            <a:r>
              <a:rPr lang="es-EC" altLang="es-ES" sz="2800" i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Observación SEM</a:t>
            </a:r>
            <a:endParaRPr lang="es-ES" altLang="es-ES" sz="2800" i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7A0B7042-A640-4183-928B-B2B0A5DDFB69}"/>
              </a:ext>
            </a:extLst>
          </p:cNvPr>
          <p:cNvSpPr txBox="1"/>
          <p:nvPr/>
        </p:nvSpPr>
        <p:spPr>
          <a:xfrm>
            <a:off x="7589792" y="538696"/>
            <a:ext cx="864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Andamios de quitosano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262953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C9CFB5B-EE0B-4CF9-BF13-F16CAB48F1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902" y="1531029"/>
            <a:ext cx="2829500" cy="3161082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3361DD65-C3C8-44DA-8B72-8A88F9D3F6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E20E173-225F-462C-A731-26060E34AC2A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defTabSz="914400">
              <a:defRPr/>
            </a:pPr>
            <a:r>
              <a:rPr lang="es-EC" sz="3000" dirty="0">
                <a:solidFill>
                  <a:schemeClr val="tx1"/>
                </a:solidFill>
                <a:latin typeface="Arial"/>
              </a:rPr>
              <a:t>RESULTADOS Y DISCUSIÓN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C17CABE3-70F6-4D78-8D2D-3C9556658F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0" y="1550065"/>
            <a:ext cx="2812681" cy="314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160E534-4DB9-4E81-A1FE-6788629C2D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411" y="1540572"/>
            <a:ext cx="2821184" cy="315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E3BE7195-F116-48A9-8FED-DA713B6B30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595" y="1531029"/>
            <a:ext cx="2830055" cy="316108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6C9E4BD6-E99A-447A-8479-3FEC68F475FA}"/>
              </a:ext>
            </a:extLst>
          </p:cNvPr>
          <p:cNvSpPr txBox="1"/>
          <p:nvPr/>
        </p:nvSpPr>
        <p:spPr>
          <a:xfrm>
            <a:off x="675341" y="1540572"/>
            <a:ext cx="12073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Muestra 1</a:t>
            </a:r>
            <a:endParaRPr lang="es-EC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5A37A2DE-4C02-4CDD-B130-C0613A1E3495}"/>
              </a:ext>
            </a:extLst>
          </p:cNvPr>
          <p:cNvSpPr txBox="1"/>
          <p:nvPr/>
        </p:nvSpPr>
        <p:spPr>
          <a:xfrm>
            <a:off x="3463367" y="1503137"/>
            <a:ext cx="12073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Muestra 2</a:t>
            </a:r>
            <a:endParaRPr lang="es-EC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DEB10E24-563A-4B10-AB23-252312DA28E4}"/>
              </a:ext>
            </a:extLst>
          </p:cNvPr>
          <p:cNvSpPr txBox="1"/>
          <p:nvPr/>
        </p:nvSpPr>
        <p:spPr>
          <a:xfrm>
            <a:off x="6313911" y="1531028"/>
            <a:ext cx="12073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Muestra 3</a:t>
            </a:r>
            <a:endParaRPr lang="es-EC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AB241F79-D56F-41CB-A543-63445F7C7291}"/>
              </a:ext>
            </a:extLst>
          </p:cNvPr>
          <p:cNvSpPr txBox="1"/>
          <p:nvPr/>
        </p:nvSpPr>
        <p:spPr>
          <a:xfrm>
            <a:off x="9160847" y="1501740"/>
            <a:ext cx="12073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Muestra 4</a:t>
            </a:r>
            <a:endParaRPr lang="es-EC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F2209814-9731-4C9B-906A-CDFC920DA8D6}"/>
              </a:ext>
            </a:extLst>
          </p:cNvPr>
          <p:cNvSpPr txBox="1"/>
          <p:nvPr/>
        </p:nvSpPr>
        <p:spPr>
          <a:xfrm>
            <a:off x="6537212" y="5176311"/>
            <a:ext cx="250194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Fibras de PCL:</a:t>
            </a:r>
          </a:p>
          <a:p>
            <a:pPr algn="ctr"/>
            <a:r>
              <a:rPr lang="es-ES" dirty="0"/>
              <a:t>10 % p/v</a:t>
            </a:r>
          </a:p>
          <a:p>
            <a:pPr algn="ctr"/>
            <a:r>
              <a:rPr lang="es-ES" dirty="0"/>
              <a:t>Vista 5 </a:t>
            </a:r>
            <a:r>
              <a:rPr lang="el-GR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</a:t>
            </a:r>
            <a:r>
              <a:rPr lang="es-EC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s-ES" dirty="0"/>
              <a:t> </a:t>
            </a:r>
            <a:endParaRPr lang="es-EC" dirty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2EF9DF14-0111-4DF5-BE55-5A43749DCEF3}"/>
              </a:ext>
            </a:extLst>
          </p:cNvPr>
          <p:cNvSpPr/>
          <p:nvPr/>
        </p:nvSpPr>
        <p:spPr>
          <a:xfrm>
            <a:off x="1073298" y="2490713"/>
            <a:ext cx="781235" cy="829696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4AB1ADC2-38E5-4297-9511-9146AC12C67D}"/>
              </a:ext>
            </a:extLst>
          </p:cNvPr>
          <p:cNvSpPr txBox="1"/>
          <p:nvPr/>
        </p:nvSpPr>
        <p:spPr>
          <a:xfrm>
            <a:off x="241620" y="6395551"/>
            <a:ext cx="287071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(Colmenares et al.,2017)</a:t>
            </a:r>
            <a:endParaRPr lang="es-EC" sz="11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FBA454FC-301B-4A48-A772-B4944D566A51}"/>
              </a:ext>
            </a:extLst>
          </p:cNvPr>
          <p:cNvSpPr txBox="1"/>
          <p:nvPr/>
        </p:nvSpPr>
        <p:spPr>
          <a:xfrm>
            <a:off x="241620" y="5370951"/>
            <a:ext cx="49077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PCL (14.000, 45.000 y 80.000 g/mol ) </a:t>
            </a:r>
          </a:p>
          <a:p>
            <a:pPr algn="ctr"/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10 y 15 % p/v </a:t>
            </a:r>
            <a:endParaRPr lang="es-EC" dirty="0"/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D6ED8097-F56E-46DD-8B44-79810602D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37813" y="506062"/>
            <a:ext cx="6180525" cy="59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j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hangingPunct="1">
              <a:defRPr/>
            </a:pPr>
            <a:r>
              <a:rPr lang="es-EC" altLang="es-ES" sz="2800" i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Observación SEM</a:t>
            </a:r>
            <a:endParaRPr lang="es-ES" altLang="es-ES" sz="2800" i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F867E1A3-4E2C-4C72-9E28-BD3010C733AD}"/>
              </a:ext>
            </a:extLst>
          </p:cNvPr>
          <p:cNvSpPr txBox="1"/>
          <p:nvPr/>
        </p:nvSpPr>
        <p:spPr>
          <a:xfrm>
            <a:off x="4990517" y="566375"/>
            <a:ext cx="864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70800" eaLnBrk="1" hangingPunct="1">
              <a:defRPr/>
            </a:pPr>
            <a:r>
              <a:rPr lang="es-EC" altLang="es-ES" sz="2800" dirty="0"/>
              <a:t>Andamios de </a:t>
            </a:r>
            <a:r>
              <a:rPr lang="es-EC" altLang="es-ES" sz="2800" dirty="0" err="1"/>
              <a:t>policaprolactona</a:t>
            </a:r>
            <a:endParaRPr lang="es-ES" altLang="es-ES" sz="2800" dirty="0"/>
          </a:p>
        </p:txBody>
      </p:sp>
    </p:spTree>
    <p:extLst>
      <p:ext uri="{BB962C8B-B14F-4D97-AF65-F5344CB8AC3E}">
        <p14:creationId xmlns:p14="http://schemas.microsoft.com/office/powerpoint/2010/main" val="2116547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10615C8-CDD3-4D31-AC73-80284FB454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D9E9FD2-A28D-4A76-B827-BA5FA11B2CDE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defTabSz="914400">
              <a:defRPr/>
            </a:pPr>
            <a:r>
              <a:rPr lang="es-EC" sz="3000" dirty="0">
                <a:solidFill>
                  <a:schemeClr val="tx1"/>
                </a:solidFill>
                <a:latin typeface="Arial"/>
              </a:rPr>
              <a:t>RESULTADOS Y DISCUSIÓN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B4B4AC6B-FD44-4FF3-8CF3-9A16F7FF0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64923"/>
              </p:ext>
            </p:extLst>
          </p:nvPr>
        </p:nvGraphicFramePr>
        <p:xfrm>
          <a:off x="172988" y="1255301"/>
          <a:ext cx="11940467" cy="444400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32539">
                  <a:extLst>
                    <a:ext uri="{9D8B030D-6E8A-4147-A177-3AD203B41FA5}">
                      <a16:colId xmlns:a16="http://schemas.microsoft.com/office/drawing/2014/main" xmlns="" val="792804948"/>
                    </a:ext>
                  </a:extLst>
                </a:gridCol>
                <a:gridCol w="1665990">
                  <a:extLst>
                    <a:ext uri="{9D8B030D-6E8A-4147-A177-3AD203B41FA5}">
                      <a16:colId xmlns:a16="http://schemas.microsoft.com/office/drawing/2014/main" xmlns="" val="3270225712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xmlns="" val="3483557947"/>
                    </a:ext>
                  </a:extLst>
                </a:gridCol>
                <a:gridCol w="2500777">
                  <a:extLst>
                    <a:ext uri="{9D8B030D-6E8A-4147-A177-3AD203B41FA5}">
                      <a16:colId xmlns:a16="http://schemas.microsoft.com/office/drawing/2014/main" xmlns="" val="372679721"/>
                    </a:ext>
                  </a:extLst>
                </a:gridCol>
                <a:gridCol w="1759439">
                  <a:extLst>
                    <a:ext uri="{9D8B030D-6E8A-4147-A177-3AD203B41FA5}">
                      <a16:colId xmlns:a16="http://schemas.microsoft.com/office/drawing/2014/main" xmlns="" val="255224601"/>
                    </a:ext>
                  </a:extLst>
                </a:gridCol>
                <a:gridCol w="1553981">
                  <a:extLst>
                    <a:ext uri="{9D8B030D-6E8A-4147-A177-3AD203B41FA5}">
                      <a16:colId xmlns:a16="http://schemas.microsoft.com/office/drawing/2014/main" xmlns="" val="2746887849"/>
                    </a:ext>
                  </a:extLst>
                </a:gridCol>
                <a:gridCol w="1500326">
                  <a:extLst>
                    <a:ext uri="{9D8B030D-6E8A-4147-A177-3AD203B41FA5}">
                      <a16:colId xmlns:a16="http://schemas.microsoft.com/office/drawing/2014/main" xmlns="" val="1991923551"/>
                    </a:ext>
                  </a:extLst>
                </a:gridCol>
              </a:tblGrid>
              <a:tr h="26633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Muestra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Caudal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Voltaje (KV)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Distancia del colector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Temperatura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Humedad 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Depositado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4281148"/>
                  </a:ext>
                </a:extLst>
              </a:tr>
              <a:tr h="45372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s-EC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uitosano 1</a:t>
                      </a: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0.5mL/h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12.88+, 1-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14 cm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20.7°C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51 %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Aluminio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57224599"/>
                  </a:ext>
                </a:extLst>
              </a:tr>
              <a:tr h="45372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s-EC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uitosano </a:t>
                      </a:r>
                      <a:r>
                        <a:rPr lang="es-EC" sz="1100" dirty="0">
                          <a:effectLst/>
                        </a:rPr>
                        <a:t>2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0.5mL/h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15.04+,1-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14 cm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20.9°C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48 %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Aluminio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00161362"/>
                  </a:ext>
                </a:extLst>
              </a:tr>
              <a:tr h="45372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s-EC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uitosano </a:t>
                      </a:r>
                      <a:r>
                        <a:rPr lang="es-EC" sz="1100" dirty="0">
                          <a:effectLst/>
                        </a:rPr>
                        <a:t>3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0.5mL/h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12.25+,1.6-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14 cm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19.5°C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54 %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Gasa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37389583"/>
                  </a:ext>
                </a:extLst>
              </a:tr>
              <a:tr h="45372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s-EC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uitosano </a:t>
                      </a:r>
                      <a:r>
                        <a:rPr lang="es-EC" sz="1100" dirty="0">
                          <a:effectLst/>
                        </a:rPr>
                        <a:t>4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0.5mL/h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14.28+,1.03-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14 cm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19.6°C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60 %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Gasa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75676531"/>
                  </a:ext>
                </a:extLst>
              </a:tr>
              <a:tr h="45372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s-EC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uitosano </a:t>
                      </a:r>
                      <a:r>
                        <a:rPr lang="es-EC" sz="1100" dirty="0">
                          <a:effectLst/>
                        </a:rPr>
                        <a:t>5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0.5mL/h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14.28+,1.03-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14 cm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19.6°C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60 %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Aluminio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23700227"/>
                  </a:ext>
                </a:extLst>
              </a:tr>
              <a:tr h="45372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PCL 1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0.1 mL/min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10.44+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14 cm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20.5°C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50 %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Aluminio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90501545"/>
                  </a:ext>
                </a:extLst>
              </a:tr>
              <a:tr h="45372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PCL 2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0.1 mL/min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10.28+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14 cm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20.8°C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48 %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Aluminio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2547817"/>
                  </a:ext>
                </a:extLst>
              </a:tr>
              <a:tr h="45372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PCL 3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0.1 mL/min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9.72+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14 cm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20.2°C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53 %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Gasa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20416530"/>
                  </a:ext>
                </a:extLst>
              </a:tr>
              <a:tr h="45372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PCL 4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0.1 mL/min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8.44+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14 cm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20°C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54 %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Gasa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3" marR="457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82227303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38F5AEB3-267C-4FEC-B9B5-88C1840A5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90985" y="662224"/>
            <a:ext cx="11357264" cy="59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j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hangingPunct="1">
              <a:defRPr/>
            </a:pPr>
            <a:r>
              <a:rPr lang="es-EC" altLang="es-ES" sz="2800" i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Condiciones de </a:t>
            </a:r>
            <a:r>
              <a:rPr lang="es-EC" altLang="es-ES" sz="2800" i="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electrohilado</a:t>
            </a:r>
            <a:endParaRPr lang="es-ES" altLang="es-ES" sz="2800" i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30C0ECF5-FCBF-44D2-B797-F7F5DC5BC2D2}"/>
              </a:ext>
            </a:extLst>
          </p:cNvPr>
          <p:cNvSpPr/>
          <p:nvPr/>
        </p:nvSpPr>
        <p:spPr>
          <a:xfrm>
            <a:off x="2028495" y="1255301"/>
            <a:ext cx="5368620" cy="4444006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chemeClr val="tx1"/>
                </a:solidFill>
                <a:prstDash val="das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9511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A7803B27-DFCF-4FDC-9136-42E5B2E887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0DCD28F-503B-4472-B381-1C0FD6F6C5AB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defTabSz="914400">
              <a:defRPr/>
            </a:pPr>
            <a:r>
              <a:rPr lang="es-EC" sz="3000" dirty="0">
                <a:solidFill>
                  <a:schemeClr val="tx1"/>
                </a:solidFill>
                <a:latin typeface="Arial"/>
              </a:rPr>
              <a:t>RESULTADOS Y DISCUSIÓN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6F71E118-B277-403A-8947-19864FC4F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57" y="1111228"/>
            <a:ext cx="3979190" cy="293569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220438E0-95E6-4867-ABB6-A0F9D9C28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063" y="979838"/>
            <a:ext cx="3863446" cy="2991488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6BAAF349-C399-47A8-BEC8-43EF14B65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074510"/>
              </p:ext>
            </p:extLst>
          </p:nvPr>
        </p:nvGraphicFramePr>
        <p:xfrm>
          <a:off x="529758" y="4594514"/>
          <a:ext cx="4685789" cy="114631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14336">
                  <a:extLst>
                    <a:ext uri="{9D8B030D-6E8A-4147-A177-3AD203B41FA5}">
                      <a16:colId xmlns:a16="http://schemas.microsoft.com/office/drawing/2014/main" xmlns="" val="3457687618"/>
                    </a:ext>
                  </a:extLst>
                </a:gridCol>
                <a:gridCol w="1350814">
                  <a:extLst>
                    <a:ext uri="{9D8B030D-6E8A-4147-A177-3AD203B41FA5}">
                      <a16:colId xmlns:a16="http://schemas.microsoft.com/office/drawing/2014/main" xmlns="" val="1387737950"/>
                    </a:ext>
                  </a:extLst>
                </a:gridCol>
                <a:gridCol w="2020639">
                  <a:extLst>
                    <a:ext uri="{9D8B030D-6E8A-4147-A177-3AD203B41FA5}">
                      <a16:colId xmlns:a16="http://schemas.microsoft.com/office/drawing/2014/main" xmlns="" val="167998231"/>
                    </a:ext>
                  </a:extLst>
                </a:gridCol>
              </a:tblGrid>
              <a:tr h="21285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Material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Rango (</a:t>
                      </a:r>
                      <a:r>
                        <a:rPr lang="el-GR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s-EC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s-EC" sz="1100" dirty="0">
                          <a:effectLst/>
                        </a:rPr>
                        <a:t>)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Promedio (</a:t>
                      </a:r>
                      <a:r>
                        <a:rPr lang="el-GR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s-EC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s-EC" sz="1100" dirty="0">
                          <a:effectLst/>
                        </a:rPr>
                        <a:t>)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1201069"/>
                  </a:ext>
                </a:extLst>
              </a:tr>
              <a:tr h="224171">
                <a:tc>
                  <a:txBody>
                    <a:bodyPr/>
                    <a:lstStyle/>
                    <a:p>
                      <a:pPr marL="0" marR="0" lvl="0" indent="45720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>
                          <a:effectLst/>
                        </a:rPr>
                        <a:t>Quitosano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[0,08-0,18]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0.1239 ± 0.0011 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947427337"/>
                  </a:ext>
                </a:extLst>
              </a:tr>
              <a:tr h="579769">
                <a:tc>
                  <a:txBody>
                    <a:bodyPr/>
                    <a:lstStyle/>
                    <a:p>
                      <a:pPr marL="0" marR="0" lvl="0" indent="45720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>
                          <a:effectLst/>
                        </a:rPr>
                        <a:t>PCL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[0,07-1,8]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1.2316 ± 0.018  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9058677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D97F1F02-8C0B-473A-A843-0575391E6633}"/>
              </a:ext>
            </a:extLst>
          </p:cNvPr>
          <p:cNvSpPr txBox="1"/>
          <p:nvPr/>
        </p:nvSpPr>
        <p:spPr>
          <a:xfrm>
            <a:off x="6495592" y="587351"/>
            <a:ext cx="6096000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s-EC" sz="1800" b="1" i="1" dirty="0">
                <a:effectLst/>
                <a:latin typeface="Arial" panose="020B0604020202020204" pitchFamily="34" charset="0"/>
              </a:rPr>
              <a:t>Diámetro de las </a:t>
            </a:r>
            <a:r>
              <a:rPr lang="es-EC" sz="1800" b="1" i="1" dirty="0" err="1">
                <a:effectLst/>
                <a:latin typeface="Arial" panose="020B0604020202020204" pitchFamily="34" charset="0"/>
              </a:rPr>
              <a:t>nanofibras</a:t>
            </a:r>
            <a:r>
              <a:rPr lang="es-EC" sz="1800" b="1" i="1" dirty="0">
                <a:effectLst/>
                <a:latin typeface="Arial" panose="020B0604020202020204" pitchFamily="34" charset="0"/>
              </a:rPr>
              <a:t> de </a:t>
            </a:r>
            <a:r>
              <a:rPr lang="es-EC" sz="1800" b="1" i="1" dirty="0" err="1">
                <a:effectLst/>
                <a:latin typeface="Arial" panose="020B0604020202020204" pitchFamily="34" charset="0"/>
              </a:rPr>
              <a:t>policaprolactona</a:t>
            </a:r>
            <a:endParaRPr lang="es-EC" sz="1800" b="1" i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DEC1EB89-4DF3-425B-B029-74ACB5E0BBE4}"/>
              </a:ext>
            </a:extLst>
          </p:cNvPr>
          <p:cNvSpPr txBox="1"/>
          <p:nvPr/>
        </p:nvSpPr>
        <p:spPr>
          <a:xfrm>
            <a:off x="880454" y="557230"/>
            <a:ext cx="6096000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s-EC" sz="1800" b="1" i="1" dirty="0">
                <a:effectLst/>
                <a:latin typeface="Arial" panose="020B0604020202020204" pitchFamily="34" charset="0"/>
              </a:rPr>
              <a:t>Diámetro de las </a:t>
            </a:r>
            <a:r>
              <a:rPr lang="es-EC" sz="1800" b="1" i="1" dirty="0" err="1">
                <a:effectLst/>
                <a:latin typeface="Arial" panose="020B0604020202020204" pitchFamily="34" charset="0"/>
              </a:rPr>
              <a:t>nanofibras</a:t>
            </a:r>
            <a:r>
              <a:rPr lang="es-EC" sz="1800" b="1" i="1" dirty="0">
                <a:effectLst/>
                <a:latin typeface="Arial" panose="020B0604020202020204" pitchFamily="34" charset="0"/>
              </a:rPr>
              <a:t> de quitosano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54E341B-E501-4E7C-BEEE-7BD928E7E716}"/>
              </a:ext>
            </a:extLst>
          </p:cNvPr>
          <p:cNvSpPr txBox="1"/>
          <p:nvPr/>
        </p:nvSpPr>
        <p:spPr>
          <a:xfrm>
            <a:off x="2798901" y="4046927"/>
            <a:ext cx="225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Diámetro (</a:t>
            </a:r>
            <a:r>
              <a:rPr lang="el-GR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</a:t>
            </a:r>
            <a:r>
              <a:rPr lang="es-EC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s-ES" sz="1400" dirty="0"/>
              <a:t>)</a:t>
            </a:r>
            <a:endParaRPr lang="es-EC" sz="14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915446C7-BD78-4541-A330-2AA3F29C4609}"/>
              </a:ext>
            </a:extLst>
          </p:cNvPr>
          <p:cNvSpPr txBox="1"/>
          <p:nvPr/>
        </p:nvSpPr>
        <p:spPr>
          <a:xfrm rot="16200000">
            <a:off x="634391" y="2451838"/>
            <a:ext cx="112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Frecuencia</a:t>
            </a:r>
            <a:endParaRPr lang="es-EC" sz="14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C96C48A8-790F-4820-B21D-EC8A279D5D31}"/>
              </a:ext>
            </a:extLst>
          </p:cNvPr>
          <p:cNvSpPr txBox="1"/>
          <p:nvPr/>
        </p:nvSpPr>
        <p:spPr>
          <a:xfrm>
            <a:off x="8569751" y="4046927"/>
            <a:ext cx="137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Diámetro (</a:t>
            </a:r>
            <a:r>
              <a:rPr lang="el-GR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</a:t>
            </a:r>
            <a:r>
              <a:rPr lang="es-EC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s-ES" sz="1400" dirty="0"/>
              <a:t>)</a:t>
            </a:r>
            <a:endParaRPr lang="es-EC" sz="14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401BD67C-2CBB-4B44-A507-9A49F875CB4C}"/>
              </a:ext>
            </a:extLst>
          </p:cNvPr>
          <p:cNvSpPr txBox="1"/>
          <p:nvPr/>
        </p:nvSpPr>
        <p:spPr>
          <a:xfrm rot="16200000">
            <a:off x="6943354" y="2321694"/>
            <a:ext cx="112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Frecuencia</a:t>
            </a:r>
            <a:endParaRPr lang="es-EC" sz="1400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6A7ECE82-6D3D-4F3D-85BC-19B9BA402B66}"/>
              </a:ext>
            </a:extLst>
          </p:cNvPr>
          <p:cNvSpPr/>
          <p:nvPr/>
        </p:nvSpPr>
        <p:spPr>
          <a:xfrm>
            <a:off x="3503858" y="1234339"/>
            <a:ext cx="582706" cy="27918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857B7B3B-98C4-438D-896C-A2009CBCC5C9}"/>
              </a:ext>
            </a:extLst>
          </p:cNvPr>
          <p:cNvSpPr/>
          <p:nvPr/>
        </p:nvSpPr>
        <p:spPr>
          <a:xfrm rot="5400000">
            <a:off x="9346556" y="2418990"/>
            <a:ext cx="582706" cy="26354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C3931467-2854-413D-8052-B2EB9D5A61A4}"/>
              </a:ext>
            </a:extLst>
          </p:cNvPr>
          <p:cNvSpPr txBox="1"/>
          <p:nvPr/>
        </p:nvSpPr>
        <p:spPr>
          <a:xfrm>
            <a:off x="4667496" y="2777793"/>
            <a:ext cx="2410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Prueba U de Mann-</a:t>
            </a:r>
            <a:r>
              <a:rPr lang="es-EC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Witney</a:t>
            </a: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(p&lt;0.0001)</a:t>
            </a:r>
            <a:endParaRPr lang="es-EC" sz="14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A104CE68-2D2E-48D9-88E7-C453910B985F}"/>
              </a:ext>
            </a:extLst>
          </p:cNvPr>
          <p:cNvSpPr txBox="1"/>
          <p:nvPr/>
        </p:nvSpPr>
        <p:spPr>
          <a:xfrm>
            <a:off x="8569751" y="4778982"/>
            <a:ext cx="22591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Sajeev</a:t>
            </a: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2008)</a:t>
            </a:r>
            <a:endParaRPr lang="es-EC" sz="14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8DC9D5A3-30D9-4DFC-8FF1-E4691389716F}"/>
              </a:ext>
            </a:extLst>
          </p:cNvPr>
          <p:cNvSpPr txBox="1"/>
          <p:nvPr/>
        </p:nvSpPr>
        <p:spPr>
          <a:xfrm>
            <a:off x="8569751" y="5525910"/>
            <a:ext cx="62965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 et al., 2008)</a:t>
            </a:r>
            <a:endParaRPr lang="es-EC" sz="1400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169A3015-6051-429A-A9C5-57A1456889E8}"/>
              </a:ext>
            </a:extLst>
          </p:cNvPr>
          <p:cNvSpPr/>
          <p:nvPr/>
        </p:nvSpPr>
        <p:spPr>
          <a:xfrm>
            <a:off x="3708308" y="4481544"/>
            <a:ext cx="1507239" cy="14136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73E91AD0-E21F-426E-99D0-D7417932BBE1}"/>
              </a:ext>
            </a:extLst>
          </p:cNvPr>
          <p:cNvSpPr txBox="1"/>
          <p:nvPr/>
        </p:nvSpPr>
        <p:spPr>
          <a:xfrm>
            <a:off x="5458856" y="4817501"/>
            <a:ext cx="12742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123.9 nm</a:t>
            </a:r>
          </a:p>
          <a:p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1231.6 nm  </a:t>
            </a:r>
            <a:endParaRPr lang="es-EC" sz="1600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7C4DB4F5-335C-43AA-B05A-6EA0F96BA279}"/>
              </a:ext>
            </a:extLst>
          </p:cNvPr>
          <p:cNvSpPr txBox="1"/>
          <p:nvPr/>
        </p:nvSpPr>
        <p:spPr>
          <a:xfrm>
            <a:off x="7813015" y="4499733"/>
            <a:ext cx="69770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X=</a:t>
            </a: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120 nm       CH2%, PVA 8%      2:8</a:t>
            </a:r>
            <a:endParaRPr lang="es-EC" sz="1400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8333BECC-99FC-47E5-A3DA-50D2F43F5FAB}"/>
              </a:ext>
            </a:extLst>
          </p:cNvPr>
          <p:cNvSpPr txBox="1"/>
          <p:nvPr/>
        </p:nvSpPr>
        <p:spPr>
          <a:xfrm>
            <a:off x="8173711" y="5279166"/>
            <a:ext cx="69770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200-1300nm</a:t>
            </a: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PCL 10%</a:t>
            </a:r>
            <a:endParaRPr lang="es-EC" sz="1400" dirty="0"/>
          </a:p>
        </p:txBody>
      </p:sp>
      <p:pic>
        <p:nvPicPr>
          <p:cNvPr id="5122" name="Picture 2" descr="OriginPro 7.0 a 9.0 SR2 - Colección completa - Science Magic: Blog para  científicos, investigadores y estudiantes.">
            <a:extLst>
              <a:ext uri="{FF2B5EF4-FFF2-40B4-BE49-F238E27FC236}">
                <a16:creationId xmlns:a16="http://schemas.microsoft.com/office/drawing/2014/main" xmlns="" id="{EE018FC7-445A-43B0-9AC1-008674FBA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409" y="1292790"/>
            <a:ext cx="1127641" cy="112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nfoStat - Home | Facebook">
            <a:extLst>
              <a:ext uri="{FF2B5EF4-FFF2-40B4-BE49-F238E27FC236}">
                <a16:creationId xmlns:a16="http://schemas.microsoft.com/office/drawing/2014/main" xmlns="" id="{F625F9BD-B6EE-446F-B02C-5446A34CF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59" y="1464085"/>
            <a:ext cx="2125121" cy="121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96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0" grpId="0"/>
      <p:bldP spid="24" grpId="0"/>
      <p:bldP spid="26" grpId="0" animBg="1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F5D37ABC-2272-46BF-B255-DEB9C41A5E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265C00F-53F7-4C6E-9815-E163102F1B6E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defTabSz="914400">
              <a:defRPr/>
            </a:pPr>
            <a:r>
              <a:rPr lang="es-EC" sz="3000" dirty="0">
                <a:solidFill>
                  <a:schemeClr val="tx1"/>
                </a:solidFill>
                <a:latin typeface="Arial"/>
              </a:rPr>
              <a:t>RESULTADOS Y DISCUSIÓN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7FF1A390-3C78-4498-BE9C-172C47B1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40784" y="966417"/>
            <a:ext cx="11357264" cy="59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j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hangingPunct="1">
              <a:defRPr/>
            </a:pPr>
            <a:r>
              <a:rPr lang="es-EC" altLang="es-ES" sz="2800" i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Visualización mediante microscopia de fluorescencia</a:t>
            </a:r>
            <a:endParaRPr lang="es-ES" altLang="es-ES" sz="2800" i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B77666F-5723-45F0-BBDF-716841646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72" y="2290288"/>
            <a:ext cx="10054455" cy="276106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618A245-8549-4A4A-8A6A-44C9A3CC0A86}"/>
              </a:ext>
            </a:extLst>
          </p:cNvPr>
          <p:cNvSpPr txBox="1"/>
          <p:nvPr/>
        </p:nvSpPr>
        <p:spPr>
          <a:xfrm>
            <a:off x="2122439" y="1570366"/>
            <a:ext cx="2544064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s-EC" sz="1800" b="1" i="1" dirty="0">
                <a:effectLst/>
                <a:latin typeface="Arial" panose="020B0604020202020204" pitchFamily="34" charset="0"/>
              </a:rPr>
              <a:t>Control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916250FB-12DB-406C-9B8B-ABCD6A7B5AE3}"/>
              </a:ext>
            </a:extLst>
          </p:cNvPr>
          <p:cNvSpPr txBox="1"/>
          <p:nvPr/>
        </p:nvSpPr>
        <p:spPr>
          <a:xfrm>
            <a:off x="5357728" y="1577159"/>
            <a:ext cx="2167771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s-EC" b="1" i="1" dirty="0" err="1">
                <a:latin typeface="Arial" panose="020B0604020202020204" pitchFamily="34" charset="0"/>
              </a:rPr>
              <a:t>P</a:t>
            </a:r>
            <a:r>
              <a:rPr lang="es-EC" sz="1800" b="1" i="1" dirty="0" err="1">
                <a:effectLst/>
                <a:latin typeface="Arial" panose="020B0604020202020204" pitchFamily="34" charset="0"/>
              </a:rPr>
              <a:t>olicaprolactona</a:t>
            </a:r>
            <a:endParaRPr lang="es-EC" sz="1800" b="1" i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38811CB9-CD49-4F0A-BAF1-50B598F57CC3}"/>
              </a:ext>
            </a:extLst>
          </p:cNvPr>
          <p:cNvSpPr txBox="1"/>
          <p:nvPr/>
        </p:nvSpPr>
        <p:spPr>
          <a:xfrm>
            <a:off x="8750662" y="1651822"/>
            <a:ext cx="2167771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s-EC" b="1" i="1" dirty="0">
                <a:latin typeface="Arial" panose="020B0604020202020204" pitchFamily="34" charset="0"/>
              </a:rPr>
              <a:t>Quitosano</a:t>
            </a:r>
            <a:endParaRPr lang="es-EC" sz="1800" b="1" i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5B858F0-5D9F-405D-8E51-5141327CAE04}"/>
              </a:ext>
            </a:extLst>
          </p:cNvPr>
          <p:cNvSpPr/>
          <p:nvPr/>
        </p:nvSpPr>
        <p:spPr>
          <a:xfrm>
            <a:off x="3106218" y="2744789"/>
            <a:ext cx="412835" cy="378691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3EB36022-2897-4202-A6E6-38DAC46B1EAB}"/>
              </a:ext>
            </a:extLst>
          </p:cNvPr>
          <p:cNvSpPr/>
          <p:nvPr/>
        </p:nvSpPr>
        <p:spPr>
          <a:xfrm>
            <a:off x="8103091" y="3897006"/>
            <a:ext cx="712226" cy="700595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xmlns="" id="{6B99459B-6B8A-4973-8721-0419A43DDE2C}"/>
              </a:ext>
            </a:extLst>
          </p:cNvPr>
          <p:cNvCxnSpPr>
            <a:stCxn id="10" idx="5"/>
          </p:cNvCxnSpPr>
          <p:nvPr/>
        </p:nvCxnSpPr>
        <p:spPr>
          <a:xfrm>
            <a:off x="3458595" y="3068022"/>
            <a:ext cx="2064750" cy="2270596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xmlns="" id="{13F0A852-B91F-4430-8DE0-F4FE0646AB20}"/>
              </a:ext>
            </a:extLst>
          </p:cNvPr>
          <p:cNvCxnSpPr>
            <a:cxnSpLocks/>
            <a:stCxn id="12" idx="3"/>
          </p:cNvCxnSpPr>
          <p:nvPr/>
        </p:nvCxnSpPr>
        <p:spPr>
          <a:xfrm flipH="1">
            <a:off x="6668657" y="4495001"/>
            <a:ext cx="1538737" cy="843617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E39B9028-03C1-408B-82FB-41EBCFBF2425}"/>
              </a:ext>
            </a:extLst>
          </p:cNvPr>
          <p:cNvSpPr txBox="1"/>
          <p:nvPr/>
        </p:nvSpPr>
        <p:spPr>
          <a:xfrm>
            <a:off x="5357728" y="5439216"/>
            <a:ext cx="1491131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Células HEK 293 T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191539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42387425-618B-49BB-ACC0-FC755C0C26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3" name="3 Título">
            <a:extLst>
              <a:ext uri="{FF2B5EF4-FFF2-40B4-BE49-F238E27FC236}">
                <a16:creationId xmlns:a16="http://schemas.microsoft.com/office/drawing/2014/main" xmlns="" id="{9EE29CF3-BAC5-4E47-8106-378E72B8EDF3}"/>
              </a:ext>
            </a:extLst>
          </p:cNvPr>
          <p:cNvSpPr txBox="1">
            <a:spLocks/>
          </p:cNvSpPr>
          <p:nvPr/>
        </p:nvSpPr>
        <p:spPr>
          <a:xfrm>
            <a:off x="-291548" y="0"/>
            <a:ext cx="7492448" cy="650979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 defTabSz="914400"/>
            <a:r>
              <a:rPr lang="es-ES" sz="4400" i="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ÍNDICE DE CONTENIDOS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BC219CB-6D18-4DED-89B9-60BF59AF8B5B}"/>
              </a:ext>
            </a:extLst>
          </p:cNvPr>
          <p:cNvSpPr txBox="1"/>
          <p:nvPr/>
        </p:nvSpPr>
        <p:spPr>
          <a:xfrm>
            <a:off x="977462" y="1131544"/>
            <a:ext cx="9096704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s-E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Introducción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s-E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Metodología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s-E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Resultados y Discusión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s-E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Conclusiones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s-E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Recomendaciones</a:t>
            </a:r>
            <a:endParaRPr lang="es-EC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2" descr="Tissue engineering white color icon combining Vector Image">
            <a:extLst>
              <a:ext uri="{FF2B5EF4-FFF2-40B4-BE49-F238E27FC236}">
                <a16:creationId xmlns:a16="http://schemas.microsoft.com/office/drawing/2014/main" xmlns="" id="{056FDE4B-9741-4866-93B5-34C1CBE78B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7" r="15559" b="25200"/>
          <a:stretch/>
        </p:blipFill>
        <p:spPr bwMode="auto">
          <a:xfrm>
            <a:off x="7494494" y="1131544"/>
            <a:ext cx="3720044" cy="441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460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CE273B4E-45F7-4745-BA12-264043DC68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74D7196-93EC-40D8-85B8-FF215EBC2F6C}"/>
              </a:ext>
            </a:extLst>
          </p:cNvPr>
          <p:cNvSpPr txBox="1"/>
          <p:nvPr/>
        </p:nvSpPr>
        <p:spPr>
          <a:xfrm>
            <a:off x="-178963" y="-5665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defTabSz="914400">
              <a:defRPr/>
            </a:pPr>
            <a:r>
              <a:rPr lang="es-EC" sz="3000" dirty="0">
                <a:solidFill>
                  <a:schemeClr val="tx1"/>
                </a:solidFill>
                <a:latin typeface="Arial"/>
              </a:rPr>
              <a:t>RESULTADOS Y DISCUSIÓN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A0E81CA-9816-4931-B08C-C7E927050A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" y="1748823"/>
            <a:ext cx="1986541" cy="1986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703D3FD0-44BF-457B-AE53-C361E2037E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" y="3735364"/>
            <a:ext cx="1986541" cy="1986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3AB9EC91-3E2C-4821-9D7C-510053AB53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84" y="1769844"/>
            <a:ext cx="1986541" cy="1986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1FF4E521-B27D-46BF-AE60-482515E345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84" y="3756385"/>
            <a:ext cx="1986541" cy="1986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ADC1865C-CD87-4FD1-9D68-20DD5181E2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396" y="1835851"/>
            <a:ext cx="1986541" cy="1986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87551B2F-F573-47BF-882A-D9467DC2E8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396" y="3822392"/>
            <a:ext cx="1986541" cy="198654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BF2F5F29-5809-49F9-8C3D-0FFBE352896C}"/>
              </a:ext>
            </a:extLst>
          </p:cNvPr>
          <p:cNvSpPr txBox="1"/>
          <p:nvPr/>
        </p:nvSpPr>
        <p:spPr>
          <a:xfrm>
            <a:off x="838584" y="1019952"/>
            <a:ext cx="2544064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s-EC" sz="1800" b="1" i="1" dirty="0">
                <a:effectLst/>
                <a:latin typeface="Arial" panose="020B0604020202020204" pitchFamily="34" charset="0"/>
              </a:rPr>
              <a:t>Control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3670CB4D-6C85-4D17-A09A-AF7A5F62ACC3}"/>
              </a:ext>
            </a:extLst>
          </p:cNvPr>
          <p:cNvSpPr txBox="1"/>
          <p:nvPr/>
        </p:nvSpPr>
        <p:spPr>
          <a:xfrm>
            <a:off x="4977841" y="1057395"/>
            <a:ext cx="2167771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s-EC" b="1" i="1" dirty="0" err="1">
                <a:latin typeface="Arial" panose="020B0604020202020204" pitchFamily="34" charset="0"/>
              </a:rPr>
              <a:t>P</a:t>
            </a:r>
            <a:r>
              <a:rPr lang="es-EC" sz="1800" b="1" i="1" dirty="0" err="1">
                <a:effectLst/>
                <a:latin typeface="Arial" panose="020B0604020202020204" pitchFamily="34" charset="0"/>
              </a:rPr>
              <a:t>olicaprolactona</a:t>
            </a:r>
            <a:endParaRPr lang="es-EC" sz="1800" b="1" i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xmlns="" id="{3303462A-0FB5-444C-BB9B-F05BF1A33544}"/>
              </a:ext>
            </a:extLst>
          </p:cNvPr>
          <p:cNvSpPr/>
          <p:nvPr/>
        </p:nvSpPr>
        <p:spPr>
          <a:xfrm>
            <a:off x="1326216" y="1835851"/>
            <a:ext cx="1389530" cy="1412174"/>
          </a:xfrm>
          <a:prstGeom prst="ellipse">
            <a:avLst/>
          </a:prstGeom>
          <a:noFill/>
          <a:ln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249B4061-D153-4215-B791-9E8C9D022BF5}"/>
              </a:ext>
            </a:extLst>
          </p:cNvPr>
          <p:cNvSpPr/>
          <p:nvPr/>
        </p:nvSpPr>
        <p:spPr>
          <a:xfrm>
            <a:off x="9152405" y="1873758"/>
            <a:ext cx="708211" cy="708212"/>
          </a:xfrm>
          <a:prstGeom prst="ellipse">
            <a:avLst/>
          </a:prstGeom>
          <a:noFill/>
          <a:ln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xmlns="" id="{CBA2FECF-3767-45C7-8E1B-B9BB16B3A281}"/>
              </a:ext>
            </a:extLst>
          </p:cNvPr>
          <p:cNvSpPr/>
          <p:nvPr/>
        </p:nvSpPr>
        <p:spPr>
          <a:xfrm>
            <a:off x="5987864" y="2181225"/>
            <a:ext cx="708211" cy="708212"/>
          </a:xfrm>
          <a:prstGeom prst="ellipse">
            <a:avLst/>
          </a:prstGeom>
          <a:noFill/>
          <a:ln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BB72DF12-6BA3-4564-BA1C-CAA6EB1F8AF5}"/>
              </a:ext>
            </a:extLst>
          </p:cNvPr>
          <p:cNvCxnSpPr>
            <a:stCxn id="2" idx="6"/>
          </p:cNvCxnSpPr>
          <p:nvPr/>
        </p:nvCxnSpPr>
        <p:spPr>
          <a:xfrm flipV="1">
            <a:off x="2715746" y="2535331"/>
            <a:ext cx="555811" cy="660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xmlns="" id="{1C39FFBD-A8BD-474D-96ED-C022CFDCE275}"/>
              </a:ext>
            </a:extLst>
          </p:cNvPr>
          <p:cNvCxnSpPr>
            <a:cxnSpLocks/>
          </p:cNvCxnSpPr>
          <p:nvPr/>
        </p:nvCxnSpPr>
        <p:spPr>
          <a:xfrm>
            <a:off x="6655598" y="2622278"/>
            <a:ext cx="546847" cy="27549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xmlns="" id="{D8247CB1-5076-43A0-AAC9-8B8D0D04B2E9}"/>
              </a:ext>
            </a:extLst>
          </p:cNvPr>
          <p:cNvCxnSpPr>
            <a:cxnSpLocks/>
          </p:cNvCxnSpPr>
          <p:nvPr/>
        </p:nvCxnSpPr>
        <p:spPr>
          <a:xfrm flipH="1">
            <a:off x="8607537" y="2453140"/>
            <a:ext cx="544868" cy="24862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B3DF26E9-1CED-4E8E-9541-A047C630B0C6}"/>
              </a:ext>
            </a:extLst>
          </p:cNvPr>
          <p:cNvSpPr txBox="1"/>
          <p:nvPr/>
        </p:nvSpPr>
        <p:spPr>
          <a:xfrm>
            <a:off x="7186144" y="2759270"/>
            <a:ext cx="1491131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Células HEK 293 T</a:t>
            </a:r>
            <a:endParaRPr lang="es-EC" sz="1200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3E79E589-B799-4BE9-8AF7-519ADCB0396A}"/>
              </a:ext>
            </a:extLst>
          </p:cNvPr>
          <p:cNvSpPr txBox="1"/>
          <p:nvPr/>
        </p:nvSpPr>
        <p:spPr>
          <a:xfrm>
            <a:off x="3365226" y="2443470"/>
            <a:ext cx="1491131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Células HEK 293 T</a:t>
            </a:r>
            <a:endParaRPr lang="es-EC" sz="1200" dirty="0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xmlns="" id="{25E76C54-910D-40E4-A13F-7BFA134F98D5}"/>
              </a:ext>
            </a:extLst>
          </p:cNvPr>
          <p:cNvSpPr/>
          <p:nvPr/>
        </p:nvSpPr>
        <p:spPr>
          <a:xfrm>
            <a:off x="5694183" y="5081602"/>
            <a:ext cx="446080" cy="502588"/>
          </a:xfrm>
          <a:prstGeom prst="ellipse">
            <a:avLst/>
          </a:prstGeom>
          <a:noFill/>
          <a:ln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xmlns="" id="{5ABED8A5-EDBA-4A99-96C9-D993524B454C}"/>
              </a:ext>
            </a:extLst>
          </p:cNvPr>
          <p:cNvSpPr/>
          <p:nvPr/>
        </p:nvSpPr>
        <p:spPr>
          <a:xfrm>
            <a:off x="9860616" y="5081602"/>
            <a:ext cx="708211" cy="708212"/>
          </a:xfrm>
          <a:prstGeom prst="ellipse">
            <a:avLst/>
          </a:prstGeom>
          <a:noFill/>
          <a:ln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xmlns="" id="{1590DE0B-8ADD-4E01-AD7F-938EF8F0C946}"/>
              </a:ext>
            </a:extLst>
          </p:cNvPr>
          <p:cNvSpPr txBox="1"/>
          <p:nvPr/>
        </p:nvSpPr>
        <p:spPr>
          <a:xfrm>
            <a:off x="7434367" y="5243401"/>
            <a:ext cx="994684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Andamios</a:t>
            </a:r>
            <a:endParaRPr lang="es-EC" sz="1200" dirty="0"/>
          </a:p>
        </p:txBody>
      </p: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xmlns="" id="{C1150181-E1B4-4EF9-AF83-EDC035C1C655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6152717" y="5297962"/>
            <a:ext cx="1281650" cy="83939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xmlns="" id="{CB6CFD71-D940-4F91-B1EA-1A160C9D1F54}"/>
              </a:ext>
            </a:extLst>
          </p:cNvPr>
          <p:cNvCxnSpPr>
            <a:cxnSpLocks/>
            <a:endCxn id="41" idx="3"/>
          </p:cNvCxnSpPr>
          <p:nvPr/>
        </p:nvCxnSpPr>
        <p:spPr>
          <a:xfrm flipH="1">
            <a:off x="8429051" y="5371395"/>
            <a:ext cx="1431566" cy="1050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CB27BAEC-03B5-4276-94EE-273DCC9434A6}"/>
              </a:ext>
            </a:extLst>
          </p:cNvPr>
          <p:cNvSpPr txBox="1"/>
          <p:nvPr/>
        </p:nvSpPr>
        <p:spPr>
          <a:xfrm>
            <a:off x="1007110" y="3344397"/>
            <a:ext cx="91974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Control 1</a:t>
            </a:r>
            <a:endParaRPr lang="es-EC" sz="1400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C007A5AC-01A7-483F-9052-62F2517C1722}"/>
              </a:ext>
            </a:extLst>
          </p:cNvPr>
          <p:cNvSpPr txBox="1"/>
          <p:nvPr/>
        </p:nvSpPr>
        <p:spPr>
          <a:xfrm>
            <a:off x="1007110" y="5452162"/>
            <a:ext cx="91974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Control 2</a:t>
            </a:r>
            <a:endParaRPr lang="es-EC" sz="1400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209118E6-BE85-4C73-A744-6547FDD4B592}"/>
              </a:ext>
            </a:extLst>
          </p:cNvPr>
          <p:cNvSpPr txBox="1"/>
          <p:nvPr/>
        </p:nvSpPr>
        <p:spPr>
          <a:xfrm>
            <a:off x="5035384" y="3466097"/>
            <a:ext cx="6745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PCL 1</a:t>
            </a:r>
            <a:endParaRPr lang="es-EC" sz="1400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1CF3A98C-E458-4366-B955-FEBB3B22A93C}"/>
              </a:ext>
            </a:extLst>
          </p:cNvPr>
          <p:cNvSpPr txBox="1"/>
          <p:nvPr/>
        </p:nvSpPr>
        <p:spPr>
          <a:xfrm>
            <a:off x="5019610" y="5461216"/>
            <a:ext cx="6745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PCL 2</a:t>
            </a:r>
            <a:endParaRPr lang="es-EC" sz="1400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E05AFE8C-155B-4D34-A9D5-94BF9EB77810}"/>
              </a:ext>
            </a:extLst>
          </p:cNvPr>
          <p:cNvSpPr txBox="1"/>
          <p:nvPr/>
        </p:nvSpPr>
        <p:spPr>
          <a:xfrm>
            <a:off x="8740396" y="3466097"/>
            <a:ext cx="12277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Quitosano 1</a:t>
            </a:r>
            <a:endParaRPr lang="es-EC" sz="1400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2781A58C-2118-450F-B50C-3B56CC0C3CDE}"/>
              </a:ext>
            </a:extLst>
          </p:cNvPr>
          <p:cNvSpPr txBox="1"/>
          <p:nvPr/>
        </p:nvSpPr>
        <p:spPr>
          <a:xfrm>
            <a:off x="8740395" y="3891370"/>
            <a:ext cx="12277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Quitosano 2</a:t>
            </a:r>
            <a:endParaRPr lang="es-EC" sz="1400" dirty="0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xmlns="" id="{528A518D-23CD-4DB2-822A-16AE2B2CA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40177" y="457280"/>
            <a:ext cx="11357264" cy="59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j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hangingPunct="1">
              <a:defRPr/>
            </a:pPr>
            <a:r>
              <a:rPr lang="es-EC" altLang="es-ES" sz="2800" i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Adherencia celular</a:t>
            </a:r>
            <a:endParaRPr lang="es-ES" altLang="es-ES" sz="2800" i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A905FCCF-9BAF-4E6A-ADE3-6E2C92C3B164}"/>
              </a:ext>
            </a:extLst>
          </p:cNvPr>
          <p:cNvSpPr txBox="1"/>
          <p:nvPr/>
        </p:nvSpPr>
        <p:spPr>
          <a:xfrm>
            <a:off x="8879971" y="1052305"/>
            <a:ext cx="2167771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s-EC" b="1" i="1" dirty="0">
                <a:latin typeface="Arial" panose="020B0604020202020204" pitchFamily="34" charset="0"/>
              </a:rPr>
              <a:t>Quitosano</a:t>
            </a:r>
            <a:endParaRPr lang="es-EC" sz="1800" b="1" i="1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41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35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5D1E8F14-B8EE-4F6D-8C7D-B0E9412CCD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71"/>
          <a:stretch/>
        </p:blipFill>
        <p:spPr>
          <a:xfrm>
            <a:off x="7647004" y="971101"/>
            <a:ext cx="3716837" cy="337386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6DC99F38-3670-47A1-9522-41E9DE4BFD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036"/>
          <a:stretch/>
        </p:blipFill>
        <p:spPr>
          <a:xfrm>
            <a:off x="580971" y="838147"/>
            <a:ext cx="3996445" cy="3550959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A8AB044E-23E3-4E37-8776-6A780A53BE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F86E7A3-A437-4E0E-A1E8-AB0C19D50141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defTabSz="914400">
              <a:defRPr/>
            </a:pPr>
            <a:r>
              <a:rPr lang="es-EC" sz="3000" dirty="0">
                <a:solidFill>
                  <a:schemeClr val="tx1"/>
                </a:solidFill>
                <a:latin typeface="Arial"/>
              </a:rPr>
              <a:t>RESULTADOS Y DISCUSIÓN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B4AA3D53-9F6D-4B87-802B-48E938724CAD}"/>
              </a:ext>
            </a:extLst>
          </p:cNvPr>
          <p:cNvSpPr txBox="1"/>
          <p:nvPr/>
        </p:nvSpPr>
        <p:spPr>
          <a:xfrm>
            <a:off x="5156956" y="2905780"/>
            <a:ext cx="2410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Prueba U de Mann-</a:t>
            </a:r>
            <a:r>
              <a:rPr lang="es-EC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Witney</a:t>
            </a: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(p&lt;0.0001)</a:t>
            </a:r>
            <a:endParaRPr lang="es-EC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a 21">
                <a:extLst>
                  <a:ext uri="{FF2B5EF4-FFF2-40B4-BE49-F238E27FC236}">
                    <a16:creationId xmlns:a16="http://schemas.microsoft.com/office/drawing/2014/main" xmlns="" id="{30CCF077-A5CA-4A8F-AFF8-E23CB2B9CA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9842932"/>
                  </p:ext>
                </p:extLst>
              </p:nvPr>
            </p:nvGraphicFramePr>
            <p:xfrm>
              <a:off x="604700" y="4857284"/>
              <a:ext cx="6691451" cy="100584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328579">
                      <a:extLst>
                        <a:ext uri="{9D8B030D-6E8A-4147-A177-3AD203B41FA5}">
                          <a16:colId xmlns:a16="http://schemas.microsoft.com/office/drawing/2014/main" xmlns="" val="3457687618"/>
                        </a:ext>
                      </a:extLst>
                    </a:gridCol>
                    <a:gridCol w="1453114">
                      <a:extLst>
                        <a:ext uri="{9D8B030D-6E8A-4147-A177-3AD203B41FA5}">
                          <a16:colId xmlns:a16="http://schemas.microsoft.com/office/drawing/2014/main" xmlns="" val="1387737950"/>
                        </a:ext>
                      </a:extLst>
                    </a:gridCol>
                    <a:gridCol w="1954879">
                      <a:extLst>
                        <a:ext uri="{9D8B030D-6E8A-4147-A177-3AD203B41FA5}">
                          <a16:colId xmlns:a16="http://schemas.microsoft.com/office/drawing/2014/main" xmlns="" val="2441226354"/>
                        </a:ext>
                      </a:extLst>
                    </a:gridCol>
                    <a:gridCol w="1954879">
                      <a:extLst>
                        <a:ext uri="{9D8B030D-6E8A-4147-A177-3AD203B41FA5}">
                          <a16:colId xmlns:a16="http://schemas.microsoft.com/office/drawing/2014/main" xmlns="" val="167998231"/>
                        </a:ext>
                      </a:extLst>
                    </a:gridCol>
                  </a:tblGrid>
                  <a:tr h="212854"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C" sz="1100" dirty="0">
                              <a:effectLst/>
                            </a:rPr>
                            <a:t>Material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C" sz="1100" dirty="0">
                              <a:effectLst/>
                            </a:rPr>
                            <a:t>Rango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C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l-GR" sz="1100" dirty="0"/>
                                    <m:t>μ</m:t>
                                  </m:r>
                                  <m:r>
                                    <m:rPr>
                                      <m:nor/>
                                    </m:rPr>
                                    <a:rPr lang="es-EC" sz="1100" dirty="0"/>
                                    <m:t>m</m:t>
                                  </m:r>
                                </m:e>
                                <m:sup>
                                  <m:r>
                                    <a:rPr lang="es-EC" sz="11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C" sz="1100" dirty="0">
                              <a:effectLst/>
                            </a:rPr>
                            <a:t>)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C" sz="1100" dirty="0">
                              <a:effectLst/>
                            </a:rPr>
                            <a:t>Promedio (</a:t>
                          </a:r>
                          <a:r>
                            <a:rPr lang="el-GR" sz="11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μ</a:t>
                          </a:r>
                          <a:r>
                            <a:rPr lang="es-EC" sz="11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</a:t>
                          </a:r>
                          <a:r>
                            <a:rPr lang="es-EC" sz="1100" dirty="0">
                              <a:effectLst/>
                            </a:rPr>
                            <a:t>)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C" sz="1100" dirty="0">
                              <a:effectLst/>
                            </a:rPr>
                            <a:t>Promedio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C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l-GR" sz="1100" dirty="0"/>
                                    <m:t>μ</m:t>
                                  </m:r>
                                  <m:r>
                                    <m:rPr>
                                      <m:nor/>
                                    </m:rPr>
                                    <a:rPr lang="es-EC" sz="1100" dirty="0"/>
                                    <m:t>m</m:t>
                                  </m:r>
                                </m:e>
                                <m:sup>
                                  <m:r>
                                    <a:rPr lang="es-EC" sz="11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C" sz="1100" dirty="0">
                              <a:effectLst/>
                            </a:rPr>
                            <a:t>)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61201069"/>
                      </a:ext>
                    </a:extLst>
                  </a:tr>
                  <a:tr h="224171">
                    <a:tc>
                      <a:txBody>
                        <a:bodyPr/>
                        <a:lstStyle/>
                        <a:p>
                          <a:pPr marL="0" marR="0" lvl="0" indent="45720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sz="1100" dirty="0">
                              <a:effectLst/>
                            </a:rPr>
                            <a:t>Quitosano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[0,08-0,18]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C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0.1239 ± 0.0011 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C" sz="105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612,70 ± 111,35 </a:t>
                          </a:r>
                          <a:endParaRPr lang="es-EC" sz="105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47427337"/>
                      </a:ext>
                    </a:extLst>
                  </a:tr>
                  <a:tr h="224171">
                    <a:tc>
                      <a:txBody>
                        <a:bodyPr/>
                        <a:lstStyle/>
                        <a:p>
                          <a:pPr marL="0" marR="0" lvl="0" indent="45720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sz="1100" dirty="0">
                              <a:effectLst/>
                            </a:rPr>
                            <a:t>PCL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[0,07-1,8]</a:t>
                          </a:r>
                          <a:endParaRPr lang="es-EC" sz="1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45720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1.2316 ± 0.018  </a:t>
                          </a:r>
                          <a:endParaRPr lang="es-EC" sz="1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45720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177,13 ± 19,06 </a:t>
                          </a:r>
                          <a:endParaRPr lang="es-EC" sz="1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4241952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a 21">
                <a:extLst>
                  <a:ext uri="{FF2B5EF4-FFF2-40B4-BE49-F238E27FC236}">
                    <a16:creationId xmlns:a16="http://schemas.microsoft.com/office/drawing/2014/main" id="{30CCF077-A5CA-4A8F-AFF8-E23CB2B9CA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9842932"/>
                  </p:ext>
                </p:extLst>
              </p:nvPr>
            </p:nvGraphicFramePr>
            <p:xfrm>
              <a:off x="604700" y="4857284"/>
              <a:ext cx="6691451" cy="849822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328579">
                      <a:extLst>
                        <a:ext uri="{9D8B030D-6E8A-4147-A177-3AD203B41FA5}">
                          <a16:colId xmlns:a16="http://schemas.microsoft.com/office/drawing/2014/main" val="3457687618"/>
                        </a:ext>
                      </a:extLst>
                    </a:gridCol>
                    <a:gridCol w="1453114">
                      <a:extLst>
                        <a:ext uri="{9D8B030D-6E8A-4147-A177-3AD203B41FA5}">
                          <a16:colId xmlns:a16="http://schemas.microsoft.com/office/drawing/2014/main" val="1387737950"/>
                        </a:ext>
                      </a:extLst>
                    </a:gridCol>
                    <a:gridCol w="1954879">
                      <a:extLst>
                        <a:ext uri="{9D8B030D-6E8A-4147-A177-3AD203B41FA5}">
                          <a16:colId xmlns:a16="http://schemas.microsoft.com/office/drawing/2014/main" val="2441226354"/>
                        </a:ext>
                      </a:extLst>
                    </a:gridCol>
                    <a:gridCol w="1954879">
                      <a:extLst>
                        <a:ext uri="{9D8B030D-6E8A-4147-A177-3AD203B41FA5}">
                          <a16:colId xmlns:a16="http://schemas.microsoft.com/office/drawing/2014/main" val="167998231"/>
                        </a:ext>
                      </a:extLst>
                    </a:gridCol>
                  </a:tblGrid>
                  <a:tr h="283274"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C" sz="1100" dirty="0">
                              <a:effectLst/>
                            </a:rPr>
                            <a:t>Material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1597" t="-2128" r="-270168" b="-2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C" sz="1100" dirty="0">
                              <a:effectLst/>
                            </a:rPr>
                            <a:t>Promedio (</a:t>
                          </a:r>
                          <a:r>
                            <a:rPr lang="el-GR" sz="11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μ</a:t>
                          </a:r>
                          <a:r>
                            <a:rPr lang="es-EC" sz="11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</a:t>
                          </a:r>
                          <a:r>
                            <a:rPr lang="es-EC" sz="1100" dirty="0">
                              <a:effectLst/>
                            </a:rPr>
                            <a:t>)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2056" t="-2128" r="-312" b="-2276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1201069"/>
                      </a:ext>
                    </a:extLst>
                  </a:tr>
                  <a:tr h="283274">
                    <a:tc>
                      <a:txBody>
                        <a:bodyPr/>
                        <a:lstStyle/>
                        <a:p>
                          <a:pPr marL="0" marR="0" lvl="0" indent="45720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sz="1100" dirty="0">
                              <a:effectLst/>
                            </a:rPr>
                            <a:t>Quitosano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[0,08-0,18]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C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0.1239 ± 0.0011 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C" sz="105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612,70 ± 111,35 </a:t>
                          </a:r>
                          <a:endParaRPr lang="es-EC" sz="105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47427337"/>
                      </a:ext>
                    </a:extLst>
                  </a:tr>
                  <a:tr h="283274">
                    <a:tc>
                      <a:txBody>
                        <a:bodyPr/>
                        <a:lstStyle/>
                        <a:p>
                          <a:pPr marL="0" marR="0" lvl="0" indent="45720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sz="1100" dirty="0">
                              <a:effectLst/>
                            </a:rPr>
                            <a:t>PCL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[0,07-1,8]</a:t>
                          </a:r>
                          <a:endParaRPr lang="es-EC" sz="1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45720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1.2316 ± 0.018  </a:t>
                          </a:r>
                          <a:endParaRPr lang="es-EC" sz="1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45720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177,13 ± 19,06 </a:t>
                          </a:r>
                          <a:endParaRPr lang="es-EC" sz="1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4241952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6118FEAB-CB35-432C-AD8A-AD17973965B2}"/>
              </a:ext>
            </a:extLst>
          </p:cNvPr>
          <p:cNvSpPr txBox="1"/>
          <p:nvPr/>
        </p:nvSpPr>
        <p:spPr>
          <a:xfrm>
            <a:off x="6215943" y="530481"/>
            <a:ext cx="6096000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s-EC" b="1" i="1" dirty="0">
                <a:latin typeface="Arial" panose="020B0604020202020204" pitchFamily="34" charset="0"/>
              </a:rPr>
              <a:t>Área celular</a:t>
            </a:r>
            <a:r>
              <a:rPr lang="es-EC" sz="1800" b="1" i="1" dirty="0">
                <a:effectLst/>
                <a:latin typeface="Arial" panose="020B0604020202020204" pitchFamily="34" charset="0"/>
              </a:rPr>
              <a:t> en </a:t>
            </a:r>
            <a:r>
              <a:rPr lang="es-EC" sz="1800" b="1" i="1" dirty="0" err="1">
                <a:effectLst/>
                <a:latin typeface="Arial" panose="020B0604020202020204" pitchFamily="34" charset="0"/>
              </a:rPr>
              <a:t>nanofibras</a:t>
            </a:r>
            <a:r>
              <a:rPr lang="es-EC" sz="1800" b="1" i="1" dirty="0">
                <a:effectLst/>
                <a:latin typeface="Arial" panose="020B0604020202020204" pitchFamily="34" charset="0"/>
              </a:rPr>
              <a:t> de </a:t>
            </a:r>
            <a:r>
              <a:rPr lang="es-EC" sz="1800" b="1" i="1" dirty="0" err="1">
                <a:effectLst/>
                <a:latin typeface="Arial" panose="020B0604020202020204" pitchFamily="34" charset="0"/>
              </a:rPr>
              <a:t>policaprolactona</a:t>
            </a:r>
            <a:endParaRPr lang="es-EC" sz="1800" b="1" i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29C77957-8F30-4035-BEB5-CA11BC5DA652}"/>
              </a:ext>
            </a:extLst>
          </p:cNvPr>
          <p:cNvSpPr txBox="1"/>
          <p:nvPr/>
        </p:nvSpPr>
        <p:spPr>
          <a:xfrm>
            <a:off x="604700" y="507835"/>
            <a:ext cx="6096000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s-EC" b="1" i="1" dirty="0">
                <a:latin typeface="Arial" panose="020B0604020202020204" pitchFamily="34" charset="0"/>
              </a:rPr>
              <a:t>Área celular</a:t>
            </a:r>
            <a:r>
              <a:rPr lang="es-EC" sz="1800" b="1" i="1" dirty="0">
                <a:effectLst/>
                <a:latin typeface="Arial" panose="020B0604020202020204" pitchFamily="34" charset="0"/>
              </a:rPr>
              <a:t> en </a:t>
            </a:r>
            <a:r>
              <a:rPr lang="es-EC" sz="1800" b="1" i="1" dirty="0" err="1">
                <a:effectLst/>
                <a:latin typeface="Arial" panose="020B0604020202020204" pitchFamily="34" charset="0"/>
              </a:rPr>
              <a:t>nanofibras</a:t>
            </a:r>
            <a:r>
              <a:rPr lang="es-EC" sz="1800" b="1" i="1" dirty="0">
                <a:effectLst/>
                <a:latin typeface="Arial" panose="020B0604020202020204" pitchFamily="34" charset="0"/>
              </a:rPr>
              <a:t> de quitosano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51152B3B-D47E-4B3E-8795-0A0F5E26688B}"/>
              </a:ext>
            </a:extLst>
          </p:cNvPr>
          <p:cNvSpPr txBox="1"/>
          <p:nvPr/>
        </p:nvSpPr>
        <p:spPr>
          <a:xfrm>
            <a:off x="7459586" y="4365735"/>
            <a:ext cx="45177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↑ </a:t>
            </a: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Proteínas de adherencia: fibronectina o </a:t>
            </a:r>
            <a:r>
              <a:rPr lang="es-EC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vitronectina</a:t>
            </a: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↑ adherencia celular </a:t>
            </a: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(Steele et al., 1992)</a:t>
            </a:r>
          </a:p>
          <a:p>
            <a:endParaRPr lang="es-EC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↑ Hidrofóbico ↓ proteínas de adherencia </a:t>
            </a: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Grinnell</a:t>
            </a: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&amp; </a:t>
            </a:r>
            <a:r>
              <a:rPr lang="es-EC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Feld</a:t>
            </a: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1982)</a:t>
            </a:r>
          </a:p>
          <a:p>
            <a:endParaRPr lang="es-EC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↓ Diámetro ↑ área específica ↑ adherencia celular</a:t>
            </a:r>
          </a:p>
          <a:p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(Chen et al., 2009)</a:t>
            </a:r>
            <a:endParaRPr lang="es-EC" sz="1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A118C2D7-A59D-4642-A247-0C9C3118C6F0}"/>
              </a:ext>
            </a:extLst>
          </p:cNvPr>
          <p:cNvSpPr txBox="1"/>
          <p:nvPr/>
        </p:nvSpPr>
        <p:spPr>
          <a:xfrm>
            <a:off x="2820898" y="1445365"/>
            <a:ext cx="994684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Hidrofílico</a:t>
            </a:r>
            <a:endParaRPr lang="es-EC" sz="12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321225FA-1A8C-4612-B497-EACFF25818F0}"/>
              </a:ext>
            </a:extLst>
          </p:cNvPr>
          <p:cNvSpPr txBox="1"/>
          <p:nvPr/>
        </p:nvSpPr>
        <p:spPr>
          <a:xfrm>
            <a:off x="9919138" y="1275670"/>
            <a:ext cx="994684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Hidrofóbico</a:t>
            </a:r>
            <a:endParaRPr lang="es-EC" sz="12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AF6EBE35-450C-412C-AE52-0CA7A165A641}"/>
              </a:ext>
            </a:extLst>
          </p:cNvPr>
          <p:cNvSpPr txBox="1"/>
          <p:nvPr/>
        </p:nvSpPr>
        <p:spPr>
          <a:xfrm>
            <a:off x="107358" y="5140076"/>
            <a:ext cx="994684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Hidrofílico</a:t>
            </a:r>
            <a:endParaRPr lang="es-EC" sz="1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729F5DD9-5F5D-4B52-8C78-19F108CD7AE6}"/>
              </a:ext>
            </a:extLst>
          </p:cNvPr>
          <p:cNvSpPr txBox="1"/>
          <p:nvPr/>
        </p:nvSpPr>
        <p:spPr>
          <a:xfrm>
            <a:off x="107358" y="5529202"/>
            <a:ext cx="994684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Hidrofóbico</a:t>
            </a:r>
            <a:endParaRPr lang="es-EC" sz="12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962C4F82-F422-486C-BEE1-74418AF084E1}"/>
              </a:ext>
            </a:extLst>
          </p:cNvPr>
          <p:cNvSpPr/>
          <p:nvPr/>
        </p:nvSpPr>
        <p:spPr>
          <a:xfrm>
            <a:off x="5783178" y="4638020"/>
            <a:ext cx="1512973" cy="127131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8" name="Picture 4" descr="InfoStat - Home | Facebook">
            <a:extLst>
              <a:ext uri="{FF2B5EF4-FFF2-40B4-BE49-F238E27FC236}">
                <a16:creationId xmlns:a16="http://schemas.microsoft.com/office/drawing/2014/main" xmlns="" id="{18D0CB61-21B0-4414-AF75-CEF450E31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08" y="1666735"/>
            <a:ext cx="2125121" cy="121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OriginPro 7.0 a 9.0 SR2 - Colección completa - Science Magic: Blog para  científicos, investigadores y estudiantes.">
            <a:extLst>
              <a:ext uri="{FF2B5EF4-FFF2-40B4-BE49-F238E27FC236}">
                <a16:creationId xmlns:a16="http://schemas.microsoft.com/office/drawing/2014/main" xmlns="" id="{72098EDE-412B-4A28-984E-0E59E086F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935" y="3458978"/>
            <a:ext cx="1127641" cy="112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Repelencia al Agua">
            <a:extLst>
              <a:ext uri="{FF2B5EF4-FFF2-40B4-BE49-F238E27FC236}">
                <a16:creationId xmlns:a16="http://schemas.microsoft.com/office/drawing/2014/main" xmlns="" id="{3C144B2B-064A-467E-A8E2-5F942578D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014" y="1737448"/>
            <a:ext cx="1222931" cy="122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 schematic showing (a) hydrophilic surface with water contact angle... |  Download Scientific Diagram">
            <a:extLst>
              <a:ext uri="{FF2B5EF4-FFF2-40B4-BE49-F238E27FC236}">
                <a16:creationId xmlns:a16="http://schemas.microsoft.com/office/drawing/2014/main" xmlns="" id="{BBC6406C-6121-415A-AFF8-21860E1E2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5587" r="-44" b="69194"/>
          <a:stretch/>
        </p:blipFill>
        <p:spPr bwMode="auto">
          <a:xfrm>
            <a:off x="2405521" y="1905897"/>
            <a:ext cx="1924051" cy="56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77B89322-39C1-49CA-A2FD-C72CA9B79D5E}"/>
              </a:ext>
            </a:extLst>
          </p:cNvPr>
          <p:cNvSpPr/>
          <p:nvPr/>
        </p:nvSpPr>
        <p:spPr>
          <a:xfrm>
            <a:off x="2356215" y="3168662"/>
            <a:ext cx="2366370" cy="8141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20299FF5-EBCC-4010-9BA1-72B0840619E1}"/>
              </a:ext>
            </a:extLst>
          </p:cNvPr>
          <p:cNvSpPr/>
          <p:nvPr/>
        </p:nvSpPr>
        <p:spPr>
          <a:xfrm>
            <a:off x="9333819" y="3289554"/>
            <a:ext cx="1003932" cy="6697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278C8736-423A-4CF4-A36D-245F796C136C}"/>
              </a:ext>
            </a:extLst>
          </p:cNvPr>
          <p:cNvSpPr/>
          <p:nvPr/>
        </p:nvSpPr>
        <p:spPr>
          <a:xfrm>
            <a:off x="3927771" y="4646538"/>
            <a:ext cx="1512973" cy="127131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0067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FDFA86EC-D0EA-48A1-81D9-5FFAAD72A3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213CF5B-8449-4E75-8CE3-99A905DC4B8E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defTabSz="914400">
              <a:defRPr/>
            </a:pPr>
            <a:r>
              <a:rPr lang="es-EC" sz="3000" dirty="0">
                <a:solidFill>
                  <a:schemeClr val="tx1"/>
                </a:solidFill>
                <a:latin typeface="Arial"/>
              </a:rPr>
              <a:t>CONCLUSIONES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03E346A1-E657-43DA-B75D-195E2641FC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0289331"/>
              </p:ext>
            </p:extLst>
          </p:nvPr>
        </p:nvGraphicFramePr>
        <p:xfrm>
          <a:off x="536698" y="796414"/>
          <a:ext cx="11213047" cy="5061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4155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C0ACF5E3-B8DF-4FEC-98DC-E0C19B0623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62B18FB-10DC-4B14-ABCE-E8BEC45F293C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defTabSz="914400">
              <a:defRPr/>
            </a:pPr>
            <a:r>
              <a:rPr lang="es-EC" sz="3000" dirty="0">
                <a:solidFill>
                  <a:schemeClr val="tx1"/>
                </a:solidFill>
                <a:latin typeface="Arial"/>
              </a:rPr>
              <a:t>RECOMENDACIONES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1EED8D35-195B-42DD-876C-9118BE5BD6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429732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3951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Marcador de número de diapositiva"/>
          <p:cNvSpPr txBox="1">
            <a:spLocks/>
          </p:cNvSpPr>
          <p:nvPr/>
        </p:nvSpPr>
        <p:spPr>
          <a:xfrm>
            <a:off x="9336360" y="6658074"/>
            <a:ext cx="874440" cy="2136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s-EC" sz="500" b="1">
                <a:solidFill>
                  <a:prstClr val="black"/>
                </a:solidFill>
                <a:latin typeface="Arial"/>
              </a:rPr>
              <a:t>VERSIÓN: </a:t>
            </a:r>
            <a:r>
              <a:rPr lang="es-EC" sz="500">
                <a:solidFill>
                  <a:prstClr val="black"/>
                </a:solidFill>
                <a:latin typeface="Arial"/>
              </a:rPr>
              <a:t>1.0</a:t>
            </a:r>
            <a:endParaRPr lang="es-EC" sz="5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Picture 6" descr="http://ugi.espe.edu.ec/ugi/wp-content/uploads/2014/06/Logo-RP-UFA-ESP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89" y="612844"/>
            <a:ext cx="4242368" cy="115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EB8638BB-DA96-4A27-A30D-6A6624BE72CC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defTabSz="914400">
              <a:defRPr/>
            </a:pPr>
            <a:r>
              <a:rPr lang="es-ES" sz="3000" dirty="0">
                <a:solidFill>
                  <a:schemeClr val="tx1"/>
                </a:solidFill>
                <a:latin typeface="Arial"/>
              </a:rPr>
              <a:t>A</a:t>
            </a:r>
            <a:r>
              <a:rPr lang="es-EC" sz="3000" dirty="0">
                <a:solidFill>
                  <a:schemeClr val="tx1"/>
                </a:solidFill>
                <a:latin typeface="Arial"/>
              </a:rPr>
              <a:t>GRADECIMIENTOS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FCC5DE0B-4AAC-463B-9A3C-C1CD85394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74" r="2599"/>
          <a:stretch/>
        </p:blipFill>
        <p:spPr bwMode="auto">
          <a:xfrm>
            <a:off x="4009139" y="3861242"/>
            <a:ext cx="2926969" cy="160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2 CuadroTexto">
            <a:extLst>
              <a:ext uri="{FF2B5EF4-FFF2-40B4-BE49-F238E27FC236}">
                <a16:creationId xmlns:a16="http://schemas.microsoft.com/office/drawing/2014/main" xmlns="" id="{ABE3BEAE-83E6-422B-9707-A484790DA8FF}"/>
              </a:ext>
            </a:extLst>
          </p:cNvPr>
          <p:cNvSpPr txBox="1"/>
          <p:nvPr/>
        </p:nvSpPr>
        <p:spPr>
          <a:xfrm>
            <a:off x="7919316" y="612844"/>
            <a:ext cx="414853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Director del proyecto</a:t>
            </a:r>
          </a:p>
          <a:p>
            <a:pPr algn="ctr"/>
            <a:endParaRPr lang="es-EC" sz="2400" b="1" dirty="0">
              <a:cs typeface="Times New Roman" pitchFamily="18" charset="0"/>
            </a:endParaRPr>
          </a:p>
          <a:p>
            <a:pPr algn="ctr"/>
            <a:r>
              <a:rPr lang="es-EC" sz="2400" dirty="0">
                <a:cs typeface="Times New Roman" pitchFamily="18" charset="0"/>
              </a:rPr>
              <a:t>Rachid </a:t>
            </a:r>
            <a:r>
              <a:rPr lang="es-EC" sz="2400" dirty="0" err="1">
                <a:cs typeface="Times New Roman" pitchFamily="18" charset="0"/>
              </a:rPr>
              <a:t>Seqqat</a:t>
            </a:r>
            <a:r>
              <a:rPr lang="es-EC" sz="2400" dirty="0">
                <a:cs typeface="Times New Roman" pitchFamily="18" charset="0"/>
              </a:rPr>
              <a:t> </a:t>
            </a:r>
            <a:r>
              <a:rPr lang="es-EC" sz="2400" dirty="0" err="1">
                <a:cs typeface="Times New Roman" pitchFamily="18" charset="0"/>
              </a:rPr>
              <a:t>Ph.D</a:t>
            </a:r>
            <a:r>
              <a:rPr lang="es-EC" sz="2400" dirty="0">
                <a:cs typeface="Times New Roman" pitchFamily="18" charset="0"/>
              </a:rPr>
              <a:t>.</a:t>
            </a:r>
          </a:p>
          <a:p>
            <a:pPr algn="ctr"/>
            <a:endParaRPr lang="es-EC" sz="2400" b="1" dirty="0">
              <a:cs typeface="Times New Roman" pitchFamily="18" charset="0"/>
            </a:endParaRPr>
          </a:p>
          <a:p>
            <a:pPr algn="ctr"/>
            <a:r>
              <a:rPr lang="es-EC" sz="2400" b="1" dirty="0">
                <a:cs typeface="Times New Roman" pitchFamily="18" charset="0"/>
              </a:rPr>
              <a:t>Colaboradores</a:t>
            </a:r>
          </a:p>
          <a:p>
            <a:pPr algn="ctr"/>
            <a:r>
              <a:rPr lang="es-EC" sz="2400" dirty="0" err="1">
                <a:cs typeface="Times New Roman" pitchFamily="18" charset="0"/>
              </a:rPr>
              <a:t>Marbel</a:t>
            </a:r>
            <a:r>
              <a:rPr lang="es-EC" sz="2400" dirty="0">
                <a:cs typeface="Times New Roman" pitchFamily="18" charset="0"/>
              </a:rPr>
              <a:t> Torres </a:t>
            </a:r>
            <a:r>
              <a:rPr lang="es-EC" sz="2400" dirty="0" err="1">
                <a:cs typeface="Times New Roman" pitchFamily="18" charset="0"/>
              </a:rPr>
              <a:t>Ph.D</a:t>
            </a:r>
            <a:r>
              <a:rPr lang="es-EC" sz="2400" dirty="0">
                <a:cs typeface="Times New Roman" pitchFamily="18" charset="0"/>
              </a:rPr>
              <a:t>.</a:t>
            </a:r>
          </a:p>
          <a:p>
            <a:pPr algn="ctr"/>
            <a:endParaRPr lang="es-EC" sz="2400" b="1" dirty="0">
              <a:cs typeface="Times New Roman" pitchFamily="18" charset="0"/>
            </a:endParaRPr>
          </a:p>
          <a:p>
            <a:pPr algn="ctr"/>
            <a:r>
              <a:rPr lang="es-EC" sz="2400" dirty="0">
                <a:cs typeface="Times New Roman" pitchFamily="18" charset="0"/>
              </a:rPr>
              <a:t>Ing. Cristian Narváez</a:t>
            </a:r>
          </a:p>
          <a:p>
            <a:pPr algn="ctr"/>
            <a:endParaRPr lang="es-EC" sz="2400" dirty="0">
              <a:cs typeface="Times New Roman" pitchFamily="18" charset="0"/>
            </a:endParaRPr>
          </a:p>
          <a:p>
            <a:pPr algn="ctr"/>
            <a:r>
              <a:rPr lang="es-EC" sz="2400" dirty="0">
                <a:cs typeface="Times New Roman" pitchFamily="18" charset="0"/>
              </a:rPr>
              <a:t>Alexis Debut </a:t>
            </a:r>
            <a:r>
              <a:rPr lang="es-EC" sz="2400" dirty="0" err="1">
                <a:cs typeface="Times New Roman" pitchFamily="18" charset="0"/>
              </a:rPr>
              <a:t>Ph.D</a:t>
            </a:r>
            <a:r>
              <a:rPr lang="es-EC" sz="2400" dirty="0">
                <a:cs typeface="Times New Roman" pitchFamily="18" charset="0"/>
              </a:rPr>
              <a:t>.</a:t>
            </a:r>
          </a:p>
          <a:p>
            <a:pPr algn="ctr"/>
            <a:endParaRPr lang="es-EC" sz="2400" dirty="0">
              <a:cs typeface="Times New Roman" pitchFamily="18" charset="0"/>
            </a:endParaRPr>
          </a:p>
          <a:p>
            <a:pPr algn="ctr"/>
            <a:r>
              <a:rPr lang="es-EC" sz="2400" dirty="0">
                <a:cs typeface="Times New Roman" pitchFamily="18" charset="0"/>
              </a:rPr>
              <a:t>Ing. Alexis Gavilanes</a:t>
            </a:r>
          </a:p>
          <a:p>
            <a:pPr algn="ctr"/>
            <a:endParaRPr lang="es-EC" sz="2400" dirty="0">
              <a:cs typeface="Times New Roman" pitchFamily="18" charset="0"/>
            </a:endParaRPr>
          </a:p>
          <a:p>
            <a:pPr algn="ctr"/>
            <a:r>
              <a:rPr lang="es-EC" sz="2400" dirty="0">
                <a:cs typeface="Times New Roman" pitchFamily="18" charset="0"/>
              </a:rPr>
              <a:t>Ing. Alfredo Rosero</a:t>
            </a:r>
          </a:p>
          <a:p>
            <a:pPr algn="ctr"/>
            <a:endParaRPr lang="es-EC" sz="2400" b="1" dirty="0">
              <a:cs typeface="Times New Roman" pitchFamily="18" charset="0"/>
            </a:endParaRPr>
          </a:p>
          <a:p>
            <a:pPr algn="ctr"/>
            <a:endParaRPr lang="es-EC" sz="2400" b="1" dirty="0">
              <a:cs typeface="Times New Roman" pitchFamily="18" charset="0"/>
            </a:endParaRPr>
          </a:p>
        </p:txBody>
      </p:sp>
      <p:pic>
        <p:nvPicPr>
          <p:cNvPr id="3074" name="Picture 2" descr="Universidad de... - Universidad de las Fuerzas Armadas ESPE">
            <a:extLst>
              <a:ext uri="{FF2B5EF4-FFF2-40B4-BE49-F238E27FC236}">
                <a16:creationId xmlns:a16="http://schemas.microsoft.com/office/drawing/2014/main" xmlns="" id="{C3352E83-9EC9-4313-B849-2ED7EE64D0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2" b="34118"/>
          <a:stretch/>
        </p:blipFill>
        <p:spPr bwMode="auto">
          <a:xfrm>
            <a:off x="620524" y="3641272"/>
            <a:ext cx="2151320" cy="170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32BA565F-9771-4B98-8C19-9F41D0C25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84" r="20010"/>
          <a:stretch/>
        </p:blipFill>
        <p:spPr bwMode="auto">
          <a:xfrm>
            <a:off x="911108" y="2058453"/>
            <a:ext cx="1443607" cy="152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6B53D0C-96EC-4E43-98CB-4D986D229BBA}"/>
              </a:ext>
            </a:extLst>
          </p:cNvPr>
          <p:cNvSpPr txBox="1"/>
          <p:nvPr/>
        </p:nvSpPr>
        <p:spPr>
          <a:xfrm>
            <a:off x="221789" y="5537361"/>
            <a:ext cx="240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Laboratorio de mecánica y energía</a:t>
            </a:r>
            <a:endParaRPr lang="es-EC" b="1" dirty="0"/>
          </a:p>
        </p:txBody>
      </p:sp>
      <p:sp>
        <p:nvSpPr>
          <p:cNvPr id="10" name="2 CuadroTexto">
            <a:extLst>
              <a:ext uri="{FF2B5EF4-FFF2-40B4-BE49-F238E27FC236}">
                <a16:creationId xmlns:a16="http://schemas.microsoft.com/office/drawing/2014/main" xmlns="" id="{2EA39EAC-5E47-49B7-BE1C-D0F01584E646}"/>
              </a:ext>
            </a:extLst>
          </p:cNvPr>
          <p:cNvSpPr txBox="1"/>
          <p:nvPr/>
        </p:nvSpPr>
        <p:spPr>
          <a:xfrm>
            <a:off x="3430216" y="5571293"/>
            <a:ext cx="436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>
                <a:cs typeface="Times New Roman" pitchFamily="18" charset="0"/>
              </a:rPr>
              <a:t>Laboratorio de Caracterización de Nanomateriales </a:t>
            </a:r>
            <a:endParaRPr lang="es-EC" b="1" dirty="0">
              <a:cs typeface="Times New Roman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2509EF20-20D6-44E4-85E0-41344FD0B5B2}"/>
              </a:ext>
            </a:extLst>
          </p:cNvPr>
          <p:cNvSpPr txBox="1"/>
          <p:nvPr/>
        </p:nvSpPr>
        <p:spPr>
          <a:xfrm>
            <a:off x="2924580" y="1981095"/>
            <a:ext cx="509608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Proyecto</a:t>
            </a:r>
          </a:p>
          <a:p>
            <a:pPr algn="ctr"/>
            <a:r>
              <a:rPr lang="es-E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“Fabricación y Caracterización de andamios para adhesión de cultivos celulares mediante la técnica de </a:t>
            </a:r>
            <a:r>
              <a:rPr lang="es-ES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Electrospinning</a:t>
            </a:r>
            <a:r>
              <a:rPr lang="es-E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”</a:t>
            </a:r>
          </a:p>
          <a:p>
            <a:pPr algn="ctr"/>
            <a:endParaRPr lang="es-E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s-EC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2019-PIC-009-INV</a:t>
            </a:r>
            <a:endParaRPr lang="es-EC" dirty="0"/>
          </a:p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7169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D878AE4F-B5D1-492B-8597-E51617B36F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4666244-36DF-4E5D-B984-9E56F8ED3F98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defTabSz="914400">
              <a:defRPr/>
            </a:pPr>
            <a:r>
              <a:rPr lang="es-ES" sz="3000" dirty="0">
                <a:solidFill>
                  <a:schemeClr val="tx1"/>
                </a:solidFill>
                <a:latin typeface="Arial"/>
              </a:rPr>
              <a:t>INTRODUCCIÓN</a:t>
            </a:r>
            <a:endParaRPr lang="es-EC" sz="3000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3074" name="Picture 2" descr="What is Tissue Engineering? | Japan Tissue Engineering Co., Ltd. (J-TEC)">
            <a:extLst>
              <a:ext uri="{FF2B5EF4-FFF2-40B4-BE49-F238E27FC236}">
                <a16:creationId xmlns:a16="http://schemas.microsoft.com/office/drawing/2014/main" xmlns="" id="{9B7CF67B-FEE8-4489-A7D3-5AAE6A785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09" y="720883"/>
            <a:ext cx="3710809" cy="534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tiligo - Western New York Urology Associates, LLC">
            <a:extLst>
              <a:ext uri="{FF2B5EF4-FFF2-40B4-BE49-F238E27FC236}">
                <a16:creationId xmlns:a16="http://schemas.microsoft.com/office/drawing/2014/main" xmlns="" id="{E588F41C-0D0F-4847-9620-B60593D12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666" y="3814487"/>
            <a:ext cx="2055682" cy="215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FE23F802-84CE-4D8B-945D-E6B37C1EE852}"/>
              </a:ext>
            </a:extLst>
          </p:cNvPr>
          <p:cNvSpPr txBox="1"/>
          <p:nvPr/>
        </p:nvSpPr>
        <p:spPr>
          <a:xfrm>
            <a:off x="625764" y="6349095"/>
            <a:ext cx="61125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(</a:t>
            </a:r>
            <a:r>
              <a:rPr lang="es-EC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Chaudhari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 al., 2016</a:t>
            </a:r>
            <a:r>
              <a:rPr lang="en-US" sz="1100" dirty="0"/>
              <a:t>), (</a:t>
            </a:r>
            <a:r>
              <a:rPr lang="es-EC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Bakhshayesh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 al., 2018</a:t>
            </a:r>
            <a:r>
              <a:rPr lang="en-US" sz="1100" dirty="0"/>
              <a:t>), 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Berthiaume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 al., 2011)</a:t>
            </a:r>
            <a:r>
              <a:rPr lang="en-US" sz="1100" dirty="0"/>
              <a:t>, 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Vacanti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2006)</a:t>
            </a:r>
            <a:r>
              <a:rPr lang="en-US" sz="1100" dirty="0"/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AB91D11-A250-4663-8E73-4551DE7A1519}"/>
              </a:ext>
            </a:extLst>
          </p:cNvPr>
          <p:cNvSpPr txBox="1"/>
          <p:nvPr/>
        </p:nvSpPr>
        <p:spPr>
          <a:xfrm>
            <a:off x="8237273" y="672412"/>
            <a:ext cx="320703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ingeniería de tejidos o medicina regenerativa desarrolla sustitutos biológicos </a:t>
            </a:r>
            <a:endParaRPr lang="es-EC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02F66BB6-E577-4402-8073-CC3B6C04D0E6}"/>
              </a:ext>
            </a:extLst>
          </p:cNvPr>
          <p:cNvSpPr txBox="1"/>
          <p:nvPr/>
        </p:nvSpPr>
        <p:spPr>
          <a:xfrm>
            <a:off x="4615140" y="1120547"/>
            <a:ext cx="296172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Corresponde a un área multidisciplinaria</a:t>
            </a:r>
            <a:endParaRPr lang="es-EC" dirty="0"/>
          </a:p>
        </p:txBody>
      </p:sp>
      <p:pic>
        <p:nvPicPr>
          <p:cNvPr id="1026" name="Picture 2" descr="Johann Friedrich Dieffenbach - Wikipedia">
            <a:extLst>
              <a:ext uri="{FF2B5EF4-FFF2-40B4-BE49-F238E27FC236}">
                <a16:creationId xmlns:a16="http://schemas.microsoft.com/office/drawing/2014/main" xmlns="" id="{103F00E9-6DE4-4E4C-8365-B81DE20A1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496" y="2477310"/>
            <a:ext cx="2121446" cy="3024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B182B4-17AE-4FF1-99DA-C8F20B7C2570}"/>
              </a:ext>
            </a:extLst>
          </p:cNvPr>
          <p:cNvSpPr txBox="1"/>
          <p:nvPr/>
        </p:nvSpPr>
        <p:spPr>
          <a:xfrm>
            <a:off x="4128315" y="5696897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1 February 1792 – 11 November 1847</a:t>
            </a:r>
            <a:endParaRPr lang="es-EC" dirty="0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xmlns="" id="{C220103A-D83B-4872-82A5-627947EC44D9}"/>
              </a:ext>
            </a:extLst>
          </p:cNvPr>
          <p:cNvSpPr/>
          <p:nvPr/>
        </p:nvSpPr>
        <p:spPr>
          <a:xfrm>
            <a:off x="7431811" y="3989404"/>
            <a:ext cx="788458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222AE8EA-70D5-4AE5-BD54-F6CA39BE51FF}"/>
              </a:ext>
            </a:extLst>
          </p:cNvPr>
          <p:cNvSpPr txBox="1"/>
          <p:nvPr/>
        </p:nvSpPr>
        <p:spPr>
          <a:xfrm>
            <a:off x="4800496" y="2022033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Johann Friedrich </a:t>
            </a:r>
            <a:endParaRPr lang="es-EC" dirty="0"/>
          </a:p>
        </p:txBody>
      </p:sp>
      <p:pic>
        <p:nvPicPr>
          <p:cNvPr id="1028" name="Picture 4" descr="Johann Friedrich Dieffenbach (1792-1847). Pionero de la rinoplastia... |  Download Scientific Diagram">
            <a:extLst>
              <a:ext uri="{FF2B5EF4-FFF2-40B4-BE49-F238E27FC236}">
                <a16:creationId xmlns:a16="http://schemas.microsoft.com/office/drawing/2014/main" xmlns="" id="{35DA108E-19A9-4D3C-A162-00C38BD66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5" b="15565"/>
          <a:stretch/>
        </p:blipFill>
        <p:spPr bwMode="auto">
          <a:xfrm>
            <a:off x="8552897" y="1940684"/>
            <a:ext cx="2575789" cy="179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61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9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ward Green, Who Found a Way to Grow Skin and Saved Lives, Dies at 90 -  The New York Times">
            <a:extLst>
              <a:ext uri="{FF2B5EF4-FFF2-40B4-BE49-F238E27FC236}">
                <a16:creationId xmlns:a16="http://schemas.microsoft.com/office/drawing/2014/main" xmlns="" id="{9183D1BF-48CD-47C0-9C0C-0220BD31C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678" y="897790"/>
            <a:ext cx="1540760" cy="2222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7057A551-C5B2-4524-8B35-F90F1E198EE5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defTabSz="914400">
              <a:defRPr/>
            </a:pPr>
            <a:r>
              <a:rPr lang="es-ES" sz="3000" dirty="0">
                <a:solidFill>
                  <a:schemeClr val="tx1"/>
                </a:solidFill>
                <a:latin typeface="Arial"/>
              </a:rPr>
              <a:t>INTRODUCCIÓN</a:t>
            </a:r>
            <a:endParaRPr lang="es-EC" sz="3000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4100" name="Picture 4" descr="Keratinocytes: imágenes, fotos de stock y vectores | Shutterstock">
            <a:extLst>
              <a:ext uri="{FF2B5EF4-FFF2-40B4-BE49-F238E27FC236}">
                <a16:creationId xmlns:a16="http://schemas.microsoft.com/office/drawing/2014/main" xmlns="" id="{526C1C3E-87D5-4B5E-82DB-87D462412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 b="13094"/>
          <a:stretch/>
        </p:blipFill>
        <p:spPr bwMode="auto">
          <a:xfrm>
            <a:off x="5808927" y="952178"/>
            <a:ext cx="2625946" cy="205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xmlns="" id="{A8F23311-FB72-4483-B35C-91E1156DB14A}"/>
              </a:ext>
            </a:extLst>
          </p:cNvPr>
          <p:cNvSpPr/>
          <p:nvPr/>
        </p:nvSpPr>
        <p:spPr>
          <a:xfrm>
            <a:off x="4677054" y="1796482"/>
            <a:ext cx="788458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102" name="Picture 6" descr="Therapy with Cultured Cells - 1st Edition - Howard Green - Routledge">
            <a:extLst>
              <a:ext uri="{FF2B5EF4-FFF2-40B4-BE49-F238E27FC236}">
                <a16:creationId xmlns:a16="http://schemas.microsoft.com/office/drawing/2014/main" xmlns="" id="{FBB67199-91A5-4401-A810-C5A46E3FA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570" y="932549"/>
            <a:ext cx="1399221" cy="21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AFF7FAF8-5514-4712-84CE-74254104921F}"/>
              </a:ext>
            </a:extLst>
          </p:cNvPr>
          <p:cNvSpPr txBox="1"/>
          <p:nvPr/>
        </p:nvSpPr>
        <p:spPr>
          <a:xfrm>
            <a:off x="2665687" y="512772"/>
            <a:ext cx="60975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b="1" i="0" dirty="0">
                <a:effectLst/>
                <a:latin typeface="arial" panose="020B0604020202020204" pitchFamily="34" charset="0"/>
              </a:rPr>
              <a:t>Howard Green</a:t>
            </a:r>
            <a:endParaRPr lang="es-EC" sz="16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E21692A6-C0B8-4E9C-AAF7-FEA49E39EA13}"/>
              </a:ext>
            </a:extLst>
          </p:cNvPr>
          <p:cNvSpPr txBox="1"/>
          <p:nvPr/>
        </p:nvSpPr>
        <p:spPr>
          <a:xfrm>
            <a:off x="2153134" y="3203869"/>
            <a:ext cx="37904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10 </a:t>
            </a:r>
            <a:r>
              <a:rPr lang="es-EC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September</a:t>
            </a:r>
            <a:r>
              <a:rPr lang="es-EC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 1925 – 31 </a:t>
            </a:r>
            <a:r>
              <a:rPr lang="es-EC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October</a:t>
            </a:r>
            <a:r>
              <a:rPr lang="es-EC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 2015</a:t>
            </a:r>
            <a:endParaRPr lang="es-EC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104" name="Picture 8" descr="Joseph Philip Vacanti, MD | Biostage">
            <a:extLst>
              <a:ext uri="{FF2B5EF4-FFF2-40B4-BE49-F238E27FC236}">
                <a16:creationId xmlns:a16="http://schemas.microsoft.com/office/drawing/2014/main" xmlns="" id="{36657988-69F4-4950-ACCC-40E61429B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362" y="4079834"/>
            <a:ext cx="1425566" cy="2050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888C420-10AE-4F21-921F-DBEB553CE302}"/>
              </a:ext>
            </a:extLst>
          </p:cNvPr>
          <p:cNvSpPr txBox="1"/>
          <p:nvPr/>
        </p:nvSpPr>
        <p:spPr>
          <a:xfrm>
            <a:off x="3060440" y="3715654"/>
            <a:ext cx="60975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b="1" i="0" dirty="0">
                <a:effectLst/>
                <a:latin typeface="arial" panose="020B0604020202020204" pitchFamily="34" charset="0"/>
              </a:rPr>
              <a:t>Joseph </a:t>
            </a:r>
            <a:r>
              <a:rPr lang="es-EC" sz="1600" b="1" i="0" dirty="0" err="1">
                <a:effectLst/>
                <a:latin typeface="arial" panose="020B0604020202020204" pitchFamily="34" charset="0"/>
              </a:rPr>
              <a:t>Vacanti</a:t>
            </a:r>
            <a:endParaRPr lang="es-EC" sz="1600" dirty="0"/>
          </a:p>
        </p:txBody>
      </p:sp>
      <p:pic>
        <p:nvPicPr>
          <p:cNvPr id="4106" name="Picture 10" descr="font style=&amp;#39;color:#A52A2A;&amp;#39;&amp;gt;NEW CRP: &amp;lt;/font&amp;gt;Instructive Surfaces and  Scaffolds for Tissue Engineering Using Radiation Technology (F23030 and  E31007) : Coordinated Research Activities : NA : IAEA">
            <a:extLst>
              <a:ext uri="{FF2B5EF4-FFF2-40B4-BE49-F238E27FC236}">
                <a16:creationId xmlns:a16="http://schemas.microsoft.com/office/drawing/2014/main" xmlns="" id="{F5DB364D-DD35-4A24-8AC8-14C86FDB0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082" y="41678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xmlns="" id="{7F7F5B07-E34E-4BFE-AC8C-1796F3700728}"/>
              </a:ext>
            </a:extLst>
          </p:cNvPr>
          <p:cNvSpPr/>
          <p:nvPr/>
        </p:nvSpPr>
        <p:spPr>
          <a:xfrm>
            <a:off x="4856733" y="4821299"/>
            <a:ext cx="788458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19E92733-E2EF-4BF6-BCDF-C249A8DBD062}"/>
              </a:ext>
            </a:extLst>
          </p:cNvPr>
          <p:cNvSpPr txBox="1"/>
          <p:nvPr/>
        </p:nvSpPr>
        <p:spPr>
          <a:xfrm>
            <a:off x="5138836" y="3684876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Generar equivalentes de tejidos funcionales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2935CD43-7A72-41A9-864C-90EE25D0DAE1}"/>
              </a:ext>
            </a:extLst>
          </p:cNvPr>
          <p:cNvSpPr txBox="1"/>
          <p:nvPr/>
        </p:nvSpPr>
        <p:spPr>
          <a:xfrm>
            <a:off x="8876389" y="4728966"/>
            <a:ext cx="219269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/>
              <a:t>Red ramificada de polímeros sintéticos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D5163AE6-1E01-48B3-9E1E-3E8C4B039453}"/>
              </a:ext>
            </a:extLst>
          </p:cNvPr>
          <p:cNvSpPr txBox="1"/>
          <p:nvPr/>
        </p:nvSpPr>
        <p:spPr>
          <a:xfrm>
            <a:off x="734786" y="6345196"/>
            <a:ext cx="6097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(</a:t>
            </a:r>
            <a:r>
              <a:rPr lang="es-ES" sz="11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Vacanti</a:t>
            </a:r>
            <a:r>
              <a:rPr lang="es-ES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,</a:t>
            </a:r>
            <a:r>
              <a:rPr lang="es-ES" sz="11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2006), (</a:t>
            </a:r>
            <a:r>
              <a:rPr lang="es-ES" sz="11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Bakhshayesh</a:t>
            </a:r>
            <a:r>
              <a:rPr lang="es-ES" sz="1100" spc="4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et</a:t>
            </a:r>
            <a:r>
              <a:rPr lang="es-ES" sz="1100" spc="4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al.,</a:t>
            </a:r>
            <a:r>
              <a:rPr lang="es-ES" sz="1100" spc="4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2018)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402977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20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194AD6A-152E-4085-8EE7-9B555A3492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2075D1F-F95B-464B-ACF4-95FF7A2C9ABD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defTabSz="914400">
              <a:defRPr/>
            </a:pPr>
            <a:r>
              <a:rPr lang="es-ES" sz="3000" dirty="0">
                <a:solidFill>
                  <a:schemeClr val="tx1"/>
                </a:solidFill>
                <a:latin typeface="Arial"/>
              </a:rPr>
              <a:t>INTRODUCCIÓN</a:t>
            </a:r>
            <a:endParaRPr lang="es-EC" sz="3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D90A7E55-EAC5-4CAC-86AD-C542EA95BE99}"/>
              </a:ext>
            </a:extLst>
          </p:cNvPr>
          <p:cNvSpPr txBox="1"/>
          <p:nvPr/>
        </p:nvSpPr>
        <p:spPr>
          <a:xfrm>
            <a:off x="625764" y="6349095"/>
            <a:ext cx="72523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(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Irvine et al., 2008)</a:t>
            </a:r>
            <a:r>
              <a:rPr lang="en-US" sz="1100" dirty="0"/>
              <a:t>, (</a:t>
            </a:r>
            <a:r>
              <a:rPr lang="es-EC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Shick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 al., 2019</a:t>
            </a:r>
            <a:r>
              <a:rPr lang="en-US" sz="1100" dirty="0"/>
              <a:t>), 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(Cheung et al., 2007)</a:t>
            </a:r>
            <a:r>
              <a:rPr lang="en-US" sz="1100" dirty="0"/>
              <a:t>, 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Dhandayuthapani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 al., 2011), (</a:t>
            </a:r>
            <a:r>
              <a:rPr lang="es-EC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Chiu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 al., 2011)</a:t>
            </a:r>
            <a:r>
              <a:rPr lang="en-US" sz="1100" dirty="0"/>
              <a:t>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20A27BB3-C391-4F5C-BEF8-5B58B63E2094}"/>
              </a:ext>
            </a:extLst>
          </p:cNvPr>
          <p:cNvSpPr txBox="1"/>
          <p:nvPr/>
        </p:nvSpPr>
        <p:spPr>
          <a:xfrm>
            <a:off x="8658845" y="3506863"/>
            <a:ext cx="60932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s-EC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Biocompatibles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s-EC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Biodegradables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s-EC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Integridad mecánica</a:t>
            </a:r>
            <a:endParaRPr lang="es-EC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s-EC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Porosidad</a:t>
            </a:r>
            <a:endParaRPr lang="es-EC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3B7E2775-2CEF-419A-A8E3-B9705E87594B}"/>
              </a:ext>
            </a:extLst>
          </p:cNvPr>
          <p:cNvSpPr txBox="1"/>
          <p:nvPr/>
        </p:nvSpPr>
        <p:spPr>
          <a:xfrm>
            <a:off x="625764" y="4801400"/>
            <a:ext cx="334751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Tienen la función de brindar soporte para los tejidos</a:t>
            </a:r>
            <a:endParaRPr lang="es-EC" sz="2000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E9B9AAFF-09FA-4E26-89B1-0DBE9E664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86" y="1211363"/>
            <a:ext cx="3871608" cy="308033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AD8D03D-D4EA-4FDC-AA66-226E638AB027}"/>
              </a:ext>
            </a:extLst>
          </p:cNvPr>
          <p:cNvSpPr txBox="1"/>
          <p:nvPr/>
        </p:nvSpPr>
        <p:spPr>
          <a:xfrm>
            <a:off x="1198538" y="670130"/>
            <a:ext cx="3153104" cy="37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Tipos de andamios</a:t>
            </a:r>
            <a:endParaRPr lang="es-EC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2549CD21-4C2C-4CF2-A572-ECE709E8E883}"/>
              </a:ext>
            </a:extLst>
          </p:cNvPr>
          <p:cNvSpPr txBox="1"/>
          <p:nvPr/>
        </p:nvSpPr>
        <p:spPr>
          <a:xfrm>
            <a:off x="5075811" y="972924"/>
            <a:ext cx="4011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Andamios de polímero y cerámica</a:t>
            </a:r>
            <a:endParaRPr lang="es-EC" sz="1600" b="1" dirty="0"/>
          </a:p>
        </p:txBody>
      </p:sp>
      <p:pic>
        <p:nvPicPr>
          <p:cNvPr id="3076" name="Picture 4" descr="Polymer-bioceramic composites for tissue engineering scaffolds |  SpringerLink">
            <a:extLst>
              <a:ext uri="{FF2B5EF4-FFF2-40B4-BE49-F238E27FC236}">
                <a16:creationId xmlns:a16="http://schemas.microsoft.com/office/drawing/2014/main" xmlns="" id="{C3B7A0DB-1967-4CF8-87C6-6F5EB754E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096" y="1400825"/>
            <a:ext cx="2615087" cy="196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M micrographs of foam-fiber bilayer scaffolds. a The upper layer of... |  Download Scientific Diagram">
            <a:extLst>
              <a:ext uri="{FF2B5EF4-FFF2-40B4-BE49-F238E27FC236}">
                <a16:creationId xmlns:a16="http://schemas.microsoft.com/office/drawing/2014/main" xmlns="" id="{C4BC8764-3F40-4CCC-A8B3-49214E5AF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4" t="56275" r="5883" b="4301"/>
          <a:stretch/>
        </p:blipFill>
        <p:spPr bwMode="auto">
          <a:xfrm>
            <a:off x="5529063" y="3592391"/>
            <a:ext cx="3105151" cy="222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3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588C6581-5B4A-4B9E-9A90-4B19B22378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xmlns="" id="{0F3F301C-F671-404A-A7B7-2296AB4D36B0}"/>
              </a:ext>
            </a:extLst>
          </p:cNvPr>
          <p:cNvSpPr txBox="1">
            <a:spLocks/>
          </p:cNvSpPr>
          <p:nvPr/>
        </p:nvSpPr>
        <p:spPr>
          <a:xfrm>
            <a:off x="4071664" y="7315043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22BB004-4AFB-446F-BE7E-FAECAE0929E0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defTabSz="914400">
              <a:defRPr/>
            </a:pPr>
            <a:r>
              <a:rPr lang="es-ES" sz="3000" dirty="0">
                <a:solidFill>
                  <a:schemeClr val="tx1"/>
                </a:solidFill>
                <a:latin typeface="Arial"/>
              </a:rPr>
              <a:t>INTRODUCCIÓN</a:t>
            </a:r>
            <a:endParaRPr lang="es-EC" sz="3000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36" name="Picture 10" descr="Various forms of polymer scaffolds for tissue engineering: A – typical... |  Download Scientific Diagram">
            <a:extLst>
              <a:ext uri="{FF2B5EF4-FFF2-40B4-BE49-F238E27FC236}">
                <a16:creationId xmlns:a16="http://schemas.microsoft.com/office/drawing/2014/main" xmlns="" id="{554375B7-4DDC-4EDC-A349-FBB73DDE1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6" r="27258" b="26966"/>
          <a:stretch/>
        </p:blipFill>
        <p:spPr bwMode="auto">
          <a:xfrm>
            <a:off x="-66337" y="2963959"/>
            <a:ext cx="2495973" cy="133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2BF05DE2-4DE2-4D14-8FAA-89B146B2B3F5}"/>
              </a:ext>
            </a:extLst>
          </p:cNvPr>
          <p:cNvSpPr txBox="1"/>
          <p:nvPr/>
        </p:nvSpPr>
        <p:spPr>
          <a:xfrm>
            <a:off x="179363" y="605514"/>
            <a:ext cx="315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Aplicaciones de los andamios</a:t>
            </a:r>
            <a:endParaRPr lang="es-EC" b="1" dirty="0"/>
          </a:p>
        </p:txBody>
      </p:sp>
      <p:graphicFrame>
        <p:nvGraphicFramePr>
          <p:cNvPr id="41" name="Diagrama 40">
            <a:extLst>
              <a:ext uri="{FF2B5EF4-FFF2-40B4-BE49-F238E27FC236}">
                <a16:creationId xmlns:a16="http://schemas.microsoft.com/office/drawing/2014/main" xmlns="" id="{3A9DE11A-6B77-43B2-8735-7940563875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507702"/>
              </p:ext>
            </p:extLst>
          </p:nvPr>
        </p:nvGraphicFramePr>
        <p:xfrm>
          <a:off x="1760249" y="1655130"/>
          <a:ext cx="4789841" cy="4223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6" name="Picture 6" descr="Covidien Mesh, P152030, Medtronic Permacol 20cm x 30cm, 1.5mm - eSutures">
            <a:extLst>
              <a:ext uri="{FF2B5EF4-FFF2-40B4-BE49-F238E27FC236}">
                <a16:creationId xmlns:a16="http://schemas.microsoft.com/office/drawing/2014/main" xmlns="" id="{024B986C-5714-4897-93B3-88195A1B2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6" t="3973" r="27388" b="7108"/>
          <a:stretch/>
        </p:blipFill>
        <p:spPr bwMode="auto">
          <a:xfrm>
            <a:off x="6426578" y="1170060"/>
            <a:ext cx="1031891" cy="134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Osteocel Plus Cellular Bone Matrix - 1cc vial">
            <a:extLst>
              <a:ext uri="{FF2B5EF4-FFF2-40B4-BE49-F238E27FC236}">
                <a16:creationId xmlns:a16="http://schemas.microsoft.com/office/drawing/2014/main" xmlns="" id="{861C3CED-07B3-43C8-8746-1703103AE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199" y="1000325"/>
            <a:ext cx="1513982" cy="151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upprelin LA Implant: Uses, Side Effects, Interactions, Pictures, Warnings  &amp;amp; Dosing - WebMD">
            <a:extLst>
              <a:ext uri="{FF2B5EF4-FFF2-40B4-BE49-F238E27FC236}">
                <a16:creationId xmlns:a16="http://schemas.microsoft.com/office/drawing/2014/main" xmlns="" id="{8A00BF88-567F-4EE4-9036-3969DB31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578" y="2813033"/>
            <a:ext cx="2183363" cy="163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20038CAA-69B4-4519-8379-69BCDA6E83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500" y="4592219"/>
            <a:ext cx="3310032" cy="1915958"/>
          </a:xfrm>
          <a:prstGeom prst="rect">
            <a:avLst/>
          </a:prstGeom>
        </p:spPr>
      </p:pic>
      <p:sp>
        <p:nvSpPr>
          <p:cNvPr id="44" name="Abrir llave 43">
            <a:extLst>
              <a:ext uri="{FF2B5EF4-FFF2-40B4-BE49-F238E27FC236}">
                <a16:creationId xmlns:a16="http://schemas.microsoft.com/office/drawing/2014/main" xmlns="" id="{C6E0C4E8-2AC4-4D49-8C09-254D6455C9DE}"/>
              </a:ext>
            </a:extLst>
          </p:cNvPr>
          <p:cNvSpPr/>
          <p:nvPr/>
        </p:nvSpPr>
        <p:spPr>
          <a:xfrm>
            <a:off x="2015411" y="1655130"/>
            <a:ext cx="317241" cy="4148511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xmlns="" id="{F1E45D3F-8459-4EC1-9B1C-E1A5ACDDB695}"/>
              </a:ext>
            </a:extLst>
          </p:cNvPr>
          <p:cNvSpPr txBox="1"/>
          <p:nvPr/>
        </p:nvSpPr>
        <p:spPr>
          <a:xfrm>
            <a:off x="9610532" y="4986440"/>
            <a:ext cx="2020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Patente</a:t>
            </a:r>
          </a:p>
          <a:p>
            <a:pPr algn="ctr"/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WO2019198986</a:t>
            </a:r>
            <a:endParaRPr lang="es-EC" dirty="0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xmlns="" id="{542C3373-3164-435F-AAA6-344ED5B5BE32}"/>
              </a:ext>
            </a:extLst>
          </p:cNvPr>
          <p:cNvSpPr txBox="1"/>
          <p:nvPr/>
        </p:nvSpPr>
        <p:spPr>
          <a:xfrm>
            <a:off x="425188" y="6408304"/>
            <a:ext cx="6124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Nemati</a:t>
            </a: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 al., 2019), (</a:t>
            </a:r>
            <a:r>
              <a:rPr lang="es-EC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Kenry</a:t>
            </a: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&amp; Lim, 2017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5341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6E97EFB6-32E1-4014-8738-508338D301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A1EB695-1438-4151-9886-E64BF9ED9CCC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defTabSz="914400">
              <a:defRPr/>
            </a:pPr>
            <a:r>
              <a:rPr lang="es-ES" sz="3000" dirty="0">
                <a:solidFill>
                  <a:schemeClr val="tx1"/>
                </a:solidFill>
                <a:latin typeface="Arial"/>
              </a:rPr>
              <a:t>INTRODUCCIÓN</a:t>
            </a:r>
            <a:endParaRPr lang="es-EC" sz="3000" dirty="0">
              <a:solidFill>
                <a:schemeClr val="tx1"/>
              </a:solidFill>
              <a:latin typeface="Arial"/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C9D0F4E9-799E-4055-B600-C2CD49408A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0073815"/>
              </p:ext>
            </p:extLst>
          </p:nvPr>
        </p:nvGraphicFramePr>
        <p:xfrm>
          <a:off x="914401" y="345822"/>
          <a:ext cx="9502080" cy="5045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2651797C-A12F-42E8-ABA8-30E947CF5454}"/>
              </a:ext>
            </a:extLst>
          </p:cNvPr>
          <p:cNvSpPr txBox="1">
            <a:spLocks/>
          </p:cNvSpPr>
          <p:nvPr/>
        </p:nvSpPr>
        <p:spPr>
          <a:xfrm>
            <a:off x="108946" y="793683"/>
            <a:ext cx="3064877" cy="418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7400" b="1" kern="0" dirty="0">
                <a:latin typeface="Arial" panose="020B0604020202020204" pitchFamily="34" charset="0"/>
              </a:rPr>
              <a:t>Fabricación de andamios</a:t>
            </a:r>
            <a:r>
              <a:rPr lang="es-EC" sz="1800" b="1" kern="0" dirty="0">
                <a:latin typeface="Arial" panose="020B0604020202020204" pitchFamily="34" charset="0"/>
              </a:rPr>
              <a:t/>
            </a:r>
            <a:br>
              <a:rPr lang="es-EC" sz="1800" b="1" kern="0" dirty="0">
                <a:latin typeface="Arial" panose="020B0604020202020204" pitchFamily="34" charset="0"/>
              </a:rPr>
            </a:br>
            <a:endParaRPr lang="es-EC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5BAF1999-F08E-4B52-9F7A-2C1346E46A27}"/>
              </a:ext>
            </a:extLst>
          </p:cNvPr>
          <p:cNvSpPr txBox="1"/>
          <p:nvPr/>
        </p:nvSpPr>
        <p:spPr>
          <a:xfrm>
            <a:off x="292694" y="6396463"/>
            <a:ext cx="80762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(</a:t>
            </a:r>
            <a:r>
              <a:rPr lang="es-EC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Carletti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 al., 2011)</a:t>
            </a:r>
            <a:r>
              <a:rPr lang="en-US" sz="1100" dirty="0"/>
              <a:t>, (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Skoog et al., 2014)</a:t>
            </a:r>
            <a:r>
              <a:rPr lang="en-US" sz="1100" dirty="0"/>
              <a:t>, 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Tan et al., 2003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100" dirty="0"/>
              <a:t>, 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Rider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 al., 2018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(</a:t>
            </a:r>
            <a:r>
              <a:rPr lang="es-EC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Zein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 al., 2002)</a:t>
            </a:r>
            <a:r>
              <a:rPr lang="es-EC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Conoscenti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 al., 2017)</a:t>
            </a:r>
            <a:r>
              <a:rPr lang="en-US" sz="1100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E121D6D-1F37-4868-99C4-6B630A4037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4992" y="4885246"/>
            <a:ext cx="3052445" cy="1314450"/>
          </a:xfrm>
          <a:prstGeom prst="rect">
            <a:avLst/>
          </a:prstGeom>
        </p:spPr>
      </p:pic>
      <p:sp>
        <p:nvSpPr>
          <p:cNvPr id="2" name="Cerrar llave 1">
            <a:extLst>
              <a:ext uri="{FF2B5EF4-FFF2-40B4-BE49-F238E27FC236}">
                <a16:creationId xmlns:a16="http://schemas.microsoft.com/office/drawing/2014/main" xmlns="" id="{8BBF2C1D-D531-4680-99A9-B7571C8F747F}"/>
              </a:ext>
            </a:extLst>
          </p:cNvPr>
          <p:cNvSpPr/>
          <p:nvPr/>
        </p:nvSpPr>
        <p:spPr>
          <a:xfrm rot="16200000">
            <a:off x="4823312" y="3809344"/>
            <a:ext cx="137194" cy="175833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7564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920C22FC-BC29-4F0A-A73D-74CF96F913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324A47D-8EE0-4F98-B176-A5894558C74F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defTabSz="914400">
              <a:defRPr/>
            </a:pPr>
            <a:r>
              <a:rPr lang="es-ES" sz="3000" dirty="0">
                <a:solidFill>
                  <a:schemeClr val="tx1"/>
                </a:solidFill>
                <a:latin typeface="Arial"/>
              </a:rPr>
              <a:t>INTRODUCCIÓN</a:t>
            </a:r>
            <a:endParaRPr lang="es-EC" sz="3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976333B-2569-49BB-87D5-AE19DD98C65E}"/>
              </a:ext>
            </a:extLst>
          </p:cNvPr>
          <p:cNvSpPr txBox="1"/>
          <p:nvPr/>
        </p:nvSpPr>
        <p:spPr>
          <a:xfrm>
            <a:off x="-4408646" y="993131"/>
            <a:ext cx="11539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defTabSz="914400">
              <a:defRPr/>
            </a:pPr>
            <a:r>
              <a:rPr lang="es-ES" sz="2400" dirty="0">
                <a:solidFill>
                  <a:schemeClr val="tx1"/>
                </a:solidFill>
                <a:latin typeface="Arial"/>
              </a:rPr>
              <a:t>Polímeros</a:t>
            </a:r>
            <a:endParaRPr lang="es-EC" sz="2400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6146" name="Picture 2" descr="upload.wikimedia.org/wikipedia/commons/7/7d/Foo...">
            <a:extLst>
              <a:ext uri="{FF2B5EF4-FFF2-40B4-BE49-F238E27FC236}">
                <a16:creationId xmlns:a16="http://schemas.microsoft.com/office/drawing/2014/main" xmlns="" id="{063BF6D7-1172-48F0-83E3-E6551D7AB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6" y="5402084"/>
            <a:ext cx="1988892" cy="81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xmlns="" id="{C8783749-6610-44E9-83D9-0DD9EBCD89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7494066"/>
              </p:ext>
            </p:extLst>
          </p:nvPr>
        </p:nvGraphicFramePr>
        <p:xfrm>
          <a:off x="-884241" y="66844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148" name="Picture 4" descr="Qué son las guías quirúrgicas para implantes dentales? | Centre Dental M.  Castellsagué">
            <a:extLst>
              <a:ext uri="{FF2B5EF4-FFF2-40B4-BE49-F238E27FC236}">
                <a16:creationId xmlns:a16="http://schemas.microsoft.com/office/drawing/2014/main" xmlns="" id="{B1E3040E-001F-4234-8E0E-ECEE0626D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023" y="979097"/>
            <a:ext cx="1806757" cy="101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olymers in Drug Delivery">
            <a:extLst>
              <a:ext uri="{FF2B5EF4-FFF2-40B4-BE49-F238E27FC236}">
                <a16:creationId xmlns:a16="http://schemas.microsoft.com/office/drawing/2014/main" xmlns="" id="{6C00F831-16F3-49D9-B58A-09588514C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" t="5643" r="41306" b="5479"/>
          <a:stretch/>
        </p:blipFill>
        <p:spPr bwMode="auto">
          <a:xfrm>
            <a:off x="8640261" y="2015148"/>
            <a:ext cx="2147888" cy="108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brir llave 22">
            <a:extLst>
              <a:ext uri="{FF2B5EF4-FFF2-40B4-BE49-F238E27FC236}">
                <a16:creationId xmlns:a16="http://schemas.microsoft.com/office/drawing/2014/main" xmlns="" id="{A52B18E0-D312-47A2-99C1-6297D7B2B64E}"/>
              </a:ext>
            </a:extLst>
          </p:cNvPr>
          <p:cNvSpPr/>
          <p:nvPr/>
        </p:nvSpPr>
        <p:spPr>
          <a:xfrm>
            <a:off x="6464351" y="1100246"/>
            <a:ext cx="528653" cy="2294976"/>
          </a:xfrm>
          <a:prstGeom prst="leftBrace">
            <a:avLst>
              <a:gd name="adj1" fmla="val 8333"/>
              <a:gd name="adj2" fmla="val 79745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Abrir llave 23">
            <a:extLst>
              <a:ext uri="{FF2B5EF4-FFF2-40B4-BE49-F238E27FC236}">
                <a16:creationId xmlns:a16="http://schemas.microsoft.com/office/drawing/2014/main" xmlns="" id="{5684629E-9382-482E-A353-EE1B14CD4733}"/>
              </a:ext>
            </a:extLst>
          </p:cNvPr>
          <p:cNvSpPr/>
          <p:nvPr/>
        </p:nvSpPr>
        <p:spPr>
          <a:xfrm>
            <a:off x="6464350" y="3889954"/>
            <a:ext cx="528653" cy="2294976"/>
          </a:xfrm>
          <a:prstGeom prst="leftBrace">
            <a:avLst>
              <a:gd name="adj1" fmla="val 8333"/>
              <a:gd name="adj2" fmla="val 79745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5" name="Picture 6" descr="PROPIEDADES, MÉTODOS DE SÍNTESIS Y APLICACIONES DE LA POLICAPROLACTONA">
            <a:extLst>
              <a:ext uri="{FF2B5EF4-FFF2-40B4-BE49-F238E27FC236}">
                <a16:creationId xmlns:a16="http://schemas.microsoft.com/office/drawing/2014/main" xmlns="" id="{29F820B3-05C2-4B00-912E-6643E8766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64" y="1619677"/>
            <a:ext cx="1877025" cy="95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hitosan polysaccharide">
            <a:extLst>
              <a:ext uri="{FF2B5EF4-FFF2-40B4-BE49-F238E27FC236}">
                <a16:creationId xmlns:a16="http://schemas.microsoft.com/office/drawing/2014/main" xmlns="" id="{A37177B6-C885-4038-9576-1206E80C49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7" r="3661" b="26365"/>
          <a:stretch/>
        </p:blipFill>
        <p:spPr bwMode="auto">
          <a:xfrm>
            <a:off x="6955754" y="3985757"/>
            <a:ext cx="1988892" cy="97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hina El mejor cuidado de heridas producto Advanced Chitosan Apósito –  Comprar El chitosán Apósito en es.made-in-china.com">
            <a:extLst>
              <a:ext uri="{FF2B5EF4-FFF2-40B4-BE49-F238E27FC236}">
                <a16:creationId xmlns:a16="http://schemas.microsoft.com/office/drawing/2014/main" xmlns="" id="{5DCEAEFB-1DE6-4664-8BA4-64531BEA5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880" y="4243791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Polymers in Drug Delivery">
            <a:extLst>
              <a:ext uri="{FF2B5EF4-FFF2-40B4-BE49-F238E27FC236}">
                <a16:creationId xmlns:a16="http://schemas.microsoft.com/office/drawing/2014/main" xmlns="" id="{50FCE2A8-5F4F-49F9-AF06-2B77C83C7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" t="5643" r="41306" b="5479"/>
          <a:stretch/>
        </p:blipFill>
        <p:spPr bwMode="auto">
          <a:xfrm>
            <a:off x="7169283" y="5238323"/>
            <a:ext cx="1485900" cy="7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What is an Antimicrobial Coating for Furniture? | Holsag">
            <a:extLst>
              <a:ext uri="{FF2B5EF4-FFF2-40B4-BE49-F238E27FC236}">
                <a16:creationId xmlns:a16="http://schemas.microsoft.com/office/drawing/2014/main" xmlns="" id="{C60CBBDC-6240-4737-8C05-E01A79F78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4" t="2639" r="326" b="4860"/>
          <a:stretch/>
        </p:blipFill>
        <p:spPr bwMode="auto">
          <a:xfrm>
            <a:off x="10564780" y="4082065"/>
            <a:ext cx="1574166" cy="180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6305A6CA-F8BB-4DD1-986B-E3C406FCE520}"/>
              </a:ext>
            </a:extLst>
          </p:cNvPr>
          <p:cNvSpPr txBox="1"/>
          <p:nvPr/>
        </p:nvSpPr>
        <p:spPr>
          <a:xfrm>
            <a:off x="208566" y="6338745"/>
            <a:ext cx="83005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Mkhabela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&amp; Ray, 2014), (Ahmed et al., 2018), (</a:t>
            </a:r>
            <a:r>
              <a:rPr lang="es-EC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Oryan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&amp; </a:t>
            </a:r>
            <a:r>
              <a:rPr lang="es-EC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Sahvieh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2017)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253023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099F13D-D7B1-49CF-9BE0-07363728F1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BCED22D-234F-4762-8044-8C2C89A984F1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 defTabSz="914400">
              <a:defRPr/>
            </a:pPr>
            <a:r>
              <a:rPr lang="es-ES" sz="3000" dirty="0">
                <a:solidFill>
                  <a:schemeClr val="tx1"/>
                </a:solidFill>
                <a:latin typeface="Arial"/>
              </a:rPr>
              <a:t>Justificación</a:t>
            </a:r>
            <a:endParaRPr lang="es-EC" sz="3000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4" name="Picture 2" descr="Wound Hygiene - Cuatro Pasos">
            <a:extLst>
              <a:ext uri="{FF2B5EF4-FFF2-40B4-BE49-F238E27FC236}">
                <a16:creationId xmlns:a16="http://schemas.microsoft.com/office/drawing/2014/main" xmlns="" id="{E789E8F3-0B50-4D24-B4FF-90024FF72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0" y="758564"/>
            <a:ext cx="2547940" cy="233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Untitled">
            <a:extLst>
              <a:ext uri="{FF2B5EF4-FFF2-40B4-BE49-F238E27FC236}">
                <a16:creationId xmlns:a16="http://schemas.microsoft.com/office/drawing/2014/main" xmlns="" id="{64C24D8E-13EC-4551-98E8-C28C545BE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0" y="4271349"/>
            <a:ext cx="1338871" cy="189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lloDerm® | Eden Pharmaceutical S.A.C">
            <a:extLst>
              <a:ext uri="{FF2B5EF4-FFF2-40B4-BE49-F238E27FC236}">
                <a16:creationId xmlns:a16="http://schemas.microsoft.com/office/drawing/2014/main" xmlns="" id="{790F9574-7FDE-4BD1-B278-838C0DC69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710" y="4424247"/>
            <a:ext cx="2675825" cy="169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hitosan polysaccharide">
            <a:extLst>
              <a:ext uri="{FF2B5EF4-FFF2-40B4-BE49-F238E27FC236}">
                <a16:creationId xmlns:a16="http://schemas.microsoft.com/office/drawing/2014/main" xmlns="" id="{71A0EE61-658F-4F8D-B53A-905669D2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7" r="3661" b="26365"/>
          <a:stretch/>
        </p:blipFill>
        <p:spPr bwMode="auto">
          <a:xfrm>
            <a:off x="9088683" y="945610"/>
            <a:ext cx="2675063" cy="130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ROPIEDADES, MÉTODOS DE SÍNTESIS Y APLICACIONES DE LA POLICAPROLACTONA">
            <a:extLst>
              <a:ext uri="{FF2B5EF4-FFF2-40B4-BE49-F238E27FC236}">
                <a16:creationId xmlns:a16="http://schemas.microsoft.com/office/drawing/2014/main" xmlns="" id="{722A7F49-490F-4351-8BFD-E6C36C7C9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964" y="2603200"/>
            <a:ext cx="1877025" cy="95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ow do Bones Grow | Facts About Bones | DK Find Out">
            <a:extLst>
              <a:ext uri="{FF2B5EF4-FFF2-40B4-BE49-F238E27FC236}">
                <a16:creationId xmlns:a16="http://schemas.microsoft.com/office/drawing/2014/main" xmlns="" id="{297145A1-DDB8-49AB-AE65-453F4E169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110" y="527432"/>
            <a:ext cx="1814660" cy="115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Various forms of polymer scaffolds for tissue engineering: A – typical... |  Download Scientific Diagram">
            <a:extLst>
              <a:ext uri="{FF2B5EF4-FFF2-40B4-BE49-F238E27FC236}">
                <a16:creationId xmlns:a16="http://schemas.microsoft.com/office/drawing/2014/main" xmlns="" id="{8881025F-BFBA-4657-A47B-5DE36AE87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6" r="27258" b="26966"/>
          <a:stretch/>
        </p:blipFill>
        <p:spPr bwMode="auto">
          <a:xfrm>
            <a:off x="2930474" y="2420447"/>
            <a:ext cx="2495973" cy="133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ardiac Tissue Images, Stock Photos &amp;amp; Vectors | Shutterstock">
            <a:extLst>
              <a:ext uri="{FF2B5EF4-FFF2-40B4-BE49-F238E27FC236}">
                <a16:creationId xmlns:a16="http://schemas.microsoft.com/office/drawing/2014/main" xmlns="" id="{9699F579-D990-47A6-A6A0-287C51E96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32"/>
          <a:stretch/>
        </p:blipFill>
        <p:spPr bwMode="auto">
          <a:xfrm>
            <a:off x="5816583" y="1647266"/>
            <a:ext cx="1723122" cy="107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ell Culture Dish Images, Stock Photos &amp;amp; Vectors | Shutterstock">
            <a:extLst>
              <a:ext uri="{FF2B5EF4-FFF2-40B4-BE49-F238E27FC236}">
                <a16:creationId xmlns:a16="http://schemas.microsoft.com/office/drawing/2014/main" xmlns="" id="{72B4B609-83F1-48B4-AFF6-69041ECEA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0" b="8233"/>
          <a:stretch/>
        </p:blipFill>
        <p:spPr bwMode="auto">
          <a:xfrm>
            <a:off x="6430730" y="3155443"/>
            <a:ext cx="1426924" cy="107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Novel implantable polymer could improve controlled release of drugs">
            <a:extLst>
              <a:ext uri="{FF2B5EF4-FFF2-40B4-BE49-F238E27FC236}">
                <a16:creationId xmlns:a16="http://schemas.microsoft.com/office/drawing/2014/main" xmlns="" id="{A16A0C8E-A789-48E1-BEE8-FA890FC0E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784" y="4652747"/>
            <a:ext cx="1542006" cy="102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0E32C1EC-8933-4A2D-952D-47C5C4DA5B4B}"/>
              </a:ext>
            </a:extLst>
          </p:cNvPr>
          <p:cNvSpPr/>
          <p:nvPr/>
        </p:nvSpPr>
        <p:spPr>
          <a:xfrm>
            <a:off x="2732240" y="2090915"/>
            <a:ext cx="2547940" cy="2101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xmlns="" id="{293E4EFE-B379-4964-B42C-E3B237DDDCBB}"/>
              </a:ext>
            </a:extLst>
          </p:cNvPr>
          <p:cNvCxnSpPr>
            <a:cxnSpLocks/>
          </p:cNvCxnSpPr>
          <p:nvPr/>
        </p:nvCxnSpPr>
        <p:spPr>
          <a:xfrm flipV="1">
            <a:off x="4960190" y="2058960"/>
            <a:ext cx="891693" cy="3855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xmlns="" id="{726C211C-C03F-43EA-8BED-01F285F6D619}"/>
              </a:ext>
            </a:extLst>
          </p:cNvPr>
          <p:cNvCxnSpPr>
            <a:cxnSpLocks/>
          </p:cNvCxnSpPr>
          <p:nvPr/>
        </p:nvCxnSpPr>
        <p:spPr>
          <a:xfrm>
            <a:off x="5192721" y="3493504"/>
            <a:ext cx="1145607" cy="332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xmlns="" id="{9174F0AC-6F4A-4976-B1C7-6ABBDF48A4B0}"/>
              </a:ext>
            </a:extLst>
          </p:cNvPr>
          <p:cNvCxnSpPr>
            <a:cxnSpLocks/>
          </p:cNvCxnSpPr>
          <p:nvPr/>
        </p:nvCxnSpPr>
        <p:spPr>
          <a:xfrm>
            <a:off x="4880268" y="3914019"/>
            <a:ext cx="884141" cy="7146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82CD77CF-C32B-4F50-A8F5-66706544631D}"/>
              </a:ext>
            </a:extLst>
          </p:cNvPr>
          <p:cNvSpPr txBox="1"/>
          <p:nvPr/>
        </p:nvSpPr>
        <p:spPr>
          <a:xfrm>
            <a:off x="9976037" y="709584"/>
            <a:ext cx="1230881" cy="369332"/>
          </a:xfrm>
          <a:prstGeom prst="rect">
            <a:avLst/>
          </a:prstGeom>
          <a:ln>
            <a:solidFill>
              <a:srgbClr val="B83D6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Quitosano</a:t>
            </a:r>
            <a:endParaRPr lang="es-EC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C2C26403-E9C1-4D4F-958B-DC70CA2D82D0}"/>
              </a:ext>
            </a:extLst>
          </p:cNvPr>
          <p:cNvSpPr txBox="1"/>
          <p:nvPr/>
        </p:nvSpPr>
        <p:spPr>
          <a:xfrm>
            <a:off x="9652964" y="2118113"/>
            <a:ext cx="1877025" cy="369332"/>
          </a:xfrm>
          <a:prstGeom prst="rect">
            <a:avLst/>
          </a:prstGeom>
          <a:ln>
            <a:solidFill>
              <a:srgbClr val="B83D6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Policaprolactona</a:t>
            </a:r>
            <a:endParaRPr lang="es-EC" dirty="0"/>
          </a:p>
        </p:txBody>
      </p:sp>
      <p:pic>
        <p:nvPicPr>
          <p:cNvPr id="5140" name="Picture 20" descr="Electrospinning for regenerative medicine: a review of the main topics -  ScienceDirect">
            <a:extLst>
              <a:ext uri="{FF2B5EF4-FFF2-40B4-BE49-F238E27FC236}">
                <a16:creationId xmlns:a16="http://schemas.microsoft.com/office/drawing/2014/main" xmlns="" id="{A6D22249-72B7-48BB-835F-029381220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" t="1787" r="4169" b="9690"/>
          <a:stretch/>
        </p:blipFill>
        <p:spPr bwMode="auto">
          <a:xfrm>
            <a:off x="9487701" y="3659948"/>
            <a:ext cx="1877025" cy="206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39E6A544-0DE2-4C58-9B50-D44EC98F5F48}"/>
              </a:ext>
            </a:extLst>
          </p:cNvPr>
          <p:cNvSpPr txBox="1"/>
          <p:nvPr/>
        </p:nvSpPr>
        <p:spPr>
          <a:xfrm>
            <a:off x="262816" y="6414437"/>
            <a:ext cx="66223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(</a:t>
            </a:r>
            <a:r>
              <a:rPr lang="es-EC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Vig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 al., 2017)</a:t>
            </a:r>
            <a:r>
              <a:rPr lang="en-US" sz="1100" dirty="0"/>
              <a:t>, (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Wong et al., 2012</a:t>
            </a:r>
            <a:r>
              <a:rPr lang="en-US" sz="1100" dirty="0"/>
              <a:t>), 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Kumar et al., 2004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100" dirty="0"/>
              <a:t>, 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Wong et al., 2012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(</a:t>
            </a:r>
            <a:r>
              <a:rPr lang="es-EC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Khorshidi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 al., 2016)</a:t>
            </a:r>
            <a:endParaRPr lang="en-US" sz="11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65E912B3-5BD2-4385-B555-40FD856C80B2}"/>
              </a:ext>
            </a:extLst>
          </p:cNvPr>
          <p:cNvSpPr txBox="1"/>
          <p:nvPr/>
        </p:nvSpPr>
        <p:spPr>
          <a:xfrm>
            <a:off x="7497400" y="1252861"/>
            <a:ext cx="1591283" cy="646331"/>
          </a:xfrm>
          <a:prstGeom prst="rect">
            <a:avLst/>
          </a:prstGeom>
          <a:ln>
            <a:solidFill>
              <a:srgbClr val="B83D6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Reparación de tejidos</a:t>
            </a:r>
            <a:endParaRPr lang="es-EC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31B8FEBA-FFA2-4D82-884C-EF17EA588162}"/>
              </a:ext>
            </a:extLst>
          </p:cNvPr>
          <p:cNvSpPr txBox="1"/>
          <p:nvPr/>
        </p:nvSpPr>
        <p:spPr>
          <a:xfrm>
            <a:off x="8050921" y="3236480"/>
            <a:ext cx="951009" cy="646331"/>
          </a:xfrm>
          <a:prstGeom prst="rect">
            <a:avLst/>
          </a:prstGeom>
          <a:ln>
            <a:solidFill>
              <a:srgbClr val="B83D6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Cultivo celular</a:t>
            </a:r>
            <a:endParaRPr lang="es-EC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B600531B-78B2-4BDB-9A37-1AB6B784DE6B}"/>
              </a:ext>
            </a:extLst>
          </p:cNvPr>
          <p:cNvSpPr txBox="1"/>
          <p:nvPr/>
        </p:nvSpPr>
        <p:spPr>
          <a:xfrm>
            <a:off x="7720694" y="4898522"/>
            <a:ext cx="1364830" cy="646331"/>
          </a:xfrm>
          <a:prstGeom prst="rect">
            <a:avLst/>
          </a:prstGeom>
          <a:ln>
            <a:solidFill>
              <a:srgbClr val="B83D6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Entrega de fármacos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66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10986</TotalTime>
  <Words>1099</Words>
  <Application>Microsoft Office PowerPoint</Application>
  <PresentationFormat>Panorámica</PresentationFormat>
  <Paragraphs>350</Paragraphs>
  <Slides>24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7" baseType="lpstr">
      <vt:lpstr>ＭＳ Ｐゴシック</vt:lpstr>
      <vt:lpstr>Arial</vt:lpstr>
      <vt:lpstr>Arial</vt:lpstr>
      <vt:lpstr>Calibri</vt:lpstr>
      <vt:lpstr>Calibri Light</vt:lpstr>
      <vt:lpstr>Cambria Math</vt:lpstr>
      <vt:lpstr>Gotham SSm A</vt:lpstr>
      <vt:lpstr>Microsoft Sans Serif</vt:lpstr>
      <vt:lpstr>Symbol</vt:lpstr>
      <vt:lpstr>Times New Roman</vt:lpstr>
      <vt:lpstr>Diseño predeterminado</vt:lpstr>
      <vt:lpstr>Tema de Office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Alexis Carrera López</dc:creator>
  <cp:lastModifiedBy>Calderon Garcia Angel David</cp:lastModifiedBy>
  <cp:revision>234</cp:revision>
  <dcterms:created xsi:type="dcterms:W3CDTF">2019-06-03T15:09:52Z</dcterms:created>
  <dcterms:modified xsi:type="dcterms:W3CDTF">2022-03-07T14:10:23Z</dcterms:modified>
</cp:coreProperties>
</file>