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sldIdLst>
    <p:sldId id="256" r:id="rId2"/>
    <p:sldId id="257" r:id="rId3"/>
    <p:sldId id="258" r:id="rId4"/>
    <p:sldId id="259" r:id="rId5"/>
    <p:sldId id="260" r:id="rId6"/>
    <p:sldId id="261" r:id="rId7"/>
    <p:sldId id="262" r:id="rId8"/>
    <p:sldId id="263" r:id="rId9"/>
    <p:sldId id="264" r:id="rId10"/>
    <p:sldId id="266" r:id="rId11"/>
    <p:sldId id="269" r:id="rId12"/>
    <p:sldId id="271" r:id="rId13"/>
    <p:sldId id="270" r:id="rId14"/>
    <p:sldId id="268" r:id="rId15"/>
    <p:sldId id="274" r:id="rId16"/>
    <p:sldId id="272" r:id="rId17"/>
    <p:sldId id="275" r:id="rId18"/>
    <p:sldId id="276" r:id="rId19"/>
    <p:sldId id="277" r:id="rId20"/>
    <p:sldId id="278" r:id="rId21"/>
    <p:sldId id="267" r:id="rId22"/>
    <p:sldId id="280" r:id="rId23"/>
    <p:sldId id="279"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3300"/>
    <a:srgbClr val="00CC00"/>
    <a:srgbClr val="00FF99"/>
    <a:srgbClr val="FF6600"/>
    <a:srgbClr val="CCFFFF"/>
    <a:srgbClr val="FF9966"/>
    <a:srgbClr val="66FF66"/>
    <a:srgbClr val="FFCC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4" autoAdjust="0"/>
    <p:restoredTop sz="94660"/>
  </p:normalViewPr>
  <p:slideViewPr>
    <p:cSldViewPr snapToGrid="0">
      <p:cViewPr varScale="1">
        <p:scale>
          <a:sx n="68" d="100"/>
          <a:sy n="68"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ata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57E3E-510E-4B4E-A67A-2E78E25D6AB6}" type="doc">
      <dgm:prSet loTypeId="urn:microsoft.com/office/officeart/2005/8/layout/hProcess4" loCatId="process" qsTypeId="urn:microsoft.com/office/officeart/2005/8/quickstyle/3d2" qsCatId="3D" csTypeId="urn:microsoft.com/office/officeart/2005/8/colors/colorful4" csCatId="colorful" phldr="1"/>
      <dgm:spPr/>
      <dgm:t>
        <a:bodyPr/>
        <a:lstStyle/>
        <a:p>
          <a:endParaRPr lang="es-EC"/>
        </a:p>
      </dgm:t>
    </dgm:pt>
    <dgm:pt modelId="{7CF9F90A-484E-4284-ADC4-644D9A60C951}">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Identificar </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95AA97D-7AFC-4BC2-8AB3-5438BC71BBB9}" type="parTrans" cxnId="{6F77B94E-6A39-408A-9D01-4DF458678341}">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71B7B53-EDA3-4C04-9EDA-6564DC827ABC}" type="sibTrans" cxnId="{6F77B94E-6A39-408A-9D01-4DF458678341}">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FC983FF-95F7-4D1C-B19C-BB7CCDD02319}">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Factores de competitividad</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68128A1-969D-4345-AFEF-A1BA392D9BEA}" type="parTrans" cxnId="{49B9F717-29C1-4268-921D-F715BA0FCE63}">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03646FA-8915-4607-97D1-26706EE07FDC}" type="sibTrans" cxnId="{49B9F717-29C1-4268-921D-F715BA0FCE63}">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2FCC47E-8085-453F-AC21-53A4C1FCDCE7}">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Mercados como recursos turísticos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E37ED75-166A-4150-B2F6-406BC0DB6EBB}" type="parTrans" cxnId="{69A9E719-81F3-4F50-A902-D0EB7BC3A8F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0EE6281-33AE-4943-9F88-25419D68AAB1}" type="sibTrans" cxnId="{69A9E719-81F3-4F50-A902-D0EB7BC3A8F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1D14882-1792-4C93-9B4B-31B1AE37C3C6}">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Diagnosticar </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3E055B5-06D6-493F-BA02-3C46C7F3450F}" type="parTrans" cxnId="{D649DDB0-F6CB-4486-A575-B846DAA5246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5EADCB6-6E7F-47B5-B4C1-ED889642326B}" type="sibTrans" cxnId="{D649DDB0-F6CB-4486-A575-B846DAA5246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87FB5EC-2E06-49CC-95A9-06B06136BBD4}">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Situación actual del MC y MSF.</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D6B6C18-746F-4B08-9BC4-E4FE4BE2A2C3}" type="parTrans" cxnId="{9076BB11-D206-4D17-A2CA-C84CBF64D3E6}">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4529D57-D613-498E-BBDA-B57363FDC791}" type="sibTrans" cxnId="{9076BB11-D206-4D17-A2CA-C84CBF64D3E6}">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036F413-355C-4693-8AFA-D7724068328E}">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Diseñar </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FB6CD0B-03F7-4647-97A9-82623A173AA4}" type="parTrans" cxnId="{36B7C2B3-78D8-45B5-8871-3896BE75F7A9}">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0C96C8A-36D8-4E98-9755-CD084057402B}" type="sibTrans" cxnId="{36B7C2B3-78D8-45B5-8871-3896BE75F7A9}">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4349215-9E29-4902-A0FE-430383F34FEE}">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Estrategias </a:t>
          </a:r>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para incluirlos en la oferta turística.</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3CFAF16-A56C-4D5E-A207-15BC3C59C67E}" type="parTrans" cxnId="{F6DFA237-4085-470B-9E86-F1EF426CA645}">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E39E396-4EBF-4DE4-A06E-328B94C31B0B}" type="sibTrans" cxnId="{F6DFA237-4085-470B-9E86-F1EF426CA645}">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EA2F007-E4CF-4795-92C3-4D2AF13D4315}">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Atractivo cultural y turístico</a:t>
          </a:r>
        </a:p>
      </dgm:t>
    </dgm:pt>
    <dgm:pt modelId="{69861171-52BF-4B15-A70E-75E1296A7DC5}" type="parTrans" cxnId="{4A163164-C19C-4859-B052-B1C4FA1CC57D}">
      <dgm:prSet/>
      <dgm:spPr/>
      <dgm:t>
        <a:bodyPr/>
        <a:lstStyle/>
        <a:p>
          <a:endParaRPr lang="es-EC"/>
        </a:p>
      </dgm:t>
    </dgm:pt>
    <dgm:pt modelId="{1E8923C2-028F-43B9-8160-8398BA52B78B}" type="sibTrans" cxnId="{4A163164-C19C-4859-B052-B1C4FA1CC57D}">
      <dgm:prSet/>
      <dgm:spPr/>
      <dgm:t>
        <a:bodyPr/>
        <a:lstStyle/>
        <a:p>
          <a:endParaRPr lang="es-EC"/>
        </a:p>
      </dgm:t>
    </dgm:pt>
    <dgm:pt modelId="{F7512D00-6C04-464D-AA7D-FA3728BC883A}">
      <dgm:prSet phldrT="[Texto]" custT="1"/>
      <dgm:spPr/>
      <dgm:t>
        <a:bodyPr/>
        <a:lstStyle/>
        <a:p>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F10E969-4E3A-4FE9-8A9B-BB87044996E1}" type="parTrans" cxnId="{A37B6EA6-1559-4994-A385-02EFDF444277}">
      <dgm:prSet/>
      <dgm:spPr/>
      <dgm:t>
        <a:bodyPr/>
        <a:lstStyle/>
        <a:p>
          <a:endParaRPr lang="es-EC"/>
        </a:p>
      </dgm:t>
    </dgm:pt>
    <dgm:pt modelId="{3B6D74FB-8494-43C6-A645-B74355AC9C46}" type="sibTrans" cxnId="{A37B6EA6-1559-4994-A385-02EFDF444277}">
      <dgm:prSet/>
      <dgm:spPr/>
      <dgm:t>
        <a:bodyPr/>
        <a:lstStyle/>
        <a:p>
          <a:endParaRPr lang="es-EC"/>
        </a:p>
      </dgm:t>
    </dgm:pt>
    <dgm:pt modelId="{2D2C8A38-74EC-4D45-93CB-095642C409CA}">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Como mercados relevantes</a:t>
          </a:r>
        </a:p>
      </dgm:t>
    </dgm:pt>
    <dgm:pt modelId="{CD215E4E-6C96-4C00-8E11-106815F69AF2}" type="sibTrans" cxnId="{958E6407-1387-4B7C-A0DF-747F9688F868}">
      <dgm:prSet/>
      <dgm:spPr/>
      <dgm:t>
        <a:bodyPr/>
        <a:lstStyle/>
        <a:p>
          <a:endParaRPr lang="es-EC"/>
        </a:p>
      </dgm:t>
    </dgm:pt>
    <dgm:pt modelId="{F3213665-F6FB-4525-AC17-CD451446C0D8}" type="parTrans" cxnId="{958E6407-1387-4B7C-A0DF-747F9688F868}">
      <dgm:prSet/>
      <dgm:spPr/>
      <dgm:t>
        <a:bodyPr/>
        <a:lstStyle/>
        <a:p>
          <a:endParaRPr lang="es-EC"/>
        </a:p>
      </dgm:t>
    </dgm:pt>
    <dgm:pt modelId="{47846C20-46EF-47AC-8DF3-DCDCF14BD362}" type="pres">
      <dgm:prSet presAssocID="{B7157E3E-510E-4B4E-A67A-2E78E25D6AB6}" presName="Name0" presStyleCnt="0">
        <dgm:presLayoutVars>
          <dgm:dir/>
          <dgm:animLvl val="lvl"/>
          <dgm:resizeHandles val="exact"/>
        </dgm:presLayoutVars>
      </dgm:prSet>
      <dgm:spPr/>
      <dgm:t>
        <a:bodyPr/>
        <a:lstStyle/>
        <a:p>
          <a:endParaRPr lang="es-EC"/>
        </a:p>
      </dgm:t>
    </dgm:pt>
    <dgm:pt modelId="{45AC690A-9719-4EF3-A4BE-26C03FF27122}" type="pres">
      <dgm:prSet presAssocID="{B7157E3E-510E-4B4E-A67A-2E78E25D6AB6}" presName="tSp" presStyleCnt="0"/>
      <dgm:spPr/>
    </dgm:pt>
    <dgm:pt modelId="{6F35789A-EF22-49B5-AB28-A2D94BA9240A}" type="pres">
      <dgm:prSet presAssocID="{B7157E3E-510E-4B4E-A67A-2E78E25D6AB6}" presName="bSp" presStyleCnt="0"/>
      <dgm:spPr/>
    </dgm:pt>
    <dgm:pt modelId="{349E4B1B-DAC8-43B3-8D1B-C6DF74956854}" type="pres">
      <dgm:prSet presAssocID="{B7157E3E-510E-4B4E-A67A-2E78E25D6AB6}" presName="process" presStyleCnt="0"/>
      <dgm:spPr/>
    </dgm:pt>
    <dgm:pt modelId="{EBC532F5-4639-4800-BEAB-50B44DA93A3B}" type="pres">
      <dgm:prSet presAssocID="{7CF9F90A-484E-4284-ADC4-644D9A60C951}" presName="composite1" presStyleCnt="0"/>
      <dgm:spPr/>
    </dgm:pt>
    <dgm:pt modelId="{80D575E5-3D74-439F-B820-2A6C517A9D49}" type="pres">
      <dgm:prSet presAssocID="{7CF9F90A-484E-4284-ADC4-644D9A60C951}" presName="dummyNode1" presStyleLbl="node1" presStyleIdx="0" presStyleCnt="3"/>
      <dgm:spPr/>
    </dgm:pt>
    <dgm:pt modelId="{B113998F-3784-4229-BAEF-BC995D37EB41}" type="pres">
      <dgm:prSet presAssocID="{7CF9F90A-484E-4284-ADC4-644D9A60C951}" presName="childNode1" presStyleLbl="bgAcc1" presStyleIdx="0" presStyleCnt="3">
        <dgm:presLayoutVars>
          <dgm:bulletEnabled val="1"/>
        </dgm:presLayoutVars>
      </dgm:prSet>
      <dgm:spPr/>
      <dgm:t>
        <a:bodyPr/>
        <a:lstStyle/>
        <a:p>
          <a:endParaRPr lang="es-EC"/>
        </a:p>
      </dgm:t>
    </dgm:pt>
    <dgm:pt modelId="{6EB00BB5-E645-4B60-8513-E6C03386A505}" type="pres">
      <dgm:prSet presAssocID="{7CF9F90A-484E-4284-ADC4-644D9A60C951}" presName="childNode1tx" presStyleLbl="bgAcc1" presStyleIdx="0" presStyleCnt="3">
        <dgm:presLayoutVars>
          <dgm:bulletEnabled val="1"/>
        </dgm:presLayoutVars>
      </dgm:prSet>
      <dgm:spPr/>
      <dgm:t>
        <a:bodyPr/>
        <a:lstStyle/>
        <a:p>
          <a:endParaRPr lang="es-EC"/>
        </a:p>
      </dgm:t>
    </dgm:pt>
    <dgm:pt modelId="{446D53E8-958C-409A-8693-7616AD215BE3}" type="pres">
      <dgm:prSet presAssocID="{7CF9F90A-484E-4284-ADC4-644D9A60C951}" presName="parentNode1" presStyleLbl="node1" presStyleIdx="0" presStyleCnt="3">
        <dgm:presLayoutVars>
          <dgm:chMax val="1"/>
          <dgm:bulletEnabled val="1"/>
        </dgm:presLayoutVars>
      </dgm:prSet>
      <dgm:spPr/>
      <dgm:t>
        <a:bodyPr/>
        <a:lstStyle/>
        <a:p>
          <a:endParaRPr lang="es-EC"/>
        </a:p>
      </dgm:t>
    </dgm:pt>
    <dgm:pt modelId="{FC774067-1C3C-4698-9B89-D7C01595F106}" type="pres">
      <dgm:prSet presAssocID="{7CF9F90A-484E-4284-ADC4-644D9A60C951}" presName="connSite1" presStyleCnt="0"/>
      <dgm:spPr/>
    </dgm:pt>
    <dgm:pt modelId="{F535649A-44F0-4DF2-9913-F71587C37398}" type="pres">
      <dgm:prSet presAssocID="{371B7B53-EDA3-4C04-9EDA-6564DC827ABC}" presName="Name9" presStyleLbl="sibTrans2D1" presStyleIdx="0" presStyleCnt="2"/>
      <dgm:spPr/>
      <dgm:t>
        <a:bodyPr/>
        <a:lstStyle/>
        <a:p>
          <a:endParaRPr lang="es-EC"/>
        </a:p>
      </dgm:t>
    </dgm:pt>
    <dgm:pt modelId="{CCF24775-B79D-4392-B475-87530BAA5AF3}" type="pres">
      <dgm:prSet presAssocID="{71D14882-1792-4C93-9B4B-31B1AE37C3C6}" presName="composite2" presStyleCnt="0"/>
      <dgm:spPr/>
    </dgm:pt>
    <dgm:pt modelId="{D2C2E12F-0AF1-4E42-8B77-BE05801E4622}" type="pres">
      <dgm:prSet presAssocID="{71D14882-1792-4C93-9B4B-31B1AE37C3C6}" presName="dummyNode2" presStyleLbl="node1" presStyleIdx="0" presStyleCnt="3"/>
      <dgm:spPr/>
    </dgm:pt>
    <dgm:pt modelId="{CAE0ECEA-396B-4D53-8510-C89347446BC1}" type="pres">
      <dgm:prSet presAssocID="{71D14882-1792-4C93-9B4B-31B1AE37C3C6}" presName="childNode2" presStyleLbl="bgAcc1" presStyleIdx="1" presStyleCnt="3">
        <dgm:presLayoutVars>
          <dgm:bulletEnabled val="1"/>
        </dgm:presLayoutVars>
      </dgm:prSet>
      <dgm:spPr/>
      <dgm:t>
        <a:bodyPr/>
        <a:lstStyle/>
        <a:p>
          <a:endParaRPr lang="es-EC"/>
        </a:p>
      </dgm:t>
    </dgm:pt>
    <dgm:pt modelId="{6E282138-1F00-4200-8721-EDD25E7F3156}" type="pres">
      <dgm:prSet presAssocID="{71D14882-1792-4C93-9B4B-31B1AE37C3C6}" presName="childNode2tx" presStyleLbl="bgAcc1" presStyleIdx="1" presStyleCnt="3">
        <dgm:presLayoutVars>
          <dgm:bulletEnabled val="1"/>
        </dgm:presLayoutVars>
      </dgm:prSet>
      <dgm:spPr/>
      <dgm:t>
        <a:bodyPr/>
        <a:lstStyle/>
        <a:p>
          <a:endParaRPr lang="es-EC"/>
        </a:p>
      </dgm:t>
    </dgm:pt>
    <dgm:pt modelId="{B6AD0223-6A18-47CE-A9EE-081CFF80BCCA}" type="pres">
      <dgm:prSet presAssocID="{71D14882-1792-4C93-9B4B-31B1AE37C3C6}" presName="parentNode2" presStyleLbl="node1" presStyleIdx="1" presStyleCnt="3">
        <dgm:presLayoutVars>
          <dgm:chMax val="0"/>
          <dgm:bulletEnabled val="1"/>
        </dgm:presLayoutVars>
      </dgm:prSet>
      <dgm:spPr/>
      <dgm:t>
        <a:bodyPr/>
        <a:lstStyle/>
        <a:p>
          <a:endParaRPr lang="es-EC"/>
        </a:p>
      </dgm:t>
    </dgm:pt>
    <dgm:pt modelId="{A4DB1A6D-0743-482A-919A-7AA421F92489}" type="pres">
      <dgm:prSet presAssocID="{71D14882-1792-4C93-9B4B-31B1AE37C3C6}" presName="connSite2" presStyleCnt="0"/>
      <dgm:spPr/>
    </dgm:pt>
    <dgm:pt modelId="{38FF7844-A73F-46CF-BC11-F604D828D8C3}" type="pres">
      <dgm:prSet presAssocID="{35EADCB6-6E7F-47B5-B4C1-ED889642326B}" presName="Name18" presStyleLbl="sibTrans2D1" presStyleIdx="1" presStyleCnt="2"/>
      <dgm:spPr/>
      <dgm:t>
        <a:bodyPr/>
        <a:lstStyle/>
        <a:p>
          <a:endParaRPr lang="es-EC"/>
        </a:p>
      </dgm:t>
    </dgm:pt>
    <dgm:pt modelId="{9B7AF181-1321-42D7-AE9C-B6B9308B06A0}" type="pres">
      <dgm:prSet presAssocID="{6036F413-355C-4693-8AFA-D7724068328E}" presName="composite1" presStyleCnt="0"/>
      <dgm:spPr/>
    </dgm:pt>
    <dgm:pt modelId="{B9FE84C2-F89D-4E79-8211-2C4A71EAF813}" type="pres">
      <dgm:prSet presAssocID="{6036F413-355C-4693-8AFA-D7724068328E}" presName="dummyNode1" presStyleLbl="node1" presStyleIdx="1" presStyleCnt="3"/>
      <dgm:spPr/>
    </dgm:pt>
    <dgm:pt modelId="{56ACAA41-3AE1-4AB4-AC58-AEF78D4F0329}" type="pres">
      <dgm:prSet presAssocID="{6036F413-355C-4693-8AFA-D7724068328E}" presName="childNode1" presStyleLbl="bgAcc1" presStyleIdx="2" presStyleCnt="3">
        <dgm:presLayoutVars>
          <dgm:bulletEnabled val="1"/>
        </dgm:presLayoutVars>
      </dgm:prSet>
      <dgm:spPr/>
      <dgm:t>
        <a:bodyPr/>
        <a:lstStyle/>
        <a:p>
          <a:endParaRPr lang="es-EC"/>
        </a:p>
      </dgm:t>
    </dgm:pt>
    <dgm:pt modelId="{30D61692-4643-4DA7-99B2-0FEA42C8A768}" type="pres">
      <dgm:prSet presAssocID="{6036F413-355C-4693-8AFA-D7724068328E}" presName="childNode1tx" presStyleLbl="bgAcc1" presStyleIdx="2" presStyleCnt="3">
        <dgm:presLayoutVars>
          <dgm:bulletEnabled val="1"/>
        </dgm:presLayoutVars>
      </dgm:prSet>
      <dgm:spPr/>
      <dgm:t>
        <a:bodyPr/>
        <a:lstStyle/>
        <a:p>
          <a:endParaRPr lang="es-EC"/>
        </a:p>
      </dgm:t>
    </dgm:pt>
    <dgm:pt modelId="{05F24919-8A14-478E-9A36-B3BE1B92E1D1}" type="pres">
      <dgm:prSet presAssocID="{6036F413-355C-4693-8AFA-D7724068328E}" presName="parentNode1" presStyleLbl="node1" presStyleIdx="2" presStyleCnt="3" custLinFactNeighborX="3457" custLinFactNeighborY="30326">
        <dgm:presLayoutVars>
          <dgm:chMax val="1"/>
          <dgm:bulletEnabled val="1"/>
        </dgm:presLayoutVars>
      </dgm:prSet>
      <dgm:spPr/>
      <dgm:t>
        <a:bodyPr/>
        <a:lstStyle/>
        <a:p>
          <a:endParaRPr lang="es-EC"/>
        </a:p>
      </dgm:t>
    </dgm:pt>
    <dgm:pt modelId="{A22992BF-60C2-42FA-B2AA-3F331353C610}" type="pres">
      <dgm:prSet presAssocID="{6036F413-355C-4693-8AFA-D7724068328E}" presName="connSite1" presStyleCnt="0"/>
      <dgm:spPr/>
    </dgm:pt>
  </dgm:ptLst>
  <dgm:cxnLst>
    <dgm:cxn modelId="{CC749BFE-B9B7-48D0-9646-48849A547134}" type="presOf" srcId="{287FB5EC-2E06-49CC-95A9-06B06136BBD4}" destId="{6E282138-1F00-4200-8721-EDD25E7F3156}" srcOrd="1" destOrd="0" presId="urn:microsoft.com/office/officeart/2005/8/layout/hProcess4"/>
    <dgm:cxn modelId="{9205D56D-54D7-4B4D-AC0F-1D96A3D4AFE3}" type="presOf" srcId="{A4349215-9E29-4902-A0FE-430383F34FEE}" destId="{56ACAA41-3AE1-4AB4-AC58-AEF78D4F0329}" srcOrd="0" destOrd="0" presId="urn:microsoft.com/office/officeart/2005/8/layout/hProcess4"/>
    <dgm:cxn modelId="{9076BB11-D206-4D17-A2CA-C84CBF64D3E6}" srcId="{71D14882-1792-4C93-9B4B-31B1AE37C3C6}" destId="{287FB5EC-2E06-49CC-95A9-06B06136BBD4}" srcOrd="0" destOrd="0" parTransId="{8D6B6C18-746F-4B08-9BC4-E4FE4BE2A2C3}" sibTransId="{44529D57-D613-498E-BBDA-B57363FDC791}"/>
    <dgm:cxn modelId="{69A9E719-81F3-4F50-A902-D0EB7BC3A8F4}" srcId="{7CF9F90A-484E-4284-ADC4-644D9A60C951}" destId="{B2FCC47E-8085-453F-AC21-53A4C1FCDCE7}" srcOrd="1" destOrd="0" parTransId="{BE37ED75-166A-4150-B2F6-406BC0DB6EBB}" sibTransId="{A0EE6281-33AE-4943-9F88-25419D68AAB1}"/>
    <dgm:cxn modelId="{0512782F-BDB4-42F9-ABDB-5A89E86D11CC}" type="presOf" srcId="{7CF9F90A-484E-4284-ADC4-644D9A60C951}" destId="{446D53E8-958C-409A-8693-7616AD215BE3}" srcOrd="0" destOrd="0" presId="urn:microsoft.com/office/officeart/2005/8/layout/hProcess4"/>
    <dgm:cxn modelId="{D649DDB0-F6CB-4486-A575-B846DAA52462}" srcId="{B7157E3E-510E-4B4E-A67A-2E78E25D6AB6}" destId="{71D14882-1792-4C93-9B4B-31B1AE37C3C6}" srcOrd="1" destOrd="0" parTransId="{03E055B5-06D6-493F-BA02-3C46C7F3450F}" sibTransId="{35EADCB6-6E7F-47B5-B4C1-ED889642326B}"/>
    <dgm:cxn modelId="{F6DFA237-4085-470B-9E86-F1EF426CA645}" srcId="{6036F413-355C-4693-8AFA-D7724068328E}" destId="{A4349215-9E29-4902-A0FE-430383F34FEE}" srcOrd="0" destOrd="0" parTransId="{73CFAF16-A56C-4D5E-A207-15BC3C59C67E}" sibTransId="{2E39E396-4EBF-4DE4-A06E-328B94C31B0B}"/>
    <dgm:cxn modelId="{C3FA1EE7-FE9E-4B01-98DB-4C565893092D}" type="presOf" srcId="{5FC983FF-95F7-4D1C-B19C-BB7CCDD02319}" destId="{6EB00BB5-E645-4B60-8513-E6C03386A505}" srcOrd="1" destOrd="0" presId="urn:microsoft.com/office/officeart/2005/8/layout/hProcess4"/>
    <dgm:cxn modelId="{74AA5040-6CC4-44E1-B747-3A668CF8AF19}" type="presOf" srcId="{371B7B53-EDA3-4C04-9EDA-6564DC827ABC}" destId="{F535649A-44F0-4DF2-9913-F71587C37398}" srcOrd="0" destOrd="0" presId="urn:microsoft.com/office/officeart/2005/8/layout/hProcess4"/>
    <dgm:cxn modelId="{A37B6EA6-1559-4994-A385-02EFDF444277}" srcId="{6036F413-355C-4693-8AFA-D7724068328E}" destId="{F7512D00-6C04-464D-AA7D-FA3728BC883A}" srcOrd="2" destOrd="0" parTransId="{AF10E969-4E3A-4FE9-8A9B-BB87044996E1}" sibTransId="{3B6D74FB-8494-43C6-A645-B74355AC9C46}"/>
    <dgm:cxn modelId="{CDE64DFB-F424-40EE-BF2A-097F9B051009}" type="presOf" srcId="{35EADCB6-6E7F-47B5-B4C1-ED889642326B}" destId="{38FF7844-A73F-46CF-BC11-F604D828D8C3}" srcOrd="0" destOrd="0" presId="urn:microsoft.com/office/officeart/2005/8/layout/hProcess4"/>
    <dgm:cxn modelId="{49B9F717-29C1-4268-921D-F715BA0FCE63}" srcId="{7CF9F90A-484E-4284-ADC4-644D9A60C951}" destId="{5FC983FF-95F7-4D1C-B19C-BB7CCDD02319}" srcOrd="0" destOrd="0" parTransId="{F68128A1-969D-4345-AFEF-A1BA392D9BEA}" sibTransId="{C03646FA-8915-4607-97D1-26706EE07FDC}"/>
    <dgm:cxn modelId="{958E6407-1387-4B7C-A0DF-747F9688F868}" srcId="{6036F413-355C-4693-8AFA-D7724068328E}" destId="{2D2C8A38-74EC-4D45-93CB-095642C409CA}" srcOrd="1" destOrd="0" parTransId="{F3213665-F6FB-4525-AC17-CD451446C0D8}" sibTransId="{CD215E4E-6C96-4C00-8E11-106815F69AF2}"/>
    <dgm:cxn modelId="{26E64B57-6057-40CE-9744-51D9FDA90AE6}" type="presOf" srcId="{6036F413-355C-4693-8AFA-D7724068328E}" destId="{05F24919-8A14-478E-9A36-B3BE1B92E1D1}" srcOrd="0" destOrd="0" presId="urn:microsoft.com/office/officeart/2005/8/layout/hProcess4"/>
    <dgm:cxn modelId="{367DCAC1-ED9E-4DF8-8F01-8A8DF3AD5F29}" type="presOf" srcId="{B2FCC47E-8085-453F-AC21-53A4C1FCDCE7}" destId="{B113998F-3784-4229-BAEF-BC995D37EB41}" srcOrd="0" destOrd="1" presId="urn:microsoft.com/office/officeart/2005/8/layout/hProcess4"/>
    <dgm:cxn modelId="{4A163164-C19C-4859-B052-B1C4FA1CC57D}" srcId="{71D14882-1792-4C93-9B4B-31B1AE37C3C6}" destId="{CEA2F007-E4CF-4795-92C3-4D2AF13D4315}" srcOrd="1" destOrd="0" parTransId="{69861171-52BF-4B15-A70E-75E1296A7DC5}" sibTransId="{1E8923C2-028F-43B9-8160-8398BA52B78B}"/>
    <dgm:cxn modelId="{3451472E-5F15-4684-889A-BA0F1D7970B6}" type="presOf" srcId="{F7512D00-6C04-464D-AA7D-FA3728BC883A}" destId="{30D61692-4643-4DA7-99B2-0FEA42C8A768}" srcOrd="1" destOrd="2" presId="urn:microsoft.com/office/officeart/2005/8/layout/hProcess4"/>
    <dgm:cxn modelId="{357E74BF-AD78-4C99-86FB-3EDB6440C636}" type="presOf" srcId="{2D2C8A38-74EC-4D45-93CB-095642C409CA}" destId="{56ACAA41-3AE1-4AB4-AC58-AEF78D4F0329}" srcOrd="0" destOrd="1" presId="urn:microsoft.com/office/officeart/2005/8/layout/hProcess4"/>
    <dgm:cxn modelId="{08A65336-1A22-4426-B0FC-838E566E7B50}" type="presOf" srcId="{5FC983FF-95F7-4D1C-B19C-BB7CCDD02319}" destId="{B113998F-3784-4229-BAEF-BC995D37EB41}" srcOrd="0" destOrd="0" presId="urn:microsoft.com/office/officeart/2005/8/layout/hProcess4"/>
    <dgm:cxn modelId="{4E59BE05-9CAA-4EF1-80E7-7E5353DD8ED5}" type="presOf" srcId="{F7512D00-6C04-464D-AA7D-FA3728BC883A}" destId="{56ACAA41-3AE1-4AB4-AC58-AEF78D4F0329}" srcOrd="0" destOrd="2" presId="urn:microsoft.com/office/officeart/2005/8/layout/hProcess4"/>
    <dgm:cxn modelId="{2C6D9E20-8ACD-43F2-98CB-0526CC44E8DB}" type="presOf" srcId="{287FB5EC-2E06-49CC-95A9-06B06136BBD4}" destId="{CAE0ECEA-396B-4D53-8510-C89347446BC1}" srcOrd="0" destOrd="0" presId="urn:microsoft.com/office/officeart/2005/8/layout/hProcess4"/>
    <dgm:cxn modelId="{0D178E95-E9A8-4BB4-B0A2-2D2A9D371487}" type="presOf" srcId="{2D2C8A38-74EC-4D45-93CB-095642C409CA}" destId="{30D61692-4643-4DA7-99B2-0FEA42C8A768}" srcOrd="1" destOrd="1" presId="urn:microsoft.com/office/officeart/2005/8/layout/hProcess4"/>
    <dgm:cxn modelId="{2F938219-65B5-497E-8992-E8E17C38934C}" type="presOf" srcId="{A4349215-9E29-4902-A0FE-430383F34FEE}" destId="{30D61692-4643-4DA7-99B2-0FEA42C8A768}" srcOrd="1" destOrd="0" presId="urn:microsoft.com/office/officeart/2005/8/layout/hProcess4"/>
    <dgm:cxn modelId="{992D6CF4-38EA-4C34-A405-8A47267665F5}" type="presOf" srcId="{CEA2F007-E4CF-4795-92C3-4D2AF13D4315}" destId="{6E282138-1F00-4200-8721-EDD25E7F3156}" srcOrd="1" destOrd="1" presId="urn:microsoft.com/office/officeart/2005/8/layout/hProcess4"/>
    <dgm:cxn modelId="{6DB5226D-B560-4105-AB97-007EB41253D3}" type="presOf" srcId="{CEA2F007-E4CF-4795-92C3-4D2AF13D4315}" destId="{CAE0ECEA-396B-4D53-8510-C89347446BC1}" srcOrd="0" destOrd="1" presId="urn:microsoft.com/office/officeart/2005/8/layout/hProcess4"/>
    <dgm:cxn modelId="{8F00ED69-42AB-43FD-A522-2CA9A39347BC}" type="presOf" srcId="{B7157E3E-510E-4B4E-A67A-2E78E25D6AB6}" destId="{47846C20-46EF-47AC-8DF3-DCDCF14BD362}" srcOrd="0" destOrd="0" presId="urn:microsoft.com/office/officeart/2005/8/layout/hProcess4"/>
    <dgm:cxn modelId="{8DFD5E03-E6F1-42E9-BF1D-EF7679D4E412}" type="presOf" srcId="{71D14882-1792-4C93-9B4B-31B1AE37C3C6}" destId="{B6AD0223-6A18-47CE-A9EE-081CFF80BCCA}" srcOrd="0" destOrd="0" presId="urn:microsoft.com/office/officeart/2005/8/layout/hProcess4"/>
    <dgm:cxn modelId="{6F77B94E-6A39-408A-9D01-4DF458678341}" srcId="{B7157E3E-510E-4B4E-A67A-2E78E25D6AB6}" destId="{7CF9F90A-484E-4284-ADC4-644D9A60C951}" srcOrd="0" destOrd="0" parTransId="{D95AA97D-7AFC-4BC2-8AB3-5438BC71BBB9}" sibTransId="{371B7B53-EDA3-4C04-9EDA-6564DC827ABC}"/>
    <dgm:cxn modelId="{36B7C2B3-78D8-45B5-8871-3896BE75F7A9}" srcId="{B7157E3E-510E-4B4E-A67A-2E78E25D6AB6}" destId="{6036F413-355C-4693-8AFA-D7724068328E}" srcOrd="2" destOrd="0" parTransId="{7FB6CD0B-03F7-4647-97A9-82623A173AA4}" sibTransId="{80C96C8A-36D8-4E98-9755-CD084057402B}"/>
    <dgm:cxn modelId="{8E089DAF-63E2-4227-9196-F220F41979AC}" type="presOf" srcId="{B2FCC47E-8085-453F-AC21-53A4C1FCDCE7}" destId="{6EB00BB5-E645-4B60-8513-E6C03386A505}" srcOrd="1" destOrd="1" presId="urn:microsoft.com/office/officeart/2005/8/layout/hProcess4"/>
    <dgm:cxn modelId="{5CEFF475-4878-488B-834D-C4BFCFFC2E2E}" type="presParOf" srcId="{47846C20-46EF-47AC-8DF3-DCDCF14BD362}" destId="{45AC690A-9719-4EF3-A4BE-26C03FF27122}" srcOrd="0" destOrd="0" presId="urn:microsoft.com/office/officeart/2005/8/layout/hProcess4"/>
    <dgm:cxn modelId="{26738D06-690E-4758-81A1-FBEAB6908358}" type="presParOf" srcId="{47846C20-46EF-47AC-8DF3-DCDCF14BD362}" destId="{6F35789A-EF22-49B5-AB28-A2D94BA9240A}" srcOrd="1" destOrd="0" presId="urn:microsoft.com/office/officeart/2005/8/layout/hProcess4"/>
    <dgm:cxn modelId="{97FE3B14-8AEB-4A10-9569-E8D0C6EBA5EB}" type="presParOf" srcId="{47846C20-46EF-47AC-8DF3-DCDCF14BD362}" destId="{349E4B1B-DAC8-43B3-8D1B-C6DF74956854}" srcOrd="2" destOrd="0" presId="urn:microsoft.com/office/officeart/2005/8/layout/hProcess4"/>
    <dgm:cxn modelId="{AA1F83AA-2FD9-4874-B2DC-8698A3A1AD8C}" type="presParOf" srcId="{349E4B1B-DAC8-43B3-8D1B-C6DF74956854}" destId="{EBC532F5-4639-4800-BEAB-50B44DA93A3B}" srcOrd="0" destOrd="0" presId="urn:microsoft.com/office/officeart/2005/8/layout/hProcess4"/>
    <dgm:cxn modelId="{30929FF9-3D98-4B78-842B-9C474463353F}" type="presParOf" srcId="{EBC532F5-4639-4800-BEAB-50B44DA93A3B}" destId="{80D575E5-3D74-439F-B820-2A6C517A9D49}" srcOrd="0" destOrd="0" presId="urn:microsoft.com/office/officeart/2005/8/layout/hProcess4"/>
    <dgm:cxn modelId="{026ADDC2-3FA1-4390-85E2-95CA4840FAB8}" type="presParOf" srcId="{EBC532F5-4639-4800-BEAB-50B44DA93A3B}" destId="{B113998F-3784-4229-BAEF-BC995D37EB41}" srcOrd="1" destOrd="0" presId="urn:microsoft.com/office/officeart/2005/8/layout/hProcess4"/>
    <dgm:cxn modelId="{CA4483BB-97B8-4E72-8EDB-57350B03F39D}" type="presParOf" srcId="{EBC532F5-4639-4800-BEAB-50B44DA93A3B}" destId="{6EB00BB5-E645-4B60-8513-E6C03386A505}" srcOrd="2" destOrd="0" presId="urn:microsoft.com/office/officeart/2005/8/layout/hProcess4"/>
    <dgm:cxn modelId="{AA483A76-E4D8-4FC3-9C61-71E96EA68D69}" type="presParOf" srcId="{EBC532F5-4639-4800-BEAB-50B44DA93A3B}" destId="{446D53E8-958C-409A-8693-7616AD215BE3}" srcOrd="3" destOrd="0" presId="urn:microsoft.com/office/officeart/2005/8/layout/hProcess4"/>
    <dgm:cxn modelId="{00096D96-896B-4519-AD39-898437D151B1}" type="presParOf" srcId="{EBC532F5-4639-4800-BEAB-50B44DA93A3B}" destId="{FC774067-1C3C-4698-9B89-D7C01595F106}" srcOrd="4" destOrd="0" presId="urn:microsoft.com/office/officeart/2005/8/layout/hProcess4"/>
    <dgm:cxn modelId="{7CCCB405-FEFE-4491-8F2A-6C19DD5288AE}" type="presParOf" srcId="{349E4B1B-DAC8-43B3-8D1B-C6DF74956854}" destId="{F535649A-44F0-4DF2-9913-F71587C37398}" srcOrd="1" destOrd="0" presId="urn:microsoft.com/office/officeart/2005/8/layout/hProcess4"/>
    <dgm:cxn modelId="{CEFB393C-32FF-4543-B7FC-26F6C5F911E8}" type="presParOf" srcId="{349E4B1B-DAC8-43B3-8D1B-C6DF74956854}" destId="{CCF24775-B79D-4392-B475-87530BAA5AF3}" srcOrd="2" destOrd="0" presId="urn:microsoft.com/office/officeart/2005/8/layout/hProcess4"/>
    <dgm:cxn modelId="{98601016-966A-4243-A577-38FC145FAD3E}" type="presParOf" srcId="{CCF24775-B79D-4392-B475-87530BAA5AF3}" destId="{D2C2E12F-0AF1-4E42-8B77-BE05801E4622}" srcOrd="0" destOrd="0" presId="urn:microsoft.com/office/officeart/2005/8/layout/hProcess4"/>
    <dgm:cxn modelId="{E4A4802C-D7B2-40D8-9180-9154FC7E46D5}" type="presParOf" srcId="{CCF24775-B79D-4392-B475-87530BAA5AF3}" destId="{CAE0ECEA-396B-4D53-8510-C89347446BC1}" srcOrd="1" destOrd="0" presId="urn:microsoft.com/office/officeart/2005/8/layout/hProcess4"/>
    <dgm:cxn modelId="{85C187F7-6212-47E5-8E72-348AD2DC6497}" type="presParOf" srcId="{CCF24775-B79D-4392-B475-87530BAA5AF3}" destId="{6E282138-1F00-4200-8721-EDD25E7F3156}" srcOrd="2" destOrd="0" presId="urn:microsoft.com/office/officeart/2005/8/layout/hProcess4"/>
    <dgm:cxn modelId="{32FF4643-00AF-4053-BABF-82519DEC879E}" type="presParOf" srcId="{CCF24775-B79D-4392-B475-87530BAA5AF3}" destId="{B6AD0223-6A18-47CE-A9EE-081CFF80BCCA}" srcOrd="3" destOrd="0" presId="urn:microsoft.com/office/officeart/2005/8/layout/hProcess4"/>
    <dgm:cxn modelId="{EC810B83-110A-42FB-A574-D73096A0BB66}" type="presParOf" srcId="{CCF24775-B79D-4392-B475-87530BAA5AF3}" destId="{A4DB1A6D-0743-482A-919A-7AA421F92489}" srcOrd="4" destOrd="0" presId="urn:microsoft.com/office/officeart/2005/8/layout/hProcess4"/>
    <dgm:cxn modelId="{C0805EB3-2A83-43B7-AF28-7368742FD50C}" type="presParOf" srcId="{349E4B1B-DAC8-43B3-8D1B-C6DF74956854}" destId="{38FF7844-A73F-46CF-BC11-F604D828D8C3}" srcOrd="3" destOrd="0" presId="urn:microsoft.com/office/officeart/2005/8/layout/hProcess4"/>
    <dgm:cxn modelId="{2F482CC6-FDEF-4B06-9C5B-FADA0750C607}" type="presParOf" srcId="{349E4B1B-DAC8-43B3-8D1B-C6DF74956854}" destId="{9B7AF181-1321-42D7-AE9C-B6B9308B06A0}" srcOrd="4" destOrd="0" presId="urn:microsoft.com/office/officeart/2005/8/layout/hProcess4"/>
    <dgm:cxn modelId="{3212A838-B393-4037-AE80-30986B71025F}" type="presParOf" srcId="{9B7AF181-1321-42D7-AE9C-B6B9308B06A0}" destId="{B9FE84C2-F89D-4E79-8211-2C4A71EAF813}" srcOrd="0" destOrd="0" presId="urn:microsoft.com/office/officeart/2005/8/layout/hProcess4"/>
    <dgm:cxn modelId="{1C8046BE-1508-41CF-898C-E8FAF8FB1613}" type="presParOf" srcId="{9B7AF181-1321-42D7-AE9C-B6B9308B06A0}" destId="{56ACAA41-3AE1-4AB4-AC58-AEF78D4F0329}" srcOrd="1" destOrd="0" presId="urn:microsoft.com/office/officeart/2005/8/layout/hProcess4"/>
    <dgm:cxn modelId="{4FAD2BAC-A659-4099-B611-471FE548595C}" type="presParOf" srcId="{9B7AF181-1321-42D7-AE9C-B6B9308B06A0}" destId="{30D61692-4643-4DA7-99B2-0FEA42C8A768}" srcOrd="2" destOrd="0" presId="urn:microsoft.com/office/officeart/2005/8/layout/hProcess4"/>
    <dgm:cxn modelId="{9760B3DA-AA0F-462A-AB6F-78B099B45791}" type="presParOf" srcId="{9B7AF181-1321-42D7-AE9C-B6B9308B06A0}" destId="{05F24919-8A14-478E-9A36-B3BE1B92E1D1}" srcOrd="3" destOrd="0" presId="urn:microsoft.com/office/officeart/2005/8/layout/hProcess4"/>
    <dgm:cxn modelId="{6AF7FF9D-1CA1-4EB4-94B2-D3FAFFC18AFA}" type="presParOf" srcId="{9B7AF181-1321-42D7-AE9C-B6B9308B06A0}" destId="{A22992BF-60C2-42FA-B2AA-3F331353C61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D9D24D-B0D5-4FA7-9F06-E801DC749115}"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C"/>
        </a:p>
      </dgm:t>
    </dgm:pt>
    <dgm:pt modelId="{711E2DE8-B781-4A29-8B1F-37A2DFDBC336}">
      <dgm:prSet phldrT="[Texto]" custT="1"/>
      <dgm:spPr/>
      <dgm:t>
        <a:bodyPr/>
        <a:lstStyle/>
        <a:p>
          <a:r>
            <a:rPr lang="es-EC" sz="1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Demográfico</a:t>
          </a:r>
          <a:endParaRPr lang="es-EC"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563CF2D-11FE-40A2-BF1E-CC5D4B65A762}" type="par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CCD49AC-6D90-4FDA-A6E1-4BBA2D2D4357}" type="sib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7FFB14F-0AAD-4911-9C7B-4901FA7CB783}">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Aspecto marcado de la población de la ciudad es mestizo</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0E5FF9A-DF93-4AE6-B0B2-13577DC8ACE2}" type="parTrans" cxnId="{0F669F68-F5C1-4963-A4A2-0C65ED77DEDA}">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1CA73E1-F110-4026-A305-940411002149}" type="sibTrans" cxnId="{0F669F68-F5C1-4963-A4A2-0C65ED77DEDA}">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78A6408-83AE-4461-B641-F065FA0CD7C5}">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1.088.811 de hombres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333C59D-0060-499E-B601-EDB878A9E5A7}" type="parTrans" cxnId="{918CAC44-9585-4FFB-A9AF-CE081679AF75}">
      <dgm:prSet/>
      <dgm:spPr/>
      <dgm:t>
        <a:bodyPr/>
        <a:lstStyle/>
        <a:p>
          <a:endParaRPr lang="es-EC"/>
        </a:p>
      </dgm:t>
    </dgm:pt>
    <dgm:pt modelId="{06EB29BB-F6AB-44B3-9216-E154B7BB2E75}" type="sibTrans" cxnId="{918CAC44-9585-4FFB-A9AF-CE081679AF75}">
      <dgm:prSet/>
      <dgm:spPr/>
      <dgm:t>
        <a:bodyPr/>
        <a:lstStyle/>
        <a:p>
          <a:endParaRPr lang="es-EC"/>
        </a:p>
      </dgm:t>
    </dgm:pt>
    <dgm:pt modelId="{E02FA393-D3CB-49FF-B96A-EEA3EAF08528}">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1.150.380 de mujeres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AD7A40D-51C5-4FCF-BA5B-EDF398CA4D37}" type="parTrans" cxnId="{E0CAF9CB-B958-461C-AEBA-04B8114B80D5}">
      <dgm:prSet/>
      <dgm:spPr/>
      <dgm:t>
        <a:bodyPr/>
        <a:lstStyle/>
        <a:p>
          <a:endParaRPr lang="es-EC"/>
        </a:p>
      </dgm:t>
    </dgm:pt>
    <dgm:pt modelId="{587C5306-6C38-45E9-B754-868292C16C56}" type="sibTrans" cxnId="{E0CAF9CB-B958-461C-AEBA-04B8114B80D5}">
      <dgm:prSet/>
      <dgm:spPr/>
      <dgm:t>
        <a:bodyPr/>
        <a:lstStyle/>
        <a:p>
          <a:endParaRPr lang="es-EC"/>
        </a:p>
      </dgm:t>
    </dgm:pt>
    <dgm:pt modelId="{0EF35250-ACE9-4C00-ACB6-823D843410DB}" type="pres">
      <dgm:prSet presAssocID="{10D9D24D-B0D5-4FA7-9F06-E801DC749115}" presName="linearFlow" presStyleCnt="0">
        <dgm:presLayoutVars>
          <dgm:dir/>
          <dgm:animLvl val="lvl"/>
          <dgm:resizeHandles val="exact"/>
        </dgm:presLayoutVars>
      </dgm:prSet>
      <dgm:spPr/>
      <dgm:t>
        <a:bodyPr/>
        <a:lstStyle/>
        <a:p>
          <a:endParaRPr lang="es-EC"/>
        </a:p>
      </dgm:t>
    </dgm:pt>
    <dgm:pt modelId="{FC742B00-0FA9-493A-B98F-CB44CE196F5E}" type="pres">
      <dgm:prSet presAssocID="{711E2DE8-B781-4A29-8B1F-37A2DFDBC336}" presName="composite" presStyleCnt="0"/>
      <dgm:spPr/>
    </dgm:pt>
    <dgm:pt modelId="{9A5FF007-40A9-4FED-89D7-037BA666FFF9}" type="pres">
      <dgm:prSet presAssocID="{711E2DE8-B781-4A29-8B1F-37A2DFDBC336}" presName="parentText" presStyleLbl="alignNode1" presStyleIdx="0" presStyleCnt="1">
        <dgm:presLayoutVars>
          <dgm:chMax val="1"/>
          <dgm:bulletEnabled val="1"/>
        </dgm:presLayoutVars>
      </dgm:prSet>
      <dgm:spPr/>
      <dgm:t>
        <a:bodyPr/>
        <a:lstStyle/>
        <a:p>
          <a:endParaRPr lang="es-EC"/>
        </a:p>
      </dgm:t>
    </dgm:pt>
    <dgm:pt modelId="{DB4B5929-9A66-4F62-A6AA-E112892B8084}" type="pres">
      <dgm:prSet presAssocID="{711E2DE8-B781-4A29-8B1F-37A2DFDBC336}" presName="descendantText" presStyleLbl="alignAcc1" presStyleIdx="0" presStyleCnt="1">
        <dgm:presLayoutVars>
          <dgm:bulletEnabled val="1"/>
        </dgm:presLayoutVars>
      </dgm:prSet>
      <dgm:spPr/>
      <dgm:t>
        <a:bodyPr/>
        <a:lstStyle/>
        <a:p>
          <a:endParaRPr lang="es-EC"/>
        </a:p>
      </dgm:t>
    </dgm:pt>
  </dgm:ptLst>
  <dgm:cxnLst>
    <dgm:cxn modelId="{6030D0C0-34B7-4AC8-8BF7-61FDA4C7E3E2}" type="presOf" srcId="{711E2DE8-B781-4A29-8B1F-37A2DFDBC336}" destId="{9A5FF007-40A9-4FED-89D7-037BA666FFF9}" srcOrd="0" destOrd="0" presId="urn:microsoft.com/office/officeart/2005/8/layout/chevron2"/>
    <dgm:cxn modelId="{918CAC44-9585-4FFB-A9AF-CE081679AF75}" srcId="{711E2DE8-B781-4A29-8B1F-37A2DFDBC336}" destId="{478A6408-83AE-4461-B641-F065FA0CD7C5}" srcOrd="1" destOrd="0" parTransId="{C333C59D-0060-499E-B601-EDB878A9E5A7}" sibTransId="{06EB29BB-F6AB-44B3-9216-E154B7BB2E75}"/>
    <dgm:cxn modelId="{C4DF4D07-43C6-497A-99D8-082D4DEBBD4B}" type="presOf" srcId="{E02FA393-D3CB-49FF-B96A-EEA3EAF08528}" destId="{DB4B5929-9A66-4F62-A6AA-E112892B8084}" srcOrd="0" destOrd="2" presId="urn:microsoft.com/office/officeart/2005/8/layout/chevron2"/>
    <dgm:cxn modelId="{0F669F68-F5C1-4963-A4A2-0C65ED77DEDA}" srcId="{711E2DE8-B781-4A29-8B1F-37A2DFDBC336}" destId="{E7FFB14F-0AAD-4911-9C7B-4901FA7CB783}" srcOrd="0" destOrd="0" parTransId="{30E5FF9A-DF93-4AE6-B0B2-13577DC8ACE2}" sibTransId="{91CA73E1-F110-4026-A305-940411002149}"/>
    <dgm:cxn modelId="{BB055932-8B9C-4034-BB8F-88513CFB838F}" type="presOf" srcId="{10D9D24D-B0D5-4FA7-9F06-E801DC749115}" destId="{0EF35250-ACE9-4C00-ACB6-823D843410DB}" srcOrd="0" destOrd="0" presId="urn:microsoft.com/office/officeart/2005/8/layout/chevron2"/>
    <dgm:cxn modelId="{E0CAF9CB-B958-461C-AEBA-04B8114B80D5}" srcId="{711E2DE8-B781-4A29-8B1F-37A2DFDBC336}" destId="{E02FA393-D3CB-49FF-B96A-EEA3EAF08528}" srcOrd="2" destOrd="0" parTransId="{6AD7A40D-51C5-4FCF-BA5B-EDF398CA4D37}" sibTransId="{587C5306-6C38-45E9-B754-868292C16C56}"/>
    <dgm:cxn modelId="{1526C35A-0B6D-4292-A9F3-0BC43364951C}" type="presOf" srcId="{E7FFB14F-0AAD-4911-9C7B-4901FA7CB783}" destId="{DB4B5929-9A66-4F62-A6AA-E112892B8084}" srcOrd="0" destOrd="0" presId="urn:microsoft.com/office/officeart/2005/8/layout/chevron2"/>
    <dgm:cxn modelId="{472F85B9-B619-4F20-BAEE-9E028839CCD8}" type="presOf" srcId="{478A6408-83AE-4461-B641-F065FA0CD7C5}" destId="{DB4B5929-9A66-4F62-A6AA-E112892B8084}" srcOrd="0" destOrd="1" presId="urn:microsoft.com/office/officeart/2005/8/layout/chevron2"/>
    <dgm:cxn modelId="{0546580A-937C-4569-AC58-3DFC39BD47A2}" srcId="{10D9D24D-B0D5-4FA7-9F06-E801DC749115}" destId="{711E2DE8-B781-4A29-8B1F-37A2DFDBC336}" srcOrd="0" destOrd="0" parTransId="{8563CF2D-11FE-40A2-BF1E-CC5D4B65A762}" sibTransId="{4CCD49AC-6D90-4FDA-A6E1-4BBA2D2D4357}"/>
    <dgm:cxn modelId="{C5D02782-3F33-4B5E-86A5-C8BB0D9739FE}" type="presParOf" srcId="{0EF35250-ACE9-4C00-ACB6-823D843410DB}" destId="{FC742B00-0FA9-493A-B98F-CB44CE196F5E}" srcOrd="0" destOrd="0" presId="urn:microsoft.com/office/officeart/2005/8/layout/chevron2"/>
    <dgm:cxn modelId="{FB3F9A64-F341-4E3E-9CF3-FE507A7832CD}" type="presParOf" srcId="{FC742B00-0FA9-493A-B98F-CB44CE196F5E}" destId="{9A5FF007-40A9-4FED-89D7-037BA666FFF9}" srcOrd="0" destOrd="0" presId="urn:microsoft.com/office/officeart/2005/8/layout/chevron2"/>
    <dgm:cxn modelId="{AF77F46B-AA84-4F2A-8DEE-C6AF1D044841}" type="presParOf" srcId="{FC742B00-0FA9-493A-B98F-CB44CE196F5E}" destId="{DB4B5929-9A66-4F62-A6AA-E112892B8084}"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D9D24D-B0D5-4FA7-9F06-E801DC749115}"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C"/>
        </a:p>
      </dgm:t>
    </dgm:pt>
    <dgm:pt modelId="{711E2DE8-B781-4A29-8B1F-37A2DFDBC336}">
      <dgm:prSet phldrT="[Texto]" custT="1"/>
      <dgm:spPr>
        <a:solidFill>
          <a:schemeClr val="accent1">
            <a:lumMod val="40000"/>
            <a:lumOff val="60000"/>
          </a:schemeClr>
        </a:solidFill>
      </dgm:spPr>
      <dgm:t>
        <a:bodyPr/>
        <a:lstStyle/>
        <a:p>
          <a:r>
            <a:rPr lang="es-EC" sz="1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Sociocultural</a:t>
          </a:r>
          <a:endParaRPr lang="es-EC"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563CF2D-11FE-40A2-BF1E-CC5D4B65A762}" type="par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CCD49AC-6D90-4FDA-A6E1-4BBA2D2D4357}" type="sib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A9B35C9-BDE4-4EE5-AE27-A3D21522A7D3}">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Construcción de la identidad de la población</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38424EC-7AE9-47E3-8121-A36F101D84E3}" type="parTrans" cxnId="{514DA12F-84AF-41E5-8C78-956E14B5260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F933300-0848-4D78-ACF1-1EC51BC5999C}" type="sibTrans" cxnId="{514DA12F-84AF-41E5-8C78-956E14B5260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1B13730-A4F8-4740-B761-371A1A437849}">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Presencia variada de nacionalidades y culturas</a:t>
          </a:r>
        </a:p>
      </dgm:t>
    </dgm:pt>
    <dgm:pt modelId="{3E4866C5-5F7F-4DAA-9642-B6F48FE198DE}" type="parTrans" cxnId="{799D9833-DD2F-449E-AA23-CB2E717FE006}">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F1D6AB2-9DB0-42EF-A0D6-FEB631E0240B}" type="sibTrans" cxnId="{799D9833-DD2F-449E-AA23-CB2E717FE006}">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86738AC-B90F-441A-9E51-756C61B943C2}">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Cambios respecto a las creencias, costumbres, tradiciones y ritualidades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24FF609-DF96-457E-BAF8-0E4E1333F256}" type="parTrans" cxnId="{FE9E380A-6728-4469-A2D8-A566B3E2881B}">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317394F-1CE7-4E5B-8840-4C90D5265388}" type="sibTrans" cxnId="{FE9E380A-6728-4469-A2D8-A566B3E2881B}">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EF35250-ACE9-4C00-ACB6-823D843410DB}" type="pres">
      <dgm:prSet presAssocID="{10D9D24D-B0D5-4FA7-9F06-E801DC749115}" presName="linearFlow" presStyleCnt="0">
        <dgm:presLayoutVars>
          <dgm:dir/>
          <dgm:animLvl val="lvl"/>
          <dgm:resizeHandles val="exact"/>
        </dgm:presLayoutVars>
      </dgm:prSet>
      <dgm:spPr/>
      <dgm:t>
        <a:bodyPr/>
        <a:lstStyle/>
        <a:p>
          <a:endParaRPr lang="es-EC"/>
        </a:p>
      </dgm:t>
    </dgm:pt>
    <dgm:pt modelId="{FC742B00-0FA9-493A-B98F-CB44CE196F5E}" type="pres">
      <dgm:prSet presAssocID="{711E2DE8-B781-4A29-8B1F-37A2DFDBC336}" presName="composite" presStyleCnt="0"/>
      <dgm:spPr/>
    </dgm:pt>
    <dgm:pt modelId="{9A5FF007-40A9-4FED-89D7-037BA666FFF9}" type="pres">
      <dgm:prSet presAssocID="{711E2DE8-B781-4A29-8B1F-37A2DFDBC336}" presName="parentText" presStyleLbl="alignNode1" presStyleIdx="0" presStyleCnt="1" custLinFactNeighborX="-60668" custLinFactNeighborY="-31153">
        <dgm:presLayoutVars>
          <dgm:chMax val="1"/>
          <dgm:bulletEnabled val="1"/>
        </dgm:presLayoutVars>
      </dgm:prSet>
      <dgm:spPr/>
      <dgm:t>
        <a:bodyPr/>
        <a:lstStyle/>
        <a:p>
          <a:endParaRPr lang="es-EC"/>
        </a:p>
      </dgm:t>
    </dgm:pt>
    <dgm:pt modelId="{DB4B5929-9A66-4F62-A6AA-E112892B8084}" type="pres">
      <dgm:prSet presAssocID="{711E2DE8-B781-4A29-8B1F-37A2DFDBC336}" presName="descendantText" presStyleLbl="alignAcc1" presStyleIdx="0" presStyleCnt="1" custScaleY="140766" custLinFactNeighborX="18298" custLinFactNeighborY="-6816">
        <dgm:presLayoutVars>
          <dgm:bulletEnabled val="1"/>
        </dgm:presLayoutVars>
      </dgm:prSet>
      <dgm:spPr/>
      <dgm:t>
        <a:bodyPr/>
        <a:lstStyle/>
        <a:p>
          <a:endParaRPr lang="es-EC"/>
        </a:p>
      </dgm:t>
    </dgm:pt>
  </dgm:ptLst>
  <dgm:cxnLst>
    <dgm:cxn modelId="{FE9E380A-6728-4469-A2D8-A566B3E2881B}" srcId="{711E2DE8-B781-4A29-8B1F-37A2DFDBC336}" destId="{A86738AC-B90F-441A-9E51-756C61B943C2}" srcOrd="2" destOrd="0" parTransId="{224FF609-DF96-457E-BAF8-0E4E1333F256}" sibTransId="{B317394F-1CE7-4E5B-8840-4C90D5265388}"/>
    <dgm:cxn modelId="{514DA12F-84AF-41E5-8C78-956E14B52604}" srcId="{711E2DE8-B781-4A29-8B1F-37A2DFDBC336}" destId="{6A9B35C9-BDE4-4EE5-AE27-A3D21522A7D3}" srcOrd="0" destOrd="0" parTransId="{138424EC-7AE9-47E3-8121-A36F101D84E3}" sibTransId="{EF933300-0848-4D78-ACF1-1EC51BC5999C}"/>
    <dgm:cxn modelId="{E0AE6A1C-D317-4D1A-A939-DA2387BDFE41}" type="presOf" srcId="{10D9D24D-B0D5-4FA7-9F06-E801DC749115}" destId="{0EF35250-ACE9-4C00-ACB6-823D843410DB}" srcOrd="0" destOrd="0" presId="urn:microsoft.com/office/officeart/2005/8/layout/chevron2"/>
    <dgm:cxn modelId="{799D9833-DD2F-449E-AA23-CB2E717FE006}" srcId="{711E2DE8-B781-4A29-8B1F-37A2DFDBC336}" destId="{61B13730-A4F8-4740-B761-371A1A437849}" srcOrd="1" destOrd="0" parTransId="{3E4866C5-5F7F-4DAA-9642-B6F48FE198DE}" sibTransId="{0F1D6AB2-9DB0-42EF-A0D6-FEB631E0240B}"/>
    <dgm:cxn modelId="{80893E4D-3100-4530-BA62-400A30A4BEB6}" type="presOf" srcId="{711E2DE8-B781-4A29-8B1F-37A2DFDBC336}" destId="{9A5FF007-40A9-4FED-89D7-037BA666FFF9}" srcOrd="0" destOrd="0" presId="urn:microsoft.com/office/officeart/2005/8/layout/chevron2"/>
    <dgm:cxn modelId="{D03B6124-E8DC-48D2-8EC5-F20DD51A90B8}" type="presOf" srcId="{61B13730-A4F8-4740-B761-371A1A437849}" destId="{DB4B5929-9A66-4F62-A6AA-E112892B8084}" srcOrd="0" destOrd="1" presId="urn:microsoft.com/office/officeart/2005/8/layout/chevron2"/>
    <dgm:cxn modelId="{B955FF3A-630F-4FCF-9C85-917E5609BD1A}" type="presOf" srcId="{6A9B35C9-BDE4-4EE5-AE27-A3D21522A7D3}" destId="{DB4B5929-9A66-4F62-A6AA-E112892B8084}" srcOrd="0" destOrd="0" presId="urn:microsoft.com/office/officeart/2005/8/layout/chevron2"/>
    <dgm:cxn modelId="{A49A0107-2A73-4230-9E26-30D647891F71}" type="presOf" srcId="{A86738AC-B90F-441A-9E51-756C61B943C2}" destId="{DB4B5929-9A66-4F62-A6AA-E112892B8084}" srcOrd="0" destOrd="2" presId="urn:microsoft.com/office/officeart/2005/8/layout/chevron2"/>
    <dgm:cxn modelId="{0546580A-937C-4569-AC58-3DFC39BD47A2}" srcId="{10D9D24D-B0D5-4FA7-9F06-E801DC749115}" destId="{711E2DE8-B781-4A29-8B1F-37A2DFDBC336}" srcOrd="0" destOrd="0" parTransId="{8563CF2D-11FE-40A2-BF1E-CC5D4B65A762}" sibTransId="{4CCD49AC-6D90-4FDA-A6E1-4BBA2D2D4357}"/>
    <dgm:cxn modelId="{B9FF54EC-9DE0-4FE3-8C6C-B8CF0D07E34F}" type="presParOf" srcId="{0EF35250-ACE9-4C00-ACB6-823D843410DB}" destId="{FC742B00-0FA9-493A-B98F-CB44CE196F5E}" srcOrd="0" destOrd="0" presId="urn:microsoft.com/office/officeart/2005/8/layout/chevron2"/>
    <dgm:cxn modelId="{7521DD36-7BF6-44E7-AC27-B3768088D87E}" type="presParOf" srcId="{FC742B00-0FA9-493A-B98F-CB44CE196F5E}" destId="{9A5FF007-40A9-4FED-89D7-037BA666FFF9}" srcOrd="0" destOrd="0" presId="urn:microsoft.com/office/officeart/2005/8/layout/chevron2"/>
    <dgm:cxn modelId="{0068AA71-E708-42A6-B7D0-CBBB0978A8E5}" type="presParOf" srcId="{FC742B00-0FA9-493A-B98F-CB44CE196F5E}" destId="{DB4B5929-9A66-4F62-A6AA-E112892B80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D9D24D-B0D5-4FA7-9F06-E801DC749115}"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C"/>
        </a:p>
      </dgm:t>
    </dgm:pt>
    <dgm:pt modelId="{711E2DE8-B781-4A29-8B1F-37A2DFDBC336}">
      <dgm:prSet phldrT="[Texto]" custT="1"/>
      <dgm:spPr>
        <a:solidFill>
          <a:schemeClr val="accent4">
            <a:lumMod val="60000"/>
            <a:lumOff val="40000"/>
          </a:schemeClr>
        </a:solidFill>
      </dgm:spPr>
      <dgm:t>
        <a:bodyPr/>
        <a:lstStyle/>
        <a:p>
          <a:r>
            <a:rPr lang="es-EC" sz="1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Ambiental</a:t>
          </a:r>
          <a:endParaRPr lang="es-EC"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563CF2D-11FE-40A2-BF1E-CC5D4B65A762}" type="par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CCD49AC-6D90-4FDA-A6E1-4BBA2D2D4357}" type="sib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02FA393-D3CB-49FF-B96A-EEA3EAF08528}">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“Paseo de las Siete Cruces”, peatonalización  de la calle García Moreno entre Mejía y Bolívar</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AD7A40D-51C5-4FCF-BA5B-EDF398CA4D37}" type="parTrans" cxnId="{E0CAF9CB-B958-461C-AEBA-04B8114B80D5}">
      <dgm:prSet/>
      <dgm:spPr/>
      <dgm:t>
        <a:bodyPr/>
        <a:lstStyle/>
        <a:p>
          <a:endParaRPr lang="es-EC" sz="1600"/>
        </a:p>
      </dgm:t>
    </dgm:pt>
    <dgm:pt modelId="{587C5306-6C38-45E9-B754-868292C16C56}" type="sibTrans" cxnId="{E0CAF9CB-B958-461C-AEBA-04B8114B80D5}">
      <dgm:prSet/>
      <dgm:spPr/>
      <dgm:t>
        <a:bodyPr/>
        <a:lstStyle/>
        <a:p>
          <a:endParaRPr lang="es-EC" sz="1600"/>
        </a:p>
      </dgm:t>
    </dgm:pt>
    <dgm:pt modelId="{A616B4BA-5EA5-4233-98FC-DB5E70B1B260}">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 el 2018 se crea un plan de movilidad</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B2BFBE4-B076-4824-890E-AAA15A0F456D}" type="parTrans" cxnId="{E68D2DFE-DE75-4783-8D28-954C15878D65}">
      <dgm:prSet/>
      <dgm:spPr/>
      <dgm:t>
        <a:bodyPr/>
        <a:lstStyle/>
        <a:p>
          <a:endParaRPr lang="es-EC" sz="1600"/>
        </a:p>
      </dgm:t>
    </dgm:pt>
    <dgm:pt modelId="{9FC74999-741F-452D-88E3-886A380D79F2}" type="sibTrans" cxnId="{E68D2DFE-DE75-4783-8D28-954C15878D65}">
      <dgm:prSet/>
      <dgm:spPr/>
      <dgm:t>
        <a:bodyPr/>
        <a:lstStyle/>
        <a:p>
          <a:endParaRPr lang="es-EC" sz="1600"/>
        </a:p>
      </dgm:t>
    </dgm:pt>
    <dgm:pt modelId="{23A9DB3B-999D-417B-B7D8-3E388ECA8EDF}">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Disminución del 30% de contaminación en el aire</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BB1F70E-DAEA-49B7-B35F-F984B13F115B}" type="parTrans" cxnId="{704E2B59-45D2-432D-948C-DD54C1BFBD7B}">
      <dgm:prSet/>
      <dgm:spPr/>
      <dgm:t>
        <a:bodyPr/>
        <a:lstStyle/>
        <a:p>
          <a:endParaRPr lang="es-EC" sz="1600"/>
        </a:p>
      </dgm:t>
    </dgm:pt>
    <dgm:pt modelId="{D3C5D1FD-019C-4897-86BF-82C2D810CF51}" type="sibTrans" cxnId="{704E2B59-45D2-432D-948C-DD54C1BFBD7B}">
      <dgm:prSet/>
      <dgm:spPr/>
      <dgm:t>
        <a:bodyPr/>
        <a:lstStyle/>
        <a:p>
          <a:endParaRPr lang="es-EC" sz="1600"/>
        </a:p>
      </dgm:t>
    </dgm:pt>
    <dgm:pt modelId="{0EF35250-ACE9-4C00-ACB6-823D843410DB}" type="pres">
      <dgm:prSet presAssocID="{10D9D24D-B0D5-4FA7-9F06-E801DC749115}" presName="linearFlow" presStyleCnt="0">
        <dgm:presLayoutVars>
          <dgm:dir/>
          <dgm:animLvl val="lvl"/>
          <dgm:resizeHandles val="exact"/>
        </dgm:presLayoutVars>
      </dgm:prSet>
      <dgm:spPr/>
      <dgm:t>
        <a:bodyPr/>
        <a:lstStyle/>
        <a:p>
          <a:endParaRPr lang="es-EC"/>
        </a:p>
      </dgm:t>
    </dgm:pt>
    <dgm:pt modelId="{FC742B00-0FA9-493A-B98F-CB44CE196F5E}" type="pres">
      <dgm:prSet presAssocID="{711E2DE8-B781-4A29-8B1F-37A2DFDBC336}" presName="composite" presStyleCnt="0"/>
      <dgm:spPr/>
    </dgm:pt>
    <dgm:pt modelId="{9A5FF007-40A9-4FED-89D7-037BA666FFF9}" type="pres">
      <dgm:prSet presAssocID="{711E2DE8-B781-4A29-8B1F-37A2DFDBC336}" presName="parentText" presStyleLbl="alignNode1" presStyleIdx="0" presStyleCnt="1" custLinFactNeighborY="0">
        <dgm:presLayoutVars>
          <dgm:chMax val="1"/>
          <dgm:bulletEnabled val="1"/>
        </dgm:presLayoutVars>
      </dgm:prSet>
      <dgm:spPr/>
      <dgm:t>
        <a:bodyPr/>
        <a:lstStyle/>
        <a:p>
          <a:endParaRPr lang="es-EC"/>
        </a:p>
      </dgm:t>
    </dgm:pt>
    <dgm:pt modelId="{DB4B5929-9A66-4F62-A6AA-E112892B8084}" type="pres">
      <dgm:prSet presAssocID="{711E2DE8-B781-4A29-8B1F-37A2DFDBC336}" presName="descendantText" presStyleLbl="alignAcc1" presStyleIdx="0" presStyleCnt="1">
        <dgm:presLayoutVars>
          <dgm:bulletEnabled val="1"/>
        </dgm:presLayoutVars>
      </dgm:prSet>
      <dgm:spPr/>
      <dgm:t>
        <a:bodyPr/>
        <a:lstStyle/>
        <a:p>
          <a:endParaRPr lang="es-EC"/>
        </a:p>
      </dgm:t>
    </dgm:pt>
  </dgm:ptLst>
  <dgm:cxnLst>
    <dgm:cxn modelId="{E0CAF9CB-B958-461C-AEBA-04B8114B80D5}" srcId="{711E2DE8-B781-4A29-8B1F-37A2DFDBC336}" destId="{E02FA393-D3CB-49FF-B96A-EEA3EAF08528}" srcOrd="1" destOrd="0" parTransId="{6AD7A40D-51C5-4FCF-BA5B-EDF398CA4D37}" sibTransId="{587C5306-6C38-45E9-B754-868292C16C56}"/>
    <dgm:cxn modelId="{A55BE876-C018-41B9-BEFA-B21180236ACB}" type="presOf" srcId="{A616B4BA-5EA5-4233-98FC-DB5E70B1B260}" destId="{DB4B5929-9A66-4F62-A6AA-E112892B8084}" srcOrd="0" destOrd="0" presId="urn:microsoft.com/office/officeart/2005/8/layout/chevron2"/>
    <dgm:cxn modelId="{E68D2DFE-DE75-4783-8D28-954C15878D65}" srcId="{711E2DE8-B781-4A29-8B1F-37A2DFDBC336}" destId="{A616B4BA-5EA5-4233-98FC-DB5E70B1B260}" srcOrd="0" destOrd="0" parTransId="{AB2BFBE4-B076-4824-890E-AAA15A0F456D}" sibTransId="{9FC74999-741F-452D-88E3-886A380D79F2}"/>
    <dgm:cxn modelId="{B02E811D-CBA4-4B2E-BF29-E990B4AB03B5}" type="presOf" srcId="{23A9DB3B-999D-417B-B7D8-3E388ECA8EDF}" destId="{DB4B5929-9A66-4F62-A6AA-E112892B8084}" srcOrd="0" destOrd="2" presId="urn:microsoft.com/office/officeart/2005/8/layout/chevron2"/>
    <dgm:cxn modelId="{65C63768-0697-4BE6-9A06-11555DE751A5}" type="presOf" srcId="{711E2DE8-B781-4A29-8B1F-37A2DFDBC336}" destId="{9A5FF007-40A9-4FED-89D7-037BA666FFF9}" srcOrd="0" destOrd="0" presId="urn:microsoft.com/office/officeart/2005/8/layout/chevron2"/>
    <dgm:cxn modelId="{0546580A-937C-4569-AC58-3DFC39BD47A2}" srcId="{10D9D24D-B0D5-4FA7-9F06-E801DC749115}" destId="{711E2DE8-B781-4A29-8B1F-37A2DFDBC336}" srcOrd="0" destOrd="0" parTransId="{8563CF2D-11FE-40A2-BF1E-CC5D4B65A762}" sibTransId="{4CCD49AC-6D90-4FDA-A6E1-4BBA2D2D4357}"/>
    <dgm:cxn modelId="{704E2B59-45D2-432D-948C-DD54C1BFBD7B}" srcId="{711E2DE8-B781-4A29-8B1F-37A2DFDBC336}" destId="{23A9DB3B-999D-417B-B7D8-3E388ECA8EDF}" srcOrd="2" destOrd="0" parTransId="{EBB1F70E-DAEA-49B7-B35F-F984B13F115B}" sibTransId="{D3C5D1FD-019C-4897-86BF-82C2D810CF51}"/>
    <dgm:cxn modelId="{5AEFEA85-9C7D-4DDD-873E-F1A47E92853D}" type="presOf" srcId="{E02FA393-D3CB-49FF-B96A-EEA3EAF08528}" destId="{DB4B5929-9A66-4F62-A6AA-E112892B8084}" srcOrd="0" destOrd="1" presId="urn:microsoft.com/office/officeart/2005/8/layout/chevron2"/>
    <dgm:cxn modelId="{54D375AD-BF98-4B0D-A44C-3F2310B26A4D}" type="presOf" srcId="{10D9D24D-B0D5-4FA7-9F06-E801DC749115}" destId="{0EF35250-ACE9-4C00-ACB6-823D843410DB}" srcOrd="0" destOrd="0" presId="urn:microsoft.com/office/officeart/2005/8/layout/chevron2"/>
    <dgm:cxn modelId="{CFDEAC03-89C6-4204-9213-DC692C3D6E00}" type="presParOf" srcId="{0EF35250-ACE9-4C00-ACB6-823D843410DB}" destId="{FC742B00-0FA9-493A-B98F-CB44CE196F5E}" srcOrd="0" destOrd="0" presId="urn:microsoft.com/office/officeart/2005/8/layout/chevron2"/>
    <dgm:cxn modelId="{1925F919-A874-4640-B44C-360D09869400}" type="presParOf" srcId="{FC742B00-0FA9-493A-B98F-CB44CE196F5E}" destId="{9A5FF007-40A9-4FED-89D7-037BA666FFF9}" srcOrd="0" destOrd="0" presId="urn:microsoft.com/office/officeart/2005/8/layout/chevron2"/>
    <dgm:cxn modelId="{D294184B-6624-468D-B5AA-D1B3C290B083}" type="presParOf" srcId="{FC742B00-0FA9-493A-B98F-CB44CE196F5E}" destId="{DB4B5929-9A66-4F62-A6AA-E112892B808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D9D24D-B0D5-4FA7-9F06-E801DC749115}"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C"/>
        </a:p>
      </dgm:t>
    </dgm:pt>
    <dgm:pt modelId="{711E2DE8-B781-4A29-8B1F-37A2DFDBC336}">
      <dgm:prSet phldrT="[Texto]" custT="1"/>
      <dgm:spPr>
        <a:solidFill>
          <a:srgbClr val="FFCC66"/>
        </a:solidFill>
      </dgm:spPr>
      <dgm:t>
        <a:bodyPr/>
        <a:lstStyle/>
        <a:p>
          <a:r>
            <a:rPr lang="es-EC" sz="1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Turístico</a:t>
          </a:r>
          <a:endParaRPr lang="es-EC"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563CF2D-11FE-40A2-BF1E-CC5D4B65A762}" type="par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CCD49AC-6D90-4FDA-A6E1-4BBA2D2D4357}" type="sib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A9B35C9-BDE4-4EE5-AE27-A3D21522A7D3}">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Declarada patrimonio cultural de la humanidad por la Unesco en 1978</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38424EC-7AE9-47E3-8121-A36F101D84E3}" type="parTrans" cxnId="{514DA12F-84AF-41E5-8C78-956E14B5260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F933300-0848-4D78-ACF1-1EC51BC5999C}" type="sibTrans" cxnId="{514DA12F-84AF-41E5-8C78-956E14B5260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1B13730-A4F8-4740-B761-371A1A437849}">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Por poseer el Centro Histórico mejor conservado y el más extenso de América</a:t>
          </a:r>
        </a:p>
      </dgm:t>
    </dgm:pt>
    <dgm:pt modelId="{3E4866C5-5F7F-4DAA-9642-B6F48FE198DE}" type="parTrans" cxnId="{799D9833-DD2F-449E-AA23-CB2E717FE006}">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F1D6AB2-9DB0-42EF-A0D6-FEB631E0240B}" type="sibTrans" cxnId="{799D9833-DD2F-449E-AA23-CB2E717FE006}">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86738AC-B90F-441A-9E51-756C61B943C2}">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Sus edificaciones republicanas se mantienen como testigos vivos del legado arquitectónico de la época </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24FF609-DF96-457E-BAF8-0E4E1333F256}" type="parTrans" cxnId="{FE9E380A-6728-4469-A2D8-A566B3E2881B}">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317394F-1CE7-4E5B-8840-4C90D5265388}" type="sibTrans" cxnId="{FE9E380A-6728-4469-A2D8-A566B3E2881B}">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EF35250-ACE9-4C00-ACB6-823D843410DB}" type="pres">
      <dgm:prSet presAssocID="{10D9D24D-B0D5-4FA7-9F06-E801DC749115}" presName="linearFlow" presStyleCnt="0">
        <dgm:presLayoutVars>
          <dgm:dir/>
          <dgm:animLvl val="lvl"/>
          <dgm:resizeHandles val="exact"/>
        </dgm:presLayoutVars>
      </dgm:prSet>
      <dgm:spPr/>
      <dgm:t>
        <a:bodyPr/>
        <a:lstStyle/>
        <a:p>
          <a:endParaRPr lang="es-EC"/>
        </a:p>
      </dgm:t>
    </dgm:pt>
    <dgm:pt modelId="{FC742B00-0FA9-493A-B98F-CB44CE196F5E}" type="pres">
      <dgm:prSet presAssocID="{711E2DE8-B781-4A29-8B1F-37A2DFDBC336}" presName="composite" presStyleCnt="0"/>
      <dgm:spPr/>
    </dgm:pt>
    <dgm:pt modelId="{9A5FF007-40A9-4FED-89D7-037BA666FFF9}" type="pres">
      <dgm:prSet presAssocID="{711E2DE8-B781-4A29-8B1F-37A2DFDBC336}" presName="parentText" presStyleLbl="alignNode1" presStyleIdx="0" presStyleCnt="1" custLinFactNeighborX="-60668" custLinFactNeighborY="-31153">
        <dgm:presLayoutVars>
          <dgm:chMax val="1"/>
          <dgm:bulletEnabled val="1"/>
        </dgm:presLayoutVars>
      </dgm:prSet>
      <dgm:spPr/>
      <dgm:t>
        <a:bodyPr/>
        <a:lstStyle/>
        <a:p>
          <a:endParaRPr lang="es-EC"/>
        </a:p>
      </dgm:t>
    </dgm:pt>
    <dgm:pt modelId="{DB4B5929-9A66-4F62-A6AA-E112892B8084}" type="pres">
      <dgm:prSet presAssocID="{711E2DE8-B781-4A29-8B1F-37A2DFDBC336}" presName="descendantText" presStyleLbl="alignAcc1" presStyleIdx="0" presStyleCnt="1" custScaleY="159949">
        <dgm:presLayoutVars>
          <dgm:bulletEnabled val="1"/>
        </dgm:presLayoutVars>
      </dgm:prSet>
      <dgm:spPr/>
      <dgm:t>
        <a:bodyPr/>
        <a:lstStyle/>
        <a:p>
          <a:endParaRPr lang="es-EC"/>
        </a:p>
      </dgm:t>
    </dgm:pt>
  </dgm:ptLst>
  <dgm:cxnLst>
    <dgm:cxn modelId="{FE9E380A-6728-4469-A2D8-A566B3E2881B}" srcId="{711E2DE8-B781-4A29-8B1F-37A2DFDBC336}" destId="{A86738AC-B90F-441A-9E51-756C61B943C2}" srcOrd="2" destOrd="0" parTransId="{224FF609-DF96-457E-BAF8-0E4E1333F256}" sibTransId="{B317394F-1CE7-4E5B-8840-4C90D5265388}"/>
    <dgm:cxn modelId="{2BFAA00F-5A38-46C6-BE2F-733A5506EF12}" type="presOf" srcId="{A86738AC-B90F-441A-9E51-756C61B943C2}" destId="{DB4B5929-9A66-4F62-A6AA-E112892B8084}" srcOrd="0" destOrd="2" presId="urn:microsoft.com/office/officeart/2005/8/layout/chevron2"/>
    <dgm:cxn modelId="{514DA12F-84AF-41E5-8C78-956E14B52604}" srcId="{711E2DE8-B781-4A29-8B1F-37A2DFDBC336}" destId="{6A9B35C9-BDE4-4EE5-AE27-A3D21522A7D3}" srcOrd="0" destOrd="0" parTransId="{138424EC-7AE9-47E3-8121-A36F101D84E3}" sibTransId="{EF933300-0848-4D78-ACF1-1EC51BC5999C}"/>
    <dgm:cxn modelId="{FA816D82-EEC0-429C-B9C9-21E95D49A9E0}" type="presOf" srcId="{61B13730-A4F8-4740-B761-371A1A437849}" destId="{DB4B5929-9A66-4F62-A6AA-E112892B8084}" srcOrd="0" destOrd="1" presId="urn:microsoft.com/office/officeart/2005/8/layout/chevron2"/>
    <dgm:cxn modelId="{799D9833-DD2F-449E-AA23-CB2E717FE006}" srcId="{711E2DE8-B781-4A29-8B1F-37A2DFDBC336}" destId="{61B13730-A4F8-4740-B761-371A1A437849}" srcOrd="1" destOrd="0" parTransId="{3E4866C5-5F7F-4DAA-9642-B6F48FE198DE}" sibTransId="{0F1D6AB2-9DB0-42EF-A0D6-FEB631E0240B}"/>
    <dgm:cxn modelId="{5A333A4A-1946-49A9-B40D-677A9821D5F5}" type="presOf" srcId="{6A9B35C9-BDE4-4EE5-AE27-A3D21522A7D3}" destId="{DB4B5929-9A66-4F62-A6AA-E112892B8084}" srcOrd="0" destOrd="0" presId="urn:microsoft.com/office/officeart/2005/8/layout/chevron2"/>
    <dgm:cxn modelId="{60BAD01B-5BE3-4CDB-9F14-2E07000A0304}" type="presOf" srcId="{711E2DE8-B781-4A29-8B1F-37A2DFDBC336}" destId="{9A5FF007-40A9-4FED-89D7-037BA666FFF9}" srcOrd="0" destOrd="0" presId="urn:microsoft.com/office/officeart/2005/8/layout/chevron2"/>
    <dgm:cxn modelId="{EF198130-C067-47D0-BDA6-98C6AFA77D1C}" type="presOf" srcId="{10D9D24D-B0D5-4FA7-9F06-E801DC749115}" destId="{0EF35250-ACE9-4C00-ACB6-823D843410DB}" srcOrd="0" destOrd="0" presId="urn:microsoft.com/office/officeart/2005/8/layout/chevron2"/>
    <dgm:cxn modelId="{0546580A-937C-4569-AC58-3DFC39BD47A2}" srcId="{10D9D24D-B0D5-4FA7-9F06-E801DC749115}" destId="{711E2DE8-B781-4A29-8B1F-37A2DFDBC336}" srcOrd="0" destOrd="0" parTransId="{8563CF2D-11FE-40A2-BF1E-CC5D4B65A762}" sibTransId="{4CCD49AC-6D90-4FDA-A6E1-4BBA2D2D4357}"/>
    <dgm:cxn modelId="{F8A6F5B2-D832-4D08-9AA2-8181E550F7C5}" type="presParOf" srcId="{0EF35250-ACE9-4C00-ACB6-823D843410DB}" destId="{FC742B00-0FA9-493A-B98F-CB44CE196F5E}" srcOrd="0" destOrd="0" presId="urn:microsoft.com/office/officeart/2005/8/layout/chevron2"/>
    <dgm:cxn modelId="{ACD66D20-D98E-4A0A-9CB2-47B3B2344C35}" type="presParOf" srcId="{FC742B00-0FA9-493A-B98F-CB44CE196F5E}" destId="{9A5FF007-40A9-4FED-89D7-037BA666FFF9}" srcOrd="0" destOrd="0" presId="urn:microsoft.com/office/officeart/2005/8/layout/chevron2"/>
    <dgm:cxn modelId="{02BBE175-ADC9-4F4C-BD90-6C741A940DF5}" type="presParOf" srcId="{FC742B00-0FA9-493A-B98F-CB44CE196F5E}" destId="{DB4B5929-9A66-4F62-A6AA-E112892B80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D9D24D-B0D5-4FA7-9F06-E801DC749115}"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C"/>
        </a:p>
      </dgm:t>
    </dgm:pt>
    <dgm:pt modelId="{711E2DE8-B781-4A29-8B1F-37A2DFDBC336}">
      <dgm:prSet phldrT="[Texto]" custT="1"/>
      <dgm:spPr>
        <a:solidFill>
          <a:srgbClr val="CCFFFF"/>
        </a:solidFill>
      </dgm:spPr>
      <dgm:t>
        <a:bodyPr/>
        <a:lstStyle/>
        <a:p>
          <a:r>
            <a:rPr lang="es-EC" sz="1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Económico</a:t>
          </a:r>
          <a:endParaRPr lang="es-EC"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563CF2D-11FE-40A2-BF1E-CC5D4B65A762}" type="par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CCD49AC-6D90-4FDA-A6E1-4BBA2D2D4357}" type="sib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7FFB14F-0AAD-4911-9C7B-4901FA7CB783}">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Quito la capital económica del país, con el 25,34% del total del Valor Agregado Bruto Nacional. </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0E5FF9A-DF93-4AE6-B0B2-13577DC8ACE2}" type="parTrans" cxnId="{0F669F68-F5C1-4963-A4A2-0C65ED77DEDA}">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1CA73E1-F110-4026-A305-940411002149}" type="sibTrans" cxnId="{0F669F68-F5C1-4963-A4A2-0C65ED77DEDA}">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3B3DF8F-0269-4F73-9917-EEDCC6991B3B}">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LUAES registradas, la mayor aglomeración se concentran en el Centro Históricos.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37E54F3-6DE7-4AE2-91F5-CE8F7688BA6E}" type="parTrans" cxnId="{B1E2BE5A-F517-4610-BCB1-A75B66521FF6}">
      <dgm:prSet/>
      <dgm:spPr/>
      <dgm:t>
        <a:bodyPr/>
        <a:lstStyle/>
        <a:p>
          <a:endParaRPr lang="es-EC"/>
        </a:p>
      </dgm:t>
    </dgm:pt>
    <dgm:pt modelId="{03AAF0B3-DA38-4018-B3E0-52FE565BADC4}" type="sibTrans" cxnId="{B1E2BE5A-F517-4610-BCB1-A75B66521FF6}">
      <dgm:prSet/>
      <dgm:spPr/>
      <dgm:t>
        <a:bodyPr/>
        <a:lstStyle/>
        <a:p>
          <a:endParaRPr lang="es-EC"/>
        </a:p>
      </dgm:t>
    </dgm:pt>
    <dgm:pt modelId="{72764CF7-043E-4750-AEB0-DB619AD5D563}">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La capital está especializada en servicios en términos del conjunto nacional</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0BEAF0A-9CB4-4A65-9B20-1606ABC3C12D}" type="parTrans" cxnId="{6D7F7BB9-AE16-4994-A817-10698364FF04}">
      <dgm:prSet/>
      <dgm:spPr/>
      <dgm:t>
        <a:bodyPr/>
        <a:lstStyle/>
        <a:p>
          <a:endParaRPr lang="es-EC"/>
        </a:p>
      </dgm:t>
    </dgm:pt>
    <dgm:pt modelId="{0A89C70C-3236-46D4-953E-A2DE1A99E2DF}" type="sibTrans" cxnId="{6D7F7BB9-AE16-4994-A817-10698364FF04}">
      <dgm:prSet/>
      <dgm:spPr/>
      <dgm:t>
        <a:bodyPr/>
        <a:lstStyle/>
        <a:p>
          <a:endParaRPr lang="es-EC"/>
        </a:p>
      </dgm:t>
    </dgm:pt>
    <dgm:pt modelId="{0EF35250-ACE9-4C00-ACB6-823D843410DB}" type="pres">
      <dgm:prSet presAssocID="{10D9D24D-B0D5-4FA7-9F06-E801DC749115}" presName="linearFlow" presStyleCnt="0">
        <dgm:presLayoutVars>
          <dgm:dir/>
          <dgm:animLvl val="lvl"/>
          <dgm:resizeHandles val="exact"/>
        </dgm:presLayoutVars>
      </dgm:prSet>
      <dgm:spPr/>
      <dgm:t>
        <a:bodyPr/>
        <a:lstStyle/>
        <a:p>
          <a:endParaRPr lang="es-EC"/>
        </a:p>
      </dgm:t>
    </dgm:pt>
    <dgm:pt modelId="{FC742B00-0FA9-493A-B98F-CB44CE196F5E}" type="pres">
      <dgm:prSet presAssocID="{711E2DE8-B781-4A29-8B1F-37A2DFDBC336}" presName="composite" presStyleCnt="0"/>
      <dgm:spPr/>
    </dgm:pt>
    <dgm:pt modelId="{9A5FF007-40A9-4FED-89D7-037BA666FFF9}" type="pres">
      <dgm:prSet presAssocID="{711E2DE8-B781-4A29-8B1F-37A2DFDBC336}" presName="parentText" presStyleLbl="alignNode1" presStyleIdx="0" presStyleCnt="1">
        <dgm:presLayoutVars>
          <dgm:chMax val="1"/>
          <dgm:bulletEnabled val="1"/>
        </dgm:presLayoutVars>
      </dgm:prSet>
      <dgm:spPr/>
      <dgm:t>
        <a:bodyPr/>
        <a:lstStyle/>
        <a:p>
          <a:endParaRPr lang="es-EC"/>
        </a:p>
      </dgm:t>
    </dgm:pt>
    <dgm:pt modelId="{DB4B5929-9A66-4F62-A6AA-E112892B8084}" type="pres">
      <dgm:prSet presAssocID="{711E2DE8-B781-4A29-8B1F-37A2DFDBC336}" presName="descendantText" presStyleLbl="alignAcc1" presStyleIdx="0" presStyleCnt="1" custScaleX="98860" custScaleY="165503">
        <dgm:presLayoutVars>
          <dgm:bulletEnabled val="1"/>
        </dgm:presLayoutVars>
      </dgm:prSet>
      <dgm:spPr/>
      <dgm:t>
        <a:bodyPr/>
        <a:lstStyle/>
        <a:p>
          <a:endParaRPr lang="es-EC"/>
        </a:p>
      </dgm:t>
    </dgm:pt>
  </dgm:ptLst>
  <dgm:cxnLst>
    <dgm:cxn modelId="{14B90A48-F284-4148-9BB2-9C51F46E5CF2}" type="presOf" srcId="{93B3DF8F-0269-4F73-9917-EEDCC6991B3B}" destId="{DB4B5929-9A66-4F62-A6AA-E112892B8084}" srcOrd="0" destOrd="1" presId="urn:microsoft.com/office/officeart/2005/8/layout/chevron2"/>
    <dgm:cxn modelId="{28BE2401-E8B3-4328-AB6E-86206206CCF1}" type="presOf" srcId="{711E2DE8-B781-4A29-8B1F-37A2DFDBC336}" destId="{9A5FF007-40A9-4FED-89D7-037BA666FFF9}" srcOrd="0" destOrd="0" presId="urn:microsoft.com/office/officeart/2005/8/layout/chevron2"/>
    <dgm:cxn modelId="{B1E2BE5A-F517-4610-BCB1-A75B66521FF6}" srcId="{711E2DE8-B781-4A29-8B1F-37A2DFDBC336}" destId="{93B3DF8F-0269-4F73-9917-EEDCC6991B3B}" srcOrd="1" destOrd="0" parTransId="{F37E54F3-6DE7-4AE2-91F5-CE8F7688BA6E}" sibTransId="{03AAF0B3-DA38-4018-B3E0-52FE565BADC4}"/>
    <dgm:cxn modelId="{61338613-B691-4E66-B00C-D6F8AC7944D9}" type="presOf" srcId="{72764CF7-043E-4750-AEB0-DB619AD5D563}" destId="{DB4B5929-9A66-4F62-A6AA-E112892B8084}" srcOrd="0" destOrd="2" presId="urn:microsoft.com/office/officeart/2005/8/layout/chevron2"/>
    <dgm:cxn modelId="{0F669F68-F5C1-4963-A4A2-0C65ED77DEDA}" srcId="{711E2DE8-B781-4A29-8B1F-37A2DFDBC336}" destId="{E7FFB14F-0AAD-4911-9C7B-4901FA7CB783}" srcOrd="0" destOrd="0" parTransId="{30E5FF9A-DF93-4AE6-B0B2-13577DC8ACE2}" sibTransId="{91CA73E1-F110-4026-A305-940411002149}"/>
    <dgm:cxn modelId="{8F48AC49-7142-4C62-95E6-0F75B89395B4}" type="presOf" srcId="{10D9D24D-B0D5-4FA7-9F06-E801DC749115}" destId="{0EF35250-ACE9-4C00-ACB6-823D843410DB}" srcOrd="0" destOrd="0" presId="urn:microsoft.com/office/officeart/2005/8/layout/chevron2"/>
    <dgm:cxn modelId="{6D7F7BB9-AE16-4994-A817-10698364FF04}" srcId="{711E2DE8-B781-4A29-8B1F-37A2DFDBC336}" destId="{72764CF7-043E-4750-AEB0-DB619AD5D563}" srcOrd="2" destOrd="0" parTransId="{80BEAF0A-9CB4-4A65-9B20-1606ABC3C12D}" sibTransId="{0A89C70C-3236-46D4-953E-A2DE1A99E2DF}"/>
    <dgm:cxn modelId="{0546580A-937C-4569-AC58-3DFC39BD47A2}" srcId="{10D9D24D-B0D5-4FA7-9F06-E801DC749115}" destId="{711E2DE8-B781-4A29-8B1F-37A2DFDBC336}" srcOrd="0" destOrd="0" parTransId="{8563CF2D-11FE-40A2-BF1E-CC5D4B65A762}" sibTransId="{4CCD49AC-6D90-4FDA-A6E1-4BBA2D2D4357}"/>
    <dgm:cxn modelId="{FA29FB0E-1F96-4436-8568-8779895CF65B}" type="presOf" srcId="{E7FFB14F-0AAD-4911-9C7B-4901FA7CB783}" destId="{DB4B5929-9A66-4F62-A6AA-E112892B8084}" srcOrd="0" destOrd="0" presId="urn:microsoft.com/office/officeart/2005/8/layout/chevron2"/>
    <dgm:cxn modelId="{A16C5D36-17B5-4D35-8516-698841118FC0}" type="presParOf" srcId="{0EF35250-ACE9-4C00-ACB6-823D843410DB}" destId="{FC742B00-0FA9-493A-B98F-CB44CE196F5E}" srcOrd="0" destOrd="0" presId="urn:microsoft.com/office/officeart/2005/8/layout/chevron2"/>
    <dgm:cxn modelId="{A74DA6B0-69B5-4D8B-90BB-8F7DB0D23BDE}" type="presParOf" srcId="{FC742B00-0FA9-493A-B98F-CB44CE196F5E}" destId="{9A5FF007-40A9-4FED-89D7-037BA666FFF9}" srcOrd="0" destOrd="0" presId="urn:microsoft.com/office/officeart/2005/8/layout/chevron2"/>
    <dgm:cxn modelId="{59199708-9F55-471B-9841-8077DA1D9173}" type="presParOf" srcId="{FC742B00-0FA9-493A-B98F-CB44CE196F5E}" destId="{DB4B5929-9A66-4F62-A6AA-E112892B808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D2042B-14F3-4F48-8408-0C81CCD5964D}" type="doc">
      <dgm:prSet loTypeId="urn:microsoft.com/office/officeart/2005/8/layout/process2" loCatId="process" qsTypeId="urn:microsoft.com/office/officeart/2005/8/quickstyle/simple1" qsCatId="simple" csTypeId="urn:microsoft.com/office/officeart/2005/8/colors/colorful4" csCatId="colorful" phldr="1"/>
      <dgm:spPr/>
    </dgm:pt>
    <dgm:pt modelId="{5C4AFCEA-32CC-47FC-B904-AF543714A4D6}">
      <dgm:prSet phldrT="[Texto]" custT="1"/>
      <dgm:spPr/>
      <dgm:t>
        <a:bodyPr/>
        <a:lstStyle/>
        <a:p>
          <a:r>
            <a:rPr lang="es-EC" sz="1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Instrumento</a:t>
          </a:r>
          <a:endParaRPr lang="es-EC" sz="1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797A121-5E4A-44C6-BBFF-08633E651237}" type="parTrans" cxnId="{97D06AEB-FDED-489B-B5BC-8474D6644E58}">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EB88878-EB1C-4C44-940A-FAC4ABC1D9AA}" type="sibTrans" cxnId="{97D06AEB-FDED-489B-B5BC-8474D6644E58}">
      <dgm:prSet custT="1"/>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1A7D625-A81D-4C5D-B0BC-6A16EF9033D2}">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encuestas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22FCF36-D4E8-4C84-A20F-AC1497E46DE6}" type="parTrans" cxnId="{5C3E0FDA-ABEC-4A22-84FA-DAE2CDF8015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C887B24-F346-4359-BF49-3FBFBE3B26FB}" type="sibTrans" cxnId="{5C3E0FDA-ABEC-4A22-84FA-DAE2CDF8015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120C0FD-6BE7-4F5D-90FC-65D1B5A44AF9}">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bibliografía</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AB3403B-8429-4488-A1D9-93F7665BF76D}" type="parTrans" cxnId="{97783AFD-56E5-409D-91B2-CEA047055ADD}">
      <dgm:prSet/>
      <dgm:spPr/>
      <dgm:t>
        <a:bodyPr/>
        <a:lstStyle/>
        <a:p>
          <a:endParaRPr lang="es-EC"/>
        </a:p>
      </dgm:t>
    </dgm:pt>
    <dgm:pt modelId="{3D6070E3-E99E-47FE-81E3-7C7789B635A8}" type="sibTrans" cxnId="{97783AFD-56E5-409D-91B2-CEA047055ADD}">
      <dgm:prSet/>
      <dgm:spPr/>
      <dgm:t>
        <a:bodyPr/>
        <a:lstStyle/>
        <a:p>
          <a:endParaRPr lang="es-EC"/>
        </a:p>
      </dgm:t>
    </dgm:pt>
    <dgm:pt modelId="{AC1922E1-A054-4EA9-A241-75F61238A4B5}" type="pres">
      <dgm:prSet presAssocID="{FBD2042B-14F3-4F48-8408-0C81CCD5964D}" presName="linearFlow" presStyleCnt="0">
        <dgm:presLayoutVars>
          <dgm:resizeHandles val="exact"/>
        </dgm:presLayoutVars>
      </dgm:prSet>
      <dgm:spPr/>
    </dgm:pt>
    <dgm:pt modelId="{FA0EEAAE-9769-4A81-8F75-F6A7F3FC7814}" type="pres">
      <dgm:prSet presAssocID="{5C4AFCEA-32CC-47FC-B904-AF543714A4D6}" presName="node" presStyleLbl="node1" presStyleIdx="0" presStyleCnt="3">
        <dgm:presLayoutVars>
          <dgm:bulletEnabled val="1"/>
        </dgm:presLayoutVars>
      </dgm:prSet>
      <dgm:spPr/>
      <dgm:t>
        <a:bodyPr/>
        <a:lstStyle/>
        <a:p>
          <a:endParaRPr lang="es-EC"/>
        </a:p>
      </dgm:t>
    </dgm:pt>
    <dgm:pt modelId="{10DC8653-D32F-4D78-9C38-A2C9953B3D8A}" type="pres">
      <dgm:prSet presAssocID="{EEB88878-EB1C-4C44-940A-FAC4ABC1D9AA}" presName="sibTrans" presStyleLbl="sibTrans2D1" presStyleIdx="0" presStyleCnt="2"/>
      <dgm:spPr/>
      <dgm:t>
        <a:bodyPr/>
        <a:lstStyle/>
        <a:p>
          <a:endParaRPr lang="es-EC"/>
        </a:p>
      </dgm:t>
    </dgm:pt>
    <dgm:pt modelId="{CBA1D4BD-245C-40D1-ABFF-9B9695939289}" type="pres">
      <dgm:prSet presAssocID="{EEB88878-EB1C-4C44-940A-FAC4ABC1D9AA}" presName="connectorText" presStyleLbl="sibTrans2D1" presStyleIdx="0" presStyleCnt="2"/>
      <dgm:spPr/>
      <dgm:t>
        <a:bodyPr/>
        <a:lstStyle/>
        <a:p>
          <a:endParaRPr lang="es-EC"/>
        </a:p>
      </dgm:t>
    </dgm:pt>
    <dgm:pt modelId="{F7B0679C-5AE3-4061-A617-F672C632CEB8}" type="pres">
      <dgm:prSet presAssocID="{D1A7D625-A81D-4C5D-B0BC-6A16EF9033D2}" presName="node" presStyleLbl="node1" presStyleIdx="1" presStyleCnt="3">
        <dgm:presLayoutVars>
          <dgm:bulletEnabled val="1"/>
        </dgm:presLayoutVars>
      </dgm:prSet>
      <dgm:spPr/>
      <dgm:t>
        <a:bodyPr/>
        <a:lstStyle/>
        <a:p>
          <a:endParaRPr lang="es-EC"/>
        </a:p>
      </dgm:t>
    </dgm:pt>
    <dgm:pt modelId="{D9D29A57-4A9D-4C59-91A8-BA877E8CB8AD}" type="pres">
      <dgm:prSet presAssocID="{DC887B24-F346-4359-BF49-3FBFBE3B26FB}" presName="sibTrans" presStyleLbl="sibTrans2D1" presStyleIdx="1" presStyleCnt="2"/>
      <dgm:spPr/>
      <dgm:t>
        <a:bodyPr/>
        <a:lstStyle/>
        <a:p>
          <a:endParaRPr lang="es-EC"/>
        </a:p>
      </dgm:t>
    </dgm:pt>
    <dgm:pt modelId="{CCF2F87F-F665-4A9B-A5D5-E418EE2C61A3}" type="pres">
      <dgm:prSet presAssocID="{DC887B24-F346-4359-BF49-3FBFBE3B26FB}" presName="connectorText" presStyleLbl="sibTrans2D1" presStyleIdx="1" presStyleCnt="2"/>
      <dgm:spPr/>
      <dgm:t>
        <a:bodyPr/>
        <a:lstStyle/>
        <a:p>
          <a:endParaRPr lang="es-EC"/>
        </a:p>
      </dgm:t>
    </dgm:pt>
    <dgm:pt modelId="{4792E505-BFBD-4FA2-9BE0-B77C990BE2D5}" type="pres">
      <dgm:prSet presAssocID="{6120C0FD-6BE7-4F5D-90FC-65D1B5A44AF9}" presName="node" presStyleLbl="node1" presStyleIdx="2" presStyleCnt="3">
        <dgm:presLayoutVars>
          <dgm:bulletEnabled val="1"/>
        </dgm:presLayoutVars>
      </dgm:prSet>
      <dgm:spPr/>
      <dgm:t>
        <a:bodyPr/>
        <a:lstStyle/>
        <a:p>
          <a:endParaRPr lang="es-EC"/>
        </a:p>
      </dgm:t>
    </dgm:pt>
  </dgm:ptLst>
  <dgm:cxnLst>
    <dgm:cxn modelId="{777DD5CC-8667-488C-90B3-BB395E1F6E21}" type="presOf" srcId="{FBD2042B-14F3-4F48-8408-0C81CCD5964D}" destId="{AC1922E1-A054-4EA9-A241-75F61238A4B5}" srcOrd="0" destOrd="0" presId="urn:microsoft.com/office/officeart/2005/8/layout/process2"/>
    <dgm:cxn modelId="{42C6618A-1940-45C9-81F9-E2D75B8C8FF5}" type="presOf" srcId="{DC887B24-F346-4359-BF49-3FBFBE3B26FB}" destId="{CCF2F87F-F665-4A9B-A5D5-E418EE2C61A3}" srcOrd="1" destOrd="0" presId="urn:microsoft.com/office/officeart/2005/8/layout/process2"/>
    <dgm:cxn modelId="{97D06AEB-FDED-489B-B5BC-8474D6644E58}" srcId="{FBD2042B-14F3-4F48-8408-0C81CCD5964D}" destId="{5C4AFCEA-32CC-47FC-B904-AF543714A4D6}" srcOrd="0" destOrd="0" parTransId="{B797A121-5E4A-44C6-BBFF-08633E651237}" sibTransId="{EEB88878-EB1C-4C44-940A-FAC4ABC1D9AA}"/>
    <dgm:cxn modelId="{97783AFD-56E5-409D-91B2-CEA047055ADD}" srcId="{FBD2042B-14F3-4F48-8408-0C81CCD5964D}" destId="{6120C0FD-6BE7-4F5D-90FC-65D1B5A44AF9}" srcOrd="2" destOrd="0" parTransId="{3AB3403B-8429-4488-A1D9-93F7665BF76D}" sibTransId="{3D6070E3-E99E-47FE-81E3-7C7789B635A8}"/>
    <dgm:cxn modelId="{7CD5B873-DDCA-44F3-A8D8-6D89C498284C}" type="presOf" srcId="{EEB88878-EB1C-4C44-940A-FAC4ABC1D9AA}" destId="{10DC8653-D32F-4D78-9C38-A2C9953B3D8A}" srcOrd="0" destOrd="0" presId="urn:microsoft.com/office/officeart/2005/8/layout/process2"/>
    <dgm:cxn modelId="{5E7CB246-A2D1-4D74-AC68-7D062A017282}" type="presOf" srcId="{5C4AFCEA-32CC-47FC-B904-AF543714A4D6}" destId="{FA0EEAAE-9769-4A81-8F75-F6A7F3FC7814}" srcOrd="0" destOrd="0" presId="urn:microsoft.com/office/officeart/2005/8/layout/process2"/>
    <dgm:cxn modelId="{DBD71AFB-B035-4E19-B34D-4B598849BAA1}" type="presOf" srcId="{EEB88878-EB1C-4C44-940A-FAC4ABC1D9AA}" destId="{CBA1D4BD-245C-40D1-ABFF-9B9695939289}" srcOrd="1" destOrd="0" presId="urn:microsoft.com/office/officeart/2005/8/layout/process2"/>
    <dgm:cxn modelId="{48BBB439-585A-4C1D-91D4-942B8E2C4DC4}" type="presOf" srcId="{6120C0FD-6BE7-4F5D-90FC-65D1B5A44AF9}" destId="{4792E505-BFBD-4FA2-9BE0-B77C990BE2D5}" srcOrd="0" destOrd="0" presId="urn:microsoft.com/office/officeart/2005/8/layout/process2"/>
    <dgm:cxn modelId="{5C3E0FDA-ABEC-4A22-84FA-DAE2CDF80152}" srcId="{FBD2042B-14F3-4F48-8408-0C81CCD5964D}" destId="{D1A7D625-A81D-4C5D-B0BC-6A16EF9033D2}" srcOrd="1" destOrd="0" parTransId="{022FCF36-D4E8-4C84-A20F-AC1497E46DE6}" sibTransId="{DC887B24-F346-4359-BF49-3FBFBE3B26FB}"/>
    <dgm:cxn modelId="{8FB1AF8D-BC79-4FA5-8EA5-F3DA88BE7346}" type="presOf" srcId="{D1A7D625-A81D-4C5D-B0BC-6A16EF9033D2}" destId="{F7B0679C-5AE3-4061-A617-F672C632CEB8}" srcOrd="0" destOrd="0" presId="urn:microsoft.com/office/officeart/2005/8/layout/process2"/>
    <dgm:cxn modelId="{E9C9E6DE-DDB7-4636-A985-092F01DA1F1F}" type="presOf" srcId="{DC887B24-F346-4359-BF49-3FBFBE3B26FB}" destId="{D9D29A57-4A9D-4C59-91A8-BA877E8CB8AD}" srcOrd="0" destOrd="0" presId="urn:microsoft.com/office/officeart/2005/8/layout/process2"/>
    <dgm:cxn modelId="{38CE5436-486E-4A07-B34B-A2CC951BCA16}" type="presParOf" srcId="{AC1922E1-A054-4EA9-A241-75F61238A4B5}" destId="{FA0EEAAE-9769-4A81-8F75-F6A7F3FC7814}" srcOrd="0" destOrd="0" presId="urn:microsoft.com/office/officeart/2005/8/layout/process2"/>
    <dgm:cxn modelId="{335B45E4-63FA-49A9-928E-2D4E4E7CA45C}" type="presParOf" srcId="{AC1922E1-A054-4EA9-A241-75F61238A4B5}" destId="{10DC8653-D32F-4D78-9C38-A2C9953B3D8A}" srcOrd="1" destOrd="0" presId="urn:microsoft.com/office/officeart/2005/8/layout/process2"/>
    <dgm:cxn modelId="{F973D1BD-4BCF-4813-873B-C6BBF44BFE2D}" type="presParOf" srcId="{10DC8653-D32F-4D78-9C38-A2C9953B3D8A}" destId="{CBA1D4BD-245C-40D1-ABFF-9B9695939289}" srcOrd="0" destOrd="0" presId="urn:microsoft.com/office/officeart/2005/8/layout/process2"/>
    <dgm:cxn modelId="{3CAC94A2-C4FA-4EB4-8D7B-C8487345D29A}" type="presParOf" srcId="{AC1922E1-A054-4EA9-A241-75F61238A4B5}" destId="{F7B0679C-5AE3-4061-A617-F672C632CEB8}" srcOrd="2" destOrd="0" presId="urn:microsoft.com/office/officeart/2005/8/layout/process2"/>
    <dgm:cxn modelId="{D52835CB-07F3-48E8-88A2-0D87AF383288}" type="presParOf" srcId="{AC1922E1-A054-4EA9-A241-75F61238A4B5}" destId="{D9D29A57-4A9D-4C59-91A8-BA877E8CB8AD}" srcOrd="3" destOrd="0" presId="urn:microsoft.com/office/officeart/2005/8/layout/process2"/>
    <dgm:cxn modelId="{6BB8D96A-313A-4115-AB04-778D17711A17}" type="presParOf" srcId="{D9D29A57-4A9D-4C59-91A8-BA877E8CB8AD}" destId="{CCF2F87F-F665-4A9B-A5D5-E418EE2C61A3}" srcOrd="0" destOrd="0" presId="urn:microsoft.com/office/officeart/2005/8/layout/process2"/>
    <dgm:cxn modelId="{E9A5627A-774C-4279-AADF-838B9D385EEF}" type="presParOf" srcId="{AC1922E1-A054-4EA9-A241-75F61238A4B5}" destId="{4792E505-BFBD-4FA2-9BE0-B77C990BE2D5}"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5412AA-2300-4EFF-A816-AA214F2E360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DDC15F4E-E38F-4CFB-AE3C-A53CF68345A4}">
      <dgm:prSet phldrT="[Texto]" custT="1"/>
      <dgm:spPr/>
      <dgm:t>
        <a:bodyPr/>
        <a:lstStyle/>
        <a:p>
          <a:r>
            <a:rPr lang="es-ES"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La razón de la ventaja competitiva es generar el valor de una industria, empresa o compañía.</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616804C-BE56-4E86-8B30-B31189B27222}" type="parTrans" cxnId="{A60C0115-6486-44C3-A773-BCE1DB481A0C}">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C9D8B73-607C-481F-B1F1-E37973D899C1}" type="sibTrans" cxnId="{A60C0115-6486-44C3-A773-BCE1DB481A0C}">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33F4C6B-22F8-41A7-A86D-2804661D9227}">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Para que una empresa genere valor se orienta en el desarrollo de estrategias que se enfoquen en la ventaja ante otras empresas.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26D2C04-2125-48B3-B167-196868F4A0C9}" type="parTrans" cxnId="{23BB978C-01E9-4690-AD2B-FD5674DF050B}">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CC4F634-31AF-4F78-8C1A-D99D83987FD5}" type="sibTrans" cxnId="{23BB978C-01E9-4690-AD2B-FD5674DF050B}">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8DC26B1-763C-47C8-8D93-7A47698E5903}">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La diferenciación distingue del resto de la oferta de sus competidores, logrando así tener una estrategia en liderazgo y conseguir un buen resultado en el mercado.</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BB41160-EAA3-43C4-8F84-9F27836DF1BA}" type="parTrans" cxnId="{90800DD3-850C-42E2-9147-5915CC2DCFAA}">
      <dgm:prSet/>
      <dgm:spPr/>
      <dgm:t>
        <a:bodyPr/>
        <a:lstStyle/>
        <a:p>
          <a:endParaRPr lang="es-EC" sz="1600"/>
        </a:p>
      </dgm:t>
    </dgm:pt>
    <dgm:pt modelId="{A02A1597-B82C-486C-B1BE-0E0794EDBA9E}" type="sibTrans" cxnId="{90800DD3-850C-42E2-9147-5915CC2DCFAA}">
      <dgm:prSet/>
      <dgm:spPr/>
      <dgm:t>
        <a:bodyPr/>
        <a:lstStyle/>
        <a:p>
          <a:endParaRPr lang="es-EC" sz="1600"/>
        </a:p>
      </dgm:t>
    </dgm:pt>
    <dgm:pt modelId="{7825E856-E6A6-40EA-A954-53E834D26B7E}" type="pres">
      <dgm:prSet presAssocID="{435412AA-2300-4EFF-A816-AA214F2E360D}" presName="Name0" presStyleCnt="0">
        <dgm:presLayoutVars>
          <dgm:chMax val="7"/>
          <dgm:chPref val="7"/>
          <dgm:dir/>
        </dgm:presLayoutVars>
      </dgm:prSet>
      <dgm:spPr/>
      <dgm:t>
        <a:bodyPr/>
        <a:lstStyle/>
        <a:p>
          <a:endParaRPr lang="es-EC"/>
        </a:p>
      </dgm:t>
    </dgm:pt>
    <dgm:pt modelId="{DD097910-2F60-4703-B010-3D8238AAF229}" type="pres">
      <dgm:prSet presAssocID="{435412AA-2300-4EFF-A816-AA214F2E360D}" presName="Name1" presStyleCnt="0"/>
      <dgm:spPr/>
    </dgm:pt>
    <dgm:pt modelId="{83080310-C00E-4CA4-B841-FD30BF3444F6}" type="pres">
      <dgm:prSet presAssocID="{435412AA-2300-4EFF-A816-AA214F2E360D}" presName="cycle" presStyleCnt="0"/>
      <dgm:spPr/>
    </dgm:pt>
    <dgm:pt modelId="{AB1AD644-1D72-44CB-86CC-474E03EB497E}" type="pres">
      <dgm:prSet presAssocID="{435412AA-2300-4EFF-A816-AA214F2E360D}" presName="srcNode" presStyleLbl="node1" presStyleIdx="0" presStyleCnt="3"/>
      <dgm:spPr/>
    </dgm:pt>
    <dgm:pt modelId="{D768DFEF-5AAE-4BDC-B02C-0CFD29976259}" type="pres">
      <dgm:prSet presAssocID="{435412AA-2300-4EFF-A816-AA214F2E360D}" presName="conn" presStyleLbl="parChTrans1D2" presStyleIdx="0" presStyleCnt="1"/>
      <dgm:spPr/>
      <dgm:t>
        <a:bodyPr/>
        <a:lstStyle/>
        <a:p>
          <a:endParaRPr lang="es-EC"/>
        </a:p>
      </dgm:t>
    </dgm:pt>
    <dgm:pt modelId="{09A12E91-DC58-48C9-BC51-7A7617C4F946}" type="pres">
      <dgm:prSet presAssocID="{435412AA-2300-4EFF-A816-AA214F2E360D}" presName="extraNode" presStyleLbl="node1" presStyleIdx="0" presStyleCnt="3"/>
      <dgm:spPr/>
    </dgm:pt>
    <dgm:pt modelId="{AE0DC6EF-60DB-47AA-8669-7756ED48EBCE}" type="pres">
      <dgm:prSet presAssocID="{435412AA-2300-4EFF-A816-AA214F2E360D}" presName="dstNode" presStyleLbl="node1" presStyleIdx="0" presStyleCnt="3"/>
      <dgm:spPr/>
    </dgm:pt>
    <dgm:pt modelId="{F5A99233-A7D4-4EFF-8C2C-5163A6F08EAE}" type="pres">
      <dgm:prSet presAssocID="{DDC15F4E-E38F-4CFB-AE3C-A53CF68345A4}" presName="text_1" presStyleLbl="node1" presStyleIdx="0" presStyleCnt="3">
        <dgm:presLayoutVars>
          <dgm:bulletEnabled val="1"/>
        </dgm:presLayoutVars>
      </dgm:prSet>
      <dgm:spPr/>
      <dgm:t>
        <a:bodyPr/>
        <a:lstStyle/>
        <a:p>
          <a:endParaRPr lang="es-EC"/>
        </a:p>
      </dgm:t>
    </dgm:pt>
    <dgm:pt modelId="{8CA0C8E9-A7E7-49C0-89BB-A9929A987838}" type="pres">
      <dgm:prSet presAssocID="{DDC15F4E-E38F-4CFB-AE3C-A53CF68345A4}" presName="accent_1" presStyleCnt="0"/>
      <dgm:spPr/>
    </dgm:pt>
    <dgm:pt modelId="{52DDB8C9-47D5-47ED-A741-C907426318AB}" type="pres">
      <dgm:prSet presAssocID="{DDC15F4E-E38F-4CFB-AE3C-A53CF68345A4}" presName="accentRepeatNode" presStyleLbl="solidFgAcc1" presStyleIdx="0" presStyleCnt="3"/>
      <dgm:spPr/>
    </dgm:pt>
    <dgm:pt modelId="{B54DD82A-CC59-4D30-9171-F9DA88EB5F4E}" type="pres">
      <dgm:prSet presAssocID="{033F4C6B-22F8-41A7-A86D-2804661D9227}" presName="text_2" presStyleLbl="node1" presStyleIdx="1" presStyleCnt="3" custScaleY="107929">
        <dgm:presLayoutVars>
          <dgm:bulletEnabled val="1"/>
        </dgm:presLayoutVars>
      </dgm:prSet>
      <dgm:spPr/>
      <dgm:t>
        <a:bodyPr/>
        <a:lstStyle/>
        <a:p>
          <a:endParaRPr lang="es-EC"/>
        </a:p>
      </dgm:t>
    </dgm:pt>
    <dgm:pt modelId="{EB5B6D2E-10CB-4126-89B0-0C96CA226EB0}" type="pres">
      <dgm:prSet presAssocID="{033F4C6B-22F8-41A7-A86D-2804661D9227}" presName="accent_2" presStyleCnt="0"/>
      <dgm:spPr/>
    </dgm:pt>
    <dgm:pt modelId="{487EEADA-24A8-491A-A3B0-2694A6D921D2}" type="pres">
      <dgm:prSet presAssocID="{033F4C6B-22F8-41A7-A86D-2804661D9227}" presName="accentRepeatNode" presStyleLbl="solidFgAcc1" presStyleIdx="1" presStyleCnt="3"/>
      <dgm:spPr/>
    </dgm:pt>
    <dgm:pt modelId="{F1DB2CDC-FB4F-4BC9-A619-EFF256114760}" type="pres">
      <dgm:prSet presAssocID="{A8DC26B1-763C-47C8-8D93-7A47698E5903}" presName="text_3" presStyleLbl="node1" presStyleIdx="2" presStyleCnt="3" custScaleY="136998">
        <dgm:presLayoutVars>
          <dgm:bulletEnabled val="1"/>
        </dgm:presLayoutVars>
      </dgm:prSet>
      <dgm:spPr/>
      <dgm:t>
        <a:bodyPr/>
        <a:lstStyle/>
        <a:p>
          <a:endParaRPr lang="es-EC"/>
        </a:p>
      </dgm:t>
    </dgm:pt>
    <dgm:pt modelId="{B53C6522-AE75-4B3C-91AF-29F5F9F94AAB}" type="pres">
      <dgm:prSet presAssocID="{A8DC26B1-763C-47C8-8D93-7A47698E5903}" presName="accent_3" presStyleCnt="0"/>
      <dgm:spPr/>
    </dgm:pt>
    <dgm:pt modelId="{DB303749-E3BE-44BB-B38B-25DAB546B455}" type="pres">
      <dgm:prSet presAssocID="{A8DC26B1-763C-47C8-8D93-7A47698E5903}" presName="accentRepeatNode" presStyleLbl="solidFgAcc1" presStyleIdx="2" presStyleCnt="3"/>
      <dgm:spPr/>
    </dgm:pt>
  </dgm:ptLst>
  <dgm:cxnLst>
    <dgm:cxn modelId="{B2623F6A-C4F0-42A2-B3C9-7D038C360F7F}" type="presOf" srcId="{435412AA-2300-4EFF-A816-AA214F2E360D}" destId="{7825E856-E6A6-40EA-A954-53E834D26B7E}" srcOrd="0" destOrd="0" presId="urn:microsoft.com/office/officeart/2008/layout/VerticalCurvedList"/>
    <dgm:cxn modelId="{23BB978C-01E9-4690-AD2B-FD5674DF050B}" srcId="{435412AA-2300-4EFF-A816-AA214F2E360D}" destId="{033F4C6B-22F8-41A7-A86D-2804661D9227}" srcOrd="1" destOrd="0" parTransId="{A26D2C04-2125-48B3-B167-196868F4A0C9}" sibTransId="{7CC4F634-31AF-4F78-8C1A-D99D83987FD5}"/>
    <dgm:cxn modelId="{A60C0115-6486-44C3-A773-BCE1DB481A0C}" srcId="{435412AA-2300-4EFF-A816-AA214F2E360D}" destId="{DDC15F4E-E38F-4CFB-AE3C-A53CF68345A4}" srcOrd="0" destOrd="0" parTransId="{D616804C-BE56-4E86-8B30-B31189B27222}" sibTransId="{6C9D8B73-607C-481F-B1F1-E37973D899C1}"/>
    <dgm:cxn modelId="{CF7DD927-3FDA-4524-90EF-0CA9093FF270}" type="presOf" srcId="{A8DC26B1-763C-47C8-8D93-7A47698E5903}" destId="{F1DB2CDC-FB4F-4BC9-A619-EFF256114760}" srcOrd="0" destOrd="0" presId="urn:microsoft.com/office/officeart/2008/layout/VerticalCurvedList"/>
    <dgm:cxn modelId="{8AA56ECF-4464-48C8-AD53-C5976921B267}" type="presOf" srcId="{6C9D8B73-607C-481F-B1F1-E37973D899C1}" destId="{D768DFEF-5AAE-4BDC-B02C-0CFD29976259}" srcOrd="0" destOrd="0" presId="urn:microsoft.com/office/officeart/2008/layout/VerticalCurvedList"/>
    <dgm:cxn modelId="{22267FB6-0264-46E7-8B45-B91697516C6E}" type="presOf" srcId="{033F4C6B-22F8-41A7-A86D-2804661D9227}" destId="{B54DD82A-CC59-4D30-9171-F9DA88EB5F4E}" srcOrd="0" destOrd="0" presId="urn:microsoft.com/office/officeart/2008/layout/VerticalCurvedList"/>
    <dgm:cxn modelId="{90800DD3-850C-42E2-9147-5915CC2DCFAA}" srcId="{435412AA-2300-4EFF-A816-AA214F2E360D}" destId="{A8DC26B1-763C-47C8-8D93-7A47698E5903}" srcOrd="2" destOrd="0" parTransId="{4BB41160-EAA3-43C4-8F84-9F27836DF1BA}" sibTransId="{A02A1597-B82C-486C-B1BE-0E0794EDBA9E}"/>
    <dgm:cxn modelId="{0295B7DD-E4FB-4EC7-B905-B830BC9EB9AC}" type="presOf" srcId="{DDC15F4E-E38F-4CFB-AE3C-A53CF68345A4}" destId="{F5A99233-A7D4-4EFF-8C2C-5163A6F08EAE}" srcOrd="0" destOrd="0" presId="urn:microsoft.com/office/officeart/2008/layout/VerticalCurvedList"/>
    <dgm:cxn modelId="{B2A6CD06-EF7F-4DBF-98A0-FD4144335876}" type="presParOf" srcId="{7825E856-E6A6-40EA-A954-53E834D26B7E}" destId="{DD097910-2F60-4703-B010-3D8238AAF229}" srcOrd="0" destOrd="0" presId="urn:microsoft.com/office/officeart/2008/layout/VerticalCurvedList"/>
    <dgm:cxn modelId="{B50D8866-97F5-4F7F-8CD2-C8DD116E3600}" type="presParOf" srcId="{DD097910-2F60-4703-B010-3D8238AAF229}" destId="{83080310-C00E-4CA4-B841-FD30BF3444F6}" srcOrd="0" destOrd="0" presId="urn:microsoft.com/office/officeart/2008/layout/VerticalCurvedList"/>
    <dgm:cxn modelId="{3DA2153D-1CA4-4C78-8C7D-163974F96FC6}" type="presParOf" srcId="{83080310-C00E-4CA4-B841-FD30BF3444F6}" destId="{AB1AD644-1D72-44CB-86CC-474E03EB497E}" srcOrd="0" destOrd="0" presId="urn:microsoft.com/office/officeart/2008/layout/VerticalCurvedList"/>
    <dgm:cxn modelId="{29007DC3-D2F4-4142-B622-5DBEC728FF0B}" type="presParOf" srcId="{83080310-C00E-4CA4-B841-FD30BF3444F6}" destId="{D768DFEF-5AAE-4BDC-B02C-0CFD29976259}" srcOrd="1" destOrd="0" presId="urn:microsoft.com/office/officeart/2008/layout/VerticalCurvedList"/>
    <dgm:cxn modelId="{BE912CED-700C-4D77-8F7A-2DF1C08D4CAB}" type="presParOf" srcId="{83080310-C00E-4CA4-B841-FD30BF3444F6}" destId="{09A12E91-DC58-48C9-BC51-7A7617C4F946}" srcOrd="2" destOrd="0" presId="urn:microsoft.com/office/officeart/2008/layout/VerticalCurvedList"/>
    <dgm:cxn modelId="{9790E060-6C77-4183-8B5B-66FBFCB203E9}" type="presParOf" srcId="{83080310-C00E-4CA4-B841-FD30BF3444F6}" destId="{AE0DC6EF-60DB-47AA-8669-7756ED48EBCE}" srcOrd="3" destOrd="0" presId="urn:microsoft.com/office/officeart/2008/layout/VerticalCurvedList"/>
    <dgm:cxn modelId="{E59852A4-E473-49A2-A015-AA95A7510A0B}" type="presParOf" srcId="{DD097910-2F60-4703-B010-3D8238AAF229}" destId="{F5A99233-A7D4-4EFF-8C2C-5163A6F08EAE}" srcOrd="1" destOrd="0" presId="urn:microsoft.com/office/officeart/2008/layout/VerticalCurvedList"/>
    <dgm:cxn modelId="{190B952C-638A-410C-8446-394A2EEFAFC6}" type="presParOf" srcId="{DD097910-2F60-4703-B010-3D8238AAF229}" destId="{8CA0C8E9-A7E7-49C0-89BB-A9929A987838}" srcOrd="2" destOrd="0" presId="urn:microsoft.com/office/officeart/2008/layout/VerticalCurvedList"/>
    <dgm:cxn modelId="{71B9DB00-D65B-481D-BB4C-156A373FED84}" type="presParOf" srcId="{8CA0C8E9-A7E7-49C0-89BB-A9929A987838}" destId="{52DDB8C9-47D5-47ED-A741-C907426318AB}" srcOrd="0" destOrd="0" presId="urn:microsoft.com/office/officeart/2008/layout/VerticalCurvedList"/>
    <dgm:cxn modelId="{BBA80DC5-EA11-46AA-96BA-638016B5B885}" type="presParOf" srcId="{DD097910-2F60-4703-B010-3D8238AAF229}" destId="{B54DD82A-CC59-4D30-9171-F9DA88EB5F4E}" srcOrd="3" destOrd="0" presId="urn:microsoft.com/office/officeart/2008/layout/VerticalCurvedList"/>
    <dgm:cxn modelId="{62A2959E-FF45-42FC-830B-9229CCAE209C}" type="presParOf" srcId="{DD097910-2F60-4703-B010-3D8238AAF229}" destId="{EB5B6D2E-10CB-4126-89B0-0C96CA226EB0}" srcOrd="4" destOrd="0" presId="urn:microsoft.com/office/officeart/2008/layout/VerticalCurvedList"/>
    <dgm:cxn modelId="{799DCCF5-DF60-44DB-8D66-017F6AE768BF}" type="presParOf" srcId="{EB5B6D2E-10CB-4126-89B0-0C96CA226EB0}" destId="{487EEADA-24A8-491A-A3B0-2694A6D921D2}" srcOrd="0" destOrd="0" presId="urn:microsoft.com/office/officeart/2008/layout/VerticalCurvedList"/>
    <dgm:cxn modelId="{5CF9440C-5EE2-492C-B0DE-965E9AE4B914}" type="presParOf" srcId="{DD097910-2F60-4703-B010-3D8238AAF229}" destId="{F1DB2CDC-FB4F-4BC9-A619-EFF256114760}" srcOrd="5" destOrd="0" presId="urn:microsoft.com/office/officeart/2008/layout/VerticalCurvedList"/>
    <dgm:cxn modelId="{9FA1810A-52DB-4EDA-8CF2-0E7DF7C46B3D}" type="presParOf" srcId="{DD097910-2F60-4703-B010-3D8238AAF229}" destId="{B53C6522-AE75-4B3C-91AF-29F5F9F94AAB}" srcOrd="6" destOrd="0" presId="urn:microsoft.com/office/officeart/2008/layout/VerticalCurvedList"/>
    <dgm:cxn modelId="{3934485A-E872-4E25-8B5F-4E9100C0A31C}" type="presParOf" srcId="{B53C6522-AE75-4B3C-91AF-29F5F9F94AAB}" destId="{DB303749-E3BE-44BB-B38B-25DAB546B4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0CAA1-D2A2-4B26-A348-B371D312743C}" type="doc">
      <dgm:prSet loTypeId="urn:microsoft.com/office/officeart/2005/8/layout/vProcess5" loCatId="process" qsTypeId="urn:microsoft.com/office/officeart/2005/8/quickstyle/3d2" qsCatId="3D" csTypeId="urn:microsoft.com/office/officeart/2005/8/colors/colorful3" csCatId="colorful" phldr="1"/>
      <dgm:spPr/>
      <dgm:t>
        <a:bodyPr/>
        <a:lstStyle/>
        <a:p>
          <a:endParaRPr lang="es-EC"/>
        </a:p>
      </dgm:t>
    </dgm:pt>
    <dgm:pt modelId="{0245A9CF-D65B-45F7-BD3B-9AD3F03947C2}">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El destino debe crear e integrar productos de valor añadido, con el mantenimiento de los recursos, ubicación y posición del mercado de referencia con respecto a otros destinos. (Alcocer, 2013).</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90FF573-CA89-4F7A-87FC-DB37DE50E8B8}" type="parTrans" cxnId="{750F8E84-AF81-4542-B08F-4895B4A97FE8}">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D8B02AB-CAAA-44B5-9B4A-13295EC55A66}" type="sibTrans" cxnId="{750F8E84-AF81-4542-B08F-4895B4A97FE8}">
      <dgm:prSet custT="1"/>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4A28817-CD88-4C5B-B183-BDE14C626F6E}">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 determina ofreciendo una experiencia integrada a los turistas al integrar tanto productos como servicio turísticos con el propósito de satisfacer la necesidades y requerimientos de los turistas. (Servicio Nacional de Turismo - SERNATUR, 2018).</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8ACDA2B-57BB-4439-843B-556493495CE6}" type="parTrans" cxnId="{85A546BD-2F98-4EE1-9344-418C10225BE8}">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0A5F72A-29EE-4FDA-AB5D-F2FD1A615BD7}" type="sibTrans" cxnId="{85A546BD-2F98-4EE1-9344-418C10225BE8}">
      <dgm:prSet custT="1"/>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D61D70C-BF67-48C5-9748-C9D049C924EA}">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 impulsa los destinos para que el visitante decida un destino u otro para desarrollar sus actividades turísticas y obtener vivencias peculiares y particulares en el destino que ha elegido visitar. (Gutiérrez &amp; Reyes, 2017)</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D56890B-5E90-4CF1-90EE-289BB7F2A29F}" type="parTrans" cxnId="{AFD3F6B2-7068-494A-8B2A-EE5F4CD8937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B2E6C77-5594-486A-A5F9-20ACA4147B6C}" type="sibTrans" cxnId="{AFD3F6B2-7068-494A-8B2A-EE5F4CD8937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98747C4-F14A-49B0-9276-B1CDA1E74ABF}" type="pres">
      <dgm:prSet presAssocID="{55A0CAA1-D2A2-4B26-A348-B371D312743C}" presName="outerComposite" presStyleCnt="0">
        <dgm:presLayoutVars>
          <dgm:chMax val="5"/>
          <dgm:dir/>
          <dgm:resizeHandles val="exact"/>
        </dgm:presLayoutVars>
      </dgm:prSet>
      <dgm:spPr/>
      <dgm:t>
        <a:bodyPr/>
        <a:lstStyle/>
        <a:p>
          <a:endParaRPr lang="es-EC"/>
        </a:p>
      </dgm:t>
    </dgm:pt>
    <dgm:pt modelId="{B7848D9D-C9B7-42A0-9159-14753FC738F2}" type="pres">
      <dgm:prSet presAssocID="{55A0CAA1-D2A2-4B26-A348-B371D312743C}" presName="dummyMaxCanvas" presStyleCnt="0">
        <dgm:presLayoutVars/>
      </dgm:prSet>
      <dgm:spPr/>
    </dgm:pt>
    <dgm:pt modelId="{F683466B-E42E-4B02-ADA0-B1252F70E8B4}" type="pres">
      <dgm:prSet presAssocID="{55A0CAA1-D2A2-4B26-A348-B371D312743C}" presName="ThreeNodes_1" presStyleLbl="node1" presStyleIdx="0" presStyleCnt="3">
        <dgm:presLayoutVars>
          <dgm:bulletEnabled val="1"/>
        </dgm:presLayoutVars>
      </dgm:prSet>
      <dgm:spPr/>
      <dgm:t>
        <a:bodyPr/>
        <a:lstStyle/>
        <a:p>
          <a:endParaRPr lang="es-EC"/>
        </a:p>
      </dgm:t>
    </dgm:pt>
    <dgm:pt modelId="{EF66BC02-7254-4B59-94B5-5FAC403C4C94}" type="pres">
      <dgm:prSet presAssocID="{55A0CAA1-D2A2-4B26-A348-B371D312743C}" presName="ThreeNodes_2" presStyleLbl="node1" presStyleIdx="1" presStyleCnt="3" custScaleX="103607" custScaleY="115120">
        <dgm:presLayoutVars>
          <dgm:bulletEnabled val="1"/>
        </dgm:presLayoutVars>
      </dgm:prSet>
      <dgm:spPr/>
      <dgm:t>
        <a:bodyPr/>
        <a:lstStyle/>
        <a:p>
          <a:endParaRPr lang="es-EC"/>
        </a:p>
      </dgm:t>
    </dgm:pt>
    <dgm:pt modelId="{37D0C95B-A897-4B68-8505-06AB793B29F1}" type="pres">
      <dgm:prSet presAssocID="{55A0CAA1-D2A2-4B26-A348-B371D312743C}" presName="ThreeNodes_3" presStyleLbl="node1" presStyleIdx="2" presStyleCnt="3">
        <dgm:presLayoutVars>
          <dgm:bulletEnabled val="1"/>
        </dgm:presLayoutVars>
      </dgm:prSet>
      <dgm:spPr/>
      <dgm:t>
        <a:bodyPr/>
        <a:lstStyle/>
        <a:p>
          <a:endParaRPr lang="es-EC"/>
        </a:p>
      </dgm:t>
    </dgm:pt>
    <dgm:pt modelId="{F0991B90-3291-456C-B24D-D78329E5B075}" type="pres">
      <dgm:prSet presAssocID="{55A0CAA1-D2A2-4B26-A348-B371D312743C}" presName="ThreeConn_1-2" presStyleLbl="fgAccFollowNode1" presStyleIdx="0" presStyleCnt="2">
        <dgm:presLayoutVars>
          <dgm:bulletEnabled val="1"/>
        </dgm:presLayoutVars>
      </dgm:prSet>
      <dgm:spPr/>
      <dgm:t>
        <a:bodyPr/>
        <a:lstStyle/>
        <a:p>
          <a:endParaRPr lang="es-EC"/>
        </a:p>
      </dgm:t>
    </dgm:pt>
    <dgm:pt modelId="{F57EF93E-1892-4701-9EB6-0EF3674B9B8D}" type="pres">
      <dgm:prSet presAssocID="{55A0CAA1-D2A2-4B26-A348-B371D312743C}" presName="ThreeConn_2-3" presStyleLbl="fgAccFollowNode1" presStyleIdx="1" presStyleCnt="2">
        <dgm:presLayoutVars>
          <dgm:bulletEnabled val="1"/>
        </dgm:presLayoutVars>
      </dgm:prSet>
      <dgm:spPr/>
      <dgm:t>
        <a:bodyPr/>
        <a:lstStyle/>
        <a:p>
          <a:endParaRPr lang="es-EC"/>
        </a:p>
      </dgm:t>
    </dgm:pt>
    <dgm:pt modelId="{69EAA0CA-5579-4502-AC54-6A53EFEEDC38}" type="pres">
      <dgm:prSet presAssocID="{55A0CAA1-D2A2-4B26-A348-B371D312743C}" presName="ThreeNodes_1_text" presStyleLbl="node1" presStyleIdx="2" presStyleCnt="3">
        <dgm:presLayoutVars>
          <dgm:bulletEnabled val="1"/>
        </dgm:presLayoutVars>
      </dgm:prSet>
      <dgm:spPr/>
      <dgm:t>
        <a:bodyPr/>
        <a:lstStyle/>
        <a:p>
          <a:endParaRPr lang="es-EC"/>
        </a:p>
      </dgm:t>
    </dgm:pt>
    <dgm:pt modelId="{63F55086-DC47-4B52-946D-006BFD46D421}" type="pres">
      <dgm:prSet presAssocID="{55A0CAA1-D2A2-4B26-A348-B371D312743C}" presName="ThreeNodes_2_text" presStyleLbl="node1" presStyleIdx="2" presStyleCnt="3">
        <dgm:presLayoutVars>
          <dgm:bulletEnabled val="1"/>
        </dgm:presLayoutVars>
      </dgm:prSet>
      <dgm:spPr/>
      <dgm:t>
        <a:bodyPr/>
        <a:lstStyle/>
        <a:p>
          <a:endParaRPr lang="es-EC"/>
        </a:p>
      </dgm:t>
    </dgm:pt>
    <dgm:pt modelId="{67589577-E9B1-41AA-B455-C2E3B484CC17}" type="pres">
      <dgm:prSet presAssocID="{55A0CAA1-D2A2-4B26-A348-B371D312743C}" presName="ThreeNodes_3_text" presStyleLbl="node1" presStyleIdx="2" presStyleCnt="3">
        <dgm:presLayoutVars>
          <dgm:bulletEnabled val="1"/>
        </dgm:presLayoutVars>
      </dgm:prSet>
      <dgm:spPr/>
      <dgm:t>
        <a:bodyPr/>
        <a:lstStyle/>
        <a:p>
          <a:endParaRPr lang="es-EC"/>
        </a:p>
      </dgm:t>
    </dgm:pt>
  </dgm:ptLst>
  <dgm:cxnLst>
    <dgm:cxn modelId="{750F8E84-AF81-4542-B08F-4895B4A97FE8}" srcId="{55A0CAA1-D2A2-4B26-A348-B371D312743C}" destId="{0245A9CF-D65B-45F7-BD3B-9AD3F03947C2}" srcOrd="0" destOrd="0" parTransId="{490FF573-CA89-4F7A-87FC-DB37DE50E8B8}" sibTransId="{9D8B02AB-CAAA-44B5-9B4A-13295EC55A66}"/>
    <dgm:cxn modelId="{94088763-4C54-4236-893F-08D1A84356A2}" type="presOf" srcId="{55A0CAA1-D2A2-4B26-A348-B371D312743C}" destId="{798747C4-F14A-49B0-9276-B1CDA1E74ABF}" srcOrd="0" destOrd="0" presId="urn:microsoft.com/office/officeart/2005/8/layout/vProcess5"/>
    <dgm:cxn modelId="{2A884EB1-8184-4829-A0A0-5945C44AA6F2}" type="presOf" srcId="{FD61D70C-BF67-48C5-9748-C9D049C924EA}" destId="{67589577-E9B1-41AA-B455-C2E3B484CC17}" srcOrd="1" destOrd="0" presId="urn:microsoft.com/office/officeart/2005/8/layout/vProcess5"/>
    <dgm:cxn modelId="{C4F304E7-FD4F-4E99-9C26-1DAB08E43AEC}" type="presOf" srcId="{A4A28817-CD88-4C5B-B183-BDE14C626F6E}" destId="{63F55086-DC47-4B52-946D-006BFD46D421}" srcOrd="1" destOrd="0" presId="urn:microsoft.com/office/officeart/2005/8/layout/vProcess5"/>
    <dgm:cxn modelId="{2035744D-24CA-41ED-B0B7-7247BAEF1B31}" type="presOf" srcId="{0245A9CF-D65B-45F7-BD3B-9AD3F03947C2}" destId="{69EAA0CA-5579-4502-AC54-6A53EFEEDC38}" srcOrd="1" destOrd="0" presId="urn:microsoft.com/office/officeart/2005/8/layout/vProcess5"/>
    <dgm:cxn modelId="{C3ED5EAF-54D9-4DF6-946D-68403A6215C6}" type="presOf" srcId="{00A5F72A-29EE-4FDA-AB5D-F2FD1A615BD7}" destId="{F57EF93E-1892-4701-9EB6-0EF3674B9B8D}" srcOrd="0" destOrd="0" presId="urn:microsoft.com/office/officeart/2005/8/layout/vProcess5"/>
    <dgm:cxn modelId="{6B912E34-B0D1-4E50-9E71-AEFBDF6C61CB}" type="presOf" srcId="{FD61D70C-BF67-48C5-9748-C9D049C924EA}" destId="{37D0C95B-A897-4B68-8505-06AB793B29F1}" srcOrd="0" destOrd="0" presId="urn:microsoft.com/office/officeart/2005/8/layout/vProcess5"/>
    <dgm:cxn modelId="{85A546BD-2F98-4EE1-9344-418C10225BE8}" srcId="{55A0CAA1-D2A2-4B26-A348-B371D312743C}" destId="{A4A28817-CD88-4C5B-B183-BDE14C626F6E}" srcOrd="1" destOrd="0" parTransId="{B8ACDA2B-57BB-4439-843B-556493495CE6}" sibTransId="{00A5F72A-29EE-4FDA-AB5D-F2FD1A615BD7}"/>
    <dgm:cxn modelId="{9906A233-B856-4856-9D04-BA86451606D6}" type="presOf" srcId="{0245A9CF-D65B-45F7-BD3B-9AD3F03947C2}" destId="{F683466B-E42E-4B02-ADA0-B1252F70E8B4}" srcOrd="0" destOrd="0" presId="urn:microsoft.com/office/officeart/2005/8/layout/vProcess5"/>
    <dgm:cxn modelId="{AFD3F6B2-7068-494A-8B2A-EE5F4CD89374}" srcId="{55A0CAA1-D2A2-4B26-A348-B371D312743C}" destId="{FD61D70C-BF67-48C5-9748-C9D049C924EA}" srcOrd="2" destOrd="0" parTransId="{6D56890B-5E90-4CF1-90EE-289BB7F2A29F}" sibTransId="{8B2E6C77-5594-486A-A5F9-20ACA4147B6C}"/>
    <dgm:cxn modelId="{F5EC87A5-432F-4C7F-B764-E6302CC38096}" type="presOf" srcId="{9D8B02AB-CAAA-44B5-9B4A-13295EC55A66}" destId="{F0991B90-3291-456C-B24D-D78329E5B075}" srcOrd="0" destOrd="0" presId="urn:microsoft.com/office/officeart/2005/8/layout/vProcess5"/>
    <dgm:cxn modelId="{7057ED4B-84A9-482D-B523-96E5A11C9B2C}" type="presOf" srcId="{A4A28817-CD88-4C5B-B183-BDE14C626F6E}" destId="{EF66BC02-7254-4B59-94B5-5FAC403C4C94}" srcOrd="0" destOrd="0" presId="urn:microsoft.com/office/officeart/2005/8/layout/vProcess5"/>
    <dgm:cxn modelId="{2AC90DBE-31A5-4BB3-9990-B0ABEA8D1148}" type="presParOf" srcId="{798747C4-F14A-49B0-9276-B1CDA1E74ABF}" destId="{B7848D9D-C9B7-42A0-9159-14753FC738F2}" srcOrd="0" destOrd="0" presId="urn:microsoft.com/office/officeart/2005/8/layout/vProcess5"/>
    <dgm:cxn modelId="{AEFCAAE8-0317-4292-AD3D-262BF7669F0E}" type="presParOf" srcId="{798747C4-F14A-49B0-9276-B1CDA1E74ABF}" destId="{F683466B-E42E-4B02-ADA0-B1252F70E8B4}" srcOrd="1" destOrd="0" presId="urn:microsoft.com/office/officeart/2005/8/layout/vProcess5"/>
    <dgm:cxn modelId="{9B299183-E607-48F8-8A7E-BCA2B867C083}" type="presParOf" srcId="{798747C4-F14A-49B0-9276-B1CDA1E74ABF}" destId="{EF66BC02-7254-4B59-94B5-5FAC403C4C94}" srcOrd="2" destOrd="0" presId="urn:microsoft.com/office/officeart/2005/8/layout/vProcess5"/>
    <dgm:cxn modelId="{FF864E3C-6EDC-42CE-A526-66D46968AF30}" type="presParOf" srcId="{798747C4-F14A-49B0-9276-B1CDA1E74ABF}" destId="{37D0C95B-A897-4B68-8505-06AB793B29F1}" srcOrd="3" destOrd="0" presId="urn:microsoft.com/office/officeart/2005/8/layout/vProcess5"/>
    <dgm:cxn modelId="{6292E43F-0396-4EF1-88B3-A22A4CD5DE8A}" type="presParOf" srcId="{798747C4-F14A-49B0-9276-B1CDA1E74ABF}" destId="{F0991B90-3291-456C-B24D-D78329E5B075}" srcOrd="4" destOrd="0" presId="urn:microsoft.com/office/officeart/2005/8/layout/vProcess5"/>
    <dgm:cxn modelId="{FD86A907-89D5-4FF5-A352-3D564E5D2A59}" type="presParOf" srcId="{798747C4-F14A-49B0-9276-B1CDA1E74ABF}" destId="{F57EF93E-1892-4701-9EB6-0EF3674B9B8D}" srcOrd="5" destOrd="0" presId="urn:microsoft.com/office/officeart/2005/8/layout/vProcess5"/>
    <dgm:cxn modelId="{587BF566-A28A-4D58-9D72-903B03F45CF8}" type="presParOf" srcId="{798747C4-F14A-49B0-9276-B1CDA1E74ABF}" destId="{69EAA0CA-5579-4502-AC54-6A53EFEEDC38}" srcOrd="6" destOrd="0" presId="urn:microsoft.com/office/officeart/2005/8/layout/vProcess5"/>
    <dgm:cxn modelId="{E773E9A5-515F-43FD-8815-F117919FD553}" type="presParOf" srcId="{798747C4-F14A-49B0-9276-B1CDA1E74ABF}" destId="{63F55086-DC47-4B52-946D-006BFD46D421}" srcOrd="7" destOrd="0" presId="urn:microsoft.com/office/officeart/2005/8/layout/vProcess5"/>
    <dgm:cxn modelId="{617C5511-2EC7-405E-A9D2-7ED95ECCD68E}" type="presParOf" srcId="{798747C4-F14A-49B0-9276-B1CDA1E74ABF}" destId="{67589577-E9B1-41AA-B455-C2E3B484CC1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BEBC89-2824-489B-A1CB-EC37FF6CA2D3}" type="doc">
      <dgm:prSet loTypeId="urn:microsoft.com/office/officeart/2009/3/layout/HorizontalOrganizationChart" loCatId="hierarchy" qsTypeId="urn:microsoft.com/office/officeart/2005/8/quickstyle/3d2" qsCatId="3D" csTypeId="urn:microsoft.com/office/officeart/2005/8/colors/colorful4" csCatId="colorful" phldr="1"/>
      <dgm:spPr/>
      <dgm:t>
        <a:bodyPr/>
        <a:lstStyle/>
        <a:p>
          <a:endParaRPr lang="es-EC"/>
        </a:p>
      </dgm:t>
    </dgm:pt>
    <dgm:pt modelId="{5E25E824-6422-44EC-A078-2A749E5204BB}">
      <dgm:prSet phldrT="[Texto]" custT="1"/>
      <dgm:spPr/>
      <dgm:t>
        <a:bodyPr/>
        <a:lstStyle/>
        <a:p>
          <a:pPr algn="l"/>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Ventaja competitiva o recursos desplegados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C624A79-5271-49B6-B650-FAAE08FB3657}" type="parTrans" cxnId="{2988F335-671E-4A41-A82B-40F49ADDBC90}">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4C9A8CC-6032-435F-B440-5BB4F427B780}" type="sibTrans" cxnId="{2988F335-671E-4A41-A82B-40F49ADDBC90}">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6D01422-95F7-41EC-A2B0-044D35F9FA7A}">
      <dgm:prSet phldrT="[Texto]" custT="1"/>
      <dgm:spPr/>
      <dgm:t>
        <a:bodyPr/>
        <a:lstStyle/>
        <a:p>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inventario</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3B5DB24-D47B-453B-9EA7-96E566B27557}" type="parTrans" cxnId="{80345955-1225-47B7-8A06-C542DF33623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0365964-40B8-420E-9239-4D84BBA5BFAB}" type="sibTrans" cxnId="{80345955-1225-47B7-8A06-C542DF33623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C0F7590-7BFD-46DE-ADF2-519BD5ECC3C6}">
      <dgm:prSet phldrT="[Texto]" custT="1"/>
      <dgm:spPr/>
      <dgm:t>
        <a:bodyPr/>
        <a:lstStyle/>
        <a:p>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mantenimiento</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8634586-736D-4C5E-94A3-F3B32176A724}" type="parTrans" cxnId="{1439734D-2506-4C99-808E-480B2C8E27A1}">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C0B8E6A-4DD3-4E40-B71C-F8F9AA030D51}" type="sibTrans" cxnId="{1439734D-2506-4C99-808E-480B2C8E27A1}">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881D295-5A92-4E1C-A348-CCA7C5AF1A2F}">
      <dgm:prSet phldrT="[Texto]" custT="1"/>
      <dgm:spPr/>
      <dgm:t>
        <a:bodyPr/>
        <a:lstStyle/>
        <a:p>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desarrollo </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CE8B21E-BC4D-4715-8B5C-8E9745972B2E}" type="parTrans" cxnId="{E356CCB4-B7D6-4B8A-B72B-C38361DD4A8F}">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2C19954-3034-4E2E-BF79-464B7A7B95BA}" type="sibTrans" cxnId="{E356CCB4-B7D6-4B8A-B72B-C38361DD4A8F}">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2BE2C38-D9E6-490F-9EBA-0716052BA7B4}">
      <dgm:prSet phldrT="[Texto]" custT="1"/>
      <dgm:spPr/>
      <dgm:t>
        <a:bodyPr/>
        <a:lstStyle/>
        <a:p>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eficiencia</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2F70189-3135-4763-B730-246B9C7881EC}" type="parTrans" cxnId="{C169F6A2-C30C-4DB3-9E86-DDA59D2D4C9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F4B6FE4-2EFC-4C65-9D24-E6905EAB6216}" type="sibTrans" cxnId="{C169F6A2-C30C-4DB3-9E86-DDA59D2D4C9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A2D417E-A2F1-4C68-9005-ED677D70BC2F}">
      <dgm:prSet phldrT="[Texto]" custT="1"/>
      <dgm:spPr/>
      <dgm:t>
        <a:bodyPr/>
        <a:lstStyle/>
        <a:p>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eficacia</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3BF318C-B407-48E6-929C-A57B3C357CE8}" type="parTrans" cxnId="{679159AD-221E-4A06-898A-322DDCD02EC5}">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8FE5341-332F-4044-A563-1187467609E7}" type="sibTrans" cxnId="{679159AD-221E-4A06-898A-322DDCD02EC5}">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E0552CC-E018-4B60-B6EC-065D76D2C7BB}" type="pres">
      <dgm:prSet presAssocID="{7DBEBC89-2824-489B-A1CB-EC37FF6CA2D3}" presName="hierChild1" presStyleCnt="0">
        <dgm:presLayoutVars>
          <dgm:orgChart val="1"/>
          <dgm:chPref val="1"/>
          <dgm:dir/>
          <dgm:animOne val="branch"/>
          <dgm:animLvl val="lvl"/>
          <dgm:resizeHandles/>
        </dgm:presLayoutVars>
      </dgm:prSet>
      <dgm:spPr/>
      <dgm:t>
        <a:bodyPr/>
        <a:lstStyle/>
        <a:p>
          <a:endParaRPr lang="es-EC"/>
        </a:p>
      </dgm:t>
    </dgm:pt>
    <dgm:pt modelId="{7D6D9126-1041-4B6E-853F-8E36B749F444}" type="pres">
      <dgm:prSet presAssocID="{5E25E824-6422-44EC-A078-2A749E5204BB}" presName="hierRoot1" presStyleCnt="0">
        <dgm:presLayoutVars>
          <dgm:hierBranch val="init"/>
        </dgm:presLayoutVars>
      </dgm:prSet>
      <dgm:spPr/>
    </dgm:pt>
    <dgm:pt modelId="{92ED7151-23F1-4525-BE76-BC5933D452C6}" type="pres">
      <dgm:prSet presAssocID="{5E25E824-6422-44EC-A078-2A749E5204BB}" presName="rootComposite1" presStyleCnt="0"/>
      <dgm:spPr/>
    </dgm:pt>
    <dgm:pt modelId="{541EABDC-CC5F-4716-8206-25198D8202AB}" type="pres">
      <dgm:prSet presAssocID="{5E25E824-6422-44EC-A078-2A749E5204BB}" presName="rootText1" presStyleLbl="node0" presStyleIdx="0" presStyleCnt="1" custScaleX="143498" custScaleY="129293">
        <dgm:presLayoutVars>
          <dgm:chPref val="3"/>
        </dgm:presLayoutVars>
      </dgm:prSet>
      <dgm:spPr/>
      <dgm:t>
        <a:bodyPr/>
        <a:lstStyle/>
        <a:p>
          <a:endParaRPr lang="es-EC"/>
        </a:p>
      </dgm:t>
    </dgm:pt>
    <dgm:pt modelId="{F472F001-F95B-4B11-965F-CD23DD319E9E}" type="pres">
      <dgm:prSet presAssocID="{5E25E824-6422-44EC-A078-2A749E5204BB}" presName="rootConnector1" presStyleLbl="node1" presStyleIdx="0" presStyleCnt="0"/>
      <dgm:spPr/>
      <dgm:t>
        <a:bodyPr/>
        <a:lstStyle/>
        <a:p>
          <a:endParaRPr lang="es-EC"/>
        </a:p>
      </dgm:t>
    </dgm:pt>
    <dgm:pt modelId="{8E05F2D9-2B3E-4473-80AC-EADA3E241953}" type="pres">
      <dgm:prSet presAssocID="{5E25E824-6422-44EC-A078-2A749E5204BB}" presName="hierChild2" presStyleCnt="0"/>
      <dgm:spPr/>
    </dgm:pt>
    <dgm:pt modelId="{B70876E3-64D9-41B2-B1E2-57B9ABD3D3E0}" type="pres">
      <dgm:prSet presAssocID="{93B5DB24-D47B-453B-9EA7-96E566B27557}" presName="Name64" presStyleLbl="parChTrans1D2" presStyleIdx="0" presStyleCnt="5"/>
      <dgm:spPr/>
      <dgm:t>
        <a:bodyPr/>
        <a:lstStyle/>
        <a:p>
          <a:endParaRPr lang="es-EC"/>
        </a:p>
      </dgm:t>
    </dgm:pt>
    <dgm:pt modelId="{89D68BBB-98E2-4445-9B6E-7E9824BE8E46}" type="pres">
      <dgm:prSet presAssocID="{56D01422-95F7-41EC-A2B0-044D35F9FA7A}" presName="hierRoot2" presStyleCnt="0">
        <dgm:presLayoutVars>
          <dgm:hierBranch val="init"/>
        </dgm:presLayoutVars>
      </dgm:prSet>
      <dgm:spPr/>
    </dgm:pt>
    <dgm:pt modelId="{B52BE917-2B61-46AA-AFA4-18C7727FA7FB}" type="pres">
      <dgm:prSet presAssocID="{56D01422-95F7-41EC-A2B0-044D35F9FA7A}" presName="rootComposite" presStyleCnt="0"/>
      <dgm:spPr/>
    </dgm:pt>
    <dgm:pt modelId="{DCDDC8AC-CFE4-4BE6-B440-F9772EBBF2EB}" type="pres">
      <dgm:prSet presAssocID="{56D01422-95F7-41EC-A2B0-044D35F9FA7A}" presName="rootText" presStyleLbl="node2" presStyleIdx="0" presStyleCnt="5">
        <dgm:presLayoutVars>
          <dgm:chPref val="3"/>
        </dgm:presLayoutVars>
      </dgm:prSet>
      <dgm:spPr/>
      <dgm:t>
        <a:bodyPr/>
        <a:lstStyle/>
        <a:p>
          <a:endParaRPr lang="es-EC"/>
        </a:p>
      </dgm:t>
    </dgm:pt>
    <dgm:pt modelId="{C1936BBF-8BA3-473A-B256-F0453D8A948D}" type="pres">
      <dgm:prSet presAssocID="{56D01422-95F7-41EC-A2B0-044D35F9FA7A}" presName="rootConnector" presStyleLbl="node2" presStyleIdx="0" presStyleCnt="5"/>
      <dgm:spPr/>
      <dgm:t>
        <a:bodyPr/>
        <a:lstStyle/>
        <a:p>
          <a:endParaRPr lang="es-EC"/>
        </a:p>
      </dgm:t>
    </dgm:pt>
    <dgm:pt modelId="{22059163-C0CE-4B31-9DC8-852A3208A794}" type="pres">
      <dgm:prSet presAssocID="{56D01422-95F7-41EC-A2B0-044D35F9FA7A}" presName="hierChild4" presStyleCnt="0"/>
      <dgm:spPr/>
    </dgm:pt>
    <dgm:pt modelId="{C97CA40A-ABD0-4D19-A43B-BA19BF22F1E6}" type="pres">
      <dgm:prSet presAssocID="{56D01422-95F7-41EC-A2B0-044D35F9FA7A}" presName="hierChild5" presStyleCnt="0"/>
      <dgm:spPr/>
    </dgm:pt>
    <dgm:pt modelId="{FD2EE089-D870-4909-BDF5-71CF38600433}" type="pres">
      <dgm:prSet presAssocID="{78634586-736D-4C5E-94A3-F3B32176A724}" presName="Name64" presStyleLbl="parChTrans1D2" presStyleIdx="1" presStyleCnt="5"/>
      <dgm:spPr/>
      <dgm:t>
        <a:bodyPr/>
        <a:lstStyle/>
        <a:p>
          <a:endParaRPr lang="es-EC"/>
        </a:p>
      </dgm:t>
    </dgm:pt>
    <dgm:pt modelId="{858EBE26-9FBD-458A-8E83-B247B0F14316}" type="pres">
      <dgm:prSet presAssocID="{8C0F7590-7BFD-46DE-ADF2-519BD5ECC3C6}" presName="hierRoot2" presStyleCnt="0">
        <dgm:presLayoutVars>
          <dgm:hierBranch val="init"/>
        </dgm:presLayoutVars>
      </dgm:prSet>
      <dgm:spPr/>
    </dgm:pt>
    <dgm:pt modelId="{A66BD424-EADD-48D3-A09A-3DAC9E1EED9E}" type="pres">
      <dgm:prSet presAssocID="{8C0F7590-7BFD-46DE-ADF2-519BD5ECC3C6}" presName="rootComposite" presStyleCnt="0"/>
      <dgm:spPr/>
    </dgm:pt>
    <dgm:pt modelId="{24B46F65-79F0-4FB5-9370-A4C324BA4263}" type="pres">
      <dgm:prSet presAssocID="{8C0F7590-7BFD-46DE-ADF2-519BD5ECC3C6}" presName="rootText" presStyleLbl="node2" presStyleIdx="1" presStyleCnt="5">
        <dgm:presLayoutVars>
          <dgm:chPref val="3"/>
        </dgm:presLayoutVars>
      </dgm:prSet>
      <dgm:spPr/>
      <dgm:t>
        <a:bodyPr/>
        <a:lstStyle/>
        <a:p>
          <a:endParaRPr lang="es-EC"/>
        </a:p>
      </dgm:t>
    </dgm:pt>
    <dgm:pt modelId="{69C3E3FA-4653-4B4A-9DFD-D775171048A3}" type="pres">
      <dgm:prSet presAssocID="{8C0F7590-7BFD-46DE-ADF2-519BD5ECC3C6}" presName="rootConnector" presStyleLbl="node2" presStyleIdx="1" presStyleCnt="5"/>
      <dgm:spPr/>
      <dgm:t>
        <a:bodyPr/>
        <a:lstStyle/>
        <a:p>
          <a:endParaRPr lang="es-EC"/>
        </a:p>
      </dgm:t>
    </dgm:pt>
    <dgm:pt modelId="{9E33F10E-F0E2-4536-89D7-EE1319921DF2}" type="pres">
      <dgm:prSet presAssocID="{8C0F7590-7BFD-46DE-ADF2-519BD5ECC3C6}" presName="hierChild4" presStyleCnt="0"/>
      <dgm:spPr/>
    </dgm:pt>
    <dgm:pt modelId="{075B3BAE-A961-43A2-B3F7-838B2BA81305}" type="pres">
      <dgm:prSet presAssocID="{8C0F7590-7BFD-46DE-ADF2-519BD5ECC3C6}" presName="hierChild5" presStyleCnt="0"/>
      <dgm:spPr/>
    </dgm:pt>
    <dgm:pt modelId="{314BCE98-71E6-467C-A36A-7BF98459A17C}" type="pres">
      <dgm:prSet presAssocID="{0CE8B21E-BC4D-4715-8B5C-8E9745972B2E}" presName="Name64" presStyleLbl="parChTrans1D2" presStyleIdx="2" presStyleCnt="5"/>
      <dgm:spPr/>
      <dgm:t>
        <a:bodyPr/>
        <a:lstStyle/>
        <a:p>
          <a:endParaRPr lang="es-EC"/>
        </a:p>
      </dgm:t>
    </dgm:pt>
    <dgm:pt modelId="{5CBF1728-BDBA-4CC6-8D77-F57A22C71030}" type="pres">
      <dgm:prSet presAssocID="{A881D295-5A92-4E1C-A348-CCA7C5AF1A2F}" presName="hierRoot2" presStyleCnt="0">
        <dgm:presLayoutVars>
          <dgm:hierBranch val="init"/>
        </dgm:presLayoutVars>
      </dgm:prSet>
      <dgm:spPr/>
    </dgm:pt>
    <dgm:pt modelId="{7095DDE8-A973-4B2B-9E41-5C89D2274D3E}" type="pres">
      <dgm:prSet presAssocID="{A881D295-5A92-4E1C-A348-CCA7C5AF1A2F}" presName="rootComposite" presStyleCnt="0"/>
      <dgm:spPr/>
    </dgm:pt>
    <dgm:pt modelId="{5AA76F55-09A7-4DBA-BB82-C390FF800821}" type="pres">
      <dgm:prSet presAssocID="{A881D295-5A92-4E1C-A348-CCA7C5AF1A2F}" presName="rootText" presStyleLbl="node2" presStyleIdx="2" presStyleCnt="5">
        <dgm:presLayoutVars>
          <dgm:chPref val="3"/>
        </dgm:presLayoutVars>
      </dgm:prSet>
      <dgm:spPr/>
      <dgm:t>
        <a:bodyPr/>
        <a:lstStyle/>
        <a:p>
          <a:endParaRPr lang="es-EC"/>
        </a:p>
      </dgm:t>
    </dgm:pt>
    <dgm:pt modelId="{D4AEBFB9-238C-452C-86FD-E834FD55426D}" type="pres">
      <dgm:prSet presAssocID="{A881D295-5A92-4E1C-A348-CCA7C5AF1A2F}" presName="rootConnector" presStyleLbl="node2" presStyleIdx="2" presStyleCnt="5"/>
      <dgm:spPr/>
      <dgm:t>
        <a:bodyPr/>
        <a:lstStyle/>
        <a:p>
          <a:endParaRPr lang="es-EC"/>
        </a:p>
      </dgm:t>
    </dgm:pt>
    <dgm:pt modelId="{5782FB66-AD39-4E43-8138-589902A44562}" type="pres">
      <dgm:prSet presAssocID="{A881D295-5A92-4E1C-A348-CCA7C5AF1A2F}" presName="hierChild4" presStyleCnt="0"/>
      <dgm:spPr/>
    </dgm:pt>
    <dgm:pt modelId="{4DD2868B-504B-4744-8DC5-D574A0C7C21C}" type="pres">
      <dgm:prSet presAssocID="{A881D295-5A92-4E1C-A348-CCA7C5AF1A2F}" presName="hierChild5" presStyleCnt="0"/>
      <dgm:spPr/>
    </dgm:pt>
    <dgm:pt modelId="{48B14B18-399B-43E9-BF8C-FD08E48008AF}" type="pres">
      <dgm:prSet presAssocID="{D2F70189-3135-4763-B730-246B9C7881EC}" presName="Name64" presStyleLbl="parChTrans1D2" presStyleIdx="3" presStyleCnt="5"/>
      <dgm:spPr/>
      <dgm:t>
        <a:bodyPr/>
        <a:lstStyle/>
        <a:p>
          <a:endParaRPr lang="es-EC"/>
        </a:p>
      </dgm:t>
    </dgm:pt>
    <dgm:pt modelId="{EC668923-C57B-43EB-B46F-47E0A0BEAA33}" type="pres">
      <dgm:prSet presAssocID="{D2BE2C38-D9E6-490F-9EBA-0716052BA7B4}" presName="hierRoot2" presStyleCnt="0">
        <dgm:presLayoutVars>
          <dgm:hierBranch val="init"/>
        </dgm:presLayoutVars>
      </dgm:prSet>
      <dgm:spPr/>
    </dgm:pt>
    <dgm:pt modelId="{2BA8D3E1-2B20-4E15-8FA3-6E83603CB771}" type="pres">
      <dgm:prSet presAssocID="{D2BE2C38-D9E6-490F-9EBA-0716052BA7B4}" presName="rootComposite" presStyleCnt="0"/>
      <dgm:spPr/>
    </dgm:pt>
    <dgm:pt modelId="{5746A63C-4799-4605-B6D2-54C2A34DD39D}" type="pres">
      <dgm:prSet presAssocID="{D2BE2C38-D9E6-490F-9EBA-0716052BA7B4}" presName="rootText" presStyleLbl="node2" presStyleIdx="3" presStyleCnt="5">
        <dgm:presLayoutVars>
          <dgm:chPref val="3"/>
        </dgm:presLayoutVars>
      </dgm:prSet>
      <dgm:spPr/>
      <dgm:t>
        <a:bodyPr/>
        <a:lstStyle/>
        <a:p>
          <a:endParaRPr lang="es-EC"/>
        </a:p>
      </dgm:t>
    </dgm:pt>
    <dgm:pt modelId="{0B49BE41-1A6C-47D8-AAC2-3979D809DAD4}" type="pres">
      <dgm:prSet presAssocID="{D2BE2C38-D9E6-490F-9EBA-0716052BA7B4}" presName="rootConnector" presStyleLbl="node2" presStyleIdx="3" presStyleCnt="5"/>
      <dgm:spPr/>
      <dgm:t>
        <a:bodyPr/>
        <a:lstStyle/>
        <a:p>
          <a:endParaRPr lang="es-EC"/>
        </a:p>
      </dgm:t>
    </dgm:pt>
    <dgm:pt modelId="{75827C7E-D23C-4A00-AB20-0FA822E7C44E}" type="pres">
      <dgm:prSet presAssocID="{D2BE2C38-D9E6-490F-9EBA-0716052BA7B4}" presName="hierChild4" presStyleCnt="0"/>
      <dgm:spPr/>
    </dgm:pt>
    <dgm:pt modelId="{466F4991-5530-402F-83A9-BCE243A6E80D}" type="pres">
      <dgm:prSet presAssocID="{D2BE2C38-D9E6-490F-9EBA-0716052BA7B4}" presName="hierChild5" presStyleCnt="0"/>
      <dgm:spPr/>
    </dgm:pt>
    <dgm:pt modelId="{1B93C6B9-503B-4C55-8FBE-AFE547FB1884}" type="pres">
      <dgm:prSet presAssocID="{43BF318C-B407-48E6-929C-A57B3C357CE8}" presName="Name64" presStyleLbl="parChTrans1D2" presStyleIdx="4" presStyleCnt="5"/>
      <dgm:spPr/>
      <dgm:t>
        <a:bodyPr/>
        <a:lstStyle/>
        <a:p>
          <a:endParaRPr lang="es-EC"/>
        </a:p>
      </dgm:t>
    </dgm:pt>
    <dgm:pt modelId="{0D685466-C5FA-423F-B386-58E8A9786DDB}" type="pres">
      <dgm:prSet presAssocID="{DA2D417E-A2F1-4C68-9005-ED677D70BC2F}" presName="hierRoot2" presStyleCnt="0">
        <dgm:presLayoutVars>
          <dgm:hierBranch val="init"/>
        </dgm:presLayoutVars>
      </dgm:prSet>
      <dgm:spPr/>
    </dgm:pt>
    <dgm:pt modelId="{E6AC8F60-4FB5-4735-A795-135DA924A2B2}" type="pres">
      <dgm:prSet presAssocID="{DA2D417E-A2F1-4C68-9005-ED677D70BC2F}" presName="rootComposite" presStyleCnt="0"/>
      <dgm:spPr/>
    </dgm:pt>
    <dgm:pt modelId="{A70455CF-B4D6-481D-BEA2-0EFDCD76C3D6}" type="pres">
      <dgm:prSet presAssocID="{DA2D417E-A2F1-4C68-9005-ED677D70BC2F}" presName="rootText" presStyleLbl="node2" presStyleIdx="4" presStyleCnt="5">
        <dgm:presLayoutVars>
          <dgm:chPref val="3"/>
        </dgm:presLayoutVars>
      </dgm:prSet>
      <dgm:spPr/>
      <dgm:t>
        <a:bodyPr/>
        <a:lstStyle/>
        <a:p>
          <a:endParaRPr lang="es-EC"/>
        </a:p>
      </dgm:t>
    </dgm:pt>
    <dgm:pt modelId="{9DC4C3A1-8CF9-40BB-8E1E-6FEFD3BA91F5}" type="pres">
      <dgm:prSet presAssocID="{DA2D417E-A2F1-4C68-9005-ED677D70BC2F}" presName="rootConnector" presStyleLbl="node2" presStyleIdx="4" presStyleCnt="5"/>
      <dgm:spPr/>
      <dgm:t>
        <a:bodyPr/>
        <a:lstStyle/>
        <a:p>
          <a:endParaRPr lang="es-EC"/>
        </a:p>
      </dgm:t>
    </dgm:pt>
    <dgm:pt modelId="{17E6B582-B6C5-4F46-BF2C-72947DFBDAE0}" type="pres">
      <dgm:prSet presAssocID="{DA2D417E-A2F1-4C68-9005-ED677D70BC2F}" presName="hierChild4" presStyleCnt="0"/>
      <dgm:spPr/>
    </dgm:pt>
    <dgm:pt modelId="{B43710F8-31F2-483F-AE77-AD3B2653E72D}" type="pres">
      <dgm:prSet presAssocID="{DA2D417E-A2F1-4C68-9005-ED677D70BC2F}" presName="hierChild5" presStyleCnt="0"/>
      <dgm:spPr/>
    </dgm:pt>
    <dgm:pt modelId="{0D0FF758-F31C-47EE-A3CD-0BB42E088B20}" type="pres">
      <dgm:prSet presAssocID="{5E25E824-6422-44EC-A078-2A749E5204BB}" presName="hierChild3" presStyleCnt="0"/>
      <dgm:spPr/>
    </dgm:pt>
  </dgm:ptLst>
  <dgm:cxnLst>
    <dgm:cxn modelId="{9FE03E9B-DDF5-4C7B-80B0-AF1CF785A902}" type="presOf" srcId="{5E25E824-6422-44EC-A078-2A749E5204BB}" destId="{F472F001-F95B-4B11-965F-CD23DD319E9E}" srcOrd="1" destOrd="0" presId="urn:microsoft.com/office/officeart/2009/3/layout/HorizontalOrganizationChart"/>
    <dgm:cxn modelId="{16CA7EFD-6378-4819-AA63-17B1B572638C}" type="presOf" srcId="{8C0F7590-7BFD-46DE-ADF2-519BD5ECC3C6}" destId="{69C3E3FA-4653-4B4A-9DFD-D775171048A3}" srcOrd="1" destOrd="0" presId="urn:microsoft.com/office/officeart/2009/3/layout/HorizontalOrganizationChart"/>
    <dgm:cxn modelId="{A023D2C9-229D-4EE0-AE7B-2B3D280ED92B}" type="presOf" srcId="{43BF318C-B407-48E6-929C-A57B3C357CE8}" destId="{1B93C6B9-503B-4C55-8FBE-AFE547FB1884}" srcOrd="0" destOrd="0" presId="urn:microsoft.com/office/officeart/2009/3/layout/HorizontalOrganizationChart"/>
    <dgm:cxn modelId="{8C31439C-1EDB-4CE0-8C36-3F2837CF7912}" type="presOf" srcId="{0CE8B21E-BC4D-4715-8B5C-8E9745972B2E}" destId="{314BCE98-71E6-467C-A36A-7BF98459A17C}" srcOrd="0" destOrd="0" presId="urn:microsoft.com/office/officeart/2009/3/layout/HorizontalOrganizationChart"/>
    <dgm:cxn modelId="{F3D08F01-3063-433A-A73F-06F30FF0B258}" type="presOf" srcId="{A881D295-5A92-4E1C-A348-CCA7C5AF1A2F}" destId="{5AA76F55-09A7-4DBA-BB82-C390FF800821}" srcOrd="0" destOrd="0" presId="urn:microsoft.com/office/officeart/2009/3/layout/HorizontalOrganizationChart"/>
    <dgm:cxn modelId="{B2E19439-4066-47F8-836D-4F8B6A9F7BD4}" type="presOf" srcId="{56D01422-95F7-41EC-A2B0-044D35F9FA7A}" destId="{DCDDC8AC-CFE4-4BE6-B440-F9772EBBF2EB}" srcOrd="0" destOrd="0" presId="urn:microsoft.com/office/officeart/2009/3/layout/HorizontalOrganizationChart"/>
    <dgm:cxn modelId="{92525FDB-B019-4994-9BD7-8C13237CF520}" type="presOf" srcId="{D2BE2C38-D9E6-490F-9EBA-0716052BA7B4}" destId="{5746A63C-4799-4605-B6D2-54C2A34DD39D}" srcOrd="0" destOrd="0" presId="urn:microsoft.com/office/officeart/2009/3/layout/HorizontalOrganizationChart"/>
    <dgm:cxn modelId="{36A0B4B1-C597-4F89-9E41-800D66C8B597}" type="presOf" srcId="{78634586-736D-4C5E-94A3-F3B32176A724}" destId="{FD2EE089-D870-4909-BDF5-71CF38600433}" srcOrd="0" destOrd="0" presId="urn:microsoft.com/office/officeart/2009/3/layout/HorizontalOrganizationChart"/>
    <dgm:cxn modelId="{8EB796E4-56F0-4145-A54C-B8716EE797BF}" type="presOf" srcId="{D2F70189-3135-4763-B730-246B9C7881EC}" destId="{48B14B18-399B-43E9-BF8C-FD08E48008AF}" srcOrd="0" destOrd="0" presId="urn:microsoft.com/office/officeart/2009/3/layout/HorizontalOrganizationChart"/>
    <dgm:cxn modelId="{0AAB5F5C-2A88-4BE4-8966-70E15FB0FC7A}" type="presOf" srcId="{DA2D417E-A2F1-4C68-9005-ED677D70BC2F}" destId="{A70455CF-B4D6-481D-BEA2-0EFDCD76C3D6}" srcOrd="0" destOrd="0" presId="urn:microsoft.com/office/officeart/2009/3/layout/HorizontalOrganizationChart"/>
    <dgm:cxn modelId="{679159AD-221E-4A06-898A-322DDCD02EC5}" srcId="{5E25E824-6422-44EC-A078-2A749E5204BB}" destId="{DA2D417E-A2F1-4C68-9005-ED677D70BC2F}" srcOrd="4" destOrd="0" parTransId="{43BF318C-B407-48E6-929C-A57B3C357CE8}" sibTransId="{18FE5341-332F-4044-A563-1187467609E7}"/>
    <dgm:cxn modelId="{199DC6DF-8B77-4CEF-B6B2-10D42D0C4B53}" type="presOf" srcId="{7DBEBC89-2824-489B-A1CB-EC37FF6CA2D3}" destId="{8E0552CC-E018-4B60-B6EC-065D76D2C7BB}" srcOrd="0" destOrd="0" presId="urn:microsoft.com/office/officeart/2009/3/layout/HorizontalOrganizationChart"/>
    <dgm:cxn modelId="{C169F6A2-C30C-4DB3-9E86-DDA59D2D4C92}" srcId="{5E25E824-6422-44EC-A078-2A749E5204BB}" destId="{D2BE2C38-D9E6-490F-9EBA-0716052BA7B4}" srcOrd="3" destOrd="0" parTransId="{D2F70189-3135-4763-B730-246B9C7881EC}" sibTransId="{9F4B6FE4-2EFC-4C65-9D24-E6905EAB6216}"/>
    <dgm:cxn modelId="{A1E3C0B3-04AA-4BBE-80FC-196E9FCCF75F}" type="presOf" srcId="{5E25E824-6422-44EC-A078-2A749E5204BB}" destId="{541EABDC-CC5F-4716-8206-25198D8202AB}" srcOrd="0" destOrd="0" presId="urn:microsoft.com/office/officeart/2009/3/layout/HorizontalOrganizationChart"/>
    <dgm:cxn modelId="{28F46BA8-1D34-4FCD-BF34-EA67257B7D25}" type="presOf" srcId="{56D01422-95F7-41EC-A2B0-044D35F9FA7A}" destId="{C1936BBF-8BA3-473A-B256-F0453D8A948D}" srcOrd="1" destOrd="0" presId="urn:microsoft.com/office/officeart/2009/3/layout/HorizontalOrganizationChart"/>
    <dgm:cxn modelId="{DC5B92AB-B235-4EE6-93BA-518BEF10D8D8}" type="presOf" srcId="{DA2D417E-A2F1-4C68-9005-ED677D70BC2F}" destId="{9DC4C3A1-8CF9-40BB-8E1E-6FEFD3BA91F5}" srcOrd="1" destOrd="0" presId="urn:microsoft.com/office/officeart/2009/3/layout/HorizontalOrganizationChart"/>
    <dgm:cxn modelId="{80345955-1225-47B7-8A06-C542DF336232}" srcId="{5E25E824-6422-44EC-A078-2A749E5204BB}" destId="{56D01422-95F7-41EC-A2B0-044D35F9FA7A}" srcOrd="0" destOrd="0" parTransId="{93B5DB24-D47B-453B-9EA7-96E566B27557}" sibTransId="{E0365964-40B8-420E-9239-4D84BBA5BFAB}"/>
    <dgm:cxn modelId="{3469B01D-8173-44A5-AF6F-114AFEB6F880}" type="presOf" srcId="{93B5DB24-D47B-453B-9EA7-96E566B27557}" destId="{B70876E3-64D9-41B2-B1E2-57B9ABD3D3E0}" srcOrd="0" destOrd="0" presId="urn:microsoft.com/office/officeart/2009/3/layout/HorizontalOrganizationChart"/>
    <dgm:cxn modelId="{1439734D-2506-4C99-808E-480B2C8E27A1}" srcId="{5E25E824-6422-44EC-A078-2A749E5204BB}" destId="{8C0F7590-7BFD-46DE-ADF2-519BD5ECC3C6}" srcOrd="1" destOrd="0" parTransId="{78634586-736D-4C5E-94A3-F3B32176A724}" sibTransId="{5C0B8E6A-4DD3-4E40-B71C-F8F9AA030D51}"/>
    <dgm:cxn modelId="{2988F335-671E-4A41-A82B-40F49ADDBC90}" srcId="{7DBEBC89-2824-489B-A1CB-EC37FF6CA2D3}" destId="{5E25E824-6422-44EC-A078-2A749E5204BB}" srcOrd="0" destOrd="0" parTransId="{FC624A79-5271-49B6-B650-FAAE08FB3657}" sibTransId="{64C9A8CC-6032-435F-B440-5BB4F427B780}"/>
    <dgm:cxn modelId="{E356CCB4-B7D6-4B8A-B72B-C38361DD4A8F}" srcId="{5E25E824-6422-44EC-A078-2A749E5204BB}" destId="{A881D295-5A92-4E1C-A348-CCA7C5AF1A2F}" srcOrd="2" destOrd="0" parTransId="{0CE8B21E-BC4D-4715-8B5C-8E9745972B2E}" sibTransId="{82C19954-3034-4E2E-BF79-464B7A7B95BA}"/>
    <dgm:cxn modelId="{085FDC09-A6F4-469E-8A1D-D8C86A75A5FF}" type="presOf" srcId="{8C0F7590-7BFD-46DE-ADF2-519BD5ECC3C6}" destId="{24B46F65-79F0-4FB5-9370-A4C324BA4263}" srcOrd="0" destOrd="0" presId="urn:microsoft.com/office/officeart/2009/3/layout/HorizontalOrganizationChart"/>
    <dgm:cxn modelId="{40F16844-01E2-48AD-887A-981A843261A6}" type="presOf" srcId="{D2BE2C38-D9E6-490F-9EBA-0716052BA7B4}" destId="{0B49BE41-1A6C-47D8-AAC2-3979D809DAD4}" srcOrd="1" destOrd="0" presId="urn:microsoft.com/office/officeart/2009/3/layout/HorizontalOrganizationChart"/>
    <dgm:cxn modelId="{562EB514-3D6A-4611-9992-1DFD03C3015E}" type="presOf" srcId="{A881D295-5A92-4E1C-A348-CCA7C5AF1A2F}" destId="{D4AEBFB9-238C-452C-86FD-E834FD55426D}" srcOrd="1" destOrd="0" presId="urn:microsoft.com/office/officeart/2009/3/layout/HorizontalOrganizationChart"/>
    <dgm:cxn modelId="{3E822261-709A-4E12-98A8-0561BDE8A7A6}" type="presParOf" srcId="{8E0552CC-E018-4B60-B6EC-065D76D2C7BB}" destId="{7D6D9126-1041-4B6E-853F-8E36B749F444}" srcOrd="0" destOrd="0" presId="urn:microsoft.com/office/officeart/2009/3/layout/HorizontalOrganizationChart"/>
    <dgm:cxn modelId="{5DF6D1F7-BCA2-4986-887F-AE4B17292815}" type="presParOf" srcId="{7D6D9126-1041-4B6E-853F-8E36B749F444}" destId="{92ED7151-23F1-4525-BE76-BC5933D452C6}" srcOrd="0" destOrd="0" presId="urn:microsoft.com/office/officeart/2009/3/layout/HorizontalOrganizationChart"/>
    <dgm:cxn modelId="{81423456-B311-4AC2-9CFB-969606D3EE8E}" type="presParOf" srcId="{92ED7151-23F1-4525-BE76-BC5933D452C6}" destId="{541EABDC-CC5F-4716-8206-25198D8202AB}" srcOrd="0" destOrd="0" presId="urn:microsoft.com/office/officeart/2009/3/layout/HorizontalOrganizationChart"/>
    <dgm:cxn modelId="{8CC7160B-E6B2-4B48-AA55-9C72E6704F3B}" type="presParOf" srcId="{92ED7151-23F1-4525-BE76-BC5933D452C6}" destId="{F472F001-F95B-4B11-965F-CD23DD319E9E}" srcOrd="1" destOrd="0" presId="urn:microsoft.com/office/officeart/2009/3/layout/HorizontalOrganizationChart"/>
    <dgm:cxn modelId="{3F49979D-6AC5-4126-BCC3-3FBDAC706F54}" type="presParOf" srcId="{7D6D9126-1041-4B6E-853F-8E36B749F444}" destId="{8E05F2D9-2B3E-4473-80AC-EADA3E241953}" srcOrd="1" destOrd="0" presId="urn:microsoft.com/office/officeart/2009/3/layout/HorizontalOrganizationChart"/>
    <dgm:cxn modelId="{41AA8DD5-9F82-466C-B6F7-19ABCFF83655}" type="presParOf" srcId="{8E05F2D9-2B3E-4473-80AC-EADA3E241953}" destId="{B70876E3-64D9-41B2-B1E2-57B9ABD3D3E0}" srcOrd="0" destOrd="0" presId="urn:microsoft.com/office/officeart/2009/3/layout/HorizontalOrganizationChart"/>
    <dgm:cxn modelId="{CE398156-71B4-4D90-B5E9-8248A01BF002}" type="presParOf" srcId="{8E05F2D9-2B3E-4473-80AC-EADA3E241953}" destId="{89D68BBB-98E2-4445-9B6E-7E9824BE8E46}" srcOrd="1" destOrd="0" presId="urn:microsoft.com/office/officeart/2009/3/layout/HorizontalOrganizationChart"/>
    <dgm:cxn modelId="{BB8B6254-3901-41F0-9D64-09481BCFCBB7}" type="presParOf" srcId="{89D68BBB-98E2-4445-9B6E-7E9824BE8E46}" destId="{B52BE917-2B61-46AA-AFA4-18C7727FA7FB}" srcOrd="0" destOrd="0" presId="urn:microsoft.com/office/officeart/2009/3/layout/HorizontalOrganizationChart"/>
    <dgm:cxn modelId="{BFD50B09-003B-4A06-A30A-424A6F6C80ED}" type="presParOf" srcId="{B52BE917-2B61-46AA-AFA4-18C7727FA7FB}" destId="{DCDDC8AC-CFE4-4BE6-B440-F9772EBBF2EB}" srcOrd="0" destOrd="0" presId="urn:microsoft.com/office/officeart/2009/3/layout/HorizontalOrganizationChart"/>
    <dgm:cxn modelId="{66660E51-9054-4530-B642-2EE78B8EB52B}" type="presParOf" srcId="{B52BE917-2B61-46AA-AFA4-18C7727FA7FB}" destId="{C1936BBF-8BA3-473A-B256-F0453D8A948D}" srcOrd="1" destOrd="0" presId="urn:microsoft.com/office/officeart/2009/3/layout/HorizontalOrganizationChart"/>
    <dgm:cxn modelId="{B64B3013-2364-4211-8A2C-65D040F98404}" type="presParOf" srcId="{89D68BBB-98E2-4445-9B6E-7E9824BE8E46}" destId="{22059163-C0CE-4B31-9DC8-852A3208A794}" srcOrd="1" destOrd="0" presId="urn:microsoft.com/office/officeart/2009/3/layout/HorizontalOrganizationChart"/>
    <dgm:cxn modelId="{59E3B220-1986-4C82-8B8D-D3CB3F4B093A}" type="presParOf" srcId="{89D68BBB-98E2-4445-9B6E-7E9824BE8E46}" destId="{C97CA40A-ABD0-4D19-A43B-BA19BF22F1E6}" srcOrd="2" destOrd="0" presId="urn:microsoft.com/office/officeart/2009/3/layout/HorizontalOrganizationChart"/>
    <dgm:cxn modelId="{AF7E3A74-C5BE-4807-B6C4-358E56FFD190}" type="presParOf" srcId="{8E05F2D9-2B3E-4473-80AC-EADA3E241953}" destId="{FD2EE089-D870-4909-BDF5-71CF38600433}" srcOrd="2" destOrd="0" presId="urn:microsoft.com/office/officeart/2009/3/layout/HorizontalOrganizationChart"/>
    <dgm:cxn modelId="{B0EE60F9-3849-44E7-9E01-777E39DD4C34}" type="presParOf" srcId="{8E05F2D9-2B3E-4473-80AC-EADA3E241953}" destId="{858EBE26-9FBD-458A-8E83-B247B0F14316}" srcOrd="3" destOrd="0" presId="urn:microsoft.com/office/officeart/2009/3/layout/HorizontalOrganizationChart"/>
    <dgm:cxn modelId="{19CB7AC4-64FB-42F2-901E-C2BCD3E2DD6A}" type="presParOf" srcId="{858EBE26-9FBD-458A-8E83-B247B0F14316}" destId="{A66BD424-EADD-48D3-A09A-3DAC9E1EED9E}" srcOrd="0" destOrd="0" presId="urn:microsoft.com/office/officeart/2009/3/layout/HorizontalOrganizationChart"/>
    <dgm:cxn modelId="{C80AB68C-BB2D-401C-AE43-209B8F86BD0F}" type="presParOf" srcId="{A66BD424-EADD-48D3-A09A-3DAC9E1EED9E}" destId="{24B46F65-79F0-4FB5-9370-A4C324BA4263}" srcOrd="0" destOrd="0" presId="urn:microsoft.com/office/officeart/2009/3/layout/HorizontalOrganizationChart"/>
    <dgm:cxn modelId="{B94DF779-A825-468B-A01C-DE26037E0219}" type="presParOf" srcId="{A66BD424-EADD-48D3-A09A-3DAC9E1EED9E}" destId="{69C3E3FA-4653-4B4A-9DFD-D775171048A3}" srcOrd="1" destOrd="0" presId="urn:microsoft.com/office/officeart/2009/3/layout/HorizontalOrganizationChart"/>
    <dgm:cxn modelId="{4EEDD961-E5EE-4CAD-BBC9-BE798E5BC558}" type="presParOf" srcId="{858EBE26-9FBD-458A-8E83-B247B0F14316}" destId="{9E33F10E-F0E2-4536-89D7-EE1319921DF2}" srcOrd="1" destOrd="0" presId="urn:microsoft.com/office/officeart/2009/3/layout/HorizontalOrganizationChart"/>
    <dgm:cxn modelId="{46A25329-46EF-42DE-82BF-B73ACF38934E}" type="presParOf" srcId="{858EBE26-9FBD-458A-8E83-B247B0F14316}" destId="{075B3BAE-A961-43A2-B3F7-838B2BA81305}" srcOrd="2" destOrd="0" presId="urn:microsoft.com/office/officeart/2009/3/layout/HorizontalOrganizationChart"/>
    <dgm:cxn modelId="{E359F419-E9B4-41F9-B554-7860C6D5AB49}" type="presParOf" srcId="{8E05F2D9-2B3E-4473-80AC-EADA3E241953}" destId="{314BCE98-71E6-467C-A36A-7BF98459A17C}" srcOrd="4" destOrd="0" presId="urn:microsoft.com/office/officeart/2009/3/layout/HorizontalOrganizationChart"/>
    <dgm:cxn modelId="{108A0075-4C96-4DFC-BF3C-4BE61FB5E42C}" type="presParOf" srcId="{8E05F2D9-2B3E-4473-80AC-EADA3E241953}" destId="{5CBF1728-BDBA-4CC6-8D77-F57A22C71030}" srcOrd="5" destOrd="0" presId="urn:microsoft.com/office/officeart/2009/3/layout/HorizontalOrganizationChart"/>
    <dgm:cxn modelId="{6205CB80-A220-46A3-851A-2094A6FE6187}" type="presParOf" srcId="{5CBF1728-BDBA-4CC6-8D77-F57A22C71030}" destId="{7095DDE8-A973-4B2B-9E41-5C89D2274D3E}" srcOrd="0" destOrd="0" presId="urn:microsoft.com/office/officeart/2009/3/layout/HorizontalOrganizationChart"/>
    <dgm:cxn modelId="{35FBFF85-0148-42A3-B7E8-4298FBB2E808}" type="presParOf" srcId="{7095DDE8-A973-4B2B-9E41-5C89D2274D3E}" destId="{5AA76F55-09A7-4DBA-BB82-C390FF800821}" srcOrd="0" destOrd="0" presId="urn:microsoft.com/office/officeart/2009/3/layout/HorizontalOrganizationChart"/>
    <dgm:cxn modelId="{9EA84C39-48F6-4623-8AD0-0AC22D07EED9}" type="presParOf" srcId="{7095DDE8-A973-4B2B-9E41-5C89D2274D3E}" destId="{D4AEBFB9-238C-452C-86FD-E834FD55426D}" srcOrd="1" destOrd="0" presId="urn:microsoft.com/office/officeart/2009/3/layout/HorizontalOrganizationChart"/>
    <dgm:cxn modelId="{E6B984BD-DD9C-4966-9DFD-74CB1EDF50BC}" type="presParOf" srcId="{5CBF1728-BDBA-4CC6-8D77-F57A22C71030}" destId="{5782FB66-AD39-4E43-8138-589902A44562}" srcOrd="1" destOrd="0" presId="urn:microsoft.com/office/officeart/2009/3/layout/HorizontalOrganizationChart"/>
    <dgm:cxn modelId="{38B3B60E-55B1-4FC7-91A6-32E297CC5C92}" type="presParOf" srcId="{5CBF1728-BDBA-4CC6-8D77-F57A22C71030}" destId="{4DD2868B-504B-4744-8DC5-D574A0C7C21C}" srcOrd="2" destOrd="0" presId="urn:microsoft.com/office/officeart/2009/3/layout/HorizontalOrganizationChart"/>
    <dgm:cxn modelId="{D79F6855-1AB7-4534-8578-D4747BCC5141}" type="presParOf" srcId="{8E05F2D9-2B3E-4473-80AC-EADA3E241953}" destId="{48B14B18-399B-43E9-BF8C-FD08E48008AF}" srcOrd="6" destOrd="0" presId="urn:microsoft.com/office/officeart/2009/3/layout/HorizontalOrganizationChart"/>
    <dgm:cxn modelId="{8D86E55F-D72D-4246-BA6B-8329C05F1FBE}" type="presParOf" srcId="{8E05F2D9-2B3E-4473-80AC-EADA3E241953}" destId="{EC668923-C57B-43EB-B46F-47E0A0BEAA33}" srcOrd="7" destOrd="0" presId="urn:microsoft.com/office/officeart/2009/3/layout/HorizontalOrganizationChart"/>
    <dgm:cxn modelId="{D2C1CB32-E7D9-4895-91A1-256A7CDB02F9}" type="presParOf" srcId="{EC668923-C57B-43EB-B46F-47E0A0BEAA33}" destId="{2BA8D3E1-2B20-4E15-8FA3-6E83603CB771}" srcOrd="0" destOrd="0" presId="urn:microsoft.com/office/officeart/2009/3/layout/HorizontalOrganizationChart"/>
    <dgm:cxn modelId="{298B9656-5F43-4797-AB9D-4ED5D86FD5EA}" type="presParOf" srcId="{2BA8D3E1-2B20-4E15-8FA3-6E83603CB771}" destId="{5746A63C-4799-4605-B6D2-54C2A34DD39D}" srcOrd="0" destOrd="0" presId="urn:microsoft.com/office/officeart/2009/3/layout/HorizontalOrganizationChart"/>
    <dgm:cxn modelId="{ED061902-23C5-419A-9274-7C8D10E61912}" type="presParOf" srcId="{2BA8D3E1-2B20-4E15-8FA3-6E83603CB771}" destId="{0B49BE41-1A6C-47D8-AAC2-3979D809DAD4}" srcOrd="1" destOrd="0" presId="urn:microsoft.com/office/officeart/2009/3/layout/HorizontalOrganizationChart"/>
    <dgm:cxn modelId="{D021A763-8519-41D7-BA3C-94FE10B7DB18}" type="presParOf" srcId="{EC668923-C57B-43EB-B46F-47E0A0BEAA33}" destId="{75827C7E-D23C-4A00-AB20-0FA822E7C44E}" srcOrd="1" destOrd="0" presId="urn:microsoft.com/office/officeart/2009/3/layout/HorizontalOrganizationChart"/>
    <dgm:cxn modelId="{5AEC7125-D7D3-4827-8E26-C35DDD78A6F5}" type="presParOf" srcId="{EC668923-C57B-43EB-B46F-47E0A0BEAA33}" destId="{466F4991-5530-402F-83A9-BCE243A6E80D}" srcOrd="2" destOrd="0" presId="urn:microsoft.com/office/officeart/2009/3/layout/HorizontalOrganizationChart"/>
    <dgm:cxn modelId="{31BF487B-BE5D-443E-B9C6-70CCC43C9BFB}" type="presParOf" srcId="{8E05F2D9-2B3E-4473-80AC-EADA3E241953}" destId="{1B93C6B9-503B-4C55-8FBE-AFE547FB1884}" srcOrd="8" destOrd="0" presId="urn:microsoft.com/office/officeart/2009/3/layout/HorizontalOrganizationChart"/>
    <dgm:cxn modelId="{93176746-F262-4545-A3CB-A4728D90BB62}" type="presParOf" srcId="{8E05F2D9-2B3E-4473-80AC-EADA3E241953}" destId="{0D685466-C5FA-423F-B386-58E8A9786DDB}" srcOrd="9" destOrd="0" presId="urn:microsoft.com/office/officeart/2009/3/layout/HorizontalOrganizationChart"/>
    <dgm:cxn modelId="{2EC61BEF-BB93-4DDB-80FD-940EA5ACB5DD}" type="presParOf" srcId="{0D685466-C5FA-423F-B386-58E8A9786DDB}" destId="{E6AC8F60-4FB5-4735-A795-135DA924A2B2}" srcOrd="0" destOrd="0" presId="urn:microsoft.com/office/officeart/2009/3/layout/HorizontalOrganizationChart"/>
    <dgm:cxn modelId="{78DE01B9-7A0F-4FE8-8514-ED5BB5FEEF49}" type="presParOf" srcId="{E6AC8F60-4FB5-4735-A795-135DA924A2B2}" destId="{A70455CF-B4D6-481D-BEA2-0EFDCD76C3D6}" srcOrd="0" destOrd="0" presId="urn:microsoft.com/office/officeart/2009/3/layout/HorizontalOrganizationChart"/>
    <dgm:cxn modelId="{486E6EA0-8821-4CB3-AB06-D01676B07A30}" type="presParOf" srcId="{E6AC8F60-4FB5-4735-A795-135DA924A2B2}" destId="{9DC4C3A1-8CF9-40BB-8E1E-6FEFD3BA91F5}" srcOrd="1" destOrd="0" presId="urn:microsoft.com/office/officeart/2009/3/layout/HorizontalOrganizationChart"/>
    <dgm:cxn modelId="{352EAB87-39A3-4789-8182-52D46A2B0C37}" type="presParOf" srcId="{0D685466-C5FA-423F-B386-58E8A9786DDB}" destId="{17E6B582-B6C5-4F46-BF2C-72947DFBDAE0}" srcOrd="1" destOrd="0" presId="urn:microsoft.com/office/officeart/2009/3/layout/HorizontalOrganizationChart"/>
    <dgm:cxn modelId="{D447A325-3A79-4FDF-A4A4-BF9B1944F6F5}" type="presParOf" srcId="{0D685466-C5FA-423F-B386-58E8A9786DDB}" destId="{B43710F8-31F2-483F-AE77-AD3B2653E72D}" srcOrd="2" destOrd="0" presId="urn:microsoft.com/office/officeart/2009/3/layout/HorizontalOrganizationChart"/>
    <dgm:cxn modelId="{A624E5FB-3F3B-4FD2-93A6-42993FE5F617}" type="presParOf" srcId="{7D6D9126-1041-4B6E-853F-8E36B749F444}" destId="{0D0FF758-F31C-47EE-A3CD-0BB42E088B20}"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BEBC89-2824-489B-A1CB-EC37FF6CA2D3}" type="doc">
      <dgm:prSet loTypeId="urn:microsoft.com/office/officeart/2009/3/layout/HorizontalOrganizationChart" loCatId="hierarchy" qsTypeId="urn:microsoft.com/office/officeart/2005/8/quickstyle/3d2" qsCatId="3D" csTypeId="urn:microsoft.com/office/officeart/2005/8/colors/colorful1" csCatId="colorful" phldr="1"/>
      <dgm:spPr/>
      <dgm:t>
        <a:bodyPr/>
        <a:lstStyle/>
        <a:p>
          <a:endParaRPr lang="es-EC"/>
        </a:p>
      </dgm:t>
    </dgm:pt>
    <dgm:pt modelId="{5E25E824-6422-44EC-A078-2A749E5204BB}">
      <dgm:prSet phldrT="[Texto]" custT="1"/>
      <dgm:spPr/>
      <dgm:t>
        <a:bodyPr/>
        <a:lstStyle/>
        <a:p>
          <a:pPr algn="l"/>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Ventaja comparativa o recursos endógenos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C624A79-5271-49B6-B650-FAAE08FB3657}" type="parTrans" cxnId="{2988F335-671E-4A41-A82B-40F49ADDBC90}">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4C9A8CC-6032-435F-B440-5BB4F427B780}" type="sibTrans" cxnId="{2988F335-671E-4A41-A82B-40F49ADDBC90}">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6D01422-95F7-41EC-A2B0-044D35F9FA7A}">
      <dgm:prSet phldrT="[Texto]" custT="1"/>
      <dgm:spPr/>
      <dgm:t>
        <a:bodyPr/>
        <a:lstStyle/>
        <a:p>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recursos humanos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3B5DB24-D47B-453B-9EA7-96E566B27557}" type="parTrans" cxnId="{80345955-1225-47B7-8A06-C542DF33623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0365964-40B8-420E-9239-4D84BBA5BFAB}" type="sibTrans" cxnId="{80345955-1225-47B7-8A06-C542DF33623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C0F7590-7BFD-46DE-ADF2-519BD5ECC3C6}">
      <dgm:prSet phldrT="[Texto]" custT="1"/>
      <dgm:spPr/>
      <dgm:t>
        <a:bodyPr/>
        <a:lstStyle/>
        <a:p>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infraestructura </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8634586-736D-4C5E-94A3-F3B32176A724}" type="parTrans" cxnId="{1439734D-2506-4C99-808E-480B2C8E27A1}">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C0B8E6A-4DD3-4E40-B71C-F8F9AA030D51}" type="sibTrans" cxnId="{1439734D-2506-4C99-808E-480B2C8E27A1}">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881D295-5A92-4E1C-A348-CCA7C5AF1A2F}">
      <dgm:prSet phldrT="[Texto]" custT="1"/>
      <dgm:spPr/>
      <dgm:t>
        <a:bodyPr/>
        <a:lstStyle/>
        <a:p>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recursos históricos </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CE8B21E-BC4D-4715-8B5C-8E9745972B2E}" type="parTrans" cxnId="{E356CCB4-B7D6-4B8A-B72B-C38361DD4A8F}">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2C19954-3034-4E2E-BF79-464B7A7B95BA}" type="sibTrans" cxnId="{E356CCB4-B7D6-4B8A-B72B-C38361DD4A8F}">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2BE2C38-D9E6-490F-9EBA-0716052BA7B4}">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recursos culturales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2F70189-3135-4763-B730-246B9C7881EC}" type="parTrans" cxnId="{C169F6A2-C30C-4DB3-9E86-DDA59D2D4C9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F4B6FE4-2EFC-4C65-9D24-E6905EAB6216}" type="sibTrans" cxnId="{C169F6A2-C30C-4DB3-9E86-DDA59D2D4C9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E0552CC-E018-4B60-B6EC-065D76D2C7BB}" type="pres">
      <dgm:prSet presAssocID="{7DBEBC89-2824-489B-A1CB-EC37FF6CA2D3}" presName="hierChild1" presStyleCnt="0">
        <dgm:presLayoutVars>
          <dgm:orgChart val="1"/>
          <dgm:chPref val="1"/>
          <dgm:dir/>
          <dgm:animOne val="branch"/>
          <dgm:animLvl val="lvl"/>
          <dgm:resizeHandles/>
        </dgm:presLayoutVars>
      </dgm:prSet>
      <dgm:spPr/>
      <dgm:t>
        <a:bodyPr/>
        <a:lstStyle/>
        <a:p>
          <a:endParaRPr lang="es-EC"/>
        </a:p>
      </dgm:t>
    </dgm:pt>
    <dgm:pt modelId="{7D6D9126-1041-4B6E-853F-8E36B749F444}" type="pres">
      <dgm:prSet presAssocID="{5E25E824-6422-44EC-A078-2A749E5204BB}" presName="hierRoot1" presStyleCnt="0">
        <dgm:presLayoutVars>
          <dgm:hierBranch val="init"/>
        </dgm:presLayoutVars>
      </dgm:prSet>
      <dgm:spPr/>
    </dgm:pt>
    <dgm:pt modelId="{92ED7151-23F1-4525-BE76-BC5933D452C6}" type="pres">
      <dgm:prSet presAssocID="{5E25E824-6422-44EC-A078-2A749E5204BB}" presName="rootComposite1" presStyleCnt="0"/>
      <dgm:spPr/>
    </dgm:pt>
    <dgm:pt modelId="{541EABDC-CC5F-4716-8206-25198D8202AB}" type="pres">
      <dgm:prSet presAssocID="{5E25E824-6422-44EC-A078-2A749E5204BB}" presName="rootText1" presStyleLbl="node0" presStyleIdx="0" presStyleCnt="1" custScaleX="116355" custScaleY="129293">
        <dgm:presLayoutVars>
          <dgm:chPref val="3"/>
        </dgm:presLayoutVars>
      </dgm:prSet>
      <dgm:spPr/>
      <dgm:t>
        <a:bodyPr/>
        <a:lstStyle/>
        <a:p>
          <a:endParaRPr lang="es-EC"/>
        </a:p>
      </dgm:t>
    </dgm:pt>
    <dgm:pt modelId="{F472F001-F95B-4B11-965F-CD23DD319E9E}" type="pres">
      <dgm:prSet presAssocID="{5E25E824-6422-44EC-A078-2A749E5204BB}" presName="rootConnector1" presStyleLbl="node1" presStyleIdx="0" presStyleCnt="0"/>
      <dgm:spPr/>
      <dgm:t>
        <a:bodyPr/>
        <a:lstStyle/>
        <a:p>
          <a:endParaRPr lang="es-EC"/>
        </a:p>
      </dgm:t>
    </dgm:pt>
    <dgm:pt modelId="{8E05F2D9-2B3E-4473-80AC-EADA3E241953}" type="pres">
      <dgm:prSet presAssocID="{5E25E824-6422-44EC-A078-2A749E5204BB}" presName="hierChild2" presStyleCnt="0"/>
      <dgm:spPr/>
    </dgm:pt>
    <dgm:pt modelId="{B70876E3-64D9-41B2-B1E2-57B9ABD3D3E0}" type="pres">
      <dgm:prSet presAssocID="{93B5DB24-D47B-453B-9EA7-96E566B27557}" presName="Name64" presStyleLbl="parChTrans1D2" presStyleIdx="0" presStyleCnt="4"/>
      <dgm:spPr/>
      <dgm:t>
        <a:bodyPr/>
        <a:lstStyle/>
        <a:p>
          <a:endParaRPr lang="es-EC"/>
        </a:p>
      </dgm:t>
    </dgm:pt>
    <dgm:pt modelId="{89D68BBB-98E2-4445-9B6E-7E9824BE8E46}" type="pres">
      <dgm:prSet presAssocID="{56D01422-95F7-41EC-A2B0-044D35F9FA7A}" presName="hierRoot2" presStyleCnt="0">
        <dgm:presLayoutVars>
          <dgm:hierBranch val="init"/>
        </dgm:presLayoutVars>
      </dgm:prSet>
      <dgm:spPr/>
    </dgm:pt>
    <dgm:pt modelId="{B52BE917-2B61-46AA-AFA4-18C7727FA7FB}" type="pres">
      <dgm:prSet presAssocID="{56D01422-95F7-41EC-A2B0-044D35F9FA7A}" presName="rootComposite" presStyleCnt="0"/>
      <dgm:spPr/>
    </dgm:pt>
    <dgm:pt modelId="{DCDDC8AC-CFE4-4BE6-B440-F9772EBBF2EB}" type="pres">
      <dgm:prSet presAssocID="{56D01422-95F7-41EC-A2B0-044D35F9FA7A}" presName="rootText" presStyleLbl="node2" presStyleIdx="0" presStyleCnt="4">
        <dgm:presLayoutVars>
          <dgm:chPref val="3"/>
        </dgm:presLayoutVars>
      </dgm:prSet>
      <dgm:spPr/>
      <dgm:t>
        <a:bodyPr/>
        <a:lstStyle/>
        <a:p>
          <a:endParaRPr lang="es-EC"/>
        </a:p>
      </dgm:t>
    </dgm:pt>
    <dgm:pt modelId="{C1936BBF-8BA3-473A-B256-F0453D8A948D}" type="pres">
      <dgm:prSet presAssocID="{56D01422-95F7-41EC-A2B0-044D35F9FA7A}" presName="rootConnector" presStyleLbl="node2" presStyleIdx="0" presStyleCnt="4"/>
      <dgm:spPr/>
      <dgm:t>
        <a:bodyPr/>
        <a:lstStyle/>
        <a:p>
          <a:endParaRPr lang="es-EC"/>
        </a:p>
      </dgm:t>
    </dgm:pt>
    <dgm:pt modelId="{22059163-C0CE-4B31-9DC8-852A3208A794}" type="pres">
      <dgm:prSet presAssocID="{56D01422-95F7-41EC-A2B0-044D35F9FA7A}" presName="hierChild4" presStyleCnt="0"/>
      <dgm:spPr/>
    </dgm:pt>
    <dgm:pt modelId="{C97CA40A-ABD0-4D19-A43B-BA19BF22F1E6}" type="pres">
      <dgm:prSet presAssocID="{56D01422-95F7-41EC-A2B0-044D35F9FA7A}" presName="hierChild5" presStyleCnt="0"/>
      <dgm:spPr/>
    </dgm:pt>
    <dgm:pt modelId="{FD2EE089-D870-4909-BDF5-71CF38600433}" type="pres">
      <dgm:prSet presAssocID="{78634586-736D-4C5E-94A3-F3B32176A724}" presName="Name64" presStyleLbl="parChTrans1D2" presStyleIdx="1" presStyleCnt="4"/>
      <dgm:spPr/>
      <dgm:t>
        <a:bodyPr/>
        <a:lstStyle/>
        <a:p>
          <a:endParaRPr lang="es-EC"/>
        </a:p>
      </dgm:t>
    </dgm:pt>
    <dgm:pt modelId="{858EBE26-9FBD-458A-8E83-B247B0F14316}" type="pres">
      <dgm:prSet presAssocID="{8C0F7590-7BFD-46DE-ADF2-519BD5ECC3C6}" presName="hierRoot2" presStyleCnt="0">
        <dgm:presLayoutVars>
          <dgm:hierBranch val="init"/>
        </dgm:presLayoutVars>
      </dgm:prSet>
      <dgm:spPr/>
    </dgm:pt>
    <dgm:pt modelId="{A66BD424-EADD-48D3-A09A-3DAC9E1EED9E}" type="pres">
      <dgm:prSet presAssocID="{8C0F7590-7BFD-46DE-ADF2-519BD5ECC3C6}" presName="rootComposite" presStyleCnt="0"/>
      <dgm:spPr/>
    </dgm:pt>
    <dgm:pt modelId="{24B46F65-79F0-4FB5-9370-A4C324BA4263}" type="pres">
      <dgm:prSet presAssocID="{8C0F7590-7BFD-46DE-ADF2-519BD5ECC3C6}" presName="rootText" presStyleLbl="node2" presStyleIdx="1" presStyleCnt="4">
        <dgm:presLayoutVars>
          <dgm:chPref val="3"/>
        </dgm:presLayoutVars>
      </dgm:prSet>
      <dgm:spPr/>
      <dgm:t>
        <a:bodyPr/>
        <a:lstStyle/>
        <a:p>
          <a:endParaRPr lang="es-EC"/>
        </a:p>
      </dgm:t>
    </dgm:pt>
    <dgm:pt modelId="{69C3E3FA-4653-4B4A-9DFD-D775171048A3}" type="pres">
      <dgm:prSet presAssocID="{8C0F7590-7BFD-46DE-ADF2-519BD5ECC3C6}" presName="rootConnector" presStyleLbl="node2" presStyleIdx="1" presStyleCnt="4"/>
      <dgm:spPr/>
      <dgm:t>
        <a:bodyPr/>
        <a:lstStyle/>
        <a:p>
          <a:endParaRPr lang="es-EC"/>
        </a:p>
      </dgm:t>
    </dgm:pt>
    <dgm:pt modelId="{9E33F10E-F0E2-4536-89D7-EE1319921DF2}" type="pres">
      <dgm:prSet presAssocID="{8C0F7590-7BFD-46DE-ADF2-519BD5ECC3C6}" presName="hierChild4" presStyleCnt="0"/>
      <dgm:spPr/>
    </dgm:pt>
    <dgm:pt modelId="{075B3BAE-A961-43A2-B3F7-838B2BA81305}" type="pres">
      <dgm:prSet presAssocID="{8C0F7590-7BFD-46DE-ADF2-519BD5ECC3C6}" presName="hierChild5" presStyleCnt="0"/>
      <dgm:spPr/>
    </dgm:pt>
    <dgm:pt modelId="{314BCE98-71E6-467C-A36A-7BF98459A17C}" type="pres">
      <dgm:prSet presAssocID="{0CE8B21E-BC4D-4715-8B5C-8E9745972B2E}" presName="Name64" presStyleLbl="parChTrans1D2" presStyleIdx="2" presStyleCnt="4"/>
      <dgm:spPr/>
      <dgm:t>
        <a:bodyPr/>
        <a:lstStyle/>
        <a:p>
          <a:endParaRPr lang="es-EC"/>
        </a:p>
      </dgm:t>
    </dgm:pt>
    <dgm:pt modelId="{5CBF1728-BDBA-4CC6-8D77-F57A22C71030}" type="pres">
      <dgm:prSet presAssocID="{A881D295-5A92-4E1C-A348-CCA7C5AF1A2F}" presName="hierRoot2" presStyleCnt="0">
        <dgm:presLayoutVars>
          <dgm:hierBranch val="init"/>
        </dgm:presLayoutVars>
      </dgm:prSet>
      <dgm:spPr/>
    </dgm:pt>
    <dgm:pt modelId="{7095DDE8-A973-4B2B-9E41-5C89D2274D3E}" type="pres">
      <dgm:prSet presAssocID="{A881D295-5A92-4E1C-A348-CCA7C5AF1A2F}" presName="rootComposite" presStyleCnt="0"/>
      <dgm:spPr/>
    </dgm:pt>
    <dgm:pt modelId="{5AA76F55-09A7-4DBA-BB82-C390FF800821}" type="pres">
      <dgm:prSet presAssocID="{A881D295-5A92-4E1C-A348-CCA7C5AF1A2F}" presName="rootText" presStyleLbl="node2" presStyleIdx="2" presStyleCnt="4">
        <dgm:presLayoutVars>
          <dgm:chPref val="3"/>
        </dgm:presLayoutVars>
      </dgm:prSet>
      <dgm:spPr/>
      <dgm:t>
        <a:bodyPr/>
        <a:lstStyle/>
        <a:p>
          <a:endParaRPr lang="es-EC"/>
        </a:p>
      </dgm:t>
    </dgm:pt>
    <dgm:pt modelId="{D4AEBFB9-238C-452C-86FD-E834FD55426D}" type="pres">
      <dgm:prSet presAssocID="{A881D295-5A92-4E1C-A348-CCA7C5AF1A2F}" presName="rootConnector" presStyleLbl="node2" presStyleIdx="2" presStyleCnt="4"/>
      <dgm:spPr/>
      <dgm:t>
        <a:bodyPr/>
        <a:lstStyle/>
        <a:p>
          <a:endParaRPr lang="es-EC"/>
        </a:p>
      </dgm:t>
    </dgm:pt>
    <dgm:pt modelId="{5782FB66-AD39-4E43-8138-589902A44562}" type="pres">
      <dgm:prSet presAssocID="{A881D295-5A92-4E1C-A348-CCA7C5AF1A2F}" presName="hierChild4" presStyleCnt="0"/>
      <dgm:spPr/>
    </dgm:pt>
    <dgm:pt modelId="{4DD2868B-504B-4744-8DC5-D574A0C7C21C}" type="pres">
      <dgm:prSet presAssocID="{A881D295-5A92-4E1C-A348-CCA7C5AF1A2F}" presName="hierChild5" presStyleCnt="0"/>
      <dgm:spPr/>
    </dgm:pt>
    <dgm:pt modelId="{48B14B18-399B-43E9-BF8C-FD08E48008AF}" type="pres">
      <dgm:prSet presAssocID="{D2F70189-3135-4763-B730-246B9C7881EC}" presName="Name64" presStyleLbl="parChTrans1D2" presStyleIdx="3" presStyleCnt="4"/>
      <dgm:spPr/>
      <dgm:t>
        <a:bodyPr/>
        <a:lstStyle/>
        <a:p>
          <a:endParaRPr lang="es-EC"/>
        </a:p>
      </dgm:t>
    </dgm:pt>
    <dgm:pt modelId="{EC668923-C57B-43EB-B46F-47E0A0BEAA33}" type="pres">
      <dgm:prSet presAssocID="{D2BE2C38-D9E6-490F-9EBA-0716052BA7B4}" presName="hierRoot2" presStyleCnt="0">
        <dgm:presLayoutVars>
          <dgm:hierBranch val="init"/>
        </dgm:presLayoutVars>
      </dgm:prSet>
      <dgm:spPr/>
    </dgm:pt>
    <dgm:pt modelId="{2BA8D3E1-2B20-4E15-8FA3-6E83603CB771}" type="pres">
      <dgm:prSet presAssocID="{D2BE2C38-D9E6-490F-9EBA-0716052BA7B4}" presName="rootComposite" presStyleCnt="0"/>
      <dgm:spPr/>
    </dgm:pt>
    <dgm:pt modelId="{5746A63C-4799-4605-B6D2-54C2A34DD39D}" type="pres">
      <dgm:prSet presAssocID="{D2BE2C38-D9E6-490F-9EBA-0716052BA7B4}" presName="rootText" presStyleLbl="node2" presStyleIdx="3" presStyleCnt="4">
        <dgm:presLayoutVars>
          <dgm:chPref val="3"/>
        </dgm:presLayoutVars>
      </dgm:prSet>
      <dgm:spPr/>
      <dgm:t>
        <a:bodyPr/>
        <a:lstStyle/>
        <a:p>
          <a:endParaRPr lang="es-EC"/>
        </a:p>
      </dgm:t>
    </dgm:pt>
    <dgm:pt modelId="{0B49BE41-1A6C-47D8-AAC2-3979D809DAD4}" type="pres">
      <dgm:prSet presAssocID="{D2BE2C38-D9E6-490F-9EBA-0716052BA7B4}" presName="rootConnector" presStyleLbl="node2" presStyleIdx="3" presStyleCnt="4"/>
      <dgm:spPr/>
      <dgm:t>
        <a:bodyPr/>
        <a:lstStyle/>
        <a:p>
          <a:endParaRPr lang="es-EC"/>
        </a:p>
      </dgm:t>
    </dgm:pt>
    <dgm:pt modelId="{75827C7E-D23C-4A00-AB20-0FA822E7C44E}" type="pres">
      <dgm:prSet presAssocID="{D2BE2C38-D9E6-490F-9EBA-0716052BA7B4}" presName="hierChild4" presStyleCnt="0"/>
      <dgm:spPr/>
    </dgm:pt>
    <dgm:pt modelId="{466F4991-5530-402F-83A9-BCE243A6E80D}" type="pres">
      <dgm:prSet presAssocID="{D2BE2C38-D9E6-490F-9EBA-0716052BA7B4}" presName="hierChild5" presStyleCnt="0"/>
      <dgm:spPr/>
    </dgm:pt>
    <dgm:pt modelId="{0D0FF758-F31C-47EE-A3CD-0BB42E088B20}" type="pres">
      <dgm:prSet presAssocID="{5E25E824-6422-44EC-A078-2A749E5204BB}" presName="hierChild3" presStyleCnt="0"/>
      <dgm:spPr/>
    </dgm:pt>
  </dgm:ptLst>
  <dgm:cxnLst>
    <dgm:cxn modelId="{17F70304-7BFD-4907-85B3-FEB7403A7888}" type="presOf" srcId="{56D01422-95F7-41EC-A2B0-044D35F9FA7A}" destId="{DCDDC8AC-CFE4-4BE6-B440-F9772EBBF2EB}" srcOrd="0" destOrd="0" presId="urn:microsoft.com/office/officeart/2009/3/layout/HorizontalOrganizationChart"/>
    <dgm:cxn modelId="{E356CCB4-B7D6-4B8A-B72B-C38361DD4A8F}" srcId="{5E25E824-6422-44EC-A078-2A749E5204BB}" destId="{A881D295-5A92-4E1C-A348-CCA7C5AF1A2F}" srcOrd="2" destOrd="0" parTransId="{0CE8B21E-BC4D-4715-8B5C-8E9745972B2E}" sibTransId="{82C19954-3034-4E2E-BF79-464B7A7B95BA}"/>
    <dgm:cxn modelId="{2988F335-671E-4A41-A82B-40F49ADDBC90}" srcId="{7DBEBC89-2824-489B-A1CB-EC37FF6CA2D3}" destId="{5E25E824-6422-44EC-A078-2A749E5204BB}" srcOrd="0" destOrd="0" parTransId="{FC624A79-5271-49B6-B650-FAAE08FB3657}" sibTransId="{64C9A8CC-6032-435F-B440-5BB4F427B780}"/>
    <dgm:cxn modelId="{C850E5C7-41B1-4B67-97A7-83CC8B3A6E73}" type="presOf" srcId="{D2F70189-3135-4763-B730-246B9C7881EC}" destId="{48B14B18-399B-43E9-BF8C-FD08E48008AF}" srcOrd="0" destOrd="0" presId="urn:microsoft.com/office/officeart/2009/3/layout/HorizontalOrganizationChart"/>
    <dgm:cxn modelId="{C169F6A2-C30C-4DB3-9E86-DDA59D2D4C92}" srcId="{5E25E824-6422-44EC-A078-2A749E5204BB}" destId="{D2BE2C38-D9E6-490F-9EBA-0716052BA7B4}" srcOrd="3" destOrd="0" parTransId="{D2F70189-3135-4763-B730-246B9C7881EC}" sibTransId="{9F4B6FE4-2EFC-4C65-9D24-E6905EAB6216}"/>
    <dgm:cxn modelId="{F53B45D8-9383-4512-A0BF-B8120B75D3C9}" type="presOf" srcId="{5E25E824-6422-44EC-A078-2A749E5204BB}" destId="{541EABDC-CC5F-4716-8206-25198D8202AB}" srcOrd="0" destOrd="0" presId="urn:microsoft.com/office/officeart/2009/3/layout/HorizontalOrganizationChart"/>
    <dgm:cxn modelId="{1439734D-2506-4C99-808E-480B2C8E27A1}" srcId="{5E25E824-6422-44EC-A078-2A749E5204BB}" destId="{8C0F7590-7BFD-46DE-ADF2-519BD5ECC3C6}" srcOrd="1" destOrd="0" parTransId="{78634586-736D-4C5E-94A3-F3B32176A724}" sibTransId="{5C0B8E6A-4DD3-4E40-B71C-F8F9AA030D51}"/>
    <dgm:cxn modelId="{430599CE-37FC-4928-9212-CFD972618CD2}" type="presOf" srcId="{D2BE2C38-D9E6-490F-9EBA-0716052BA7B4}" destId="{0B49BE41-1A6C-47D8-AAC2-3979D809DAD4}" srcOrd="1" destOrd="0" presId="urn:microsoft.com/office/officeart/2009/3/layout/HorizontalOrganizationChart"/>
    <dgm:cxn modelId="{CE8B164A-518B-40AE-8985-E8D9941FA169}" type="presOf" srcId="{A881D295-5A92-4E1C-A348-CCA7C5AF1A2F}" destId="{5AA76F55-09A7-4DBA-BB82-C390FF800821}" srcOrd="0" destOrd="0" presId="urn:microsoft.com/office/officeart/2009/3/layout/HorizontalOrganizationChart"/>
    <dgm:cxn modelId="{9E139024-B882-4F1B-8667-7A73316F4EF1}" type="presOf" srcId="{D2BE2C38-D9E6-490F-9EBA-0716052BA7B4}" destId="{5746A63C-4799-4605-B6D2-54C2A34DD39D}" srcOrd="0" destOrd="0" presId="urn:microsoft.com/office/officeart/2009/3/layout/HorizontalOrganizationChart"/>
    <dgm:cxn modelId="{3F2A3208-9906-468E-8C00-05C589BDCFB4}" type="presOf" srcId="{56D01422-95F7-41EC-A2B0-044D35F9FA7A}" destId="{C1936BBF-8BA3-473A-B256-F0453D8A948D}" srcOrd="1" destOrd="0" presId="urn:microsoft.com/office/officeart/2009/3/layout/HorizontalOrganizationChart"/>
    <dgm:cxn modelId="{72BC78CF-0242-41EC-B04A-1B531DDF04D1}" type="presOf" srcId="{8C0F7590-7BFD-46DE-ADF2-519BD5ECC3C6}" destId="{24B46F65-79F0-4FB5-9370-A4C324BA4263}" srcOrd="0" destOrd="0" presId="urn:microsoft.com/office/officeart/2009/3/layout/HorizontalOrganizationChart"/>
    <dgm:cxn modelId="{68A49E95-2636-40DC-A2EA-2E8FD8D2D7D7}" type="presOf" srcId="{78634586-736D-4C5E-94A3-F3B32176A724}" destId="{FD2EE089-D870-4909-BDF5-71CF38600433}" srcOrd="0" destOrd="0" presId="urn:microsoft.com/office/officeart/2009/3/layout/HorizontalOrganizationChart"/>
    <dgm:cxn modelId="{77A3F31D-2BF6-4D90-984E-34DBC898259C}" type="presOf" srcId="{A881D295-5A92-4E1C-A348-CCA7C5AF1A2F}" destId="{D4AEBFB9-238C-452C-86FD-E834FD55426D}" srcOrd="1" destOrd="0" presId="urn:microsoft.com/office/officeart/2009/3/layout/HorizontalOrganizationChart"/>
    <dgm:cxn modelId="{5AF497F6-4857-494E-A87A-381764A0807F}" type="presOf" srcId="{8C0F7590-7BFD-46DE-ADF2-519BD5ECC3C6}" destId="{69C3E3FA-4653-4B4A-9DFD-D775171048A3}" srcOrd="1" destOrd="0" presId="urn:microsoft.com/office/officeart/2009/3/layout/HorizontalOrganizationChart"/>
    <dgm:cxn modelId="{DF204CE7-0528-4E9C-9056-354D48F1AE63}" type="presOf" srcId="{0CE8B21E-BC4D-4715-8B5C-8E9745972B2E}" destId="{314BCE98-71E6-467C-A36A-7BF98459A17C}" srcOrd="0" destOrd="0" presId="urn:microsoft.com/office/officeart/2009/3/layout/HorizontalOrganizationChart"/>
    <dgm:cxn modelId="{040AA9C5-354E-4765-839B-F6E078EF79F8}" type="presOf" srcId="{7DBEBC89-2824-489B-A1CB-EC37FF6CA2D3}" destId="{8E0552CC-E018-4B60-B6EC-065D76D2C7BB}" srcOrd="0" destOrd="0" presId="urn:microsoft.com/office/officeart/2009/3/layout/HorizontalOrganizationChart"/>
    <dgm:cxn modelId="{C3C9C95E-703C-4E8F-AD4A-2754AE819695}" type="presOf" srcId="{5E25E824-6422-44EC-A078-2A749E5204BB}" destId="{F472F001-F95B-4B11-965F-CD23DD319E9E}" srcOrd="1" destOrd="0" presId="urn:microsoft.com/office/officeart/2009/3/layout/HorizontalOrganizationChart"/>
    <dgm:cxn modelId="{FB5BF5B7-1CC4-4E21-9301-28CB90E4C885}" type="presOf" srcId="{93B5DB24-D47B-453B-9EA7-96E566B27557}" destId="{B70876E3-64D9-41B2-B1E2-57B9ABD3D3E0}" srcOrd="0" destOrd="0" presId="urn:microsoft.com/office/officeart/2009/3/layout/HorizontalOrganizationChart"/>
    <dgm:cxn modelId="{80345955-1225-47B7-8A06-C542DF336232}" srcId="{5E25E824-6422-44EC-A078-2A749E5204BB}" destId="{56D01422-95F7-41EC-A2B0-044D35F9FA7A}" srcOrd="0" destOrd="0" parTransId="{93B5DB24-D47B-453B-9EA7-96E566B27557}" sibTransId="{E0365964-40B8-420E-9239-4D84BBA5BFAB}"/>
    <dgm:cxn modelId="{0204DAA2-A3A0-4A23-A985-7D7A9E72893C}" type="presParOf" srcId="{8E0552CC-E018-4B60-B6EC-065D76D2C7BB}" destId="{7D6D9126-1041-4B6E-853F-8E36B749F444}" srcOrd="0" destOrd="0" presId="urn:microsoft.com/office/officeart/2009/3/layout/HorizontalOrganizationChart"/>
    <dgm:cxn modelId="{0B386F54-994C-470C-A52F-6DE1B05110C5}" type="presParOf" srcId="{7D6D9126-1041-4B6E-853F-8E36B749F444}" destId="{92ED7151-23F1-4525-BE76-BC5933D452C6}" srcOrd="0" destOrd="0" presId="urn:microsoft.com/office/officeart/2009/3/layout/HorizontalOrganizationChart"/>
    <dgm:cxn modelId="{2AB574A6-4B97-45B9-80EC-EA7D0E095B94}" type="presParOf" srcId="{92ED7151-23F1-4525-BE76-BC5933D452C6}" destId="{541EABDC-CC5F-4716-8206-25198D8202AB}" srcOrd="0" destOrd="0" presId="urn:microsoft.com/office/officeart/2009/3/layout/HorizontalOrganizationChart"/>
    <dgm:cxn modelId="{5C73D200-5042-4E7A-9921-5FF1E8B8531F}" type="presParOf" srcId="{92ED7151-23F1-4525-BE76-BC5933D452C6}" destId="{F472F001-F95B-4B11-965F-CD23DD319E9E}" srcOrd="1" destOrd="0" presId="urn:microsoft.com/office/officeart/2009/3/layout/HorizontalOrganizationChart"/>
    <dgm:cxn modelId="{92B20B90-7203-4B56-A84A-C62C818EB862}" type="presParOf" srcId="{7D6D9126-1041-4B6E-853F-8E36B749F444}" destId="{8E05F2D9-2B3E-4473-80AC-EADA3E241953}" srcOrd="1" destOrd="0" presId="urn:microsoft.com/office/officeart/2009/3/layout/HorizontalOrganizationChart"/>
    <dgm:cxn modelId="{89A84C6D-7492-4187-A162-B6511ADEC1D6}" type="presParOf" srcId="{8E05F2D9-2B3E-4473-80AC-EADA3E241953}" destId="{B70876E3-64D9-41B2-B1E2-57B9ABD3D3E0}" srcOrd="0" destOrd="0" presId="urn:microsoft.com/office/officeart/2009/3/layout/HorizontalOrganizationChart"/>
    <dgm:cxn modelId="{FF92BC34-39ED-4D0B-A4ED-7A6C3D984D0A}" type="presParOf" srcId="{8E05F2D9-2B3E-4473-80AC-EADA3E241953}" destId="{89D68BBB-98E2-4445-9B6E-7E9824BE8E46}" srcOrd="1" destOrd="0" presId="urn:microsoft.com/office/officeart/2009/3/layout/HorizontalOrganizationChart"/>
    <dgm:cxn modelId="{2E8E15D8-920E-4773-93BD-E585A954F6AA}" type="presParOf" srcId="{89D68BBB-98E2-4445-9B6E-7E9824BE8E46}" destId="{B52BE917-2B61-46AA-AFA4-18C7727FA7FB}" srcOrd="0" destOrd="0" presId="urn:microsoft.com/office/officeart/2009/3/layout/HorizontalOrganizationChart"/>
    <dgm:cxn modelId="{8FB6AD77-7C1C-4206-80EC-7C19FD08D9B9}" type="presParOf" srcId="{B52BE917-2B61-46AA-AFA4-18C7727FA7FB}" destId="{DCDDC8AC-CFE4-4BE6-B440-F9772EBBF2EB}" srcOrd="0" destOrd="0" presId="urn:microsoft.com/office/officeart/2009/3/layout/HorizontalOrganizationChart"/>
    <dgm:cxn modelId="{412C0C8D-C92F-4A6E-BC9A-A505E6A485C4}" type="presParOf" srcId="{B52BE917-2B61-46AA-AFA4-18C7727FA7FB}" destId="{C1936BBF-8BA3-473A-B256-F0453D8A948D}" srcOrd="1" destOrd="0" presId="urn:microsoft.com/office/officeart/2009/3/layout/HorizontalOrganizationChart"/>
    <dgm:cxn modelId="{B4D62E5F-3692-4FD8-8E6E-7AC162B210DD}" type="presParOf" srcId="{89D68BBB-98E2-4445-9B6E-7E9824BE8E46}" destId="{22059163-C0CE-4B31-9DC8-852A3208A794}" srcOrd="1" destOrd="0" presId="urn:microsoft.com/office/officeart/2009/3/layout/HorizontalOrganizationChart"/>
    <dgm:cxn modelId="{CB374BF1-9A95-4119-99CD-A91DA570C6D3}" type="presParOf" srcId="{89D68BBB-98E2-4445-9B6E-7E9824BE8E46}" destId="{C97CA40A-ABD0-4D19-A43B-BA19BF22F1E6}" srcOrd="2" destOrd="0" presId="urn:microsoft.com/office/officeart/2009/3/layout/HorizontalOrganizationChart"/>
    <dgm:cxn modelId="{D33C5924-8D64-446D-BF1E-7295DA05E46F}" type="presParOf" srcId="{8E05F2D9-2B3E-4473-80AC-EADA3E241953}" destId="{FD2EE089-D870-4909-BDF5-71CF38600433}" srcOrd="2" destOrd="0" presId="urn:microsoft.com/office/officeart/2009/3/layout/HorizontalOrganizationChart"/>
    <dgm:cxn modelId="{DAF9AEF4-BD13-40AB-B74A-71A7B5DC6062}" type="presParOf" srcId="{8E05F2D9-2B3E-4473-80AC-EADA3E241953}" destId="{858EBE26-9FBD-458A-8E83-B247B0F14316}" srcOrd="3" destOrd="0" presId="urn:microsoft.com/office/officeart/2009/3/layout/HorizontalOrganizationChart"/>
    <dgm:cxn modelId="{46364AB8-7187-4957-9141-ADB109205C30}" type="presParOf" srcId="{858EBE26-9FBD-458A-8E83-B247B0F14316}" destId="{A66BD424-EADD-48D3-A09A-3DAC9E1EED9E}" srcOrd="0" destOrd="0" presId="urn:microsoft.com/office/officeart/2009/3/layout/HorizontalOrganizationChart"/>
    <dgm:cxn modelId="{08CB6AE8-2F8C-4CD1-B425-84EA0F3B95C2}" type="presParOf" srcId="{A66BD424-EADD-48D3-A09A-3DAC9E1EED9E}" destId="{24B46F65-79F0-4FB5-9370-A4C324BA4263}" srcOrd="0" destOrd="0" presId="urn:microsoft.com/office/officeart/2009/3/layout/HorizontalOrganizationChart"/>
    <dgm:cxn modelId="{0A69ABD4-B4D5-452B-BF9B-184754781EF2}" type="presParOf" srcId="{A66BD424-EADD-48D3-A09A-3DAC9E1EED9E}" destId="{69C3E3FA-4653-4B4A-9DFD-D775171048A3}" srcOrd="1" destOrd="0" presId="urn:microsoft.com/office/officeart/2009/3/layout/HorizontalOrganizationChart"/>
    <dgm:cxn modelId="{C23D37AC-1445-4F56-8BD6-FA8AB3402372}" type="presParOf" srcId="{858EBE26-9FBD-458A-8E83-B247B0F14316}" destId="{9E33F10E-F0E2-4536-89D7-EE1319921DF2}" srcOrd="1" destOrd="0" presId="urn:microsoft.com/office/officeart/2009/3/layout/HorizontalOrganizationChart"/>
    <dgm:cxn modelId="{4241C959-07FC-4127-80B1-A42E18A48F84}" type="presParOf" srcId="{858EBE26-9FBD-458A-8E83-B247B0F14316}" destId="{075B3BAE-A961-43A2-B3F7-838B2BA81305}" srcOrd="2" destOrd="0" presId="urn:microsoft.com/office/officeart/2009/3/layout/HorizontalOrganizationChart"/>
    <dgm:cxn modelId="{F60B1CDE-0E43-4B57-93BF-F3F463352516}" type="presParOf" srcId="{8E05F2D9-2B3E-4473-80AC-EADA3E241953}" destId="{314BCE98-71E6-467C-A36A-7BF98459A17C}" srcOrd="4" destOrd="0" presId="urn:microsoft.com/office/officeart/2009/3/layout/HorizontalOrganizationChart"/>
    <dgm:cxn modelId="{7992DFA9-BE6E-43F3-ACAA-999E46104E51}" type="presParOf" srcId="{8E05F2D9-2B3E-4473-80AC-EADA3E241953}" destId="{5CBF1728-BDBA-4CC6-8D77-F57A22C71030}" srcOrd="5" destOrd="0" presId="urn:microsoft.com/office/officeart/2009/3/layout/HorizontalOrganizationChart"/>
    <dgm:cxn modelId="{426A2B76-22E4-44BE-843D-29C758817119}" type="presParOf" srcId="{5CBF1728-BDBA-4CC6-8D77-F57A22C71030}" destId="{7095DDE8-A973-4B2B-9E41-5C89D2274D3E}" srcOrd="0" destOrd="0" presId="urn:microsoft.com/office/officeart/2009/3/layout/HorizontalOrganizationChart"/>
    <dgm:cxn modelId="{AB90AE26-454B-4817-A5C5-1AB8993C756B}" type="presParOf" srcId="{7095DDE8-A973-4B2B-9E41-5C89D2274D3E}" destId="{5AA76F55-09A7-4DBA-BB82-C390FF800821}" srcOrd="0" destOrd="0" presId="urn:microsoft.com/office/officeart/2009/3/layout/HorizontalOrganizationChart"/>
    <dgm:cxn modelId="{1340FF8E-39C0-4280-BB2A-62DC22A4CB06}" type="presParOf" srcId="{7095DDE8-A973-4B2B-9E41-5C89D2274D3E}" destId="{D4AEBFB9-238C-452C-86FD-E834FD55426D}" srcOrd="1" destOrd="0" presId="urn:microsoft.com/office/officeart/2009/3/layout/HorizontalOrganizationChart"/>
    <dgm:cxn modelId="{07287F08-C51D-4741-8CF9-9BB3C46AE34D}" type="presParOf" srcId="{5CBF1728-BDBA-4CC6-8D77-F57A22C71030}" destId="{5782FB66-AD39-4E43-8138-589902A44562}" srcOrd="1" destOrd="0" presId="urn:microsoft.com/office/officeart/2009/3/layout/HorizontalOrganizationChart"/>
    <dgm:cxn modelId="{41CE5222-2ADF-4288-89C6-12A7A9250BB1}" type="presParOf" srcId="{5CBF1728-BDBA-4CC6-8D77-F57A22C71030}" destId="{4DD2868B-504B-4744-8DC5-D574A0C7C21C}" srcOrd="2" destOrd="0" presId="urn:microsoft.com/office/officeart/2009/3/layout/HorizontalOrganizationChart"/>
    <dgm:cxn modelId="{D8E0A5A7-326F-40CC-85B6-1B247BBB6BA7}" type="presParOf" srcId="{8E05F2D9-2B3E-4473-80AC-EADA3E241953}" destId="{48B14B18-399B-43E9-BF8C-FD08E48008AF}" srcOrd="6" destOrd="0" presId="urn:microsoft.com/office/officeart/2009/3/layout/HorizontalOrganizationChart"/>
    <dgm:cxn modelId="{63415694-1147-42A9-B272-A267C37D3D26}" type="presParOf" srcId="{8E05F2D9-2B3E-4473-80AC-EADA3E241953}" destId="{EC668923-C57B-43EB-B46F-47E0A0BEAA33}" srcOrd="7" destOrd="0" presId="urn:microsoft.com/office/officeart/2009/3/layout/HorizontalOrganizationChart"/>
    <dgm:cxn modelId="{263B03D0-8FC0-4BBE-A203-63BF5D8AB235}" type="presParOf" srcId="{EC668923-C57B-43EB-B46F-47E0A0BEAA33}" destId="{2BA8D3E1-2B20-4E15-8FA3-6E83603CB771}" srcOrd="0" destOrd="0" presId="urn:microsoft.com/office/officeart/2009/3/layout/HorizontalOrganizationChart"/>
    <dgm:cxn modelId="{5127AAEE-94BB-45AB-B677-06AEB3FBA242}" type="presParOf" srcId="{2BA8D3E1-2B20-4E15-8FA3-6E83603CB771}" destId="{5746A63C-4799-4605-B6D2-54C2A34DD39D}" srcOrd="0" destOrd="0" presId="urn:microsoft.com/office/officeart/2009/3/layout/HorizontalOrganizationChart"/>
    <dgm:cxn modelId="{5BB4DD49-0B62-4DA8-8076-2430AB563AB0}" type="presParOf" srcId="{2BA8D3E1-2B20-4E15-8FA3-6E83603CB771}" destId="{0B49BE41-1A6C-47D8-AAC2-3979D809DAD4}" srcOrd="1" destOrd="0" presId="urn:microsoft.com/office/officeart/2009/3/layout/HorizontalOrganizationChart"/>
    <dgm:cxn modelId="{E3719B71-79CD-42D3-90B7-E0BA42956DC8}" type="presParOf" srcId="{EC668923-C57B-43EB-B46F-47E0A0BEAA33}" destId="{75827C7E-D23C-4A00-AB20-0FA822E7C44E}" srcOrd="1" destOrd="0" presId="urn:microsoft.com/office/officeart/2009/3/layout/HorizontalOrganizationChart"/>
    <dgm:cxn modelId="{6A488A45-DE50-4C6E-9F76-AFF07CF4E700}" type="presParOf" srcId="{EC668923-C57B-43EB-B46F-47E0A0BEAA33}" destId="{466F4991-5530-402F-83A9-BCE243A6E80D}" srcOrd="2" destOrd="0" presId="urn:microsoft.com/office/officeart/2009/3/layout/HorizontalOrganizationChart"/>
    <dgm:cxn modelId="{3EF86211-1BEA-4EBF-BF34-C12A1A2C1C8B}" type="presParOf" srcId="{7D6D9126-1041-4B6E-853F-8E36B749F444}" destId="{0D0FF758-F31C-47EE-A3CD-0BB42E088B20}" srcOrd="2" destOrd="0" presId="urn:microsoft.com/office/officeart/2009/3/layout/HorizontalOrganizationChar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5EDFBE-E0C8-4621-89EA-5B2E30BF0826}" type="doc">
      <dgm:prSet loTypeId="urn:microsoft.com/office/officeart/2005/8/layout/vList4" loCatId="list" qsTypeId="urn:microsoft.com/office/officeart/2005/8/quickstyle/3d3" qsCatId="3D" csTypeId="urn:microsoft.com/office/officeart/2005/8/colors/colorful4" csCatId="colorful" phldr="1"/>
      <dgm:spPr/>
      <dgm:t>
        <a:bodyPr/>
        <a:lstStyle/>
        <a:p>
          <a:endParaRPr lang="es-EC"/>
        </a:p>
      </dgm:t>
    </dgm:pt>
    <dgm:pt modelId="{A0B6BFCC-DE51-42A9-8878-847138CD751D}">
      <dgm:prSet phldrT="[Texto]" custT="1"/>
      <dgm:spPr/>
      <dgm:t>
        <a:bodyPr/>
        <a:lstStyle/>
        <a:p>
          <a:r>
            <a:rPr lang="es-EC" sz="1600" b="0" i="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Mercados de Madrid</a:t>
          </a:r>
          <a:endParaRPr lang="es-EC" sz="16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DB65BD7-DE3E-474D-ACC3-266ABCEDEFE4}" type="parTrans" cxnId="{9D40F1D9-D835-46C3-8A3A-E08A9304F939}">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D20EEA5-3622-4A62-9386-FC421DF763C2}" type="sibTrans" cxnId="{9D40F1D9-D835-46C3-8A3A-E08A9304F939}">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AAB5317-0B3F-426E-8626-B1E946A66752}">
      <dgm:prSet phldrT="[Texto]" custT="1"/>
      <dgm:spPr/>
      <dgm:t>
        <a:bodyPr/>
        <a:lstStyle/>
        <a:p>
          <a:r>
            <a:rPr lang="es-EC"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Los mercados como un recurso de valor cultural en el turismo</a:t>
          </a:r>
          <a:endParaRPr lang="es-EC" sz="14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75C1D05-2F82-411C-86BF-19EF67AF2A47}" type="parTrans" cxnId="{546F501B-8720-4481-8DB9-C53C6F53CB39}">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F449FCA-6585-4F5C-9672-247AAA96A9AC}" type="sibTrans" cxnId="{546F501B-8720-4481-8DB9-C53C6F53CB39}">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7D6369E-0586-45FB-92A7-D303F51B7816}">
      <dgm:prSet phldrT="[Texto]" custT="1"/>
      <dgm:spPr/>
      <dgm:t>
        <a:bodyPr/>
        <a:lstStyle/>
        <a:p>
          <a:r>
            <a:rPr lang="es-EC" sz="14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Los mercados de abastos se han transformado en una forma de acercamiento a la cultura local de la ciudad. </a:t>
          </a:r>
          <a:endParaRPr lang="es-EC" sz="14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C4E822B-07B4-45DF-9A8E-55E13F68723F}" type="parTrans" cxnId="{91CAEE6F-CEAF-4190-828D-49D8DC413A94}">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09ECC98-A1A2-4E02-B5A1-1A122699CE34}" type="sibTrans" cxnId="{91CAEE6F-CEAF-4190-828D-49D8DC413A94}">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81719F3-E25D-456F-9E60-0168B1C0DE6A}">
      <dgm:prSet phldrT="[Texto]" custT="1"/>
      <dgm:spPr/>
      <dgm:t>
        <a:bodyPr/>
        <a:lstStyle/>
        <a:p>
          <a:r>
            <a:rPr lang="es-EC" sz="1600" b="0" i="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Mercados de Sevilla</a:t>
          </a:r>
          <a:endParaRPr lang="es-EC" sz="16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4D82071-0304-4981-A0FE-6B3D2D77AFA6}" type="parTrans" cxnId="{BB4A1550-407A-4461-9930-27DA15FDA913}">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877F1F8-AEE7-4118-B2E7-1DD54B6764B8}" type="sibTrans" cxnId="{BB4A1550-407A-4461-9930-27DA15FDA913}">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B5D3208-6682-45DC-B918-362518E11312}">
      <dgm:prSet phldrT="[Texto]" custT="1"/>
      <dgm:spPr/>
      <dgm:t>
        <a:bodyPr/>
        <a:lstStyle/>
        <a:p>
          <a:r>
            <a:rPr lang="es-EC" sz="14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Recursos de valor cultural en el ámbito del turismo urbano.</a:t>
          </a:r>
          <a:endParaRPr lang="es-EC" sz="14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1DD5C1A-CC4F-4DD0-B32B-5186DAD1E216}" type="parTrans" cxnId="{33F417AF-76BF-4E38-9D45-F05DF6617209}">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3109087-9D61-469C-A3B6-44CDB8B3C4DA}" type="sibTrans" cxnId="{33F417AF-76BF-4E38-9D45-F05DF6617209}">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60B80D9-1267-488D-AB82-C8CF1C64E8AB}">
      <dgm:prSet phldrT="[Texto]" custT="1"/>
      <dgm:spPr/>
      <dgm:t>
        <a:bodyPr/>
        <a:lstStyle/>
        <a:p>
          <a:r>
            <a:rPr lang="es-EC" sz="14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Los turistas que llegan a compartir en los mercados, con el fin de obtener experiencias más directas y únicas con la población local.</a:t>
          </a:r>
          <a:endParaRPr lang="es-EC" sz="14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6A8462C-77D5-431F-A68D-B0EEE43C5BF0}" type="parTrans" cxnId="{A8120E08-3E07-4384-9A17-4636C1A4F24A}">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0A23B68-4766-4548-AD15-0DF8AA84FDD0}" type="sibTrans" cxnId="{A8120E08-3E07-4384-9A17-4636C1A4F24A}">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A19B8EA-A9BE-47E8-A0A3-28310E383441}">
      <dgm:prSet phldrT="[Texto]" custT="1"/>
      <dgm:spPr/>
      <dgm:t>
        <a:bodyPr/>
        <a:lstStyle/>
        <a:p>
          <a:r>
            <a:rPr lang="es-EC" sz="1600" b="0" i="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Mercado Central de Santiago </a:t>
          </a:r>
          <a:endParaRPr lang="es-EC" sz="16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C697D3D-DE11-4E3E-9F65-903B3F11980C}" type="parTrans" cxnId="{80BB7A4C-AABE-4E46-9F2F-6A49EBB3D3F3}">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09BA81C-2BE1-4EE5-8EEE-1C47AB597EDD}" type="sibTrans" cxnId="{80BB7A4C-AABE-4E46-9F2F-6A49EBB3D3F3}">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C0F67BF-2786-4C89-AE47-568DC662ED31}">
      <dgm:prSet phldrT="[Texto]" custT="1"/>
      <dgm:spPr/>
      <dgm:t>
        <a:bodyPr/>
        <a:lstStyle/>
        <a:p>
          <a:r>
            <a:rPr lang="es-EC" sz="1400" b="0" i="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Reconocido </a:t>
          </a:r>
          <a:r>
            <a:rPr lang="es-EC" sz="14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como punto turístico, uno de los principales de la capital chilena</a:t>
          </a:r>
          <a:endParaRPr lang="es-EC" sz="14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55425BE-9FB5-4029-9EE1-CED56D3C2518}" type="parTrans" cxnId="{78E064F4-5619-4576-8B26-4F8097DF79A5}">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6B1CC08-DBB8-41E9-A988-F8A5A9444BD0}" type="sibTrans" cxnId="{78E064F4-5619-4576-8B26-4F8097DF79A5}">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64B6508-D103-488B-8E92-050A96454F79}">
      <dgm:prSet phldrT="[Texto]" custT="1"/>
      <dgm:spPr/>
      <dgm:t>
        <a:bodyPr/>
        <a:lstStyle/>
        <a:p>
          <a:r>
            <a:rPr lang="es-EC" sz="14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Estos atractivos turísticos gastronómicos tiene relación con el aspecto cultural, relacionándose con la oferta turística actual.</a:t>
          </a:r>
          <a:endParaRPr lang="es-EC" sz="14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1D04C5F-21F3-413F-BCEE-52C4BB35615B}" type="parTrans" cxnId="{27093A4E-4915-4AFB-979C-EEAA137452DA}">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E012F63-0F21-421A-B790-61BA03865690}" type="sibTrans" cxnId="{27093A4E-4915-4AFB-979C-EEAA137452DA}">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450C21C-E104-4212-8A4A-722AD86F5E04}">
      <dgm:prSet phldrT="[Texto]" custT="1"/>
      <dgm:spPr/>
      <dgm:t>
        <a:bodyPr/>
        <a:lstStyle/>
        <a:p>
          <a:r>
            <a:rPr lang="es-EC" sz="1600" b="0" i="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Mercado Municipal de São Paulo </a:t>
          </a:r>
          <a:endParaRPr lang="es-EC" sz="16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7796B55-CE98-4941-BE87-2FD27D4909B1}" type="parTrans" cxnId="{C39B283F-3769-4ADD-9CEE-9D0EC992A469}">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280DAC1-EB44-4B95-A014-586BC2B18C79}" type="sibTrans" cxnId="{C39B283F-3769-4ADD-9CEE-9D0EC992A469}">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4B05352-4C94-465A-BBC7-BD5B4B78DB84}">
      <dgm:prSet phldrT="[Texto]" custT="1"/>
      <dgm:spPr/>
      <dgm:t>
        <a:bodyPr/>
        <a:lstStyle/>
        <a:p>
          <a:r>
            <a:rPr lang="es-EC" sz="14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Relación identitaria cultural por parte de los comerciantes con la actividad turística</a:t>
          </a:r>
          <a:endParaRPr lang="es-EC" sz="14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FDFF7FB-1FCF-4927-BEE0-CEF7814ED791}" type="parTrans" cxnId="{8E80A26E-D751-44FE-85B8-B9A56A122BB5}">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A095EA4-DD6D-40B2-93DE-9E3948A0E2A3}" type="sibTrans" cxnId="{8E80A26E-D751-44FE-85B8-B9A56A122BB5}">
      <dgm:prSet/>
      <dgm:spPr/>
      <dgm:t>
        <a:bodyPr/>
        <a:lstStyle/>
        <a:p>
          <a:endParaRPr lang="es-EC" sz="2000" b="0" i="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98F3CD1-3CF3-4AB7-B7A9-84B28C0D2D81}">
      <dgm:prSet phldrT="[Texto]" custT="1"/>
      <dgm:spPr/>
      <dgm:t>
        <a:bodyPr/>
        <a:lstStyle/>
        <a:p>
          <a:r>
            <a:rPr lang="es-EC" sz="14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Los productos comercializados se relacionan con las historias de gran parte de esos comerciantes.</a:t>
          </a:r>
          <a:endParaRPr lang="es-EC" sz="1400" b="0" i="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5E288AD-4CD4-41B2-81E4-300DEA2EA653}" type="parTrans" cxnId="{B5A0A0CB-C2C5-471B-A4EE-D83CBD83EF8D}">
      <dgm:prSet/>
      <dgm:spPr/>
      <dgm:t>
        <a:bodyPr/>
        <a:lstStyle/>
        <a:p>
          <a:endParaRPr lang="es-EC">
            <a:solidFill>
              <a:schemeClr val="tx1"/>
            </a:solidFill>
          </a:endParaRPr>
        </a:p>
      </dgm:t>
    </dgm:pt>
    <dgm:pt modelId="{3EE8629F-DC93-407A-9AC1-EA22AFE48538}" type="sibTrans" cxnId="{B5A0A0CB-C2C5-471B-A4EE-D83CBD83EF8D}">
      <dgm:prSet/>
      <dgm:spPr/>
      <dgm:t>
        <a:bodyPr/>
        <a:lstStyle/>
        <a:p>
          <a:endParaRPr lang="es-EC">
            <a:solidFill>
              <a:schemeClr val="tx1"/>
            </a:solidFill>
          </a:endParaRPr>
        </a:p>
      </dgm:t>
    </dgm:pt>
    <dgm:pt modelId="{668DCD03-205B-439B-9F6B-314A9438DBC4}" type="pres">
      <dgm:prSet presAssocID="{1C5EDFBE-E0C8-4621-89EA-5B2E30BF0826}" presName="linear" presStyleCnt="0">
        <dgm:presLayoutVars>
          <dgm:dir/>
          <dgm:resizeHandles val="exact"/>
        </dgm:presLayoutVars>
      </dgm:prSet>
      <dgm:spPr/>
      <dgm:t>
        <a:bodyPr/>
        <a:lstStyle/>
        <a:p>
          <a:endParaRPr lang="es-EC"/>
        </a:p>
      </dgm:t>
    </dgm:pt>
    <dgm:pt modelId="{94F3A50E-7A11-4D90-9F60-942693DAC666}" type="pres">
      <dgm:prSet presAssocID="{A0B6BFCC-DE51-42A9-8878-847138CD751D}" presName="comp" presStyleCnt="0"/>
      <dgm:spPr/>
    </dgm:pt>
    <dgm:pt modelId="{EC35789D-5072-4725-9D88-7952ECF9AB58}" type="pres">
      <dgm:prSet presAssocID="{A0B6BFCC-DE51-42A9-8878-847138CD751D}" presName="box" presStyleLbl="node1" presStyleIdx="0" presStyleCnt="4"/>
      <dgm:spPr/>
      <dgm:t>
        <a:bodyPr/>
        <a:lstStyle/>
        <a:p>
          <a:endParaRPr lang="es-EC"/>
        </a:p>
      </dgm:t>
    </dgm:pt>
    <dgm:pt modelId="{B7BC6B4E-B73D-4A98-9142-6E5455E735F0}" type="pres">
      <dgm:prSet presAssocID="{A0B6BFCC-DE51-42A9-8878-847138CD751D}" presName="img" presStyleLbl="fgImgPlace1" presStyleIdx="0" presStyleCnt="4" custScaleX="108849" custScaleY="125000" custLinFactNeighborX="-5505"/>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a:p>
      </dgm:t>
    </dgm:pt>
    <dgm:pt modelId="{591AEBD1-3EF8-4778-A661-FFBBC75FE550}" type="pres">
      <dgm:prSet presAssocID="{A0B6BFCC-DE51-42A9-8878-847138CD751D}" presName="text" presStyleLbl="node1" presStyleIdx="0" presStyleCnt="4">
        <dgm:presLayoutVars>
          <dgm:bulletEnabled val="1"/>
        </dgm:presLayoutVars>
      </dgm:prSet>
      <dgm:spPr/>
      <dgm:t>
        <a:bodyPr/>
        <a:lstStyle/>
        <a:p>
          <a:endParaRPr lang="es-EC"/>
        </a:p>
      </dgm:t>
    </dgm:pt>
    <dgm:pt modelId="{00D07874-2022-4EBC-8F40-8CE8EE79E9F0}" type="pres">
      <dgm:prSet presAssocID="{6D20EEA5-3622-4A62-9386-FC421DF763C2}" presName="spacer" presStyleCnt="0"/>
      <dgm:spPr/>
    </dgm:pt>
    <dgm:pt modelId="{59D31A92-CB09-4CB0-B822-9B83AAA1F620}" type="pres">
      <dgm:prSet presAssocID="{681719F3-E25D-456F-9E60-0168B1C0DE6A}" presName="comp" presStyleCnt="0"/>
      <dgm:spPr/>
    </dgm:pt>
    <dgm:pt modelId="{C2E25331-94A5-4B83-AF2E-431BD50D4CA8}" type="pres">
      <dgm:prSet presAssocID="{681719F3-E25D-456F-9E60-0168B1C0DE6A}" presName="box" presStyleLbl="node1" presStyleIdx="1" presStyleCnt="4"/>
      <dgm:spPr/>
      <dgm:t>
        <a:bodyPr/>
        <a:lstStyle/>
        <a:p>
          <a:endParaRPr lang="es-EC"/>
        </a:p>
      </dgm:t>
    </dgm:pt>
    <dgm:pt modelId="{C674F548-222E-419C-B713-2BAD295586A8}" type="pres">
      <dgm:prSet presAssocID="{681719F3-E25D-456F-9E60-0168B1C0DE6A}" presName="img" presStyleLbl="fgImgPlace1" presStyleIdx="1" presStyleCnt="4" custScaleX="108849" custScaleY="125000" custLinFactNeighborX="-5505"/>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C"/>
        </a:p>
      </dgm:t>
    </dgm:pt>
    <dgm:pt modelId="{92DD707A-0325-43F2-BC97-E802EC31DED8}" type="pres">
      <dgm:prSet presAssocID="{681719F3-E25D-456F-9E60-0168B1C0DE6A}" presName="text" presStyleLbl="node1" presStyleIdx="1" presStyleCnt="4">
        <dgm:presLayoutVars>
          <dgm:bulletEnabled val="1"/>
        </dgm:presLayoutVars>
      </dgm:prSet>
      <dgm:spPr/>
      <dgm:t>
        <a:bodyPr/>
        <a:lstStyle/>
        <a:p>
          <a:endParaRPr lang="es-EC"/>
        </a:p>
      </dgm:t>
    </dgm:pt>
    <dgm:pt modelId="{EBCA14AB-017D-4B1B-AC6F-AC9449E86EDA}" type="pres">
      <dgm:prSet presAssocID="{5877F1F8-AEE7-4118-B2E7-1DD54B6764B8}" presName="spacer" presStyleCnt="0"/>
      <dgm:spPr/>
    </dgm:pt>
    <dgm:pt modelId="{BA2760A0-5963-456F-8987-5DF206EDCBA1}" type="pres">
      <dgm:prSet presAssocID="{FA19B8EA-A9BE-47E8-A0A3-28310E383441}" presName="comp" presStyleCnt="0"/>
      <dgm:spPr/>
    </dgm:pt>
    <dgm:pt modelId="{EEEE5F90-850C-4898-8D1B-B59FCDE1A44D}" type="pres">
      <dgm:prSet presAssocID="{FA19B8EA-A9BE-47E8-A0A3-28310E383441}" presName="box" presStyleLbl="node1" presStyleIdx="2" presStyleCnt="4"/>
      <dgm:spPr/>
      <dgm:t>
        <a:bodyPr/>
        <a:lstStyle/>
        <a:p>
          <a:endParaRPr lang="es-EC"/>
        </a:p>
      </dgm:t>
    </dgm:pt>
    <dgm:pt modelId="{72DC044B-FDF7-4198-97E9-036EA6A0897E}" type="pres">
      <dgm:prSet presAssocID="{FA19B8EA-A9BE-47E8-A0A3-28310E383441}" presName="img" presStyleLbl="fgImgPlace1" presStyleIdx="2" presStyleCnt="4" custScaleX="108849" custScaleY="125000" custLinFactNeighborX="-5505"/>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EC"/>
        </a:p>
      </dgm:t>
    </dgm:pt>
    <dgm:pt modelId="{95192F46-86EA-4630-8403-96EA7376EA4C}" type="pres">
      <dgm:prSet presAssocID="{FA19B8EA-A9BE-47E8-A0A3-28310E383441}" presName="text" presStyleLbl="node1" presStyleIdx="2" presStyleCnt="4">
        <dgm:presLayoutVars>
          <dgm:bulletEnabled val="1"/>
        </dgm:presLayoutVars>
      </dgm:prSet>
      <dgm:spPr/>
      <dgm:t>
        <a:bodyPr/>
        <a:lstStyle/>
        <a:p>
          <a:endParaRPr lang="es-EC"/>
        </a:p>
      </dgm:t>
    </dgm:pt>
    <dgm:pt modelId="{06680798-71A7-4FBC-B779-14292B8235FA}" type="pres">
      <dgm:prSet presAssocID="{209BA81C-2BE1-4EE5-8EEE-1C47AB597EDD}" presName="spacer" presStyleCnt="0"/>
      <dgm:spPr/>
    </dgm:pt>
    <dgm:pt modelId="{C26427AA-F144-4EA1-B098-0932809BA639}" type="pres">
      <dgm:prSet presAssocID="{2450C21C-E104-4212-8A4A-722AD86F5E04}" presName="comp" presStyleCnt="0"/>
      <dgm:spPr/>
    </dgm:pt>
    <dgm:pt modelId="{D51CA004-82FE-4424-AEB7-689D25071CB7}" type="pres">
      <dgm:prSet presAssocID="{2450C21C-E104-4212-8A4A-722AD86F5E04}" presName="box" presStyleLbl="node1" presStyleIdx="3" presStyleCnt="4"/>
      <dgm:spPr/>
      <dgm:t>
        <a:bodyPr/>
        <a:lstStyle/>
        <a:p>
          <a:endParaRPr lang="es-EC"/>
        </a:p>
      </dgm:t>
    </dgm:pt>
    <dgm:pt modelId="{1B141D89-0974-4BEF-AB3A-EEBE3DDFD25B}" type="pres">
      <dgm:prSet presAssocID="{2450C21C-E104-4212-8A4A-722AD86F5E04}" presName="img" presStyleLbl="fgImgPlace1" presStyleIdx="3" presStyleCnt="4" custScaleX="108849" custScaleY="125000" custLinFactNeighborX="-5505"/>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es-EC"/>
        </a:p>
      </dgm:t>
    </dgm:pt>
    <dgm:pt modelId="{81CAC499-9DAE-4054-B2FE-BA6BD52795DB}" type="pres">
      <dgm:prSet presAssocID="{2450C21C-E104-4212-8A4A-722AD86F5E04}" presName="text" presStyleLbl="node1" presStyleIdx="3" presStyleCnt="4">
        <dgm:presLayoutVars>
          <dgm:bulletEnabled val="1"/>
        </dgm:presLayoutVars>
      </dgm:prSet>
      <dgm:spPr/>
      <dgm:t>
        <a:bodyPr/>
        <a:lstStyle/>
        <a:p>
          <a:endParaRPr lang="es-EC"/>
        </a:p>
      </dgm:t>
    </dgm:pt>
  </dgm:ptLst>
  <dgm:cxnLst>
    <dgm:cxn modelId="{BA4E9BD1-BC80-4779-829A-9F322187B5F8}" type="presOf" srcId="{FA19B8EA-A9BE-47E8-A0A3-28310E383441}" destId="{EEEE5F90-850C-4898-8D1B-B59FCDE1A44D}" srcOrd="0" destOrd="0" presId="urn:microsoft.com/office/officeart/2005/8/layout/vList4"/>
    <dgm:cxn modelId="{AEF23190-8764-4118-99E1-459EAFB0B65D}" type="presOf" srcId="{4AAB5317-0B3F-426E-8626-B1E946A66752}" destId="{EC35789D-5072-4725-9D88-7952ECF9AB58}" srcOrd="0" destOrd="1" presId="urn:microsoft.com/office/officeart/2005/8/layout/vList4"/>
    <dgm:cxn modelId="{8E80A26E-D751-44FE-85B8-B9A56A122BB5}" srcId="{2450C21C-E104-4212-8A4A-722AD86F5E04}" destId="{34B05352-4C94-465A-BBC7-BD5B4B78DB84}" srcOrd="0" destOrd="0" parTransId="{8FDFF7FB-1FCF-4927-BEE0-CEF7814ED791}" sibTransId="{9A095EA4-DD6D-40B2-93DE-9E3948A0E2A3}"/>
    <dgm:cxn modelId="{A596F7F3-28B8-44D3-90DF-CD824C9BD6AA}" type="presOf" srcId="{D60B80D9-1267-488D-AB82-C8CF1C64E8AB}" destId="{C2E25331-94A5-4B83-AF2E-431BD50D4CA8}" srcOrd="0" destOrd="2" presId="urn:microsoft.com/office/officeart/2005/8/layout/vList4"/>
    <dgm:cxn modelId="{546F501B-8720-4481-8DB9-C53C6F53CB39}" srcId="{A0B6BFCC-DE51-42A9-8878-847138CD751D}" destId="{4AAB5317-0B3F-426E-8626-B1E946A66752}" srcOrd="0" destOrd="0" parTransId="{975C1D05-2F82-411C-86BF-19EF67AF2A47}" sibTransId="{4F449FCA-6585-4F5C-9672-247AAA96A9AC}"/>
    <dgm:cxn modelId="{C4CD76D0-285E-4B42-92AA-F16C17C8622A}" type="presOf" srcId="{BB5D3208-6682-45DC-B918-362518E11312}" destId="{92DD707A-0325-43F2-BC97-E802EC31DED8}" srcOrd="1" destOrd="1" presId="urn:microsoft.com/office/officeart/2005/8/layout/vList4"/>
    <dgm:cxn modelId="{C6DB1D73-DECF-4EFB-8A19-A11C58D9E5E7}" type="presOf" srcId="{A7D6369E-0586-45FB-92A7-D303F51B7816}" destId="{EC35789D-5072-4725-9D88-7952ECF9AB58}" srcOrd="0" destOrd="2" presId="urn:microsoft.com/office/officeart/2005/8/layout/vList4"/>
    <dgm:cxn modelId="{6A446CED-4DC5-47FF-91B6-F7604DA216D1}" type="presOf" srcId="{964B6508-D103-488B-8E92-050A96454F79}" destId="{95192F46-86EA-4630-8403-96EA7376EA4C}" srcOrd="1" destOrd="2" presId="urn:microsoft.com/office/officeart/2005/8/layout/vList4"/>
    <dgm:cxn modelId="{E0A56EC0-6D0D-49C2-BBE3-9CF4A03AF0E7}" type="presOf" srcId="{681719F3-E25D-456F-9E60-0168B1C0DE6A}" destId="{C2E25331-94A5-4B83-AF2E-431BD50D4CA8}" srcOrd="0" destOrd="0" presId="urn:microsoft.com/office/officeart/2005/8/layout/vList4"/>
    <dgm:cxn modelId="{7B6C2BE7-B7D1-4276-8E4B-66F7A02AA2F4}" type="presOf" srcId="{964B6508-D103-488B-8E92-050A96454F79}" destId="{EEEE5F90-850C-4898-8D1B-B59FCDE1A44D}" srcOrd="0" destOrd="2" presId="urn:microsoft.com/office/officeart/2005/8/layout/vList4"/>
    <dgm:cxn modelId="{33F417AF-76BF-4E38-9D45-F05DF6617209}" srcId="{681719F3-E25D-456F-9E60-0168B1C0DE6A}" destId="{BB5D3208-6682-45DC-B918-362518E11312}" srcOrd="0" destOrd="0" parTransId="{91DD5C1A-CC4F-4DD0-B32B-5186DAD1E216}" sibTransId="{B3109087-9D61-469C-A3B6-44CDB8B3C4DA}"/>
    <dgm:cxn modelId="{B5A0A0CB-C2C5-471B-A4EE-D83CBD83EF8D}" srcId="{2450C21C-E104-4212-8A4A-722AD86F5E04}" destId="{698F3CD1-3CF3-4AB7-B7A9-84B28C0D2D81}" srcOrd="1" destOrd="0" parTransId="{D5E288AD-4CD4-41B2-81E4-300DEA2EA653}" sibTransId="{3EE8629F-DC93-407A-9AC1-EA22AFE48538}"/>
    <dgm:cxn modelId="{7A935B65-DF4B-40C0-89A6-6DDB4D2E609E}" type="presOf" srcId="{A7D6369E-0586-45FB-92A7-D303F51B7816}" destId="{591AEBD1-3EF8-4778-A661-FFBBC75FE550}" srcOrd="1" destOrd="2" presId="urn:microsoft.com/office/officeart/2005/8/layout/vList4"/>
    <dgm:cxn modelId="{77651BFE-A61F-4D43-A7B3-EEFB0A7B92C8}" type="presOf" srcId="{34B05352-4C94-465A-BBC7-BD5B4B78DB84}" destId="{D51CA004-82FE-4424-AEB7-689D25071CB7}" srcOrd="0" destOrd="1" presId="urn:microsoft.com/office/officeart/2005/8/layout/vList4"/>
    <dgm:cxn modelId="{E5B9AC19-2468-48A1-96E8-1C13E1EDC5FC}" type="presOf" srcId="{4AAB5317-0B3F-426E-8626-B1E946A66752}" destId="{591AEBD1-3EF8-4778-A661-FFBBC75FE550}" srcOrd="1" destOrd="1" presId="urn:microsoft.com/office/officeart/2005/8/layout/vList4"/>
    <dgm:cxn modelId="{80BB7A4C-AABE-4E46-9F2F-6A49EBB3D3F3}" srcId="{1C5EDFBE-E0C8-4621-89EA-5B2E30BF0826}" destId="{FA19B8EA-A9BE-47E8-A0A3-28310E383441}" srcOrd="2" destOrd="0" parTransId="{6C697D3D-DE11-4E3E-9F65-903B3F11980C}" sibTransId="{209BA81C-2BE1-4EE5-8EEE-1C47AB597EDD}"/>
    <dgm:cxn modelId="{27093A4E-4915-4AFB-979C-EEAA137452DA}" srcId="{FA19B8EA-A9BE-47E8-A0A3-28310E383441}" destId="{964B6508-D103-488B-8E92-050A96454F79}" srcOrd="1" destOrd="0" parTransId="{A1D04C5F-21F3-413F-BCEE-52C4BB35615B}" sibTransId="{CE012F63-0F21-421A-B790-61BA03865690}"/>
    <dgm:cxn modelId="{9E919F47-7BD8-4458-99CA-AA54CA17F4D5}" type="presOf" srcId="{2C0F67BF-2786-4C89-AE47-568DC662ED31}" destId="{EEEE5F90-850C-4898-8D1B-B59FCDE1A44D}" srcOrd="0" destOrd="1" presId="urn:microsoft.com/office/officeart/2005/8/layout/vList4"/>
    <dgm:cxn modelId="{33409C75-2BC5-45DE-927D-4AA6A72CD423}" type="presOf" srcId="{A0B6BFCC-DE51-42A9-8878-847138CD751D}" destId="{591AEBD1-3EF8-4778-A661-FFBBC75FE550}" srcOrd="1" destOrd="0" presId="urn:microsoft.com/office/officeart/2005/8/layout/vList4"/>
    <dgm:cxn modelId="{78E064F4-5619-4576-8B26-4F8097DF79A5}" srcId="{FA19B8EA-A9BE-47E8-A0A3-28310E383441}" destId="{2C0F67BF-2786-4C89-AE47-568DC662ED31}" srcOrd="0" destOrd="0" parTransId="{155425BE-9FB5-4029-9EE1-CED56D3C2518}" sibTransId="{E6B1CC08-DBB8-41E9-A988-F8A5A9444BD0}"/>
    <dgm:cxn modelId="{06FE7DE5-34B5-4156-B6B6-0FE9363A20D4}" type="presOf" srcId="{2C0F67BF-2786-4C89-AE47-568DC662ED31}" destId="{95192F46-86EA-4630-8403-96EA7376EA4C}" srcOrd="1" destOrd="1" presId="urn:microsoft.com/office/officeart/2005/8/layout/vList4"/>
    <dgm:cxn modelId="{A8120E08-3E07-4384-9A17-4636C1A4F24A}" srcId="{681719F3-E25D-456F-9E60-0168B1C0DE6A}" destId="{D60B80D9-1267-488D-AB82-C8CF1C64E8AB}" srcOrd="1" destOrd="0" parTransId="{66A8462C-77D5-431F-A68D-B0EEE43C5BF0}" sibTransId="{00A23B68-4766-4548-AD15-0DF8AA84FDD0}"/>
    <dgm:cxn modelId="{CB77EF8F-FA82-456E-A46F-A684D2E6DD75}" type="presOf" srcId="{34B05352-4C94-465A-BBC7-BD5B4B78DB84}" destId="{81CAC499-9DAE-4054-B2FE-BA6BD52795DB}" srcOrd="1" destOrd="1" presId="urn:microsoft.com/office/officeart/2005/8/layout/vList4"/>
    <dgm:cxn modelId="{54B9F848-583E-4E27-A0DC-73538CED02C3}" type="presOf" srcId="{698F3CD1-3CF3-4AB7-B7A9-84B28C0D2D81}" destId="{D51CA004-82FE-4424-AEB7-689D25071CB7}" srcOrd="0" destOrd="2" presId="urn:microsoft.com/office/officeart/2005/8/layout/vList4"/>
    <dgm:cxn modelId="{61A80AA1-FAAB-4C2D-950B-F6F8026C91DB}" type="presOf" srcId="{D60B80D9-1267-488D-AB82-C8CF1C64E8AB}" destId="{92DD707A-0325-43F2-BC97-E802EC31DED8}" srcOrd="1" destOrd="2" presId="urn:microsoft.com/office/officeart/2005/8/layout/vList4"/>
    <dgm:cxn modelId="{815EBB06-0398-40F4-A62D-FA8209138BE9}" type="presOf" srcId="{BB5D3208-6682-45DC-B918-362518E11312}" destId="{C2E25331-94A5-4B83-AF2E-431BD50D4CA8}" srcOrd="0" destOrd="1" presId="urn:microsoft.com/office/officeart/2005/8/layout/vList4"/>
    <dgm:cxn modelId="{91CAEE6F-CEAF-4190-828D-49D8DC413A94}" srcId="{A0B6BFCC-DE51-42A9-8878-847138CD751D}" destId="{A7D6369E-0586-45FB-92A7-D303F51B7816}" srcOrd="1" destOrd="0" parTransId="{DC4E822B-07B4-45DF-9A8E-55E13F68723F}" sibTransId="{109ECC98-A1A2-4E02-B5A1-1A122699CE34}"/>
    <dgm:cxn modelId="{9AA856C1-BAF8-4CDB-A7BF-FE4B92993F2D}" type="presOf" srcId="{A0B6BFCC-DE51-42A9-8878-847138CD751D}" destId="{EC35789D-5072-4725-9D88-7952ECF9AB58}" srcOrd="0" destOrd="0" presId="urn:microsoft.com/office/officeart/2005/8/layout/vList4"/>
    <dgm:cxn modelId="{BB4A1550-407A-4461-9930-27DA15FDA913}" srcId="{1C5EDFBE-E0C8-4621-89EA-5B2E30BF0826}" destId="{681719F3-E25D-456F-9E60-0168B1C0DE6A}" srcOrd="1" destOrd="0" parTransId="{84D82071-0304-4981-A0FE-6B3D2D77AFA6}" sibTransId="{5877F1F8-AEE7-4118-B2E7-1DD54B6764B8}"/>
    <dgm:cxn modelId="{3DD9D037-AF13-4DEA-9B5E-37D656081077}" type="presOf" srcId="{1C5EDFBE-E0C8-4621-89EA-5B2E30BF0826}" destId="{668DCD03-205B-439B-9F6B-314A9438DBC4}" srcOrd="0" destOrd="0" presId="urn:microsoft.com/office/officeart/2005/8/layout/vList4"/>
    <dgm:cxn modelId="{34B9F2D6-634B-4579-BDA3-A3FD6D64BF5F}" type="presOf" srcId="{698F3CD1-3CF3-4AB7-B7A9-84B28C0D2D81}" destId="{81CAC499-9DAE-4054-B2FE-BA6BD52795DB}" srcOrd="1" destOrd="2" presId="urn:microsoft.com/office/officeart/2005/8/layout/vList4"/>
    <dgm:cxn modelId="{4AB68BFC-A14A-4271-8DAC-535A214D0C33}" type="presOf" srcId="{681719F3-E25D-456F-9E60-0168B1C0DE6A}" destId="{92DD707A-0325-43F2-BC97-E802EC31DED8}" srcOrd="1" destOrd="0" presId="urn:microsoft.com/office/officeart/2005/8/layout/vList4"/>
    <dgm:cxn modelId="{760A9E1C-E57D-4688-A493-89DFDB28453F}" type="presOf" srcId="{2450C21C-E104-4212-8A4A-722AD86F5E04}" destId="{81CAC499-9DAE-4054-B2FE-BA6BD52795DB}" srcOrd="1" destOrd="0" presId="urn:microsoft.com/office/officeart/2005/8/layout/vList4"/>
    <dgm:cxn modelId="{1431DD77-2676-4350-9760-5A078CD1871A}" type="presOf" srcId="{2450C21C-E104-4212-8A4A-722AD86F5E04}" destId="{D51CA004-82FE-4424-AEB7-689D25071CB7}" srcOrd="0" destOrd="0" presId="urn:microsoft.com/office/officeart/2005/8/layout/vList4"/>
    <dgm:cxn modelId="{C39B283F-3769-4ADD-9CEE-9D0EC992A469}" srcId="{1C5EDFBE-E0C8-4621-89EA-5B2E30BF0826}" destId="{2450C21C-E104-4212-8A4A-722AD86F5E04}" srcOrd="3" destOrd="0" parTransId="{37796B55-CE98-4941-BE87-2FD27D4909B1}" sibTransId="{8280DAC1-EB44-4B95-A014-586BC2B18C79}"/>
    <dgm:cxn modelId="{9D40F1D9-D835-46C3-8A3A-E08A9304F939}" srcId="{1C5EDFBE-E0C8-4621-89EA-5B2E30BF0826}" destId="{A0B6BFCC-DE51-42A9-8878-847138CD751D}" srcOrd="0" destOrd="0" parTransId="{EDB65BD7-DE3E-474D-ACC3-266ABCEDEFE4}" sibTransId="{6D20EEA5-3622-4A62-9386-FC421DF763C2}"/>
    <dgm:cxn modelId="{F600EC95-8363-4625-8995-AB53F583A690}" type="presOf" srcId="{FA19B8EA-A9BE-47E8-A0A3-28310E383441}" destId="{95192F46-86EA-4630-8403-96EA7376EA4C}" srcOrd="1" destOrd="0" presId="urn:microsoft.com/office/officeart/2005/8/layout/vList4"/>
    <dgm:cxn modelId="{8663D9CD-8746-4658-8AE7-F62EC0D51D24}" type="presParOf" srcId="{668DCD03-205B-439B-9F6B-314A9438DBC4}" destId="{94F3A50E-7A11-4D90-9F60-942693DAC666}" srcOrd="0" destOrd="0" presId="urn:microsoft.com/office/officeart/2005/8/layout/vList4"/>
    <dgm:cxn modelId="{6057F28B-A851-4951-B74B-1AC8E4BEF30A}" type="presParOf" srcId="{94F3A50E-7A11-4D90-9F60-942693DAC666}" destId="{EC35789D-5072-4725-9D88-7952ECF9AB58}" srcOrd="0" destOrd="0" presId="urn:microsoft.com/office/officeart/2005/8/layout/vList4"/>
    <dgm:cxn modelId="{3E956CF3-642B-4AD3-B685-BD1EBC548759}" type="presParOf" srcId="{94F3A50E-7A11-4D90-9F60-942693DAC666}" destId="{B7BC6B4E-B73D-4A98-9142-6E5455E735F0}" srcOrd="1" destOrd="0" presId="urn:microsoft.com/office/officeart/2005/8/layout/vList4"/>
    <dgm:cxn modelId="{D797E17D-F382-4573-A94B-F4123152DA00}" type="presParOf" srcId="{94F3A50E-7A11-4D90-9F60-942693DAC666}" destId="{591AEBD1-3EF8-4778-A661-FFBBC75FE550}" srcOrd="2" destOrd="0" presId="urn:microsoft.com/office/officeart/2005/8/layout/vList4"/>
    <dgm:cxn modelId="{C7BBE940-E7D5-499D-8FA3-5B5297EEDCB9}" type="presParOf" srcId="{668DCD03-205B-439B-9F6B-314A9438DBC4}" destId="{00D07874-2022-4EBC-8F40-8CE8EE79E9F0}" srcOrd="1" destOrd="0" presId="urn:microsoft.com/office/officeart/2005/8/layout/vList4"/>
    <dgm:cxn modelId="{9DC9A7C3-AF3E-4BA7-BEAF-0A1D4E7F8B45}" type="presParOf" srcId="{668DCD03-205B-439B-9F6B-314A9438DBC4}" destId="{59D31A92-CB09-4CB0-B822-9B83AAA1F620}" srcOrd="2" destOrd="0" presId="urn:microsoft.com/office/officeart/2005/8/layout/vList4"/>
    <dgm:cxn modelId="{BF94251F-DA23-46D4-9528-FBCD0688F401}" type="presParOf" srcId="{59D31A92-CB09-4CB0-B822-9B83AAA1F620}" destId="{C2E25331-94A5-4B83-AF2E-431BD50D4CA8}" srcOrd="0" destOrd="0" presId="urn:microsoft.com/office/officeart/2005/8/layout/vList4"/>
    <dgm:cxn modelId="{4BDF9FA9-A384-4912-AB4E-C042BC8DA159}" type="presParOf" srcId="{59D31A92-CB09-4CB0-B822-9B83AAA1F620}" destId="{C674F548-222E-419C-B713-2BAD295586A8}" srcOrd="1" destOrd="0" presId="urn:microsoft.com/office/officeart/2005/8/layout/vList4"/>
    <dgm:cxn modelId="{EDE015D2-14FC-45C8-BE42-1F6A1DB6EE1B}" type="presParOf" srcId="{59D31A92-CB09-4CB0-B822-9B83AAA1F620}" destId="{92DD707A-0325-43F2-BC97-E802EC31DED8}" srcOrd="2" destOrd="0" presId="urn:microsoft.com/office/officeart/2005/8/layout/vList4"/>
    <dgm:cxn modelId="{162D9F31-20E2-4F7B-B626-8685A4997C33}" type="presParOf" srcId="{668DCD03-205B-439B-9F6B-314A9438DBC4}" destId="{EBCA14AB-017D-4B1B-AC6F-AC9449E86EDA}" srcOrd="3" destOrd="0" presId="urn:microsoft.com/office/officeart/2005/8/layout/vList4"/>
    <dgm:cxn modelId="{96D6C748-2584-4356-9E95-1020F28B353C}" type="presParOf" srcId="{668DCD03-205B-439B-9F6B-314A9438DBC4}" destId="{BA2760A0-5963-456F-8987-5DF206EDCBA1}" srcOrd="4" destOrd="0" presId="urn:microsoft.com/office/officeart/2005/8/layout/vList4"/>
    <dgm:cxn modelId="{F84B4DA3-408A-4B97-B386-C905456BA77A}" type="presParOf" srcId="{BA2760A0-5963-456F-8987-5DF206EDCBA1}" destId="{EEEE5F90-850C-4898-8D1B-B59FCDE1A44D}" srcOrd="0" destOrd="0" presId="urn:microsoft.com/office/officeart/2005/8/layout/vList4"/>
    <dgm:cxn modelId="{D7A85EAD-7CEC-402F-9165-C814BD71314E}" type="presParOf" srcId="{BA2760A0-5963-456F-8987-5DF206EDCBA1}" destId="{72DC044B-FDF7-4198-97E9-036EA6A0897E}" srcOrd="1" destOrd="0" presId="urn:microsoft.com/office/officeart/2005/8/layout/vList4"/>
    <dgm:cxn modelId="{CD50A3B8-2502-4827-A7E9-8E0DE3D7CB4B}" type="presParOf" srcId="{BA2760A0-5963-456F-8987-5DF206EDCBA1}" destId="{95192F46-86EA-4630-8403-96EA7376EA4C}" srcOrd="2" destOrd="0" presId="urn:microsoft.com/office/officeart/2005/8/layout/vList4"/>
    <dgm:cxn modelId="{D55829E6-17B9-4FBD-BCB4-A3D3BA93A3DC}" type="presParOf" srcId="{668DCD03-205B-439B-9F6B-314A9438DBC4}" destId="{06680798-71A7-4FBC-B779-14292B8235FA}" srcOrd="5" destOrd="0" presId="urn:microsoft.com/office/officeart/2005/8/layout/vList4"/>
    <dgm:cxn modelId="{E6093CD0-56A8-4F23-B9D9-F81551090D06}" type="presParOf" srcId="{668DCD03-205B-439B-9F6B-314A9438DBC4}" destId="{C26427AA-F144-4EA1-B098-0932809BA639}" srcOrd="6" destOrd="0" presId="urn:microsoft.com/office/officeart/2005/8/layout/vList4"/>
    <dgm:cxn modelId="{D445266D-0AAC-4EA7-98B8-80D77551F06E}" type="presParOf" srcId="{C26427AA-F144-4EA1-B098-0932809BA639}" destId="{D51CA004-82FE-4424-AEB7-689D25071CB7}" srcOrd="0" destOrd="0" presId="urn:microsoft.com/office/officeart/2005/8/layout/vList4"/>
    <dgm:cxn modelId="{D0B4F7A7-28CF-4E4A-BC4C-D737EC5C258C}" type="presParOf" srcId="{C26427AA-F144-4EA1-B098-0932809BA639}" destId="{1B141D89-0974-4BEF-AB3A-EEBE3DDFD25B}" srcOrd="1" destOrd="0" presId="urn:microsoft.com/office/officeart/2005/8/layout/vList4"/>
    <dgm:cxn modelId="{EF997F15-607D-4183-9CA3-90A05F93076F}" type="presParOf" srcId="{C26427AA-F144-4EA1-B098-0932809BA639}" destId="{81CAC499-9DAE-4054-B2FE-BA6BD52795D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79C228-7A88-4387-9710-229E2879306C}" type="doc">
      <dgm:prSet loTypeId="urn:microsoft.com/office/officeart/2008/layout/AlternatingHexagons" loCatId="list" qsTypeId="urn:microsoft.com/office/officeart/2005/8/quickstyle/3d3" qsCatId="3D" csTypeId="urn:microsoft.com/office/officeart/2005/8/colors/colorful2" csCatId="colorful" phldr="1"/>
      <dgm:spPr/>
      <dgm:t>
        <a:bodyPr/>
        <a:lstStyle/>
        <a:p>
          <a:endParaRPr lang="es-EC"/>
        </a:p>
      </dgm:t>
    </dgm:pt>
    <dgm:pt modelId="{92B2B8F2-3518-49D3-84E8-CC13F9B4F050}">
      <dgm:prSet phldrT="[Texto]" custT="1"/>
      <dgm:spPr/>
      <dgm:t>
        <a:bodyPr/>
        <a:lstStyle/>
        <a:p>
          <a:pPr algn="l"/>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Oferta gastronómica</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1C9E025-CE87-4C81-8698-41BFE323958D}" type="parTrans" cxnId="{E4D344B6-577B-4CD1-8269-C62C7B451EE7}">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D6371E3-179D-4302-A99C-8219F5CDE6CC}" type="sibTrans" cxnId="{E4D344B6-577B-4CD1-8269-C62C7B451EE7}">
      <dgm:prSet custT="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3C0A58D-CF34-4212-BA16-52B125366FFF}">
      <dgm:prSet phldrT="[Texto]" custT="1"/>
      <dgm:spPr/>
      <dgm:t>
        <a:bodyPr/>
        <a:lstStyle/>
        <a:p>
          <a:pPr algn="l"/>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Mercado tradicional de la ciudad</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7A6A8E5-04BE-43DE-9161-49608D636980}" type="parTrans" cxnId="{7359142A-8F3A-4FF3-8172-FF4783F7E11D}">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66E1626-BAA6-45E8-A39B-0DF8DEBF36F6}" type="sibTrans" cxnId="{7359142A-8F3A-4FF3-8172-FF4783F7E11D}">
      <dgm:prSet custT="1"/>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D4EBE38-32C5-495D-AFB8-93E378588435}">
      <dgm:prSet phldrT="[Texto]" custT="1"/>
      <dgm:spPr>
        <a:solidFill>
          <a:srgbClr val="FF9966"/>
        </a:solidFill>
        <a:ln w="38100">
          <a:solidFill>
            <a:schemeClr val="tx2">
              <a:alpha val="0"/>
            </a:schemeClr>
          </a:solidFill>
        </a:ln>
      </dgm:spPr>
      <dgm:t>
        <a:bodyPr/>
        <a:lstStyle/>
        <a:p>
          <a:pPr algn="ctr"/>
          <a:r>
            <a:rPr lang="es-EC" sz="1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Mercado Central</a:t>
          </a:r>
          <a:endParaRPr lang="es-EC" sz="18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EE4D8C3-2A23-449A-8D69-96161F580449}" type="parTrans" cxnId="{CBD97ED7-B5D5-421E-B916-17F8F8AD480F}">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C38FA80-E7FA-4F08-A743-7C2C452C840D}" type="sibTrans" cxnId="{CBD97ED7-B5D5-421E-B916-17F8F8AD480F}">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55B6930-2A92-49A0-BFEB-26FD2377D951}">
      <dgm:prSet phldrT="[Texto]" custT="1"/>
      <dgm:spPr/>
      <dgm:t>
        <a:bodyPr/>
        <a:lstStyle/>
        <a:p>
          <a:pPr algn="l"/>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OMS declara mercado saludable</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C1E6B27-83F3-49C3-958B-56AEAE7D2C47}" type="parTrans" cxnId="{DB7AF94E-9712-4916-AF29-533B66925006}">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426ACE6-05F4-4F3D-87A6-08C2FA0559CD}" type="sibTrans" cxnId="{DB7AF94E-9712-4916-AF29-533B66925006}">
      <dgm:prSet custT="1"/>
      <dgm:spPr>
        <a:blipFill rotWithShape="0">
          <a:blip xmlns:r="http://schemas.openxmlformats.org/officeDocument/2006/relationships" r:embed="rId3"/>
          <a:stretch>
            <a:fillRect/>
          </a:stretch>
        </a:blipFill>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8E68D43-6D49-4352-8377-CB841B8C2DAF}" type="pres">
      <dgm:prSet presAssocID="{3379C228-7A88-4387-9710-229E2879306C}" presName="Name0" presStyleCnt="0">
        <dgm:presLayoutVars>
          <dgm:chMax/>
          <dgm:chPref/>
          <dgm:dir/>
          <dgm:animLvl val="lvl"/>
        </dgm:presLayoutVars>
      </dgm:prSet>
      <dgm:spPr/>
      <dgm:t>
        <a:bodyPr/>
        <a:lstStyle/>
        <a:p>
          <a:endParaRPr lang="es-EC"/>
        </a:p>
      </dgm:t>
    </dgm:pt>
    <dgm:pt modelId="{FD842992-48EB-4B64-AED2-ED46E8BCF80F}" type="pres">
      <dgm:prSet presAssocID="{92B2B8F2-3518-49D3-84E8-CC13F9B4F050}" presName="composite" presStyleCnt="0"/>
      <dgm:spPr/>
    </dgm:pt>
    <dgm:pt modelId="{C6FBB47B-A05E-4787-B9D5-2A3119557D7F}" type="pres">
      <dgm:prSet presAssocID="{92B2B8F2-3518-49D3-84E8-CC13F9B4F050}" presName="Parent1" presStyleLbl="node1" presStyleIdx="0" presStyleCnt="6" custScaleX="126265" custLinFactNeighborX="7767">
        <dgm:presLayoutVars>
          <dgm:chMax val="1"/>
          <dgm:chPref val="1"/>
          <dgm:bulletEnabled val="1"/>
        </dgm:presLayoutVars>
      </dgm:prSet>
      <dgm:spPr/>
      <dgm:t>
        <a:bodyPr/>
        <a:lstStyle/>
        <a:p>
          <a:endParaRPr lang="es-EC"/>
        </a:p>
      </dgm:t>
    </dgm:pt>
    <dgm:pt modelId="{C7B33698-27CF-4808-AEAC-D7C8C5CD1B68}" type="pres">
      <dgm:prSet presAssocID="{92B2B8F2-3518-49D3-84E8-CC13F9B4F050}" presName="Childtext1" presStyleLbl="revTx" presStyleIdx="0" presStyleCnt="3">
        <dgm:presLayoutVars>
          <dgm:chMax val="0"/>
          <dgm:chPref val="0"/>
          <dgm:bulletEnabled val="1"/>
        </dgm:presLayoutVars>
      </dgm:prSet>
      <dgm:spPr/>
    </dgm:pt>
    <dgm:pt modelId="{7C4B9428-C48E-4EED-B69C-FE41597EC222}" type="pres">
      <dgm:prSet presAssocID="{92B2B8F2-3518-49D3-84E8-CC13F9B4F050}" presName="BalanceSpacing" presStyleCnt="0"/>
      <dgm:spPr/>
    </dgm:pt>
    <dgm:pt modelId="{BFF59FD1-F346-427D-9F47-C8A77DE12A7C}" type="pres">
      <dgm:prSet presAssocID="{92B2B8F2-3518-49D3-84E8-CC13F9B4F050}" presName="BalanceSpacing1" presStyleCnt="0"/>
      <dgm:spPr/>
    </dgm:pt>
    <dgm:pt modelId="{60FFA2F4-8626-40A7-966C-E4C05FE707C1}" type="pres">
      <dgm:prSet presAssocID="{3D6371E3-179D-4302-A99C-8219F5CDE6CC}" presName="Accent1Text" presStyleLbl="node1" presStyleIdx="1" presStyleCnt="6" custScaleX="123513" custScaleY="115887" custLinFactNeighborX="-9493"/>
      <dgm:spPr/>
      <dgm:t>
        <a:bodyPr/>
        <a:lstStyle/>
        <a:p>
          <a:endParaRPr lang="es-EC"/>
        </a:p>
      </dgm:t>
    </dgm:pt>
    <dgm:pt modelId="{2A656C63-033D-4065-B1FA-6DDCC839D567}" type="pres">
      <dgm:prSet presAssocID="{3D6371E3-179D-4302-A99C-8219F5CDE6CC}" presName="spaceBetweenRectangles" presStyleCnt="0"/>
      <dgm:spPr/>
    </dgm:pt>
    <dgm:pt modelId="{17D93E48-3E61-42E3-9BA6-0E3A2EDB3FA5}" type="pres">
      <dgm:prSet presAssocID="{A3C0A58D-CF34-4212-BA16-52B125366FFF}" presName="composite" presStyleCnt="0"/>
      <dgm:spPr/>
    </dgm:pt>
    <dgm:pt modelId="{DE038604-923C-4840-96B5-242FB78F07DB}" type="pres">
      <dgm:prSet presAssocID="{A3C0A58D-CF34-4212-BA16-52B125366FFF}" presName="Parent1" presStyleLbl="node1" presStyleIdx="2" presStyleCnt="6" custScaleX="117633">
        <dgm:presLayoutVars>
          <dgm:chMax val="1"/>
          <dgm:chPref val="1"/>
          <dgm:bulletEnabled val="1"/>
        </dgm:presLayoutVars>
      </dgm:prSet>
      <dgm:spPr/>
      <dgm:t>
        <a:bodyPr/>
        <a:lstStyle/>
        <a:p>
          <a:endParaRPr lang="es-EC"/>
        </a:p>
      </dgm:t>
    </dgm:pt>
    <dgm:pt modelId="{3870121D-21CF-4B94-9C14-B527ECC85F34}" type="pres">
      <dgm:prSet presAssocID="{A3C0A58D-CF34-4212-BA16-52B125366FFF}" presName="Childtext1" presStyleLbl="revTx" presStyleIdx="1" presStyleCnt="3" custScaleY="47932" custLinFactNeighborX="-7020" custLinFactNeighborY="-23229">
        <dgm:presLayoutVars>
          <dgm:chMax val="0"/>
          <dgm:chPref val="0"/>
          <dgm:bulletEnabled val="1"/>
        </dgm:presLayoutVars>
      </dgm:prSet>
      <dgm:spPr/>
      <dgm:t>
        <a:bodyPr/>
        <a:lstStyle/>
        <a:p>
          <a:endParaRPr lang="es-EC"/>
        </a:p>
      </dgm:t>
    </dgm:pt>
    <dgm:pt modelId="{E8752488-9A3A-45A3-845C-E0319A249ADA}" type="pres">
      <dgm:prSet presAssocID="{A3C0A58D-CF34-4212-BA16-52B125366FFF}" presName="BalanceSpacing" presStyleCnt="0"/>
      <dgm:spPr/>
    </dgm:pt>
    <dgm:pt modelId="{9F6313E4-7C14-4AC9-9288-B72A3C5AD116}" type="pres">
      <dgm:prSet presAssocID="{A3C0A58D-CF34-4212-BA16-52B125366FFF}" presName="BalanceSpacing1" presStyleCnt="0"/>
      <dgm:spPr/>
    </dgm:pt>
    <dgm:pt modelId="{879BC4BF-68E6-42EE-8B12-38739C392216}" type="pres">
      <dgm:prSet presAssocID="{E66E1626-BAA6-45E8-A39B-0DF8DEBF36F6}" presName="Accent1Text" presStyleLbl="node1" presStyleIdx="3" presStyleCnt="6" custScaleX="123513" custScaleY="115887" custLinFactNeighborX="7767"/>
      <dgm:spPr/>
      <dgm:t>
        <a:bodyPr/>
        <a:lstStyle/>
        <a:p>
          <a:endParaRPr lang="es-EC"/>
        </a:p>
      </dgm:t>
    </dgm:pt>
    <dgm:pt modelId="{95694974-6D04-4471-969F-447E00C72B74}" type="pres">
      <dgm:prSet presAssocID="{E66E1626-BAA6-45E8-A39B-0DF8DEBF36F6}" presName="spaceBetweenRectangles" presStyleCnt="0"/>
      <dgm:spPr/>
    </dgm:pt>
    <dgm:pt modelId="{BDA2290B-5EEB-43E1-B964-EAD048AB973A}" type="pres">
      <dgm:prSet presAssocID="{B55B6930-2A92-49A0-BFEB-26FD2377D951}" presName="composite" presStyleCnt="0"/>
      <dgm:spPr/>
    </dgm:pt>
    <dgm:pt modelId="{1A7076EF-A88E-4708-9C8C-29EAABBFE167}" type="pres">
      <dgm:prSet presAssocID="{B55B6930-2A92-49A0-BFEB-26FD2377D951}" presName="Parent1" presStyleLbl="node1" presStyleIdx="4" presStyleCnt="6" custScaleX="117633">
        <dgm:presLayoutVars>
          <dgm:chMax val="1"/>
          <dgm:chPref val="1"/>
          <dgm:bulletEnabled val="1"/>
        </dgm:presLayoutVars>
      </dgm:prSet>
      <dgm:spPr/>
      <dgm:t>
        <a:bodyPr/>
        <a:lstStyle/>
        <a:p>
          <a:endParaRPr lang="es-EC"/>
        </a:p>
      </dgm:t>
    </dgm:pt>
    <dgm:pt modelId="{7E4A38B4-2559-477E-A13A-15764EAB76C2}" type="pres">
      <dgm:prSet presAssocID="{B55B6930-2A92-49A0-BFEB-26FD2377D951}" presName="Childtext1" presStyleLbl="revTx" presStyleIdx="2" presStyleCnt="3">
        <dgm:presLayoutVars>
          <dgm:chMax val="0"/>
          <dgm:chPref val="0"/>
          <dgm:bulletEnabled val="1"/>
        </dgm:presLayoutVars>
      </dgm:prSet>
      <dgm:spPr/>
      <dgm:t>
        <a:bodyPr/>
        <a:lstStyle/>
        <a:p>
          <a:endParaRPr lang="es-EC"/>
        </a:p>
      </dgm:t>
    </dgm:pt>
    <dgm:pt modelId="{48A06552-9E19-4FB4-B99D-9D8D111D3D87}" type="pres">
      <dgm:prSet presAssocID="{B55B6930-2A92-49A0-BFEB-26FD2377D951}" presName="BalanceSpacing" presStyleCnt="0"/>
      <dgm:spPr/>
    </dgm:pt>
    <dgm:pt modelId="{70086F9E-969E-43E6-9448-6C898D94D611}" type="pres">
      <dgm:prSet presAssocID="{B55B6930-2A92-49A0-BFEB-26FD2377D951}" presName="BalanceSpacing1" presStyleCnt="0"/>
      <dgm:spPr/>
    </dgm:pt>
    <dgm:pt modelId="{3D4C6E11-FC41-4E09-9738-36EBBBDECD7D}" type="pres">
      <dgm:prSet presAssocID="{E426ACE6-05F4-4F3D-87A6-08C2FA0559CD}" presName="Accent1Text" presStyleLbl="node1" presStyleIdx="5" presStyleCnt="6" custScaleX="123513" custScaleY="115887" custLinFactNeighborX="-9493"/>
      <dgm:spPr/>
      <dgm:t>
        <a:bodyPr/>
        <a:lstStyle/>
        <a:p>
          <a:endParaRPr lang="es-EC"/>
        </a:p>
      </dgm:t>
    </dgm:pt>
  </dgm:ptLst>
  <dgm:cxnLst>
    <dgm:cxn modelId="{3212CD04-4978-4AC6-8B26-20D1FBAEFAB7}" type="presOf" srcId="{92B2B8F2-3518-49D3-84E8-CC13F9B4F050}" destId="{C6FBB47B-A05E-4787-B9D5-2A3119557D7F}" srcOrd="0" destOrd="0" presId="urn:microsoft.com/office/officeart/2008/layout/AlternatingHexagons"/>
    <dgm:cxn modelId="{CBD97ED7-B5D5-421E-B916-17F8F8AD480F}" srcId="{A3C0A58D-CF34-4212-BA16-52B125366FFF}" destId="{3D4EBE38-32C5-495D-AFB8-93E378588435}" srcOrd="0" destOrd="0" parTransId="{6EE4D8C3-2A23-449A-8D69-96161F580449}" sibTransId="{1C38FA80-E7FA-4F08-A743-7C2C452C840D}"/>
    <dgm:cxn modelId="{E4D344B6-577B-4CD1-8269-C62C7B451EE7}" srcId="{3379C228-7A88-4387-9710-229E2879306C}" destId="{92B2B8F2-3518-49D3-84E8-CC13F9B4F050}" srcOrd="0" destOrd="0" parTransId="{31C9E025-CE87-4C81-8698-41BFE323958D}" sibTransId="{3D6371E3-179D-4302-A99C-8219F5CDE6CC}"/>
    <dgm:cxn modelId="{79E6E56C-0651-40B3-AD4A-8381AE4E7D7A}" type="presOf" srcId="{B55B6930-2A92-49A0-BFEB-26FD2377D951}" destId="{1A7076EF-A88E-4708-9C8C-29EAABBFE167}" srcOrd="0" destOrd="0" presId="urn:microsoft.com/office/officeart/2008/layout/AlternatingHexagons"/>
    <dgm:cxn modelId="{DB7AF94E-9712-4916-AF29-533B66925006}" srcId="{3379C228-7A88-4387-9710-229E2879306C}" destId="{B55B6930-2A92-49A0-BFEB-26FD2377D951}" srcOrd="2" destOrd="0" parTransId="{6C1E6B27-83F3-49C3-958B-56AEAE7D2C47}" sibTransId="{E426ACE6-05F4-4F3D-87A6-08C2FA0559CD}"/>
    <dgm:cxn modelId="{070C4613-F7E7-4D49-9C32-A2B01B450486}" type="presOf" srcId="{E426ACE6-05F4-4F3D-87A6-08C2FA0559CD}" destId="{3D4C6E11-FC41-4E09-9738-36EBBBDECD7D}" srcOrd="0" destOrd="0" presId="urn:microsoft.com/office/officeart/2008/layout/AlternatingHexagons"/>
    <dgm:cxn modelId="{0AC23207-FD86-4912-AB25-E0E59634A852}" type="presOf" srcId="{3379C228-7A88-4387-9710-229E2879306C}" destId="{58E68D43-6D49-4352-8377-CB841B8C2DAF}" srcOrd="0" destOrd="0" presId="urn:microsoft.com/office/officeart/2008/layout/AlternatingHexagons"/>
    <dgm:cxn modelId="{E80AD3E0-369A-4A90-A7E5-38F7B7C6D41D}" type="presOf" srcId="{A3C0A58D-CF34-4212-BA16-52B125366FFF}" destId="{DE038604-923C-4840-96B5-242FB78F07DB}" srcOrd="0" destOrd="0" presId="urn:microsoft.com/office/officeart/2008/layout/AlternatingHexagons"/>
    <dgm:cxn modelId="{7359142A-8F3A-4FF3-8172-FF4783F7E11D}" srcId="{3379C228-7A88-4387-9710-229E2879306C}" destId="{A3C0A58D-CF34-4212-BA16-52B125366FFF}" srcOrd="1" destOrd="0" parTransId="{B7A6A8E5-04BE-43DE-9161-49608D636980}" sibTransId="{E66E1626-BAA6-45E8-A39B-0DF8DEBF36F6}"/>
    <dgm:cxn modelId="{16194591-01F0-4BE3-95C9-7C727DA7532E}" type="presOf" srcId="{E66E1626-BAA6-45E8-A39B-0DF8DEBF36F6}" destId="{879BC4BF-68E6-42EE-8B12-38739C392216}" srcOrd="0" destOrd="0" presId="urn:microsoft.com/office/officeart/2008/layout/AlternatingHexagons"/>
    <dgm:cxn modelId="{26E91FF5-3212-44C3-B5DC-FCE4C3704154}" type="presOf" srcId="{3D4EBE38-32C5-495D-AFB8-93E378588435}" destId="{3870121D-21CF-4B94-9C14-B527ECC85F34}" srcOrd="0" destOrd="0" presId="urn:microsoft.com/office/officeart/2008/layout/AlternatingHexagons"/>
    <dgm:cxn modelId="{F7A925E7-A835-4C24-B9D9-9120CB579F54}" type="presOf" srcId="{3D6371E3-179D-4302-A99C-8219F5CDE6CC}" destId="{60FFA2F4-8626-40A7-966C-E4C05FE707C1}" srcOrd="0" destOrd="0" presId="urn:microsoft.com/office/officeart/2008/layout/AlternatingHexagons"/>
    <dgm:cxn modelId="{9895A470-F932-4C43-9613-AB6DB8FCA9F3}" type="presParOf" srcId="{58E68D43-6D49-4352-8377-CB841B8C2DAF}" destId="{FD842992-48EB-4B64-AED2-ED46E8BCF80F}" srcOrd="0" destOrd="0" presId="urn:microsoft.com/office/officeart/2008/layout/AlternatingHexagons"/>
    <dgm:cxn modelId="{7995E650-EC46-49EB-A87A-5FC2A5FDCD01}" type="presParOf" srcId="{FD842992-48EB-4B64-AED2-ED46E8BCF80F}" destId="{C6FBB47B-A05E-4787-B9D5-2A3119557D7F}" srcOrd="0" destOrd="0" presId="urn:microsoft.com/office/officeart/2008/layout/AlternatingHexagons"/>
    <dgm:cxn modelId="{0C085D06-EDAA-4CC3-B20C-C55928275EF3}" type="presParOf" srcId="{FD842992-48EB-4B64-AED2-ED46E8BCF80F}" destId="{C7B33698-27CF-4808-AEAC-D7C8C5CD1B68}" srcOrd="1" destOrd="0" presId="urn:microsoft.com/office/officeart/2008/layout/AlternatingHexagons"/>
    <dgm:cxn modelId="{396C77E4-E298-449C-BB86-1BAF64CBF554}" type="presParOf" srcId="{FD842992-48EB-4B64-AED2-ED46E8BCF80F}" destId="{7C4B9428-C48E-4EED-B69C-FE41597EC222}" srcOrd="2" destOrd="0" presId="urn:microsoft.com/office/officeart/2008/layout/AlternatingHexagons"/>
    <dgm:cxn modelId="{9AAEFAAF-C085-477D-911F-70092AEFB1B4}" type="presParOf" srcId="{FD842992-48EB-4B64-AED2-ED46E8BCF80F}" destId="{BFF59FD1-F346-427D-9F47-C8A77DE12A7C}" srcOrd="3" destOrd="0" presId="urn:microsoft.com/office/officeart/2008/layout/AlternatingHexagons"/>
    <dgm:cxn modelId="{0C61B018-F068-4793-8547-F9F2B0ACD044}" type="presParOf" srcId="{FD842992-48EB-4B64-AED2-ED46E8BCF80F}" destId="{60FFA2F4-8626-40A7-966C-E4C05FE707C1}" srcOrd="4" destOrd="0" presId="urn:microsoft.com/office/officeart/2008/layout/AlternatingHexagons"/>
    <dgm:cxn modelId="{441F7B1B-B1D9-453B-A226-A8C0104C805B}" type="presParOf" srcId="{58E68D43-6D49-4352-8377-CB841B8C2DAF}" destId="{2A656C63-033D-4065-B1FA-6DDCC839D567}" srcOrd="1" destOrd="0" presId="urn:microsoft.com/office/officeart/2008/layout/AlternatingHexagons"/>
    <dgm:cxn modelId="{41FB962A-7FA7-483C-B5D8-564B991CF718}" type="presParOf" srcId="{58E68D43-6D49-4352-8377-CB841B8C2DAF}" destId="{17D93E48-3E61-42E3-9BA6-0E3A2EDB3FA5}" srcOrd="2" destOrd="0" presId="urn:microsoft.com/office/officeart/2008/layout/AlternatingHexagons"/>
    <dgm:cxn modelId="{200A4024-39B7-4B4A-8600-04F198C19BCB}" type="presParOf" srcId="{17D93E48-3E61-42E3-9BA6-0E3A2EDB3FA5}" destId="{DE038604-923C-4840-96B5-242FB78F07DB}" srcOrd="0" destOrd="0" presId="urn:microsoft.com/office/officeart/2008/layout/AlternatingHexagons"/>
    <dgm:cxn modelId="{C980F254-821C-4E5C-9916-30B189936911}" type="presParOf" srcId="{17D93E48-3E61-42E3-9BA6-0E3A2EDB3FA5}" destId="{3870121D-21CF-4B94-9C14-B527ECC85F34}" srcOrd="1" destOrd="0" presId="urn:microsoft.com/office/officeart/2008/layout/AlternatingHexagons"/>
    <dgm:cxn modelId="{B38A6136-741F-41A3-9CB0-0FF1891A80A4}" type="presParOf" srcId="{17D93E48-3E61-42E3-9BA6-0E3A2EDB3FA5}" destId="{E8752488-9A3A-45A3-845C-E0319A249ADA}" srcOrd="2" destOrd="0" presId="urn:microsoft.com/office/officeart/2008/layout/AlternatingHexagons"/>
    <dgm:cxn modelId="{BA6AA5BE-4B11-4077-81FD-F80937CAFA9C}" type="presParOf" srcId="{17D93E48-3E61-42E3-9BA6-0E3A2EDB3FA5}" destId="{9F6313E4-7C14-4AC9-9288-B72A3C5AD116}" srcOrd="3" destOrd="0" presId="urn:microsoft.com/office/officeart/2008/layout/AlternatingHexagons"/>
    <dgm:cxn modelId="{EE79CB55-5F4D-400D-B841-60C3AE02BAC6}" type="presParOf" srcId="{17D93E48-3E61-42E3-9BA6-0E3A2EDB3FA5}" destId="{879BC4BF-68E6-42EE-8B12-38739C392216}" srcOrd="4" destOrd="0" presId="urn:microsoft.com/office/officeart/2008/layout/AlternatingHexagons"/>
    <dgm:cxn modelId="{6004BEFA-5601-4A06-A3EE-A0234E810FD5}" type="presParOf" srcId="{58E68D43-6D49-4352-8377-CB841B8C2DAF}" destId="{95694974-6D04-4471-969F-447E00C72B74}" srcOrd="3" destOrd="0" presId="urn:microsoft.com/office/officeart/2008/layout/AlternatingHexagons"/>
    <dgm:cxn modelId="{37A927C6-4638-42D2-9E9A-EB0AB563760B}" type="presParOf" srcId="{58E68D43-6D49-4352-8377-CB841B8C2DAF}" destId="{BDA2290B-5EEB-43E1-B964-EAD048AB973A}" srcOrd="4" destOrd="0" presId="urn:microsoft.com/office/officeart/2008/layout/AlternatingHexagons"/>
    <dgm:cxn modelId="{6637A541-ECFB-48DD-8EAB-99125E60F592}" type="presParOf" srcId="{BDA2290B-5EEB-43E1-B964-EAD048AB973A}" destId="{1A7076EF-A88E-4708-9C8C-29EAABBFE167}" srcOrd="0" destOrd="0" presId="urn:microsoft.com/office/officeart/2008/layout/AlternatingHexagons"/>
    <dgm:cxn modelId="{F4873637-80A5-49F3-889F-F6F9B253FCA0}" type="presParOf" srcId="{BDA2290B-5EEB-43E1-B964-EAD048AB973A}" destId="{7E4A38B4-2559-477E-A13A-15764EAB76C2}" srcOrd="1" destOrd="0" presId="urn:microsoft.com/office/officeart/2008/layout/AlternatingHexagons"/>
    <dgm:cxn modelId="{B9A940B3-961B-437C-8261-3EE2E5874AA0}" type="presParOf" srcId="{BDA2290B-5EEB-43E1-B964-EAD048AB973A}" destId="{48A06552-9E19-4FB4-B99D-9D8D111D3D87}" srcOrd="2" destOrd="0" presId="urn:microsoft.com/office/officeart/2008/layout/AlternatingHexagons"/>
    <dgm:cxn modelId="{FFC526DE-9BE9-46DF-8655-9C98AA6F08EA}" type="presParOf" srcId="{BDA2290B-5EEB-43E1-B964-EAD048AB973A}" destId="{70086F9E-969E-43E6-9448-6C898D94D611}" srcOrd="3" destOrd="0" presId="urn:microsoft.com/office/officeart/2008/layout/AlternatingHexagons"/>
    <dgm:cxn modelId="{2CA63944-D8AA-4CAC-A29D-1B6573448785}" type="presParOf" srcId="{BDA2290B-5EEB-43E1-B964-EAD048AB973A}" destId="{3D4C6E11-FC41-4E09-9738-36EBBBDECD7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79C228-7A88-4387-9710-229E2879306C}" type="doc">
      <dgm:prSet loTypeId="urn:microsoft.com/office/officeart/2008/layout/AlternatingHexagons" loCatId="list" qsTypeId="urn:microsoft.com/office/officeart/2005/8/quickstyle/3d2" qsCatId="3D" csTypeId="urn:microsoft.com/office/officeart/2005/8/colors/colorful4" csCatId="colorful" phldr="1"/>
      <dgm:spPr/>
      <dgm:t>
        <a:bodyPr/>
        <a:lstStyle/>
        <a:p>
          <a:endParaRPr lang="es-EC"/>
        </a:p>
      </dgm:t>
    </dgm:pt>
    <dgm:pt modelId="{92B2B8F2-3518-49D3-84E8-CC13F9B4F050}">
      <dgm:prSet phldrT="[Texto]" custT="1"/>
      <dgm:spPr/>
      <dgm:t>
        <a:bodyPr/>
        <a:lstStyle/>
        <a:p>
          <a:pPr algn="l"/>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Más de un siglo de historia y tradición</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1C9E025-CE87-4C81-8698-41BFE323958D}" type="parTrans" cxnId="{E4D344B6-577B-4CD1-8269-C62C7B451EE7}">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D6371E3-179D-4302-A99C-8219F5CDE6CC}" type="sibTrans" cxnId="{E4D344B6-577B-4CD1-8269-C62C7B451EE7}">
      <dgm:prSet custT="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3C0A58D-CF34-4212-BA16-52B125366FFF}">
      <dgm:prSet phldrT="[Texto]" custT="1"/>
      <dgm:spPr/>
      <dgm:t>
        <a:bodyPr/>
        <a:lstStyle/>
        <a:p>
          <a:pPr algn="l"/>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Primer Mercado Modelo Turístico de la ciudad</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7A6A8E5-04BE-43DE-9161-49608D636980}" type="parTrans" cxnId="{7359142A-8F3A-4FF3-8172-FF4783F7E11D}">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66E1626-BAA6-45E8-A39B-0DF8DEBF36F6}" type="sibTrans" cxnId="{7359142A-8F3A-4FF3-8172-FF4783F7E11D}">
      <dgm:prSet custT="1"/>
      <dgm:spPr>
        <a:blipFill rotWithShape="0">
          <a:blip xmlns:r="http://schemas.openxmlformats.org/officeDocument/2006/relationships" r:embed="rId2"/>
          <a:stretch>
            <a:fillRect/>
          </a:stretch>
        </a:blipFill>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D4EBE38-32C5-495D-AFB8-93E378588435}">
      <dgm:prSet phldrT="[Texto]" custT="1"/>
      <dgm:spPr>
        <a:solidFill>
          <a:srgbClr val="00CC00"/>
        </a:solidFill>
      </dgm:spPr>
      <dgm:t>
        <a:bodyPr/>
        <a:lstStyle/>
        <a:p>
          <a:pPr algn="ctr"/>
          <a:r>
            <a:rPr lang="es-EC" sz="1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Mercado</a:t>
          </a:r>
          <a:r>
            <a:rPr lang="es-EC" sz="2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San Francisco</a:t>
          </a:r>
          <a:endParaRPr lang="es-EC" sz="2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EE4D8C3-2A23-449A-8D69-96161F580449}" type="parTrans" cxnId="{CBD97ED7-B5D5-421E-B916-17F8F8AD480F}">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C38FA80-E7FA-4F08-A743-7C2C452C840D}" type="sibTrans" cxnId="{CBD97ED7-B5D5-421E-B916-17F8F8AD480F}">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55B6930-2A92-49A0-BFEB-26FD2377D951}">
      <dgm:prSet phldrT="[Texto]" custT="1"/>
      <dgm:spPr/>
      <dgm:t>
        <a:bodyPr/>
        <a:lstStyle/>
        <a:p>
          <a:pPr algn="l"/>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Área de medicina ancestral </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C1E6B27-83F3-49C3-958B-56AEAE7D2C47}" type="parTrans" cxnId="{DB7AF94E-9712-4916-AF29-533B66925006}">
      <dgm:prSet/>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426ACE6-05F4-4F3D-87A6-08C2FA0559CD}" type="sibTrans" cxnId="{DB7AF94E-9712-4916-AF29-533B66925006}">
      <dgm:prSet custT="1"/>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EC"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8E68D43-6D49-4352-8377-CB841B8C2DAF}" type="pres">
      <dgm:prSet presAssocID="{3379C228-7A88-4387-9710-229E2879306C}" presName="Name0" presStyleCnt="0">
        <dgm:presLayoutVars>
          <dgm:chMax/>
          <dgm:chPref/>
          <dgm:dir/>
          <dgm:animLvl val="lvl"/>
        </dgm:presLayoutVars>
      </dgm:prSet>
      <dgm:spPr/>
      <dgm:t>
        <a:bodyPr/>
        <a:lstStyle/>
        <a:p>
          <a:endParaRPr lang="es-EC"/>
        </a:p>
      </dgm:t>
    </dgm:pt>
    <dgm:pt modelId="{FD842992-48EB-4B64-AED2-ED46E8BCF80F}" type="pres">
      <dgm:prSet presAssocID="{92B2B8F2-3518-49D3-84E8-CC13F9B4F050}" presName="composite" presStyleCnt="0"/>
      <dgm:spPr/>
    </dgm:pt>
    <dgm:pt modelId="{C6FBB47B-A05E-4787-B9D5-2A3119557D7F}" type="pres">
      <dgm:prSet presAssocID="{92B2B8F2-3518-49D3-84E8-CC13F9B4F050}" presName="Parent1" presStyleLbl="node1" presStyleIdx="0" presStyleCnt="6" custScaleX="126265" custLinFactNeighborX="7767">
        <dgm:presLayoutVars>
          <dgm:chMax val="1"/>
          <dgm:chPref val="1"/>
          <dgm:bulletEnabled val="1"/>
        </dgm:presLayoutVars>
      </dgm:prSet>
      <dgm:spPr/>
      <dgm:t>
        <a:bodyPr/>
        <a:lstStyle/>
        <a:p>
          <a:endParaRPr lang="es-EC"/>
        </a:p>
      </dgm:t>
    </dgm:pt>
    <dgm:pt modelId="{C7B33698-27CF-4808-AEAC-D7C8C5CD1B68}" type="pres">
      <dgm:prSet presAssocID="{92B2B8F2-3518-49D3-84E8-CC13F9B4F050}" presName="Childtext1" presStyleLbl="revTx" presStyleIdx="0" presStyleCnt="3">
        <dgm:presLayoutVars>
          <dgm:chMax val="0"/>
          <dgm:chPref val="0"/>
          <dgm:bulletEnabled val="1"/>
        </dgm:presLayoutVars>
      </dgm:prSet>
      <dgm:spPr/>
    </dgm:pt>
    <dgm:pt modelId="{7C4B9428-C48E-4EED-B69C-FE41597EC222}" type="pres">
      <dgm:prSet presAssocID="{92B2B8F2-3518-49D3-84E8-CC13F9B4F050}" presName="BalanceSpacing" presStyleCnt="0"/>
      <dgm:spPr/>
    </dgm:pt>
    <dgm:pt modelId="{BFF59FD1-F346-427D-9F47-C8A77DE12A7C}" type="pres">
      <dgm:prSet presAssocID="{92B2B8F2-3518-49D3-84E8-CC13F9B4F050}" presName="BalanceSpacing1" presStyleCnt="0"/>
      <dgm:spPr/>
    </dgm:pt>
    <dgm:pt modelId="{60FFA2F4-8626-40A7-966C-E4C05FE707C1}" type="pres">
      <dgm:prSet presAssocID="{3D6371E3-179D-4302-A99C-8219F5CDE6CC}" presName="Accent1Text" presStyleLbl="node1" presStyleIdx="1" presStyleCnt="6" custScaleX="123513" custScaleY="115887" custLinFactNeighborX="-9493"/>
      <dgm:spPr/>
      <dgm:t>
        <a:bodyPr/>
        <a:lstStyle/>
        <a:p>
          <a:endParaRPr lang="es-EC"/>
        </a:p>
      </dgm:t>
    </dgm:pt>
    <dgm:pt modelId="{2A656C63-033D-4065-B1FA-6DDCC839D567}" type="pres">
      <dgm:prSet presAssocID="{3D6371E3-179D-4302-A99C-8219F5CDE6CC}" presName="spaceBetweenRectangles" presStyleCnt="0"/>
      <dgm:spPr/>
    </dgm:pt>
    <dgm:pt modelId="{17D93E48-3E61-42E3-9BA6-0E3A2EDB3FA5}" type="pres">
      <dgm:prSet presAssocID="{A3C0A58D-CF34-4212-BA16-52B125366FFF}" presName="composite" presStyleCnt="0"/>
      <dgm:spPr/>
    </dgm:pt>
    <dgm:pt modelId="{DE038604-923C-4840-96B5-242FB78F07DB}" type="pres">
      <dgm:prSet presAssocID="{A3C0A58D-CF34-4212-BA16-52B125366FFF}" presName="Parent1" presStyleLbl="node1" presStyleIdx="2" presStyleCnt="6" custScaleX="145352">
        <dgm:presLayoutVars>
          <dgm:chMax val="1"/>
          <dgm:chPref val="1"/>
          <dgm:bulletEnabled val="1"/>
        </dgm:presLayoutVars>
      </dgm:prSet>
      <dgm:spPr/>
      <dgm:t>
        <a:bodyPr/>
        <a:lstStyle/>
        <a:p>
          <a:endParaRPr lang="es-EC"/>
        </a:p>
      </dgm:t>
    </dgm:pt>
    <dgm:pt modelId="{3870121D-21CF-4B94-9C14-B527ECC85F34}" type="pres">
      <dgm:prSet presAssocID="{A3C0A58D-CF34-4212-BA16-52B125366FFF}" presName="Childtext1" presStyleLbl="revTx" presStyleIdx="1" presStyleCnt="3" custScaleY="74820" custLinFactNeighborX="-17567" custLinFactNeighborY="-4623">
        <dgm:presLayoutVars>
          <dgm:chMax val="0"/>
          <dgm:chPref val="0"/>
          <dgm:bulletEnabled val="1"/>
        </dgm:presLayoutVars>
      </dgm:prSet>
      <dgm:spPr/>
      <dgm:t>
        <a:bodyPr/>
        <a:lstStyle/>
        <a:p>
          <a:endParaRPr lang="es-EC"/>
        </a:p>
      </dgm:t>
    </dgm:pt>
    <dgm:pt modelId="{E8752488-9A3A-45A3-845C-E0319A249ADA}" type="pres">
      <dgm:prSet presAssocID="{A3C0A58D-CF34-4212-BA16-52B125366FFF}" presName="BalanceSpacing" presStyleCnt="0"/>
      <dgm:spPr/>
    </dgm:pt>
    <dgm:pt modelId="{9F6313E4-7C14-4AC9-9288-B72A3C5AD116}" type="pres">
      <dgm:prSet presAssocID="{A3C0A58D-CF34-4212-BA16-52B125366FFF}" presName="BalanceSpacing1" presStyleCnt="0"/>
      <dgm:spPr/>
    </dgm:pt>
    <dgm:pt modelId="{879BC4BF-68E6-42EE-8B12-38739C392216}" type="pres">
      <dgm:prSet presAssocID="{E66E1626-BAA6-45E8-A39B-0DF8DEBF36F6}" presName="Accent1Text" presStyleLbl="node1" presStyleIdx="3" presStyleCnt="6" custScaleX="123513" custScaleY="115887" custLinFactNeighborX="7767"/>
      <dgm:spPr/>
      <dgm:t>
        <a:bodyPr/>
        <a:lstStyle/>
        <a:p>
          <a:endParaRPr lang="es-EC"/>
        </a:p>
      </dgm:t>
    </dgm:pt>
    <dgm:pt modelId="{95694974-6D04-4471-969F-447E00C72B74}" type="pres">
      <dgm:prSet presAssocID="{E66E1626-BAA6-45E8-A39B-0DF8DEBF36F6}" presName="spaceBetweenRectangles" presStyleCnt="0"/>
      <dgm:spPr/>
    </dgm:pt>
    <dgm:pt modelId="{BDA2290B-5EEB-43E1-B964-EAD048AB973A}" type="pres">
      <dgm:prSet presAssocID="{B55B6930-2A92-49A0-BFEB-26FD2377D951}" presName="composite" presStyleCnt="0"/>
      <dgm:spPr/>
    </dgm:pt>
    <dgm:pt modelId="{1A7076EF-A88E-4708-9C8C-29EAABBFE167}" type="pres">
      <dgm:prSet presAssocID="{B55B6930-2A92-49A0-BFEB-26FD2377D951}" presName="Parent1" presStyleLbl="node1" presStyleIdx="4" presStyleCnt="6" custScaleX="117633">
        <dgm:presLayoutVars>
          <dgm:chMax val="1"/>
          <dgm:chPref val="1"/>
          <dgm:bulletEnabled val="1"/>
        </dgm:presLayoutVars>
      </dgm:prSet>
      <dgm:spPr/>
      <dgm:t>
        <a:bodyPr/>
        <a:lstStyle/>
        <a:p>
          <a:endParaRPr lang="es-EC"/>
        </a:p>
      </dgm:t>
    </dgm:pt>
    <dgm:pt modelId="{7E4A38B4-2559-477E-A13A-15764EAB76C2}" type="pres">
      <dgm:prSet presAssocID="{B55B6930-2A92-49A0-BFEB-26FD2377D951}" presName="Childtext1" presStyleLbl="revTx" presStyleIdx="2" presStyleCnt="3">
        <dgm:presLayoutVars>
          <dgm:chMax val="0"/>
          <dgm:chPref val="0"/>
          <dgm:bulletEnabled val="1"/>
        </dgm:presLayoutVars>
      </dgm:prSet>
      <dgm:spPr/>
      <dgm:t>
        <a:bodyPr/>
        <a:lstStyle/>
        <a:p>
          <a:endParaRPr lang="es-EC"/>
        </a:p>
      </dgm:t>
    </dgm:pt>
    <dgm:pt modelId="{48A06552-9E19-4FB4-B99D-9D8D111D3D87}" type="pres">
      <dgm:prSet presAssocID="{B55B6930-2A92-49A0-BFEB-26FD2377D951}" presName="BalanceSpacing" presStyleCnt="0"/>
      <dgm:spPr/>
    </dgm:pt>
    <dgm:pt modelId="{70086F9E-969E-43E6-9448-6C898D94D611}" type="pres">
      <dgm:prSet presAssocID="{B55B6930-2A92-49A0-BFEB-26FD2377D951}" presName="BalanceSpacing1" presStyleCnt="0"/>
      <dgm:spPr/>
    </dgm:pt>
    <dgm:pt modelId="{3D4C6E11-FC41-4E09-9738-36EBBBDECD7D}" type="pres">
      <dgm:prSet presAssocID="{E426ACE6-05F4-4F3D-87A6-08C2FA0559CD}" presName="Accent1Text" presStyleLbl="node1" presStyleIdx="5" presStyleCnt="6" custScaleX="123513" custScaleY="115887" custLinFactNeighborX="-9493"/>
      <dgm:spPr/>
      <dgm:t>
        <a:bodyPr/>
        <a:lstStyle/>
        <a:p>
          <a:endParaRPr lang="es-EC"/>
        </a:p>
      </dgm:t>
    </dgm:pt>
  </dgm:ptLst>
  <dgm:cxnLst>
    <dgm:cxn modelId="{4BF7E2F0-C201-4143-B5C9-84336893469C}" type="presOf" srcId="{3D6371E3-179D-4302-A99C-8219F5CDE6CC}" destId="{60FFA2F4-8626-40A7-966C-E4C05FE707C1}" srcOrd="0" destOrd="0" presId="urn:microsoft.com/office/officeart/2008/layout/AlternatingHexagons"/>
    <dgm:cxn modelId="{CBD97ED7-B5D5-421E-B916-17F8F8AD480F}" srcId="{A3C0A58D-CF34-4212-BA16-52B125366FFF}" destId="{3D4EBE38-32C5-495D-AFB8-93E378588435}" srcOrd="0" destOrd="0" parTransId="{6EE4D8C3-2A23-449A-8D69-96161F580449}" sibTransId="{1C38FA80-E7FA-4F08-A743-7C2C452C840D}"/>
    <dgm:cxn modelId="{DAACF4AA-E4DD-40C8-AE19-D255B4B4E75A}" type="presOf" srcId="{E66E1626-BAA6-45E8-A39B-0DF8DEBF36F6}" destId="{879BC4BF-68E6-42EE-8B12-38739C392216}" srcOrd="0" destOrd="0" presId="urn:microsoft.com/office/officeart/2008/layout/AlternatingHexagons"/>
    <dgm:cxn modelId="{55A09A31-8E77-4E34-9C9F-2BC2F5DC14E9}" type="presOf" srcId="{3379C228-7A88-4387-9710-229E2879306C}" destId="{58E68D43-6D49-4352-8377-CB841B8C2DAF}" srcOrd="0" destOrd="0" presId="urn:microsoft.com/office/officeart/2008/layout/AlternatingHexagons"/>
    <dgm:cxn modelId="{E4D344B6-577B-4CD1-8269-C62C7B451EE7}" srcId="{3379C228-7A88-4387-9710-229E2879306C}" destId="{92B2B8F2-3518-49D3-84E8-CC13F9B4F050}" srcOrd="0" destOrd="0" parTransId="{31C9E025-CE87-4C81-8698-41BFE323958D}" sibTransId="{3D6371E3-179D-4302-A99C-8219F5CDE6CC}"/>
    <dgm:cxn modelId="{87FF25FD-116E-47BA-A9B3-F3D059A9A2A6}" type="presOf" srcId="{92B2B8F2-3518-49D3-84E8-CC13F9B4F050}" destId="{C6FBB47B-A05E-4787-B9D5-2A3119557D7F}" srcOrd="0" destOrd="0" presId="urn:microsoft.com/office/officeart/2008/layout/AlternatingHexagons"/>
    <dgm:cxn modelId="{DB7AF94E-9712-4916-AF29-533B66925006}" srcId="{3379C228-7A88-4387-9710-229E2879306C}" destId="{B55B6930-2A92-49A0-BFEB-26FD2377D951}" srcOrd="2" destOrd="0" parTransId="{6C1E6B27-83F3-49C3-958B-56AEAE7D2C47}" sibTransId="{E426ACE6-05F4-4F3D-87A6-08C2FA0559CD}"/>
    <dgm:cxn modelId="{3B56AED7-6D89-4B37-9BBC-7A2E45E40B98}" type="presOf" srcId="{B55B6930-2A92-49A0-BFEB-26FD2377D951}" destId="{1A7076EF-A88E-4708-9C8C-29EAABBFE167}" srcOrd="0" destOrd="0" presId="urn:microsoft.com/office/officeart/2008/layout/AlternatingHexagons"/>
    <dgm:cxn modelId="{7E718308-459C-4B98-A6F7-2E208EC84D03}" type="presOf" srcId="{E426ACE6-05F4-4F3D-87A6-08C2FA0559CD}" destId="{3D4C6E11-FC41-4E09-9738-36EBBBDECD7D}" srcOrd="0" destOrd="0" presId="urn:microsoft.com/office/officeart/2008/layout/AlternatingHexagons"/>
    <dgm:cxn modelId="{7359142A-8F3A-4FF3-8172-FF4783F7E11D}" srcId="{3379C228-7A88-4387-9710-229E2879306C}" destId="{A3C0A58D-CF34-4212-BA16-52B125366FFF}" srcOrd="1" destOrd="0" parTransId="{B7A6A8E5-04BE-43DE-9161-49608D636980}" sibTransId="{E66E1626-BAA6-45E8-A39B-0DF8DEBF36F6}"/>
    <dgm:cxn modelId="{19237DE5-A509-4E92-B7D8-D01ECFD48302}" type="presOf" srcId="{A3C0A58D-CF34-4212-BA16-52B125366FFF}" destId="{DE038604-923C-4840-96B5-242FB78F07DB}" srcOrd="0" destOrd="0" presId="urn:microsoft.com/office/officeart/2008/layout/AlternatingHexagons"/>
    <dgm:cxn modelId="{1D2C7E2E-5116-4211-B05C-463233AEFCF2}" type="presOf" srcId="{3D4EBE38-32C5-495D-AFB8-93E378588435}" destId="{3870121D-21CF-4B94-9C14-B527ECC85F34}" srcOrd="0" destOrd="0" presId="urn:microsoft.com/office/officeart/2008/layout/AlternatingHexagons"/>
    <dgm:cxn modelId="{C8212E19-8B76-4A2E-9172-A71491E90E6D}" type="presParOf" srcId="{58E68D43-6D49-4352-8377-CB841B8C2DAF}" destId="{FD842992-48EB-4B64-AED2-ED46E8BCF80F}" srcOrd="0" destOrd="0" presId="urn:microsoft.com/office/officeart/2008/layout/AlternatingHexagons"/>
    <dgm:cxn modelId="{C0480FCB-BEB8-4E05-B52C-78F6F4FA19B4}" type="presParOf" srcId="{FD842992-48EB-4B64-AED2-ED46E8BCF80F}" destId="{C6FBB47B-A05E-4787-B9D5-2A3119557D7F}" srcOrd="0" destOrd="0" presId="urn:microsoft.com/office/officeart/2008/layout/AlternatingHexagons"/>
    <dgm:cxn modelId="{83B7C60B-23AF-4412-89BE-E359CFB8C5E7}" type="presParOf" srcId="{FD842992-48EB-4B64-AED2-ED46E8BCF80F}" destId="{C7B33698-27CF-4808-AEAC-D7C8C5CD1B68}" srcOrd="1" destOrd="0" presId="urn:microsoft.com/office/officeart/2008/layout/AlternatingHexagons"/>
    <dgm:cxn modelId="{9122D4B2-7C8F-4F1E-9851-BC8D830044E9}" type="presParOf" srcId="{FD842992-48EB-4B64-AED2-ED46E8BCF80F}" destId="{7C4B9428-C48E-4EED-B69C-FE41597EC222}" srcOrd="2" destOrd="0" presId="urn:microsoft.com/office/officeart/2008/layout/AlternatingHexagons"/>
    <dgm:cxn modelId="{61052D79-1B09-4D51-9B5C-1C628A46977F}" type="presParOf" srcId="{FD842992-48EB-4B64-AED2-ED46E8BCF80F}" destId="{BFF59FD1-F346-427D-9F47-C8A77DE12A7C}" srcOrd="3" destOrd="0" presId="urn:microsoft.com/office/officeart/2008/layout/AlternatingHexagons"/>
    <dgm:cxn modelId="{E622B3AC-FB26-45B0-BF88-F0D9316DCC74}" type="presParOf" srcId="{FD842992-48EB-4B64-AED2-ED46E8BCF80F}" destId="{60FFA2F4-8626-40A7-966C-E4C05FE707C1}" srcOrd="4" destOrd="0" presId="urn:microsoft.com/office/officeart/2008/layout/AlternatingHexagons"/>
    <dgm:cxn modelId="{705CA539-6E62-4F10-94B7-9E2A50A043CD}" type="presParOf" srcId="{58E68D43-6D49-4352-8377-CB841B8C2DAF}" destId="{2A656C63-033D-4065-B1FA-6DDCC839D567}" srcOrd="1" destOrd="0" presId="urn:microsoft.com/office/officeart/2008/layout/AlternatingHexagons"/>
    <dgm:cxn modelId="{89C8A723-17E0-4AF1-8F28-C3B567DFF57D}" type="presParOf" srcId="{58E68D43-6D49-4352-8377-CB841B8C2DAF}" destId="{17D93E48-3E61-42E3-9BA6-0E3A2EDB3FA5}" srcOrd="2" destOrd="0" presId="urn:microsoft.com/office/officeart/2008/layout/AlternatingHexagons"/>
    <dgm:cxn modelId="{DE2D422A-C0D5-46EC-9D0C-3FB37757656D}" type="presParOf" srcId="{17D93E48-3E61-42E3-9BA6-0E3A2EDB3FA5}" destId="{DE038604-923C-4840-96B5-242FB78F07DB}" srcOrd="0" destOrd="0" presId="urn:microsoft.com/office/officeart/2008/layout/AlternatingHexagons"/>
    <dgm:cxn modelId="{2DF9B1A7-5210-4190-A915-2EA0E8B08A3F}" type="presParOf" srcId="{17D93E48-3E61-42E3-9BA6-0E3A2EDB3FA5}" destId="{3870121D-21CF-4B94-9C14-B527ECC85F34}" srcOrd="1" destOrd="0" presId="urn:microsoft.com/office/officeart/2008/layout/AlternatingHexagons"/>
    <dgm:cxn modelId="{E2503347-39D4-43FA-9626-D101B3C09FA1}" type="presParOf" srcId="{17D93E48-3E61-42E3-9BA6-0E3A2EDB3FA5}" destId="{E8752488-9A3A-45A3-845C-E0319A249ADA}" srcOrd="2" destOrd="0" presId="urn:microsoft.com/office/officeart/2008/layout/AlternatingHexagons"/>
    <dgm:cxn modelId="{A36CC2BF-4876-47B1-B3DA-231F43041A04}" type="presParOf" srcId="{17D93E48-3E61-42E3-9BA6-0E3A2EDB3FA5}" destId="{9F6313E4-7C14-4AC9-9288-B72A3C5AD116}" srcOrd="3" destOrd="0" presId="urn:microsoft.com/office/officeart/2008/layout/AlternatingHexagons"/>
    <dgm:cxn modelId="{A5A86FB7-E5D6-4E6B-8C10-F980BA1197B6}" type="presParOf" srcId="{17D93E48-3E61-42E3-9BA6-0E3A2EDB3FA5}" destId="{879BC4BF-68E6-42EE-8B12-38739C392216}" srcOrd="4" destOrd="0" presId="urn:microsoft.com/office/officeart/2008/layout/AlternatingHexagons"/>
    <dgm:cxn modelId="{58142F27-67D3-43F8-9C53-C0C951178001}" type="presParOf" srcId="{58E68D43-6D49-4352-8377-CB841B8C2DAF}" destId="{95694974-6D04-4471-969F-447E00C72B74}" srcOrd="3" destOrd="0" presId="urn:microsoft.com/office/officeart/2008/layout/AlternatingHexagons"/>
    <dgm:cxn modelId="{1EDEAAFB-CD4E-4750-9FD0-A4E3C6FE9CCB}" type="presParOf" srcId="{58E68D43-6D49-4352-8377-CB841B8C2DAF}" destId="{BDA2290B-5EEB-43E1-B964-EAD048AB973A}" srcOrd="4" destOrd="0" presId="urn:microsoft.com/office/officeart/2008/layout/AlternatingHexagons"/>
    <dgm:cxn modelId="{02284C16-5AB2-48B7-B51B-D281846141D9}" type="presParOf" srcId="{BDA2290B-5EEB-43E1-B964-EAD048AB973A}" destId="{1A7076EF-A88E-4708-9C8C-29EAABBFE167}" srcOrd="0" destOrd="0" presId="urn:microsoft.com/office/officeart/2008/layout/AlternatingHexagons"/>
    <dgm:cxn modelId="{D2894ECC-A84A-4C51-8843-2729F7846956}" type="presParOf" srcId="{BDA2290B-5EEB-43E1-B964-EAD048AB973A}" destId="{7E4A38B4-2559-477E-A13A-15764EAB76C2}" srcOrd="1" destOrd="0" presId="urn:microsoft.com/office/officeart/2008/layout/AlternatingHexagons"/>
    <dgm:cxn modelId="{7667F5B4-E658-4775-8D91-CEA9E0690EDF}" type="presParOf" srcId="{BDA2290B-5EEB-43E1-B964-EAD048AB973A}" destId="{48A06552-9E19-4FB4-B99D-9D8D111D3D87}" srcOrd="2" destOrd="0" presId="urn:microsoft.com/office/officeart/2008/layout/AlternatingHexagons"/>
    <dgm:cxn modelId="{B97EF085-5EBA-4334-A4E3-A239A90B83BB}" type="presParOf" srcId="{BDA2290B-5EEB-43E1-B964-EAD048AB973A}" destId="{70086F9E-969E-43E6-9448-6C898D94D611}" srcOrd="3" destOrd="0" presId="urn:microsoft.com/office/officeart/2008/layout/AlternatingHexagons"/>
    <dgm:cxn modelId="{B7007FB9-FB3A-41BA-97AD-00ED2505E54A}" type="presParOf" srcId="{BDA2290B-5EEB-43E1-B964-EAD048AB973A}" destId="{3D4C6E11-FC41-4E09-9738-36EBBBDECD7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D9D24D-B0D5-4FA7-9F06-E801DC749115}"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C"/>
        </a:p>
      </dgm:t>
    </dgm:pt>
    <dgm:pt modelId="{711E2DE8-B781-4A29-8B1F-37A2DFDBC336}">
      <dgm:prSet phldrT="[Texto]" custT="1"/>
      <dgm:spPr/>
      <dgm:t>
        <a:bodyPr/>
        <a:lstStyle/>
        <a:p>
          <a:r>
            <a:rPr lang="es-EC" sz="18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Geográfico</a:t>
          </a:r>
          <a:endParaRPr lang="es-EC"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563CF2D-11FE-40A2-BF1E-CC5D4B65A762}" type="par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CCD49AC-6D90-4FDA-A6E1-4BBA2D2D4357}" type="sibTrans" cxnId="{0546580A-937C-4569-AC58-3DFC39BD47A2}">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A9B35C9-BDE4-4EE5-AE27-A3D21522A7D3}">
      <dgm:prSet phldrT="[Texto]"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2830 metros sobre el nivel del mar</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38424EC-7AE9-47E3-8121-A36F101D84E3}" type="parTrans" cxnId="{514DA12F-84AF-41E5-8C78-956E14B5260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F933300-0848-4D78-ACF1-1EC51BC5999C}" type="sibTrans" cxnId="{514DA12F-84AF-41E5-8C78-956E14B52604}">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1B13730-A4F8-4740-B761-371A1A437849}">
      <dgm:prSet custT="1"/>
      <dgm:spPr/>
      <dgm:t>
        <a:bodyPr/>
        <a:lstStyle/>
        <a:p>
          <a:r>
            <a:rPr lang="es-EC" sz="160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superficie de 4.183 km² </a:t>
          </a:r>
          <a:endPar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E4866C5-5F7F-4DAA-9642-B6F48FE198DE}" type="parTrans" cxnId="{799D9833-DD2F-449E-AA23-CB2E717FE006}">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F1D6AB2-9DB0-42EF-A0D6-FEB631E0240B}" type="sibTrans" cxnId="{799D9833-DD2F-449E-AA23-CB2E717FE006}">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86738AC-B90F-441A-9E51-756C61B943C2}">
      <dgm:prSet custT="1"/>
      <dgm:spPr/>
      <dgm:t>
        <a:bodyPr/>
        <a:lstStyle/>
        <a:p>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2.2 millones de habitantes</a:t>
          </a:r>
          <a:endParaRPr lang="es-EC"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24FF609-DF96-457E-BAF8-0E4E1333F256}" type="parTrans" cxnId="{FE9E380A-6728-4469-A2D8-A566B3E2881B}">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317394F-1CE7-4E5B-8840-4C90D5265388}" type="sibTrans" cxnId="{FE9E380A-6728-4469-A2D8-A566B3E2881B}">
      <dgm:prSet/>
      <dgm:spPr/>
      <dgm:t>
        <a:bodyPr/>
        <a:lstStyle/>
        <a:p>
          <a:endParaRPr lang="es-EC" sz="1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EF35250-ACE9-4C00-ACB6-823D843410DB}" type="pres">
      <dgm:prSet presAssocID="{10D9D24D-B0D5-4FA7-9F06-E801DC749115}" presName="linearFlow" presStyleCnt="0">
        <dgm:presLayoutVars>
          <dgm:dir/>
          <dgm:animLvl val="lvl"/>
          <dgm:resizeHandles val="exact"/>
        </dgm:presLayoutVars>
      </dgm:prSet>
      <dgm:spPr/>
      <dgm:t>
        <a:bodyPr/>
        <a:lstStyle/>
        <a:p>
          <a:endParaRPr lang="es-EC"/>
        </a:p>
      </dgm:t>
    </dgm:pt>
    <dgm:pt modelId="{FC742B00-0FA9-493A-B98F-CB44CE196F5E}" type="pres">
      <dgm:prSet presAssocID="{711E2DE8-B781-4A29-8B1F-37A2DFDBC336}" presName="composite" presStyleCnt="0"/>
      <dgm:spPr/>
    </dgm:pt>
    <dgm:pt modelId="{9A5FF007-40A9-4FED-89D7-037BA666FFF9}" type="pres">
      <dgm:prSet presAssocID="{711E2DE8-B781-4A29-8B1F-37A2DFDBC336}" presName="parentText" presStyleLbl="alignNode1" presStyleIdx="0" presStyleCnt="1" custLinFactNeighborX="-60668" custLinFactNeighborY="-31153">
        <dgm:presLayoutVars>
          <dgm:chMax val="1"/>
          <dgm:bulletEnabled val="1"/>
        </dgm:presLayoutVars>
      </dgm:prSet>
      <dgm:spPr/>
      <dgm:t>
        <a:bodyPr/>
        <a:lstStyle/>
        <a:p>
          <a:endParaRPr lang="es-EC"/>
        </a:p>
      </dgm:t>
    </dgm:pt>
    <dgm:pt modelId="{DB4B5929-9A66-4F62-A6AA-E112892B8084}" type="pres">
      <dgm:prSet presAssocID="{711E2DE8-B781-4A29-8B1F-37A2DFDBC336}" presName="descendantText" presStyleLbl="alignAcc1" presStyleIdx="0" presStyleCnt="1">
        <dgm:presLayoutVars>
          <dgm:bulletEnabled val="1"/>
        </dgm:presLayoutVars>
      </dgm:prSet>
      <dgm:spPr/>
      <dgm:t>
        <a:bodyPr/>
        <a:lstStyle/>
        <a:p>
          <a:endParaRPr lang="es-EC"/>
        </a:p>
      </dgm:t>
    </dgm:pt>
  </dgm:ptLst>
  <dgm:cxnLst>
    <dgm:cxn modelId="{09A31367-2C86-4F47-9D7A-EBDD12B303B7}" type="presOf" srcId="{61B13730-A4F8-4740-B761-371A1A437849}" destId="{DB4B5929-9A66-4F62-A6AA-E112892B8084}" srcOrd="0" destOrd="1" presId="urn:microsoft.com/office/officeart/2005/8/layout/chevron2"/>
    <dgm:cxn modelId="{FE9E380A-6728-4469-A2D8-A566B3E2881B}" srcId="{711E2DE8-B781-4A29-8B1F-37A2DFDBC336}" destId="{A86738AC-B90F-441A-9E51-756C61B943C2}" srcOrd="2" destOrd="0" parTransId="{224FF609-DF96-457E-BAF8-0E4E1333F256}" sibTransId="{B317394F-1CE7-4E5B-8840-4C90D5265388}"/>
    <dgm:cxn modelId="{514DA12F-84AF-41E5-8C78-956E14B52604}" srcId="{711E2DE8-B781-4A29-8B1F-37A2DFDBC336}" destId="{6A9B35C9-BDE4-4EE5-AE27-A3D21522A7D3}" srcOrd="0" destOrd="0" parTransId="{138424EC-7AE9-47E3-8121-A36F101D84E3}" sibTransId="{EF933300-0848-4D78-ACF1-1EC51BC5999C}"/>
    <dgm:cxn modelId="{95C5EEDE-294D-455D-944D-8AC21923F15F}" type="presOf" srcId="{711E2DE8-B781-4A29-8B1F-37A2DFDBC336}" destId="{9A5FF007-40A9-4FED-89D7-037BA666FFF9}" srcOrd="0" destOrd="0" presId="urn:microsoft.com/office/officeart/2005/8/layout/chevron2"/>
    <dgm:cxn modelId="{FFFCCC44-7EC4-4D3F-847E-A6DD1F4B5E68}" type="presOf" srcId="{10D9D24D-B0D5-4FA7-9F06-E801DC749115}" destId="{0EF35250-ACE9-4C00-ACB6-823D843410DB}" srcOrd="0" destOrd="0" presId="urn:microsoft.com/office/officeart/2005/8/layout/chevron2"/>
    <dgm:cxn modelId="{799D9833-DD2F-449E-AA23-CB2E717FE006}" srcId="{711E2DE8-B781-4A29-8B1F-37A2DFDBC336}" destId="{61B13730-A4F8-4740-B761-371A1A437849}" srcOrd="1" destOrd="0" parTransId="{3E4866C5-5F7F-4DAA-9642-B6F48FE198DE}" sibTransId="{0F1D6AB2-9DB0-42EF-A0D6-FEB631E0240B}"/>
    <dgm:cxn modelId="{CBD5E371-83EE-4F0B-9E86-E6149FC79330}" type="presOf" srcId="{A86738AC-B90F-441A-9E51-756C61B943C2}" destId="{DB4B5929-9A66-4F62-A6AA-E112892B8084}" srcOrd="0" destOrd="2" presId="urn:microsoft.com/office/officeart/2005/8/layout/chevron2"/>
    <dgm:cxn modelId="{1D631646-3015-4D3A-BB8C-B1E36D2299CE}" type="presOf" srcId="{6A9B35C9-BDE4-4EE5-AE27-A3D21522A7D3}" destId="{DB4B5929-9A66-4F62-A6AA-E112892B8084}" srcOrd="0" destOrd="0" presId="urn:microsoft.com/office/officeart/2005/8/layout/chevron2"/>
    <dgm:cxn modelId="{0546580A-937C-4569-AC58-3DFC39BD47A2}" srcId="{10D9D24D-B0D5-4FA7-9F06-E801DC749115}" destId="{711E2DE8-B781-4A29-8B1F-37A2DFDBC336}" srcOrd="0" destOrd="0" parTransId="{8563CF2D-11FE-40A2-BF1E-CC5D4B65A762}" sibTransId="{4CCD49AC-6D90-4FDA-A6E1-4BBA2D2D4357}"/>
    <dgm:cxn modelId="{831FB9FF-9116-4CC7-93C2-7C80F32C56F3}" type="presParOf" srcId="{0EF35250-ACE9-4C00-ACB6-823D843410DB}" destId="{FC742B00-0FA9-493A-B98F-CB44CE196F5E}" srcOrd="0" destOrd="0" presId="urn:microsoft.com/office/officeart/2005/8/layout/chevron2"/>
    <dgm:cxn modelId="{90C67B5E-B770-486A-9D68-ECB7C07260BB}" type="presParOf" srcId="{FC742B00-0FA9-493A-B98F-CB44CE196F5E}" destId="{9A5FF007-40A9-4FED-89D7-037BA666FFF9}" srcOrd="0" destOrd="0" presId="urn:microsoft.com/office/officeart/2005/8/layout/chevron2"/>
    <dgm:cxn modelId="{4D6B5906-1D21-4AD5-9088-E1D5D20C40D2}" type="presParOf" srcId="{FC742B00-0FA9-493A-B98F-CB44CE196F5E}" destId="{DB4B5929-9A66-4F62-A6AA-E112892B808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89CF27F-1CEC-409F-B066-0D27015A8017}" type="datetimeFigureOut">
              <a:rPr lang="es-EC" smtClean="0"/>
              <a:t>02/03/2022</a:t>
            </a:fld>
            <a:endParaRPr lang="es-EC"/>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EC"/>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632E399-A59F-48A6-B6D9-5C6C8E00E2DE}" type="slidenum">
              <a:rPr lang="es-EC" smtClean="0"/>
              <a:t>‹Nº›</a:t>
            </a:fld>
            <a:endParaRPr lang="es-EC"/>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682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9CF27F-1CEC-409F-B066-0D27015A8017}" type="datetimeFigureOut">
              <a:rPr lang="es-EC" smtClean="0"/>
              <a:t>02/03/2022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32E399-A59F-48A6-B6D9-5C6C8E00E2DE}" type="slidenum">
              <a:rPr lang="es-EC" smtClean="0"/>
              <a:t>‹Nº›</a:t>
            </a:fld>
            <a:endParaRPr lang="es-EC"/>
          </a:p>
        </p:txBody>
      </p:sp>
    </p:spTree>
    <p:extLst>
      <p:ext uri="{BB962C8B-B14F-4D97-AF65-F5344CB8AC3E}">
        <p14:creationId xmlns:p14="http://schemas.microsoft.com/office/powerpoint/2010/main" val="122394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9CF27F-1CEC-409F-B066-0D27015A8017}" type="datetimeFigureOut">
              <a:rPr lang="es-EC" smtClean="0"/>
              <a:t>02/03/2022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32E399-A59F-48A6-B6D9-5C6C8E00E2DE}" type="slidenum">
              <a:rPr lang="es-EC" smtClean="0"/>
              <a:t>‹Nº›</a:t>
            </a:fld>
            <a:endParaRPr lang="es-EC"/>
          </a:p>
        </p:txBody>
      </p:sp>
    </p:spTree>
    <p:extLst>
      <p:ext uri="{BB962C8B-B14F-4D97-AF65-F5344CB8AC3E}">
        <p14:creationId xmlns:p14="http://schemas.microsoft.com/office/powerpoint/2010/main" val="361409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9CF27F-1CEC-409F-B066-0D27015A8017}" type="datetimeFigureOut">
              <a:rPr lang="es-EC" smtClean="0"/>
              <a:t>02/03/2022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632E399-A59F-48A6-B6D9-5C6C8E00E2DE}" type="slidenum">
              <a:rPr lang="es-EC" smtClean="0"/>
              <a:t>‹Nº›</a:t>
            </a:fld>
            <a:endParaRPr lang="es-EC"/>
          </a:p>
        </p:txBody>
      </p:sp>
    </p:spTree>
    <p:extLst>
      <p:ext uri="{BB962C8B-B14F-4D97-AF65-F5344CB8AC3E}">
        <p14:creationId xmlns:p14="http://schemas.microsoft.com/office/powerpoint/2010/main" val="320921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89CF27F-1CEC-409F-B066-0D27015A8017}" type="datetimeFigureOut">
              <a:rPr lang="es-EC" smtClean="0"/>
              <a:t>02/03/2022</a:t>
            </a:fld>
            <a:endParaRPr lang="es-EC"/>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EC"/>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632E399-A59F-48A6-B6D9-5C6C8E00E2DE}" type="slidenum">
              <a:rPr lang="es-EC" smtClean="0"/>
              <a:t>‹Nº›</a:t>
            </a:fld>
            <a:endParaRPr lang="es-EC"/>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009567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89CF27F-1CEC-409F-B066-0D27015A8017}" type="datetimeFigureOut">
              <a:rPr lang="es-EC" smtClean="0"/>
              <a:t>02/03/2022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632E399-A59F-48A6-B6D9-5C6C8E00E2DE}" type="slidenum">
              <a:rPr lang="es-EC" smtClean="0"/>
              <a:t>‹Nº›</a:t>
            </a:fld>
            <a:endParaRPr lang="es-EC"/>
          </a:p>
        </p:txBody>
      </p:sp>
    </p:spTree>
    <p:extLst>
      <p:ext uri="{BB962C8B-B14F-4D97-AF65-F5344CB8AC3E}">
        <p14:creationId xmlns:p14="http://schemas.microsoft.com/office/powerpoint/2010/main" val="364982606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89CF27F-1CEC-409F-B066-0D27015A8017}" type="datetimeFigureOut">
              <a:rPr lang="es-EC" smtClean="0"/>
              <a:t>02/03/2022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632E399-A59F-48A6-B6D9-5C6C8E00E2DE}" type="slidenum">
              <a:rPr lang="es-EC" smtClean="0"/>
              <a:t>‹Nº›</a:t>
            </a:fld>
            <a:endParaRPr lang="es-EC"/>
          </a:p>
        </p:txBody>
      </p:sp>
    </p:spTree>
    <p:extLst>
      <p:ext uri="{BB962C8B-B14F-4D97-AF65-F5344CB8AC3E}">
        <p14:creationId xmlns:p14="http://schemas.microsoft.com/office/powerpoint/2010/main" val="256479656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89CF27F-1CEC-409F-B066-0D27015A8017}" type="datetimeFigureOut">
              <a:rPr lang="es-EC" smtClean="0"/>
              <a:t>02/03/2022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632E399-A59F-48A6-B6D9-5C6C8E00E2DE}" type="slidenum">
              <a:rPr lang="es-EC" smtClean="0"/>
              <a:t>‹Nº›</a:t>
            </a:fld>
            <a:endParaRPr lang="es-EC"/>
          </a:p>
        </p:txBody>
      </p:sp>
    </p:spTree>
    <p:extLst>
      <p:ext uri="{BB962C8B-B14F-4D97-AF65-F5344CB8AC3E}">
        <p14:creationId xmlns:p14="http://schemas.microsoft.com/office/powerpoint/2010/main" val="379339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CF27F-1CEC-409F-B066-0D27015A8017}" type="datetimeFigureOut">
              <a:rPr lang="es-EC" smtClean="0"/>
              <a:t>02/03/2022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632E399-A59F-48A6-B6D9-5C6C8E00E2DE}" type="slidenum">
              <a:rPr lang="es-EC" smtClean="0"/>
              <a:t>‹Nº›</a:t>
            </a:fld>
            <a:endParaRPr lang="es-EC"/>
          </a:p>
        </p:txBody>
      </p:sp>
    </p:spTree>
    <p:extLst>
      <p:ext uri="{BB962C8B-B14F-4D97-AF65-F5344CB8AC3E}">
        <p14:creationId xmlns:p14="http://schemas.microsoft.com/office/powerpoint/2010/main" val="154815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789CF27F-1CEC-409F-B066-0D27015A8017}" type="datetimeFigureOut">
              <a:rPr lang="es-EC" smtClean="0"/>
              <a:t>02/03/2022</a:t>
            </a:fld>
            <a:endParaRPr lang="es-EC"/>
          </a:p>
        </p:txBody>
      </p:sp>
      <p:sp>
        <p:nvSpPr>
          <p:cNvPr id="6" name="Footer Placeholder 5"/>
          <p:cNvSpPr>
            <a:spLocks noGrp="1"/>
          </p:cNvSpPr>
          <p:nvPr>
            <p:ph type="ftr" sz="quarter" idx="11"/>
          </p:nvPr>
        </p:nvSpPr>
        <p:spPr>
          <a:xfrm>
            <a:off x="2103620" y="6375679"/>
            <a:ext cx="3482179" cy="345796"/>
          </a:xfrm>
        </p:spPr>
        <p:txBody>
          <a:bodyPr/>
          <a:lstStyle/>
          <a:p>
            <a:endParaRPr lang="es-EC"/>
          </a:p>
        </p:txBody>
      </p:sp>
      <p:sp>
        <p:nvSpPr>
          <p:cNvPr id="7" name="Slide Number Placeholder 6"/>
          <p:cNvSpPr>
            <a:spLocks noGrp="1"/>
          </p:cNvSpPr>
          <p:nvPr>
            <p:ph type="sldNum" sz="quarter" idx="12"/>
          </p:nvPr>
        </p:nvSpPr>
        <p:spPr>
          <a:xfrm>
            <a:off x="5691014" y="6375679"/>
            <a:ext cx="1232456" cy="345796"/>
          </a:xfrm>
        </p:spPr>
        <p:txBody>
          <a:bodyPr/>
          <a:lstStyle/>
          <a:p>
            <a:fld id="{3632E399-A59F-48A6-B6D9-5C6C8E00E2DE}" type="slidenum">
              <a:rPr lang="es-EC" smtClean="0"/>
              <a:t>‹Nº›</a:t>
            </a:fld>
            <a:endParaRPr lang="es-EC"/>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237420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789CF27F-1CEC-409F-B066-0D27015A8017}" type="datetimeFigureOut">
              <a:rPr lang="es-EC" smtClean="0"/>
              <a:t>02/03/2022</a:t>
            </a:fld>
            <a:endParaRPr lang="es-EC"/>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3632E399-A59F-48A6-B6D9-5C6C8E00E2DE}" type="slidenum">
              <a:rPr lang="es-EC" smtClean="0"/>
              <a:t>‹Nº›</a:t>
            </a:fld>
            <a:endParaRPr lang="es-EC"/>
          </a:p>
        </p:txBody>
      </p:sp>
    </p:spTree>
    <p:extLst>
      <p:ext uri="{BB962C8B-B14F-4D97-AF65-F5344CB8AC3E}">
        <p14:creationId xmlns:p14="http://schemas.microsoft.com/office/powerpoint/2010/main" val="266259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89CF27F-1CEC-409F-B066-0D27015A8017}" type="datetimeFigureOut">
              <a:rPr lang="es-EC" smtClean="0"/>
              <a:t>02/03/2022</a:t>
            </a:fld>
            <a:endParaRPr lang="es-EC"/>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632E399-A59F-48A6-B6D9-5C6C8E00E2DE}" type="slidenum">
              <a:rPr lang="es-EC" smtClean="0"/>
              <a:t>‹Nº›</a:t>
            </a:fld>
            <a:endParaRPr lang="es-EC"/>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559423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37.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3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image" Target="../media/image39.png"/><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42.png"/><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41.png"/><Relationship Id="rId2" Type="http://schemas.openxmlformats.org/officeDocument/2006/relationships/diagramData" Target="../diagrams/data11.xml"/><Relationship Id="rId16" Type="http://schemas.openxmlformats.org/officeDocument/2006/relationships/image" Target="../media/image45.png"/><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image" Target="../media/image44.png"/><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47.jpe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46.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image" Target="../media/image49.png"/><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51.png"/><Relationship Id="rId7" Type="http://schemas.openxmlformats.org/officeDocument/2006/relationships/diagramQuickStyle" Target="../diagrams/quickStyle15.xm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diagramLayout" Target="../diagrams/layout15.xml"/><Relationship Id="rId11" Type="http://schemas.openxmlformats.org/officeDocument/2006/relationships/image" Target="../media/image54.png"/><Relationship Id="rId5" Type="http://schemas.openxmlformats.org/officeDocument/2006/relationships/diagramData" Target="../diagrams/data15.xml"/><Relationship Id="rId10" Type="http://schemas.openxmlformats.org/officeDocument/2006/relationships/image" Target="../media/image53.png"/><Relationship Id="rId4" Type="http://schemas.openxmlformats.org/officeDocument/2006/relationships/image" Target="../media/image52.png"/><Relationship Id="rId9" Type="http://schemas.microsoft.com/office/2007/relationships/diagramDrawing" Target="../diagrams/drawing15.xml"/></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13" Type="http://schemas.microsoft.com/office/2007/relationships/hdphoto" Target="../media/hdphoto2.wdp"/><Relationship Id="rId18" Type="http://schemas.openxmlformats.org/officeDocument/2006/relationships/image" Target="../media/image70.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69.png"/><Relationship Id="rId2" Type="http://schemas.openxmlformats.org/officeDocument/2006/relationships/image" Target="../media/image55.png"/><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59.jpe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7.png"/><Relationship Id="rId10" Type="http://schemas.openxmlformats.org/officeDocument/2006/relationships/image" Target="../media/image63.png"/><Relationship Id="rId19" Type="http://schemas.openxmlformats.org/officeDocument/2006/relationships/image" Target="../media/image71.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9.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19.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20.png"/><Relationship Id="rId9" Type="http://schemas.microsoft.com/office/2007/relationships/diagramDrawing" Target="../diagrams/drawing4.xml"/><Relationship Id="rId14"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6.xml"/><Relationship Id="rId7" Type="http://schemas.openxmlformats.org/officeDocument/2006/relationships/image" Target="../media/image25.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1.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229;p1"/>
          <p:cNvPicPr preferRelativeResize="0">
            <a:picLocks/>
          </p:cNvPicPr>
          <p:nvPr/>
        </p:nvPicPr>
        <p:blipFill rotWithShape="1">
          <a:blip r:embed="rId2" cstate="email">
            <a:alphaModFix/>
            <a:extLst>
              <a:ext uri="{28A0092B-C50C-407E-A947-70E740481C1C}">
                <a14:useLocalDpi xmlns:a14="http://schemas.microsoft.com/office/drawing/2010/main"/>
              </a:ext>
            </a:extLst>
          </a:blip>
          <a:srcRect/>
          <a:stretch/>
        </p:blipFill>
        <p:spPr>
          <a:xfrm>
            <a:off x="3685735" y="227125"/>
            <a:ext cx="4573434" cy="1137441"/>
          </a:xfrm>
          <a:prstGeom prst="rect">
            <a:avLst/>
          </a:prstGeom>
          <a:noFill/>
          <a:ln>
            <a:noFill/>
          </a:ln>
        </p:spPr>
      </p:pic>
      <p:pic>
        <p:nvPicPr>
          <p:cNvPr id="11" name="Google Shape;229;p1"/>
          <p:cNvPicPr preferRelativeResize="0">
            <a:picLocks/>
          </p:cNvPicPr>
          <p:nvPr/>
        </p:nvPicPr>
        <p:blipFill rotWithShape="1">
          <a:blip r:embed="rId3" cstate="email">
            <a:alphaModFix/>
            <a:extLst>
              <a:ext uri="{28A0092B-C50C-407E-A947-70E740481C1C}">
                <a14:useLocalDpi xmlns:a14="http://schemas.microsoft.com/office/drawing/2010/main"/>
              </a:ext>
            </a:extLst>
          </a:blip>
          <a:srcRect/>
          <a:stretch/>
        </p:blipFill>
        <p:spPr>
          <a:xfrm>
            <a:off x="10298986" y="107549"/>
            <a:ext cx="1521656" cy="1376591"/>
          </a:xfrm>
          <a:prstGeom prst="rect">
            <a:avLst/>
          </a:prstGeom>
          <a:noFill/>
          <a:ln>
            <a:noFill/>
          </a:ln>
        </p:spPr>
      </p:pic>
      <p:pic>
        <p:nvPicPr>
          <p:cNvPr id="14" name="Google Shape;230;p1"/>
          <p:cNvPicPr preferRelativeResize="0">
            <a:picLocks/>
          </p:cNvPicPr>
          <p:nvPr/>
        </p:nvPicPr>
        <p:blipFill>
          <a:blip r:embed="rId4" cstate="email">
            <a:alphaModFix/>
            <a:extLst>
              <a:ext uri="{BEBA8EAE-BF5A-486C-A8C5-ECC9F3942E4B}">
                <a14:imgProps xmlns:a14="http://schemas.microsoft.com/office/drawing/2010/main">
                  <a14:imgLayer r:embed="rId5">
                    <a14:imgEffect>
                      <a14:backgroundRemoval t="10000" b="90000" l="10000" r="90000"/>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337625" y="-59222"/>
            <a:ext cx="2039815" cy="1710131"/>
          </a:xfrm>
          <a:prstGeom prst="ellipse">
            <a:avLst/>
          </a:prstGeom>
          <a:noFill/>
          <a:ln>
            <a:noFill/>
          </a:ln>
        </p:spPr>
      </p:pic>
      <p:sp>
        <p:nvSpPr>
          <p:cNvPr id="15" name="Rectángulo 14"/>
          <p:cNvSpPr/>
          <p:nvPr/>
        </p:nvSpPr>
        <p:spPr>
          <a:xfrm>
            <a:off x="1133167" y="1543360"/>
            <a:ext cx="10522634" cy="4719241"/>
          </a:xfrm>
          <a:prstGeom prst="rect">
            <a:avLst/>
          </a:prstGeom>
        </p:spPr>
        <p:txBody>
          <a:bodyPr wrap="square">
            <a:spAutoFit/>
          </a:bodyPr>
          <a:lstStyle/>
          <a:p>
            <a:pPr algn="ctr">
              <a:spcAft>
                <a:spcPts val="800"/>
              </a:spcAft>
            </a:pPr>
            <a:r>
              <a:rPr lang="es-EC" b="1" dirty="0">
                <a:latin typeface="Arial Unicode MS" panose="020B0604020202020204" pitchFamily="34" charset="-128"/>
                <a:ea typeface="Arial Unicode MS" panose="020B0604020202020204" pitchFamily="34" charset="-128"/>
                <a:cs typeface="Arial Unicode MS" panose="020B0604020202020204" pitchFamily="34" charset="-128"/>
              </a:rPr>
              <a:t>Los mercados emblemáticos del Centro Histórico y su aporte al turismo caso de estudio: Los Mercados Central y San Francisco de la ciudad de </a:t>
            </a:r>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Quito</a:t>
            </a:r>
          </a:p>
          <a:p>
            <a:pPr algn="ctr">
              <a:spcAft>
                <a:spcPts val="800"/>
              </a:spcAft>
            </a:pP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spcAft>
                <a:spcPts val="800"/>
              </a:spcAft>
            </a:pP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Autor</a:t>
            </a: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Robayo Gordillo, Gabriel Alejandro</a:t>
            </a:r>
          </a:p>
          <a:p>
            <a:pPr algn="ctr">
              <a:spcAft>
                <a:spcPts val="800"/>
              </a:spcAft>
            </a:pP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a:spcAft>
                <a:spcPts val="800"/>
              </a:spcAft>
            </a:pP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Departamento de Ciencias Económicas, Administrativas y del Comercio</a:t>
            </a:r>
          </a:p>
          <a:p>
            <a:pPr algn="ctr">
              <a:spcAft>
                <a:spcPts val="800"/>
              </a:spcAft>
            </a:pP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a:spcAft>
                <a:spcPts val="800"/>
              </a:spcAft>
            </a:pP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Carrera de </a:t>
            </a: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Administración </a:t>
            </a: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Turística y Hotelera</a:t>
            </a:r>
          </a:p>
          <a:p>
            <a:pPr algn="ctr">
              <a:spcAft>
                <a:spcPts val="800"/>
              </a:spcAft>
            </a:pP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a:spcAft>
                <a:spcPts val="800"/>
              </a:spcAft>
            </a:pP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Trabajo de titulación, previo a la obtención del título de Licenciado en Administración Turística y Hotelera</a:t>
            </a:r>
          </a:p>
          <a:p>
            <a:pPr>
              <a:spcAft>
                <a:spcPts val="800"/>
              </a:spcAft>
            </a:pP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a:spcAft>
                <a:spcPts val="800"/>
              </a:spcAft>
            </a:pP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Tutora: </a:t>
            </a:r>
            <a:r>
              <a:rPr lang="es-EC" dirty="0" err="1" smtClean="0">
                <a:effectLst/>
                <a:latin typeface="Arial Unicode MS" panose="020B0604020202020204" pitchFamily="34" charset="-128"/>
                <a:ea typeface="Arial Unicode MS" panose="020B0604020202020204" pitchFamily="34" charset="-128"/>
                <a:cs typeface="Arial Unicode MS" panose="020B0604020202020204" pitchFamily="34" charset="-128"/>
              </a:rPr>
              <a:t>Msc</a:t>
            </a:r>
            <a:r>
              <a:rPr lang="es-EC"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Moreno Guerra, María Fernanda</a:t>
            </a:r>
            <a:endParaRPr lang="es-EC"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55097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72562756"/>
              </p:ext>
            </p:extLst>
          </p:nvPr>
        </p:nvGraphicFramePr>
        <p:xfrm>
          <a:off x="336033" y="391076"/>
          <a:ext cx="4770755" cy="3291840"/>
        </p:xfrm>
        <a:graphic>
          <a:graphicData uri="http://schemas.openxmlformats.org/drawingml/2006/table">
            <a:tbl>
              <a:tblPr firstRow="1" firstCol="1" bandRow="1">
                <a:tableStyleId>{EB9631B5-78F2-41C9-869B-9F39066F8104}</a:tableStyleId>
              </a:tblPr>
              <a:tblGrid>
                <a:gridCol w="1350645"/>
                <a:gridCol w="3420110"/>
              </a:tblGrid>
              <a:tr h="354330">
                <a:tc>
                  <a:txBody>
                    <a:bodyPr/>
                    <a:lstStyle/>
                    <a:p>
                      <a:pPr algn="ctr">
                        <a:lnSpc>
                          <a:spcPct val="150000"/>
                        </a:lnSpc>
                        <a:spcAft>
                          <a:spcPts val="0"/>
                        </a:spcAft>
                      </a:pPr>
                      <a:r>
                        <a:rPr lang="es-EC" sz="1600" dirty="0">
                          <a:solidFill>
                            <a:schemeClr val="tx1"/>
                          </a:solidFill>
                          <a:effectLst/>
                        </a:rPr>
                        <a:t>Datos</a:t>
                      </a:r>
                      <a:endPar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ct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Características</a:t>
                      </a:r>
                    </a:p>
                  </a:txBody>
                  <a:tcPr marL="68580" marR="68580" marT="0" marB="0" anchor="ctr"/>
                </a:tc>
              </a:tr>
              <a:tr h="348615">
                <a:tc>
                  <a:txBody>
                    <a:bodyPr/>
                    <a:lstStyle/>
                    <a:p>
                      <a:pPr algn="ctr">
                        <a:lnSpc>
                          <a:spcPct val="150000"/>
                        </a:lnSpc>
                        <a:spcAft>
                          <a:spcPts val="0"/>
                        </a:spcAft>
                      </a:pPr>
                      <a:r>
                        <a:rPr lang="es-EC" sz="1600">
                          <a:solidFill>
                            <a:schemeClr val="tx1"/>
                          </a:solidFill>
                          <a:effectLst/>
                        </a:rPr>
                        <a:t>Ubicación</a:t>
                      </a:r>
                      <a:endPar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Rocafuerte y Chimborazo</a:t>
                      </a:r>
                    </a:p>
                  </a:txBody>
                  <a:tcPr marL="68580" marR="68580" marT="0" marB="0" anchor="ctr"/>
                </a:tc>
              </a:tr>
              <a:tr h="353060">
                <a:tc>
                  <a:txBody>
                    <a:bodyPr/>
                    <a:lstStyle/>
                    <a:p>
                      <a:pPr algn="ctr">
                        <a:lnSpc>
                          <a:spcPct val="150000"/>
                        </a:lnSpc>
                        <a:spcAft>
                          <a:spcPts val="0"/>
                        </a:spcAft>
                      </a:pPr>
                      <a:r>
                        <a:rPr lang="es-EC" sz="1600">
                          <a:solidFill>
                            <a:schemeClr val="tx1"/>
                          </a:solidFill>
                          <a:effectLst/>
                        </a:rPr>
                        <a:t>Horario</a:t>
                      </a:r>
                      <a:endPar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Lunes a domingo de 07:00 a 15:00</a:t>
                      </a:r>
                    </a:p>
                  </a:txBody>
                  <a:tcPr marL="68580" marR="68580" marT="0" marB="0" anchor="ctr"/>
                </a:tc>
              </a:tr>
              <a:tr h="915035">
                <a:tc>
                  <a:txBody>
                    <a:bodyPr/>
                    <a:lstStyle/>
                    <a:p>
                      <a:pPr algn="ctr">
                        <a:lnSpc>
                          <a:spcPct val="150000"/>
                        </a:lnSpc>
                        <a:spcAft>
                          <a:spcPts val="0"/>
                        </a:spcAft>
                      </a:pPr>
                      <a:r>
                        <a:rPr lang="es-EC" sz="1600">
                          <a:solidFill>
                            <a:schemeClr val="tx1"/>
                          </a:solidFill>
                          <a:effectLst/>
                        </a:rPr>
                        <a:t>Servicios</a:t>
                      </a:r>
                      <a:endPar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Venta de hortalizas y frutas </a:t>
                      </a:r>
                    </a:p>
                    <a:p>
                      <a:pP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Venta de cárnicos</a:t>
                      </a:r>
                    </a:p>
                    <a:p>
                      <a:pP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Patio de comidas </a:t>
                      </a:r>
                    </a:p>
                    <a:p>
                      <a:pP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Venta de hierbas, flores y elementos para limpias </a:t>
                      </a:r>
                    </a:p>
                    <a:p>
                      <a:pP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Limpias y curas</a:t>
                      </a:r>
                    </a:p>
                  </a:txBody>
                  <a:tcPr marL="68580" marR="68580" marT="0" marB="0" anchor="ctr"/>
                </a:tc>
              </a:tr>
            </a:tbl>
          </a:graphicData>
        </a:graphic>
      </p:graphicFrame>
      <p:pic>
        <p:nvPicPr>
          <p:cNvPr id="3" name="Imagen 2"/>
          <p:cNvPicPr>
            <a:picLocks noChangeAspect="1"/>
          </p:cNvPicPr>
          <p:nvPr/>
        </p:nvPicPr>
        <p:blipFill>
          <a:blip r:embed="rId2"/>
          <a:stretch>
            <a:fillRect/>
          </a:stretch>
        </p:blipFill>
        <p:spPr>
          <a:xfrm>
            <a:off x="709238" y="4129583"/>
            <a:ext cx="4114989" cy="2728417"/>
          </a:xfrm>
          <a:prstGeom prst="rect">
            <a:avLst/>
          </a:prstGeom>
          <a:ln>
            <a:noFill/>
          </a:ln>
          <a:effectLst>
            <a:outerShdw blurRad="292100" dist="139700" dir="2700000" algn="tl" rotWithShape="0">
              <a:srgbClr val="333333">
                <a:alpha val="65000"/>
              </a:srgbClr>
            </a:outerShdw>
          </a:effectLst>
        </p:spPr>
      </p:pic>
      <p:graphicFrame>
        <p:nvGraphicFramePr>
          <p:cNvPr id="4" name="Diagrama 3"/>
          <p:cNvGraphicFramePr/>
          <p:nvPr>
            <p:extLst>
              <p:ext uri="{D42A27DB-BD31-4B8C-83A1-F6EECF244321}">
                <p14:modId xmlns:p14="http://schemas.microsoft.com/office/powerpoint/2010/main" val="3485998187"/>
              </p:ext>
            </p:extLst>
          </p:nvPr>
        </p:nvGraphicFramePr>
        <p:xfrm>
          <a:off x="4732995" y="498008"/>
          <a:ext cx="8349957" cy="595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902961" y="3682916"/>
            <a:ext cx="3921266" cy="369332"/>
          </a:xfrm>
          <a:prstGeom prst="rect">
            <a:avLst/>
          </a:prstGeom>
          <a:solidFill>
            <a:schemeClr val="bg1"/>
          </a:solidFill>
        </p:spPr>
        <p:txBody>
          <a:bodyPr wrap="none">
            <a:spAutoFit/>
          </a:bodyPr>
          <a:lstStyle/>
          <a:p>
            <a:pPr>
              <a:lnSpc>
                <a:spcPct val="150000"/>
              </a:lnSpc>
              <a:spcBef>
                <a:spcPts val="1200"/>
              </a:spcBef>
              <a:spcAft>
                <a:spcPts val="0"/>
              </a:spcAft>
            </a:pPr>
            <a:r>
              <a:rPr lang="es-EC" sz="1200" i="1" dirty="0">
                <a:latin typeface="Arial Unicode MS" panose="020B0604020202020204" pitchFamily="34" charset="-128"/>
                <a:ea typeface="Arial Unicode MS" panose="020B0604020202020204" pitchFamily="34" charset="-128"/>
                <a:cs typeface="Arial Unicode MS" panose="020B0604020202020204" pitchFamily="34" charset="-128"/>
              </a:rPr>
              <a:t>Nota. </a:t>
            </a:r>
            <a:r>
              <a:rPr lang="es-EC" sz="1200" dirty="0">
                <a:latin typeface="Arial Unicode MS" panose="020B0604020202020204" pitchFamily="34" charset="-128"/>
                <a:ea typeface="Arial Unicode MS" panose="020B0604020202020204" pitchFamily="34" charset="-128"/>
                <a:cs typeface="Arial Unicode MS" panose="020B0604020202020204" pitchFamily="34" charset="-128"/>
              </a:rPr>
              <a:t>Elaboración propia a partir de (</a:t>
            </a:r>
            <a:r>
              <a:rPr lang="es-EC" sz="1200" dirty="0" err="1">
                <a:latin typeface="Arial Unicode MS" panose="020B0604020202020204" pitchFamily="34" charset="-128"/>
                <a:ea typeface="Arial Unicode MS" panose="020B0604020202020204" pitchFamily="34" charset="-128"/>
                <a:cs typeface="Arial Unicode MS" panose="020B0604020202020204" pitchFamily="34" charset="-128"/>
              </a:rPr>
              <a:t>Visit</a:t>
            </a:r>
            <a:r>
              <a:rPr lang="es-EC" sz="1200" dirty="0">
                <a:latin typeface="Arial Unicode MS" panose="020B0604020202020204" pitchFamily="34" charset="-128"/>
                <a:ea typeface="Arial Unicode MS" panose="020B0604020202020204" pitchFamily="34" charset="-128"/>
                <a:cs typeface="Arial Unicode MS" panose="020B0604020202020204" pitchFamily="34" charset="-128"/>
              </a:rPr>
              <a:t> Quito, 2021).</a:t>
            </a:r>
            <a:endParaRPr lang="es-EC" sz="12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60680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10291" y="2255667"/>
            <a:ext cx="3559761" cy="179704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3" name="Diagrama 2"/>
          <p:cNvGraphicFramePr/>
          <p:nvPr>
            <p:extLst>
              <p:ext uri="{D42A27DB-BD31-4B8C-83A1-F6EECF244321}">
                <p14:modId xmlns:p14="http://schemas.microsoft.com/office/powerpoint/2010/main" val="2563737784"/>
              </p:ext>
            </p:extLst>
          </p:nvPr>
        </p:nvGraphicFramePr>
        <p:xfrm>
          <a:off x="994815" y="654579"/>
          <a:ext cx="6023429" cy="190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a 13"/>
          <p:cNvGraphicFramePr/>
          <p:nvPr>
            <p:extLst>
              <p:ext uri="{D42A27DB-BD31-4B8C-83A1-F6EECF244321}">
                <p14:modId xmlns:p14="http://schemas.microsoft.com/office/powerpoint/2010/main" val="2359075748"/>
              </p:ext>
            </p:extLst>
          </p:nvPr>
        </p:nvGraphicFramePr>
        <p:xfrm>
          <a:off x="4481286" y="4369558"/>
          <a:ext cx="6752772" cy="22525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Imagen 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798124" y="4839877"/>
            <a:ext cx="3149601" cy="1843315"/>
          </a:xfrm>
          <a:prstGeom prst="rect">
            <a:avLst/>
          </a:prstGeom>
        </p:spPr>
      </p:pic>
      <p:pic>
        <p:nvPicPr>
          <p:cNvPr id="5" name="Imagen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05990" y="4593432"/>
            <a:ext cx="3707797" cy="1853899"/>
          </a:xfrm>
          <a:prstGeom prst="rect">
            <a:avLst/>
          </a:prstGeom>
        </p:spPr>
      </p:pic>
      <p:pic>
        <p:nvPicPr>
          <p:cNvPr id="10" name="Imagen 9"/>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619098" y="1775753"/>
            <a:ext cx="1839385" cy="2385740"/>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880425" y="60118"/>
            <a:ext cx="2321243" cy="19079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55568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145090807"/>
              </p:ext>
            </p:extLst>
          </p:nvPr>
        </p:nvGraphicFramePr>
        <p:xfrm>
          <a:off x="5029331" y="415637"/>
          <a:ext cx="6497651" cy="2189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a 13"/>
          <p:cNvGraphicFramePr/>
          <p:nvPr>
            <p:extLst>
              <p:ext uri="{D42A27DB-BD31-4B8C-83A1-F6EECF244321}">
                <p14:modId xmlns:p14="http://schemas.microsoft.com/office/powerpoint/2010/main" val="3803352785"/>
              </p:ext>
            </p:extLst>
          </p:nvPr>
        </p:nvGraphicFramePr>
        <p:xfrm>
          <a:off x="1288274" y="4430603"/>
          <a:ext cx="6752772" cy="22525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Imagen 1"/>
          <p:cNvPicPr>
            <a:picLocks noChangeAspect="1"/>
          </p:cNvPicPr>
          <p:nvPr/>
        </p:nvPicPr>
        <p:blipFill rotWithShape="1">
          <a:blip r:embed="rId12" cstate="email">
            <a:extLst>
              <a:ext uri="{28A0092B-C50C-407E-A947-70E740481C1C}">
                <a14:useLocalDpi xmlns:a14="http://schemas.microsoft.com/office/drawing/2010/main"/>
              </a:ext>
            </a:extLst>
          </a:blip>
          <a:srcRect t="14062" b="24236"/>
          <a:stretch/>
        </p:blipFill>
        <p:spPr>
          <a:xfrm>
            <a:off x="2067951" y="2119011"/>
            <a:ext cx="3432611" cy="211801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607009" y="1790618"/>
            <a:ext cx="2223920" cy="207799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60810" y="67859"/>
            <a:ext cx="2168521" cy="19543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618355" y="2604655"/>
            <a:ext cx="2252035" cy="20609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892020" y="4946421"/>
            <a:ext cx="1956739" cy="186204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94329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540428190"/>
              </p:ext>
            </p:extLst>
          </p:nvPr>
        </p:nvGraphicFramePr>
        <p:xfrm>
          <a:off x="301418" y="246614"/>
          <a:ext cx="7672643" cy="2440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a 13"/>
          <p:cNvGraphicFramePr/>
          <p:nvPr>
            <p:extLst>
              <p:ext uri="{D42A27DB-BD31-4B8C-83A1-F6EECF244321}">
                <p14:modId xmlns:p14="http://schemas.microsoft.com/office/powerpoint/2010/main" val="3627668951"/>
              </p:ext>
            </p:extLst>
          </p:nvPr>
        </p:nvGraphicFramePr>
        <p:xfrm>
          <a:off x="3900762" y="4523666"/>
          <a:ext cx="7161860" cy="22525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Imagen 1"/>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491605" y="2470362"/>
            <a:ext cx="3298429" cy="180982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Tabla 3"/>
          <p:cNvGraphicFramePr>
            <a:graphicFrameLocks noGrp="1"/>
          </p:cNvGraphicFramePr>
          <p:nvPr>
            <p:extLst>
              <p:ext uri="{D42A27DB-BD31-4B8C-83A1-F6EECF244321}">
                <p14:modId xmlns:p14="http://schemas.microsoft.com/office/powerpoint/2010/main" val="386525528"/>
              </p:ext>
            </p:extLst>
          </p:nvPr>
        </p:nvGraphicFramePr>
        <p:xfrm>
          <a:off x="7974061" y="389784"/>
          <a:ext cx="4011613" cy="1840230"/>
        </p:xfrm>
        <a:graphic>
          <a:graphicData uri="http://schemas.openxmlformats.org/drawingml/2006/table">
            <a:tbl>
              <a:tblPr firstRow="1" firstCol="1" bandRow="1">
                <a:tableStyleId>{5C22544A-7EE6-4342-B048-85BDC9FD1C3A}</a:tableStyleId>
              </a:tblPr>
              <a:tblGrid>
                <a:gridCol w="1602379"/>
                <a:gridCol w="2409234"/>
              </a:tblGrid>
              <a:tr h="377190">
                <a:tc>
                  <a:txBody>
                    <a:bodyPr/>
                    <a:lstStyle/>
                    <a:p>
                      <a:pPr algn="ct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Sitios visitados</a:t>
                      </a:r>
                    </a:p>
                  </a:txBody>
                  <a:tcPr marL="68580" marR="68580" marT="0" marB="0" anchor="ctr"/>
                </a:tc>
                <a:tc>
                  <a:txBody>
                    <a:bodyPr/>
                    <a:lstStyle/>
                    <a:p>
                      <a:pPr algn="ct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Porcentaje de visitantes</a:t>
                      </a:r>
                    </a:p>
                  </a:txBody>
                  <a:tcPr marL="68580" marR="68580" marT="0" marB="0" anchor="ctr"/>
                </a:tc>
              </a:tr>
              <a:tr h="355600">
                <a:tc>
                  <a:txBody>
                    <a:bodyPr/>
                    <a:lstStyle/>
                    <a:p>
                      <a:pP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Centro Histórico</a:t>
                      </a:r>
                    </a:p>
                  </a:txBody>
                  <a:tcPr marL="68580" marR="68580" marT="0" marB="0" anchor="ctr"/>
                </a:tc>
                <a:tc>
                  <a:txBody>
                    <a:bodyPr/>
                    <a:lstStyle/>
                    <a:p>
                      <a:pPr algn="ct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35.1%</a:t>
                      </a:r>
                    </a:p>
                  </a:txBody>
                  <a:tcPr marL="68580" marR="68580" marT="0" marB="0" anchor="ctr"/>
                </a:tc>
              </a:tr>
              <a:tr h="358140">
                <a:tc>
                  <a:txBody>
                    <a:bodyPr/>
                    <a:lstStyle/>
                    <a:p>
                      <a:pP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Iglesias</a:t>
                      </a:r>
                    </a:p>
                  </a:txBody>
                  <a:tcPr marL="68580" marR="68580" marT="0" marB="0" anchor="ctr"/>
                </a:tc>
                <a:tc>
                  <a:txBody>
                    <a:bodyPr/>
                    <a:lstStyle/>
                    <a:p>
                      <a:pPr algn="ct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6.3%</a:t>
                      </a:r>
                    </a:p>
                  </a:txBody>
                  <a:tcPr marL="68580" marR="68580" marT="0" marB="0" anchor="ctr"/>
                </a:tc>
              </a:tr>
              <a:tr h="363220">
                <a:tc>
                  <a:txBody>
                    <a:bodyPr/>
                    <a:lstStyle/>
                    <a:p>
                      <a:pP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Museos</a:t>
                      </a:r>
                    </a:p>
                  </a:txBody>
                  <a:tcPr marL="68580" marR="68580" marT="0" marB="0" anchor="ctr"/>
                </a:tc>
                <a:tc>
                  <a:txBody>
                    <a:bodyPr/>
                    <a:lstStyle/>
                    <a:p>
                      <a:pPr algn="ct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6.2%</a:t>
                      </a:r>
                    </a:p>
                  </a:txBody>
                  <a:tcPr marL="68580" marR="68580" marT="0" marB="0" anchor="ctr"/>
                </a:tc>
              </a:tr>
              <a:tr h="350520">
                <a:tc>
                  <a:txBody>
                    <a:bodyPr/>
                    <a:lstStyle/>
                    <a:p>
                      <a:pP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La Ronda</a:t>
                      </a:r>
                    </a:p>
                  </a:txBody>
                  <a:tcPr marL="68580" marR="68580" marT="0" marB="0" anchor="ctr"/>
                </a:tc>
                <a:tc>
                  <a:txBody>
                    <a:bodyPr/>
                    <a:lstStyle/>
                    <a:p>
                      <a:pPr algn="ct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4.2%</a:t>
                      </a:r>
                    </a:p>
                  </a:txBody>
                  <a:tcPr marL="68580" marR="68580" marT="0" marB="0" anchor="ctr"/>
                </a:tc>
              </a:tr>
            </a:tbl>
          </a:graphicData>
        </a:graphic>
      </p:graphicFrame>
      <p:sp>
        <p:nvSpPr>
          <p:cNvPr id="5" name="Rectángulo 4"/>
          <p:cNvSpPr/>
          <p:nvPr/>
        </p:nvSpPr>
        <p:spPr>
          <a:xfrm>
            <a:off x="7908627" y="2193363"/>
            <a:ext cx="4142481" cy="276999"/>
          </a:xfrm>
          <a:prstGeom prst="rect">
            <a:avLst/>
          </a:prstGeom>
        </p:spPr>
        <p:txBody>
          <a:bodyPr wrap="none">
            <a:spAutoFit/>
          </a:bodyPr>
          <a:lstStyle/>
          <a:p>
            <a:r>
              <a:rPr lang="es-EC" sz="1200" i="1" dirty="0">
                <a:latin typeface="Arial Unicode MS" panose="020B0604020202020204" pitchFamily="34" charset="-128"/>
                <a:ea typeface="Arial Unicode MS" panose="020B0604020202020204" pitchFamily="34" charset="-128"/>
                <a:cs typeface="Arial Unicode MS" panose="020B0604020202020204" pitchFamily="34" charset="-128"/>
              </a:rPr>
              <a:t>Nota. </a:t>
            </a:r>
            <a:r>
              <a:rPr lang="es-EC" sz="1200" dirty="0">
                <a:latin typeface="Arial Unicode MS" panose="020B0604020202020204" pitchFamily="34" charset="-128"/>
                <a:ea typeface="Arial Unicode MS" panose="020B0604020202020204" pitchFamily="34" charset="-128"/>
                <a:cs typeface="Arial Unicode MS" panose="020B0604020202020204" pitchFamily="34" charset="-128"/>
              </a:rPr>
              <a:t>Elaboración propia a partir de (Quito Turismo, 2013)</a:t>
            </a:r>
          </a:p>
        </p:txBody>
      </p:sp>
      <p:pic>
        <p:nvPicPr>
          <p:cNvPr id="1026" name="Picture 2" descr="Ultimas Noticias EC on Twitter: &amp;quot;#Quito | Con o sin entrega oficial de la  obra, entre las calles Bolívar y Loja, la circulación ya está habilitada y  los peatones le sacan brillo"/>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0" y="2028203"/>
            <a:ext cx="2570645" cy="220494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710994" y="2713839"/>
            <a:ext cx="2129198" cy="184310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2272194" y="4080169"/>
            <a:ext cx="2139810" cy="2049305"/>
          </a:xfrm>
          <a:prstGeom prst="rect">
            <a:avLst/>
          </a:prstGeom>
        </p:spPr>
      </p:pic>
    </p:spTree>
    <p:extLst>
      <p:ext uri="{BB962C8B-B14F-4D97-AF65-F5344CB8AC3E}">
        <p14:creationId xmlns:p14="http://schemas.microsoft.com/office/powerpoint/2010/main" val="4097340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68233" y="142533"/>
            <a:ext cx="6513341"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Marco Metodológico</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sp>
        <p:nvSpPr>
          <p:cNvPr id="4" name="Rectángulo redondeado 3"/>
          <p:cNvSpPr/>
          <p:nvPr/>
        </p:nvSpPr>
        <p:spPr>
          <a:xfrm>
            <a:off x="1717044" y="879143"/>
            <a:ext cx="1737361" cy="562707"/>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Enfoque mixto </a:t>
            </a:r>
            <a:endParaRPr lang="es-EC"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Rectángulo redondeado 8"/>
          <p:cNvSpPr/>
          <p:nvPr/>
        </p:nvSpPr>
        <p:spPr>
          <a:xfrm>
            <a:off x="5114590" y="879142"/>
            <a:ext cx="3234788" cy="562707"/>
          </a:xfrm>
          <a:prstGeom prst="round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Tipología de la Investigación </a:t>
            </a:r>
            <a:endParaRPr lang="es-EC"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l="4689"/>
          <a:stretch/>
        </p:blipFill>
        <p:spPr>
          <a:xfrm>
            <a:off x="783772" y="1441850"/>
            <a:ext cx="3900546" cy="2539680"/>
          </a:xfrm>
          <a:prstGeom prst="rect">
            <a:avLst/>
          </a:prstGeom>
        </p:spPr>
      </p:pic>
      <p:pic>
        <p:nvPicPr>
          <p:cNvPr id="13" name="Imagen 12"/>
          <p:cNvPicPr>
            <a:picLocks noChangeAspect="1"/>
          </p:cNvPicPr>
          <p:nvPr/>
        </p:nvPicPr>
        <p:blipFill>
          <a:blip r:embed="rId3"/>
          <a:stretch>
            <a:fillRect/>
          </a:stretch>
        </p:blipFill>
        <p:spPr>
          <a:xfrm>
            <a:off x="4684318" y="1531878"/>
            <a:ext cx="4209603" cy="2734335"/>
          </a:xfrm>
          <a:prstGeom prst="rect">
            <a:avLst/>
          </a:prstGeom>
        </p:spPr>
      </p:pic>
      <p:grpSp>
        <p:nvGrpSpPr>
          <p:cNvPr id="14" name="Grupo 13"/>
          <p:cNvGrpSpPr/>
          <p:nvPr/>
        </p:nvGrpSpPr>
        <p:grpSpPr>
          <a:xfrm>
            <a:off x="2506657" y="5066879"/>
            <a:ext cx="2202808" cy="1167689"/>
            <a:chOff x="939974" y="1048202"/>
            <a:chExt cx="1750660" cy="1167689"/>
          </a:xfrm>
        </p:grpSpPr>
        <p:sp>
          <p:nvSpPr>
            <p:cNvPr id="18" name="Rectángulo 17"/>
            <p:cNvSpPr/>
            <p:nvPr/>
          </p:nvSpPr>
          <p:spPr>
            <a:xfrm>
              <a:off x="939974" y="1048202"/>
              <a:ext cx="1750659" cy="1167689"/>
            </a:xfrm>
            <a:prstGeom prst="rect">
              <a:avLst/>
            </a:pr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9" name="Rectángulo 18"/>
            <p:cNvSpPr/>
            <p:nvPr/>
          </p:nvSpPr>
          <p:spPr>
            <a:xfrm>
              <a:off x="1220080" y="1048202"/>
              <a:ext cx="1470554" cy="11676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Habitantes del CHQ</a:t>
              </a:r>
            </a:p>
            <a:p>
              <a:pPr lvl="0" defTabSz="889000">
                <a:lnSpc>
                  <a:spcPct val="90000"/>
                </a:lnSpc>
                <a:spcBef>
                  <a:spcPct val="0"/>
                </a:spcBef>
                <a:spcAft>
                  <a:spcPct val="35000"/>
                </a:spcAft>
              </a:pP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40 587 </a:t>
              </a:r>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habitantes</a:t>
              </a:r>
              <a:endParaRPr lang="es-EC" sz="16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15" name="Grupo 14"/>
          <p:cNvGrpSpPr/>
          <p:nvPr/>
        </p:nvGrpSpPr>
        <p:grpSpPr>
          <a:xfrm>
            <a:off x="1194739" y="4315625"/>
            <a:ext cx="1753839" cy="1350358"/>
            <a:chOff x="6289" y="581359"/>
            <a:chExt cx="1167106" cy="1167106"/>
          </a:xfrm>
          <a:scene3d>
            <a:camera prst="orthographicFront"/>
            <a:lightRig rig="flat" dir="t"/>
          </a:scene3d>
        </p:grpSpPr>
        <p:sp>
          <p:nvSpPr>
            <p:cNvPr id="16" name="Elipse 15"/>
            <p:cNvSpPr/>
            <p:nvPr/>
          </p:nvSpPr>
          <p:spPr>
            <a:xfrm>
              <a:off x="6289" y="581359"/>
              <a:ext cx="1167106" cy="1167106"/>
            </a:xfrm>
            <a:prstGeom prst="ellipse">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7" name="Elipse 6"/>
            <p:cNvSpPr/>
            <p:nvPr/>
          </p:nvSpPr>
          <p:spPr>
            <a:xfrm>
              <a:off x="177208" y="752278"/>
              <a:ext cx="825268" cy="82526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Población de estudio</a:t>
              </a:r>
              <a:endParaRPr lang="es-EC" b="1"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36" name="Imagen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9465" y="5171254"/>
            <a:ext cx="2552650" cy="142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37" name="Diagrama 36"/>
          <p:cNvGraphicFramePr/>
          <p:nvPr>
            <p:extLst>
              <p:ext uri="{D42A27DB-BD31-4B8C-83A1-F6EECF244321}">
                <p14:modId xmlns:p14="http://schemas.microsoft.com/office/powerpoint/2010/main" val="258052934"/>
              </p:ext>
            </p:extLst>
          </p:nvPr>
        </p:nvGraphicFramePr>
        <p:xfrm>
          <a:off x="9418588" y="1160495"/>
          <a:ext cx="2352808" cy="2586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8" name="Imagen 3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01462" y="1770084"/>
            <a:ext cx="1266079" cy="1367365"/>
          </a:xfrm>
          <a:prstGeom prst="rect">
            <a:avLst/>
          </a:prstGeom>
        </p:spPr>
      </p:pic>
      <p:grpSp>
        <p:nvGrpSpPr>
          <p:cNvPr id="45" name="Grupo 44"/>
          <p:cNvGrpSpPr/>
          <p:nvPr/>
        </p:nvGrpSpPr>
        <p:grpSpPr>
          <a:xfrm>
            <a:off x="9354871" y="5692222"/>
            <a:ext cx="2286490" cy="450760"/>
            <a:chOff x="939974" y="1048202"/>
            <a:chExt cx="1750660" cy="1167689"/>
          </a:xfrm>
          <a:solidFill>
            <a:schemeClr val="accent1">
              <a:lumMod val="60000"/>
              <a:lumOff val="40000"/>
            </a:schemeClr>
          </a:solidFill>
        </p:grpSpPr>
        <p:sp>
          <p:nvSpPr>
            <p:cNvPr id="46" name="Rectángulo 45"/>
            <p:cNvSpPr/>
            <p:nvPr/>
          </p:nvSpPr>
          <p:spPr>
            <a:xfrm>
              <a:off x="939974" y="1048202"/>
              <a:ext cx="1750659" cy="1167689"/>
            </a:xfrm>
            <a:prstGeom prst="rect">
              <a:avLst/>
            </a:prstGeom>
            <a:grpFill/>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47" name="Rectángulo 46"/>
            <p:cNvSpPr/>
            <p:nvPr/>
          </p:nvSpPr>
          <p:spPr>
            <a:xfrm>
              <a:off x="1220080" y="1048202"/>
              <a:ext cx="1470554" cy="116768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C" sz="16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381 encuestas</a:t>
              </a:r>
              <a:endParaRPr lang="es-EC" sz="16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upo 47"/>
          <p:cNvGrpSpPr/>
          <p:nvPr/>
        </p:nvGrpSpPr>
        <p:grpSpPr>
          <a:xfrm>
            <a:off x="7857876" y="4940967"/>
            <a:ext cx="1753839" cy="1350358"/>
            <a:chOff x="6289" y="581359"/>
            <a:chExt cx="1167106" cy="1167106"/>
          </a:xfrm>
          <a:solidFill>
            <a:srgbClr val="CCFFFF"/>
          </a:solidFill>
          <a:scene3d>
            <a:camera prst="orthographicFront"/>
            <a:lightRig rig="flat" dir="t"/>
          </a:scene3d>
        </p:grpSpPr>
        <p:sp>
          <p:nvSpPr>
            <p:cNvPr id="49" name="Elipse 48"/>
            <p:cNvSpPr/>
            <p:nvPr/>
          </p:nvSpPr>
          <p:spPr>
            <a:xfrm>
              <a:off x="6289" y="581359"/>
              <a:ext cx="1167106" cy="1167106"/>
            </a:xfrm>
            <a:prstGeom prst="ellipse">
              <a:avLst/>
            </a:prstGeom>
            <a:grpFill/>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50" name="Elipse 6"/>
            <p:cNvSpPr/>
            <p:nvPr/>
          </p:nvSpPr>
          <p:spPr>
            <a:xfrm>
              <a:off x="177208" y="752278"/>
              <a:ext cx="825268" cy="82526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Muestra</a:t>
              </a:r>
              <a:endParaRPr lang="es-EC" b="1"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2050" name="Picture 2" descr="Hombre leyendo un libro con grandes libros alrededor sobre fondo blanco,  colorido isométrico | Vector Premium"/>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498116" y="3105677"/>
            <a:ext cx="2130237" cy="168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10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868233" y="142533"/>
            <a:ext cx="6513341"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Análisis de resultados</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grpSp>
        <p:nvGrpSpPr>
          <p:cNvPr id="31" name="Grupo 30"/>
          <p:cNvGrpSpPr/>
          <p:nvPr/>
        </p:nvGrpSpPr>
        <p:grpSpPr>
          <a:xfrm>
            <a:off x="1005803" y="788864"/>
            <a:ext cx="3351589" cy="2913181"/>
            <a:chOff x="1005803" y="788864"/>
            <a:chExt cx="3351589" cy="2913181"/>
          </a:xfrm>
        </p:grpSpPr>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803" y="788864"/>
              <a:ext cx="1737397" cy="17039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9995" y="1998140"/>
              <a:ext cx="1737397" cy="17039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Flecha izquierda 8"/>
            <p:cNvSpPr/>
            <p:nvPr/>
          </p:nvSpPr>
          <p:spPr>
            <a:xfrm>
              <a:off x="2767743" y="1330214"/>
              <a:ext cx="1055077" cy="621204"/>
            </a:xfrm>
            <a:prstGeom prst="lef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29,2%</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Flecha derecha 9"/>
            <p:cNvSpPr/>
            <p:nvPr/>
          </p:nvSpPr>
          <p:spPr>
            <a:xfrm>
              <a:off x="1455922" y="2594839"/>
              <a:ext cx="1153551" cy="590843"/>
            </a:xfrm>
            <a:prstGeom prst="rightArrow">
              <a:avLst/>
            </a:prstGeom>
            <a:solidFill>
              <a:srgbClr val="00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70,8%</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6144" name="Grupo 6143"/>
          <p:cNvGrpSpPr/>
          <p:nvPr/>
        </p:nvGrpSpPr>
        <p:grpSpPr>
          <a:xfrm>
            <a:off x="879935" y="4133702"/>
            <a:ext cx="3459075" cy="1980826"/>
            <a:chOff x="898317" y="4601053"/>
            <a:chExt cx="3459075" cy="1980826"/>
          </a:xfrm>
        </p:grpSpPr>
        <p:pic>
          <p:nvPicPr>
            <p:cNvPr id="12" name="Imagen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8317" y="4797718"/>
              <a:ext cx="1575582" cy="794791"/>
            </a:xfrm>
            <a:prstGeom prst="rect">
              <a:avLst/>
            </a:prstGeom>
          </p:spPr>
        </p:pic>
        <p:pic>
          <p:nvPicPr>
            <p:cNvPr id="13" name="Imagen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87614" y="5653411"/>
              <a:ext cx="1790347" cy="928468"/>
            </a:xfrm>
            <a:prstGeom prst="rect">
              <a:avLst/>
            </a:prstGeom>
          </p:spPr>
        </p:pic>
        <p:sp>
          <p:nvSpPr>
            <p:cNvPr id="14" name="Elipse 13"/>
            <p:cNvSpPr/>
            <p:nvPr/>
          </p:nvSpPr>
          <p:spPr>
            <a:xfrm>
              <a:off x="2431694" y="4601053"/>
              <a:ext cx="1239974" cy="897474"/>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95,5%</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Elipse 14"/>
            <p:cNvSpPr/>
            <p:nvPr/>
          </p:nvSpPr>
          <p:spPr>
            <a:xfrm>
              <a:off x="3288248" y="5482313"/>
              <a:ext cx="1069144" cy="897474"/>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4,5%</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30" name="Grupo 29"/>
          <p:cNvGrpSpPr/>
          <p:nvPr/>
        </p:nvGrpSpPr>
        <p:grpSpPr>
          <a:xfrm>
            <a:off x="8785327" y="1330214"/>
            <a:ext cx="3016466" cy="4252002"/>
            <a:chOff x="8154232" y="767889"/>
            <a:chExt cx="3016466" cy="4252002"/>
          </a:xfrm>
        </p:grpSpPr>
        <p:grpSp>
          <p:nvGrpSpPr>
            <p:cNvPr id="24" name="Grupo 23"/>
            <p:cNvGrpSpPr/>
            <p:nvPr/>
          </p:nvGrpSpPr>
          <p:grpSpPr>
            <a:xfrm>
              <a:off x="9221223" y="788864"/>
              <a:ext cx="1949475" cy="4231027"/>
              <a:chOff x="6379549" y="1163289"/>
              <a:chExt cx="1949475" cy="4231027"/>
            </a:xfrm>
          </p:grpSpPr>
          <p:pic>
            <p:nvPicPr>
              <p:cNvPr id="6146" name="Picture 2" descr="Patrimonio cultural inmaterial: un derecho de los niños y las niñas -  YouTub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79549" y="1163289"/>
                <a:ext cx="1118532" cy="9787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Imagen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92210" y="1892917"/>
                <a:ext cx="1118532" cy="10091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Imagen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92210" y="2786028"/>
                <a:ext cx="1436814" cy="1059874"/>
              </a:xfrm>
              <a:prstGeom prst="rect">
                <a:avLst/>
              </a:prstGeom>
            </p:spPr>
          </p:pic>
          <p:pic>
            <p:nvPicPr>
              <p:cNvPr id="20" name="Imagen 1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892210" y="3649784"/>
                <a:ext cx="1118532" cy="996840"/>
              </a:xfrm>
              <a:prstGeom prst="rect">
                <a:avLst/>
              </a:prstGeom>
            </p:spPr>
          </p:pic>
          <p:pic>
            <p:nvPicPr>
              <p:cNvPr id="19" name="Imagen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79549" y="4415608"/>
                <a:ext cx="1118533" cy="978708"/>
              </a:xfrm>
              <a:prstGeom prst="rect">
                <a:avLst/>
              </a:prstGeom>
            </p:spPr>
          </p:pic>
        </p:grpSp>
        <p:pic>
          <p:nvPicPr>
            <p:cNvPr id="6148" name="Picture 4" descr="Fondo de gente sin gravedad | Vector Gratis"/>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8873772" y="2476752"/>
              <a:ext cx="1012873" cy="942536"/>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9091" b="89899" l="9649" r="89474">
                          <a14:foregroundMark x1="40351" y1="49495" x2="40351" y2="49495"/>
                          <a14:foregroundMark x1="23684" y1="40404" x2="23684" y2="40404"/>
                        </a14:backgroundRemoval>
                      </a14:imgEffect>
                    </a14:imgLayer>
                  </a14:imgProps>
                </a:ext>
                <a:ext uri="{28A0092B-C50C-407E-A947-70E740481C1C}">
                  <a14:useLocalDpi xmlns:a14="http://schemas.microsoft.com/office/drawing/2010/main"/>
                </a:ext>
              </a:extLst>
            </a:blip>
            <a:srcRect/>
            <a:stretch/>
          </p:blipFill>
          <p:spPr>
            <a:xfrm>
              <a:off x="8650672" y="3257295"/>
              <a:ext cx="1083212" cy="942535"/>
            </a:xfrm>
            <a:prstGeom prst="rect">
              <a:avLst/>
            </a:prstGeom>
          </p:spPr>
        </p:pic>
        <p:pic>
          <p:nvPicPr>
            <p:cNvPr id="28" name="Imagen 27"/>
            <p:cNvPicPr>
              <a:picLocks noChangeAspect="1"/>
            </p:cNvPicPr>
            <p:nvPr/>
          </p:nvPicPr>
          <p:blipFill rotWithShape="1">
            <a:blip r:embed="rId14" cstate="email">
              <a:extLst>
                <a:ext uri="{BEBA8EAE-BF5A-486C-A8C5-ECC9F3942E4B}">
                  <a14:imgProps xmlns:a14="http://schemas.microsoft.com/office/drawing/2010/main">
                    <a14:imgLayer r:embed="rId13">
                      <a14:imgEffect>
                        <a14:backgroundRemoval t="9091" b="89899" l="9402" r="88889">
                          <a14:foregroundMark x1="37607" y1="50505" x2="37607" y2="50505"/>
                          <a14:foregroundMark x1="29060" y1="43434" x2="29060" y2="43434"/>
                        </a14:backgroundRemoval>
                      </a14:imgEffect>
                    </a14:imgLayer>
                  </a14:imgProps>
                </a:ext>
                <a:ext uri="{28A0092B-C50C-407E-A947-70E740481C1C}">
                  <a14:useLocalDpi xmlns:a14="http://schemas.microsoft.com/office/drawing/2010/main"/>
                </a:ext>
              </a:extLst>
            </a:blip>
            <a:srcRect/>
            <a:stretch/>
          </p:blipFill>
          <p:spPr>
            <a:xfrm>
              <a:off x="8154232" y="4066891"/>
              <a:ext cx="1111348" cy="942535"/>
            </a:xfrm>
            <a:prstGeom prst="rect">
              <a:avLst/>
            </a:prstGeom>
          </p:spPr>
        </p:pic>
        <p:pic>
          <p:nvPicPr>
            <p:cNvPr id="6150" name="Picture 6" descr="Fondo de gente sin gravedad | Vector Gratis"/>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8208845" y="767889"/>
              <a:ext cx="956603" cy="942535"/>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8637596" y="1633902"/>
              <a:ext cx="984738" cy="900333"/>
            </a:xfrm>
            <a:prstGeom prst="rect">
              <a:avLst/>
            </a:prstGeom>
          </p:spPr>
        </p:pic>
      </p:grpSp>
      <p:sp>
        <p:nvSpPr>
          <p:cNvPr id="6147" name="Datos almacenados 6146"/>
          <p:cNvSpPr/>
          <p:nvPr/>
        </p:nvSpPr>
        <p:spPr>
          <a:xfrm>
            <a:off x="6627730" y="1629328"/>
            <a:ext cx="1388921" cy="643421"/>
          </a:xfrm>
          <a:prstGeom prst="flowChartOnline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32,6 %</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145" name="Imagen 6144"/>
          <p:cNvPicPr>
            <a:picLocks/>
          </p:cNvPicPr>
          <p:nvPr/>
        </p:nvPicPr>
        <p:blipFill>
          <a:blip r:embed="rId17" cstate="email">
            <a:extLst>
              <a:ext uri="{28A0092B-C50C-407E-A947-70E740481C1C}">
                <a14:useLocalDpi xmlns:a14="http://schemas.microsoft.com/office/drawing/2010/main"/>
              </a:ext>
            </a:extLst>
          </a:blip>
          <a:stretch>
            <a:fillRect/>
          </a:stretch>
        </p:blipFill>
        <p:spPr>
          <a:xfrm>
            <a:off x="5031096" y="1362426"/>
            <a:ext cx="180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151" name="Conector recto 6150"/>
          <p:cNvCxnSpPr/>
          <p:nvPr/>
        </p:nvCxnSpPr>
        <p:spPr>
          <a:xfrm>
            <a:off x="4487594" y="914400"/>
            <a:ext cx="0" cy="5613009"/>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Conector recto 39"/>
          <p:cNvCxnSpPr/>
          <p:nvPr/>
        </p:nvCxnSpPr>
        <p:spPr>
          <a:xfrm>
            <a:off x="8522677" y="895540"/>
            <a:ext cx="0" cy="5613009"/>
          </a:xfrm>
          <a:prstGeom prst="line">
            <a:avLst/>
          </a:prstGeom>
        </p:spPr>
        <p:style>
          <a:lnRef idx="3">
            <a:schemeClr val="accent1"/>
          </a:lnRef>
          <a:fillRef idx="0">
            <a:schemeClr val="accent1"/>
          </a:fillRef>
          <a:effectRef idx="2">
            <a:schemeClr val="accent1"/>
          </a:effectRef>
          <a:fontRef idx="minor">
            <a:schemeClr val="tx1"/>
          </a:fontRef>
        </p:style>
      </p:cxnSp>
      <p:sp>
        <p:nvSpPr>
          <p:cNvPr id="42" name="Datos almacenados 41"/>
          <p:cNvSpPr/>
          <p:nvPr/>
        </p:nvSpPr>
        <p:spPr>
          <a:xfrm>
            <a:off x="6623786" y="2757812"/>
            <a:ext cx="1388921" cy="643421"/>
          </a:xfrm>
          <a:prstGeom prst="flowChartOnline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23,7 %</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3" name="Datos almacenados 42"/>
          <p:cNvSpPr/>
          <p:nvPr/>
        </p:nvSpPr>
        <p:spPr>
          <a:xfrm>
            <a:off x="6623785" y="4001762"/>
            <a:ext cx="1388921" cy="643421"/>
          </a:xfrm>
          <a:prstGeom prst="flowChartOnlineStorag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22,9 %</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4" name="Datos almacenados 43"/>
          <p:cNvSpPr/>
          <p:nvPr/>
        </p:nvSpPr>
        <p:spPr>
          <a:xfrm>
            <a:off x="6619900" y="5252127"/>
            <a:ext cx="1388921" cy="643421"/>
          </a:xfrm>
          <a:prstGeom prst="flowChartOnlineStorag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20,9 %</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152" name="Imagen 6151"/>
          <p:cNvPicPr>
            <a:picLocks/>
          </p:cNvPicPr>
          <p:nvPr/>
        </p:nvPicPr>
        <p:blipFill>
          <a:blip r:embed="rId18" cstate="email">
            <a:extLst>
              <a:ext uri="{28A0092B-C50C-407E-A947-70E740481C1C}">
                <a14:useLocalDpi xmlns:a14="http://schemas.microsoft.com/office/drawing/2010/main"/>
              </a:ext>
            </a:extLst>
          </a:blip>
          <a:stretch>
            <a:fillRect/>
          </a:stretch>
        </p:blipFill>
        <p:spPr>
          <a:xfrm>
            <a:off x="5043483" y="2586732"/>
            <a:ext cx="180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53" name="Imagen 6152"/>
          <p:cNvPicPr>
            <a:picLocks/>
          </p:cNvPicPr>
          <p:nvPr/>
        </p:nvPicPr>
        <p:blipFill>
          <a:blip r:embed="rId19" cstate="email">
            <a:extLst>
              <a:ext uri="{28A0092B-C50C-407E-A947-70E740481C1C}">
                <a14:useLocalDpi xmlns:a14="http://schemas.microsoft.com/office/drawing/2010/main"/>
              </a:ext>
            </a:extLst>
          </a:blip>
          <a:stretch>
            <a:fillRect/>
          </a:stretch>
        </p:blipFill>
        <p:spPr>
          <a:xfrm>
            <a:off x="5043483" y="3780224"/>
            <a:ext cx="180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54" name="Imagen 6153"/>
          <p:cNvPicPr>
            <a:picLocks/>
          </p:cNvPicPr>
          <p:nvPr/>
        </p:nvPicPr>
        <p:blipFill>
          <a:blip r:embed="rId20" cstate="email">
            <a:extLst>
              <a:ext uri="{28A0092B-C50C-407E-A947-70E740481C1C}">
                <a14:useLocalDpi xmlns:a14="http://schemas.microsoft.com/office/drawing/2010/main"/>
              </a:ext>
            </a:extLst>
          </a:blip>
          <a:stretch>
            <a:fillRect/>
          </a:stretch>
        </p:blipFill>
        <p:spPr>
          <a:xfrm>
            <a:off x="5043483" y="5036874"/>
            <a:ext cx="180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4889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868233" y="142533"/>
            <a:ext cx="6513341"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Perfil del visitante</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grpSp>
        <p:nvGrpSpPr>
          <p:cNvPr id="22" name="Grupo 21"/>
          <p:cNvGrpSpPr/>
          <p:nvPr/>
        </p:nvGrpSpPr>
        <p:grpSpPr>
          <a:xfrm>
            <a:off x="2139648" y="1359528"/>
            <a:ext cx="3866517" cy="829994"/>
            <a:chOff x="2139648" y="1359528"/>
            <a:chExt cx="3866517" cy="829994"/>
          </a:xfrm>
        </p:grpSpPr>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65701" y="1595150"/>
              <a:ext cx="1640464" cy="594371"/>
            </a:xfrm>
            <a:prstGeom prst="rect">
              <a:avLst/>
            </a:prstGeom>
          </p:spPr>
        </p:pic>
        <p:pic>
          <p:nvPicPr>
            <p:cNvPr id="13" name="Imagen 12"/>
            <p:cNvPicPr>
              <a:picLocks noChangeAspect="1"/>
            </p:cNvPicPr>
            <p:nvPr/>
          </p:nvPicPr>
          <p:blipFill>
            <a:blip r:embed="rId3"/>
            <a:stretch>
              <a:fillRect/>
            </a:stretch>
          </p:blipFill>
          <p:spPr>
            <a:xfrm>
              <a:off x="2139648" y="1359528"/>
              <a:ext cx="2228477" cy="829994"/>
            </a:xfrm>
            <a:prstGeom prst="rect">
              <a:avLst/>
            </a:prstGeom>
          </p:spPr>
        </p:pic>
      </p:grpSp>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5644" y="1931655"/>
            <a:ext cx="1122185" cy="1684623"/>
          </a:xfrm>
          <a:prstGeom prst="rect">
            <a:avLst/>
          </a:prstGeom>
        </p:spPr>
      </p:pic>
      <p:grpSp>
        <p:nvGrpSpPr>
          <p:cNvPr id="21" name="Grupo 20"/>
          <p:cNvGrpSpPr/>
          <p:nvPr/>
        </p:nvGrpSpPr>
        <p:grpSpPr>
          <a:xfrm>
            <a:off x="1107623" y="3516373"/>
            <a:ext cx="5851836" cy="2913803"/>
            <a:chOff x="1587597" y="2762915"/>
            <a:chExt cx="5851836" cy="2913803"/>
          </a:xfrm>
        </p:grpSpPr>
        <p:pic>
          <p:nvPicPr>
            <p:cNvPr id="15" name="Imagen 14"/>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1593898" y="2763274"/>
              <a:ext cx="180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54277" y="4066560"/>
              <a:ext cx="2110154" cy="1610158"/>
            </a:xfrm>
            <a:prstGeom prst="rect">
              <a:avLst/>
            </a:prstGeom>
          </p:spPr>
        </p:pic>
        <p:pic>
          <p:nvPicPr>
            <p:cNvPr id="17" name="Imagen 16"/>
            <p:cNvPicPr>
              <a:picLocks/>
            </p:cNvPicPr>
            <p:nvPr/>
          </p:nvPicPr>
          <p:blipFill>
            <a:blip r:embed="rId7" cstate="email">
              <a:extLst>
                <a:ext uri="{28A0092B-C50C-407E-A947-70E740481C1C}">
                  <a14:useLocalDpi xmlns:a14="http://schemas.microsoft.com/office/drawing/2010/main"/>
                </a:ext>
              </a:extLst>
            </a:blip>
            <a:stretch>
              <a:fillRect/>
            </a:stretch>
          </p:blipFill>
          <p:spPr>
            <a:xfrm>
              <a:off x="3704052" y="2762915"/>
              <a:ext cx="180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p:cNvPicPr>
              <a:picLocks/>
            </p:cNvPicPr>
            <p:nvPr/>
          </p:nvPicPr>
          <p:blipFill>
            <a:blip r:embed="rId8" cstate="email">
              <a:extLst>
                <a:ext uri="{28A0092B-C50C-407E-A947-70E740481C1C}">
                  <a14:useLocalDpi xmlns:a14="http://schemas.microsoft.com/office/drawing/2010/main"/>
                </a:ext>
              </a:extLst>
            </a:blip>
            <a:stretch>
              <a:fillRect/>
            </a:stretch>
          </p:blipFill>
          <p:spPr>
            <a:xfrm>
              <a:off x="1587597" y="4133344"/>
              <a:ext cx="180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549514" y="3487430"/>
              <a:ext cx="1889919" cy="1564678"/>
            </a:xfrm>
            <a:prstGeom prst="rect">
              <a:avLst/>
            </a:prstGeom>
          </p:spPr>
        </p:pic>
      </p:grpSp>
      <p:pic>
        <p:nvPicPr>
          <p:cNvPr id="20" name="Imagen 19"/>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713958" y="839831"/>
            <a:ext cx="2202971" cy="1921223"/>
          </a:xfrm>
          <a:prstGeom prst="rect">
            <a:avLst/>
          </a:prstGeom>
        </p:spPr>
      </p:pic>
      <p:pic>
        <p:nvPicPr>
          <p:cNvPr id="23" name="Imagen 22"/>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246136" y="4240888"/>
            <a:ext cx="3175254" cy="2419717"/>
          </a:xfrm>
          <a:prstGeom prst="rect">
            <a:avLst/>
          </a:prstGeom>
        </p:spPr>
      </p:pic>
      <p:pic>
        <p:nvPicPr>
          <p:cNvPr id="24" name="Imagen 23"/>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396961" y="1774525"/>
            <a:ext cx="1420837" cy="1764588"/>
          </a:xfrm>
          <a:prstGeom prst="rect">
            <a:avLst/>
          </a:prstGeom>
        </p:spPr>
      </p:pic>
      <p:pic>
        <p:nvPicPr>
          <p:cNvPr id="25" name="Imagen 24"/>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390761" y="2593049"/>
            <a:ext cx="2039816" cy="1533378"/>
          </a:xfrm>
          <a:prstGeom prst="rect">
            <a:avLst/>
          </a:prstGeom>
        </p:spPr>
      </p:pic>
    </p:spTree>
    <p:extLst>
      <p:ext uri="{BB962C8B-B14F-4D97-AF65-F5344CB8AC3E}">
        <p14:creationId xmlns:p14="http://schemas.microsoft.com/office/powerpoint/2010/main" val="579970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68233" y="142533"/>
            <a:ext cx="6513341"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Propuesta</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pic>
        <p:nvPicPr>
          <p:cNvPr id="3" name="Imagen 2"/>
          <p:cNvPicPr>
            <a:picLocks/>
          </p:cNvPicPr>
          <p:nvPr/>
        </p:nvPicPr>
        <p:blipFill>
          <a:blip r:embed="rId2">
            <a:extLst>
              <a:ext uri="{28A0092B-C50C-407E-A947-70E740481C1C}">
                <a14:useLocalDpi xmlns:a14="http://schemas.microsoft.com/office/drawing/2010/main" val="0"/>
              </a:ext>
            </a:extLst>
          </a:blip>
          <a:stretch>
            <a:fillRect/>
          </a:stretch>
        </p:blipFill>
        <p:spPr>
          <a:xfrm>
            <a:off x="1181687" y="1017272"/>
            <a:ext cx="10080000" cy="5040000"/>
          </a:xfrm>
          <a:prstGeom prst="rect">
            <a:avLst/>
          </a:prstGeom>
        </p:spPr>
      </p:pic>
    </p:spTree>
    <p:extLst>
      <p:ext uri="{BB962C8B-B14F-4D97-AF65-F5344CB8AC3E}">
        <p14:creationId xmlns:p14="http://schemas.microsoft.com/office/powerpoint/2010/main" val="336626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62990" y="170668"/>
            <a:ext cx="3434093"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Estrategias</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pic>
        <p:nvPicPr>
          <p:cNvPr id="3" name="Imagen 2"/>
          <p:cNvPicPr>
            <a:picLocks/>
          </p:cNvPicPr>
          <p:nvPr/>
        </p:nvPicPr>
        <p:blipFill>
          <a:blip r:embed="rId2"/>
          <a:stretch>
            <a:fillRect/>
          </a:stretch>
        </p:blipFill>
        <p:spPr>
          <a:xfrm>
            <a:off x="1022325" y="994676"/>
            <a:ext cx="10080000" cy="5040000"/>
          </a:xfrm>
          <a:prstGeom prst="rect">
            <a:avLst/>
          </a:prstGeom>
        </p:spPr>
      </p:pic>
    </p:spTree>
    <p:extLst>
      <p:ext uri="{BB962C8B-B14F-4D97-AF65-F5344CB8AC3E}">
        <p14:creationId xmlns:p14="http://schemas.microsoft.com/office/powerpoint/2010/main" val="2617492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 y="984738"/>
            <a:ext cx="10990573" cy="5416062"/>
          </a:xfrm>
          <a:prstGeom prst="rect">
            <a:avLst/>
          </a:prstGeom>
        </p:spPr>
      </p:pic>
      <p:sp>
        <p:nvSpPr>
          <p:cNvPr id="3" name="CuadroTexto 2"/>
          <p:cNvSpPr txBox="1"/>
          <p:nvPr/>
        </p:nvSpPr>
        <p:spPr>
          <a:xfrm>
            <a:off x="1362990" y="170668"/>
            <a:ext cx="3434093"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Estrategias</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6591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770143" y="362742"/>
            <a:ext cx="4276578" cy="769441"/>
          </a:xfrm>
          <a:prstGeom prst="rect">
            <a:avLst/>
          </a:prstGeom>
          <a:noFill/>
        </p:spPr>
        <p:txBody>
          <a:bodyPr wrap="square" rtlCol="0">
            <a:spAutoFit/>
          </a:bodyPr>
          <a:lstStyle/>
          <a:p>
            <a:pPr algn="ctr"/>
            <a:r>
              <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I</a:t>
            </a: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NTRODUCCIÓN</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pic>
        <p:nvPicPr>
          <p:cNvPr id="9" name="Imagen 8"/>
          <p:cNvPicPr>
            <a:picLocks noChangeAspect="1"/>
          </p:cNvPicPr>
          <p:nvPr/>
        </p:nvPicPr>
        <p:blipFill>
          <a:blip r:embed="rId2"/>
          <a:stretch>
            <a:fillRect/>
          </a:stretch>
        </p:blipFill>
        <p:spPr>
          <a:xfrm>
            <a:off x="379828" y="1312651"/>
            <a:ext cx="3573193" cy="2234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3"/>
          <a:stretch>
            <a:fillRect/>
          </a:stretch>
        </p:blipFill>
        <p:spPr>
          <a:xfrm>
            <a:off x="2230271" y="3862716"/>
            <a:ext cx="2628389" cy="2628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4283" y="1312651"/>
            <a:ext cx="4018671" cy="2234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2"/>
          <p:cNvPicPr>
            <a:picLocks noChangeAspect="1"/>
          </p:cNvPicPr>
          <p:nvPr/>
        </p:nvPicPr>
        <p:blipFill>
          <a:blip r:embed="rId5"/>
          <a:stretch>
            <a:fillRect/>
          </a:stretch>
        </p:blipFill>
        <p:spPr>
          <a:xfrm>
            <a:off x="7711126" y="3986127"/>
            <a:ext cx="3384963" cy="1878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5" name="Conector recto 14"/>
          <p:cNvCxnSpPr/>
          <p:nvPr/>
        </p:nvCxnSpPr>
        <p:spPr>
          <a:xfrm>
            <a:off x="5908432" y="1659988"/>
            <a:ext cx="0" cy="3516923"/>
          </a:xfrm>
          <a:prstGeom prst="line">
            <a:avLst/>
          </a:prstGeom>
        </p:spPr>
        <p:style>
          <a:lnRef idx="3">
            <a:schemeClr val="accent4"/>
          </a:lnRef>
          <a:fillRef idx="0">
            <a:schemeClr val="accent4"/>
          </a:fillRef>
          <a:effectRef idx="2">
            <a:schemeClr val="accent4"/>
          </a:effectRef>
          <a:fontRef idx="minor">
            <a:schemeClr val="tx1"/>
          </a:fontRef>
        </p:style>
      </p:cxnSp>
      <p:sp>
        <p:nvSpPr>
          <p:cNvPr id="16" name="Cheurón 15"/>
          <p:cNvSpPr/>
          <p:nvPr/>
        </p:nvSpPr>
        <p:spPr>
          <a:xfrm rot="10800000">
            <a:off x="5219113" y="1853205"/>
            <a:ext cx="520505" cy="5767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Cheurón 17"/>
          <p:cNvSpPr/>
          <p:nvPr/>
        </p:nvSpPr>
        <p:spPr>
          <a:xfrm>
            <a:off x="5974776" y="2605183"/>
            <a:ext cx="520505" cy="576775"/>
          </a:xfrm>
          <a:prstGeom prst="chevr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9" name="Cheurón 18"/>
          <p:cNvSpPr/>
          <p:nvPr/>
        </p:nvSpPr>
        <p:spPr>
          <a:xfrm rot="10800000">
            <a:off x="5265489" y="3229788"/>
            <a:ext cx="520505" cy="576775"/>
          </a:xfrm>
          <a:prstGeom prst="chevr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Cheurón 19"/>
          <p:cNvSpPr/>
          <p:nvPr/>
        </p:nvSpPr>
        <p:spPr>
          <a:xfrm>
            <a:off x="5974776" y="4014262"/>
            <a:ext cx="520505" cy="576775"/>
          </a:xfrm>
          <a:prstGeom prst="chevr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4" name="CuadroTexto 23"/>
          <p:cNvSpPr txBox="1"/>
          <p:nvPr/>
        </p:nvSpPr>
        <p:spPr>
          <a:xfrm>
            <a:off x="3953021" y="1933055"/>
            <a:ext cx="1312467" cy="400110"/>
          </a:xfrm>
          <a:prstGeom prst="rect">
            <a:avLst/>
          </a:prstGeom>
          <a:noFill/>
        </p:spPr>
        <p:txBody>
          <a:bodyPr wrap="square" rtlCol="0">
            <a:spAutoFit/>
          </a:bodyPr>
          <a:lstStyle/>
          <a:p>
            <a:pPr algn="ctr"/>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Tradición</a:t>
            </a:r>
            <a:endParaRPr lang="es-EC"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CuadroTexto 24"/>
          <p:cNvSpPr txBox="1"/>
          <p:nvPr/>
        </p:nvSpPr>
        <p:spPr>
          <a:xfrm>
            <a:off x="6396722" y="2626127"/>
            <a:ext cx="1468933" cy="400110"/>
          </a:xfrm>
          <a:prstGeom prst="rect">
            <a:avLst/>
          </a:prstGeom>
          <a:noFill/>
        </p:spPr>
        <p:txBody>
          <a:bodyPr wrap="square" rtlCol="0">
            <a:spAutoFit/>
          </a:bodyPr>
          <a:lstStyle/>
          <a:p>
            <a:pPr algn="ctr"/>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Costumbre</a:t>
            </a:r>
            <a:endParaRPr lang="es-EC"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CuadroTexto 25"/>
          <p:cNvSpPr txBox="1"/>
          <p:nvPr/>
        </p:nvSpPr>
        <p:spPr>
          <a:xfrm>
            <a:off x="6262965" y="4097423"/>
            <a:ext cx="1468933" cy="400110"/>
          </a:xfrm>
          <a:prstGeom prst="rect">
            <a:avLst/>
          </a:prstGeom>
          <a:noFill/>
        </p:spPr>
        <p:txBody>
          <a:bodyPr wrap="square" rtlCol="0">
            <a:spAutoFit/>
          </a:bodyPr>
          <a:lstStyle/>
          <a:p>
            <a:pPr algn="ctr"/>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Historia</a:t>
            </a:r>
            <a:endParaRPr lang="es-EC"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CuadroTexto 26"/>
          <p:cNvSpPr txBox="1"/>
          <p:nvPr/>
        </p:nvSpPr>
        <p:spPr>
          <a:xfrm>
            <a:off x="4176298" y="3328670"/>
            <a:ext cx="1286928" cy="400110"/>
          </a:xfrm>
          <a:prstGeom prst="rect">
            <a:avLst/>
          </a:prstGeom>
          <a:noFill/>
        </p:spPr>
        <p:txBody>
          <a:bodyPr wrap="square" rtlCol="0">
            <a:spAutoFit/>
          </a:bodyPr>
          <a:lstStyle/>
          <a:p>
            <a:pPr algn="ctr"/>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Cultura</a:t>
            </a:r>
            <a:endParaRPr lang="es-EC"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9957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108" y="801860"/>
            <a:ext cx="9322298" cy="5158584"/>
          </a:xfrm>
          <a:prstGeom prst="rect">
            <a:avLst/>
          </a:prstGeom>
        </p:spPr>
      </p:pic>
    </p:spTree>
    <p:extLst>
      <p:ext uri="{BB962C8B-B14F-4D97-AF65-F5344CB8AC3E}">
        <p14:creationId xmlns:p14="http://schemas.microsoft.com/office/powerpoint/2010/main" val="320081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528222" y="297278"/>
            <a:ext cx="3434093"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Conclusiones</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sp>
        <p:nvSpPr>
          <p:cNvPr id="2" name="Rectángulo 1"/>
          <p:cNvSpPr/>
          <p:nvPr/>
        </p:nvSpPr>
        <p:spPr>
          <a:xfrm>
            <a:off x="1194966" y="1384218"/>
            <a:ext cx="10100603" cy="4154984"/>
          </a:xfrm>
          <a:prstGeom prst="rect">
            <a:avLst/>
          </a:prstGeom>
        </p:spPr>
        <p:txBody>
          <a:bodyPr wrap="square">
            <a:spAutoFit/>
          </a:bodyPr>
          <a:lstStyle/>
          <a:p>
            <a:pPr marL="285750" indent="-285750">
              <a:lnSpc>
                <a:spcPct val="150000"/>
              </a:lnSpc>
              <a:buFont typeface="Wingdings" panose="05000000000000000000" pitchFamily="2" charset="2"/>
              <a:buChar char="v"/>
            </a:pP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Se observó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todas las características relevantes que poseen tanto el Mercado Central como el Mercado San Francisco, lugares llenos de historia, cada uno con un valor agregado específico, lo que los favorece en comparación con los atractivos turísticos ya posicionados en la oferta turística de la ciudad</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285750" indent="-285750">
              <a:lnSpc>
                <a:spcPct val="150000"/>
              </a:lnSpc>
              <a:buFont typeface="Wingdings" panose="05000000000000000000" pitchFamily="2" charset="2"/>
              <a:buChar char="v"/>
            </a:pP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Los visitantes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del centro histórico consideran que los mercados deberían formar parte de los atractivos que se ofertan en la ciudad, ya que son elementos diferenciadores en la visita de turistas nacionales e internacionales, además cuentan con una ubicación privilegiada por estar en la Zona Turística Especial Centro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Histórico.</a:t>
            </a:r>
          </a:p>
          <a:p>
            <a:pPr marL="285750" indent="-285750">
              <a:lnSpc>
                <a:spcPct val="150000"/>
              </a:lnSpc>
              <a:buFont typeface="Wingdings" panose="05000000000000000000" pitchFamily="2" charset="2"/>
              <a:buChar char="v"/>
            </a:pP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Los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mercados son lugares llenos de cultura, tradiciones e historia, convirtiéndose en sitios con una gran riqueza del patrimonio material e inmaterial, donde los turistas pueden vivir experiencias dentro de estos lugares que forman parte de la cultura popular de la población quiteña.</a:t>
            </a:r>
            <a:endPar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nSpc>
                <a:spcPct val="150000"/>
              </a:lnSpc>
              <a:buFont typeface="Wingdings" panose="05000000000000000000" pitchFamily="2" charset="2"/>
              <a:buChar char="v"/>
            </a:pP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16856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24836" y="325413"/>
            <a:ext cx="4686117"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Recomendaciones</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sp>
        <p:nvSpPr>
          <p:cNvPr id="4" name="Rectángulo 3"/>
          <p:cNvSpPr/>
          <p:nvPr/>
        </p:nvSpPr>
        <p:spPr>
          <a:xfrm>
            <a:off x="1308295" y="1285743"/>
            <a:ext cx="10100603" cy="5262979"/>
          </a:xfrm>
          <a:prstGeom prst="rect">
            <a:avLst/>
          </a:prstGeom>
        </p:spPr>
        <p:txBody>
          <a:bodyPr wrap="square">
            <a:spAutoFit/>
          </a:bodyPr>
          <a:lstStyle/>
          <a:p>
            <a:pPr marL="285750" indent="-285750">
              <a:lnSpc>
                <a:spcPct val="150000"/>
              </a:lnSpc>
              <a:buFont typeface="Wingdings" panose="05000000000000000000" pitchFamily="2" charset="2"/>
              <a:buChar char="v"/>
            </a:pP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Es recomendable que la Agencia de Comercio en conjunto con Quito Turismo, creen alianzas con entidades privadas de turismo de manera que se puedan desempeñar las estrategias establecidas en esta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investigación</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para que se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posicionen como los principales atractivos de la ciudad, de manera que aporten tanto al bienestar de los comerciantes de estos centros de abastos y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a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la actividad turística de la ciudad</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285750" indent="-285750">
              <a:lnSpc>
                <a:spcPct val="150000"/>
              </a:lnSpc>
              <a:buFont typeface="Wingdings" panose="05000000000000000000" pitchFamily="2" charset="2"/>
              <a:buChar char="v"/>
            </a:pP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Es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necesario que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el Municipio de Quito, continúe con las capacitaciones a los comerciantes de estos mercados, ya que esto genera un plus en las personas,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incentivándolas a satisfacer las necesidades de los turistas,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de manera que en conjunto con el municipio logren tener un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enfoque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y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consigan el bienestar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para los comerciantes de los mercados</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285750" indent="-285750">
              <a:lnSpc>
                <a:spcPct val="150000"/>
              </a:lnSpc>
              <a:buFont typeface="Wingdings" panose="05000000000000000000" pitchFamily="2" charset="2"/>
              <a:buChar char="v"/>
            </a:pP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Se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necesita una revisión de la gestión desempeñada por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las entidades públicas,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ya que no se nota una planificación adecuada en el control de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varios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proyectos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que incluyen a los mercados, por lo que no han logrado llegar a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los resultados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planteados.</a:t>
            </a:r>
          </a:p>
          <a:p>
            <a:pPr marL="285750" indent="-285750">
              <a:lnSpc>
                <a:spcPct val="150000"/>
              </a:lnSpc>
              <a:buFont typeface="Wingdings" panose="05000000000000000000" pitchFamily="2" charset="2"/>
              <a:buChar char="v"/>
            </a:pP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Crear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más proyectos exclusivos con énfasis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en atraer a los turistas a visitar los mercados, ya que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tienen un gran potencial de interés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turístico para los visitantes, </a:t>
            </a:r>
            <a:r>
              <a:rPr lang="es-EC" sz="1600" dirty="0">
                <a:latin typeface="Arial Unicode MS" panose="020B0604020202020204" pitchFamily="34" charset="-128"/>
                <a:ea typeface="Arial Unicode MS" panose="020B0604020202020204" pitchFamily="34" charset="-128"/>
                <a:cs typeface="Arial Unicode MS" panose="020B0604020202020204" pitchFamily="34" charset="-128"/>
              </a:rPr>
              <a:t>el cual está siendo desaprovechado por </a:t>
            </a:r>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las entidades públicas y </a:t>
            </a:r>
            <a:r>
              <a:rPr lang="es-EC" sz="1600" smtClean="0">
                <a:latin typeface="Arial Unicode MS" panose="020B0604020202020204" pitchFamily="34" charset="-128"/>
                <a:ea typeface="Arial Unicode MS" panose="020B0604020202020204" pitchFamily="34" charset="-128"/>
                <a:cs typeface="Arial Unicode MS" panose="020B0604020202020204" pitchFamily="34" charset="-128"/>
              </a:rPr>
              <a:t>el municipio.</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3350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29;p1"/>
          <p:cNvPicPr preferRelativeResize="0">
            <a:picLocks/>
          </p:cNvPicPr>
          <p:nvPr/>
        </p:nvPicPr>
        <p:blipFill rotWithShape="1">
          <a:blip r:embed="rId2" cstate="email">
            <a:alphaModFix/>
            <a:extLst>
              <a:ext uri="{28A0092B-C50C-407E-A947-70E740481C1C}">
                <a14:useLocalDpi xmlns:a14="http://schemas.microsoft.com/office/drawing/2010/main"/>
              </a:ext>
            </a:extLst>
          </a:blip>
          <a:srcRect/>
          <a:stretch/>
        </p:blipFill>
        <p:spPr>
          <a:xfrm>
            <a:off x="4196902" y="249760"/>
            <a:ext cx="4573434" cy="1137441"/>
          </a:xfrm>
          <a:prstGeom prst="rect">
            <a:avLst/>
          </a:prstGeom>
          <a:noFill/>
          <a:ln>
            <a:noFill/>
          </a:ln>
        </p:spPr>
      </p:pic>
      <p:pic>
        <p:nvPicPr>
          <p:cNvPr id="3" name="Google Shape;229;p1"/>
          <p:cNvPicPr preferRelativeResize="0">
            <a:picLocks/>
          </p:cNvPicPr>
          <p:nvPr/>
        </p:nvPicPr>
        <p:blipFill rotWithShape="1">
          <a:blip r:embed="rId3" cstate="email">
            <a:alphaModFix/>
            <a:extLst>
              <a:ext uri="{28A0092B-C50C-407E-A947-70E740481C1C}">
                <a14:useLocalDpi xmlns:a14="http://schemas.microsoft.com/office/drawing/2010/main"/>
              </a:ext>
            </a:extLst>
          </a:blip>
          <a:srcRect/>
          <a:stretch/>
        </p:blipFill>
        <p:spPr>
          <a:xfrm>
            <a:off x="10651174" y="5235856"/>
            <a:ext cx="1521656" cy="1376591"/>
          </a:xfrm>
          <a:prstGeom prst="rect">
            <a:avLst/>
          </a:prstGeom>
          <a:noFill/>
          <a:ln>
            <a:noFill/>
          </a:ln>
        </p:spPr>
      </p:pic>
      <p:pic>
        <p:nvPicPr>
          <p:cNvPr id="4" name="Google Shape;230;p1"/>
          <p:cNvPicPr preferRelativeResize="0">
            <a:picLocks/>
          </p:cNvPicPr>
          <p:nvPr/>
        </p:nvPicPr>
        <p:blipFill>
          <a:blip r:embed="rId4" cstate="email">
            <a:alphaModFix/>
            <a:extLst>
              <a:ext uri="{BEBA8EAE-BF5A-486C-A8C5-ECC9F3942E4B}">
                <a14:imgProps xmlns:a14="http://schemas.microsoft.com/office/drawing/2010/main">
                  <a14:imgLayer r:embed="rId5">
                    <a14:imgEffect>
                      <a14:backgroundRemoval t="10000" b="90000" l="10000" r="90000"/>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292247" y="5069085"/>
            <a:ext cx="2039815" cy="1710131"/>
          </a:xfrm>
          <a:prstGeom prst="ellipse">
            <a:avLst/>
          </a:prstGeom>
          <a:noFill/>
          <a:ln>
            <a:noFill/>
          </a:ln>
        </p:spPr>
      </p:pic>
      <p:pic>
        <p:nvPicPr>
          <p:cNvPr id="5" name="Imagen 4"/>
          <p:cNvPicPr>
            <a:picLocks noChangeAspect="1"/>
          </p:cNvPicPr>
          <p:nvPr/>
        </p:nvPicPr>
        <p:blipFill>
          <a:blip r:embed="rId6"/>
          <a:stretch>
            <a:fillRect/>
          </a:stretch>
        </p:blipFill>
        <p:spPr>
          <a:xfrm>
            <a:off x="2536111" y="1650909"/>
            <a:ext cx="7762875" cy="2667000"/>
          </a:xfrm>
          <a:prstGeom prst="rect">
            <a:avLst/>
          </a:prstGeom>
        </p:spPr>
      </p:pic>
      <p:sp>
        <p:nvSpPr>
          <p:cNvPr id="7" name="Rectángulo 6"/>
          <p:cNvSpPr/>
          <p:nvPr/>
        </p:nvSpPr>
        <p:spPr>
          <a:xfrm>
            <a:off x="2249993" y="4446822"/>
            <a:ext cx="8335109" cy="1477328"/>
          </a:xfrm>
          <a:prstGeom prst="rect">
            <a:avLst/>
          </a:prstGeom>
        </p:spPr>
        <p:txBody>
          <a:bodyPr wrap="square">
            <a:spAutoFit/>
          </a:bodyPr>
          <a:lstStyle/>
          <a:p>
            <a:r>
              <a:rPr lang="es-EC" i="1" dirty="0">
                <a:latin typeface="Arial Unicode MS" panose="020B0604020202020204" pitchFamily="34" charset="-128"/>
                <a:ea typeface="Arial Unicode MS" panose="020B0604020202020204" pitchFamily="34" charset="-128"/>
                <a:cs typeface="Arial Unicode MS" panose="020B0604020202020204" pitchFamily="34" charset="-128"/>
              </a:rPr>
              <a:t>Los Mercados Emblemáticos del Centro Histórico y su aporte al Turismo caso de estudio: Los Mercados Central y San Francisco de la ciudad de Quito</a:t>
            </a:r>
          </a:p>
          <a:p>
            <a:r>
              <a:rPr lang="es-EC"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s-EC"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EC" i="1" u="sng" dirty="0" smtClean="0">
                <a:latin typeface="Arial Unicode MS" panose="020B0604020202020204" pitchFamily="34" charset="-128"/>
                <a:ea typeface="Arial Unicode MS" panose="020B0604020202020204" pitchFamily="34" charset="-128"/>
                <a:cs typeface="Arial Unicode MS" panose="020B0604020202020204" pitchFamily="34" charset="-128"/>
              </a:rPr>
              <a:t>Robayo </a:t>
            </a:r>
            <a:r>
              <a:rPr lang="es-EC" i="1" u="sng" dirty="0">
                <a:latin typeface="Arial Unicode MS" panose="020B0604020202020204" pitchFamily="34" charset="-128"/>
                <a:ea typeface="Arial Unicode MS" panose="020B0604020202020204" pitchFamily="34" charset="-128"/>
                <a:cs typeface="Arial Unicode MS" panose="020B0604020202020204" pitchFamily="34" charset="-128"/>
              </a:rPr>
              <a:t>Gordillo, Gabriel Alejandro</a:t>
            </a:r>
          </a:p>
        </p:txBody>
      </p:sp>
      <p:pic>
        <p:nvPicPr>
          <p:cNvPr id="8" name="Imagen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676788" y="5122292"/>
            <a:ext cx="708488" cy="801858"/>
          </a:xfrm>
          <a:prstGeom prst="rect">
            <a:avLst/>
          </a:prstGeom>
        </p:spPr>
      </p:pic>
    </p:spTree>
    <p:extLst>
      <p:ext uri="{BB962C8B-B14F-4D97-AF65-F5344CB8AC3E}">
        <p14:creationId xmlns:p14="http://schemas.microsoft.com/office/powerpoint/2010/main" val="97489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09878" y="183099"/>
            <a:ext cx="7682533"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Planteamiento del Problema</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511" y="1053682"/>
            <a:ext cx="3266836" cy="25970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4466" y="1223335"/>
            <a:ext cx="3266836" cy="25970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4585" y="4101717"/>
            <a:ext cx="3266836" cy="25970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p:cNvPicPr>
            <a:picLocks noChangeAspect="1"/>
          </p:cNvPicPr>
          <p:nvPr/>
        </p:nvPicPr>
        <p:blipFill>
          <a:blip r:embed="rId5"/>
          <a:stretch>
            <a:fillRect/>
          </a:stretch>
        </p:blipFill>
        <p:spPr>
          <a:xfrm>
            <a:off x="8610985" y="3990016"/>
            <a:ext cx="3266836" cy="26028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CuadroTexto 15"/>
          <p:cNvSpPr txBox="1"/>
          <p:nvPr/>
        </p:nvSpPr>
        <p:spPr>
          <a:xfrm>
            <a:off x="4320347" y="2058002"/>
            <a:ext cx="1601375" cy="707886"/>
          </a:xfrm>
          <a:prstGeom prst="rect">
            <a:avLst/>
          </a:prstGeom>
          <a:noFill/>
        </p:spPr>
        <p:txBody>
          <a:bodyPr wrap="square" rtlCol="0">
            <a:spAutoFit/>
          </a:bodyPr>
          <a:lstStyle/>
          <a:p>
            <a:pPr algn="ctr"/>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Tendencia de turismo</a:t>
            </a:r>
            <a:endParaRPr lang="es-EC"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CuadroTexto 16"/>
          <p:cNvSpPr txBox="1"/>
          <p:nvPr/>
        </p:nvSpPr>
        <p:spPr>
          <a:xfrm>
            <a:off x="1416036" y="5000121"/>
            <a:ext cx="1638010" cy="400110"/>
          </a:xfrm>
          <a:prstGeom prst="rect">
            <a:avLst/>
          </a:prstGeom>
          <a:noFill/>
        </p:spPr>
        <p:txBody>
          <a:bodyPr wrap="square" rtlCol="0">
            <a:spAutoFit/>
          </a:bodyPr>
          <a:lstStyle/>
          <a:p>
            <a:pPr algn="ctr"/>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Inseguridad</a:t>
            </a:r>
            <a:endParaRPr lang="es-EC"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CuadroTexto 17"/>
          <p:cNvSpPr txBox="1"/>
          <p:nvPr/>
        </p:nvSpPr>
        <p:spPr>
          <a:xfrm>
            <a:off x="9461302" y="2058002"/>
            <a:ext cx="1585211" cy="707886"/>
          </a:xfrm>
          <a:prstGeom prst="rect">
            <a:avLst/>
          </a:prstGeom>
          <a:noFill/>
        </p:spPr>
        <p:txBody>
          <a:bodyPr wrap="square" rtlCol="0">
            <a:spAutoFit/>
          </a:bodyPr>
          <a:lstStyle/>
          <a:p>
            <a:pPr algn="ctr"/>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Comercio informal</a:t>
            </a:r>
            <a:endParaRPr lang="es-EC"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CuadroTexto 18"/>
          <p:cNvSpPr txBox="1"/>
          <p:nvPr/>
        </p:nvSpPr>
        <p:spPr>
          <a:xfrm>
            <a:off x="6823031" y="4675782"/>
            <a:ext cx="1787954" cy="707886"/>
          </a:xfrm>
          <a:prstGeom prst="rect">
            <a:avLst/>
          </a:prstGeom>
          <a:noFill/>
        </p:spPr>
        <p:txBody>
          <a:bodyPr wrap="square" rtlCol="0">
            <a:spAutoFit/>
          </a:bodyPr>
          <a:lstStyle/>
          <a:p>
            <a:pPr algn="ctr"/>
            <a:r>
              <a:rPr lang="es-EC" sz="2000" dirty="0" smtClean="0">
                <a:latin typeface="Arial Unicode MS" panose="020B0604020202020204" pitchFamily="34" charset="-128"/>
                <a:ea typeface="Arial Unicode MS" panose="020B0604020202020204" pitchFamily="34" charset="-128"/>
                <a:cs typeface="Arial Unicode MS" panose="020B0604020202020204" pitchFamily="34" charset="-128"/>
              </a:rPr>
              <a:t>Desinterés del municipio</a:t>
            </a:r>
            <a:endParaRPr lang="es-EC"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Flecha curvada hacia abajo 20"/>
          <p:cNvSpPr/>
          <p:nvPr/>
        </p:nvSpPr>
        <p:spPr>
          <a:xfrm>
            <a:off x="8402691" y="1338733"/>
            <a:ext cx="1841712" cy="564104"/>
          </a:xfrm>
          <a:prstGeom prst="curvedDownArrow">
            <a:avLst>
              <a:gd name="adj1" fmla="val 25000"/>
              <a:gd name="adj2" fmla="val 82679"/>
              <a:gd name="adj3" fmla="val 2998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sp>
        <p:nvSpPr>
          <p:cNvPr id="22" name="Flecha curvada hacia abajo 21"/>
          <p:cNvSpPr/>
          <p:nvPr/>
        </p:nvSpPr>
        <p:spPr>
          <a:xfrm rot="10800000">
            <a:off x="2014802" y="5487096"/>
            <a:ext cx="1841712" cy="564104"/>
          </a:xfrm>
          <a:prstGeom prst="curvedDownArrow">
            <a:avLst>
              <a:gd name="adj1" fmla="val 25000"/>
              <a:gd name="adj2" fmla="val 82679"/>
              <a:gd name="adj3" fmla="val 29988"/>
            </a:avLst>
          </a:prstGeom>
          <a:solidFill>
            <a:srgbClr val="FFCC66"/>
          </a:solidFill>
          <a:ln>
            <a:solidFill>
              <a:srgbClr val="FFCC6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sp>
        <p:nvSpPr>
          <p:cNvPr id="24" name="Flecha curvada hacia abajo 23"/>
          <p:cNvSpPr/>
          <p:nvPr/>
        </p:nvSpPr>
        <p:spPr>
          <a:xfrm>
            <a:off x="3401149" y="1516412"/>
            <a:ext cx="1841712" cy="564104"/>
          </a:xfrm>
          <a:prstGeom prst="curvedDownArrow">
            <a:avLst>
              <a:gd name="adj1" fmla="val 25000"/>
              <a:gd name="adj2" fmla="val 82679"/>
              <a:gd name="adj3" fmla="val 2998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sp>
        <p:nvSpPr>
          <p:cNvPr id="26" name="Flecha curvada hacia abajo 25"/>
          <p:cNvSpPr/>
          <p:nvPr/>
        </p:nvSpPr>
        <p:spPr>
          <a:xfrm rot="10800000">
            <a:off x="7619590" y="5352267"/>
            <a:ext cx="1841712" cy="564104"/>
          </a:xfrm>
          <a:prstGeom prst="curvedDownArrow">
            <a:avLst>
              <a:gd name="adj1" fmla="val 25000"/>
              <a:gd name="adj2" fmla="val 82679"/>
              <a:gd name="adj3" fmla="val 29988"/>
            </a:avLst>
          </a:prstGeom>
          <a:solidFill>
            <a:srgbClr val="FFCC66"/>
          </a:solidFill>
          <a:ln>
            <a:solidFill>
              <a:srgbClr val="FFCC66"/>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03157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68236" y="266674"/>
            <a:ext cx="6513341"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Objetivos</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graphicFrame>
        <p:nvGraphicFramePr>
          <p:cNvPr id="4" name="Diagrama 3"/>
          <p:cNvGraphicFramePr/>
          <p:nvPr>
            <p:extLst>
              <p:ext uri="{D42A27DB-BD31-4B8C-83A1-F6EECF244321}">
                <p14:modId xmlns:p14="http://schemas.microsoft.com/office/powerpoint/2010/main" val="1442564158"/>
              </p:ext>
            </p:extLst>
          </p:nvPr>
        </p:nvGraphicFramePr>
        <p:xfrm>
          <a:off x="1675607" y="2603752"/>
          <a:ext cx="9405034" cy="4026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dondear rectángulo de esquina diagonal 8"/>
          <p:cNvSpPr/>
          <p:nvPr/>
        </p:nvSpPr>
        <p:spPr>
          <a:xfrm>
            <a:off x="2234401" y="1014940"/>
            <a:ext cx="7696602" cy="1292162"/>
          </a:xfrm>
          <a:prstGeom prst="round2Diag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r>
              <a:rPr lang="es-EC" dirty="0" smtClean="0"/>
              <a:t>Identificar la relevancia turística de los Mercados Central y San Francisco, a través de estrategias que permitan su incorporación en la oferta </a:t>
            </a:r>
            <a:r>
              <a:rPr lang="es-EC" smtClean="0"/>
              <a:t>turística del </a:t>
            </a:r>
            <a:r>
              <a:rPr lang="es-EC" dirty="0" smtClean="0"/>
              <a:t>Centro Histórico de Quito.</a:t>
            </a:r>
            <a:endParaRPr lang="es-EC" dirty="0"/>
          </a:p>
        </p:txBody>
      </p:sp>
    </p:spTree>
    <p:extLst>
      <p:ext uri="{BB962C8B-B14F-4D97-AF65-F5344CB8AC3E}">
        <p14:creationId xmlns:p14="http://schemas.microsoft.com/office/powerpoint/2010/main" val="128337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68236" y="266674"/>
            <a:ext cx="6513341"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Marco Teórico</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sp>
        <p:nvSpPr>
          <p:cNvPr id="5" name="Pentágono 4"/>
          <p:cNvSpPr/>
          <p:nvPr/>
        </p:nvSpPr>
        <p:spPr>
          <a:xfrm>
            <a:off x="4040554" y="1248468"/>
            <a:ext cx="3052689" cy="717452"/>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Teoría de la Ventaja Competitiva</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85550" y="70215"/>
            <a:ext cx="2941984" cy="2376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Diagrama 6"/>
          <p:cNvGraphicFramePr/>
          <p:nvPr>
            <p:extLst>
              <p:ext uri="{D42A27DB-BD31-4B8C-83A1-F6EECF244321}">
                <p14:modId xmlns:p14="http://schemas.microsoft.com/office/powerpoint/2010/main" val="1060731885"/>
              </p:ext>
            </p:extLst>
          </p:nvPr>
        </p:nvGraphicFramePr>
        <p:xfrm>
          <a:off x="1038665" y="2301384"/>
          <a:ext cx="6726702" cy="455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04834" y="4172055"/>
            <a:ext cx="1640842" cy="13339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n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41302" y="2746046"/>
            <a:ext cx="2784670" cy="1558331"/>
          </a:xfrm>
          <a:prstGeom prst="rect">
            <a:avLst/>
          </a:prstGeom>
        </p:spPr>
      </p:pic>
      <p:pic>
        <p:nvPicPr>
          <p:cNvPr id="10" name="Imagen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38172" y="4951588"/>
            <a:ext cx="1795303" cy="1795303"/>
          </a:xfrm>
          <a:prstGeom prst="rect">
            <a:avLst/>
          </a:prstGeom>
        </p:spPr>
      </p:pic>
    </p:spTree>
    <p:extLst>
      <p:ext uri="{BB962C8B-B14F-4D97-AF65-F5344CB8AC3E}">
        <p14:creationId xmlns:p14="http://schemas.microsoft.com/office/powerpoint/2010/main" val="529782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izquierda 1"/>
          <p:cNvSpPr/>
          <p:nvPr/>
        </p:nvSpPr>
        <p:spPr>
          <a:xfrm>
            <a:off x="8992382" y="2377438"/>
            <a:ext cx="2813539" cy="1322363"/>
          </a:xfrm>
          <a:prstGeom prst="leftArrow">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Competitividad de los Destinos Turísticos</a:t>
            </a:r>
            <a:endParaRPr lang="es-EC"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4" name="Diagrama 3"/>
          <p:cNvGraphicFramePr/>
          <p:nvPr>
            <p:extLst>
              <p:ext uri="{D42A27DB-BD31-4B8C-83A1-F6EECF244321}">
                <p14:modId xmlns:p14="http://schemas.microsoft.com/office/powerpoint/2010/main" val="4259221726"/>
              </p:ext>
            </p:extLst>
          </p:nvPr>
        </p:nvGraphicFramePr>
        <p:xfrm>
          <a:off x="923778" y="928468"/>
          <a:ext cx="8487508" cy="545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726270">
            <a:off x="8336062" y="353210"/>
            <a:ext cx="3030353" cy="1727695"/>
          </a:xfrm>
          <a:prstGeom prst="rect">
            <a:avLst/>
          </a:prstGeom>
        </p:spPr>
      </p:pic>
      <p:pic>
        <p:nvPicPr>
          <p:cNvPr id="6" name="Imagen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1353777">
            <a:off x="9601255" y="4302059"/>
            <a:ext cx="2480347" cy="2188542"/>
          </a:xfrm>
          <a:prstGeom prst="rect">
            <a:avLst/>
          </a:prstGeom>
        </p:spPr>
      </p:pic>
    </p:spTree>
    <p:extLst>
      <p:ext uri="{BB962C8B-B14F-4D97-AF65-F5344CB8AC3E}">
        <p14:creationId xmlns:p14="http://schemas.microsoft.com/office/powerpoint/2010/main" val="951331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7290" y="2782469"/>
            <a:ext cx="1875692" cy="1015663"/>
          </a:xfrm>
          <a:prstGeom prst="rect">
            <a:avLst/>
          </a:prstGeom>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s-EC" sz="2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Modelo de la competitividad de destino</a:t>
            </a:r>
            <a:endParaRPr lang="es-EC" sz="2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9436" y="3950067"/>
            <a:ext cx="1998282" cy="169347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9436" y="872334"/>
            <a:ext cx="1998282" cy="17231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9900" y="2404244"/>
            <a:ext cx="1998282" cy="176203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uadroTexto 6"/>
          <p:cNvSpPr txBox="1"/>
          <p:nvPr/>
        </p:nvSpPr>
        <p:spPr>
          <a:xfrm>
            <a:off x="710992" y="126077"/>
            <a:ext cx="2188908" cy="646331"/>
          </a:xfrm>
          <a:prstGeom prst="rect">
            <a:avLst/>
          </a:prstGeom>
          <a:noFill/>
        </p:spPr>
        <p:txBody>
          <a:bodyPr wrap="square" rtlCol="0">
            <a:spAutoFit/>
          </a:bodyPr>
          <a:lstStyle/>
          <a:p>
            <a:pPr algn="r"/>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Gestores de la actividad turística</a:t>
            </a:r>
            <a:endParaRPr lang="es-EC"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CuadroTexto 7"/>
          <p:cNvSpPr txBox="1"/>
          <p:nvPr/>
        </p:nvSpPr>
        <p:spPr>
          <a:xfrm>
            <a:off x="940746" y="2949587"/>
            <a:ext cx="1638010" cy="646331"/>
          </a:xfrm>
          <a:prstGeom prst="rect">
            <a:avLst/>
          </a:prstGeom>
          <a:noFill/>
        </p:spPr>
        <p:txBody>
          <a:bodyPr wrap="square" rtlCol="0">
            <a:spAutoFit/>
          </a:bodyPr>
          <a:lstStyle/>
          <a:p>
            <a:pPr algn="r"/>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Desarrollo turístico</a:t>
            </a:r>
            <a:endParaRPr lang="es-EC"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CuadroTexto 8"/>
          <p:cNvSpPr txBox="1"/>
          <p:nvPr/>
        </p:nvSpPr>
        <p:spPr>
          <a:xfrm>
            <a:off x="484413" y="5654036"/>
            <a:ext cx="2541123" cy="646331"/>
          </a:xfrm>
          <a:prstGeom prst="rect">
            <a:avLst/>
          </a:prstGeom>
          <a:noFill/>
        </p:spPr>
        <p:txBody>
          <a:bodyPr wrap="square" rtlCol="0">
            <a:spAutoFit/>
          </a:bodyPr>
          <a:lstStyle/>
          <a:p>
            <a:pPr algn="r"/>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Bienestar de la población receptora</a:t>
            </a:r>
            <a:endParaRPr lang="es-EC"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Cheurón 9"/>
          <p:cNvSpPr/>
          <p:nvPr/>
        </p:nvSpPr>
        <p:spPr>
          <a:xfrm rot="3019337">
            <a:off x="2667258" y="498156"/>
            <a:ext cx="302801" cy="513364"/>
          </a:xfrm>
          <a:prstGeom prst="chevron">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Cheurón 10"/>
          <p:cNvSpPr/>
          <p:nvPr/>
        </p:nvSpPr>
        <p:spPr>
          <a:xfrm>
            <a:off x="2536552" y="3001520"/>
            <a:ext cx="326001" cy="474717"/>
          </a:xfrm>
          <a:prstGeom prst="chevron">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Cheurón 11"/>
          <p:cNvSpPr/>
          <p:nvPr/>
        </p:nvSpPr>
        <p:spPr>
          <a:xfrm rot="19214041">
            <a:off x="2769254" y="5526597"/>
            <a:ext cx="363805" cy="536469"/>
          </a:xfrm>
          <a:prstGeom prst="chevron">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13" name="Diagrama 12"/>
          <p:cNvGraphicFramePr/>
          <p:nvPr>
            <p:extLst>
              <p:ext uri="{D42A27DB-BD31-4B8C-83A1-F6EECF244321}">
                <p14:modId xmlns:p14="http://schemas.microsoft.com/office/powerpoint/2010/main" val="3323386778"/>
              </p:ext>
            </p:extLst>
          </p:nvPr>
        </p:nvGraphicFramePr>
        <p:xfrm>
          <a:off x="6198312" y="123679"/>
          <a:ext cx="5677095" cy="29388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4" name="Diagrama 13"/>
          <p:cNvGraphicFramePr/>
          <p:nvPr>
            <p:extLst>
              <p:ext uri="{D42A27DB-BD31-4B8C-83A1-F6EECF244321}">
                <p14:modId xmlns:p14="http://schemas.microsoft.com/office/powerpoint/2010/main" val="1363805650"/>
              </p:ext>
            </p:extLst>
          </p:nvPr>
        </p:nvGraphicFramePr>
        <p:xfrm>
          <a:off x="6353056" y="3593520"/>
          <a:ext cx="5677095" cy="28213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Cheurón 15"/>
          <p:cNvSpPr/>
          <p:nvPr/>
        </p:nvSpPr>
        <p:spPr>
          <a:xfrm rot="7547575">
            <a:off x="6803423" y="2151439"/>
            <a:ext cx="468364" cy="765829"/>
          </a:xfrm>
          <a:prstGeom prst="chevron">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7" name="Cheurón 16"/>
          <p:cNvSpPr/>
          <p:nvPr/>
        </p:nvSpPr>
        <p:spPr>
          <a:xfrm rot="14740164">
            <a:off x="6765558" y="3670229"/>
            <a:ext cx="509595" cy="800209"/>
          </a:xfrm>
          <a:prstGeom prst="chevron">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9" name="Cheurón 18"/>
          <p:cNvSpPr/>
          <p:nvPr/>
        </p:nvSpPr>
        <p:spPr>
          <a:xfrm rot="7547575">
            <a:off x="7165025" y="1979302"/>
            <a:ext cx="341402" cy="434697"/>
          </a:xfrm>
          <a:prstGeom prst="chevron">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Cheurón 19"/>
          <p:cNvSpPr/>
          <p:nvPr/>
        </p:nvSpPr>
        <p:spPr>
          <a:xfrm rot="14740164">
            <a:off x="6994301" y="4164001"/>
            <a:ext cx="340210" cy="456104"/>
          </a:xfrm>
          <a:prstGeom prst="chevron">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454200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68236" y="143564"/>
            <a:ext cx="6513341"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Marco Referencial</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graphicFrame>
        <p:nvGraphicFramePr>
          <p:cNvPr id="4" name="Diagrama 3"/>
          <p:cNvGraphicFramePr/>
          <p:nvPr>
            <p:extLst>
              <p:ext uri="{D42A27DB-BD31-4B8C-83A1-F6EECF244321}">
                <p14:modId xmlns:p14="http://schemas.microsoft.com/office/powerpoint/2010/main" val="94006623"/>
              </p:ext>
            </p:extLst>
          </p:nvPr>
        </p:nvGraphicFramePr>
        <p:xfrm>
          <a:off x="2243014" y="913005"/>
          <a:ext cx="9573848" cy="579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693" y="1603719"/>
            <a:ext cx="2187627" cy="1420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 y="3938256"/>
            <a:ext cx="2188307" cy="123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623" y="5438560"/>
            <a:ext cx="2183698" cy="1243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0555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68233" y="142533"/>
            <a:ext cx="6513341" cy="769441"/>
          </a:xfrm>
          <a:prstGeom prst="rect">
            <a:avLst/>
          </a:prstGeom>
          <a:noFill/>
        </p:spPr>
        <p:txBody>
          <a:bodyPr wrap="square" rtlCol="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rPr>
              <a:t>Diagnóstico Situacional</a:t>
            </a:r>
            <a:endPar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Arial Unicode MS" panose="020B0604020202020204" pitchFamily="34" charset="-128"/>
              <a:cs typeface="Arial Unicode MS" panose="020B0604020202020204" pitchFamily="34" charset="-128"/>
            </a:endParaRPr>
          </a:p>
        </p:txBody>
      </p:sp>
      <p:graphicFrame>
        <p:nvGraphicFramePr>
          <p:cNvPr id="4" name="Diagrama 3"/>
          <p:cNvGraphicFramePr/>
          <p:nvPr>
            <p:extLst>
              <p:ext uri="{D42A27DB-BD31-4B8C-83A1-F6EECF244321}">
                <p14:modId xmlns:p14="http://schemas.microsoft.com/office/powerpoint/2010/main" val="3549966730"/>
              </p:ext>
            </p:extLst>
          </p:nvPr>
        </p:nvGraphicFramePr>
        <p:xfrm>
          <a:off x="183994" y="891903"/>
          <a:ext cx="8349957" cy="595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a:blip r:embed="rId7"/>
          <a:stretch>
            <a:fillRect/>
          </a:stretch>
        </p:blipFill>
        <p:spPr>
          <a:xfrm>
            <a:off x="7178252" y="929346"/>
            <a:ext cx="4406646" cy="2444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Tabla 4"/>
          <p:cNvGraphicFramePr>
            <a:graphicFrameLocks noGrp="1"/>
          </p:cNvGraphicFramePr>
          <p:nvPr>
            <p:extLst>
              <p:ext uri="{D42A27DB-BD31-4B8C-83A1-F6EECF244321}">
                <p14:modId xmlns:p14="http://schemas.microsoft.com/office/powerpoint/2010/main" val="4271154608"/>
              </p:ext>
            </p:extLst>
          </p:nvPr>
        </p:nvGraphicFramePr>
        <p:xfrm>
          <a:off x="7031482" y="3477268"/>
          <a:ext cx="4700183" cy="2560320"/>
        </p:xfrm>
        <a:graphic>
          <a:graphicData uri="http://schemas.openxmlformats.org/drawingml/2006/table">
            <a:tbl>
              <a:tblPr firstRow="1" firstCol="1" bandRow="1">
                <a:tableStyleId>{7DF18680-E054-41AD-8BC1-D1AEF772440D}</a:tableStyleId>
              </a:tblPr>
              <a:tblGrid>
                <a:gridCol w="1638362"/>
                <a:gridCol w="3061821"/>
              </a:tblGrid>
              <a:tr h="189035">
                <a:tc>
                  <a:txBody>
                    <a:bodyPr/>
                    <a:lstStyle/>
                    <a:p>
                      <a:pPr algn="ct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Datos</a:t>
                      </a:r>
                    </a:p>
                  </a:txBody>
                  <a:tcPr marL="68580" marR="68580" marT="0" marB="0" anchor="ctr"/>
                </a:tc>
                <a:tc>
                  <a:txBody>
                    <a:bodyPr/>
                    <a:lstStyle/>
                    <a:p>
                      <a:pPr algn="ct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Características</a:t>
                      </a:r>
                    </a:p>
                  </a:txBody>
                  <a:tcPr marL="68580" marR="68580" marT="0" marB="0" anchor="ctr"/>
                </a:tc>
              </a:tr>
              <a:tr h="348615">
                <a:tc>
                  <a:txBody>
                    <a:bodyPr/>
                    <a:lstStyle/>
                    <a:p>
                      <a:pPr algn="ct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Ubicación</a:t>
                      </a:r>
                    </a:p>
                  </a:txBody>
                  <a:tcPr marL="68580" marR="68580" marT="0" marB="0" anchor="ctr"/>
                </a:tc>
                <a:tc>
                  <a:txBody>
                    <a:bodyPr/>
                    <a:lstStyle/>
                    <a:p>
                      <a:pP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Av. Pichincha y Manabí</a:t>
                      </a:r>
                    </a:p>
                  </a:txBody>
                  <a:tcPr marL="68580" marR="68580" marT="0" marB="0" anchor="ctr"/>
                </a:tc>
              </a:tr>
              <a:tr h="353060">
                <a:tc>
                  <a:txBody>
                    <a:bodyPr/>
                    <a:lstStyle/>
                    <a:p>
                      <a:pPr algn="ctr">
                        <a:lnSpc>
                          <a:spcPct val="150000"/>
                        </a:lnSpc>
                        <a:spcAft>
                          <a:spcPts val="0"/>
                        </a:spcAft>
                      </a:pPr>
                      <a:r>
                        <a:rPr lang="es-EC" sz="160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Horario</a:t>
                      </a:r>
                    </a:p>
                  </a:txBody>
                  <a:tcPr marL="68580" marR="68580" marT="0" marB="0" anchor="ctr"/>
                </a:tc>
                <a:tc>
                  <a:txBody>
                    <a:bodyPr/>
                    <a:lstStyle/>
                    <a:p>
                      <a:pP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Lunes a domingo de 07:00 a 15:00</a:t>
                      </a:r>
                    </a:p>
                  </a:txBody>
                  <a:tcPr marL="68580" marR="68580" marT="0" marB="0" anchor="ctr"/>
                </a:tc>
              </a:tr>
              <a:tr h="915035">
                <a:tc>
                  <a:txBody>
                    <a:bodyPr/>
                    <a:lstStyle/>
                    <a:p>
                      <a:pPr algn="ct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Servicios</a:t>
                      </a:r>
                    </a:p>
                  </a:txBody>
                  <a:tcPr marL="68580" marR="68580" marT="0" marB="0" anchor="ctr"/>
                </a:tc>
                <a:tc>
                  <a:txBody>
                    <a:bodyPr/>
                    <a:lstStyle/>
                    <a:p>
                      <a:pP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Venta de productos alimenticios</a:t>
                      </a:r>
                    </a:p>
                    <a:p>
                      <a:pP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Venta de frutas y verduras</a:t>
                      </a:r>
                    </a:p>
                    <a:p>
                      <a:pPr>
                        <a:lnSpc>
                          <a:spcPct val="150000"/>
                        </a:lnSpc>
                        <a:spcAft>
                          <a:spcPts val="0"/>
                        </a:spcAft>
                      </a:pPr>
                      <a:r>
                        <a:rPr lang="es-EC"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Patio de comidas</a:t>
                      </a:r>
                    </a:p>
                  </a:txBody>
                  <a:tcPr marL="68580" marR="68580" marT="0" marB="0" anchor="ctr"/>
                </a:tc>
              </a:tr>
            </a:tbl>
          </a:graphicData>
        </a:graphic>
      </p:graphicFrame>
      <p:sp>
        <p:nvSpPr>
          <p:cNvPr id="2" name="Rectángulo 1"/>
          <p:cNvSpPr/>
          <p:nvPr/>
        </p:nvSpPr>
        <p:spPr>
          <a:xfrm>
            <a:off x="7420940" y="6070730"/>
            <a:ext cx="3921266" cy="369332"/>
          </a:xfrm>
          <a:prstGeom prst="rect">
            <a:avLst/>
          </a:prstGeom>
          <a:solidFill>
            <a:schemeClr val="bg1"/>
          </a:solidFill>
        </p:spPr>
        <p:txBody>
          <a:bodyPr wrap="none">
            <a:spAutoFit/>
          </a:bodyPr>
          <a:lstStyle/>
          <a:p>
            <a:pPr>
              <a:lnSpc>
                <a:spcPct val="150000"/>
              </a:lnSpc>
              <a:spcBef>
                <a:spcPts val="1200"/>
              </a:spcBef>
              <a:spcAft>
                <a:spcPts val="800"/>
              </a:spcAft>
            </a:pPr>
            <a:r>
              <a:rPr lang="es-EC" sz="1200" i="1" dirty="0">
                <a:latin typeface="Arial Unicode MS" panose="020B0604020202020204" pitchFamily="34" charset="-128"/>
                <a:ea typeface="Arial Unicode MS" panose="020B0604020202020204" pitchFamily="34" charset="-128"/>
                <a:cs typeface="Arial Unicode MS" panose="020B0604020202020204" pitchFamily="34" charset="-128"/>
              </a:rPr>
              <a:t>Nota. </a:t>
            </a:r>
            <a:r>
              <a:rPr lang="es-EC" sz="1200" dirty="0">
                <a:latin typeface="Arial Unicode MS" panose="020B0604020202020204" pitchFamily="34" charset="-128"/>
                <a:ea typeface="Arial Unicode MS" panose="020B0604020202020204" pitchFamily="34" charset="-128"/>
                <a:cs typeface="Arial Unicode MS" panose="020B0604020202020204" pitchFamily="34" charset="-128"/>
              </a:rPr>
              <a:t>Elaboración propia a partir de (</a:t>
            </a:r>
            <a:r>
              <a:rPr lang="es-EC" sz="1200" dirty="0" err="1">
                <a:latin typeface="Arial Unicode MS" panose="020B0604020202020204" pitchFamily="34" charset="-128"/>
                <a:ea typeface="Arial Unicode MS" panose="020B0604020202020204" pitchFamily="34" charset="-128"/>
                <a:cs typeface="Arial Unicode MS" panose="020B0604020202020204" pitchFamily="34" charset="-128"/>
              </a:rPr>
              <a:t>Visit</a:t>
            </a:r>
            <a:r>
              <a:rPr lang="es-EC" sz="1200" dirty="0">
                <a:latin typeface="Arial Unicode MS" panose="020B0604020202020204" pitchFamily="34" charset="-128"/>
                <a:ea typeface="Arial Unicode MS" panose="020B0604020202020204" pitchFamily="34" charset="-128"/>
                <a:cs typeface="Arial Unicode MS" panose="020B0604020202020204" pitchFamily="34" charset="-128"/>
              </a:rPr>
              <a:t> Quito, 2021).</a:t>
            </a:r>
            <a:endParaRPr lang="es-EC" sz="12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96463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Distintivo</Template>
  <TotalTime>1375</TotalTime>
  <Words>1265</Words>
  <Application>Microsoft Office PowerPoint</Application>
  <PresentationFormat>Panorámica</PresentationFormat>
  <Paragraphs>174</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 Unicode MS</vt:lpstr>
      <vt:lpstr>Arial</vt:lpstr>
      <vt:lpstr>Gill Sans MT</vt:lpstr>
      <vt:lpstr>Impact</vt:lpstr>
      <vt:lpstr>Wingdings</vt:lpstr>
      <vt:lpstr>Badge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94</cp:revision>
  <dcterms:created xsi:type="dcterms:W3CDTF">2022-02-24T00:25:20Z</dcterms:created>
  <dcterms:modified xsi:type="dcterms:W3CDTF">2022-03-02T23:04:13Z</dcterms:modified>
</cp:coreProperties>
</file>