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5" r:id="rId1"/>
  </p:sldMasterIdLst>
  <p:sldIdLst>
    <p:sldId id="256" r:id="rId2"/>
    <p:sldId id="306" r:id="rId3"/>
    <p:sldId id="310" r:id="rId4"/>
    <p:sldId id="311" r:id="rId5"/>
    <p:sldId id="312" r:id="rId6"/>
    <p:sldId id="314" r:id="rId7"/>
    <p:sldId id="313" r:id="rId8"/>
    <p:sldId id="315" r:id="rId9"/>
    <p:sldId id="303" r:id="rId10"/>
    <p:sldId id="258" r:id="rId11"/>
    <p:sldId id="316" r:id="rId12"/>
    <p:sldId id="262" r:id="rId13"/>
    <p:sldId id="318" r:id="rId14"/>
    <p:sldId id="266" r:id="rId15"/>
    <p:sldId id="317" r:id="rId16"/>
    <p:sldId id="291" r:id="rId17"/>
    <p:sldId id="292" r:id="rId18"/>
    <p:sldId id="300" r:id="rId19"/>
    <p:sldId id="301" r:id="rId20"/>
    <p:sldId id="271" r:id="rId21"/>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C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85" d="100"/>
          <a:sy n="85" d="100"/>
        </p:scale>
        <p:origin x="58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about:blank"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1" u="none" strike="noStrike" kern="1200" cap="none" spc="20" baseline="0">
                <a:solidFill>
                  <a:schemeClr val="tx1">
                    <a:lumMod val="50000"/>
                    <a:lumOff val="50000"/>
                  </a:schemeClr>
                </a:solidFill>
                <a:latin typeface="+mn-lt"/>
                <a:ea typeface="+mn-ea"/>
                <a:cs typeface="+mn-cs"/>
              </a:defRPr>
            </a:pPr>
            <a:r>
              <a:rPr lang="en-US" i="1"/>
              <a:t>CUMPLIMIENTO DE NORMA</a:t>
            </a:r>
          </a:p>
          <a:p>
            <a:pPr>
              <a:defRPr sz="1400" b="0" i="1" u="none" strike="noStrike" kern="1200" cap="none" spc="20" baseline="0">
                <a:solidFill>
                  <a:schemeClr val="tx1">
                    <a:lumMod val="50000"/>
                    <a:lumOff val="50000"/>
                  </a:schemeClr>
                </a:solidFill>
                <a:latin typeface="+mn-lt"/>
                <a:ea typeface="+mn-ea"/>
                <a:cs typeface="+mn-cs"/>
              </a:defRPr>
            </a:pPr>
            <a:r>
              <a:rPr lang="en-US" i="1"/>
              <a:t>ISO/</a:t>
            </a:r>
            <a:r>
              <a:rPr lang="en-US" i="1" baseline="0"/>
              <a:t>IEC 17025:2017</a:t>
            </a:r>
            <a:endParaRPr lang="en-US" i="1"/>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a:noFill/>
              </a:ln>
              <a:effectLst/>
              <a:sp3d/>
            </c:spPr>
            <c:extLst>
              <c:ext xmlns:c16="http://schemas.microsoft.com/office/drawing/2014/chart" uri="{C3380CC4-5D6E-409C-BE32-E72D297353CC}">
                <c16:uniqueId val="{00000001-5175-458D-B0FE-1AD25ED2D6BF}"/>
              </c:ext>
            </c:extLst>
          </c:dPt>
          <c:dPt>
            <c:idx val="1"/>
            <c:bubble3D val="0"/>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noFill/>
              </a:ln>
              <a:effectLst/>
              <a:sp3d/>
            </c:spPr>
            <c:extLst>
              <c:ext xmlns:c16="http://schemas.microsoft.com/office/drawing/2014/chart" uri="{C3380CC4-5D6E-409C-BE32-E72D297353CC}">
                <c16:uniqueId val="{00000003-5175-458D-B0FE-1AD25ED2D6BF}"/>
              </c:ext>
            </c:extLst>
          </c:dPt>
          <c:dPt>
            <c:idx val="2"/>
            <c:bubble3D val="0"/>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a:noFill/>
              </a:ln>
              <a:effectLst/>
              <a:sp3d/>
            </c:spPr>
            <c:extLst>
              <c:ext xmlns:c16="http://schemas.microsoft.com/office/drawing/2014/chart" uri="{C3380CC4-5D6E-409C-BE32-E72D297353CC}">
                <c16:uniqueId val="{00000005-5175-458D-B0FE-1AD25ED2D6BF}"/>
              </c:ext>
            </c:extLst>
          </c:dPt>
          <c:dLbls>
            <c:spPr>
              <a:noFill/>
              <a:ln>
                <a:noFill/>
              </a:ln>
              <a:effectLst/>
            </c:spPr>
            <c:txPr>
              <a:bodyPr rot="0" spcFirstLastPara="1" vertOverflow="ellipsis" vert="horz" wrap="square" lIns="38100" tIns="19050" rIns="38100" bIns="19050" anchor="ctr" anchorCtr="1">
                <a:spAutoFit/>
              </a:bodyPr>
              <a:lstStyle/>
              <a:p>
                <a:pPr>
                  <a:defRPr sz="1200" b="1" i="1" u="none" strike="noStrike" kern="1200" baseline="0">
                    <a:solidFill>
                      <a:schemeClr val="tx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Hoja1!$C$150:$C$152</c:f>
              <c:strCache>
                <c:ptCount val="3"/>
                <c:pt idx="0">
                  <c:v>CUMPLE</c:v>
                </c:pt>
                <c:pt idx="1">
                  <c:v>CUMPLE PARCIALMENTE </c:v>
                </c:pt>
                <c:pt idx="2">
                  <c:v>NO CUMPLE</c:v>
                </c:pt>
              </c:strCache>
            </c:strRef>
          </c:cat>
          <c:val>
            <c:numRef>
              <c:f>Hoja1!$D$150:$D$152</c:f>
              <c:numCache>
                <c:formatCode>0%</c:formatCode>
                <c:ptCount val="3"/>
                <c:pt idx="0">
                  <c:v>0.5494505494505495</c:v>
                </c:pt>
                <c:pt idx="1">
                  <c:v>0.2087912087912088</c:v>
                </c:pt>
                <c:pt idx="2">
                  <c:v>0.24175824175824176</c:v>
                </c:pt>
              </c:numCache>
            </c:numRef>
          </c:val>
          <c:extLst>
            <c:ext xmlns:c16="http://schemas.microsoft.com/office/drawing/2014/chart" uri="{C3380CC4-5D6E-409C-BE32-E72D297353CC}">
              <c16:uniqueId val="{00000006-5175-458D-B0FE-1AD25ED2D6BF}"/>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AAFE69-F37D-4C67-A3D0-9B45BC6BE29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s-EC"/>
        </a:p>
      </dgm:t>
    </dgm:pt>
    <dgm:pt modelId="{0A827CF4-6260-466E-87BE-F9F1967E546E}">
      <dgm:prSet phldrT="[Texto]" custT="1"/>
      <dgm:spPr/>
      <dgm:t>
        <a:bodyPr/>
        <a:lstStyle/>
        <a:p>
          <a:r>
            <a:rPr lang="es-ES" sz="2400" b="1" dirty="0">
              <a:effectLst/>
              <a:latin typeface="Rockwell" panose="02060603020205020403" pitchFamily="18" charset="0"/>
              <a:ea typeface="Calibri" panose="020F0502020204030204" pitchFamily="34" charset="0"/>
              <a:cs typeface="Calibri" panose="020F0502020204030204" pitchFamily="34" charset="0"/>
            </a:rPr>
            <a:t>CONSTRUCCIÓN</a:t>
          </a:r>
          <a:endParaRPr lang="es-EC" sz="2400" b="1" dirty="0"/>
        </a:p>
      </dgm:t>
    </dgm:pt>
    <dgm:pt modelId="{D86958D7-FD23-49E1-B3D8-CE58AD5C211D}" type="parTrans" cxnId="{CC487FC1-2AAD-43DD-BBAE-36B014DEF081}">
      <dgm:prSet/>
      <dgm:spPr/>
      <dgm:t>
        <a:bodyPr/>
        <a:lstStyle/>
        <a:p>
          <a:endParaRPr lang="es-EC" sz="1400"/>
        </a:p>
      </dgm:t>
    </dgm:pt>
    <dgm:pt modelId="{AB58959C-2DD0-4F2D-9C1A-0B6396A671C0}" type="sibTrans" cxnId="{CC487FC1-2AAD-43DD-BBAE-36B014DEF081}">
      <dgm:prSet/>
      <dgm:spPr/>
      <dgm:t>
        <a:bodyPr/>
        <a:lstStyle/>
        <a:p>
          <a:endParaRPr lang="es-EC" sz="1400"/>
        </a:p>
      </dgm:t>
    </dgm:pt>
    <dgm:pt modelId="{EB0FABDD-351C-4BDC-9345-48618FABF4A0}">
      <dgm:prSet phldrT="[Texto]" custT="1"/>
      <dgm:spPr/>
      <dgm:t>
        <a:bodyPr/>
        <a:lstStyle/>
        <a:p>
          <a:r>
            <a:rPr lang="es-EC" sz="2400" b="1" dirty="0"/>
            <a:t>OPERACIÓN ACTUAL</a:t>
          </a:r>
        </a:p>
      </dgm:t>
    </dgm:pt>
    <dgm:pt modelId="{4804E3BE-C8E3-4F50-B827-97C42DAA8A0C}" type="parTrans" cxnId="{80DB3BE7-6489-45A4-AFAE-C58289E66686}">
      <dgm:prSet/>
      <dgm:spPr/>
      <dgm:t>
        <a:bodyPr/>
        <a:lstStyle/>
        <a:p>
          <a:endParaRPr lang="es-EC" sz="1400"/>
        </a:p>
      </dgm:t>
    </dgm:pt>
    <dgm:pt modelId="{FF8AA488-9721-4BCF-AD9B-8BFC6E49AB9D}" type="sibTrans" cxnId="{80DB3BE7-6489-45A4-AFAE-C58289E66686}">
      <dgm:prSet/>
      <dgm:spPr/>
      <dgm:t>
        <a:bodyPr/>
        <a:lstStyle/>
        <a:p>
          <a:endParaRPr lang="es-EC" sz="1400"/>
        </a:p>
      </dgm:t>
    </dgm:pt>
    <dgm:pt modelId="{7CC9B68F-5386-4E0F-B5D0-8440550AA1D7}">
      <dgm:prSet phldrT="[Texto]" custT="1"/>
      <dgm:spPr/>
      <dgm:t>
        <a:bodyPr/>
        <a:lstStyle/>
        <a:p>
          <a:r>
            <a:rPr lang="es-EC" sz="1800" dirty="0"/>
            <a:t>2200 sacos de 50 Kg/hora, empresa moderna con procesos controlados.</a:t>
          </a:r>
        </a:p>
      </dgm:t>
    </dgm:pt>
    <dgm:pt modelId="{4B585FC5-9B7A-4A51-AC1A-0D02BA5ECCE4}" type="parTrans" cxnId="{FEF985C9-7CED-4362-8E99-8C7C6F14FDEE}">
      <dgm:prSet/>
      <dgm:spPr/>
      <dgm:t>
        <a:bodyPr/>
        <a:lstStyle/>
        <a:p>
          <a:endParaRPr lang="es-EC" sz="1400"/>
        </a:p>
      </dgm:t>
    </dgm:pt>
    <dgm:pt modelId="{6BEACB74-E590-4534-939B-1A0B4E62A790}" type="sibTrans" cxnId="{FEF985C9-7CED-4362-8E99-8C7C6F14FDEE}">
      <dgm:prSet/>
      <dgm:spPr/>
      <dgm:t>
        <a:bodyPr/>
        <a:lstStyle/>
        <a:p>
          <a:endParaRPr lang="es-EC" sz="1400"/>
        </a:p>
      </dgm:t>
    </dgm:pt>
    <dgm:pt modelId="{4C09D9B7-0555-438E-9EE2-9BDF80F7A729}">
      <dgm:prSet phldrT="[Texto]" custT="1"/>
      <dgm:spPr/>
      <dgm:t>
        <a:bodyPr/>
        <a:lstStyle/>
        <a:p>
          <a:r>
            <a:rPr lang="es-ES" sz="1800" dirty="0">
              <a:effectLst/>
              <a:latin typeface="Rockwell" panose="02060603020205020403" pitchFamily="18" charset="0"/>
              <a:ea typeface="Calibri" panose="020F0502020204030204" pitchFamily="34" charset="0"/>
              <a:cs typeface="Calibri" panose="020F0502020204030204" pitchFamily="34" charset="0"/>
            </a:rPr>
            <a:t>Desde 1962 se inició la construcción de las instalaciones de la planta cementera y en el año de 1965 se da por finalizada completamente la instalación de la misma. </a:t>
          </a:r>
          <a:endParaRPr lang="es-EC" sz="1800" dirty="0"/>
        </a:p>
      </dgm:t>
    </dgm:pt>
    <dgm:pt modelId="{34E42237-7AC4-4425-A0A6-067473E9B52E}" type="parTrans" cxnId="{BB1C3720-753A-464F-8D8D-3EDCF4E8B3B7}">
      <dgm:prSet/>
      <dgm:spPr/>
      <dgm:t>
        <a:bodyPr/>
        <a:lstStyle/>
        <a:p>
          <a:endParaRPr lang="es-EC" sz="1400"/>
        </a:p>
      </dgm:t>
    </dgm:pt>
    <dgm:pt modelId="{841DF884-326F-4038-BC6E-572CCF7B5566}" type="sibTrans" cxnId="{BB1C3720-753A-464F-8D8D-3EDCF4E8B3B7}">
      <dgm:prSet/>
      <dgm:spPr/>
      <dgm:t>
        <a:bodyPr/>
        <a:lstStyle/>
        <a:p>
          <a:endParaRPr lang="es-EC" sz="1400"/>
        </a:p>
      </dgm:t>
    </dgm:pt>
    <dgm:pt modelId="{BDC356DD-E7E1-4556-8531-1E67CE8996DF}">
      <dgm:prSet phldrT="[Texto]" custT="1"/>
      <dgm:spPr/>
      <dgm:t>
        <a:bodyPr/>
        <a:lstStyle/>
        <a:p>
          <a:r>
            <a:rPr lang="es-ES" sz="1800" dirty="0">
              <a:effectLst/>
              <a:latin typeface="Rockwell" panose="02060603020205020403" pitchFamily="18" charset="0"/>
              <a:ea typeface="Calibri" panose="020F0502020204030204" pitchFamily="34" charset="0"/>
              <a:cs typeface="Calibri" panose="020F0502020204030204" pitchFamily="34" charset="0"/>
            </a:rPr>
            <a:t>La planta se inauguró oficialmente en el año de 1966, usando para la producción de cemento la tecnología de reproceso por vía húmeda con una capacidad nominal de 250 toneladas métricas por día de Clinker (Materia Prima rica en porcentaje de Calcio elevado) para el cemento.</a:t>
          </a:r>
          <a:endParaRPr lang="es-EC" sz="1800" dirty="0"/>
        </a:p>
      </dgm:t>
    </dgm:pt>
    <dgm:pt modelId="{50F1D409-5AC7-4107-8D6D-E4722AFD5C47}" type="parTrans" cxnId="{01981B9C-1A3E-4821-8176-F14C12BB6140}">
      <dgm:prSet/>
      <dgm:spPr/>
      <dgm:t>
        <a:bodyPr/>
        <a:lstStyle/>
        <a:p>
          <a:endParaRPr lang="es-EC" sz="1400"/>
        </a:p>
      </dgm:t>
    </dgm:pt>
    <dgm:pt modelId="{557CF9B7-73FA-425D-B683-3AAFD8A31EAD}" type="sibTrans" cxnId="{01981B9C-1A3E-4821-8176-F14C12BB6140}">
      <dgm:prSet/>
      <dgm:spPr/>
      <dgm:t>
        <a:bodyPr/>
        <a:lstStyle/>
        <a:p>
          <a:endParaRPr lang="es-EC" sz="1400"/>
        </a:p>
      </dgm:t>
    </dgm:pt>
    <dgm:pt modelId="{AD3E8149-DEA6-41ED-9392-186AEA26EEDC}">
      <dgm:prSet phldrT="[Texto]" custT="1"/>
      <dgm:spPr/>
      <dgm:t>
        <a:bodyPr/>
        <a:lstStyle/>
        <a:p>
          <a:r>
            <a:rPr lang="es-ES" sz="2400" b="1" dirty="0">
              <a:effectLst/>
              <a:latin typeface="Rockwell" panose="02060603020205020403" pitchFamily="18" charset="0"/>
              <a:ea typeface="Calibri" panose="020F0502020204030204" pitchFamily="34" charset="0"/>
              <a:cs typeface="Calibri" panose="020F0502020204030204" pitchFamily="34" charset="0"/>
            </a:rPr>
            <a:t>INICIO OPERACIÓN</a:t>
          </a:r>
          <a:endParaRPr lang="es-EC" sz="2400" b="1" dirty="0"/>
        </a:p>
      </dgm:t>
    </dgm:pt>
    <dgm:pt modelId="{636B694E-803C-4C9C-8CC6-C947F4E3004E}" type="parTrans" cxnId="{5CF7604A-7C95-4F83-A4DD-660EAA886FFE}">
      <dgm:prSet/>
      <dgm:spPr/>
      <dgm:t>
        <a:bodyPr/>
        <a:lstStyle/>
        <a:p>
          <a:endParaRPr lang="es-EC" sz="1400"/>
        </a:p>
      </dgm:t>
    </dgm:pt>
    <dgm:pt modelId="{74FBFEEA-24C7-43FA-89C0-ECED2675EE17}" type="sibTrans" cxnId="{5CF7604A-7C95-4F83-A4DD-660EAA886FFE}">
      <dgm:prSet/>
      <dgm:spPr/>
      <dgm:t>
        <a:bodyPr/>
        <a:lstStyle/>
        <a:p>
          <a:endParaRPr lang="es-EC" sz="1400"/>
        </a:p>
      </dgm:t>
    </dgm:pt>
    <dgm:pt modelId="{D48F143F-7AE8-4F64-BA8B-7547A15F6748}" type="pres">
      <dgm:prSet presAssocID="{9EAAFE69-F37D-4C67-A3D0-9B45BC6BE29E}" presName="linear" presStyleCnt="0">
        <dgm:presLayoutVars>
          <dgm:animLvl val="lvl"/>
          <dgm:resizeHandles val="exact"/>
        </dgm:presLayoutVars>
      </dgm:prSet>
      <dgm:spPr/>
    </dgm:pt>
    <dgm:pt modelId="{7732ADBE-82FC-4B59-8039-3FF162F3E255}" type="pres">
      <dgm:prSet presAssocID="{0A827CF4-6260-466E-87BE-F9F1967E546E}" presName="parentText" presStyleLbl="node1" presStyleIdx="0" presStyleCnt="3" custLinFactNeighborX="-3781" custLinFactNeighborY="-19441">
        <dgm:presLayoutVars>
          <dgm:chMax val="0"/>
          <dgm:bulletEnabled val="1"/>
        </dgm:presLayoutVars>
      </dgm:prSet>
      <dgm:spPr/>
    </dgm:pt>
    <dgm:pt modelId="{E3FC8897-2D2B-426A-9B55-B918D2863F17}" type="pres">
      <dgm:prSet presAssocID="{0A827CF4-6260-466E-87BE-F9F1967E546E}" presName="childText" presStyleLbl="revTx" presStyleIdx="0" presStyleCnt="3">
        <dgm:presLayoutVars>
          <dgm:bulletEnabled val="1"/>
        </dgm:presLayoutVars>
      </dgm:prSet>
      <dgm:spPr/>
    </dgm:pt>
    <dgm:pt modelId="{D8A0D6C0-D906-4764-98D4-13170559133C}" type="pres">
      <dgm:prSet presAssocID="{AD3E8149-DEA6-41ED-9392-186AEA26EEDC}" presName="parentText" presStyleLbl="node1" presStyleIdx="1" presStyleCnt="3">
        <dgm:presLayoutVars>
          <dgm:chMax val="0"/>
          <dgm:bulletEnabled val="1"/>
        </dgm:presLayoutVars>
      </dgm:prSet>
      <dgm:spPr/>
    </dgm:pt>
    <dgm:pt modelId="{257F269C-376E-4251-B3C8-B1BE18CA9366}" type="pres">
      <dgm:prSet presAssocID="{AD3E8149-DEA6-41ED-9392-186AEA26EEDC}" presName="childText" presStyleLbl="revTx" presStyleIdx="1" presStyleCnt="3">
        <dgm:presLayoutVars>
          <dgm:bulletEnabled val="1"/>
        </dgm:presLayoutVars>
      </dgm:prSet>
      <dgm:spPr/>
    </dgm:pt>
    <dgm:pt modelId="{949B4F87-585A-4F1B-8EAC-BA0024059C22}" type="pres">
      <dgm:prSet presAssocID="{EB0FABDD-351C-4BDC-9345-48618FABF4A0}" presName="parentText" presStyleLbl="node1" presStyleIdx="2" presStyleCnt="3">
        <dgm:presLayoutVars>
          <dgm:chMax val="0"/>
          <dgm:bulletEnabled val="1"/>
        </dgm:presLayoutVars>
      </dgm:prSet>
      <dgm:spPr/>
    </dgm:pt>
    <dgm:pt modelId="{9D88A9ED-7047-4464-8C87-C2CF754A9689}" type="pres">
      <dgm:prSet presAssocID="{EB0FABDD-351C-4BDC-9345-48618FABF4A0}" presName="childText" presStyleLbl="revTx" presStyleIdx="2" presStyleCnt="3">
        <dgm:presLayoutVars>
          <dgm:bulletEnabled val="1"/>
        </dgm:presLayoutVars>
      </dgm:prSet>
      <dgm:spPr/>
    </dgm:pt>
  </dgm:ptLst>
  <dgm:cxnLst>
    <dgm:cxn modelId="{1431E506-115D-4A17-8444-9E6079543B14}" type="presOf" srcId="{7CC9B68F-5386-4E0F-B5D0-8440550AA1D7}" destId="{9D88A9ED-7047-4464-8C87-C2CF754A9689}" srcOrd="0" destOrd="0" presId="urn:microsoft.com/office/officeart/2005/8/layout/vList2"/>
    <dgm:cxn modelId="{22633007-CDEC-4D4C-9117-25876CAAB1B4}" type="presOf" srcId="{BDC356DD-E7E1-4556-8531-1E67CE8996DF}" destId="{257F269C-376E-4251-B3C8-B1BE18CA9366}" srcOrd="0" destOrd="0" presId="urn:microsoft.com/office/officeart/2005/8/layout/vList2"/>
    <dgm:cxn modelId="{28052815-9631-4950-86D0-681D5ACF4A48}" type="presOf" srcId="{AD3E8149-DEA6-41ED-9392-186AEA26EEDC}" destId="{D8A0D6C0-D906-4764-98D4-13170559133C}" srcOrd="0" destOrd="0" presId="urn:microsoft.com/office/officeart/2005/8/layout/vList2"/>
    <dgm:cxn modelId="{BB1C3720-753A-464F-8D8D-3EDCF4E8B3B7}" srcId="{0A827CF4-6260-466E-87BE-F9F1967E546E}" destId="{4C09D9B7-0555-438E-9EE2-9BDF80F7A729}" srcOrd="0" destOrd="0" parTransId="{34E42237-7AC4-4425-A0A6-067473E9B52E}" sibTransId="{841DF884-326F-4038-BC6E-572CCF7B5566}"/>
    <dgm:cxn modelId="{5CF7604A-7C95-4F83-A4DD-660EAA886FFE}" srcId="{9EAAFE69-F37D-4C67-A3D0-9B45BC6BE29E}" destId="{AD3E8149-DEA6-41ED-9392-186AEA26EEDC}" srcOrd="1" destOrd="0" parTransId="{636B694E-803C-4C9C-8CC6-C947F4E3004E}" sibTransId="{74FBFEEA-24C7-43FA-89C0-ECED2675EE17}"/>
    <dgm:cxn modelId="{5BEB9A58-6158-4383-A0E4-FD1E1CEF1975}" type="presOf" srcId="{EB0FABDD-351C-4BDC-9345-48618FABF4A0}" destId="{949B4F87-585A-4F1B-8EAC-BA0024059C22}" srcOrd="0" destOrd="0" presId="urn:microsoft.com/office/officeart/2005/8/layout/vList2"/>
    <dgm:cxn modelId="{15E56385-0B87-45A7-B946-2BAD9F74349B}" type="presOf" srcId="{9EAAFE69-F37D-4C67-A3D0-9B45BC6BE29E}" destId="{D48F143F-7AE8-4F64-BA8B-7547A15F6748}" srcOrd="0" destOrd="0" presId="urn:microsoft.com/office/officeart/2005/8/layout/vList2"/>
    <dgm:cxn modelId="{01981B9C-1A3E-4821-8176-F14C12BB6140}" srcId="{AD3E8149-DEA6-41ED-9392-186AEA26EEDC}" destId="{BDC356DD-E7E1-4556-8531-1E67CE8996DF}" srcOrd="0" destOrd="0" parTransId="{50F1D409-5AC7-4107-8D6D-E4722AFD5C47}" sibTransId="{557CF9B7-73FA-425D-B683-3AAFD8A31EAD}"/>
    <dgm:cxn modelId="{CC487FC1-2AAD-43DD-BBAE-36B014DEF081}" srcId="{9EAAFE69-F37D-4C67-A3D0-9B45BC6BE29E}" destId="{0A827CF4-6260-466E-87BE-F9F1967E546E}" srcOrd="0" destOrd="0" parTransId="{D86958D7-FD23-49E1-B3D8-CE58AD5C211D}" sibTransId="{AB58959C-2DD0-4F2D-9C1A-0B6396A671C0}"/>
    <dgm:cxn modelId="{FEF985C9-7CED-4362-8E99-8C7C6F14FDEE}" srcId="{EB0FABDD-351C-4BDC-9345-48618FABF4A0}" destId="{7CC9B68F-5386-4E0F-B5D0-8440550AA1D7}" srcOrd="0" destOrd="0" parTransId="{4B585FC5-9B7A-4A51-AC1A-0D02BA5ECCE4}" sibTransId="{6BEACB74-E590-4534-939B-1A0B4E62A790}"/>
    <dgm:cxn modelId="{2508CDDE-12B5-4DF1-9BA3-964704F56C05}" type="presOf" srcId="{0A827CF4-6260-466E-87BE-F9F1967E546E}" destId="{7732ADBE-82FC-4B59-8039-3FF162F3E255}" srcOrd="0" destOrd="0" presId="urn:microsoft.com/office/officeart/2005/8/layout/vList2"/>
    <dgm:cxn modelId="{80DB3BE7-6489-45A4-AFAE-C58289E66686}" srcId="{9EAAFE69-F37D-4C67-A3D0-9B45BC6BE29E}" destId="{EB0FABDD-351C-4BDC-9345-48618FABF4A0}" srcOrd="2" destOrd="0" parTransId="{4804E3BE-C8E3-4F50-B827-97C42DAA8A0C}" sibTransId="{FF8AA488-9721-4BCF-AD9B-8BFC6E49AB9D}"/>
    <dgm:cxn modelId="{093FDAF6-7CED-46DE-BAAF-A1172192B332}" type="presOf" srcId="{4C09D9B7-0555-438E-9EE2-9BDF80F7A729}" destId="{E3FC8897-2D2B-426A-9B55-B918D2863F17}" srcOrd="0" destOrd="0" presId="urn:microsoft.com/office/officeart/2005/8/layout/vList2"/>
    <dgm:cxn modelId="{172B8A7C-60A2-4369-AE67-CCCBB3329AE7}" type="presParOf" srcId="{D48F143F-7AE8-4F64-BA8B-7547A15F6748}" destId="{7732ADBE-82FC-4B59-8039-3FF162F3E255}" srcOrd="0" destOrd="0" presId="urn:microsoft.com/office/officeart/2005/8/layout/vList2"/>
    <dgm:cxn modelId="{E2891D5C-4C93-467E-8F60-979715C65D4D}" type="presParOf" srcId="{D48F143F-7AE8-4F64-BA8B-7547A15F6748}" destId="{E3FC8897-2D2B-426A-9B55-B918D2863F17}" srcOrd="1" destOrd="0" presId="urn:microsoft.com/office/officeart/2005/8/layout/vList2"/>
    <dgm:cxn modelId="{5CD422D4-330D-463A-B791-2FA3D0797A56}" type="presParOf" srcId="{D48F143F-7AE8-4F64-BA8B-7547A15F6748}" destId="{D8A0D6C0-D906-4764-98D4-13170559133C}" srcOrd="2" destOrd="0" presId="urn:microsoft.com/office/officeart/2005/8/layout/vList2"/>
    <dgm:cxn modelId="{B75AB541-253B-4774-9F93-F45DC5AA9AB4}" type="presParOf" srcId="{D48F143F-7AE8-4F64-BA8B-7547A15F6748}" destId="{257F269C-376E-4251-B3C8-B1BE18CA9366}" srcOrd="3" destOrd="0" presId="urn:microsoft.com/office/officeart/2005/8/layout/vList2"/>
    <dgm:cxn modelId="{1BEDC15B-0FDD-46C9-B490-03BE75FA50E8}" type="presParOf" srcId="{D48F143F-7AE8-4F64-BA8B-7547A15F6748}" destId="{949B4F87-585A-4F1B-8EAC-BA0024059C22}" srcOrd="4" destOrd="0" presId="urn:microsoft.com/office/officeart/2005/8/layout/vList2"/>
    <dgm:cxn modelId="{2294DE1E-3C0C-4776-B227-C183F6C9C54C}" type="presParOf" srcId="{D48F143F-7AE8-4F64-BA8B-7547A15F6748}" destId="{9D88A9ED-7047-4464-8C87-C2CF754A968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81DDA5-7B7F-4745-A99B-2E3A2FC14747}" type="doc">
      <dgm:prSet loTypeId="urn:microsoft.com/office/officeart/2005/8/layout/hList1" loCatId="list" qsTypeId="urn:microsoft.com/office/officeart/2005/8/quickstyle/simple3" qsCatId="simple" csTypeId="urn:microsoft.com/office/officeart/2005/8/colors/accent1_2" csCatId="accent1" phldr="1"/>
      <dgm:spPr/>
      <dgm:t>
        <a:bodyPr/>
        <a:lstStyle/>
        <a:p>
          <a:endParaRPr lang="es-EC"/>
        </a:p>
      </dgm:t>
    </dgm:pt>
    <dgm:pt modelId="{694F543E-E378-42D0-AA3F-DE641D256A41}">
      <dgm:prSet phldrT="[Texto]" custT="1"/>
      <dgm:spPr/>
      <dgm:t>
        <a:bodyPr/>
        <a:lstStyle/>
        <a:p>
          <a:r>
            <a:rPr lang="es-ES" sz="1800" b="1" i="1" dirty="0"/>
            <a:t>OPORTUNIDADES</a:t>
          </a:r>
          <a:endParaRPr lang="es-EC" sz="1800" b="1" dirty="0"/>
        </a:p>
      </dgm:t>
    </dgm:pt>
    <dgm:pt modelId="{6B062D90-169D-4E2F-AF69-1762B4B92641}" type="parTrans" cxnId="{7DEAEA5D-B5DF-41C5-B74A-06A62F3CF322}">
      <dgm:prSet/>
      <dgm:spPr/>
      <dgm:t>
        <a:bodyPr/>
        <a:lstStyle/>
        <a:p>
          <a:endParaRPr lang="es-EC"/>
        </a:p>
      </dgm:t>
    </dgm:pt>
    <dgm:pt modelId="{9DC89F52-3601-4287-AA0E-AA0114FAFB36}" type="sibTrans" cxnId="{7DEAEA5D-B5DF-41C5-B74A-06A62F3CF322}">
      <dgm:prSet/>
      <dgm:spPr/>
      <dgm:t>
        <a:bodyPr/>
        <a:lstStyle/>
        <a:p>
          <a:endParaRPr lang="es-EC"/>
        </a:p>
      </dgm:t>
    </dgm:pt>
    <dgm:pt modelId="{EE3189ED-6076-4CDE-81CE-975BBE26AA4D}">
      <dgm:prSet/>
      <dgm:spPr/>
      <dgm:t>
        <a:bodyPr/>
        <a:lstStyle/>
        <a:p>
          <a:pPr>
            <a:buFont typeface="Symbol" panose="05050102010706020507" pitchFamily="18" charset="2"/>
            <a:buChar char=""/>
          </a:pPr>
          <a:r>
            <a:rPr lang="es-EC" b="1" u="none" dirty="0"/>
            <a:t>Incremento de los ingresos al aprovechar el crecimiento de la demanda de servicios,</a:t>
          </a:r>
          <a:r>
            <a:rPr lang="es-EC" u="none" dirty="0"/>
            <a:t> en la actualidad ha crecido el mercado de la construcción a nivel nacional; por tanto, la producción de cemento debe aumentar de manera exponencial para cubrir esta necesidad.</a:t>
          </a:r>
          <a:endParaRPr lang="en-US" u="none" dirty="0"/>
        </a:p>
      </dgm:t>
    </dgm:pt>
    <dgm:pt modelId="{210209F0-BA2E-4B82-9256-A1B432BED934}" type="parTrans" cxnId="{C92FA095-4FFC-4EAA-B7A7-E6EA73DA5465}">
      <dgm:prSet/>
      <dgm:spPr/>
      <dgm:t>
        <a:bodyPr/>
        <a:lstStyle/>
        <a:p>
          <a:endParaRPr lang="es-EC"/>
        </a:p>
      </dgm:t>
    </dgm:pt>
    <dgm:pt modelId="{E25A6759-4ABD-45AC-A966-3ECE8493BB77}" type="sibTrans" cxnId="{C92FA095-4FFC-4EAA-B7A7-E6EA73DA5465}">
      <dgm:prSet/>
      <dgm:spPr/>
      <dgm:t>
        <a:bodyPr/>
        <a:lstStyle/>
        <a:p>
          <a:endParaRPr lang="es-EC"/>
        </a:p>
      </dgm:t>
    </dgm:pt>
    <dgm:pt modelId="{DFB492DA-71D0-4F3C-9DB2-EBA19E3332D1}">
      <dgm:prSet/>
      <dgm:spPr/>
      <dgm:t>
        <a:bodyPr/>
        <a:lstStyle/>
        <a:p>
          <a:pPr>
            <a:buFont typeface="Symbol" panose="05050102010706020507" pitchFamily="18" charset="2"/>
            <a:buChar char=""/>
          </a:pPr>
          <a:r>
            <a:rPr lang="es-EC" b="1" u="none" dirty="0"/>
            <a:t>Incremento de los ingresos y satisfacción de los clientes </a:t>
          </a:r>
          <a:r>
            <a:rPr lang="es-EC" u="none" dirty="0"/>
            <a:t>a través de un Plan de fidelización para clientes, se puede generar de manera continua promociones y facilidad de compra con la finalidad de mantener activo el mercado.</a:t>
          </a:r>
          <a:endParaRPr lang="en-US" u="none" dirty="0"/>
        </a:p>
      </dgm:t>
    </dgm:pt>
    <dgm:pt modelId="{7E6EA2F2-3461-49B9-8078-DB1AF632F787}" type="parTrans" cxnId="{36FE8F25-2671-4CB9-AD95-E7405943C87B}">
      <dgm:prSet/>
      <dgm:spPr/>
      <dgm:t>
        <a:bodyPr/>
        <a:lstStyle/>
        <a:p>
          <a:endParaRPr lang="es-EC"/>
        </a:p>
      </dgm:t>
    </dgm:pt>
    <dgm:pt modelId="{C595A9A5-6C2F-4BE4-8306-1262A0C6FFCD}" type="sibTrans" cxnId="{36FE8F25-2671-4CB9-AD95-E7405943C87B}">
      <dgm:prSet/>
      <dgm:spPr/>
      <dgm:t>
        <a:bodyPr/>
        <a:lstStyle/>
        <a:p>
          <a:endParaRPr lang="es-EC"/>
        </a:p>
      </dgm:t>
    </dgm:pt>
    <dgm:pt modelId="{E59DFDCC-3FEC-4531-B0EA-2E72B2588746}">
      <dgm:prSet/>
      <dgm:spPr/>
      <dgm:t>
        <a:bodyPr/>
        <a:lstStyle/>
        <a:p>
          <a:pPr>
            <a:buFont typeface="Symbol" panose="05050102010706020507" pitchFamily="18" charset="2"/>
            <a:buChar char=""/>
          </a:pPr>
          <a:r>
            <a:rPr lang="es-EC" u="none" dirty="0"/>
            <a:t>Incremento de los ingresos a través de </a:t>
          </a:r>
          <a:r>
            <a:rPr lang="es-EC" b="1" u="none" dirty="0"/>
            <a:t>nuevos clientes aprovechando las redes sociales</a:t>
          </a:r>
          <a:r>
            <a:rPr lang="es-EC" u="none" dirty="0"/>
            <a:t>, esta nueva era tecnológica ha permitido que la información llegue de varias maneras al usuario final.</a:t>
          </a:r>
          <a:endParaRPr lang="en-US" u="none" dirty="0"/>
        </a:p>
      </dgm:t>
    </dgm:pt>
    <dgm:pt modelId="{2DCD5C5E-A160-4062-B351-31BDA07F0780}" type="parTrans" cxnId="{A6599BE1-1A4A-4E9E-BE0C-48C13AAD4D88}">
      <dgm:prSet/>
      <dgm:spPr/>
      <dgm:t>
        <a:bodyPr/>
        <a:lstStyle/>
        <a:p>
          <a:endParaRPr lang="es-EC"/>
        </a:p>
      </dgm:t>
    </dgm:pt>
    <dgm:pt modelId="{D728BE3D-E229-45CB-9983-20437169A042}" type="sibTrans" cxnId="{A6599BE1-1A4A-4E9E-BE0C-48C13AAD4D88}">
      <dgm:prSet/>
      <dgm:spPr/>
      <dgm:t>
        <a:bodyPr/>
        <a:lstStyle/>
        <a:p>
          <a:endParaRPr lang="es-EC"/>
        </a:p>
      </dgm:t>
    </dgm:pt>
    <dgm:pt modelId="{E84A2BDE-237B-4E53-BE71-D7B3763B0E16}">
      <dgm:prSet custT="1"/>
      <dgm:spPr/>
      <dgm:t>
        <a:bodyPr/>
        <a:lstStyle/>
        <a:p>
          <a:r>
            <a:rPr lang="es-ES" sz="1800" b="1" i="1" dirty="0"/>
            <a:t>AMENAZAS</a:t>
          </a:r>
          <a:endParaRPr lang="en-US" sz="1800" b="1" i="1" dirty="0"/>
        </a:p>
      </dgm:t>
    </dgm:pt>
    <dgm:pt modelId="{F515DCB9-86F3-4F92-8C43-07BD9B24C8AC}" type="parTrans" cxnId="{B7303636-25E4-493D-84A7-70C77B290FE5}">
      <dgm:prSet/>
      <dgm:spPr/>
      <dgm:t>
        <a:bodyPr/>
        <a:lstStyle/>
        <a:p>
          <a:endParaRPr lang="es-EC"/>
        </a:p>
      </dgm:t>
    </dgm:pt>
    <dgm:pt modelId="{73EB4A8B-E10E-4910-8679-8C786BC1B1D1}" type="sibTrans" cxnId="{B7303636-25E4-493D-84A7-70C77B290FE5}">
      <dgm:prSet/>
      <dgm:spPr/>
      <dgm:t>
        <a:bodyPr/>
        <a:lstStyle/>
        <a:p>
          <a:endParaRPr lang="es-EC"/>
        </a:p>
      </dgm:t>
    </dgm:pt>
    <dgm:pt modelId="{09B76317-27FD-4345-9816-7783298AF1B3}">
      <dgm:prSet/>
      <dgm:spPr/>
      <dgm:t>
        <a:bodyPr/>
        <a:lstStyle/>
        <a:p>
          <a:pPr>
            <a:buFont typeface="Symbol" panose="05050102010706020507" pitchFamily="18" charset="2"/>
            <a:buChar char=""/>
          </a:pPr>
          <a:r>
            <a:rPr lang="es-EC" b="1" u="none" dirty="0"/>
            <a:t>Incremento de los costos y gastos por constantes Regulaciones ambientales y normativas, </a:t>
          </a:r>
          <a:r>
            <a:rPr lang="es-EC" u="none" dirty="0"/>
            <a:t>constantemente la normativa es modificada, lo cual genera gastos constantes a la organización para cumplir con las exigencias solicitadas por los organismos de control, esto se traduce en costos que deben ser transferidos al usuario final.</a:t>
          </a:r>
          <a:endParaRPr lang="en-US" u="none" dirty="0"/>
        </a:p>
      </dgm:t>
    </dgm:pt>
    <dgm:pt modelId="{3A288099-55EF-45FF-B3AA-EECE14EA1E32}" type="parTrans" cxnId="{77F4B8B2-ACAA-43F5-9FA0-AC42CE855229}">
      <dgm:prSet/>
      <dgm:spPr/>
      <dgm:t>
        <a:bodyPr/>
        <a:lstStyle/>
        <a:p>
          <a:endParaRPr lang="es-EC"/>
        </a:p>
      </dgm:t>
    </dgm:pt>
    <dgm:pt modelId="{6EE2284F-9CFB-4907-9F25-3EA7C9E0DFA3}" type="sibTrans" cxnId="{77F4B8B2-ACAA-43F5-9FA0-AC42CE855229}">
      <dgm:prSet/>
      <dgm:spPr/>
      <dgm:t>
        <a:bodyPr/>
        <a:lstStyle/>
        <a:p>
          <a:endParaRPr lang="es-EC"/>
        </a:p>
      </dgm:t>
    </dgm:pt>
    <dgm:pt modelId="{BE137D5F-6E23-4575-8776-A635A560E98B}">
      <dgm:prSet/>
      <dgm:spPr/>
      <dgm:t>
        <a:bodyPr/>
        <a:lstStyle/>
        <a:p>
          <a:pPr>
            <a:buFont typeface="Symbol" panose="05050102010706020507" pitchFamily="18" charset="2"/>
            <a:buChar char=""/>
          </a:pPr>
          <a:r>
            <a:rPr lang="es-EC" u="none" dirty="0"/>
            <a:t>Incremento de los costos e insatisfacción de los clientes por los procesos logísticos, los costos y demoras en los procesos logísticos necesarios para la adquisición de equipos e insumos para la producción del cemento generan costos adicionales y demoras en el proceso de producción. </a:t>
          </a:r>
          <a:endParaRPr lang="en-US" u="none" dirty="0"/>
        </a:p>
      </dgm:t>
    </dgm:pt>
    <dgm:pt modelId="{EC6DC3E7-93C2-421D-8517-20237328876C}" type="parTrans" cxnId="{2BEA43F1-A27E-491C-A65B-A3BA0C323093}">
      <dgm:prSet/>
      <dgm:spPr/>
      <dgm:t>
        <a:bodyPr/>
        <a:lstStyle/>
        <a:p>
          <a:endParaRPr lang="es-EC"/>
        </a:p>
      </dgm:t>
    </dgm:pt>
    <dgm:pt modelId="{3AFCEEFD-8542-45C9-842F-4C2796BA8CBE}" type="sibTrans" cxnId="{2BEA43F1-A27E-491C-A65B-A3BA0C323093}">
      <dgm:prSet/>
      <dgm:spPr/>
      <dgm:t>
        <a:bodyPr/>
        <a:lstStyle/>
        <a:p>
          <a:endParaRPr lang="es-EC"/>
        </a:p>
      </dgm:t>
    </dgm:pt>
    <dgm:pt modelId="{FBC10480-C5F0-4B9C-81C3-2C1E04498E85}">
      <dgm:prSet/>
      <dgm:spPr/>
      <dgm:t>
        <a:bodyPr/>
        <a:lstStyle/>
        <a:p>
          <a:pPr>
            <a:buFont typeface="Symbol" panose="05050102010706020507" pitchFamily="18" charset="2"/>
            <a:buChar char=""/>
          </a:pPr>
          <a:r>
            <a:rPr lang="es-EC" b="1" u="none" dirty="0"/>
            <a:t>Reducción de los ingresos por incremento de la Competencia</a:t>
          </a:r>
          <a:r>
            <a:rPr lang="es-EC" u="none" dirty="0"/>
            <a:t>, existen empresas privadas que elaboran productos similares a los que provee la empresa, lo cual </a:t>
          </a:r>
          <a:endParaRPr lang="en-US" u="none" dirty="0"/>
        </a:p>
      </dgm:t>
    </dgm:pt>
    <dgm:pt modelId="{392A966E-85CD-4497-BE22-3E047DC8A888}" type="parTrans" cxnId="{B872834D-2E32-4EC6-BC5E-B21DF2ADE71A}">
      <dgm:prSet/>
      <dgm:spPr/>
      <dgm:t>
        <a:bodyPr/>
        <a:lstStyle/>
        <a:p>
          <a:endParaRPr lang="es-EC"/>
        </a:p>
      </dgm:t>
    </dgm:pt>
    <dgm:pt modelId="{6E567FF8-2FF3-4768-8C00-5D1289DC041A}" type="sibTrans" cxnId="{B872834D-2E32-4EC6-BC5E-B21DF2ADE71A}">
      <dgm:prSet/>
      <dgm:spPr/>
      <dgm:t>
        <a:bodyPr/>
        <a:lstStyle/>
        <a:p>
          <a:endParaRPr lang="es-EC"/>
        </a:p>
      </dgm:t>
    </dgm:pt>
    <dgm:pt modelId="{C03ACB3E-0ED3-4C08-9B7D-50C2DE6BF95E}">
      <dgm:prSet/>
      <dgm:spPr/>
      <dgm:t>
        <a:bodyPr/>
        <a:lstStyle/>
        <a:p>
          <a:pPr>
            <a:buFont typeface="Symbol" panose="05050102010706020507" pitchFamily="18" charset="2"/>
            <a:buChar char=""/>
          </a:pPr>
          <a:r>
            <a:rPr lang="es-EC" u="none" dirty="0"/>
            <a:t>Retrasos en la producción por el externo mantenimiento de equipos, la empresa depende de </a:t>
          </a:r>
          <a:r>
            <a:rPr lang="es-EC" b="1" u="none" dirty="0"/>
            <a:t>servicios externos para el mantenimiento preventivo y correctivo</a:t>
          </a:r>
          <a:r>
            <a:rPr lang="es-EC" u="none" dirty="0"/>
            <a:t>, procesos que deben ser contratados a través de procesos complejos lo cual demora en obtener el servicio y por tanto retraso en la producción.</a:t>
          </a:r>
          <a:endParaRPr lang="en-US" u="none" dirty="0"/>
        </a:p>
      </dgm:t>
    </dgm:pt>
    <dgm:pt modelId="{D047C6F4-7429-4E22-BFC6-AA93E2C22792}" type="parTrans" cxnId="{B127D854-2B36-474C-9D07-60081BCAB461}">
      <dgm:prSet/>
      <dgm:spPr/>
      <dgm:t>
        <a:bodyPr/>
        <a:lstStyle/>
        <a:p>
          <a:endParaRPr lang="es-EC"/>
        </a:p>
      </dgm:t>
    </dgm:pt>
    <dgm:pt modelId="{C50FB82D-0950-45F7-943B-77E27B8C6FE7}" type="sibTrans" cxnId="{B127D854-2B36-474C-9D07-60081BCAB461}">
      <dgm:prSet/>
      <dgm:spPr/>
      <dgm:t>
        <a:bodyPr/>
        <a:lstStyle/>
        <a:p>
          <a:endParaRPr lang="es-EC"/>
        </a:p>
      </dgm:t>
    </dgm:pt>
    <dgm:pt modelId="{F473A616-07F1-4709-B3F8-BF3732867C41}" type="pres">
      <dgm:prSet presAssocID="{2981DDA5-7B7F-4745-A99B-2E3A2FC14747}" presName="Name0" presStyleCnt="0">
        <dgm:presLayoutVars>
          <dgm:dir/>
          <dgm:animLvl val="lvl"/>
          <dgm:resizeHandles val="exact"/>
        </dgm:presLayoutVars>
      </dgm:prSet>
      <dgm:spPr/>
    </dgm:pt>
    <dgm:pt modelId="{2D9DA386-6FB8-456F-B501-5FA8E40A431A}" type="pres">
      <dgm:prSet presAssocID="{694F543E-E378-42D0-AA3F-DE641D256A41}" presName="composite" presStyleCnt="0"/>
      <dgm:spPr/>
    </dgm:pt>
    <dgm:pt modelId="{EC2FE9FF-D026-4639-8FA1-0749AC775C46}" type="pres">
      <dgm:prSet presAssocID="{694F543E-E378-42D0-AA3F-DE641D256A41}" presName="parTx" presStyleLbl="alignNode1" presStyleIdx="0" presStyleCnt="2">
        <dgm:presLayoutVars>
          <dgm:chMax val="0"/>
          <dgm:chPref val="0"/>
          <dgm:bulletEnabled val="1"/>
        </dgm:presLayoutVars>
      </dgm:prSet>
      <dgm:spPr/>
    </dgm:pt>
    <dgm:pt modelId="{3BDBC1F3-AE14-420D-A682-86E53869F268}" type="pres">
      <dgm:prSet presAssocID="{694F543E-E378-42D0-AA3F-DE641D256A41}" presName="desTx" presStyleLbl="alignAccFollowNode1" presStyleIdx="0" presStyleCnt="2">
        <dgm:presLayoutVars>
          <dgm:bulletEnabled val="1"/>
        </dgm:presLayoutVars>
      </dgm:prSet>
      <dgm:spPr/>
    </dgm:pt>
    <dgm:pt modelId="{B6F02DDB-DE29-4FB0-B244-984CCC69E8FF}" type="pres">
      <dgm:prSet presAssocID="{9DC89F52-3601-4287-AA0E-AA0114FAFB36}" presName="space" presStyleCnt="0"/>
      <dgm:spPr/>
    </dgm:pt>
    <dgm:pt modelId="{E4E0FBF9-5A34-42AC-BB66-E3152C86791D}" type="pres">
      <dgm:prSet presAssocID="{E84A2BDE-237B-4E53-BE71-D7B3763B0E16}" presName="composite" presStyleCnt="0"/>
      <dgm:spPr/>
    </dgm:pt>
    <dgm:pt modelId="{A952DE43-1626-4AF7-B0E0-C9207D7096F0}" type="pres">
      <dgm:prSet presAssocID="{E84A2BDE-237B-4E53-BE71-D7B3763B0E16}" presName="parTx" presStyleLbl="alignNode1" presStyleIdx="1" presStyleCnt="2">
        <dgm:presLayoutVars>
          <dgm:chMax val="0"/>
          <dgm:chPref val="0"/>
          <dgm:bulletEnabled val="1"/>
        </dgm:presLayoutVars>
      </dgm:prSet>
      <dgm:spPr/>
    </dgm:pt>
    <dgm:pt modelId="{2E0E67C6-C902-4E41-BC68-2A3B5BA9BC04}" type="pres">
      <dgm:prSet presAssocID="{E84A2BDE-237B-4E53-BE71-D7B3763B0E16}" presName="desTx" presStyleLbl="alignAccFollowNode1" presStyleIdx="1" presStyleCnt="2">
        <dgm:presLayoutVars>
          <dgm:bulletEnabled val="1"/>
        </dgm:presLayoutVars>
      </dgm:prSet>
      <dgm:spPr/>
    </dgm:pt>
  </dgm:ptLst>
  <dgm:cxnLst>
    <dgm:cxn modelId="{206B8704-1191-46FE-8E75-6AAE0A354A70}" type="presOf" srcId="{E59DFDCC-3FEC-4531-B0EA-2E72B2588746}" destId="{3BDBC1F3-AE14-420D-A682-86E53869F268}" srcOrd="0" destOrd="2" presId="urn:microsoft.com/office/officeart/2005/8/layout/hList1"/>
    <dgm:cxn modelId="{AC082020-8C50-4486-ADBE-E8F5FA8DDCD6}" type="presOf" srcId="{DFB492DA-71D0-4F3C-9DB2-EBA19E3332D1}" destId="{3BDBC1F3-AE14-420D-A682-86E53869F268}" srcOrd="0" destOrd="1" presId="urn:microsoft.com/office/officeart/2005/8/layout/hList1"/>
    <dgm:cxn modelId="{36FE8F25-2671-4CB9-AD95-E7405943C87B}" srcId="{694F543E-E378-42D0-AA3F-DE641D256A41}" destId="{DFB492DA-71D0-4F3C-9DB2-EBA19E3332D1}" srcOrd="1" destOrd="0" parTransId="{7E6EA2F2-3461-49B9-8078-DB1AF632F787}" sibTransId="{C595A9A5-6C2F-4BE4-8306-1262A0C6FFCD}"/>
    <dgm:cxn modelId="{B7303636-25E4-493D-84A7-70C77B290FE5}" srcId="{2981DDA5-7B7F-4745-A99B-2E3A2FC14747}" destId="{E84A2BDE-237B-4E53-BE71-D7B3763B0E16}" srcOrd="1" destOrd="0" parTransId="{F515DCB9-86F3-4F92-8C43-07BD9B24C8AC}" sibTransId="{73EB4A8B-E10E-4910-8679-8C786BC1B1D1}"/>
    <dgm:cxn modelId="{7DEAEA5D-B5DF-41C5-B74A-06A62F3CF322}" srcId="{2981DDA5-7B7F-4745-A99B-2E3A2FC14747}" destId="{694F543E-E378-42D0-AA3F-DE641D256A41}" srcOrd="0" destOrd="0" parTransId="{6B062D90-169D-4E2F-AF69-1762B4B92641}" sibTransId="{9DC89F52-3601-4287-AA0E-AA0114FAFB36}"/>
    <dgm:cxn modelId="{FDD48460-6455-4FA6-B0BB-788C295868D8}" type="presOf" srcId="{694F543E-E378-42D0-AA3F-DE641D256A41}" destId="{EC2FE9FF-D026-4639-8FA1-0749AC775C46}" srcOrd="0" destOrd="0" presId="urn:microsoft.com/office/officeart/2005/8/layout/hList1"/>
    <dgm:cxn modelId="{22C83041-4CD3-4DE6-971A-70C4A5555DF1}" type="presOf" srcId="{FBC10480-C5F0-4B9C-81C3-2C1E04498E85}" destId="{2E0E67C6-C902-4E41-BC68-2A3B5BA9BC04}" srcOrd="0" destOrd="2" presId="urn:microsoft.com/office/officeart/2005/8/layout/hList1"/>
    <dgm:cxn modelId="{B872834D-2E32-4EC6-BC5E-B21DF2ADE71A}" srcId="{E84A2BDE-237B-4E53-BE71-D7B3763B0E16}" destId="{FBC10480-C5F0-4B9C-81C3-2C1E04498E85}" srcOrd="2" destOrd="0" parTransId="{392A966E-85CD-4497-BE22-3E047DC8A888}" sibTransId="{6E567FF8-2FF3-4768-8C00-5D1289DC041A}"/>
    <dgm:cxn modelId="{B127D854-2B36-474C-9D07-60081BCAB461}" srcId="{E84A2BDE-237B-4E53-BE71-D7B3763B0E16}" destId="{C03ACB3E-0ED3-4C08-9B7D-50C2DE6BF95E}" srcOrd="3" destOrd="0" parTransId="{D047C6F4-7429-4E22-BFC6-AA93E2C22792}" sibTransId="{C50FB82D-0950-45F7-943B-77E27B8C6FE7}"/>
    <dgm:cxn modelId="{C92FA095-4FFC-4EAA-B7A7-E6EA73DA5465}" srcId="{694F543E-E378-42D0-AA3F-DE641D256A41}" destId="{EE3189ED-6076-4CDE-81CE-975BBE26AA4D}" srcOrd="0" destOrd="0" parTransId="{210209F0-BA2E-4B82-9256-A1B432BED934}" sibTransId="{E25A6759-4ABD-45AC-A966-3ECE8493BB77}"/>
    <dgm:cxn modelId="{FC71689C-11F9-4B7D-9287-5954573D8760}" type="presOf" srcId="{EE3189ED-6076-4CDE-81CE-975BBE26AA4D}" destId="{3BDBC1F3-AE14-420D-A682-86E53869F268}" srcOrd="0" destOrd="0" presId="urn:microsoft.com/office/officeart/2005/8/layout/hList1"/>
    <dgm:cxn modelId="{77F4B8B2-ACAA-43F5-9FA0-AC42CE855229}" srcId="{E84A2BDE-237B-4E53-BE71-D7B3763B0E16}" destId="{09B76317-27FD-4345-9816-7783298AF1B3}" srcOrd="0" destOrd="0" parTransId="{3A288099-55EF-45FF-B3AA-EECE14EA1E32}" sibTransId="{6EE2284F-9CFB-4907-9F25-3EA7C9E0DFA3}"/>
    <dgm:cxn modelId="{B38300C6-5AF7-480C-B716-35CAA7897D82}" type="presOf" srcId="{2981DDA5-7B7F-4745-A99B-2E3A2FC14747}" destId="{F473A616-07F1-4709-B3F8-BF3732867C41}" srcOrd="0" destOrd="0" presId="urn:microsoft.com/office/officeart/2005/8/layout/hList1"/>
    <dgm:cxn modelId="{589B01CA-2EC2-437A-9D6A-EA779984A8D3}" type="presOf" srcId="{09B76317-27FD-4345-9816-7783298AF1B3}" destId="{2E0E67C6-C902-4E41-BC68-2A3B5BA9BC04}" srcOrd="0" destOrd="0" presId="urn:microsoft.com/office/officeart/2005/8/layout/hList1"/>
    <dgm:cxn modelId="{15AFA1CF-5BF6-49DD-9A53-A2DEE328B40B}" type="presOf" srcId="{C03ACB3E-0ED3-4C08-9B7D-50C2DE6BF95E}" destId="{2E0E67C6-C902-4E41-BC68-2A3B5BA9BC04}" srcOrd="0" destOrd="3" presId="urn:microsoft.com/office/officeart/2005/8/layout/hList1"/>
    <dgm:cxn modelId="{A6599BE1-1A4A-4E9E-BE0C-48C13AAD4D88}" srcId="{694F543E-E378-42D0-AA3F-DE641D256A41}" destId="{E59DFDCC-3FEC-4531-B0EA-2E72B2588746}" srcOrd="2" destOrd="0" parTransId="{2DCD5C5E-A160-4062-B351-31BDA07F0780}" sibTransId="{D728BE3D-E229-45CB-9983-20437169A042}"/>
    <dgm:cxn modelId="{2BEA43F1-A27E-491C-A65B-A3BA0C323093}" srcId="{E84A2BDE-237B-4E53-BE71-D7B3763B0E16}" destId="{BE137D5F-6E23-4575-8776-A635A560E98B}" srcOrd="1" destOrd="0" parTransId="{EC6DC3E7-93C2-421D-8517-20237328876C}" sibTransId="{3AFCEEFD-8542-45C9-842F-4C2796BA8CBE}"/>
    <dgm:cxn modelId="{6042B5F4-6486-41A7-85DE-8AFC7F966E3B}" type="presOf" srcId="{BE137D5F-6E23-4575-8776-A635A560E98B}" destId="{2E0E67C6-C902-4E41-BC68-2A3B5BA9BC04}" srcOrd="0" destOrd="1" presId="urn:microsoft.com/office/officeart/2005/8/layout/hList1"/>
    <dgm:cxn modelId="{CEFA3BF6-55DC-4856-810A-8FE50677A1D4}" type="presOf" srcId="{E84A2BDE-237B-4E53-BE71-D7B3763B0E16}" destId="{A952DE43-1626-4AF7-B0E0-C9207D7096F0}" srcOrd="0" destOrd="0" presId="urn:microsoft.com/office/officeart/2005/8/layout/hList1"/>
    <dgm:cxn modelId="{DAB13A21-A1BE-4EE3-81FD-FC85A7E1A06D}" type="presParOf" srcId="{F473A616-07F1-4709-B3F8-BF3732867C41}" destId="{2D9DA386-6FB8-456F-B501-5FA8E40A431A}" srcOrd="0" destOrd="0" presId="urn:microsoft.com/office/officeart/2005/8/layout/hList1"/>
    <dgm:cxn modelId="{AEF0C794-23D7-4438-A578-77296537345C}" type="presParOf" srcId="{2D9DA386-6FB8-456F-B501-5FA8E40A431A}" destId="{EC2FE9FF-D026-4639-8FA1-0749AC775C46}" srcOrd="0" destOrd="0" presId="urn:microsoft.com/office/officeart/2005/8/layout/hList1"/>
    <dgm:cxn modelId="{6DD1CA88-8080-4D71-AA77-5B6EF485B3BC}" type="presParOf" srcId="{2D9DA386-6FB8-456F-B501-5FA8E40A431A}" destId="{3BDBC1F3-AE14-420D-A682-86E53869F268}" srcOrd="1" destOrd="0" presId="urn:microsoft.com/office/officeart/2005/8/layout/hList1"/>
    <dgm:cxn modelId="{5B199A92-4849-4486-B8BE-98FBCDAE8FEB}" type="presParOf" srcId="{F473A616-07F1-4709-B3F8-BF3732867C41}" destId="{B6F02DDB-DE29-4FB0-B244-984CCC69E8FF}" srcOrd="1" destOrd="0" presId="urn:microsoft.com/office/officeart/2005/8/layout/hList1"/>
    <dgm:cxn modelId="{0F3A626D-FA36-41EE-AC95-B31A7F1C806A}" type="presParOf" srcId="{F473A616-07F1-4709-B3F8-BF3732867C41}" destId="{E4E0FBF9-5A34-42AC-BB66-E3152C86791D}" srcOrd="2" destOrd="0" presId="urn:microsoft.com/office/officeart/2005/8/layout/hList1"/>
    <dgm:cxn modelId="{24642B7C-6833-4992-A34C-BD5C8A115C8D}" type="presParOf" srcId="{E4E0FBF9-5A34-42AC-BB66-E3152C86791D}" destId="{A952DE43-1626-4AF7-B0E0-C9207D7096F0}" srcOrd="0" destOrd="0" presId="urn:microsoft.com/office/officeart/2005/8/layout/hList1"/>
    <dgm:cxn modelId="{11364319-F36A-4875-AC37-F225E080D67E}" type="presParOf" srcId="{E4E0FBF9-5A34-42AC-BB66-E3152C86791D}" destId="{2E0E67C6-C902-4E41-BC68-2A3B5BA9BC0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81DDA5-7B7F-4745-A99B-2E3A2FC14747}" type="doc">
      <dgm:prSet loTypeId="urn:microsoft.com/office/officeart/2005/8/layout/hList1" loCatId="list" qsTypeId="urn:microsoft.com/office/officeart/2005/8/quickstyle/simple3" qsCatId="simple" csTypeId="urn:microsoft.com/office/officeart/2005/8/colors/accent1_2" csCatId="accent1" phldr="1"/>
      <dgm:spPr/>
      <dgm:t>
        <a:bodyPr/>
        <a:lstStyle/>
        <a:p>
          <a:endParaRPr lang="es-EC"/>
        </a:p>
      </dgm:t>
    </dgm:pt>
    <dgm:pt modelId="{F473A616-07F1-4709-B3F8-BF3732867C41}" type="pres">
      <dgm:prSet presAssocID="{2981DDA5-7B7F-4745-A99B-2E3A2FC14747}" presName="Name0" presStyleCnt="0">
        <dgm:presLayoutVars>
          <dgm:dir/>
          <dgm:animLvl val="lvl"/>
          <dgm:resizeHandles val="exact"/>
        </dgm:presLayoutVars>
      </dgm:prSet>
      <dgm:spPr/>
    </dgm:pt>
  </dgm:ptLst>
  <dgm:cxnLst>
    <dgm:cxn modelId="{B38300C6-5AF7-480C-B716-35CAA7897D82}" type="presOf" srcId="{2981DDA5-7B7F-4745-A99B-2E3A2FC14747}" destId="{F473A616-07F1-4709-B3F8-BF3732867C41}"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483DA1-2BCB-42C4-876B-1C0B13282AA6}" type="doc">
      <dgm:prSet loTypeId="urn:microsoft.com/office/officeart/2005/8/layout/hList1" loCatId="list" qsTypeId="urn:microsoft.com/office/officeart/2005/8/quickstyle/simple3" qsCatId="simple" csTypeId="urn:microsoft.com/office/officeart/2005/8/colors/accent1_2" csCatId="accent1" phldr="1"/>
      <dgm:spPr/>
      <dgm:t>
        <a:bodyPr/>
        <a:lstStyle/>
        <a:p>
          <a:endParaRPr lang="es-EC"/>
        </a:p>
      </dgm:t>
    </dgm:pt>
    <dgm:pt modelId="{85B74A2C-DAEC-4334-8365-1E4665D1FFD1}">
      <dgm:prSet phldrT="[Texto]" custT="1"/>
      <dgm:spPr/>
      <dgm:t>
        <a:bodyPr/>
        <a:lstStyle/>
        <a:p>
          <a:r>
            <a:rPr lang="es-EC" sz="1800" b="1" i="1" u="none" dirty="0"/>
            <a:t>FORTALEZAS</a:t>
          </a:r>
          <a:endParaRPr lang="es-EC" sz="1800" i="1" dirty="0"/>
        </a:p>
      </dgm:t>
    </dgm:pt>
    <dgm:pt modelId="{BF209EFC-0B7C-4D2F-8F86-40228B81CF43}" type="parTrans" cxnId="{06CAB7C6-D50B-472E-B576-154870928418}">
      <dgm:prSet/>
      <dgm:spPr/>
      <dgm:t>
        <a:bodyPr/>
        <a:lstStyle/>
        <a:p>
          <a:endParaRPr lang="es-EC"/>
        </a:p>
      </dgm:t>
    </dgm:pt>
    <dgm:pt modelId="{17592D36-C889-4B52-8658-A93CDB0D54F8}" type="sibTrans" cxnId="{06CAB7C6-D50B-472E-B576-154870928418}">
      <dgm:prSet/>
      <dgm:spPr/>
      <dgm:t>
        <a:bodyPr/>
        <a:lstStyle/>
        <a:p>
          <a:endParaRPr lang="es-EC"/>
        </a:p>
      </dgm:t>
    </dgm:pt>
    <dgm:pt modelId="{09F3A48A-7B58-4EF0-B8A1-EF956CEB9BF9}">
      <dgm:prSet phldrT="[Texto]"/>
      <dgm:spPr/>
      <dgm:t>
        <a:bodyPr/>
        <a:lstStyle/>
        <a:p>
          <a:r>
            <a:rPr lang="es-EC" u="none" dirty="0"/>
            <a:t>Amplias y adecuadas instalaciones, aptas para la operación completa de la planta que incluye la parte administrativa, técnica y producción, ubicadas de manera estratégica en la zona austral del país.</a:t>
          </a:r>
          <a:endParaRPr lang="es-EC" b="1" u="none" dirty="0"/>
        </a:p>
      </dgm:t>
    </dgm:pt>
    <dgm:pt modelId="{A14D57D0-2865-4148-AE8B-018EA4ED54B5}" type="parTrans" cxnId="{4B285092-1CD8-4868-A972-C16905109A2A}">
      <dgm:prSet/>
      <dgm:spPr/>
      <dgm:t>
        <a:bodyPr/>
        <a:lstStyle/>
        <a:p>
          <a:endParaRPr lang="es-EC"/>
        </a:p>
      </dgm:t>
    </dgm:pt>
    <dgm:pt modelId="{2F06AC29-5FF7-4ECD-A914-9BFF5EB25CCA}" type="sibTrans" cxnId="{4B285092-1CD8-4868-A972-C16905109A2A}">
      <dgm:prSet/>
      <dgm:spPr/>
      <dgm:t>
        <a:bodyPr/>
        <a:lstStyle/>
        <a:p>
          <a:endParaRPr lang="es-EC"/>
        </a:p>
      </dgm:t>
    </dgm:pt>
    <dgm:pt modelId="{4ACED734-D3E6-41CC-BC57-7609D18D8F00}">
      <dgm:prSet/>
      <dgm:spPr/>
      <dgm:t>
        <a:bodyPr/>
        <a:lstStyle/>
        <a:p>
          <a:pPr>
            <a:buFont typeface="Symbol" panose="05050102010706020507" pitchFamily="18" charset="2"/>
            <a:buChar char=""/>
          </a:pPr>
          <a:r>
            <a:rPr lang="es-EC" u="none" dirty="0"/>
            <a:t>Sistema de gestión de calidad, la empresa cuenta con un Sistema de Gestión de Calidad debidamente aprobado por la Alta Dirección que sirve de insumo indispensable en la operación de la empresa, la consecuencia de mantener un SGC garantiza contar con personal entrenado, competente, efectivo y comprometido con la calidad.</a:t>
          </a:r>
          <a:endParaRPr lang="en-US" u="none" dirty="0"/>
        </a:p>
      </dgm:t>
    </dgm:pt>
    <dgm:pt modelId="{8F48C9B0-607F-4058-B383-316E4604EE1D}" type="parTrans" cxnId="{8E7CF7E9-71C3-4E16-A5C1-28524FE050B7}">
      <dgm:prSet/>
      <dgm:spPr/>
      <dgm:t>
        <a:bodyPr/>
        <a:lstStyle/>
        <a:p>
          <a:endParaRPr lang="es-EC"/>
        </a:p>
      </dgm:t>
    </dgm:pt>
    <dgm:pt modelId="{94AE4AF3-5A79-4690-B980-57813C6D6D60}" type="sibTrans" cxnId="{8E7CF7E9-71C3-4E16-A5C1-28524FE050B7}">
      <dgm:prSet/>
      <dgm:spPr/>
      <dgm:t>
        <a:bodyPr/>
        <a:lstStyle/>
        <a:p>
          <a:endParaRPr lang="es-EC"/>
        </a:p>
      </dgm:t>
    </dgm:pt>
    <dgm:pt modelId="{AC3AB796-BFA4-4984-B2BD-7DB79F2E5D55}">
      <dgm:prSet/>
      <dgm:spPr/>
      <dgm:t>
        <a:bodyPr/>
        <a:lstStyle/>
        <a:p>
          <a:pPr>
            <a:buFont typeface="Symbol" panose="05050102010706020507" pitchFamily="18" charset="2"/>
            <a:buChar char=""/>
          </a:pPr>
          <a:r>
            <a:rPr lang="es-EC" u="none" dirty="0"/>
            <a:t>Imagen empresarial, la historia que ha escrito la empresa ha generado en los clientes una imagen de respeto y confianza al producto que se genera.</a:t>
          </a:r>
          <a:endParaRPr lang="en-US" u="none" dirty="0"/>
        </a:p>
      </dgm:t>
    </dgm:pt>
    <dgm:pt modelId="{745340D5-94A6-4FF3-BED4-CBA4F9A73748}" type="parTrans" cxnId="{3F31EC9D-2A89-49FC-8FBD-6BD3E62B3E29}">
      <dgm:prSet/>
      <dgm:spPr/>
      <dgm:t>
        <a:bodyPr/>
        <a:lstStyle/>
        <a:p>
          <a:endParaRPr lang="es-EC"/>
        </a:p>
      </dgm:t>
    </dgm:pt>
    <dgm:pt modelId="{C4989835-FF6C-4D38-8B45-79725C772919}" type="sibTrans" cxnId="{3F31EC9D-2A89-49FC-8FBD-6BD3E62B3E29}">
      <dgm:prSet/>
      <dgm:spPr/>
      <dgm:t>
        <a:bodyPr/>
        <a:lstStyle/>
        <a:p>
          <a:endParaRPr lang="es-EC"/>
        </a:p>
      </dgm:t>
    </dgm:pt>
    <dgm:pt modelId="{C214ADBF-44B5-4FB5-ADD8-31D2151F4AB8}">
      <dgm:prSet/>
      <dgm:spPr/>
      <dgm:t>
        <a:bodyPr/>
        <a:lstStyle/>
        <a:p>
          <a:pPr>
            <a:buFont typeface="Symbol" panose="05050102010706020507" pitchFamily="18" charset="2"/>
            <a:buChar char=""/>
          </a:pPr>
          <a:r>
            <a:rPr lang="es-EC" u="none" dirty="0"/>
            <a:t>Equipos con tecnología adecuada, la empresa se esfuerza de manera constante en mantener equipos de alta gama, que garantizan calidad en el producto final.</a:t>
          </a:r>
          <a:endParaRPr lang="en-US" u="none" dirty="0"/>
        </a:p>
      </dgm:t>
    </dgm:pt>
    <dgm:pt modelId="{FEDAE87D-E367-4E6F-8EED-18241B3D63F7}" type="parTrans" cxnId="{693E1704-57C7-4896-801F-2C9B81194B86}">
      <dgm:prSet/>
      <dgm:spPr/>
      <dgm:t>
        <a:bodyPr/>
        <a:lstStyle/>
        <a:p>
          <a:endParaRPr lang="es-EC"/>
        </a:p>
      </dgm:t>
    </dgm:pt>
    <dgm:pt modelId="{59C78B30-439F-41C2-B261-E894E16A5B52}" type="sibTrans" cxnId="{693E1704-57C7-4896-801F-2C9B81194B86}">
      <dgm:prSet/>
      <dgm:spPr/>
      <dgm:t>
        <a:bodyPr/>
        <a:lstStyle/>
        <a:p>
          <a:endParaRPr lang="es-EC"/>
        </a:p>
      </dgm:t>
    </dgm:pt>
    <dgm:pt modelId="{26984157-42C7-4DF7-A14A-9E15D0580229}">
      <dgm:prSet custT="1"/>
      <dgm:spPr/>
      <dgm:t>
        <a:bodyPr/>
        <a:lstStyle/>
        <a:p>
          <a:r>
            <a:rPr lang="es-ES" sz="1800" b="1" i="1" u="none" dirty="0"/>
            <a:t>DEBILIDADES</a:t>
          </a:r>
          <a:endParaRPr lang="en-US" sz="1800" b="1" i="1" u="none" dirty="0"/>
        </a:p>
      </dgm:t>
    </dgm:pt>
    <dgm:pt modelId="{99FEE43D-7D49-4EF3-ABD1-BA51F354D647}" type="parTrans" cxnId="{11C7ED4B-B37A-4DAF-A7CF-2C6C9D2191BD}">
      <dgm:prSet/>
      <dgm:spPr/>
      <dgm:t>
        <a:bodyPr/>
        <a:lstStyle/>
        <a:p>
          <a:endParaRPr lang="es-EC"/>
        </a:p>
      </dgm:t>
    </dgm:pt>
    <dgm:pt modelId="{9EE8372B-7B62-480D-B4AA-4BAC4948D56F}" type="sibTrans" cxnId="{11C7ED4B-B37A-4DAF-A7CF-2C6C9D2191BD}">
      <dgm:prSet/>
      <dgm:spPr/>
      <dgm:t>
        <a:bodyPr/>
        <a:lstStyle/>
        <a:p>
          <a:endParaRPr lang="es-EC"/>
        </a:p>
      </dgm:t>
    </dgm:pt>
    <dgm:pt modelId="{9A55B151-5045-4203-A0CA-EEE6789A8C67}">
      <dgm:prSet/>
      <dgm:spPr/>
      <dgm:t>
        <a:bodyPr/>
        <a:lstStyle/>
        <a:p>
          <a:pPr>
            <a:buFont typeface="Symbol" panose="05050102010706020507" pitchFamily="18" charset="2"/>
            <a:buChar char=""/>
          </a:pPr>
          <a:r>
            <a:rPr lang="es-EC" u="none" dirty="0"/>
            <a:t>Capacidad limitada de producción, el equipamiento tecnológico tiene una capacidad definida para la producción diaria, lo cual en ocasiones limita cumplir con la necesidad de los clientes.</a:t>
          </a:r>
          <a:endParaRPr lang="en-US" u="none" dirty="0"/>
        </a:p>
      </dgm:t>
    </dgm:pt>
    <dgm:pt modelId="{DCA712B1-F6E3-4E74-8482-0C04F44EE5E0}" type="parTrans" cxnId="{49F8D0A1-E619-46C5-B6EC-7F4551BDDAD9}">
      <dgm:prSet/>
      <dgm:spPr/>
      <dgm:t>
        <a:bodyPr/>
        <a:lstStyle/>
        <a:p>
          <a:endParaRPr lang="es-EC"/>
        </a:p>
      </dgm:t>
    </dgm:pt>
    <dgm:pt modelId="{99F58CDA-A1F1-415A-A034-03DB73F62E28}" type="sibTrans" cxnId="{49F8D0A1-E619-46C5-B6EC-7F4551BDDAD9}">
      <dgm:prSet/>
      <dgm:spPr/>
      <dgm:t>
        <a:bodyPr/>
        <a:lstStyle/>
        <a:p>
          <a:endParaRPr lang="es-EC"/>
        </a:p>
      </dgm:t>
    </dgm:pt>
    <dgm:pt modelId="{8852CAA4-FE77-4E7A-9982-F8C5A9019506}">
      <dgm:prSet/>
      <dgm:spPr/>
      <dgm:t>
        <a:bodyPr/>
        <a:lstStyle/>
        <a:p>
          <a:pPr>
            <a:buFont typeface="Symbol" panose="05050102010706020507" pitchFamily="18" charset="2"/>
            <a:buChar char=""/>
          </a:pPr>
          <a:r>
            <a:rPr lang="es-EC" u="none" dirty="0"/>
            <a:t>Atención al usuario deficiente, la empresa no ha desarrollado un sistema de manejo de quejas de los usuarios, lo cual se convierte en un obstáculo para la aplicación de la mejora continua.</a:t>
          </a:r>
          <a:endParaRPr lang="en-US" u="none" dirty="0"/>
        </a:p>
      </dgm:t>
    </dgm:pt>
    <dgm:pt modelId="{6D5E45FB-4AD7-4602-A007-86DDC59FBD36}" type="parTrans" cxnId="{36C35BC9-D9F3-4CCE-B9B9-8D73623505B6}">
      <dgm:prSet/>
      <dgm:spPr/>
      <dgm:t>
        <a:bodyPr/>
        <a:lstStyle/>
        <a:p>
          <a:endParaRPr lang="es-EC"/>
        </a:p>
      </dgm:t>
    </dgm:pt>
    <dgm:pt modelId="{537727D7-A583-479B-8D49-B039F2BE6EB8}" type="sibTrans" cxnId="{36C35BC9-D9F3-4CCE-B9B9-8D73623505B6}">
      <dgm:prSet/>
      <dgm:spPr/>
      <dgm:t>
        <a:bodyPr/>
        <a:lstStyle/>
        <a:p>
          <a:endParaRPr lang="es-EC"/>
        </a:p>
      </dgm:t>
    </dgm:pt>
    <dgm:pt modelId="{7127888B-0520-4F35-93FB-EA9AFE70E203}">
      <dgm:prSet/>
      <dgm:spPr/>
      <dgm:t>
        <a:bodyPr/>
        <a:lstStyle/>
        <a:p>
          <a:pPr>
            <a:buFont typeface="Symbol" panose="05050102010706020507" pitchFamily="18" charset="2"/>
            <a:buChar char=""/>
          </a:pPr>
          <a:r>
            <a:rPr lang="es-EC" u="none" dirty="0"/>
            <a:t>Desorden en el manejo de la documentación, las dependencias mantienen una organización vertical que genera inconvenientes en el archivo y organización de la documentación y trabajo en general.</a:t>
          </a:r>
          <a:endParaRPr lang="en-US" u="none" dirty="0"/>
        </a:p>
      </dgm:t>
    </dgm:pt>
    <dgm:pt modelId="{8792A697-281C-40BC-8B2D-B2F6B71442FA}" type="parTrans" cxnId="{F08CC901-2E0D-4BAF-97E1-B39ECA4F7D6B}">
      <dgm:prSet/>
      <dgm:spPr/>
      <dgm:t>
        <a:bodyPr/>
        <a:lstStyle/>
        <a:p>
          <a:endParaRPr lang="es-EC"/>
        </a:p>
      </dgm:t>
    </dgm:pt>
    <dgm:pt modelId="{0F1F1893-FD23-4ED0-9110-D3C3B92262B0}" type="sibTrans" cxnId="{F08CC901-2E0D-4BAF-97E1-B39ECA4F7D6B}">
      <dgm:prSet/>
      <dgm:spPr/>
      <dgm:t>
        <a:bodyPr/>
        <a:lstStyle/>
        <a:p>
          <a:endParaRPr lang="es-EC"/>
        </a:p>
      </dgm:t>
    </dgm:pt>
    <dgm:pt modelId="{F7CF36DB-B792-4921-AF5F-0200A4262906}">
      <dgm:prSet/>
      <dgm:spPr/>
      <dgm:t>
        <a:bodyPr/>
        <a:lstStyle/>
        <a:p>
          <a:pPr>
            <a:buFont typeface="Symbol" panose="05050102010706020507" pitchFamily="18" charset="2"/>
            <a:buChar char=""/>
          </a:pPr>
          <a:r>
            <a:rPr lang="es-EC" u="none" dirty="0"/>
            <a:t>Poco conocimiento de la norma ISO 17025:2017, este documento normativo es aplicable a laboratorios y no ha sido entregada a los miembros de la organización, esto genera desconocimiento de su gestión y aplicación</a:t>
          </a:r>
          <a:r>
            <a:rPr lang="es-EC" u="sng" dirty="0"/>
            <a:t>.</a:t>
          </a:r>
          <a:endParaRPr lang="en-US" u="sng" dirty="0"/>
        </a:p>
      </dgm:t>
    </dgm:pt>
    <dgm:pt modelId="{70066E18-7B95-4472-A2F5-4A38E77D04D9}" type="parTrans" cxnId="{90C634D3-E7CD-4A00-BC30-A1F49FBE10B6}">
      <dgm:prSet/>
      <dgm:spPr/>
      <dgm:t>
        <a:bodyPr/>
        <a:lstStyle/>
        <a:p>
          <a:endParaRPr lang="es-EC"/>
        </a:p>
      </dgm:t>
    </dgm:pt>
    <dgm:pt modelId="{C8756A1F-B8F9-4971-A5A2-5E28064419BB}" type="sibTrans" cxnId="{90C634D3-E7CD-4A00-BC30-A1F49FBE10B6}">
      <dgm:prSet/>
      <dgm:spPr/>
      <dgm:t>
        <a:bodyPr/>
        <a:lstStyle/>
        <a:p>
          <a:endParaRPr lang="es-EC"/>
        </a:p>
      </dgm:t>
    </dgm:pt>
    <dgm:pt modelId="{012503CE-288E-417F-96CC-326CF3BE28EB}" type="pres">
      <dgm:prSet presAssocID="{B8483DA1-2BCB-42C4-876B-1C0B13282AA6}" presName="Name0" presStyleCnt="0">
        <dgm:presLayoutVars>
          <dgm:dir/>
          <dgm:animLvl val="lvl"/>
          <dgm:resizeHandles val="exact"/>
        </dgm:presLayoutVars>
      </dgm:prSet>
      <dgm:spPr/>
    </dgm:pt>
    <dgm:pt modelId="{B30A5DA0-15DE-4BC4-95AC-3AB6D81B9690}" type="pres">
      <dgm:prSet presAssocID="{85B74A2C-DAEC-4334-8365-1E4665D1FFD1}" presName="composite" presStyleCnt="0"/>
      <dgm:spPr/>
    </dgm:pt>
    <dgm:pt modelId="{268F1CD0-0347-4875-8742-5D572FEE0F90}" type="pres">
      <dgm:prSet presAssocID="{85B74A2C-DAEC-4334-8365-1E4665D1FFD1}" presName="parTx" presStyleLbl="alignNode1" presStyleIdx="0" presStyleCnt="2" custScaleY="100000">
        <dgm:presLayoutVars>
          <dgm:chMax val="0"/>
          <dgm:chPref val="0"/>
          <dgm:bulletEnabled val="1"/>
        </dgm:presLayoutVars>
      </dgm:prSet>
      <dgm:spPr/>
    </dgm:pt>
    <dgm:pt modelId="{D08B16C8-3BC0-4A96-81D6-C2DAC5BF507F}" type="pres">
      <dgm:prSet presAssocID="{85B74A2C-DAEC-4334-8365-1E4665D1FFD1}" presName="desTx" presStyleLbl="alignAccFollowNode1" presStyleIdx="0" presStyleCnt="2">
        <dgm:presLayoutVars>
          <dgm:bulletEnabled val="1"/>
        </dgm:presLayoutVars>
      </dgm:prSet>
      <dgm:spPr/>
    </dgm:pt>
    <dgm:pt modelId="{CD1BEA80-9B04-4225-9077-EA2248E42A29}" type="pres">
      <dgm:prSet presAssocID="{17592D36-C889-4B52-8658-A93CDB0D54F8}" presName="space" presStyleCnt="0"/>
      <dgm:spPr/>
    </dgm:pt>
    <dgm:pt modelId="{B3EA6EC0-3A84-470F-8172-4439A2A7376A}" type="pres">
      <dgm:prSet presAssocID="{26984157-42C7-4DF7-A14A-9E15D0580229}" presName="composite" presStyleCnt="0"/>
      <dgm:spPr/>
    </dgm:pt>
    <dgm:pt modelId="{1BB5D147-8A08-42FC-826F-B206BA032243}" type="pres">
      <dgm:prSet presAssocID="{26984157-42C7-4DF7-A14A-9E15D0580229}" presName="parTx" presStyleLbl="alignNode1" presStyleIdx="1" presStyleCnt="2">
        <dgm:presLayoutVars>
          <dgm:chMax val="0"/>
          <dgm:chPref val="0"/>
          <dgm:bulletEnabled val="1"/>
        </dgm:presLayoutVars>
      </dgm:prSet>
      <dgm:spPr/>
    </dgm:pt>
    <dgm:pt modelId="{9E98C1BD-1546-4C9C-BDA2-3F8852DA9B63}" type="pres">
      <dgm:prSet presAssocID="{26984157-42C7-4DF7-A14A-9E15D0580229}" presName="desTx" presStyleLbl="alignAccFollowNode1" presStyleIdx="1" presStyleCnt="2">
        <dgm:presLayoutVars>
          <dgm:bulletEnabled val="1"/>
        </dgm:presLayoutVars>
      </dgm:prSet>
      <dgm:spPr/>
    </dgm:pt>
  </dgm:ptLst>
  <dgm:cxnLst>
    <dgm:cxn modelId="{F08CC901-2E0D-4BAF-97E1-B39ECA4F7D6B}" srcId="{26984157-42C7-4DF7-A14A-9E15D0580229}" destId="{7127888B-0520-4F35-93FB-EA9AFE70E203}" srcOrd="2" destOrd="0" parTransId="{8792A697-281C-40BC-8B2D-B2F6B71442FA}" sibTransId="{0F1F1893-FD23-4ED0-9110-D3C3B92262B0}"/>
    <dgm:cxn modelId="{693E1704-57C7-4896-801F-2C9B81194B86}" srcId="{85B74A2C-DAEC-4334-8365-1E4665D1FFD1}" destId="{C214ADBF-44B5-4FB5-ADD8-31D2151F4AB8}" srcOrd="3" destOrd="0" parTransId="{FEDAE87D-E367-4E6F-8EED-18241B3D63F7}" sibTransId="{59C78B30-439F-41C2-B261-E894E16A5B52}"/>
    <dgm:cxn modelId="{0637CF07-4B0E-44D4-BA5F-D8BE2AC6200E}" type="presOf" srcId="{26984157-42C7-4DF7-A14A-9E15D0580229}" destId="{1BB5D147-8A08-42FC-826F-B206BA032243}" srcOrd="0" destOrd="0" presId="urn:microsoft.com/office/officeart/2005/8/layout/hList1"/>
    <dgm:cxn modelId="{9D2A710A-F61C-402C-96E0-1C1E84A4F9D5}" type="presOf" srcId="{7127888B-0520-4F35-93FB-EA9AFE70E203}" destId="{9E98C1BD-1546-4C9C-BDA2-3F8852DA9B63}" srcOrd="0" destOrd="2" presId="urn:microsoft.com/office/officeart/2005/8/layout/hList1"/>
    <dgm:cxn modelId="{5F880D22-3ECE-4EA3-A57B-B4F37A90AAE5}" type="presOf" srcId="{9A55B151-5045-4203-A0CA-EEE6789A8C67}" destId="{9E98C1BD-1546-4C9C-BDA2-3F8852DA9B63}" srcOrd="0" destOrd="0" presId="urn:microsoft.com/office/officeart/2005/8/layout/hList1"/>
    <dgm:cxn modelId="{CE98BB39-AEB6-42E9-91D2-8101E9F58C7C}" type="presOf" srcId="{85B74A2C-DAEC-4334-8365-1E4665D1FFD1}" destId="{268F1CD0-0347-4875-8742-5D572FEE0F90}" srcOrd="0" destOrd="0" presId="urn:microsoft.com/office/officeart/2005/8/layout/hList1"/>
    <dgm:cxn modelId="{7CB8983F-5BA7-4D3F-9EDB-83990F583FBD}" type="presOf" srcId="{C214ADBF-44B5-4FB5-ADD8-31D2151F4AB8}" destId="{D08B16C8-3BC0-4A96-81D6-C2DAC5BF507F}" srcOrd="0" destOrd="3" presId="urn:microsoft.com/office/officeart/2005/8/layout/hList1"/>
    <dgm:cxn modelId="{564CA16B-63AC-45A2-B1DD-CB2FFA84C1CD}" type="presOf" srcId="{F7CF36DB-B792-4921-AF5F-0200A4262906}" destId="{9E98C1BD-1546-4C9C-BDA2-3F8852DA9B63}" srcOrd="0" destOrd="3" presId="urn:microsoft.com/office/officeart/2005/8/layout/hList1"/>
    <dgm:cxn modelId="{11C7ED4B-B37A-4DAF-A7CF-2C6C9D2191BD}" srcId="{B8483DA1-2BCB-42C4-876B-1C0B13282AA6}" destId="{26984157-42C7-4DF7-A14A-9E15D0580229}" srcOrd="1" destOrd="0" parTransId="{99FEE43D-7D49-4EF3-ABD1-BA51F354D647}" sibTransId="{9EE8372B-7B62-480D-B4AA-4BAC4948D56F}"/>
    <dgm:cxn modelId="{A6154C4E-7078-4692-9D1A-F7DAE1660041}" type="presOf" srcId="{8852CAA4-FE77-4E7A-9982-F8C5A9019506}" destId="{9E98C1BD-1546-4C9C-BDA2-3F8852DA9B63}" srcOrd="0" destOrd="1" presId="urn:microsoft.com/office/officeart/2005/8/layout/hList1"/>
    <dgm:cxn modelId="{A7BC8775-B8A9-44FD-A4E7-D48D72F0CCD0}" type="presOf" srcId="{AC3AB796-BFA4-4984-B2BD-7DB79F2E5D55}" destId="{D08B16C8-3BC0-4A96-81D6-C2DAC5BF507F}" srcOrd="0" destOrd="2" presId="urn:microsoft.com/office/officeart/2005/8/layout/hList1"/>
    <dgm:cxn modelId="{1DFF018B-9AF5-4D2A-ADCD-EF214ECDD908}" type="presOf" srcId="{09F3A48A-7B58-4EF0-B8A1-EF956CEB9BF9}" destId="{D08B16C8-3BC0-4A96-81D6-C2DAC5BF507F}" srcOrd="0" destOrd="0" presId="urn:microsoft.com/office/officeart/2005/8/layout/hList1"/>
    <dgm:cxn modelId="{4B285092-1CD8-4868-A972-C16905109A2A}" srcId="{85B74A2C-DAEC-4334-8365-1E4665D1FFD1}" destId="{09F3A48A-7B58-4EF0-B8A1-EF956CEB9BF9}" srcOrd="0" destOrd="0" parTransId="{A14D57D0-2865-4148-AE8B-018EA4ED54B5}" sibTransId="{2F06AC29-5FF7-4ECD-A914-9BFF5EB25CCA}"/>
    <dgm:cxn modelId="{3F31EC9D-2A89-49FC-8FBD-6BD3E62B3E29}" srcId="{85B74A2C-DAEC-4334-8365-1E4665D1FFD1}" destId="{AC3AB796-BFA4-4984-B2BD-7DB79F2E5D55}" srcOrd="2" destOrd="0" parTransId="{745340D5-94A6-4FF3-BED4-CBA4F9A73748}" sibTransId="{C4989835-FF6C-4D38-8B45-79725C772919}"/>
    <dgm:cxn modelId="{49F8D0A1-E619-46C5-B6EC-7F4551BDDAD9}" srcId="{26984157-42C7-4DF7-A14A-9E15D0580229}" destId="{9A55B151-5045-4203-A0CA-EEE6789A8C67}" srcOrd="0" destOrd="0" parTransId="{DCA712B1-F6E3-4E74-8482-0C04F44EE5E0}" sibTransId="{99F58CDA-A1F1-415A-A034-03DB73F62E28}"/>
    <dgm:cxn modelId="{4BD81DAB-B3CF-43AA-989F-A80CA119A60A}" type="presOf" srcId="{4ACED734-D3E6-41CC-BC57-7609D18D8F00}" destId="{D08B16C8-3BC0-4A96-81D6-C2DAC5BF507F}" srcOrd="0" destOrd="1" presId="urn:microsoft.com/office/officeart/2005/8/layout/hList1"/>
    <dgm:cxn modelId="{06CAB7C6-D50B-472E-B576-154870928418}" srcId="{B8483DA1-2BCB-42C4-876B-1C0B13282AA6}" destId="{85B74A2C-DAEC-4334-8365-1E4665D1FFD1}" srcOrd="0" destOrd="0" parTransId="{BF209EFC-0B7C-4D2F-8F86-40228B81CF43}" sibTransId="{17592D36-C889-4B52-8658-A93CDB0D54F8}"/>
    <dgm:cxn modelId="{36C35BC9-D9F3-4CCE-B9B9-8D73623505B6}" srcId="{26984157-42C7-4DF7-A14A-9E15D0580229}" destId="{8852CAA4-FE77-4E7A-9982-F8C5A9019506}" srcOrd="1" destOrd="0" parTransId="{6D5E45FB-4AD7-4602-A007-86DDC59FBD36}" sibTransId="{537727D7-A583-479B-8D49-B039F2BE6EB8}"/>
    <dgm:cxn modelId="{90C634D3-E7CD-4A00-BC30-A1F49FBE10B6}" srcId="{26984157-42C7-4DF7-A14A-9E15D0580229}" destId="{F7CF36DB-B792-4921-AF5F-0200A4262906}" srcOrd="3" destOrd="0" parTransId="{70066E18-7B95-4472-A2F5-4A38E77D04D9}" sibTransId="{C8756A1F-B8F9-4971-A5A2-5E28064419BB}"/>
    <dgm:cxn modelId="{A9C555DB-CD55-4A87-861D-11FB6DA882FF}" type="presOf" srcId="{B8483DA1-2BCB-42C4-876B-1C0B13282AA6}" destId="{012503CE-288E-417F-96CC-326CF3BE28EB}" srcOrd="0" destOrd="0" presId="urn:microsoft.com/office/officeart/2005/8/layout/hList1"/>
    <dgm:cxn modelId="{8E7CF7E9-71C3-4E16-A5C1-28524FE050B7}" srcId="{85B74A2C-DAEC-4334-8365-1E4665D1FFD1}" destId="{4ACED734-D3E6-41CC-BC57-7609D18D8F00}" srcOrd="1" destOrd="0" parTransId="{8F48C9B0-607F-4058-B383-316E4604EE1D}" sibTransId="{94AE4AF3-5A79-4690-B980-57813C6D6D60}"/>
    <dgm:cxn modelId="{23DF9987-0D63-4BA0-BBBE-485A77C84A3A}" type="presParOf" srcId="{012503CE-288E-417F-96CC-326CF3BE28EB}" destId="{B30A5DA0-15DE-4BC4-95AC-3AB6D81B9690}" srcOrd="0" destOrd="0" presId="urn:microsoft.com/office/officeart/2005/8/layout/hList1"/>
    <dgm:cxn modelId="{78B2A898-93C3-4E39-B20D-090647EA065A}" type="presParOf" srcId="{B30A5DA0-15DE-4BC4-95AC-3AB6D81B9690}" destId="{268F1CD0-0347-4875-8742-5D572FEE0F90}" srcOrd="0" destOrd="0" presId="urn:microsoft.com/office/officeart/2005/8/layout/hList1"/>
    <dgm:cxn modelId="{0611115F-7861-44E7-A70A-A8EB329875B6}" type="presParOf" srcId="{B30A5DA0-15DE-4BC4-95AC-3AB6D81B9690}" destId="{D08B16C8-3BC0-4A96-81D6-C2DAC5BF507F}" srcOrd="1" destOrd="0" presId="urn:microsoft.com/office/officeart/2005/8/layout/hList1"/>
    <dgm:cxn modelId="{48DD0D38-E6A2-4D79-99C6-5F06EA538396}" type="presParOf" srcId="{012503CE-288E-417F-96CC-326CF3BE28EB}" destId="{CD1BEA80-9B04-4225-9077-EA2248E42A29}" srcOrd="1" destOrd="0" presId="urn:microsoft.com/office/officeart/2005/8/layout/hList1"/>
    <dgm:cxn modelId="{28BEE35B-4FCD-47F1-8C4C-4858EEF31DF1}" type="presParOf" srcId="{012503CE-288E-417F-96CC-326CF3BE28EB}" destId="{B3EA6EC0-3A84-470F-8172-4439A2A7376A}" srcOrd="2" destOrd="0" presId="urn:microsoft.com/office/officeart/2005/8/layout/hList1"/>
    <dgm:cxn modelId="{26CC928A-1EC3-4FC4-975B-D2071FE64BE3}" type="presParOf" srcId="{B3EA6EC0-3A84-470F-8172-4439A2A7376A}" destId="{1BB5D147-8A08-42FC-826F-B206BA032243}" srcOrd="0" destOrd="0" presId="urn:microsoft.com/office/officeart/2005/8/layout/hList1"/>
    <dgm:cxn modelId="{F0DDBFD3-38C4-41DF-A818-0FC9780A22C6}" type="presParOf" srcId="{B3EA6EC0-3A84-470F-8172-4439A2A7376A}" destId="{9E98C1BD-1546-4C9C-BDA2-3F8852DA9B63}"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B07FC4-734B-4143-BBF6-B9920B3C6A27}" type="doc">
      <dgm:prSet loTypeId="urn:microsoft.com/office/officeart/2005/8/layout/vList3" loCatId="list" qsTypeId="urn:microsoft.com/office/officeart/2005/8/quickstyle/3d1" qsCatId="3D" csTypeId="urn:microsoft.com/office/officeart/2005/8/colors/accent3_5" csCatId="accent3" phldr="1"/>
      <dgm:spPr/>
    </dgm:pt>
    <dgm:pt modelId="{406ABE91-3421-4999-8C78-E2C83DCF7C33}">
      <dgm:prSet phldrT="[Texto]"/>
      <dgm:spPr/>
      <dgm:t>
        <a:bodyPr/>
        <a:lstStyle/>
        <a:p>
          <a:r>
            <a:rPr lang="es-EC" dirty="0"/>
            <a:t>REQUISITOS RELATIVOS A LA ESTRUCTURA</a:t>
          </a:r>
        </a:p>
      </dgm:t>
    </dgm:pt>
    <dgm:pt modelId="{6B583187-0CEE-4BA2-B9C0-999857532FCC}" type="parTrans" cxnId="{9D2FBBDB-F618-4F22-9BDB-BBBBDF0D46CA}">
      <dgm:prSet/>
      <dgm:spPr/>
      <dgm:t>
        <a:bodyPr/>
        <a:lstStyle/>
        <a:p>
          <a:endParaRPr lang="es-EC"/>
        </a:p>
      </dgm:t>
    </dgm:pt>
    <dgm:pt modelId="{CA470D4E-0142-47C4-95B1-11D8B58F1D2C}" type="sibTrans" cxnId="{9D2FBBDB-F618-4F22-9BDB-BBBBDF0D46CA}">
      <dgm:prSet/>
      <dgm:spPr/>
      <dgm:t>
        <a:bodyPr/>
        <a:lstStyle/>
        <a:p>
          <a:endParaRPr lang="es-EC"/>
        </a:p>
      </dgm:t>
    </dgm:pt>
    <dgm:pt modelId="{C55ADF99-120F-48DB-9BB5-ACE6EA57057F}">
      <dgm:prSet phldrT="[Texto]"/>
      <dgm:spPr/>
      <dgm:t>
        <a:bodyPr/>
        <a:lstStyle/>
        <a:p>
          <a:r>
            <a:rPr lang="es-EC" dirty="0"/>
            <a:t>REQUISITOS RELATIVOS A LOS RECURSOS</a:t>
          </a:r>
        </a:p>
      </dgm:t>
    </dgm:pt>
    <dgm:pt modelId="{36923389-CD7C-44FF-BDA1-A5FF131BBEF2}" type="parTrans" cxnId="{8636F07A-7D83-467D-9DD4-6630943092B3}">
      <dgm:prSet/>
      <dgm:spPr/>
      <dgm:t>
        <a:bodyPr/>
        <a:lstStyle/>
        <a:p>
          <a:endParaRPr lang="es-EC"/>
        </a:p>
      </dgm:t>
    </dgm:pt>
    <dgm:pt modelId="{DB18DF2A-E58F-45E6-8C3E-CD0246E1BE3C}" type="sibTrans" cxnId="{8636F07A-7D83-467D-9DD4-6630943092B3}">
      <dgm:prSet/>
      <dgm:spPr/>
      <dgm:t>
        <a:bodyPr/>
        <a:lstStyle/>
        <a:p>
          <a:endParaRPr lang="es-EC"/>
        </a:p>
      </dgm:t>
    </dgm:pt>
    <dgm:pt modelId="{1BBBADF0-E912-4568-819F-9762BD939008}">
      <dgm:prSet phldrT="[Texto]"/>
      <dgm:spPr/>
      <dgm:t>
        <a:bodyPr/>
        <a:lstStyle/>
        <a:p>
          <a:r>
            <a:rPr lang="es-EC" dirty="0"/>
            <a:t>REQUISITOS DEL PROCESO</a:t>
          </a:r>
        </a:p>
      </dgm:t>
    </dgm:pt>
    <dgm:pt modelId="{11045B83-081E-4CDE-92EB-5A95B7EE37E9}" type="parTrans" cxnId="{CEC2BA8A-7D88-4A7B-A49E-4378FC846374}">
      <dgm:prSet/>
      <dgm:spPr/>
      <dgm:t>
        <a:bodyPr/>
        <a:lstStyle/>
        <a:p>
          <a:endParaRPr lang="es-EC"/>
        </a:p>
      </dgm:t>
    </dgm:pt>
    <dgm:pt modelId="{99628AEE-9E98-47E2-B230-D2B32723417B}" type="sibTrans" cxnId="{CEC2BA8A-7D88-4A7B-A49E-4378FC846374}">
      <dgm:prSet/>
      <dgm:spPr/>
      <dgm:t>
        <a:bodyPr/>
        <a:lstStyle/>
        <a:p>
          <a:endParaRPr lang="es-EC"/>
        </a:p>
      </dgm:t>
    </dgm:pt>
    <dgm:pt modelId="{1868E7B1-3372-49F8-B685-0A761F03C6BB}">
      <dgm:prSet phldrT="[Texto]"/>
      <dgm:spPr/>
      <dgm:t>
        <a:bodyPr/>
        <a:lstStyle/>
        <a:p>
          <a:r>
            <a:rPr lang="es-EC" dirty="0"/>
            <a:t>ALCANCE</a:t>
          </a:r>
        </a:p>
      </dgm:t>
    </dgm:pt>
    <dgm:pt modelId="{FFCE9C87-6A8B-44BB-882F-2A38BCBBA1DD}" type="parTrans" cxnId="{A94EAB47-8595-412B-ACB3-C76FECE5A326}">
      <dgm:prSet/>
      <dgm:spPr/>
      <dgm:t>
        <a:bodyPr/>
        <a:lstStyle/>
        <a:p>
          <a:endParaRPr lang="es-EC"/>
        </a:p>
      </dgm:t>
    </dgm:pt>
    <dgm:pt modelId="{12912170-C3C6-4671-8EB4-47C8F48FC8B0}" type="sibTrans" cxnId="{A94EAB47-8595-412B-ACB3-C76FECE5A326}">
      <dgm:prSet/>
      <dgm:spPr/>
      <dgm:t>
        <a:bodyPr/>
        <a:lstStyle/>
        <a:p>
          <a:endParaRPr lang="es-EC"/>
        </a:p>
      </dgm:t>
    </dgm:pt>
    <dgm:pt modelId="{DA321F4D-FE02-4FCC-B94F-3E67DF7E8A63}">
      <dgm:prSet phldrT="[Texto]"/>
      <dgm:spPr/>
      <dgm:t>
        <a:bodyPr/>
        <a:lstStyle/>
        <a:p>
          <a:r>
            <a:rPr lang="es-EC"/>
            <a:t>REQUISITOS </a:t>
          </a:r>
          <a:r>
            <a:rPr lang="es-EC" dirty="0"/>
            <a:t>GENERALES</a:t>
          </a:r>
        </a:p>
      </dgm:t>
    </dgm:pt>
    <dgm:pt modelId="{1AC19085-E54B-4BC4-8095-643E8306FCDE}" type="parTrans" cxnId="{32B0E240-16C4-42CD-A055-FFA8A186B5A6}">
      <dgm:prSet/>
      <dgm:spPr/>
      <dgm:t>
        <a:bodyPr/>
        <a:lstStyle/>
        <a:p>
          <a:endParaRPr lang="es-EC"/>
        </a:p>
      </dgm:t>
    </dgm:pt>
    <dgm:pt modelId="{302BD1E1-F315-4BAB-87D7-91F7CC50F0F7}" type="sibTrans" cxnId="{32B0E240-16C4-42CD-A055-FFA8A186B5A6}">
      <dgm:prSet/>
      <dgm:spPr/>
      <dgm:t>
        <a:bodyPr/>
        <a:lstStyle/>
        <a:p>
          <a:endParaRPr lang="es-EC"/>
        </a:p>
      </dgm:t>
    </dgm:pt>
    <dgm:pt modelId="{CE7C3807-B1D9-45D5-9F94-5CB9D8991571}">
      <dgm:prSet phldrT="[Texto]"/>
      <dgm:spPr/>
      <dgm:t>
        <a:bodyPr/>
        <a:lstStyle/>
        <a:p>
          <a:r>
            <a:rPr lang="es-EC" dirty="0"/>
            <a:t>REFERENCIAS NORMATIVAS</a:t>
          </a:r>
        </a:p>
      </dgm:t>
    </dgm:pt>
    <dgm:pt modelId="{5A9BBA61-6A42-4866-99B9-776FB9656B36}" type="parTrans" cxnId="{545A87B8-67D7-462E-BA0E-E4C18191254C}">
      <dgm:prSet/>
      <dgm:spPr/>
      <dgm:t>
        <a:bodyPr/>
        <a:lstStyle/>
        <a:p>
          <a:endParaRPr lang="es-EC"/>
        </a:p>
      </dgm:t>
    </dgm:pt>
    <dgm:pt modelId="{6E971E63-CB72-43B4-BDB6-B568F2787EE2}" type="sibTrans" cxnId="{545A87B8-67D7-462E-BA0E-E4C18191254C}">
      <dgm:prSet/>
      <dgm:spPr/>
      <dgm:t>
        <a:bodyPr/>
        <a:lstStyle/>
        <a:p>
          <a:endParaRPr lang="es-EC"/>
        </a:p>
      </dgm:t>
    </dgm:pt>
    <dgm:pt modelId="{C09B5284-8F7D-4E7F-A9F3-79E88720E735}">
      <dgm:prSet phldrT="[Texto]"/>
      <dgm:spPr/>
      <dgm:t>
        <a:bodyPr/>
        <a:lstStyle/>
        <a:p>
          <a:r>
            <a:rPr lang="es-EC" dirty="0"/>
            <a:t>TERMINOS Y DEFINIDIONES</a:t>
          </a:r>
        </a:p>
      </dgm:t>
    </dgm:pt>
    <dgm:pt modelId="{D0BBA9CF-B10D-4FCD-8A60-97AAF48E7EDF}" type="parTrans" cxnId="{A72F3939-2F9B-4B78-A4E4-9F0D8B2FBAF1}">
      <dgm:prSet/>
      <dgm:spPr/>
      <dgm:t>
        <a:bodyPr/>
        <a:lstStyle/>
        <a:p>
          <a:endParaRPr lang="es-EC"/>
        </a:p>
      </dgm:t>
    </dgm:pt>
    <dgm:pt modelId="{7CE7D70B-5DBE-4759-A4CB-F69358A94389}" type="sibTrans" cxnId="{A72F3939-2F9B-4B78-A4E4-9F0D8B2FBAF1}">
      <dgm:prSet/>
      <dgm:spPr/>
      <dgm:t>
        <a:bodyPr/>
        <a:lstStyle/>
        <a:p>
          <a:endParaRPr lang="es-EC"/>
        </a:p>
      </dgm:t>
    </dgm:pt>
    <dgm:pt modelId="{5DC8FDFF-A225-4DFC-959F-143144C66541}">
      <dgm:prSet phldrT="[Texto]"/>
      <dgm:spPr/>
      <dgm:t>
        <a:bodyPr/>
        <a:lstStyle/>
        <a:p>
          <a:r>
            <a:rPr lang="es-EC" dirty="0"/>
            <a:t>REQUISITOS DEL SISTEMA DE GESTION</a:t>
          </a:r>
        </a:p>
      </dgm:t>
    </dgm:pt>
    <dgm:pt modelId="{923913E6-2421-41FB-8A73-625AB5433BBF}" type="parTrans" cxnId="{88AF0D9E-0486-4D29-91E9-18473D0178B6}">
      <dgm:prSet/>
      <dgm:spPr/>
      <dgm:t>
        <a:bodyPr/>
        <a:lstStyle/>
        <a:p>
          <a:endParaRPr lang="es-EC"/>
        </a:p>
      </dgm:t>
    </dgm:pt>
    <dgm:pt modelId="{9BF29924-7792-4068-9D4B-9BBB821A0DA4}" type="sibTrans" cxnId="{88AF0D9E-0486-4D29-91E9-18473D0178B6}">
      <dgm:prSet/>
      <dgm:spPr/>
      <dgm:t>
        <a:bodyPr/>
        <a:lstStyle/>
        <a:p>
          <a:endParaRPr lang="es-EC"/>
        </a:p>
      </dgm:t>
    </dgm:pt>
    <dgm:pt modelId="{03246635-B3DA-4584-A985-D4B6FACE4609}" type="pres">
      <dgm:prSet presAssocID="{CBB07FC4-734B-4143-BBF6-B9920B3C6A27}" presName="linearFlow" presStyleCnt="0">
        <dgm:presLayoutVars>
          <dgm:dir/>
          <dgm:resizeHandles val="exact"/>
        </dgm:presLayoutVars>
      </dgm:prSet>
      <dgm:spPr/>
    </dgm:pt>
    <dgm:pt modelId="{893D37AD-B963-43C7-A118-2F58B6C7213A}" type="pres">
      <dgm:prSet presAssocID="{1868E7B1-3372-49F8-B685-0A761F03C6BB}" presName="composite" presStyleCnt="0"/>
      <dgm:spPr/>
    </dgm:pt>
    <dgm:pt modelId="{367D7337-F378-4024-B82E-9D5EBF60C803}" type="pres">
      <dgm:prSet presAssocID="{1868E7B1-3372-49F8-B685-0A761F03C6BB}" presName="imgShp" presStyleLbl="fgImgPlace1" presStyleIdx="0" presStyleCnt="8"/>
      <dgm:spPr/>
    </dgm:pt>
    <dgm:pt modelId="{A77E290D-C942-4186-A600-C752FCA820BD}" type="pres">
      <dgm:prSet presAssocID="{1868E7B1-3372-49F8-B685-0A761F03C6BB}" presName="txShp" presStyleLbl="node1" presStyleIdx="0" presStyleCnt="8">
        <dgm:presLayoutVars>
          <dgm:bulletEnabled val="1"/>
        </dgm:presLayoutVars>
      </dgm:prSet>
      <dgm:spPr/>
    </dgm:pt>
    <dgm:pt modelId="{ABC35368-2143-4A06-A940-3371CDAEC578}" type="pres">
      <dgm:prSet presAssocID="{12912170-C3C6-4671-8EB4-47C8F48FC8B0}" presName="spacing" presStyleCnt="0"/>
      <dgm:spPr/>
    </dgm:pt>
    <dgm:pt modelId="{FCBDCF11-4CC6-447D-BF46-69CBE672C218}" type="pres">
      <dgm:prSet presAssocID="{CE7C3807-B1D9-45D5-9F94-5CB9D8991571}" presName="composite" presStyleCnt="0"/>
      <dgm:spPr/>
    </dgm:pt>
    <dgm:pt modelId="{2F26CC36-F9F1-4718-935B-C81CE2018B6D}" type="pres">
      <dgm:prSet presAssocID="{CE7C3807-B1D9-45D5-9F94-5CB9D8991571}" presName="imgShp" presStyleLbl="fgImgPlace1" presStyleIdx="1" presStyleCnt="8"/>
      <dgm:spPr/>
    </dgm:pt>
    <dgm:pt modelId="{A237F739-1E26-4851-A20E-5D4485572044}" type="pres">
      <dgm:prSet presAssocID="{CE7C3807-B1D9-45D5-9F94-5CB9D8991571}" presName="txShp" presStyleLbl="node1" presStyleIdx="1" presStyleCnt="8">
        <dgm:presLayoutVars>
          <dgm:bulletEnabled val="1"/>
        </dgm:presLayoutVars>
      </dgm:prSet>
      <dgm:spPr/>
    </dgm:pt>
    <dgm:pt modelId="{D0C9CC0B-DE43-4F4C-96BF-1B0D99584BD8}" type="pres">
      <dgm:prSet presAssocID="{6E971E63-CB72-43B4-BDB6-B568F2787EE2}" presName="spacing" presStyleCnt="0"/>
      <dgm:spPr/>
    </dgm:pt>
    <dgm:pt modelId="{9748E101-4D49-4DEA-A403-BB4FC33C66B4}" type="pres">
      <dgm:prSet presAssocID="{C09B5284-8F7D-4E7F-A9F3-79E88720E735}" presName="composite" presStyleCnt="0"/>
      <dgm:spPr/>
    </dgm:pt>
    <dgm:pt modelId="{AD19F6BB-A7A5-4B22-B62C-FE334055FF23}" type="pres">
      <dgm:prSet presAssocID="{C09B5284-8F7D-4E7F-A9F3-79E88720E735}" presName="imgShp" presStyleLbl="fgImgPlace1" presStyleIdx="2" presStyleCnt="8"/>
      <dgm:spPr/>
    </dgm:pt>
    <dgm:pt modelId="{D732A7FA-B552-4684-8F0B-7DED6D1779EB}" type="pres">
      <dgm:prSet presAssocID="{C09B5284-8F7D-4E7F-A9F3-79E88720E735}" presName="txShp" presStyleLbl="node1" presStyleIdx="2" presStyleCnt="8">
        <dgm:presLayoutVars>
          <dgm:bulletEnabled val="1"/>
        </dgm:presLayoutVars>
      </dgm:prSet>
      <dgm:spPr/>
    </dgm:pt>
    <dgm:pt modelId="{19FFC56D-1993-472A-9174-DDB74A631DCF}" type="pres">
      <dgm:prSet presAssocID="{7CE7D70B-5DBE-4759-A4CB-F69358A94389}" presName="spacing" presStyleCnt="0"/>
      <dgm:spPr/>
    </dgm:pt>
    <dgm:pt modelId="{098DFC52-0FBC-4CA5-8C20-8F99ECAFE14E}" type="pres">
      <dgm:prSet presAssocID="{DA321F4D-FE02-4FCC-B94F-3E67DF7E8A63}" presName="composite" presStyleCnt="0"/>
      <dgm:spPr/>
    </dgm:pt>
    <dgm:pt modelId="{9862CCB6-E318-4B0D-80C4-BBC5E640384D}" type="pres">
      <dgm:prSet presAssocID="{DA321F4D-FE02-4FCC-B94F-3E67DF7E8A63}" presName="imgShp" presStyleLbl="fgImgPlace1" presStyleIdx="3" presStyleCnt="8"/>
      <dgm:spPr/>
    </dgm:pt>
    <dgm:pt modelId="{28A6BF99-4FCF-4E47-B2B2-5ECF1C8B3A8C}" type="pres">
      <dgm:prSet presAssocID="{DA321F4D-FE02-4FCC-B94F-3E67DF7E8A63}" presName="txShp" presStyleLbl="node1" presStyleIdx="3" presStyleCnt="8">
        <dgm:presLayoutVars>
          <dgm:bulletEnabled val="1"/>
        </dgm:presLayoutVars>
      </dgm:prSet>
      <dgm:spPr/>
    </dgm:pt>
    <dgm:pt modelId="{DE871A11-719D-4E56-AE0F-504AE7AF684A}" type="pres">
      <dgm:prSet presAssocID="{302BD1E1-F315-4BAB-87D7-91F7CC50F0F7}" presName="spacing" presStyleCnt="0"/>
      <dgm:spPr/>
    </dgm:pt>
    <dgm:pt modelId="{799763D0-FB5F-4386-B15E-794248DF2618}" type="pres">
      <dgm:prSet presAssocID="{406ABE91-3421-4999-8C78-E2C83DCF7C33}" presName="composite" presStyleCnt="0"/>
      <dgm:spPr/>
    </dgm:pt>
    <dgm:pt modelId="{A1540521-69E5-4C0E-A79A-22C398405326}" type="pres">
      <dgm:prSet presAssocID="{406ABE91-3421-4999-8C78-E2C83DCF7C33}" presName="imgShp" presStyleLbl="fgImgPlace1" presStyleIdx="4" presStyleCnt="8"/>
      <dgm:spPr/>
    </dgm:pt>
    <dgm:pt modelId="{E06B57A7-32C6-4659-B3F4-4AC536785B08}" type="pres">
      <dgm:prSet presAssocID="{406ABE91-3421-4999-8C78-E2C83DCF7C33}" presName="txShp" presStyleLbl="node1" presStyleIdx="4" presStyleCnt="8">
        <dgm:presLayoutVars>
          <dgm:bulletEnabled val="1"/>
        </dgm:presLayoutVars>
      </dgm:prSet>
      <dgm:spPr/>
    </dgm:pt>
    <dgm:pt modelId="{131C5FB1-36EE-47F4-A1A7-F20B066BD0D5}" type="pres">
      <dgm:prSet presAssocID="{CA470D4E-0142-47C4-95B1-11D8B58F1D2C}" presName="spacing" presStyleCnt="0"/>
      <dgm:spPr/>
    </dgm:pt>
    <dgm:pt modelId="{0A97B42F-C098-4D14-A477-D532EE2FE450}" type="pres">
      <dgm:prSet presAssocID="{C55ADF99-120F-48DB-9BB5-ACE6EA57057F}" presName="composite" presStyleCnt="0"/>
      <dgm:spPr/>
    </dgm:pt>
    <dgm:pt modelId="{7B27BED7-DC74-47E6-925B-94858AD8220D}" type="pres">
      <dgm:prSet presAssocID="{C55ADF99-120F-48DB-9BB5-ACE6EA57057F}" presName="imgShp" presStyleLbl="fgImgPlace1" presStyleIdx="5" presStyleCnt="8"/>
      <dgm:spPr/>
    </dgm:pt>
    <dgm:pt modelId="{B3161259-6A33-477C-A88C-C6FD5F12A59C}" type="pres">
      <dgm:prSet presAssocID="{C55ADF99-120F-48DB-9BB5-ACE6EA57057F}" presName="txShp" presStyleLbl="node1" presStyleIdx="5" presStyleCnt="8">
        <dgm:presLayoutVars>
          <dgm:bulletEnabled val="1"/>
        </dgm:presLayoutVars>
      </dgm:prSet>
      <dgm:spPr/>
    </dgm:pt>
    <dgm:pt modelId="{D6304A2F-F839-4EE8-B9D5-7597E0A348CB}" type="pres">
      <dgm:prSet presAssocID="{DB18DF2A-E58F-45E6-8C3E-CD0246E1BE3C}" presName="spacing" presStyleCnt="0"/>
      <dgm:spPr/>
    </dgm:pt>
    <dgm:pt modelId="{5E7EA0CD-8467-4B6C-A917-3E907B3356AF}" type="pres">
      <dgm:prSet presAssocID="{1BBBADF0-E912-4568-819F-9762BD939008}" presName="composite" presStyleCnt="0"/>
      <dgm:spPr/>
    </dgm:pt>
    <dgm:pt modelId="{3DAB3AEC-AE4E-4247-9B13-67B91F2269CD}" type="pres">
      <dgm:prSet presAssocID="{1BBBADF0-E912-4568-819F-9762BD939008}" presName="imgShp" presStyleLbl="fgImgPlace1" presStyleIdx="6" presStyleCnt="8"/>
      <dgm:spPr/>
    </dgm:pt>
    <dgm:pt modelId="{8B68BA17-586D-4EF2-8DF5-273054BC1F89}" type="pres">
      <dgm:prSet presAssocID="{1BBBADF0-E912-4568-819F-9762BD939008}" presName="txShp" presStyleLbl="node1" presStyleIdx="6" presStyleCnt="8">
        <dgm:presLayoutVars>
          <dgm:bulletEnabled val="1"/>
        </dgm:presLayoutVars>
      </dgm:prSet>
      <dgm:spPr/>
    </dgm:pt>
    <dgm:pt modelId="{88790187-95D5-46AF-886E-96FB9EBA0DE9}" type="pres">
      <dgm:prSet presAssocID="{99628AEE-9E98-47E2-B230-D2B32723417B}" presName="spacing" presStyleCnt="0"/>
      <dgm:spPr/>
    </dgm:pt>
    <dgm:pt modelId="{6507A24C-8259-457B-9D2C-5849C0E5340A}" type="pres">
      <dgm:prSet presAssocID="{5DC8FDFF-A225-4DFC-959F-143144C66541}" presName="composite" presStyleCnt="0"/>
      <dgm:spPr/>
    </dgm:pt>
    <dgm:pt modelId="{FC253919-719A-4554-9F8A-1967B21F12C8}" type="pres">
      <dgm:prSet presAssocID="{5DC8FDFF-A225-4DFC-959F-143144C66541}" presName="imgShp" presStyleLbl="fgImgPlace1" presStyleIdx="7" presStyleCnt="8"/>
      <dgm:spPr/>
    </dgm:pt>
    <dgm:pt modelId="{4F15F167-9849-433E-80C2-DC71D30C62EA}" type="pres">
      <dgm:prSet presAssocID="{5DC8FDFF-A225-4DFC-959F-143144C66541}" presName="txShp" presStyleLbl="node1" presStyleIdx="7" presStyleCnt="8">
        <dgm:presLayoutVars>
          <dgm:bulletEnabled val="1"/>
        </dgm:presLayoutVars>
      </dgm:prSet>
      <dgm:spPr/>
    </dgm:pt>
  </dgm:ptLst>
  <dgm:cxnLst>
    <dgm:cxn modelId="{483B0201-F096-43FC-B10C-99E87916AD51}" type="presOf" srcId="{C55ADF99-120F-48DB-9BB5-ACE6EA57057F}" destId="{B3161259-6A33-477C-A88C-C6FD5F12A59C}" srcOrd="0" destOrd="0" presId="urn:microsoft.com/office/officeart/2005/8/layout/vList3"/>
    <dgm:cxn modelId="{A72F3939-2F9B-4B78-A4E4-9F0D8B2FBAF1}" srcId="{CBB07FC4-734B-4143-BBF6-B9920B3C6A27}" destId="{C09B5284-8F7D-4E7F-A9F3-79E88720E735}" srcOrd="2" destOrd="0" parTransId="{D0BBA9CF-B10D-4FCD-8A60-97AAF48E7EDF}" sibTransId="{7CE7D70B-5DBE-4759-A4CB-F69358A94389}"/>
    <dgm:cxn modelId="{32B0E240-16C4-42CD-A055-FFA8A186B5A6}" srcId="{CBB07FC4-734B-4143-BBF6-B9920B3C6A27}" destId="{DA321F4D-FE02-4FCC-B94F-3E67DF7E8A63}" srcOrd="3" destOrd="0" parTransId="{1AC19085-E54B-4BC4-8095-643E8306FCDE}" sibTransId="{302BD1E1-F315-4BAB-87D7-91F7CC50F0F7}"/>
    <dgm:cxn modelId="{659A6A61-B04C-4BCF-A76F-F04EA7D94B8D}" type="presOf" srcId="{CBB07FC4-734B-4143-BBF6-B9920B3C6A27}" destId="{03246635-B3DA-4584-A985-D4B6FACE4609}" srcOrd="0" destOrd="0" presId="urn:microsoft.com/office/officeart/2005/8/layout/vList3"/>
    <dgm:cxn modelId="{A94EAB47-8595-412B-ACB3-C76FECE5A326}" srcId="{CBB07FC4-734B-4143-BBF6-B9920B3C6A27}" destId="{1868E7B1-3372-49F8-B685-0A761F03C6BB}" srcOrd="0" destOrd="0" parTransId="{FFCE9C87-6A8B-44BB-882F-2A38BCBBA1DD}" sibTransId="{12912170-C3C6-4671-8EB4-47C8F48FC8B0}"/>
    <dgm:cxn modelId="{08EE6373-D6BE-4D4E-9A9F-4D719B6ACB21}" type="presOf" srcId="{DA321F4D-FE02-4FCC-B94F-3E67DF7E8A63}" destId="{28A6BF99-4FCF-4E47-B2B2-5ECF1C8B3A8C}" srcOrd="0" destOrd="0" presId="urn:microsoft.com/office/officeart/2005/8/layout/vList3"/>
    <dgm:cxn modelId="{8636F07A-7D83-467D-9DD4-6630943092B3}" srcId="{CBB07FC4-734B-4143-BBF6-B9920B3C6A27}" destId="{C55ADF99-120F-48DB-9BB5-ACE6EA57057F}" srcOrd="5" destOrd="0" parTransId="{36923389-CD7C-44FF-BDA1-A5FF131BBEF2}" sibTransId="{DB18DF2A-E58F-45E6-8C3E-CD0246E1BE3C}"/>
    <dgm:cxn modelId="{CEC2BA8A-7D88-4A7B-A49E-4378FC846374}" srcId="{CBB07FC4-734B-4143-BBF6-B9920B3C6A27}" destId="{1BBBADF0-E912-4568-819F-9762BD939008}" srcOrd="6" destOrd="0" parTransId="{11045B83-081E-4CDE-92EB-5A95B7EE37E9}" sibTransId="{99628AEE-9E98-47E2-B230-D2B32723417B}"/>
    <dgm:cxn modelId="{15C12891-9C7A-4674-909F-3BB75F08305F}" type="presOf" srcId="{5DC8FDFF-A225-4DFC-959F-143144C66541}" destId="{4F15F167-9849-433E-80C2-DC71D30C62EA}" srcOrd="0" destOrd="0" presId="urn:microsoft.com/office/officeart/2005/8/layout/vList3"/>
    <dgm:cxn modelId="{5B7CC39A-362C-4333-930F-411254415675}" type="presOf" srcId="{1BBBADF0-E912-4568-819F-9762BD939008}" destId="{8B68BA17-586D-4EF2-8DF5-273054BC1F89}" srcOrd="0" destOrd="0" presId="urn:microsoft.com/office/officeart/2005/8/layout/vList3"/>
    <dgm:cxn modelId="{88AF0D9E-0486-4D29-91E9-18473D0178B6}" srcId="{CBB07FC4-734B-4143-BBF6-B9920B3C6A27}" destId="{5DC8FDFF-A225-4DFC-959F-143144C66541}" srcOrd="7" destOrd="0" parTransId="{923913E6-2421-41FB-8A73-625AB5433BBF}" sibTransId="{9BF29924-7792-4068-9D4B-9BBB821A0DA4}"/>
    <dgm:cxn modelId="{545A87B8-67D7-462E-BA0E-E4C18191254C}" srcId="{CBB07FC4-734B-4143-BBF6-B9920B3C6A27}" destId="{CE7C3807-B1D9-45D5-9F94-5CB9D8991571}" srcOrd="1" destOrd="0" parTransId="{5A9BBA61-6A42-4866-99B9-776FB9656B36}" sibTransId="{6E971E63-CB72-43B4-BDB6-B568F2787EE2}"/>
    <dgm:cxn modelId="{EE1F0ED0-7170-4FE2-B9E0-D07B24BA0A8C}" type="presOf" srcId="{1868E7B1-3372-49F8-B685-0A761F03C6BB}" destId="{A77E290D-C942-4186-A600-C752FCA820BD}" srcOrd="0" destOrd="0" presId="urn:microsoft.com/office/officeart/2005/8/layout/vList3"/>
    <dgm:cxn modelId="{6A1400D2-8C1A-4E1D-9EAD-91A98B7DAD54}" type="presOf" srcId="{406ABE91-3421-4999-8C78-E2C83DCF7C33}" destId="{E06B57A7-32C6-4659-B3F4-4AC536785B08}" srcOrd="0" destOrd="0" presId="urn:microsoft.com/office/officeart/2005/8/layout/vList3"/>
    <dgm:cxn modelId="{9D2FBBDB-F618-4F22-9BDB-BBBBDF0D46CA}" srcId="{CBB07FC4-734B-4143-BBF6-B9920B3C6A27}" destId="{406ABE91-3421-4999-8C78-E2C83DCF7C33}" srcOrd="4" destOrd="0" parTransId="{6B583187-0CEE-4BA2-B9C0-999857532FCC}" sibTransId="{CA470D4E-0142-47C4-95B1-11D8B58F1D2C}"/>
    <dgm:cxn modelId="{20A3EFDE-A264-4A93-A6C7-6D15D5A87398}" type="presOf" srcId="{CE7C3807-B1D9-45D5-9F94-5CB9D8991571}" destId="{A237F739-1E26-4851-A20E-5D4485572044}" srcOrd="0" destOrd="0" presId="urn:microsoft.com/office/officeart/2005/8/layout/vList3"/>
    <dgm:cxn modelId="{20DF09F9-D235-43AC-B9B3-C689EC4C956C}" type="presOf" srcId="{C09B5284-8F7D-4E7F-A9F3-79E88720E735}" destId="{D732A7FA-B552-4684-8F0B-7DED6D1779EB}" srcOrd="0" destOrd="0" presId="urn:microsoft.com/office/officeart/2005/8/layout/vList3"/>
    <dgm:cxn modelId="{CD1DD9EC-B8AA-4611-847D-EFA768CF018C}" type="presParOf" srcId="{03246635-B3DA-4584-A985-D4B6FACE4609}" destId="{893D37AD-B963-43C7-A118-2F58B6C7213A}" srcOrd="0" destOrd="0" presId="urn:microsoft.com/office/officeart/2005/8/layout/vList3"/>
    <dgm:cxn modelId="{FB529B60-DF39-42F1-950D-AB93C28A132E}" type="presParOf" srcId="{893D37AD-B963-43C7-A118-2F58B6C7213A}" destId="{367D7337-F378-4024-B82E-9D5EBF60C803}" srcOrd="0" destOrd="0" presId="urn:microsoft.com/office/officeart/2005/8/layout/vList3"/>
    <dgm:cxn modelId="{AF137D98-30B5-49DF-8A21-0CEA7E60DCF1}" type="presParOf" srcId="{893D37AD-B963-43C7-A118-2F58B6C7213A}" destId="{A77E290D-C942-4186-A600-C752FCA820BD}" srcOrd="1" destOrd="0" presId="urn:microsoft.com/office/officeart/2005/8/layout/vList3"/>
    <dgm:cxn modelId="{AB58C67C-62C5-45AC-893A-75BA5916412B}" type="presParOf" srcId="{03246635-B3DA-4584-A985-D4B6FACE4609}" destId="{ABC35368-2143-4A06-A940-3371CDAEC578}" srcOrd="1" destOrd="0" presId="urn:microsoft.com/office/officeart/2005/8/layout/vList3"/>
    <dgm:cxn modelId="{DE31E243-9890-4DD8-A178-BD25CDDB0BC5}" type="presParOf" srcId="{03246635-B3DA-4584-A985-D4B6FACE4609}" destId="{FCBDCF11-4CC6-447D-BF46-69CBE672C218}" srcOrd="2" destOrd="0" presId="urn:microsoft.com/office/officeart/2005/8/layout/vList3"/>
    <dgm:cxn modelId="{46E43617-573F-4F3E-8DBD-C007B5B01367}" type="presParOf" srcId="{FCBDCF11-4CC6-447D-BF46-69CBE672C218}" destId="{2F26CC36-F9F1-4718-935B-C81CE2018B6D}" srcOrd="0" destOrd="0" presId="urn:microsoft.com/office/officeart/2005/8/layout/vList3"/>
    <dgm:cxn modelId="{0E869F2F-EE10-4F42-A69A-A0CA98418D4B}" type="presParOf" srcId="{FCBDCF11-4CC6-447D-BF46-69CBE672C218}" destId="{A237F739-1E26-4851-A20E-5D4485572044}" srcOrd="1" destOrd="0" presId="urn:microsoft.com/office/officeart/2005/8/layout/vList3"/>
    <dgm:cxn modelId="{013E7736-966C-4817-AD62-FFE13EB894C8}" type="presParOf" srcId="{03246635-B3DA-4584-A985-D4B6FACE4609}" destId="{D0C9CC0B-DE43-4F4C-96BF-1B0D99584BD8}" srcOrd="3" destOrd="0" presId="urn:microsoft.com/office/officeart/2005/8/layout/vList3"/>
    <dgm:cxn modelId="{51987400-36FF-4501-A8E2-5317D5058A72}" type="presParOf" srcId="{03246635-B3DA-4584-A985-D4B6FACE4609}" destId="{9748E101-4D49-4DEA-A403-BB4FC33C66B4}" srcOrd="4" destOrd="0" presId="urn:microsoft.com/office/officeart/2005/8/layout/vList3"/>
    <dgm:cxn modelId="{E506AE07-6851-4B5A-836B-6A01F5B5BA84}" type="presParOf" srcId="{9748E101-4D49-4DEA-A403-BB4FC33C66B4}" destId="{AD19F6BB-A7A5-4B22-B62C-FE334055FF23}" srcOrd="0" destOrd="0" presId="urn:microsoft.com/office/officeart/2005/8/layout/vList3"/>
    <dgm:cxn modelId="{D700B850-4939-4923-AC82-9B19175CBC9A}" type="presParOf" srcId="{9748E101-4D49-4DEA-A403-BB4FC33C66B4}" destId="{D732A7FA-B552-4684-8F0B-7DED6D1779EB}" srcOrd="1" destOrd="0" presId="urn:microsoft.com/office/officeart/2005/8/layout/vList3"/>
    <dgm:cxn modelId="{1740079E-2442-4CEC-B061-482B97C81010}" type="presParOf" srcId="{03246635-B3DA-4584-A985-D4B6FACE4609}" destId="{19FFC56D-1993-472A-9174-DDB74A631DCF}" srcOrd="5" destOrd="0" presId="urn:microsoft.com/office/officeart/2005/8/layout/vList3"/>
    <dgm:cxn modelId="{0E23F0FD-0025-4446-B7B1-59142A7F2B7F}" type="presParOf" srcId="{03246635-B3DA-4584-A985-D4B6FACE4609}" destId="{098DFC52-0FBC-4CA5-8C20-8F99ECAFE14E}" srcOrd="6" destOrd="0" presId="urn:microsoft.com/office/officeart/2005/8/layout/vList3"/>
    <dgm:cxn modelId="{918545A9-FB0E-4A4D-BF2C-6BA870F588DD}" type="presParOf" srcId="{098DFC52-0FBC-4CA5-8C20-8F99ECAFE14E}" destId="{9862CCB6-E318-4B0D-80C4-BBC5E640384D}" srcOrd="0" destOrd="0" presId="urn:microsoft.com/office/officeart/2005/8/layout/vList3"/>
    <dgm:cxn modelId="{8E913950-498F-458E-8672-3612C12CF1E5}" type="presParOf" srcId="{098DFC52-0FBC-4CA5-8C20-8F99ECAFE14E}" destId="{28A6BF99-4FCF-4E47-B2B2-5ECF1C8B3A8C}" srcOrd="1" destOrd="0" presId="urn:microsoft.com/office/officeart/2005/8/layout/vList3"/>
    <dgm:cxn modelId="{6C49EF2E-29AC-4CC1-A280-96581728DCD6}" type="presParOf" srcId="{03246635-B3DA-4584-A985-D4B6FACE4609}" destId="{DE871A11-719D-4E56-AE0F-504AE7AF684A}" srcOrd="7" destOrd="0" presId="urn:microsoft.com/office/officeart/2005/8/layout/vList3"/>
    <dgm:cxn modelId="{AF30E5A2-B599-492F-95D0-37A34974B0A5}" type="presParOf" srcId="{03246635-B3DA-4584-A985-D4B6FACE4609}" destId="{799763D0-FB5F-4386-B15E-794248DF2618}" srcOrd="8" destOrd="0" presId="urn:microsoft.com/office/officeart/2005/8/layout/vList3"/>
    <dgm:cxn modelId="{C3D13B31-67EA-439E-96A2-4A93CE94D67A}" type="presParOf" srcId="{799763D0-FB5F-4386-B15E-794248DF2618}" destId="{A1540521-69E5-4C0E-A79A-22C398405326}" srcOrd="0" destOrd="0" presId="urn:microsoft.com/office/officeart/2005/8/layout/vList3"/>
    <dgm:cxn modelId="{DFF2F713-1627-446D-AC72-48078DE3BECE}" type="presParOf" srcId="{799763D0-FB5F-4386-B15E-794248DF2618}" destId="{E06B57A7-32C6-4659-B3F4-4AC536785B08}" srcOrd="1" destOrd="0" presId="urn:microsoft.com/office/officeart/2005/8/layout/vList3"/>
    <dgm:cxn modelId="{A735ED9C-9599-4BE5-BD78-6363D3A98432}" type="presParOf" srcId="{03246635-B3DA-4584-A985-D4B6FACE4609}" destId="{131C5FB1-36EE-47F4-A1A7-F20B066BD0D5}" srcOrd="9" destOrd="0" presId="urn:microsoft.com/office/officeart/2005/8/layout/vList3"/>
    <dgm:cxn modelId="{990D394C-4D8F-43F3-942E-82601F405586}" type="presParOf" srcId="{03246635-B3DA-4584-A985-D4B6FACE4609}" destId="{0A97B42F-C098-4D14-A477-D532EE2FE450}" srcOrd="10" destOrd="0" presId="urn:microsoft.com/office/officeart/2005/8/layout/vList3"/>
    <dgm:cxn modelId="{FE8FB2FC-04A5-46C2-B2A9-E33726035849}" type="presParOf" srcId="{0A97B42F-C098-4D14-A477-D532EE2FE450}" destId="{7B27BED7-DC74-47E6-925B-94858AD8220D}" srcOrd="0" destOrd="0" presId="urn:microsoft.com/office/officeart/2005/8/layout/vList3"/>
    <dgm:cxn modelId="{F41BF276-7364-4FBF-9986-8545A09F61B9}" type="presParOf" srcId="{0A97B42F-C098-4D14-A477-D532EE2FE450}" destId="{B3161259-6A33-477C-A88C-C6FD5F12A59C}" srcOrd="1" destOrd="0" presId="urn:microsoft.com/office/officeart/2005/8/layout/vList3"/>
    <dgm:cxn modelId="{B2C11363-E91A-4312-A082-0FAFFC9BE8D5}" type="presParOf" srcId="{03246635-B3DA-4584-A985-D4B6FACE4609}" destId="{D6304A2F-F839-4EE8-B9D5-7597E0A348CB}" srcOrd="11" destOrd="0" presId="urn:microsoft.com/office/officeart/2005/8/layout/vList3"/>
    <dgm:cxn modelId="{2DF274E7-B11C-4124-8C06-CB2FCD70B33B}" type="presParOf" srcId="{03246635-B3DA-4584-A985-D4B6FACE4609}" destId="{5E7EA0CD-8467-4B6C-A917-3E907B3356AF}" srcOrd="12" destOrd="0" presId="urn:microsoft.com/office/officeart/2005/8/layout/vList3"/>
    <dgm:cxn modelId="{BCE70603-0CC1-4539-96BE-DD22F37EA7C3}" type="presParOf" srcId="{5E7EA0CD-8467-4B6C-A917-3E907B3356AF}" destId="{3DAB3AEC-AE4E-4247-9B13-67B91F2269CD}" srcOrd="0" destOrd="0" presId="urn:microsoft.com/office/officeart/2005/8/layout/vList3"/>
    <dgm:cxn modelId="{BAF171B2-9F52-4FA1-A8B3-1BD8B9D8B84A}" type="presParOf" srcId="{5E7EA0CD-8467-4B6C-A917-3E907B3356AF}" destId="{8B68BA17-586D-4EF2-8DF5-273054BC1F89}" srcOrd="1" destOrd="0" presId="urn:microsoft.com/office/officeart/2005/8/layout/vList3"/>
    <dgm:cxn modelId="{3FA77ACA-0393-4000-994B-01D5905E21A9}" type="presParOf" srcId="{03246635-B3DA-4584-A985-D4B6FACE4609}" destId="{88790187-95D5-46AF-886E-96FB9EBA0DE9}" srcOrd="13" destOrd="0" presId="urn:microsoft.com/office/officeart/2005/8/layout/vList3"/>
    <dgm:cxn modelId="{872C04C0-5390-4394-BF13-566811D3C770}" type="presParOf" srcId="{03246635-B3DA-4584-A985-D4B6FACE4609}" destId="{6507A24C-8259-457B-9D2C-5849C0E5340A}" srcOrd="14" destOrd="0" presId="urn:microsoft.com/office/officeart/2005/8/layout/vList3"/>
    <dgm:cxn modelId="{31E2D87A-260F-42CE-A000-8F08805B65EC}" type="presParOf" srcId="{6507A24C-8259-457B-9D2C-5849C0E5340A}" destId="{FC253919-719A-4554-9F8A-1967B21F12C8}" srcOrd="0" destOrd="0" presId="urn:microsoft.com/office/officeart/2005/8/layout/vList3"/>
    <dgm:cxn modelId="{59489E9A-A906-49BA-A22A-09648BB87D0C}" type="presParOf" srcId="{6507A24C-8259-457B-9D2C-5849C0E5340A}" destId="{4F15F167-9849-433E-80C2-DC71D30C62E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6484A3-295A-41C2-8657-46ED174C1B71}" type="doc">
      <dgm:prSet loTypeId="urn:microsoft.com/office/officeart/2005/8/layout/lProcess2" loCatId="list" qsTypeId="urn:microsoft.com/office/officeart/2005/8/quickstyle/3d4" qsCatId="3D" csTypeId="urn:microsoft.com/office/officeart/2005/8/colors/accent2_1" csCatId="accent2" phldr="1"/>
      <dgm:spPr/>
      <dgm:t>
        <a:bodyPr/>
        <a:lstStyle/>
        <a:p>
          <a:endParaRPr lang="es-EC"/>
        </a:p>
      </dgm:t>
    </dgm:pt>
    <dgm:pt modelId="{F4E25527-DC0D-4952-88F9-8A5DB6CC3AB0}">
      <dgm:prSet phldrT="[Texto]"/>
      <dgm:spPr/>
      <dgm:t>
        <a:bodyPr/>
        <a:lstStyle/>
        <a:p>
          <a:r>
            <a:rPr lang="es-ES" b="1" dirty="0"/>
            <a:t>NO APLICA: 	</a:t>
          </a:r>
          <a:endParaRPr lang="es-EC" dirty="0"/>
        </a:p>
      </dgm:t>
    </dgm:pt>
    <dgm:pt modelId="{EAF53A3D-55A1-47E7-AF2D-2C7603899518}" type="parTrans" cxnId="{1F6F6E10-A1D9-4FBC-A5FF-7CB11FD8913B}">
      <dgm:prSet/>
      <dgm:spPr/>
      <dgm:t>
        <a:bodyPr/>
        <a:lstStyle/>
        <a:p>
          <a:endParaRPr lang="es-EC"/>
        </a:p>
      </dgm:t>
    </dgm:pt>
    <dgm:pt modelId="{D2687D70-5249-4466-95F4-77824FA2E7D4}" type="sibTrans" cxnId="{1F6F6E10-A1D9-4FBC-A5FF-7CB11FD8913B}">
      <dgm:prSet/>
      <dgm:spPr/>
      <dgm:t>
        <a:bodyPr/>
        <a:lstStyle/>
        <a:p>
          <a:endParaRPr lang="es-EC"/>
        </a:p>
      </dgm:t>
    </dgm:pt>
    <dgm:pt modelId="{204D75DF-850F-4A68-8C73-B5B7A0F8B2CE}">
      <dgm:prSet/>
      <dgm:spPr/>
      <dgm:t>
        <a:bodyPr/>
        <a:lstStyle/>
        <a:p>
          <a:r>
            <a:rPr lang="es-ES" b="1" dirty="0"/>
            <a:t>CUMPLE: 	</a:t>
          </a:r>
          <a:endParaRPr lang="en-US" dirty="0"/>
        </a:p>
      </dgm:t>
    </dgm:pt>
    <dgm:pt modelId="{B58C7DC9-99CA-4BED-BC60-45DBBF879992}" type="parTrans" cxnId="{4CB464FB-BEA8-4FEA-A7F4-F8184D7ADFD5}">
      <dgm:prSet/>
      <dgm:spPr/>
      <dgm:t>
        <a:bodyPr/>
        <a:lstStyle/>
        <a:p>
          <a:endParaRPr lang="es-EC"/>
        </a:p>
      </dgm:t>
    </dgm:pt>
    <dgm:pt modelId="{767C6C60-AC5E-4724-AAFF-3D2949E7FF26}" type="sibTrans" cxnId="{4CB464FB-BEA8-4FEA-A7F4-F8184D7ADFD5}">
      <dgm:prSet/>
      <dgm:spPr/>
      <dgm:t>
        <a:bodyPr/>
        <a:lstStyle/>
        <a:p>
          <a:endParaRPr lang="es-EC"/>
        </a:p>
      </dgm:t>
    </dgm:pt>
    <dgm:pt modelId="{E915EF7C-81F9-4345-AD09-CDC0B345CE00}">
      <dgm:prSet/>
      <dgm:spPr/>
      <dgm:t>
        <a:bodyPr/>
        <a:lstStyle/>
        <a:p>
          <a:r>
            <a:rPr lang="es-ES" b="1" dirty="0"/>
            <a:t>CUMPLE PARCIALMENTE:	</a:t>
          </a:r>
          <a:endParaRPr lang="en-US" dirty="0"/>
        </a:p>
      </dgm:t>
    </dgm:pt>
    <dgm:pt modelId="{60DD1E96-5DD2-4D1E-B7FE-CCA0C8D4FE49}" type="parTrans" cxnId="{F246D304-C8F1-43E7-B7F4-B9A96381168A}">
      <dgm:prSet/>
      <dgm:spPr/>
      <dgm:t>
        <a:bodyPr/>
        <a:lstStyle/>
        <a:p>
          <a:endParaRPr lang="es-EC"/>
        </a:p>
      </dgm:t>
    </dgm:pt>
    <dgm:pt modelId="{35CF2AF8-31FA-42F6-A708-336C2B4AF83D}" type="sibTrans" cxnId="{F246D304-C8F1-43E7-B7F4-B9A96381168A}">
      <dgm:prSet/>
      <dgm:spPr/>
      <dgm:t>
        <a:bodyPr/>
        <a:lstStyle/>
        <a:p>
          <a:endParaRPr lang="es-EC"/>
        </a:p>
      </dgm:t>
    </dgm:pt>
    <dgm:pt modelId="{4B1DA13D-A2ED-4A53-B6FD-7828AF5E715B}">
      <dgm:prSet/>
      <dgm:spPr/>
      <dgm:t>
        <a:bodyPr/>
        <a:lstStyle/>
        <a:p>
          <a:r>
            <a:rPr lang="es-ES" b="1" dirty="0"/>
            <a:t>NO CUMPLE: 	</a:t>
          </a:r>
          <a:endParaRPr lang="en-US" dirty="0"/>
        </a:p>
      </dgm:t>
    </dgm:pt>
    <dgm:pt modelId="{D69A69BB-A588-45F4-9606-A978B822FC33}" type="parTrans" cxnId="{5C191B08-A393-479E-B3CA-A188705FF2B9}">
      <dgm:prSet/>
      <dgm:spPr/>
      <dgm:t>
        <a:bodyPr/>
        <a:lstStyle/>
        <a:p>
          <a:endParaRPr lang="es-EC"/>
        </a:p>
      </dgm:t>
    </dgm:pt>
    <dgm:pt modelId="{24F59C6C-D3EF-40FD-8E09-9D78070116B1}" type="sibTrans" cxnId="{5C191B08-A393-479E-B3CA-A188705FF2B9}">
      <dgm:prSet/>
      <dgm:spPr/>
      <dgm:t>
        <a:bodyPr/>
        <a:lstStyle/>
        <a:p>
          <a:endParaRPr lang="es-EC"/>
        </a:p>
      </dgm:t>
    </dgm:pt>
    <dgm:pt modelId="{F5597015-BBBF-43A5-B85A-7016ED8D5D7E}">
      <dgm:prSet phldrT="[Texto]"/>
      <dgm:spPr/>
      <dgm:t>
        <a:bodyPr/>
        <a:lstStyle/>
        <a:p>
          <a:r>
            <a:rPr lang="es-ES"/>
            <a:t>Al ser un Laboratorio interno para verificar la calidad de los productos previo a la venta, es decir, contacto con el usuario final, se determinó que ciertos numerales no deben ser considerados de cumplimiento obligatorio, razón por la cual no serán tomados en cuenta para la verificación de evidencia documental. </a:t>
          </a:r>
          <a:endParaRPr lang="es-EC" dirty="0"/>
        </a:p>
      </dgm:t>
    </dgm:pt>
    <dgm:pt modelId="{9CE70445-9CE1-459A-A5A7-C565529D8979}" type="parTrans" cxnId="{667F03FB-F87B-4D28-8A9A-72F65D431CA5}">
      <dgm:prSet/>
      <dgm:spPr/>
      <dgm:t>
        <a:bodyPr/>
        <a:lstStyle/>
        <a:p>
          <a:endParaRPr lang="es-EC"/>
        </a:p>
      </dgm:t>
    </dgm:pt>
    <dgm:pt modelId="{E933B482-C57C-41D4-AF43-6A84BCC737FB}" type="sibTrans" cxnId="{667F03FB-F87B-4D28-8A9A-72F65D431CA5}">
      <dgm:prSet/>
      <dgm:spPr/>
      <dgm:t>
        <a:bodyPr/>
        <a:lstStyle/>
        <a:p>
          <a:endParaRPr lang="es-EC"/>
        </a:p>
      </dgm:t>
    </dgm:pt>
    <dgm:pt modelId="{8E7ADC62-9EC3-4DF9-8C04-72C2B99C5A3D}">
      <dgm:prSet/>
      <dgm:spPr/>
      <dgm:t>
        <a:bodyPr/>
        <a:lstStyle/>
        <a:p>
          <a:r>
            <a:rPr lang="es-ES"/>
            <a:t>El </a:t>
          </a:r>
          <a:r>
            <a:rPr lang="es-ES" dirty="0"/>
            <a:t>Laboratorio presenta evidencia que cumple con la totalidad de lo descrito en el numeral que exige la norma.</a:t>
          </a:r>
          <a:endParaRPr lang="en-US" dirty="0"/>
        </a:p>
      </dgm:t>
    </dgm:pt>
    <dgm:pt modelId="{F1DB1482-252B-4CBF-B994-75526BFF02FE}" type="parTrans" cxnId="{6370BEDD-A840-42D2-80C5-DD7CD6D46A49}">
      <dgm:prSet/>
      <dgm:spPr/>
      <dgm:t>
        <a:bodyPr/>
        <a:lstStyle/>
        <a:p>
          <a:endParaRPr lang="es-EC"/>
        </a:p>
      </dgm:t>
    </dgm:pt>
    <dgm:pt modelId="{1D38ADA3-33C4-455E-857B-9008AA877328}" type="sibTrans" cxnId="{6370BEDD-A840-42D2-80C5-DD7CD6D46A49}">
      <dgm:prSet/>
      <dgm:spPr/>
      <dgm:t>
        <a:bodyPr/>
        <a:lstStyle/>
        <a:p>
          <a:endParaRPr lang="es-EC"/>
        </a:p>
      </dgm:t>
    </dgm:pt>
    <dgm:pt modelId="{67C38344-7E68-42A9-A385-66EF17AC9C6B}">
      <dgm:prSet/>
      <dgm:spPr/>
      <dgm:t>
        <a:bodyPr/>
        <a:lstStyle/>
        <a:p>
          <a:r>
            <a:rPr lang="es-ES"/>
            <a:t>El </a:t>
          </a:r>
          <a:r>
            <a:rPr lang="es-ES" dirty="0"/>
            <a:t>Laboratorio presenta evidencia que cumple parcialmente con la totalidad de lo descrito en el numeral que exige la norma, es decir, la documentación debe ser modificada o actualizada.</a:t>
          </a:r>
          <a:endParaRPr lang="en-US" dirty="0"/>
        </a:p>
      </dgm:t>
    </dgm:pt>
    <dgm:pt modelId="{178E819F-3675-420E-805C-4BA644029626}" type="parTrans" cxnId="{DC03684E-AA55-42E2-8579-5E5FCB4BDB6A}">
      <dgm:prSet/>
      <dgm:spPr/>
      <dgm:t>
        <a:bodyPr/>
        <a:lstStyle/>
        <a:p>
          <a:endParaRPr lang="es-EC"/>
        </a:p>
      </dgm:t>
    </dgm:pt>
    <dgm:pt modelId="{CFFDC692-DF1C-4208-BE67-0BFFA016A949}" type="sibTrans" cxnId="{DC03684E-AA55-42E2-8579-5E5FCB4BDB6A}">
      <dgm:prSet/>
      <dgm:spPr/>
      <dgm:t>
        <a:bodyPr/>
        <a:lstStyle/>
        <a:p>
          <a:endParaRPr lang="es-EC"/>
        </a:p>
      </dgm:t>
    </dgm:pt>
    <dgm:pt modelId="{021C7619-1802-4B9D-A20F-B7ADB31CBC64}">
      <dgm:prSet/>
      <dgm:spPr/>
      <dgm:t>
        <a:bodyPr/>
        <a:lstStyle/>
        <a:p>
          <a:r>
            <a:rPr lang="es-ES" dirty="0"/>
            <a:t>El Laboratorio NO cumple, es decir, no presenta evidencia alguna que demuestre el cumplimiento del numeral que exige la norma.</a:t>
          </a:r>
          <a:endParaRPr lang="en-US" dirty="0"/>
        </a:p>
      </dgm:t>
    </dgm:pt>
    <dgm:pt modelId="{C1BBBE3F-A285-472B-BD09-856541D92144}" type="parTrans" cxnId="{50563ED7-97CD-4E60-854E-7FEA52DFCBC9}">
      <dgm:prSet/>
      <dgm:spPr/>
      <dgm:t>
        <a:bodyPr/>
        <a:lstStyle/>
        <a:p>
          <a:endParaRPr lang="es-EC"/>
        </a:p>
      </dgm:t>
    </dgm:pt>
    <dgm:pt modelId="{6C5FF715-6BE0-46C5-987E-1CDD61732900}" type="sibTrans" cxnId="{50563ED7-97CD-4E60-854E-7FEA52DFCBC9}">
      <dgm:prSet/>
      <dgm:spPr/>
      <dgm:t>
        <a:bodyPr/>
        <a:lstStyle/>
        <a:p>
          <a:endParaRPr lang="es-EC"/>
        </a:p>
      </dgm:t>
    </dgm:pt>
    <dgm:pt modelId="{D92755F1-666E-484C-9591-5545F70A5F24}" type="pres">
      <dgm:prSet presAssocID="{C26484A3-295A-41C2-8657-46ED174C1B71}" presName="theList" presStyleCnt="0">
        <dgm:presLayoutVars>
          <dgm:dir/>
          <dgm:animLvl val="lvl"/>
          <dgm:resizeHandles val="exact"/>
        </dgm:presLayoutVars>
      </dgm:prSet>
      <dgm:spPr/>
    </dgm:pt>
    <dgm:pt modelId="{FE3916EF-176B-49CC-AD9A-BBF95914E28D}" type="pres">
      <dgm:prSet presAssocID="{F4E25527-DC0D-4952-88F9-8A5DB6CC3AB0}" presName="compNode" presStyleCnt="0"/>
      <dgm:spPr/>
    </dgm:pt>
    <dgm:pt modelId="{2C5276DE-93A8-4B53-ABC4-7D9149D685BF}" type="pres">
      <dgm:prSet presAssocID="{F4E25527-DC0D-4952-88F9-8A5DB6CC3AB0}" presName="aNode" presStyleLbl="bgShp" presStyleIdx="0" presStyleCnt="4"/>
      <dgm:spPr/>
    </dgm:pt>
    <dgm:pt modelId="{7648D371-17C9-4865-8D74-8E2054128251}" type="pres">
      <dgm:prSet presAssocID="{F4E25527-DC0D-4952-88F9-8A5DB6CC3AB0}" presName="textNode" presStyleLbl="bgShp" presStyleIdx="0" presStyleCnt="4"/>
      <dgm:spPr/>
    </dgm:pt>
    <dgm:pt modelId="{FF43CB06-0D07-4960-8E21-4FAB74FD3A77}" type="pres">
      <dgm:prSet presAssocID="{F4E25527-DC0D-4952-88F9-8A5DB6CC3AB0}" presName="compChildNode" presStyleCnt="0"/>
      <dgm:spPr/>
    </dgm:pt>
    <dgm:pt modelId="{3A311DBD-9B79-4FB6-8C7B-8D94C19CF159}" type="pres">
      <dgm:prSet presAssocID="{F4E25527-DC0D-4952-88F9-8A5DB6CC3AB0}" presName="theInnerList" presStyleCnt="0"/>
      <dgm:spPr/>
    </dgm:pt>
    <dgm:pt modelId="{2F001BC4-AEEF-43B8-8C4B-8A42B8AD7C5D}" type="pres">
      <dgm:prSet presAssocID="{F5597015-BBBF-43A5-B85A-7016ED8D5D7E}" presName="childNode" presStyleLbl="node1" presStyleIdx="0" presStyleCnt="4">
        <dgm:presLayoutVars>
          <dgm:bulletEnabled val="1"/>
        </dgm:presLayoutVars>
      </dgm:prSet>
      <dgm:spPr/>
    </dgm:pt>
    <dgm:pt modelId="{E11473D2-DA3E-4B14-BB92-EA5365EEFABB}" type="pres">
      <dgm:prSet presAssocID="{F4E25527-DC0D-4952-88F9-8A5DB6CC3AB0}" presName="aSpace" presStyleCnt="0"/>
      <dgm:spPr/>
    </dgm:pt>
    <dgm:pt modelId="{0D93EB4E-B554-4924-B66C-673A81D42838}" type="pres">
      <dgm:prSet presAssocID="{204D75DF-850F-4A68-8C73-B5B7A0F8B2CE}" presName="compNode" presStyleCnt="0"/>
      <dgm:spPr/>
    </dgm:pt>
    <dgm:pt modelId="{FA2E96BB-3C58-4C5D-86F9-093DD5FE75D4}" type="pres">
      <dgm:prSet presAssocID="{204D75DF-850F-4A68-8C73-B5B7A0F8B2CE}" presName="aNode" presStyleLbl="bgShp" presStyleIdx="1" presStyleCnt="4"/>
      <dgm:spPr/>
    </dgm:pt>
    <dgm:pt modelId="{007C7380-060E-47C6-92AA-0CD87D44A704}" type="pres">
      <dgm:prSet presAssocID="{204D75DF-850F-4A68-8C73-B5B7A0F8B2CE}" presName="textNode" presStyleLbl="bgShp" presStyleIdx="1" presStyleCnt="4"/>
      <dgm:spPr/>
    </dgm:pt>
    <dgm:pt modelId="{D6C964E8-6E2D-44D9-A999-434EDE8E882C}" type="pres">
      <dgm:prSet presAssocID="{204D75DF-850F-4A68-8C73-B5B7A0F8B2CE}" presName="compChildNode" presStyleCnt="0"/>
      <dgm:spPr/>
    </dgm:pt>
    <dgm:pt modelId="{9FC81764-E34D-48FE-B13E-FE9C604F820C}" type="pres">
      <dgm:prSet presAssocID="{204D75DF-850F-4A68-8C73-B5B7A0F8B2CE}" presName="theInnerList" presStyleCnt="0"/>
      <dgm:spPr/>
    </dgm:pt>
    <dgm:pt modelId="{5F258F81-40B7-4883-9509-FC93C35ACDC9}" type="pres">
      <dgm:prSet presAssocID="{8E7ADC62-9EC3-4DF9-8C04-72C2B99C5A3D}" presName="childNode" presStyleLbl="node1" presStyleIdx="1" presStyleCnt="4">
        <dgm:presLayoutVars>
          <dgm:bulletEnabled val="1"/>
        </dgm:presLayoutVars>
      </dgm:prSet>
      <dgm:spPr/>
    </dgm:pt>
    <dgm:pt modelId="{4D9FD53D-51A3-4D8A-8CF5-16EF274B119D}" type="pres">
      <dgm:prSet presAssocID="{204D75DF-850F-4A68-8C73-B5B7A0F8B2CE}" presName="aSpace" presStyleCnt="0"/>
      <dgm:spPr/>
    </dgm:pt>
    <dgm:pt modelId="{6E0342D9-E3D0-40DC-87F2-C7E6C7DB7B9C}" type="pres">
      <dgm:prSet presAssocID="{E915EF7C-81F9-4345-AD09-CDC0B345CE00}" presName="compNode" presStyleCnt="0"/>
      <dgm:spPr/>
    </dgm:pt>
    <dgm:pt modelId="{45F83E17-142C-40C1-8ACD-9E62E88B8FC5}" type="pres">
      <dgm:prSet presAssocID="{E915EF7C-81F9-4345-AD09-CDC0B345CE00}" presName="aNode" presStyleLbl="bgShp" presStyleIdx="2" presStyleCnt="4"/>
      <dgm:spPr/>
    </dgm:pt>
    <dgm:pt modelId="{F9EDDDC7-8FE6-4292-8998-F7EC0064823A}" type="pres">
      <dgm:prSet presAssocID="{E915EF7C-81F9-4345-AD09-CDC0B345CE00}" presName="textNode" presStyleLbl="bgShp" presStyleIdx="2" presStyleCnt="4"/>
      <dgm:spPr/>
    </dgm:pt>
    <dgm:pt modelId="{B02E48CB-787E-43A8-B707-73AE429A06B7}" type="pres">
      <dgm:prSet presAssocID="{E915EF7C-81F9-4345-AD09-CDC0B345CE00}" presName="compChildNode" presStyleCnt="0"/>
      <dgm:spPr/>
    </dgm:pt>
    <dgm:pt modelId="{6E5A6805-E0C0-438C-A3A8-54E077621145}" type="pres">
      <dgm:prSet presAssocID="{E915EF7C-81F9-4345-AD09-CDC0B345CE00}" presName="theInnerList" presStyleCnt="0"/>
      <dgm:spPr/>
    </dgm:pt>
    <dgm:pt modelId="{DE785604-752C-425B-AECE-5EBFCB721A8B}" type="pres">
      <dgm:prSet presAssocID="{67C38344-7E68-42A9-A385-66EF17AC9C6B}" presName="childNode" presStyleLbl="node1" presStyleIdx="2" presStyleCnt="4">
        <dgm:presLayoutVars>
          <dgm:bulletEnabled val="1"/>
        </dgm:presLayoutVars>
      </dgm:prSet>
      <dgm:spPr/>
    </dgm:pt>
    <dgm:pt modelId="{AD5AFECF-C6A8-402E-B4CE-44023BA4EA4C}" type="pres">
      <dgm:prSet presAssocID="{E915EF7C-81F9-4345-AD09-CDC0B345CE00}" presName="aSpace" presStyleCnt="0"/>
      <dgm:spPr/>
    </dgm:pt>
    <dgm:pt modelId="{8E33BBD0-4CFF-46D6-B2A9-086F17C57DE3}" type="pres">
      <dgm:prSet presAssocID="{4B1DA13D-A2ED-4A53-B6FD-7828AF5E715B}" presName="compNode" presStyleCnt="0"/>
      <dgm:spPr/>
    </dgm:pt>
    <dgm:pt modelId="{B2AD1593-BF7F-456D-A187-93ABB7C947CE}" type="pres">
      <dgm:prSet presAssocID="{4B1DA13D-A2ED-4A53-B6FD-7828AF5E715B}" presName="aNode" presStyleLbl="bgShp" presStyleIdx="3" presStyleCnt="4"/>
      <dgm:spPr/>
    </dgm:pt>
    <dgm:pt modelId="{8E226B9A-C61F-49E7-A8B0-BC64D1C0B23D}" type="pres">
      <dgm:prSet presAssocID="{4B1DA13D-A2ED-4A53-B6FD-7828AF5E715B}" presName="textNode" presStyleLbl="bgShp" presStyleIdx="3" presStyleCnt="4"/>
      <dgm:spPr/>
    </dgm:pt>
    <dgm:pt modelId="{D2EB5F6A-533A-41A0-A188-8589D6B32C81}" type="pres">
      <dgm:prSet presAssocID="{4B1DA13D-A2ED-4A53-B6FD-7828AF5E715B}" presName="compChildNode" presStyleCnt="0"/>
      <dgm:spPr/>
    </dgm:pt>
    <dgm:pt modelId="{03D2406F-B8A6-489C-A185-142B79174E61}" type="pres">
      <dgm:prSet presAssocID="{4B1DA13D-A2ED-4A53-B6FD-7828AF5E715B}" presName="theInnerList" presStyleCnt="0"/>
      <dgm:spPr/>
    </dgm:pt>
    <dgm:pt modelId="{89DFB75B-BD0C-48D3-8FFB-4D24F9C38D9C}" type="pres">
      <dgm:prSet presAssocID="{021C7619-1802-4B9D-A20F-B7ADB31CBC64}" presName="childNode" presStyleLbl="node1" presStyleIdx="3" presStyleCnt="4">
        <dgm:presLayoutVars>
          <dgm:bulletEnabled val="1"/>
        </dgm:presLayoutVars>
      </dgm:prSet>
      <dgm:spPr/>
    </dgm:pt>
  </dgm:ptLst>
  <dgm:cxnLst>
    <dgm:cxn modelId="{73FE0102-A561-4504-8F7A-6A8DE2E8F7CB}" type="presOf" srcId="{8E7ADC62-9EC3-4DF9-8C04-72C2B99C5A3D}" destId="{5F258F81-40B7-4883-9509-FC93C35ACDC9}" srcOrd="0" destOrd="0" presId="urn:microsoft.com/office/officeart/2005/8/layout/lProcess2"/>
    <dgm:cxn modelId="{131DAB03-8AA9-4D66-90E6-271644A639C0}" type="presOf" srcId="{E915EF7C-81F9-4345-AD09-CDC0B345CE00}" destId="{45F83E17-142C-40C1-8ACD-9E62E88B8FC5}" srcOrd="0" destOrd="0" presId="urn:microsoft.com/office/officeart/2005/8/layout/lProcess2"/>
    <dgm:cxn modelId="{F246D304-C8F1-43E7-B7F4-B9A96381168A}" srcId="{C26484A3-295A-41C2-8657-46ED174C1B71}" destId="{E915EF7C-81F9-4345-AD09-CDC0B345CE00}" srcOrd="2" destOrd="0" parTransId="{60DD1E96-5DD2-4D1E-B7FE-CCA0C8D4FE49}" sibTransId="{35CF2AF8-31FA-42F6-A708-336C2B4AF83D}"/>
    <dgm:cxn modelId="{5C191B08-A393-479E-B3CA-A188705FF2B9}" srcId="{C26484A3-295A-41C2-8657-46ED174C1B71}" destId="{4B1DA13D-A2ED-4A53-B6FD-7828AF5E715B}" srcOrd="3" destOrd="0" parTransId="{D69A69BB-A588-45F4-9606-A978B822FC33}" sibTransId="{24F59C6C-D3EF-40FD-8E09-9D78070116B1}"/>
    <dgm:cxn modelId="{006FB30D-E1CD-4EC4-9CE9-DE731D70CBAC}" type="presOf" srcId="{F5597015-BBBF-43A5-B85A-7016ED8D5D7E}" destId="{2F001BC4-AEEF-43B8-8C4B-8A42B8AD7C5D}" srcOrd="0" destOrd="0" presId="urn:microsoft.com/office/officeart/2005/8/layout/lProcess2"/>
    <dgm:cxn modelId="{1F6F6E10-A1D9-4FBC-A5FF-7CB11FD8913B}" srcId="{C26484A3-295A-41C2-8657-46ED174C1B71}" destId="{F4E25527-DC0D-4952-88F9-8A5DB6CC3AB0}" srcOrd="0" destOrd="0" parTransId="{EAF53A3D-55A1-47E7-AF2D-2C7603899518}" sibTransId="{D2687D70-5249-4466-95F4-77824FA2E7D4}"/>
    <dgm:cxn modelId="{25AE261E-DB16-482B-9EE2-B6A7011CD823}" type="presOf" srcId="{4B1DA13D-A2ED-4A53-B6FD-7828AF5E715B}" destId="{B2AD1593-BF7F-456D-A187-93ABB7C947CE}" srcOrd="0" destOrd="0" presId="urn:microsoft.com/office/officeart/2005/8/layout/lProcess2"/>
    <dgm:cxn modelId="{2FAB7C25-C3D0-4F68-9790-91D8DD3F7DEC}" type="presOf" srcId="{67C38344-7E68-42A9-A385-66EF17AC9C6B}" destId="{DE785604-752C-425B-AECE-5EBFCB721A8B}" srcOrd="0" destOrd="0" presId="urn:microsoft.com/office/officeart/2005/8/layout/lProcess2"/>
    <dgm:cxn modelId="{92AFB93C-69F9-438F-9B97-82B9C357A801}" type="presOf" srcId="{204D75DF-850F-4A68-8C73-B5B7A0F8B2CE}" destId="{007C7380-060E-47C6-92AA-0CD87D44A704}" srcOrd="1" destOrd="0" presId="urn:microsoft.com/office/officeart/2005/8/layout/lProcess2"/>
    <dgm:cxn modelId="{110CB865-C2B1-4522-9CF8-6A9BDF3D4843}" type="presOf" srcId="{F4E25527-DC0D-4952-88F9-8A5DB6CC3AB0}" destId="{2C5276DE-93A8-4B53-ABC4-7D9149D685BF}" srcOrd="0" destOrd="0" presId="urn:microsoft.com/office/officeart/2005/8/layout/lProcess2"/>
    <dgm:cxn modelId="{35EACB66-A163-408F-A67E-15AE6EFA3AE5}" type="presOf" srcId="{204D75DF-850F-4A68-8C73-B5B7A0F8B2CE}" destId="{FA2E96BB-3C58-4C5D-86F9-093DD5FE75D4}" srcOrd="0" destOrd="0" presId="urn:microsoft.com/office/officeart/2005/8/layout/lProcess2"/>
    <dgm:cxn modelId="{E2F53569-C19E-4652-AD8F-7C4C83741122}" type="presOf" srcId="{E915EF7C-81F9-4345-AD09-CDC0B345CE00}" destId="{F9EDDDC7-8FE6-4292-8998-F7EC0064823A}" srcOrd="1" destOrd="0" presId="urn:microsoft.com/office/officeart/2005/8/layout/lProcess2"/>
    <dgm:cxn modelId="{DC03684E-AA55-42E2-8579-5E5FCB4BDB6A}" srcId="{E915EF7C-81F9-4345-AD09-CDC0B345CE00}" destId="{67C38344-7E68-42A9-A385-66EF17AC9C6B}" srcOrd="0" destOrd="0" parTransId="{178E819F-3675-420E-805C-4BA644029626}" sibTransId="{CFFDC692-DF1C-4208-BE67-0BFFA016A949}"/>
    <dgm:cxn modelId="{1F54AB72-528C-42CC-9A99-D08754E8C4B0}" type="presOf" srcId="{021C7619-1802-4B9D-A20F-B7ADB31CBC64}" destId="{89DFB75B-BD0C-48D3-8FFB-4D24F9C38D9C}" srcOrd="0" destOrd="0" presId="urn:microsoft.com/office/officeart/2005/8/layout/lProcess2"/>
    <dgm:cxn modelId="{CCF30378-6155-41E4-8D5C-DBCC94081A92}" type="presOf" srcId="{4B1DA13D-A2ED-4A53-B6FD-7828AF5E715B}" destId="{8E226B9A-C61F-49E7-A8B0-BC64D1C0B23D}" srcOrd="1" destOrd="0" presId="urn:microsoft.com/office/officeart/2005/8/layout/lProcess2"/>
    <dgm:cxn modelId="{50563ED7-97CD-4E60-854E-7FEA52DFCBC9}" srcId="{4B1DA13D-A2ED-4A53-B6FD-7828AF5E715B}" destId="{021C7619-1802-4B9D-A20F-B7ADB31CBC64}" srcOrd="0" destOrd="0" parTransId="{C1BBBE3F-A285-472B-BD09-856541D92144}" sibTransId="{6C5FF715-6BE0-46C5-987E-1CDD61732900}"/>
    <dgm:cxn modelId="{6370BEDD-A840-42D2-80C5-DD7CD6D46A49}" srcId="{204D75DF-850F-4A68-8C73-B5B7A0F8B2CE}" destId="{8E7ADC62-9EC3-4DF9-8C04-72C2B99C5A3D}" srcOrd="0" destOrd="0" parTransId="{F1DB1482-252B-4CBF-B994-75526BFF02FE}" sibTransId="{1D38ADA3-33C4-455E-857B-9008AA877328}"/>
    <dgm:cxn modelId="{C619BEE5-6456-4FBF-BBCA-9A76EBFDE696}" type="presOf" srcId="{F4E25527-DC0D-4952-88F9-8A5DB6CC3AB0}" destId="{7648D371-17C9-4865-8D74-8E2054128251}" srcOrd="1" destOrd="0" presId="urn:microsoft.com/office/officeart/2005/8/layout/lProcess2"/>
    <dgm:cxn modelId="{04BF5BF4-C886-4EBE-8CB5-03634E52F863}" type="presOf" srcId="{C26484A3-295A-41C2-8657-46ED174C1B71}" destId="{D92755F1-666E-484C-9591-5545F70A5F24}" srcOrd="0" destOrd="0" presId="urn:microsoft.com/office/officeart/2005/8/layout/lProcess2"/>
    <dgm:cxn modelId="{667F03FB-F87B-4D28-8A9A-72F65D431CA5}" srcId="{F4E25527-DC0D-4952-88F9-8A5DB6CC3AB0}" destId="{F5597015-BBBF-43A5-B85A-7016ED8D5D7E}" srcOrd="0" destOrd="0" parTransId="{9CE70445-9CE1-459A-A5A7-C565529D8979}" sibTransId="{E933B482-C57C-41D4-AF43-6A84BCC737FB}"/>
    <dgm:cxn modelId="{4CB464FB-BEA8-4FEA-A7F4-F8184D7ADFD5}" srcId="{C26484A3-295A-41C2-8657-46ED174C1B71}" destId="{204D75DF-850F-4A68-8C73-B5B7A0F8B2CE}" srcOrd="1" destOrd="0" parTransId="{B58C7DC9-99CA-4BED-BC60-45DBBF879992}" sibTransId="{767C6C60-AC5E-4724-AAFF-3D2949E7FF26}"/>
    <dgm:cxn modelId="{6ECEDF73-219F-4A68-829F-ABEFFD2D6C5C}" type="presParOf" srcId="{D92755F1-666E-484C-9591-5545F70A5F24}" destId="{FE3916EF-176B-49CC-AD9A-BBF95914E28D}" srcOrd="0" destOrd="0" presId="urn:microsoft.com/office/officeart/2005/8/layout/lProcess2"/>
    <dgm:cxn modelId="{1E5BAB9B-DF8F-456B-8985-252ED6F11FF9}" type="presParOf" srcId="{FE3916EF-176B-49CC-AD9A-BBF95914E28D}" destId="{2C5276DE-93A8-4B53-ABC4-7D9149D685BF}" srcOrd="0" destOrd="0" presId="urn:microsoft.com/office/officeart/2005/8/layout/lProcess2"/>
    <dgm:cxn modelId="{5BA74E35-A381-4EB9-82BD-F0975CD51FE8}" type="presParOf" srcId="{FE3916EF-176B-49CC-AD9A-BBF95914E28D}" destId="{7648D371-17C9-4865-8D74-8E2054128251}" srcOrd="1" destOrd="0" presId="urn:microsoft.com/office/officeart/2005/8/layout/lProcess2"/>
    <dgm:cxn modelId="{59743F26-E93A-4176-B0D2-BDBAC97B34B6}" type="presParOf" srcId="{FE3916EF-176B-49CC-AD9A-BBF95914E28D}" destId="{FF43CB06-0D07-4960-8E21-4FAB74FD3A77}" srcOrd="2" destOrd="0" presId="urn:microsoft.com/office/officeart/2005/8/layout/lProcess2"/>
    <dgm:cxn modelId="{E6EA5802-40F7-43C8-B0CD-A7CC8C919F85}" type="presParOf" srcId="{FF43CB06-0D07-4960-8E21-4FAB74FD3A77}" destId="{3A311DBD-9B79-4FB6-8C7B-8D94C19CF159}" srcOrd="0" destOrd="0" presId="urn:microsoft.com/office/officeart/2005/8/layout/lProcess2"/>
    <dgm:cxn modelId="{12003929-4ECD-4512-B7A3-19CA73E58794}" type="presParOf" srcId="{3A311DBD-9B79-4FB6-8C7B-8D94C19CF159}" destId="{2F001BC4-AEEF-43B8-8C4B-8A42B8AD7C5D}" srcOrd="0" destOrd="0" presId="urn:microsoft.com/office/officeart/2005/8/layout/lProcess2"/>
    <dgm:cxn modelId="{BCB52C4F-C037-4C90-903C-F13347E4883F}" type="presParOf" srcId="{D92755F1-666E-484C-9591-5545F70A5F24}" destId="{E11473D2-DA3E-4B14-BB92-EA5365EEFABB}" srcOrd="1" destOrd="0" presId="urn:microsoft.com/office/officeart/2005/8/layout/lProcess2"/>
    <dgm:cxn modelId="{9FB0D2E0-BBFD-4D4E-A3B8-BD188A35C7F1}" type="presParOf" srcId="{D92755F1-666E-484C-9591-5545F70A5F24}" destId="{0D93EB4E-B554-4924-B66C-673A81D42838}" srcOrd="2" destOrd="0" presId="urn:microsoft.com/office/officeart/2005/8/layout/lProcess2"/>
    <dgm:cxn modelId="{CCC6ADCB-897C-4D5B-8EB0-DB47DF80D2EE}" type="presParOf" srcId="{0D93EB4E-B554-4924-B66C-673A81D42838}" destId="{FA2E96BB-3C58-4C5D-86F9-093DD5FE75D4}" srcOrd="0" destOrd="0" presId="urn:microsoft.com/office/officeart/2005/8/layout/lProcess2"/>
    <dgm:cxn modelId="{32E782A9-BDB0-4F9A-90A4-3B27FAEDE387}" type="presParOf" srcId="{0D93EB4E-B554-4924-B66C-673A81D42838}" destId="{007C7380-060E-47C6-92AA-0CD87D44A704}" srcOrd="1" destOrd="0" presId="urn:microsoft.com/office/officeart/2005/8/layout/lProcess2"/>
    <dgm:cxn modelId="{594EAF89-67B6-4C5E-9B4C-F533FE058313}" type="presParOf" srcId="{0D93EB4E-B554-4924-B66C-673A81D42838}" destId="{D6C964E8-6E2D-44D9-A999-434EDE8E882C}" srcOrd="2" destOrd="0" presId="urn:microsoft.com/office/officeart/2005/8/layout/lProcess2"/>
    <dgm:cxn modelId="{F61B0FFA-4E8D-462D-AFC1-6DA630462919}" type="presParOf" srcId="{D6C964E8-6E2D-44D9-A999-434EDE8E882C}" destId="{9FC81764-E34D-48FE-B13E-FE9C604F820C}" srcOrd="0" destOrd="0" presId="urn:microsoft.com/office/officeart/2005/8/layout/lProcess2"/>
    <dgm:cxn modelId="{FAAC7920-BAED-45DC-8431-98086C25C927}" type="presParOf" srcId="{9FC81764-E34D-48FE-B13E-FE9C604F820C}" destId="{5F258F81-40B7-4883-9509-FC93C35ACDC9}" srcOrd="0" destOrd="0" presId="urn:microsoft.com/office/officeart/2005/8/layout/lProcess2"/>
    <dgm:cxn modelId="{5937DADD-F315-414E-965A-D523703CBE8D}" type="presParOf" srcId="{D92755F1-666E-484C-9591-5545F70A5F24}" destId="{4D9FD53D-51A3-4D8A-8CF5-16EF274B119D}" srcOrd="3" destOrd="0" presId="urn:microsoft.com/office/officeart/2005/8/layout/lProcess2"/>
    <dgm:cxn modelId="{D0165E8C-AA3F-4A32-B5BA-EB38BAF6E4D6}" type="presParOf" srcId="{D92755F1-666E-484C-9591-5545F70A5F24}" destId="{6E0342D9-E3D0-40DC-87F2-C7E6C7DB7B9C}" srcOrd="4" destOrd="0" presId="urn:microsoft.com/office/officeart/2005/8/layout/lProcess2"/>
    <dgm:cxn modelId="{3DF376CC-9EC5-42C7-A3E2-8D5B5A952BE9}" type="presParOf" srcId="{6E0342D9-E3D0-40DC-87F2-C7E6C7DB7B9C}" destId="{45F83E17-142C-40C1-8ACD-9E62E88B8FC5}" srcOrd="0" destOrd="0" presId="urn:microsoft.com/office/officeart/2005/8/layout/lProcess2"/>
    <dgm:cxn modelId="{B3C08BAF-5F44-411C-AE84-DA43D6B2D61F}" type="presParOf" srcId="{6E0342D9-E3D0-40DC-87F2-C7E6C7DB7B9C}" destId="{F9EDDDC7-8FE6-4292-8998-F7EC0064823A}" srcOrd="1" destOrd="0" presId="urn:microsoft.com/office/officeart/2005/8/layout/lProcess2"/>
    <dgm:cxn modelId="{92A76710-7516-475E-AC32-27D3C1C7330C}" type="presParOf" srcId="{6E0342D9-E3D0-40DC-87F2-C7E6C7DB7B9C}" destId="{B02E48CB-787E-43A8-B707-73AE429A06B7}" srcOrd="2" destOrd="0" presId="urn:microsoft.com/office/officeart/2005/8/layout/lProcess2"/>
    <dgm:cxn modelId="{2BD1C41E-AD15-4DF2-9A98-7647022FA6DE}" type="presParOf" srcId="{B02E48CB-787E-43A8-B707-73AE429A06B7}" destId="{6E5A6805-E0C0-438C-A3A8-54E077621145}" srcOrd="0" destOrd="0" presId="urn:microsoft.com/office/officeart/2005/8/layout/lProcess2"/>
    <dgm:cxn modelId="{4ACF53A4-A913-4265-BBA7-EDC963E21484}" type="presParOf" srcId="{6E5A6805-E0C0-438C-A3A8-54E077621145}" destId="{DE785604-752C-425B-AECE-5EBFCB721A8B}" srcOrd="0" destOrd="0" presId="urn:microsoft.com/office/officeart/2005/8/layout/lProcess2"/>
    <dgm:cxn modelId="{348774D8-204A-4D28-99EA-2E0CE65FDC9F}" type="presParOf" srcId="{D92755F1-666E-484C-9591-5545F70A5F24}" destId="{AD5AFECF-C6A8-402E-B4CE-44023BA4EA4C}" srcOrd="5" destOrd="0" presId="urn:microsoft.com/office/officeart/2005/8/layout/lProcess2"/>
    <dgm:cxn modelId="{45AC3472-37C4-47EB-9673-59F78E0B2A9E}" type="presParOf" srcId="{D92755F1-666E-484C-9591-5545F70A5F24}" destId="{8E33BBD0-4CFF-46D6-B2A9-086F17C57DE3}" srcOrd="6" destOrd="0" presId="urn:microsoft.com/office/officeart/2005/8/layout/lProcess2"/>
    <dgm:cxn modelId="{3D36CADB-5730-4326-A71B-4D0CC2D30E87}" type="presParOf" srcId="{8E33BBD0-4CFF-46D6-B2A9-086F17C57DE3}" destId="{B2AD1593-BF7F-456D-A187-93ABB7C947CE}" srcOrd="0" destOrd="0" presId="urn:microsoft.com/office/officeart/2005/8/layout/lProcess2"/>
    <dgm:cxn modelId="{DC56D6F9-E14E-4B7A-BE28-95F509301686}" type="presParOf" srcId="{8E33BBD0-4CFF-46D6-B2A9-086F17C57DE3}" destId="{8E226B9A-C61F-49E7-A8B0-BC64D1C0B23D}" srcOrd="1" destOrd="0" presId="urn:microsoft.com/office/officeart/2005/8/layout/lProcess2"/>
    <dgm:cxn modelId="{57E9709B-954E-474C-8324-FCD702047051}" type="presParOf" srcId="{8E33BBD0-4CFF-46D6-B2A9-086F17C57DE3}" destId="{D2EB5F6A-533A-41A0-A188-8589D6B32C81}" srcOrd="2" destOrd="0" presId="urn:microsoft.com/office/officeart/2005/8/layout/lProcess2"/>
    <dgm:cxn modelId="{790A4C0F-E5A8-4CD9-91D7-C6BB530497C9}" type="presParOf" srcId="{D2EB5F6A-533A-41A0-A188-8589D6B32C81}" destId="{03D2406F-B8A6-489C-A185-142B79174E61}" srcOrd="0" destOrd="0" presId="urn:microsoft.com/office/officeart/2005/8/layout/lProcess2"/>
    <dgm:cxn modelId="{037F3119-A943-479B-A5D1-E4F1334C4B88}" type="presParOf" srcId="{03D2406F-B8A6-489C-A185-142B79174E61}" destId="{89DFB75B-BD0C-48D3-8FFB-4D24F9C38D9C}"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EEFF25-D774-41A4-8E19-C96D80903525}" type="doc">
      <dgm:prSet loTypeId="urn:microsoft.com/office/officeart/2005/8/layout/list1" loCatId="list" qsTypeId="urn:microsoft.com/office/officeart/2005/8/quickstyle/3d4" qsCatId="3D" csTypeId="urn:microsoft.com/office/officeart/2005/8/colors/colorful2" csCatId="colorful" phldr="1"/>
      <dgm:spPr/>
      <dgm:t>
        <a:bodyPr/>
        <a:lstStyle/>
        <a:p>
          <a:endParaRPr lang="en-US"/>
        </a:p>
      </dgm:t>
    </dgm:pt>
    <dgm:pt modelId="{C496D847-B2D9-45C3-AD25-DCF39F689EF3}">
      <dgm:prSet phldrT="[Texto]" custT="1"/>
      <dgm:spPr/>
      <dgm:t>
        <a:bodyPr/>
        <a:lstStyle/>
        <a:p>
          <a:pPr>
            <a:buFont typeface="Symbol" panose="05050102010706020507" pitchFamily="18" charset="2"/>
            <a:buChar char=""/>
          </a:pPr>
          <a:r>
            <a:rPr lang="es-ES" sz="1800" dirty="0"/>
            <a:t>La documentación desarrollada para los procedimientos físicos y químicos cumple con los parámetros establecidos por la Norma ISO/IEC 17025:2017 </a:t>
          </a:r>
          <a:endParaRPr lang="en-US" sz="1800" dirty="0">
            <a:solidFill>
              <a:schemeClr val="tx1"/>
            </a:solidFill>
          </a:endParaRPr>
        </a:p>
      </dgm:t>
    </dgm:pt>
    <dgm:pt modelId="{2296EA8B-0FD1-40F1-AEFB-BFEB7625835B}" type="parTrans" cxnId="{31E937F3-5F16-41D0-A60F-A62E94BFB1CE}">
      <dgm:prSet/>
      <dgm:spPr/>
      <dgm:t>
        <a:bodyPr/>
        <a:lstStyle/>
        <a:p>
          <a:endParaRPr lang="en-US"/>
        </a:p>
      </dgm:t>
    </dgm:pt>
    <dgm:pt modelId="{F2A62E7F-B643-4E0C-B610-160876CFDD8A}" type="sibTrans" cxnId="{31E937F3-5F16-41D0-A60F-A62E94BFB1CE}">
      <dgm:prSet/>
      <dgm:spPr/>
      <dgm:t>
        <a:bodyPr/>
        <a:lstStyle/>
        <a:p>
          <a:endParaRPr lang="en-US"/>
        </a:p>
      </dgm:t>
    </dgm:pt>
    <dgm:pt modelId="{4665A8EA-61DF-4718-8C07-52D391CB6681}">
      <dgm:prSet custT="1"/>
      <dgm:spPr/>
      <dgm:t>
        <a:bodyPr/>
        <a:lstStyle/>
        <a:p>
          <a:pPr>
            <a:buFont typeface="Symbol" panose="05050102010706020507" pitchFamily="18" charset="2"/>
            <a:buChar char=""/>
          </a:pPr>
          <a:r>
            <a:rPr lang="es-ES" sz="1800" dirty="0"/>
            <a:t>La empresa Guapán cuenta con Sistema de Gestión de Calidad, debidamente implementado, basado en la Norma ISO 9001:2015, lo cual facilita la implementación de la Norma ISO/IEC 17025:2017, puesto que los dos cuerpos normativos se complementan de manera correcta garantizando al usuario final productos de calidad.</a:t>
          </a:r>
          <a:endParaRPr lang="en-US" sz="1800" dirty="0"/>
        </a:p>
      </dgm:t>
    </dgm:pt>
    <dgm:pt modelId="{40AB07F4-1E63-458D-94B6-B1784F7A8F97}" type="parTrans" cxnId="{BCC1F486-1A31-4B51-9D76-BE890D4F9BCF}">
      <dgm:prSet/>
      <dgm:spPr/>
      <dgm:t>
        <a:bodyPr/>
        <a:lstStyle/>
        <a:p>
          <a:endParaRPr lang="es-EC"/>
        </a:p>
      </dgm:t>
    </dgm:pt>
    <dgm:pt modelId="{0BD5E2CE-644D-46D2-896C-6ACA40CE67D4}" type="sibTrans" cxnId="{BCC1F486-1A31-4B51-9D76-BE890D4F9BCF}">
      <dgm:prSet/>
      <dgm:spPr/>
      <dgm:t>
        <a:bodyPr/>
        <a:lstStyle/>
        <a:p>
          <a:endParaRPr lang="es-EC"/>
        </a:p>
      </dgm:t>
    </dgm:pt>
    <dgm:pt modelId="{9680A448-461C-4BF0-9E22-8D2476795787}">
      <dgm:prSet custT="1"/>
      <dgm:spPr/>
      <dgm:t>
        <a:bodyPr/>
        <a:lstStyle/>
        <a:p>
          <a:pPr>
            <a:buFont typeface="Symbol" panose="05050102010706020507" pitchFamily="18" charset="2"/>
            <a:buChar char=""/>
          </a:pPr>
          <a:r>
            <a:rPr lang="es-ES" sz="1800" dirty="0"/>
            <a:t>El Laboratorio de Calidad de la empresa Guapán cumple con el 55 % de los requisitos definidos como obligatorios por la Norma ISO/IEC 17025:2017 </a:t>
          </a:r>
          <a:endParaRPr lang="en-US" sz="1800" dirty="0"/>
        </a:p>
      </dgm:t>
    </dgm:pt>
    <dgm:pt modelId="{4A4FEB64-B1F2-480F-AC01-75C9A9535DAE}" type="parTrans" cxnId="{EC5AA1EC-AA62-462B-9A31-8F48F4FFAC95}">
      <dgm:prSet/>
      <dgm:spPr/>
      <dgm:t>
        <a:bodyPr/>
        <a:lstStyle/>
        <a:p>
          <a:endParaRPr lang="es-EC"/>
        </a:p>
      </dgm:t>
    </dgm:pt>
    <dgm:pt modelId="{2AEC2146-3706-43B8-9E6D-E56ACCEA5A55}" type="sibTrans" cxnId="{EC5AA1EC-AA62-462B-9A31-8F48F4FFAC95}">
      <dgm:prSet/>
      <dgm:spPr/>
      <dgm:t>
        <a:bodyPr/>
        <a:lstStyle/>
        <a:p>
          <a:endParaRPr lang="es-EC"/>
        </a:p>
      </dgm:t>
    </dgm:pt>
    <dgm:pt modelId="{4AFDB264-A990-4944-A5DF-EEC8D1ED0460}" type="pres">
      <dgm:prSet presAssocID="{EBEEFF25-D774-41A4-8E19-C96D80903525}" presName="linear" presStyleCnt="0">
        <dgm:presLayoutVars>
          <dgm:dir/>
          <dgm:animLvl val="lvl"/>
          <dgm:resizeHandles val="exact"/>
        </dgm:presLayoutVars>
      </dgm:prSet>
      <dgm:spPr/>
    </dgm:pt>
    <dgm:pt modelId="{338EC935-F903-42CE-8F8F-0C36275F529B}" type="pres">
      <dgm:prSet presAssocID="{C496D847-B2D9-45C3-AD25-DCF39F689EF3}" presName="parentLin" presStyleCnt="0"/>
      <dgm:spPr/>
    </dgm:pt>
    <dgm:pt modelId="{1813814E-E7DB-4F03-99C2-8C1400B551FE}" type="pres">
      <dgm:prSet presAssocID="{C496D847-B2D9-45C3-AD25-DCF39F689EF3}" presName="parentLeftMargin" presStyleLbl="node1" presStyleIdx="0" presStyleCnt="3"/>
      <dgm:spPr/>
    </dgm:pt>
    <dgm:pt modelId="{DA8D29D1-F079-4B32-993C-28C6A6BB91FE}" type="pres">
      <dgm:prSet presAssocID="{C496D847-B2D9-45C3-AD25-DCF39F689EF3}" presName="parentText" presStyleLbl="node1" presStyleIdx="0" presStyleCnt="3" custScaleX="129755" custScaleY="126998">
        <dgm:presLayoutVars>
          <dgm:chMax val="0"/>
          <dgm:bulletEnabled val="1"/>
        </dgm:presLayoutVars>
      </dgm:prSet>
      <dgm:spPr/>
    </dgm:pt>
    <dgm:pt modelId="{41EE6BA1-62FA-4588-9AA0-324FB4912E3B}" type="pres">
      <dgm:prSet presAssocID="{C496D847-B2D9-45C3-AD25-DCF39F689EF3}" presName="negativeSpace" presStyleCnt="0"/>
      <dgm:spPr/>
    </dgm:pt>
    <dgm:pt modelId="{0A347CB1-CB62-495C-B979-9492D2DA571A}" type="pres">
      <dgm:prSet presAssocID="{C496D847-B2D9-45C3-AD25-DCF39F689EF3}" presName="childText" presStyleLbl="conFgAcc1" presStyleIdx="0" presStyleCnt="3">
        <dgm:presLayoutVars>
          <dgm:bulletEnabled val="1"/>
        </dgm:presLayoutVars>
      </dgm:prSet>
      <dgm:spPr/>
    </dgm:pt>
    <dgm:pt modelId="{8C812690-C2A6-463D-BC61-4C644BD8421C}" type="pres">
      <dgm:prSet presAssocID="{F2A62E7F-B643-4E0C-B610-160876CFDD8A}" presName="spaceBetweenRectangles" presStyleCnt="0"/>
      <dgm:spPr/>
    </dgm:pt>
    <dgm:pt modelId="{3CA91A1D-EEBA-40F9-BD0B-C44F0C2AB8BF}" type="pres">
      <dgm:prSet presAssocID="{4665A8EA-61DF-4718-8C07-52D391CB6681}" presName="parentLin" presStyleCnt="0"/>
      <dgm:spPr/>
    </dgm:pt>
    <dgm:pt modelId="{D08B7B97-52B5-4F96-8817-84CF8C02AF64}" type="pres">
      <dgm:prSet presAssocID="{4665A8EA-61DF-4718-8C07-52D391CB6681}" presName="parentLeftMargin" presStyleLbl="node1" presStyleIdx="0" presStyleCnt="3"/>
      <dgm:spPr/>
    </dgm:pt>
    <dgm:pt modelId="{56E7C3F5-E283-46C4-A3A2-BDDD164F5AAB}" type="pres">
      <dgm:prSet presAssocID="{4665A8EA-61DF-4718-8C07-52D391CB6681}" presName="parentText" presStyleLbl="node1" presStyleIdx="1" presStyleCnt="3" custScaleX="129142" custScaleY="125737">
        <dgm:presLayoutVars>
          <dgm:chMax val="0"/>
          <dgm:bulletEnabled val="1"/>
        </dgm:presLayoutVars>
      </dgm:prSet>
      <dgm:spPr/>
    </dgm:pt>
    <dgm:pt modelId="{A8952D27-6448-449D-B81D-B448D570AB55}" type="pres">
      <dgm:prSet presAssocID="{4665A8EA-61DF-4718-8C07-52D391CB6681}" presName="negativeSpace" presStyleCnt="0"/>
      <dgm:spPr/>
    </dgm:pt>
    <dgm:pt modelId="{D6987BE3-28B5-4BF7-8C40-FB3854CEA874}" type="pres">
      <dgm:prSet presAssocID="{4665A8EA-61DF-4718-8C07-52D391CB6681}" presName="childText" presStyleLbl="conFgAcc1" presStyleIdx="1" presStyleCnt="3">
        <dgm:presLayoutVars>
          <dgm:bulletEnabled val="1"/>
        </dgm:presLayoutVars>
      </dgm:prSet>
      <dgm:spPr/>
    </dgm:pt>
    <dgm:pt modelId="{DD1AC026-C225-4E6D-860A-46D1879BD12A}" type="pres">
      <dgm:prSet presAssocID="{0BD5E2CE-644D-46D2-896C-6ACA40CE67D4}" presName="spaceBetweenRectangles" presStyleCnt="0"/>
      <dgm:spPr/>
    </dgm:pt>
    <dgm:pt modelId="{461F6EAA-FEC8-42FD-BAE0-78C04792B3DF}" type="pres">
      <dgm:prSet presAssocID="{9680A448-461C-4BF0-9E22-8D2476795787}" presName="parentLin" presStyleCnt="0"/>
      <dgm:spPr/>
    </dgm:pt>
    <dgm:pt modelId="{E0852DA9-016C-402A-935D-6D36ED22BE55}" type="pres">
      <dgm:prSet presAssocID="{9680A448-461C-4BF0-9E22-8D2476795787}" presName="parentLeftMargin" presStyleLbl="node1" presStyleIdx="1" presStyleCnt="3"/>
      <dgm:spPr/>
    </dgm:pt>
    <dgm:pt modelId="{1FF3DC68-2A44-41DF-A897-1FE823BDCBEB}" type="pres">
      <dgm:prSet presAssocID="{9680A448-461C-4BF0-9E22-8D2476795787}" presName="parentText" presStyleLbl="node1" presStyleIdx="2" presStyleCnt="3" custScaleX="129171">
        <dgm:presLayoutVars>
          <dgm:chMax val="0"/>
          <dgm:bulletEnabled val="1"/>
        </dgm:presLayoutVars>
      </dgm:prSet>
      <dgm:spPr/>
    </dgm:pt>
    <dgm:pt modelId="{3F1624E7-89E0-4E3C-B771-89B48FDACFA9}" type="pres">
      <dgm:prSet presAssocID="{9680A448-461C-4BF0-9E22-8D2476795787}" presName="negativeSpace" presStyleCnt="0"/>
      <dgm:spPr/>
    </dgm:pt>
    <dgm:pt modelId="{B65D6AE5-98DB-4788-B254-CF34C88F9AF7}" type="pres">
      <dgm:prSet presAssocID="{9680A448-461C-4BF0-9E22-8D2476795787}" presName="childText" presStyleLbl="conFgAcc1" presStyleIdx="2" presStyleCnt="3">
        <dgm:presLayoutVars>
          <dgm:bulletEnabled val="1"/>
        </dgm:presLayoutVars>
      </dgm:prSet>
      <dgm:spPr/>
    </dgm:pt>
  </dgm:ptLst>
  <dgm:cxnLst>
    <dgm:cxn modelId="{57C33902-13E4-4186-B28A-E073D480D078}" type="presOf" srcId="{9680A448-461C-4BF0-9E22-8D2476795787}" destId="{1FF3DC68-2A44-41DF-A897-1FE823BDCBEB}" srcOrd="1" destOrd="0" presId="urn:microsoft.com/office/officeart/2005/8/layout/list1"/>
    <dgm:cxn modelId="{5DC8E407-B438-4732-8414-C2E074A45746}" type="presOf" srcId="{9680A448-461C-4BF0-9E22-8D2476795787}" destId="{E0852DA9-016C-402A-935D-6D36ED22BE55}" srcOrd="0" destOrd="0" presId="urn:microsoft.com/office/officeart/2005/8/layout/list1"/>
    <dgm:cxn modelId="{6BBE203C-ADB5-43DE-8780-0C40205FCA0F}" type="presOf" srcId="{C496D847-B2D9-45C3-AD25-DCF39F689EF3}" destId="{1813814E-E7DB-4F03-99C2-8C1400B551FE}" srcOrd="0" destOrd="0" presId="urn:microsoft.com/office/officeart/2005/8/layout/list1"/>
    <dgm:cxn modelId="{BCC1F486-1A31-4B51-9D76-BE890D4F9BCF}" srcId="{EBEEFF25-D774-41A4-8E19-C96D80903525}" destId="{4665A8EA-61DF-4718-8C07-52D391CB6681}" srcOrd="1" destOrd="0" parTransId="{40AB07F4-1E63-458D-94B6-B1784F7A8F97}" sibTransId="{0BD5E2CE-644D-46D2-896C-6ACA40CE67D4}"/>
    <dgm:cxn modelId="{1EA161B1-0FD7-4E8D-8D1C-026CDD38A480}" type="presOf" srcId="{4665A8EA-61DF-4718-8C07-52D391CB6681}" destId="{56E7C3F5-E283-46C4-A3A2-BDDD164F5AAB}" srcOrd="1" destOrd="0" presId="urn:microsoft.com/office/officeart/2005/8/layout/list1"/>
    <dgm:cxn modelId="{5497C8B1-D567-448B-8D49-D78ECA8470B4}" type="presOf" srcId="{EBEEFF25-D774-41A4-8E19-C96D80903525}" destId="{4AFDB264-A990-4944-A5DF-EEC8D1ED0460}" srcOrd="0" destOrd="0" presId="urn:microsoft.com/office/officeart/2005/8/layout/list1"/>
    <dgm:cxn modelId="{291322BF-1DF8-4714-B5C8-2DF065C63F49}" type="presOf" srcId="{C496D847-B2D9-45C3-AD25-DCF39F689EF3}" destId="{DA8D29D1-F079-4B32-993C-28C6A6BB91FE}" srcOrd="1" destOrd="0" presId="urn:microsoft.com/office/officeart/2005/8/layout/list1"/>
    <dgm:cxn modelId="{3F186FE7-3A67-4E44-8171-7C9D48375BBA}" type="presOf" srcId="{4665A8EA-61DF-4718-8C07-52D391CB6681}" destId="{D08B7B97-52B5-4F96-8817-84CF8C02AF64}" srcOrd="0" destOrd="0" presId="urn:microsoft.com/office/officeart/2005/8/layout/list1"/>
    <dgm:cxn modelId="{EC5AA1EC-AA62-462B-9A31-8F48F4FFAC95}" srcId="{EBEEFF25-D774-41A4-8E19-C96D80903525}" destId="{9680A448-461C-4BF0-9E22-8D2476795787}" srcOrd="2" destOrd="0" parTransId="{4A4FEB64-B1F2-480F-AC01-75C9A9535DAE}" sibTransId="{2AEC2146-3706-43B8-9E6D-E56ACCEA5A55}"/>
    <dgm:cxn modelId="{31E937F3-5F16-41D0-A60F-A62E94BFB1CE}" srcId="{EBEEFF25-D774-41A4-8E19-C96D80903525}" destId="{C496D847-B2D9-45C3-AD25-DCF39F689EF3}" srcOrd="0" destOrd="0" parTransId="{2296EA8B-0FD1-40F1-AEFB-BFEB7625835B}" sibTransId="{F2A62E7F-B643-4E0C-B610-160876CFDD8A}"/>
    <dgm:cxn modelId="{94FA36B0-960F-4A42-A0BB-559A883A8384}" type="presParOf" srcId="{4AFDB264-A990-4944-A5DF-EEC8D1ED0460}" destId="{338EC935-F903-42CE-8F8F-0C36275F529B}" srcOrd="0" destOrd="0" presId="urn:microsoft.com/office/officeart/2005/8/layout/list1"/>
    <dgm:cxn modelId="{9AD62409-10CB-48D3-B007-21F00AA3CAEC}" type="presParOf" srcId="{338EC935-F903-42CE-8F8F-0C36275F529B}" destId="{1813814E-E7DB-4F03-99C2-8C1400B551FE}" srcOrd="0" destOrd="0" presId="urn:microsoft.com/office/officeart/2005/8/layout/list1"/>
    <dgm:cxn modelId="{9EAE4410-C778-4384-B65F-C7F629C8C594}" type="presParOf" srcId="{338EC935-F903-42CE-8F8F-0C36275F529B}" destId="{DA8D29D1-F079-4B32-993C-28C6A6BB91FE}" srcOrd="1" destOrd="0" presId="urn:microsoft.com/office/officeart/2005/8/layout/list1"/>
    <dgm:cxn modelId="{69A37CB2-3564-4EF7-9616-1D48D303C634}" type="presParOf" srcId="{4AFDB264-A990-4944-A5DF-EEC8D1ED0460}" destId="{41EE6BA1-62FA-4588-9AA0-324FB4912E3B}" srcOrd="1" destOrd="0" presId="urn:microsoft.com/office/officeart/2005/8/layout/list1"/>
    <dgm:cxn modelId="{5C184521-4142-4D34-B6DF-10FF549DC77A}" type="presParOf" srcId="{4AFDB264-A990-4944-A5DF-EEC8D1ED0460}" destId="{0A347CB1-CB62-495C-B979-9492D2DA571A}" srcOrd="2" destOrd="0" presId="urn:microsoft.com/office/officeart/2005/8/layout/list1"/>
    <dgm:cxn modelId="{E3031E04-D5EE-4A46-A05F-31E6BA06BFFC}" type="presParOf" srcId="{4AFDB264-A990-4944-A5DF-EEC8D1ED0460}" destId="{8C812690-C2A6-463D-BC61-4C644BD8421C}" srcOrd="3" destOrd="0" presId="urn:microsoft.com/office/officeart/2005/8/layout/list1"/>
    <dgm:cxn modelId="{0C0231A8-7D90-46BE-B81B-FC7969E1128F}" type="presParOf" srcId="{4AFDB264-A990-4944-A5DF-EEC8D1ED0460}" destId="{3CA91A1D-EEBA-40F9-BD0B-C44F0C2AB8BF}" srcOrd="4" destOrd="0" presId="urn:microsoft.com/office/officeart/2005/8/layout/list1"/>
    <dgm:cxn modelId="{D28051D9-E77C-4818-867C-FB63E11F0DD9}" type="presParOf" srcId="{3CA91A1D-EEBA-40F9-BD0B-C44F0C2AB8BF}" destId="{D08B7B97-52B5-4F96-8817-84CF8C02AF64}" srcOrd="0" destOrd="0" presId="urn:microsoft.com/office/officeart/2005/8/layout/list1"/>
    <dgm:cxn modelId="{8586F8AA-5F01-4252-AAD1-F739AD52EB1F}" type="presParOf" srcId="{3CA91A1D-EEBA-40F9-BD0B-C44F0C2AB8BF}" destId="{56E7C3F5-E283-46C4-A3A2-BDDD164F5AAB}" srcOrd="1" destOrd="0" presId="urn:microsoft.com/office/officeart/2005/8/layout/list1"/>
    <dgm:cxn modelId="{E186893E-887F-44C7-9C79-21C7AACF2DD1}" type="presParOf" srcId="{4AFDB264-A990-4944-A5DF-EEC8D1ED0460}" destId="{A8952D27-6448-449D-B81D-B448D570AB55}" srcOrd="5" destOrd="0" presId="urn:microsoft.com/office/officeart/2005/8/layout/list1"/>
    <dgm:cxn modelId="{BE1672F2-D3D5-4E72-BDCA-104F80B54D0A}" type="presParOf" srcId="{4AFDB264-A990-4944-A5DF-EEC8D1ED0460}" destId="{D6987BE3-28B5-4BF7-8C40-FB3854CEA874}" srcOrd="6" destOrd="0" presId="urn:microsoft.com/office/officeart/2005/8/layout/list1"/>
    <dgm:cxn modelId="{D175448C-6468-480E-822D-DD950EBD926C}" type="presParOf" srcId="{4AFDB264-A990-4944-A5DF-EEC8D1ED0460}" destId="{DD1AC026-C225-4E6D-860A-46D1879BD12A}" srcOrd="7" destOrd="0" presId="urn:microsoft.com/office/officeart/2005/8/layout/list1"/>
    <dgm:cxn modelId="{9DC05EEA-0C78-4A70-B624-53B4BA3D262A}" type="presParOf" srcId="{4AFDB264-A990-4944-A5DF-EEC8D1ED0460}" destId="{461F6EAA-FEC8-42FD-BAE0-78C04792B3DF}" srcOrd="8" destOrd="0" presId="urn:microsoft.com/office/officeart/2005/8/layout/list1"/>
    <dgm:cxn modelId="{D10B1AFD-7F77-4DB0-BF19-FE929A840522}" type="presParOf" srcId="{461F6EAA-FEC8-42FD-BAE0-78C04792B3DF}" destId="{E0852DA9-016C-402A-935D-6D36ED22BE55}" srcOrd="0" destOrd="0" presId="urn:microsoft.com/office/officeart/2005/8/layout/list1"/>
    <dgm:cxn modelId="{0A562372-DE35-44FB-9FCC-DCA3D1CAFC22}" type="presParOf" srcId="{461F6EAA-FEC8-42FD-BAE0-78C04792B3DF}" destId="{1FF3DC68-2A44-41DF-A897-1FE823BDCBEB}" srcOrd="1" destOrd="0" presId="urn:microsoft.com/office/officeart/2005/8/layout/list1"/>
    <dgm:cxn modelId="{E4EBE5F3-6CFB-4EA9-87D7-73748E352B57}" type="presParOf" srcId="{4AFDB264-A990-4944-A5DF-EEC8D1ED0460}" destId="{3F1624E7-89E0-4E3C-B771-89B48FDACFA9}" srcOrd="9" destOrd="0" presId="urn:microsoft.com/office/officeart/2005/8/layout/list1"/>
    <dgm:cxn modelId="{2965DC9B-D008-44D6-9C1F-035E8C689CE1}" type="presParOf" srcId="{4AFDB264-A990-4944-A5DF-EEC8D1ED0460}" destId="{B65D6AE5-98DB-4788-B254-CF34C88F9AF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EEFF25-D774-41A4-8E19-C96D80903525}" type="doc">
      <dgm:prSet loTypeId="urn:microsoft.com/office/officeart/2005/8/layout/list1" loCatId="list" qsTypeId="urn:microsoft.com/office/officeart/2005/8/quickstyle/3d4" qsCatId="3D" csTypeId="urn:microsoft.com/office/officeart/2005/8/colors/colorful2" csCatId="colorful" phldr="1"/>
      <dgm:spPr/>
      <dgm:t>
        <a:bodyPr/>
        <a:lstStyle/>
        <a:p>
          <a:endParaRPr lang="en-US"/>
        </a:p>
      </dgm:t>
    </dgm:pt>
    <dgm:pt modelId="{C496D847-B2D9-45C3-AD25-DCF39F689EF3}">
      <dgm:prSet phldrT="[Texto]" custT="1"/>
      <dgm:spPr/>
      <dgm:t>
        <a:bodyPr/>
        <a:lstStyle/>
        <a:p>
          <a:pPr>
            <a:buFont typeface="Symbol" panose="05050102010706020507" pitchFamily="18" charset="2"/>
            <a:buChar char=""/>
          </a:pPr>
          <a:r>
            <a:rPr lang="es-ES" sz="1500" dirty="0"/>
            <a:t>Definir e implementar un plan de acción para subsanar el 24% de No Conformidades detectadas, logrando de esta manera cumplir con todos los requerimientos solicitados por la Norma ISO/IEC 17025:2017</a:t>
          </a:r>
          <a:endParaRPr lang="en-US" sz="1500" dirty="0">
            <a:solidFill>
              <a:schemeClr val="tx1"/>
            </a:solidFill>
          </a:endParaRPr>
        </a:p>
      </dgm:t>
    </dgm:pt>
    <dgm:pt modelId="{2296EA8B-0FD1-40F1-AEFB-BFEB7625835B}" type="parTrans" cxnId="{31E937F3-5F16-41D0-A60F-A62E94BFB1CE}">
      <dgm:prSet/>
      <dgm:spPr/>
      <dgm:t>
        <a:bodyPr/>
        <a:lstStyle/>
        <a:p>
          <a:endParaRPr lang="en-US"/>
        </a:p>
      </dgm:t>
    </dgm:pt>
    <dgm:pt modelId="{F2A62E7F-B643-4E0C-B610-160876CFDD8A}" type="sibTrans" cxnId="{31E937F3-5F16-41D0-A60F-A62E94BFB1CE}">
      <dgm:prSet/>
      <dgm:spPr/>
      <dgm:t>
        <a:bodyPr/>
        <a:lstStyle/>
        <a:p>
          <a:endParaRPr lang="en-US"/>
        </a:p>
      </dgm:t>
    </dgm:pt>
    <dgm:pt modelId="{33719E82-8388-43EA-9711-960B1A505C99}">
      <dgm:prSet custT="1"/>
      <dgm:spPr/>
      <dgm:t>
        <a:bodyPr/>
        <a:lstStyle/>
        <a:p>
          <a:pPr>
            <a:buFont typeface="Symbol" panose="05050102010706020507" pitchFamily="18" charset="2"/>
            <a:buChar char=""/>
          </a:pPr>
          <a:r>
            <a:rPr lang="es-ES" sz="1500" dirty="0"/>
            <a:t>Definir e implementar un plan de acción para subsanar 21 % de los requisitos que al momento ha sido identificado como cumplimiento parcial</a:t>
          </a:r>
          <a:endParaRPr lang="en-US" sz="1500" dirty="0"/>
        </a:p>
      </dgm:t>
    </dgm:pt>
    <dgm:pt modelId="{211DEBE4-F5CD-43D5-B732-4EB524CCB439}" type="parTrans" cxnId="{BF7D9D47-1347-49B4-9034-3050A368FFFB}">
      <dgm:prSet/>
      <dgm:spPr/>
      <dgm:t>
        <a:bodyPr/>
        <a:lstStyle/>
        <a:p>
          <a:endParaRPr lang="es-EC"/>
        </a:p>
      </dgm:t>
    </dgm:pt>
    <dgm:pt modelId="{3F5A177E-0920-4A65-A6BF-4280A5F8F1C8}" type="sibTrans" cxnId="{BF7D9D47-1347-49B4-9034-3050A368FFFB}">
      <dgm:prSet/>
      <dgm:spPr/>
      <dgm:t>
        <a:bodyPr/>
        <a:lstStyle/>
        <a:p>
          <a:endParaRPr lang="es-EC"/>
        </a:p>
      </dgm:t>
    </dgm:pt>
    <dgm:pt modelId="{D8221A16-3B43-47D7-9840-27B7739F0448}">
      <dgm:prSet custT="1"/>
      <dgm:spPr/>
      <dgm:t>
        <a:bodyPr/>
        <a:lstStyle/>
        <a:p>
          <a:pPr>
            <a:buFont typeface="Symbol" panose="05050102010706020507" pitchFamily="18" charset="2"/>
            <a:buChar char=""/>
          </a:pPr>
          <a:r>
            <a:rPr lang="es-ES" sz="1500" dirty="0"/>
            <a:t>Mantener el Sistema de Gestión de Calidad de la empresa actualizado constantemente, de manera que se pueda controlar el estricto cumplimiento de los procedimientos físicos y químicos del Laboratorio de Calidad.</a:t>
          </a:r>
          <a:endParaRPr lang="en-US" sz="1500" dirty="0"/>
        </a:p>
      </dgm:t>
    </dgm:pt>
    <dgm:pt modelId="{9E0E0AC0-9844-4841-82F5-92BD6167A4AC}" type="parTrans" cxnId="{03FA26EA-F92A-44CE-9467-CA404A0A7336}">
      <dgm:prSet/>
      <dgm:spPr/>
      <dgm:t>
        <a:bodyPr/>
        <a:lstStyle/>
        <a:p>
          <a:endParaRPr lang="es-EC"/>
        </a:p>
      </dgm:t>
    </dgm:pt>
    <dgm:pt modelId="{C95C3F1A-E991-4A30-A633-D5804762FB27}" type="sibTrans" cxnId="{03FA26EA-F92A-44CE-9467-CA404A0A7336}">
      <dgm:prSet/>
      <dgm:spPr/>
      <dgm:t>
        <a:bodyPr/>
        <a:lstStyle/>
        <a:p>
          <a:endParaRPr lang="es-EC"/>
        </a:p>
      </dgm:t>
    </dgm:pt>
    <dgm:pt modelId="{B327A5C0-BD82-4528-BEBC-8F264ECFC4AF}">
      <dgm:prSet custT="1"/>
      <dgm:spPr/>
      <dgm:t>
        <a:bodyPr/>
        <a:lstStyle/>
        <a:p>
          <a:pPr>
            <a:buFont typeface="Symbol" panose="05050102010706020507" pitchFamily="18" charset="2"/>
            <a:buChar char=""/>
          </a:pPr>
          <a:r>
            <a:rPr lang="es-ES" sz="1500" dirty="0"/>
            <a:t>Realizar capacitaciones constantes al personal relacionado al manejo del SGC y a la aplicación de la información documentada, logrando un empoderamiento de los actores del sistema y se genera una cultura de calidad que mantenga el sistema a largo plazo.</a:t>
          </a:r>
          <a:endParaRPr lang="en-US" sz="1500" dirty="0"/>
        </a:p>
      </dgm:t>
    </dgm:pt>
    <dgm:pt modelId="{6955C60C-FEE9-439C-9C37-72738B63B2B0}" type="parTrans" cxnId="{EB9F925B-BE79-4D08-9619-624E7A9D183E}">
      <dgm:prSet/>
      <dgm:spPr/>
      <dgm:t>
        <a:bodyPr/>
        <a:lstStyle/>
        <a:p>
          <a:endParaRPr lang="es-EC"/>
        </a:p>
      </dgm:t>
    </dgm:pt>
    <dgm:pt modelId="{1BE4A5ED-7A55-49C5-AE9F-BD6EEDB12B43}" type="sibTrans" cxnId="{EB9F925B-BE79-4D08-9619-624E7A9D183E}">
      <dgm:prSet/>
      <dgm:spPr/>
      <dgm:t>
        <a:bodyPr/>
        <a:lstStyle/>
        <a:p>
          <a:endParaRPr lang="es-EC"/>
        </a:p>
      </dgm:t>
    </dgm:pt>
    <dgm:pt modelId="{4AFDB264-A990-4944-A5DF-EEC8D1ED0460}" type="pres">
      <dgm:prSet presAssocID="{EBEEFF25-D774-41A4-8E19-C96D80903525}" presName="linear" presStyleCnt="0">
        <dgm:presLayoutVars>
          <dgm:dir/>
          <dgm:animLvl val="lvl"/>
          <dgm:resizeHandles val="exact"/>
        </dgm:presLayoutVars>
      </dgm:prSet>
      <dgm:spPr/>
    </dgm:pt>
    <dgm:pt modelId="{338EC935-F903-42CE-8F8F-0C36275F529B}" type="pres">
      <dgm:prSet presAssocID="{C496D847-B2D9-45C3-AD25-DCF39F689EF3}" presName="parentLin" presStyleCnt="0"/>
      <dgm:spPr/>
    </dgm:pt>
    <dgm:pt modelId="{1813814E-E7DB-4F03-99C2-8C1400B551FE}" type="pres">
      <dgm:prSet presAssocID="{C496D847-B2D9-45C3-AD25-DCF39F689EF3}" presName="parentLeftMargin" presStyleLbl="node1" presStyleIdx="0" presStyleCnt="4"/>
      <dgm:spPr/>
    </dgm:pt>
    <dgm:pt modelId="{DA8D29D1-F079-4B32-993C-28C6A6BB91FE}" type="pres">
      <dgm:prSet presAssocID="{C496D847-B2D9-45C3-AD25-DCF39F689EF3}" presName="parentText" presStyleLbl="node1" presStyleIdx="0" presStyleCnt="4" custScaleX="97546" custScaleY="126687">
        <dgm:presLayoutVars>
          <dgm:chMax val="0"/>
          <dgm:bulletEnabled val="1"/>
        </dgm:presLayoutVars>
      </dgm:prSet>
      <dgm:spPr/>
    </dgm:pt>
    <dgm:pt modelId="{41EE6BA1-62FA-4588-9AA0-324FB4912E3B}" type="pres">
      <dgm:prSet presAssocID="{C496D847-B2D9-45C3-AD25-DCF39F689EF3}" presName="negativeSpace" presStyleCnt="0"/>
      <dgm:spPr/>
    </dgm:pt>
    <dgm:pt modelId="{0A347CB1-CB62-495C-B979-9492D2DA571A}" type="pres">
      <dgm:prSet presAssocID="{C496D847-B2D9-45C3-AD25-DCF39F689EF3}" presName="childText" presStyleLbl="conFgAcc1" presStyleIdx="0" presStyleCnt="4">
        <dgm:presLayoutVars>
          <dgm:bulletEnabled val="1"/>
        </dgm:presLayoutVars>
      </dgm:prSet>
      <dgm:spPr/>
    </dgm:pt>
    <dgm:pt modelId="{8C812690-C2A6-463D-BC61-4C644BD8421C}" type="pres">
      <dgm:prSet presAssocID="{F2A62E7F-B643-4E0C-B610-160876CFDD8A}" presName="spaceBetweenRectangles" presStyleCnt="0"/>
      <dgm:spPr/>
    </dgm:pt>
    <dgm:pt modelId="{ABC4DF21-10C1-47FD-AC24-4AD703358467}" type="pres">
      <dgm:prSet presAssocID="{33719E82-8388-43EA-9711-960B1A505C99}" presName="parentLin" presStyleCnt="0"/>
      <dgm:spPr/>
    </dgm:pt>
    <dgm:pt modelId="{2788A37C-4747-48EE-ADAA-C1209A9EC949}" type="pres">
      <dgm:prSet presAssocID="{33719E82-8388-43EA-9711-960B1A505C99}" presName="parentLeftMargin" presStyleLbl="node1" presStyleIdx="0" presStyleCnt="4"/>
      <dgm:spPr/>
    </dgm:pt>
    <dgm:pt modelId="{D1EDC2BF-E3C6-4B64-8A5B-907BF6F00DA8}" type="pres">
      <dgm:prSet presAssocID="{33719E82-8388-43EA-9711-960B1A505C99}" presName="parentText" presStyleLbl="node1" presStyleIdx="1" presStyleCnt="4">
        <dgm:presLayoutVars>
          <dgm:chMax val="0"/>
          <dgm:bulletEnabled val="1"/>
        </dgm:presLayoutVars>
      </dgm:prSet>
      <dgm:spPr/>
    </dgm:pt>
    <dgm:pt modelId="{62BD38AF-9553-49B3-8B81-4B7A843F241A}" type="pres">
      <dgm:prSet presAssocID="{33719E82-8388-43EA-9711-960B1A505C99}" presName="negativeSpace" presStyleCnt="0"/>
      <dgm:spPr/>
    </dgm:pt>
    <dgm:pt modelId="{89C7E672-E374-472C-8CFE-848372811265}" type="pres">
      <dgm:prSet presAssocID="{33719E82-8388-43EA-9711-960B1A505C99}" presName="childText" presStyleLbl="conFgAcc1" presStyleIdx="1" presStyleCnt="4">
        <dgm:presLayoutVars>
          <dgm:bulletEnabled val="1"/>
        </dgm:presLayoutVars>
      </dgm:prSet>
      <dgm:spPr/>
    </dgm:pt>
    <dgm:pt modelId="{618BED8A-3601-43E0-9DEB-4E4917CDB0A7}" type="pres">
      <dgm:prSet presAssocID="{3F5A177E-0920-4A65-A6BF-4280A5F8F1C8}" presName="spaceBetweenRectangles" presStyleCnt="0"/>
      <dgm:spPr/>
    </dgm:pt>
    <dgm:pt modelId="{872AABF8-9C67-412A-9ED1-2562A1262C25}" type="pres">
      <dgm:prSet presAssocID="{D8221A16-3B43-47D7-9840-27B7739F0448}" presName="parentLin" presStyleCnt="0"/>
      <dgm:spPr/>
    </dgm:pt>
    <dgm:pt modelId="{23F21DDB-6840-4087-9028-8DCB34B338D9}" type="pres">
      <dgm:prSet presAssocID="{D8221A16-3B43-47D7-9840-27B7739F0448}" presName="parentLeftMargin" presStyleLbl="node1" presStyleIdx="1" presStyleCnt="4"/>
      <dgm:spPr/>
    </dgm:pt>
    <dgm:pt modelId="{46D55ACB-BEB9-4D87-B301-74A911F841E3}" type="pres">
      <dgm:prSet presAssocID="{D8221A16-3B43-47D7-9840-27B7739F0448}" presName="parentText" presStyleLbl="node1" presStyleIdx="2" presStyleCnt="4">
        <dgm:presLayoutVars>
          <dgm:chMax val="0"/>
          <dgm:bulletEnabled val="1"/>
        </dgm:presLayoutVars>
      </dgm:prSet>
      <dgm:spPr/>
    </dgm:pt>
    <dgm:pt modelId="{C24823A0-D92F-434A-832B-0FA5966180CB}" type="pres">
      <dgm:prSet presAssocID="{D8221A16-3B43-47D7-9840-27B7739F0448}" presName="negativeSpace" presStyleCnt="0"/>
      <dgm:spPr/>
    </dgm:pt>
    <dgm:pt modelId="{5E35BDBE-C2A8-4320-9D23-3FE519122F0E}" type="pres">
      <dgm:prSet presAssocID="{D8221A16-3B43-47D7-9840-27B7739F0448}" presName="childText" presStyleLbl="conFgAcc1" presStyleIdx="2" presStyleCnt="4">
        <dgm:presLayoutVars>
          <dgm:bulletEnabled val="1"/>
        </dgm:presLayoutVars>
      </dgm:prSet>
      <dgm:spPr/>
    </dgm:pt>
    <dgm:pt modelId="{B6DD7500-CF02-4A2E-BF92-0FD528DEA31D}" type="pres">
      <dgm:prSet presAssocID="{C95C3F1A-E991-4A30-A633-D5804762FB27}" presName="spaceBetweenRectangles" presStyleCnt="0"/>
      <dgm:spPr/>
    </dgm:pt>
    <dgm:pt modelId="{E4D200C6-3E2F-412B-9268-132B3AD16369}" type="pres">
      <dgm:prSet presAssocID="{B327A5C0-BD82-4528-BEBC-8F264ECFC4AF}" presName="parentLin" presStyleCnt="0"/>
      <dgm:spPr/>
    </dgm:pt>
    <dgm:pt modelId="{3F83294D-6902-4FA1-80A2-7EFF609E23F8}" type="pres">
      <dgm:prSet presAssocID="{B327A5C0-BD82-4528-BEBC-8F264ECFC4AF}" presName="parentLeftMargin" presStyleLbl="node1" presStyleIdx="2" presStyleCnt="4"/>
      <dgm:spPr/>
    </dgm:pt>
    <dgm:pt modelId="{79C26854-1D18-4597-9FE0-3174E54A2C51}" type="pres">
      <dgm:prSet presAssocID="{B327A5C0-BD82-4528-BEBC-8F264ECFC4AF}" presName="parentText" presStyleLbl="node1" presStyleIdx="3" presStyleCnt="4">
        <dgm:presLayoutVars>
          <dgm:chMax val="0"/>
          <dgm:bulletEnabled val="1"/>
        </dgm:presLayoutVars>
      </dgm:prSet>
      <dgm:spPr/>
    </dgm:pt>
    <dgm:pt modelId="{9708F8CC-86F9-4C65-A195-87F935D37E5E}" type="pres">
      <dgm:prSet presAssocID="{B327A5C0-BD82-4528-BEBC-8F264ECFC4AF}" presName="negativeSpace" presStyleCnt="0"/>
      <dgm:spPr/>
    </dgm:pt>
    <dgm:pt modelId="{00B21C53-7DB7-4585-87C7-6D9497E11E5F}" type="pres">
      <dgm:prSet presAssocID="{B327A5C0-BD82-4528-BEBC-8F264ECFC4AF}" presName="childText" presStyleLbl="conFgAcc1" presStyleIdx="3" presStyleCnt="4">
        <dgm:presLayoutVars>
          <dgm:bulletEnabled val="1"/>
        </dgm:presLayoutVars>
      </dgm:prSet>
      <dgm:spPr/>
    </dgm:pt>
  </dgm:ptLst>
  <dgm:cxnLst>
    <dgm:cxn modelId="{D896DF2F-8E74-46FF-B266-C0E0C2A81015}" type="presOf" srcId="{33719E82-8388-43EA-9711-960B1A505C99}" destId="{2788A37C-4747-48EE-ADAA-C1209A9EC949}" srcOrd="0" destOrd="0" presId="urn:microsoft.com/office/officeart/2005/8/layout/list1"/>
    <dgm:cxn modelId="{6BBE203C-ADB5-43DE-8780-0C40205FCA0F}" type="presOf" srcId="{C496D847-B2D9-45C3-AD25-DCF39F689EF3}" destId="{1813814E-E7DB-4F03-99C2-8C1400B551FE}" srcOrd="0" destOrd="0" presId="urn:microsoft.com/office/officeart/2005/8/layout/list1"/>
    <dgm:cxn modelId="{0146A13E-40CE-4D71-8229-71A5174B5CC5}" type="presOf" srcId="{D8221A16-3B43-47D7-9840-27B7739F0448}" destId="{46D55ACB-BEB9-4D87-B301-74A911F841E3}" srcOrd="1" destOrd="0" presId="urn:microsoft.com/office/officeart/2005/8/layout/list1"/>
    <dgm:cxn modelId="{EB9F925B-BE79-4D08-9619-624E7A9D183E}" srcId="{EBEEFF25-D774-41A4-8E19-C96D80903525}" destId="{B327A5C0-BD82-4528-BEBC-8F264ECFC4AF}" srcOrd="3" destOrd="0" parTransId="{6955C60C-FEE9-439C-9C37-72738B63B2B0}" sibTransId="{1BE4A5ED-7A55-49C5-AE9F-BD6EEDB12B43}"/>
    <dgm:cxn modelId="{14AB745D-9B8A-4F1C-996F-F1E074723B9B}" type="presOf" srcId="{B327A5C0-BD82-4528-BEBC-8F264ECFC4AF}" destId="{3F83294D-6902-4FA1-80A2-7EFF609E23F8}" srcOrd="0" destOrd="0" presId="urn:microsoft.com/office/officeart/2005/8/layout/list1"/>
    <dgm:cxn modelId="{BF7D9D47-1347-49B4-9034-3050A368FFFB}" srcId="{EBEEFF25-D774-41A4-8E19-C96D80903525}" destId="{33719E82-8388-43EA-9711-960B1A505C99}" srcOrd="1" destOrd="0" parTransId="{211DEBE4-F5CD-43D5-B732-4EB524CCB439}" sibTransId="{3F5A177E-0920-4A65-A6BF-4280A5F8F1C8}"/>
    <dgm:cxn modelId="{CF4D1AAD-30FD-449D-AEC4-490851FCA24E}" type="presOf" srcId="{D8221A16-3B43-47D7-9840-27B7739F0448}" destId="{23F21DDB-6840-4087-9028-8DCB34B338D9}" srcOrd="0" destOrd="0" presId="urn:microsoft.com/office/officeart/2005/8/layout/list1"/>
    <dgm:cxn modelId="{5497C8B1-D567-448B-8D49-D78ECA8470B4}" type="presOf" srcId="{EBEEFF25-D774-41A4-8E19-C96D80903525}" destId="{4AFDB264-A990-4944-A5DF-EEC8D1ED0460}" srcOrd="0" destOrd="0" presId="urn:microsoft.com/office/officeart/2005/8/layout/list1"/>
    <dgm:cxn modelId="{291322BF-1DF8-4714-B5C8-2DF065C63F49}" type="presOf" srcId="{C496D847-B2D9-45C3-AD25-DCF39F689EF3}" destId="{DA8D29D1-F079-4B32-993C-28C6A6BB91FE}" srcOrd="1" destOrd="0" presId="urn:microsoft.com/office/officeart/2005/8/layout/list1"/>
    <dgm:cxn modelId="{84E4CCD8-C0A7-4B9B-8AB4-7E3BEBECFCFA}" type="presOf" srcId="{B327A5C0-BD82-4528-BEBC-8F264ECFC4AF}" destId="{79C26854-1D18-4597-9FE0-3174E54A2C51}" srcOrd="1" destOrd="0" presId="urn:microsoft.com/office/officeart/2005/8/layout/list1"/>
    <dgm:cxn modelId="{C6F023E2-2BC7-4A2E-A32F-FBFD144E2E07}" type="presOf" srcId="{33719E82-8388-43EA-9711-960B1A505C99}" destId="{D1EDC2BF-E3C6-4B64-8A5B-907BF6F00DA8}" srcOrd="1" destOrd="0" presId="urn:microsoft.com/office/officeart/2005/8/layout/list1"/>
    <dgm:cxn modelId="{03FA26EA-F92A-44CE-9467-CA404A0A7336}" srcId="{EBEEFF25-D774-41A4-8E19-C96D80903525}" destId="{D8221A16-3B43-47D7-9840-27B7739F0448}" srcOrd="2" destOrd="0" parTransId="{9E0E0AC0-9844-4841-82F5-92BD6167A4AC}" sibTransId="{C95C3F1A-E991-4A30-A633-D5804762FB27}"/>
    <dgm:cxn modelId="{31E937F3-5F16-41D0-A60F-A62E94BFB1CE}" srcId="{EBEEFF25-D774-41A4-8E19-C96D80903525}" destId="{C496D847-B2D9-45C3-AD25-DCF39F689EF3}" srcOrd="0" destOrd="0" parTransId="{2296EA8B-0FD1-40F1-AEFB-BFEB7625835B}" sibTransId="{F2A62E7F-B643-4E0C-B610-160876CFDD8A}"/>
    <dgm:cxn modelId="{94FA36B0-960F-4A42-A0BB-559A883A8384}" type="presParOf" srcId="{4AFDB264-A990-4944-A5DF-EEC8D1ED0460}" destId="{338EC935-F903-42CE-8F8F-0C36275F529B}" srcOrd="0" destOrd="0" presId="urn:microsoft.com/office/officeart/2005/8/layout/list1"/>
    <dgm:cxn modelId="{9AD62409-10CB-48D3-B007-21F00AA3CAEC}" type="presParOf" srcId="{338EC935-F903-42CE-8F8F-0C36275F529B}" destId="{1813814E-E7DB-4F03-99C2-8C1400B551FE}" srcOrd="0" destOrd="0" presId="urn:microsoft.com/office/officeart/2005/8/layout/list1"/>
    <dgm:cxn modelId="{9EAE4410-C778-4384-B65F-C7F629C8C594}" type="presParOf" srcId="{338EC935-F903-42CE-8F8F-0C36275F529B}" destId="{DA8D29D1-F079-4B32-993C-28C6A6BB91FE}" srcOrd="1" destOrd="0" presId="urn:microsoft.com/office/officeart/2005/8/layout/list1"/>
    <dgm:cxn modelId="{69A37CB2-3564-4EF7-9616-1D48D303C634}" type="presParOf" srcId="{4AFDB264-A990-4944-A5DF-EEC8D1ED0460}" destId="{41EE6BA1-62FA-4588-9AA0-324FB4912E3B}" srcOrd="1" destOrd="0" presId="urn:microsoft.com/office/officeart/2005/8/layout/list1"/>
    <dgm:cxn modelId="{5C184521-4142-4D34-B6DF-10FF549DC77A}" type="presParOf" srcId="{4AFDB264-A990-4944-A5DF-EEC8D1ED0460}" destId="{0A347CB1-CB62-495C-B979-9492D2DA571A}" srcOrd="2" destOrd="0" presId="urn:microsoft.com/office/officeart/2005/8/layout/list1"/>
    <dgm:cxn modelId="{E3031E04-D5EE-4A46-A05F-31E6BA06BFFC}" type="presParOf" srcId="{4AFDB264-A990-4944-A5DF-EEC8D1ED0460}" destId="{8C812690-C2A6-463D-BC61-4C644BD8421C}" srcOrd="3" destOrd="0" presId="urn:microsoft.com/office/officeart/2005/8/layout/list1"/>
    <dgm:cxn modelId="{4D072017-A448-4CDF-BA9F-DD7F39979C9B}" type="presParOf" srcId="{4AFDB264-A990-4944-A5DF-EEC8D1ED0460}" destId="{ABC4DF21-10C1-47FD-AC24-4AD703358467}" srcOrd="4" destOrd="0" presId="urn:microsoft.com/office/officeart/2005/8/layout/list1"/>
    <dgm:cxn modelId="{9169C4B6-9A32-4DE6-8E62-BAA8DAE6E11F}" type="presParOf" srcId="{ABC4DF21-10C1-47FD-AC24-4AD703358467}" destId="{2788A37C-4747-48EE-ADAA-C1209A9EC949}" srcOrd="0" destOrd="0" presId="urn:microsoft.com/office/officeart/2005/8/layout/list1"/>
    <dgm:cxn modelId="{ADF0AB3D-FB74-4078-977F-94CFE2E86FAA}" type="presParOf" srcId="{ABC4DF21-10C1-47FD-AC24-4AD703358467}" destId="{D1EDC2BF-E3C6-4B64-8A5B-907BF6F00DA8}" srcOrd="1" destOrd="0" presId="urn:microsoft.com/office/officeart/2005/8/layout/list1"/>
    <dgm:cxn modelId="{EB044D2D-D9D9-43BA-8E8F-477F5E04BED5}" type="presParOf" srcId="{4AFDB264-A990-4944-A5DF-EEC8D1ED0460}" destId="{62BD38AF-9553-49B3-8B81-4B7A843F241A}" srcOrd="5" destOrd="0" presId="urn:microsoft.com/office/officeart/2005/8/layout/list1"/>
    <dgm:cxn modelId="{6B23C649-AE72-43C1-AB4B-9B70A285EAE1}" type="presParOf" srcId="{4AFDB264-A990-4944-A5DF-EEC8D1ED0460}" destId="{89C7E672-E374-472C-8CFE-848372811265}" srcOrd="6" destOrd="0" presId="urn:microsoft.com/office/officeart/2005/8/layout/list1"/>
    <dgm:cxn modelId="{838D2966-6D19-4C74-B1E8-6E15EF92BCFB}" type="presParOf" srcId="{4AFDB264-A990-4944-A5DF-EEC8D1ED0460}" destId="{618BED8A-3601-43E0-9DEB-4E4917CDB0A7}" srcOrd="7" destOrd="0" presId="urn:microsoft.com/office/officeart/2005/8/layout/list1"/>
    <dgm:cxn modelId="{EE87EB62-8136-4A41-A231-7BEAAC0BA1C6}" type="presParOf" srcId="{4AFDB264-A990-4944-A5DF-EEC8D1ED0460}" destId="{872AABF8-9C67-412A-9ED1-2562A1262C25}" srcOrd="8" destOrd="0" presId="urn:microsoft.com/office/officeart/2005/8/layout/list1"/>
    <dgm:cxn modelId="{2EB3EE2D-6FA9-4654-BFED-D3E4C36D022D}" type="presParOf" srcId="{872AABF8-9C67-412A-9ED1-2562A1262C25}" destId="{23F21DDB-6840-4087-9028-8DCB34B338D9}" srcOrd="0" destOrd="0" presId="urn:microsoft.com/office/officeart/2005/8/layout/list1"/>
    <dgm:cxn modelId="{4D43054B-834F-47FE-B77C-812A5C262A7A}" type="presParOf" srcId="{872AABF8-9C67-412A-9ED1-2562A1262C25}" destId="{46D55ACB-BEB9-4D87-B301-74A911F841E3}" srcOrd="1" destOrd="0" presId="urn:microsoft.com/office/officeart/2005/8/layout/list1"/>
    <dgm:cxn modelId="{B5498526-387E-4167-AD3C-A8D712C6369C}" type="presParOf" srcId="{4AFDB264-A990-4944-A5DF-EEC8D1ED0460}" destId="{C24823A0-D92F-434A-832B-0FA5966180CB}" srcOrd="9" destOrd="0" presId="urn:microsoft.com/office/officeart/2005/8/layout/list1"/>
    <dgm:cxn modelId="{319B3CB8-589B-44E3-BE9D-2E76E4AE1D4F}" type="presParOf" srcId="{4AFDB264-A990-4944-A5DF-EEC8D1ED0460}" destId="{5E35BDBE-C2A8-4320-9D23-3FE519122F0E}" srcOrd="10" destOrd="0" presId="urn:microsoft.com/office/officeart/2005/8/layout/list1"/>
    <dgm:cxn modelId="{346579ED-6597-4526-8402-0BE8F97FDA74}" type="presParOf" srcId="{4AFDB264-A990-4944-A5DF-EEC8D1ED0460}" destId="{B6DD7500-CF02-4A2E-BF92-0FD528DEA31D}" srcOrd="11" destOrd="0" presId="urn:microsoft.com/office/officeart/2005/8/layout/list1"/>
    <dgm:cxn modelId="{32333460-B90D-40FE-80BF-7A55D682171A}" type="presParOf" srcId="{4AFDB264-A990-4944-A5DF-EEC8D1ED0460}" destId="{E4D200C6-3E2F-412B-9268-132B3AD16369}" srcOrd="12" destOrd="0" presId="urn:microsoft.com/office/officeart/2005/8/layout/list1"/>
    <dgm:cxn modelId="{500BE59C-8C65-400C-9990-5F163F222AA7}" type="presParOf" srcId="{E4D200C6-3E2F-412B-9268-132B3AD16369}" destId="{3F83294D-6902-4FA1-80A2-7EFF609E23F8}" srcOrd="0" destOrd="0" presId="urn:microsoft.com/office/officeart/2005/8/layout/list1"/>
    <dgm:cxn modelId="{ED366D78-725C-4605-AD52-1354CC64AA51}" type="presParOf" srcId="{E4D200C6-3E2F-412B-9268-132B3AD16369}" destId="{79C26854-1D18-4597-9FE0-3174E54A2C51}" srcOrd="1" destOrd="0" presId="urn:microsoft.com/office/officeart/2005/8/layout/list1"/>
    <dgm:cxn modelId="{07F05FC5-5FAC-4266-A32B-806BD09D1379}" type="presParOf" srcId="{4AFDB264-A990-4944-A5DF-EEC8D1ED0460}" destId="{9708F8CC-86F9-4C65-A195-87F935D37E5E}" srcOrd="13" destOrd="0" presId="urn:microsoft.com/office/officeart/2005/8/layout/list1"/>
    <dgm:cxn modelId="{94626F62-7308-4699-95D0-31273BC32716}" type="presParOf" srcId="{4AFDB264-A990-4944-A5DF-EEC8D1ED0460}" destId="{00B21C53-7DB7-4585-87C7-6D9497E11E5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2ADBE-82FC-4B59-8039-3FF162F3E255}">
      <dsp:nvSpPr>
        <dsp:cNvPr id="0" name=""/>
        <dsp:cNvSpPr/>
      </dsp:nvSpPr>
      <dsp:spPr>
        <a:xfrm>
          <a:off x="0" y="0"/>
          <a:ext cx="9483165" cy="842400"/>
        </a:xfrm>
        <a:prstGeom prst="roundRect">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b="1" kern="1200" dirty="0">
              <a:effectLst/>
              <a:latin typeface="Rockwell" panose="02060603020205020403" pitchFamily="18" charset="0"/>
              <a:ea typeface="Calibri" panose="020F0502020204030204" pitchFamily="34" charset="0"/>
              <a:cs typeface="Calibri" panose="020F0502020204030204" pitchFamily="34" charset="0"/>
            </a:rPr>
            <a:t>CONSTRUCCIÓN</a:t>
          </a:r>
          <a:endParaRPr lang="es-EC" sz="2400" b="1" kern="1200" dirty="0"/>
        </a:p>
      </dsp:txBody>
      <dsp:txXfrm>
        <a:off x="41123" y="41123"/>
        <a:ext cx="9400919" cy="760154"/>
      </dsp:txXfrm>
    </dsp:sp>
    <dsp:sp modelId="{E3FC8897-2D2B-426A-9B55-B918D2863F17}">
      <dsp:nvSpPr>
        <dsp:cNvPr id="0" name=""/>
        <dsp:cNvSpPr/>
      </dsp:nvSpPr>
      <dsp:spPr>
        <a:xfrm>
          <a:off x="0" y="874894"/>
          <a:ext cx="9483165"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109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a:effectLst/>
              <a:latin typeface="Rockwell" panose="02060603020205020403" pitchFamily="18" charset="0"/>
              <a:ea typeface="Calibri" panose="020F0502020204030204" pitchFamily="34" charset="0"/>
              <a:cs typeface="Calibri" panose="020F0502020204030204" pitchFamily="34" charset="0"/>
            </a:rPr>
            <a:t>Desde 1962 se inició la construcción de las instalaciones de la planta cementera y en el año de 1965 se da por finalizada completamente la instalación de la misma. </a:t>
          </a:r>
          <a:endParaRPr lang="es-EC" sz="1800" kern="1200" dirty="0"/>
        </a:p>
      </dsp:txBody>
      <dsp:txXfrm>
        <a:off x="0" y="874894"/>
        <a:ext cx="9483165" cy="745200"/>
      </dsp:txXfrm>
    </dsp:sp>
    <dsp:sp modelId="{D8A0D6C0-D906-4764-98D4-13170559133C}">
      <dsp:nvSpPr>
        <dsp:cNvPr id="0" name=""/>
        <dsp:cNvSpPr/>
      </dsp:nvSpPr>
      <dsp:spPr>
        <a:xfrm>
          <a:off x="0" y="1620094"/>
          <a:ext cx="9483165" cy="842400"/>
        </a:xfrm>
        <a:prstGeom prst="roundRect">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b="1" kern="1200" dirty="0">
              <a:effectLst/>
              <a:latin typeface="Rockwell" panose="02060603020205020403" pitchFamily="18" charset="0"/>
              <a:ea typeface="Calibri" panose="020F0502020204030204" pitchFamily="34" charset="0"/>
              <a:cs typeface="Calibri" panose="020F0502020204030204" pitchFamily="34" charset="0"/>
            </a:rPr>
            <a:t>INICIO OPERACIÓN</a:t>
          </a:r>
          <a:endParaRPr lang="es-EC" sz="2400" b="1" kern="1200" dirty="0"/>
        </a:p>
      </dsp:txBody>
      <dsp:txXfrm>
        <a:off x="41123" y="1661217"/>
        <a:ext cx="9400919" cy="760154"/>
      </dsp:txXfrm>
    </dsp:sp>
    <dsp:sp modelId="{257F269C-376E-4251-B3C8-B1BE18CA9366}">
      <dsp:nvSpPr>
        <dsp:cNvPr id="0" name=""/>
        <dsp:cNvSpPr/>
      </dsp:nvSpPr>
      <dsp:spPr>
        <a:xfrm>
          <a:off x="0" y="2462494"/>
          <a:ext cx="9483165" cy="1024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109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a:effectLst/>
              <a:latin typeface="Rockwell" panose="02060603020205020403" pitchFamily="18" charset="0"/>
              <a:ea typeface="Calibri" panose="020F0502020204030204" pitchFamily="34" charset="0"/>
              <a:cs typeface="Calibri" panose="020F0502020204030204" pitchFamily="34" charset="0"/>
            </a:rPr>
            <a:t>La planta se inauguró oficialmente en el año de 1966, usando para la producción de cemento la tecnología de reproceso por vía húmeda con una capacidad nominal de 250 toneladas métricas por día de Clinker (Materia Prima rica en porcentaje de Calcio elevado) para el cemento.</a:t>
          </a:r>
          <a:endParaRPr lang="es-EC" sz="1800" kern="1200" dirty="0"/>
        </a:p>
      </dsp:txBody>
      <dsp:txXfrm>
        <a:off x="0" y="2462494"/>
        <a:ext cx="9483165" cy="1024649"/>
      </dsp:txXfrm>
    </dsp:sp>
    <dsp:sp modelId="{949B4F87-585A-4F1B-8EAC-BA0024059C22}">
      <dsp:nvSpPr>
        <dsp:cNvPr id="0" name=""/>
        <dsp:cNvSpPr/>
      </dsp:nvSpPr>
      <dsp:spPr>
        <a:xfrm>
          <a:off x="0" y="3487144"/>
          <a:ext cx="9483165" cy="842400"/>
        </a:xfrm>
        <a:prstGeom prst="roundRect">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C" sz="2400" b="1" kern="1200" dirty="0"/>
            <a:t>OPERACIÓN ACTUAL</a:t>
          </a:r>
        </a:p>
      </dsp:txBody>
      <dsp:txXfrm>
        <a:off x="41123" y="3528267"/>
        <a:ext cx="9400919" cy="760154"/>
      </dsp:txXfrm>
    </dsp:sp>
    <dsp:sp modelId="{9D88A9ED-7047-4464-8C87-C2CF754A9689}">
      <dsp:nvSpPr>
        <dsp:cNvPr id="0" name=""/>
        <dsp:cNvSpPr/>
      </dsp:nvSpPr>
      <dsp:spPr>
        <a:xfrm>
          <a:off x="0" y="4329544"/>
          <a:ext cx="9483165"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109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C" sz="1800" kern="1200" dirty="0"/>
            <a:t>2200 sacos de 50 Kg/hora, empresa moderna con procesos controlados.</a:t>
          </a:r>
        </a:p>
      </dsp:txBody>
      <dsp:txXfrm>
        <a:off x="0" y="4329544"/>
        <a:ext cx="9483165" cy="745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FE9FF-D026-4639-8FA1-0749AC775C46}">
      <dsp:nvSpPr>
        <dsp:cNvPr id="0" name=""/>
        <dsp:cNvSpPr/>
      </dsp:nvSpPr>
      <dsp:spPr>
        <a:xfrm>
          <a:off x="53" y="123739"/>
          <a:ext cx="5160939" cy="403200"/>
        </a:xfrm>
        <a:prstGeom prst="rect">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w="635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S" sz="1800" b="1" i="1" kern="1200" dirty="0"/>
            <a:t>OPORTUNIDADES</a:t>
          </a:r>
          <a:endParaRPr lang="es-EC" sz="1800" b="1" kern="1200" dirty="0"/>
        </a:p>
      </dsp:txBody>
      <dsp:txXfrm>
        <a:off x="53" y="123739"/>
        <a:ext cx="5160939" cy="403200"/>
      </dsp:txXfrm>
    </dsp:sp>
    <dsp:sp modelId="{3BDBC1F3-AE14-420D-A682-86E53869F268}">
      <dsp:nvSpPr>
        <dsp:cNvPr id="0" name=""/>
        <dsp:cNvSpPr/>
      </dsp:nvSpPr>
      <dsp:spPr>
        <a:xfrm>
          <a:off x="53" y="526939"/>
          <a:ext cx="5160939" cy="441945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Symbol" panose="05050102010706020507" pitchFamily="18" charset="2"/>
            <a:buChar char=""/>
          </a:pPr>
          <a:r>
            <a:rPr lang="es-EC" sz="1400" b="1" u="none" kern="1200" dirty="0"/>
            <a:t>Incremento de los ingresos al aprovechar el crecimiento de la demanda de servicios,</a:t>
          </a:r>
          <a:r>
            <a:rPr lang="es-EC" sz="1400" u="none" kern="1200" dirty="0"/>
            <a:t> en la actualidad ha crecido el mercado de la construcción a nivel nacional; por tanto, la producción de cemento debe aumentar de manera exponencial para cubrir esta necesidad.</a:t>
          </a:r>
          <a:endParaRPr lang="en-US" sz="1400" u="none" kern="1200" dirty="0"/>
        </a:p>
        <a:p>
          <a:pPr marL="114300" lvl="1" indent="-114300" algn="l" defTabSz="622300">
            <a:lnSpc>
              <a:spcPct val="90000"/>
            </a:lnSpc>
            <a:spcBef>
              <a:spcPct val="0"/>
            </a:spcBef>
            <a:spcAft>
              <a:spcPct val="15000"/>
            </a:spcAft>
            <a:buFont typeface="Symbol" panose="05050102010706020507" pitchFamily="18" charset="2"/>
            <a:buChar char=""/>
          </a:pPr>
          <a:r>
            <a:rPr lang="es-EC" sz="1400" b="1" u="none" kern="1200" dirty="0"/>
            <a:t>Incremento de los ingresos y satisfacción de los clientes </a:t>
          </a:r>
          <a:r>
            <a:rPr lang="es-EC" sz="1400" u="none" kern="1200" dirty="0"/>
            <a:t>a través de un Plan de fidelización para clientes, se puede generar de manera continua promociones y facilidad de compra con la finalidad de mantener activo el mercado.</a:t>
          </a:r>
          <a:endParaRPr lang="en-US" sz="1400" u="none" kern="1200" dirty="0"/>
        </a:p>
        <a:p>
          <a:pPr marL="114300" lvl="1" indent="-114300" algn="l" defTabSz="622300">
            <a:lnSpc>
              <a:spcPct val="90000"/>
            </a:lnSpc>
            <a:spcBef>
              <a:spcPct val="0"/>
            </a:spcBef>
            <a:spcAft>
              <a:spcPct val="15000"/>
            </a:spcAft>
            <a:buFont typeface="Symbol" panose="05050102010706020507" pitchFamily="18" charset="2"/>
            <a:buChar char=""/>
          </a:pPr>
          <a:r>
            <a:rPr lang="es-EC" sz="1400" u="none" kern="1200" dirty="0"/>
            <a:t>Incremento de los ingresos a través de </a:t>
          </a:r>
          <a:r>
            <a:rPr lang="es-EC" sz="1400" b="1" u="none" kern="1200" dirty="0"/>
            <a:t>nuevos clientes aprovechando las redes sociales</a:t>
          </a:r>
          <a:r>
            <a:rPr lang="es-EC" sz="1400" u="none" kern="1200" dirty="0"/>
            <a:t>, esta nueva era tecnológica ha permitido que la información llegue de varias maneras al usuario final.</a:t>
          </a:r>
          <a:endParaRPr lang="en-US" sz="1400" u="none" kern="1200" dirty="0"/>
        </a:p>
      </dsp:txBody>
      <dsp:txXfrm>
        <a:off x="53" y="526939"/>
        <a:ext cx="5160939" cy="4419450"/>
      </dsp:txXfrm>
    </dsp:sp>
    <dsp:sp modelId="{A952DE43-1626-4AF7-B0E0-C9207D7096F0}">
      <dsp:nvSpPr>
        <dsp:cNvPr id="0" name=""/>
        <dsp:cNvSpPr/>
      </dsp:nvSpPr>
      <dsp:spPr>
        <a:xfrm>
          <a:off x="5883524" y="123739"/>
          <a:ext cx="5160939" cy="403200"/>
        </a:xfrm>
        <a:prstGeom prst="rect">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w="635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S" sz="1800" b="1" i="1" kern="1200" dirty="0"/>
            <a:t>AMENAZAS</a:t>
          </a:r>
          <a:endParaRPr lang="en-US" sz="1800" b="1" i="1" kern="1200" dirty="0"/>
        </a:p>
      </dsp:txBody>
      <dsp:txXfrm>
        <a:off x="5883524" y="123739"/>
        <a:ext cx="5160939" cy="403200"/>
      </dsp:txXfrm>
    </dsp:sp>
    <dsp:sp modelId="{2E0E67C6-C902-4E41-BC68-2A3B5BA9BC04}">
      <dsp:nvSpPr>
        <dsp:cNvPr id="0" name=""/>
        <dsp:cNvSpPr/>
      </dsp:nvSpPr>
      <dsp:spPr>
        <a:xfrm>
          <a:off x="5883524" y="526939"/>
          <a:ext cx="5160939" cy="441945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Symbol" panose="05050102010706020507" pitchFamily="18" charset="2"/>
            <a:buChar char=""/>
          </a:pPr>
          <a:r>
            <a:rPr lang="es-EC" sz="1400" b="1" u="none" kern="1200" dirty="0"/>
            <a:t>Incremento de los costos y gastos por constantes Regulaciones ambientales y normativas, </a:t>
          </a:r>
          <a:r>
            <a:rPr lang="es-EC" sz="1400" u="none" kern="1200" dirty="0"/>
            <a:t>constantemente la normativa es modificada, lo cual genera gastos constantes a la organización para cumplir con las exigencias solicitadas por los organismos de control, esto se traduce en costos que deben ser transferidos al usuario final.</a:t>
          </a:r>
          <a:endParaRPr lang="en-US" sz="1400" u="none" kern="1200" dirty="0"/>
        </a:p>
        <a:p>
          <a:pPr marL="114300" lvl="1" indent="-114300" algn="l" defTabSz="622300">
            <a:lnSpc>
              <a:spcPct val="90000"/>
            </a:lnSpc>
            <a:spcBef>
              <a:spcPct val="0"/>
            </a:spcBef>
            <a:spcAft>
              <a:spcPct val="15000"/>
            </a:spcAft>
            <a:buFont typeface="Symbol" panose="05050102010706020507" pitchFamily="18" charset="2"/>
            <a:buChar char=""/>
          </a:pPr>
          <a:r>
            <a:rPr lang="es-EC" sz="1400" u="none" kern="1200" dirty="0"/>
            <a:t>Incremento de los costos e insatisfacción de los clientes por los procesos logísticos, los costos y demoras en los procesos logísticos necesarios para la adquisición de equipos e insumos para la producción del cemento generan costos adicionales y demoras en el proceso de producción. </a:t>
          </a:r>
          <a:endParaRPr lang="en-US" sz="1400" u="none" kern="1200" dirty="0"/>
        </a:p>
        <a:p>
          <a:pPr marL="114300" lvl="1" indent="-114300" algn="l" defTabSz="622300">
            <a:lnSpc>
              <a:spcPct val="90000"/>
            </a:lnSpc>
            <a:spcBef>
              <a:spcPct val="0"/>
            </a:spcBef>
            <a:spcAft>
              <a:spcPct val="15000"/>
            </a:spcAft>
            <a:buFont typeface="Symbol" panose="05050102010706020507" pitchFamily="18" charset="2"/>
            <a:buChar char=""/>
          </a:pPr>
          <a:r>
            <a:rPr lang="es-EC" sz="1400" b="1" u="none" kern="1200" dirty="0"/>
            <a:t>Reducción de los ingresos por incremento de la Competencia</a:t>
          </a:r>
          <a:r>
            <a:rPr lang="es-EC" sz="1400" u="none" kern="1200" dirty="0"/>
            <a:t>, existen empresas privadas que elaboran productos similares a los que provee la empresa, lo cual </a:t>
          </a:r>
          <a:endParaRPr lang="en-US" sz="1400" u="none" kern="1200" dirty="0"/>
        </a:p>
        <a:p>
          <a:pPr marL="114300" lvl="1" indent="-114300" algn="l" defTabSz="622300">
            <a:lnSpc>
              <a:spcPct val="90000"/>
            </a:lnSpc>
            <a:spcBef>
              <a:spcPct val="0"/>
            </a:spcBef>
            <a:spcAft>
              <a:spcPct val="15000"/>
            </a:spcAft>
            <a:buFont typeface="Symbol" panose="05050102010706020507" pitchFamily="18" charset="2"/>
            <a:buChar char=""/>
          </a:pPr>
          <a:r>
            <a:rPr lang="es-EC" sz="1400" u="none" kern="1200" dirty="0"/>
            <a:t>Retrasos en la producción por el externo mantenimiento de equipos, la empresa depende de </a:t>
          </a:r>
          <a:r>
            <a:rPr lang="es-EC" sz="1400" b="1" u="none" kern="1200" dirty="0"/>
            <a:t>servicios externos para el mantenimiento preventivo y correctivo</a:t>
          </a:r>
          <a:r>
            <a:rPr lang="es-EC" sz="1400" u="none" kern="1200" dirty="0"/>
            <a:t>, procesos que deben ser contratados a través de procesos complejos lo cual demora en obtener el servicio y por tanto retraso en la producción.</a:t>
          </a:r>
          <a:endParaRPr lang="en-US" sz="1400" u="none" kern="1200" dirty="0"/>
        </a:p>
      </dsp:txBody>
      <dsp:txXfrm>
        <a:off x="5883524" y="526939"/>
        <a:ext cx="5160939" cy="44194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8F1CD0-0347-4875-8742-5D572FEE0F90}">
      <dsp:nvSpPr>
        <dsp:cNvPr id="0" name=""/>
        <dsp:cNvSpPr/>
      </dsp:nvSpPr>
      <dsp:spPr>
        <a:xfrm>
          <a:off x="52" y="52380"/>
          <a:ext cx="5065986" cy="460800"/>
        </a:xfrm>
        <a:prstGeom prst="rect">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w="635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C" sz="1800" b="1" i="1" u="none" kern="1200" dirty="0"/>
            <a:t>FORTALEZAS</a:t>
          </a:r>
          <a:endParaRPr lang="es-EC" sz="1800" i="1" kern="1200" dirty="0"/>
        </a:p>
      </dsp:txBody>
      <dsp:txXfrm>
        <a:off x="52" y="52380"/>
        <a:ext cx="5065986" cy="460800"/>
      </dsp:txXfrm>
    </dsp:sp>
    <dsp:sp modelId="{D08B16C8-3BC0-4A96-81D6-C2DAC5BF507F}">
      <dsp:nvSpPr>
        <dsp:cNvPr id="0" name=""/>
        <dsp:cNvSpPr/>
      </dsp:nvSpPr>
      <dsp:spPr>
        <a:xfrm>
          <a:off x="52" y="513180"/>
          <a:ext cx="5065986" cy="465552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C" sz="1600" u="none" kern="1200" dirty="0"/>
            <a:t>Amplias y adecuadas instalaciones, aptas para la operación completa de la planta que incluye la parte administrativa, técnica y producción, ubicadas de manera estratégica en la zona austral del país.</a:t>
          </a:r>
          <a:endParaRPr lang="es-EC" sz="1600" b="1" u="none" kern="1200" dirty="0"/>
        </a:p>
        <a:p>
          <a:pPr marL="171450" lvl="1" indent="-171450" algn="l" defTabSz="711200">
            <a:lnSpc>
              <a:spcPct val="90000"/>
            </a:lnSpc>
            <a:spcBef>
              <a:spcPct val="0"/>
            </a:spcBef>
            <a:spcAft>
              <a:spcPct val="15000"/>
            </a:spcAft>
            <a:buFont typeface="Symbol" panose="05050102010706020507" pitchFamily="18" charset="2"/>
            <a:buChar char=""/>
          </a:pPr>
          <a:r>
            <a:rPr lang="es-EC" sz="1600" u="none" kern="1200" dirty="0"/>
            <a:t>Sistema de gestión de calidad, la empresa cuenta con un Sistema de Gestión de Calidad debidamente aprobado por la Alta Dirección que sirve de insumo indispensable en la operación de la empresa, la consecuencia de mantener un SGC garantiza contar con personal entrenado, competente, efectivo y comprometido con la calidad.</a:t>
          </a:r>
          <a:endParaRPr lang="en-US" sz="1600" u="none" kern="1200" dirty="0"/>
        </a:p>
        <a:p>
          <a:pPr marL="171450" lvl="1" indent="-171450" algn="l" defTabSz="711200">
            <a:lnSpc>
              <a:spcPct val="90000"/>
            </a:lnSpc>
            <a:spcBef>
              <a:spcPct val="0"/>
            </a:spcBef>
            <a:spcAft>
              <a:spcPct val="15000"/>
            </a:spcAft>
            <a:buFont typeface="Symbol" panose="05050102010706020507" pitchFamily="18" charset="2"/>
            <a:buChar char=""/>
          </a:pPr>
          <a:r>
            <a:rPr lang="es-EC" sz="1600" u="none" kern="1200" dirty="0"/>
            <a:t>Imagen empresarial, la historia que ha escrito la empresa ha generado en los clientes una imagen de respeto y confianza al producto que se genera.</a:t>
          </a:r>
          <a:endParaRPr lang="en-US" sz="1600" u="none" kern="1200" dirty="0"/>
        </a:p>
        <a:p>
          <a:pPr marL="171450" lvl="1" indent="-171450" algn="l" defTabSz="711200">
            <a:lnSpc>
              <a:spcPct val="90000"/>
            </a:lnSpc>
            <a:spcBef>
              <a:spcPct val="0"/>
            </a:spcBef>
            <a:spcAft>
              <a:spcPct val="15000"/>
            </a:spcAft>
            <a:buFont typeface="Symbol" panose="05050102010706020507" pitchFamily="18" charset="2"/>
            <a:buChar char=""/>
          </a:pPr>
          <a:r>
            <a:rPr lang="es-EC" sz="1600" u="none" kern="1200" dirty="0"/>
            <a:t>Equipos con tecnología adecuada, la empresa se esfuerza de manera constante en mantener equipos de alta gama, que garantizan calidad en el producto final.</a:t>
          </a:r>
          <a:endParaRPr lang="en-US" sz="1600" u="none" kern="1200" dirty="0"/>
        </a:p>
      </dsp:txBody>
      <dsp:txXfrm>
        <a:off x="52" y="513180"/>
        <a:ext cx="5065986" cy="4655520"/>
      </dsp:txXfrm>
    </dsp:sp>
    <dsp:sp modelId="{1BB5D147-8A08-42FC-826F-B206BA032243}">
      <dsp:nvSpPr>
        <dsp:cNvPr id="0" name=""/>
        <dsp:cNvSpPr/>
      </dsp:nvSpPr>
      <dsp:spPr>
        <a:xfrm>
          <a:off x="5775277" y="52380"/>
          <a:ext cx="5065986" cy="460800"/>
        </a:xfrm>
        <a:prstGeom prst="rect">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w="635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S" sz="1800" b="1" i="1" u="none" kern="1200" dirty="0"/>
            <a:t>DEBILIDADES</a:t>
          </a:r>
          <a:endParaRPr lang="en-US" sz="1800" b="1" i="1" u="none" kern="1200" dirty="0"/>
        </a:p>
      </dsp:txBody>
      <dsp:txXfrm>
        <a:off x="5775277" y="52380"/>
        <a:ext cx="5065986" cy="460800"/>
      </dsp:txXfrm>
    </dsp:sp>
    <dsp:sp modelId="{9E98C1BD-1546-4C9C-BDA2-3F8852DA9B63}">
      <dsp:nvSpPr>
        <dsp:cNvPr id="0" name=""/>
        <dsp:cNvSpPr/>
      </dsp:nvSpPr>
      <dsp:spPr>
        <a:xfrm>
          <a:off x="5775277" y="513180"/>
          <a:ext cx="5065986" cy="465552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Font typeface="Symbol" panose="05050102010706020507" pitchFamily="18" charset="2"/>
            <a:buChar char=""/>
          </a:pPr>
          <a:r>
            <a:rPr lang="es-EC" sz="1600" u="none" kern="1200" dirty="0"/>
            <a:t>Capacidad limitada de producción, el equipamiento tecnológico tiene una capacidad definida para la producción diaria, lo cual en ocasiones limita cumplir con la necesidad de los clientes.</a:t>
          </a:r>
          <a:endParaRPr lang="en-US" sz="1600" u="none" kern="1200" dirty="0"/>
        </a:p>
        <a:p>
          <a:pPr marL="171450" lvl="1" indent="-171450" algn="l" defTabSz="711200">
            <a:lnSpc>
              <a:spcPct val="90000"/>
            </a:lnSpc>
            <a:spcBef>
              <a:spcPct val="0"/>
            </a:spcBef>
            <a:spcAft>
              <a:spcPct val="15000"/>
            </a:spcAft>
            <a:buFont typeface="Symbol" panose="05050102010706020507" pitchFamily="18" charset="2"/>
            <a:buChar char=""/>
          </a:pPr>
          <a:r>
            <a:rPr lang="es-EC" sz="1600" u="none" kern="1200" dirty="0"/>
            <a:t>Atención al usuario deficiente, la empresa no ha desarrollado un sistema de manejo de quejas de los usuarios, lo cual se convierte en un obstáculo para la aplicación de la mejora continua.</a:t>
          </a:r>
          <a:endParaRPr lang="en-US" sz="1600" u="none" kern="1200" dirty="0"/>
        </a:p>
        <a:p>
          <a:pPr marL="171450" lvl="1" indent="-171450" algn="l" defTabSz="711200">
            <a:lnSpc>
              <a:spcPct val="90000"/>
            </a:lnSpc>
            <a:spcBef>
              <a:spcPct val="0"/>
            </a:spcBef>
            <a:spcAft>
              <a:spcPct val="15000"/>
            </a:spcAft>
            <a:buFont typeface="Symbol" panose="05050102010706020507" pitchFamily="18" charset="2"/>
            <a:buChar char=""/>
          </a:pPr>
          <a:r>
            <a:rPr lang="es-EC" sz="1600" u="none" kern="1200" dirty="0"/>
            <a:t>Desorden en el manejo de la documentación, las dependencias mantienen una organización vertical que genera inconvenientes en el archivo y organización de la documentación y trabajo en general.</a:t>
          </a:r>
          <a:endParaRPr lang="en-US" sz="1600" u="none" kern="1200" dirty="0"/>
        </a:p>
        <a:p>
          <a:pPr marL="171450" lvl="1" indent="-171450" algn="l" defTabSz="711200">
            <a:lnSpc>
              <a:spcPct val="90000"/>
            </a:lnSpc>
            <a:spcBef>
              <a:spcPct val="0"/>
            </a:spcBef>
            <a:spcAft>
              <a:spcPct val="15000"/>
            </a:spcAft>
            <a:buFont typeface="Symbol" panose="05050102010706020507" pitchFamily="18" charset="2"/>
            <a:buChar char=""/>
          </a:pPr>
          <a:r>
            <a:rPr lang="es-EC" sz="1600" u="none" kern="1200" dirty="0"/>
            <a:t>Poco conocimiento de la norma ISO 17025:2017, este documento normativo es aplicable a laboratorios y no ha sido entregada a los miembros de la organización, esto genera desconocimiento de su gestión y aplicación</a:t>
          </a:r>
          <a:r>
            <a:rPr lang="es-EC" sz="1600" u="sng" kern="1200" dirty="0"/>
            <a:t>.</a:t>
          </a:r>
          <a:endParaRPr lang="en-US" sz="1600" u="sng" kern="1200" dirty="0"/>
        </a:p>
      </dsp:txBody>
      <dsp:txXfrm>
        <a:off x="5775277" y="513180"/>
        <a:ext cx="5065986" cy="46555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E290D-C942-4186-A600-C752FCA820BD}">
      <dsp:nvSpPr>
        <dsp:cNvPr id="0" name=""/>
        <dsp:cNvSpPr/>
      </dsp:nvSpPr>
      <dsp:spPr>
        <a:xfrm rot="10800000">
          <a:off x="1734077" y="1674"/>
          <a:ext cx="6434477" cy="453451"/>
        </a:xfrm>
        <a:prstGeom prst="homePlate">
          <a:avLst/>
        </a:prstGeom>
        <a:blipFill rotWithShape="1">
          <a:blip xmlns:r="http://schemas.openxmlformats.org/officeDocument/2006/relationships" r:embed="rId1">
            <a:duotone>
              <a:schemeClr val="accent3">
                <a:alpha val="90000"/>
                <a:hueOff val="0"/>
                <a:satOff val="0"/>
                <a:lumOff val="0"/>
                <a:alphaOff val="0"/>
                <a:shade val="36000"/>
                <a:satMod val="120000"/>
              </a:schemeClr>
              <a:schemeClr val="accent3">
                <a:alpha val="90000"/>
                <a:hueOff val="0"/>
                <a:satOff val="0"/>
                <a:lumOff val="0"/>
                <a:alphaOff val="0"/>
                <a:tint val="40000"/>
              </a:schemeClr>
            </a:duotone>
          </a:blip>
          <a:tile tx="0" ty="0" sx="60000" sy="59000" flip="none" algn="tl"/>
        </a:blipFill>
        <a:ln>
          <a:noFill/>
        </a:ln>
        <a:effectLst>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960" tIns="80010" rIns="149352" bIns="80010" numCol="1" spcCol="1270" anchor="ctr" anchorCtr="0">
          <a:noAutofit/>
        </a:bodyPr>
        <a:lstStyle/>
        <a:p>
          <a:pPr marL="0" lvl="0" indent="0" algn="ctr" defTabSz="933450">
            <a:lnSpc>
              <a:spcPct val="90000"/>
            </a:lnSpc>
            <a:spcBef>
              <a:spcPct val="0"/>
            </a:spcBef>
            <a:spcAft>
              <a:spcPct val="35000"/>
            </a:spcAft>
            <a:buNone/>
          </a:pPr>
          <a:r>
            <a:rPr lang="es-EC" sz="2100" kern="1200" dirty="0"/>
            <a:t>ALCANCE</a:t>
          </a:r>
        </a:p>
      </dsp:txBody>
      <dsp:txXfrm rot="10800000">
        <a:off x="1847440" y="1674"/>
        <a:ext cx="6321114" cy="453451"/>
      </dsp:txXfrm>
    </dsp:sp>
    <dsp:sp modelId="{367D7337-F378-4024-B82E-9D5EBF60C803}">
      <dsp:nvSpPr>
        <dsp:cNvPr id="0" name=""/>
        <dsp:cNvSpPr/>
      </dsp:nvSpPr>
      <dsp:spPr>
        <a:xfrm>
          <a:off x="1507351" y="1674"/>
          <a:ext cx="453451" cy="453451"/>
        </a:xfrm>
        <a:prstGeom prst="ellipse">
          <a:avLst/>
        </a:prstGeom>
        <a:blipFill rotWithShape="1">
          <a:blip xmlns:r="http://schemas.openxmlformats.org/officeDocument/2006/relationships" r:embed="rId1">
            <a:duotone>
              <a:schemeClr val="accent3">
                <a:tint val="50000"/>
                <a:alpha val="90000"/>
                <a:hueOff val="0"/>
                <a:satOff val="0"/>
                <a:lumOff val="0"/>
                <a:alphaOff val="0"/>
                <a:shade val="36000"/>
                <a:satMod val="120000"/>
              </a:schemeClr>
              <a:schemeClr val="accent3">
                <a:tint val="50000"/>
                <a:alpha val="90000"/>
                <a:hueOff val="0"/>
                <a:satOff val="0"/>
                <a:lumOff val="0"/>
                <a:alphaOff val="0"/>
                <a:tint val="40000"/>
              </a:schemeClr>
            </a:duotone>
          </a:blip>
          <a:tile tx="0" ty="0" sx="60000" sy="59000" flip="none" algn="tl"/>
        </a:blipFill>
        <a:ln>
          <a:noFill/>
        </a:ln>
        <a:effectLst>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A237F739-1E26-4851-A20E-5D4485572044}">
      <dsp:nvSpPr>
        <dsp:cNvPr id="0" name=""/>
        <dsp:cNvSpPr/>
      </dsp:nvSpPr>
      <dsp:spPr>
        <a:xfrm rot="10800000">
          <a:off x="1734077" y="590484"/>
          <a:ext cx="6434477" cy="453451"/>
        </a:xfrm>
        <a:prstGeom prst="homePlate">
          <a:avLst/>
        </a:prstGeom>
        <a:blipFill rotWithShape="1">
          <a:blip xmlns:r="http://schemas.openxmlformats.org/officeDocument/2006/relationships" r:embed="rId1">
            <a:duotone>
              <a:schemeClr val="accent3">
                <a:alpha val="90000"/>
                <a:hueOff val="0"/>
                <a:satOff val="0"/>
                <a:lumOff val="0"/>
                <a:alphaOff val="-5714"/>
                <a:shade val="36000"/>
                <a:satMod val="120000"/>
              </a:schemeClr>
              <a:schemeClr val="accent3">
                <a:alpha val="90000"/>
                <a:hueOff val="0"/>
                <a:satOff val="0"/>
                <a:lumOff val="0"/>
                <a:alphaOff val="-5714"/>
                <a:tint val="40000"/>
              </a:schemeClr>
            </a:duotone>
          </a:blip>
          <a:tile tx="0" ty="0" sx="60000" sy="59000" flip="none" algn="tl"/>
        </a:blipFill>
        <a:ln>
          <a:noFill/>
        </a:ln>
        <a:effectLst>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960" tIns="80010" rIns="149352" bIns="80010" numCol="1" spcCol="1270" anchor="ctr" anchorCtr="0">
          <a:noAutofit/>
        </a:bodyPr>
        <a:lstStyle/>
        <a:p>
          <a:pPr marL="0" lvl="0" indent="0" algn="ctr" defTabSz="933450">
            <a:lnSpc>
              <a:spcPct val="90000"/>
            </a:lnSpc>
            <a:spcBef>
              <a:spcPct val="0"/>
            </a:spcBef>
            <a:spcAft>
              <a:spcPct val="35000"/>
            </a:spcAft>
            <a:buNone/>
          </a:pPr>
          <a:r>
            <a:rPr lang="es-EC" sz="2100" kern="1200" dirty="0"/>
            <a:t>REFERENCIAS NORMATIVAS</a:t>
          </a:r>
        </a:p>
      </dsp:txBody>
      <dsp:txXfrm rot="10800000">
        <a:off x="1847440" y="590484"/>
        <a:ext cx="6321114" cy="453451"/>
      </dsp:txXfrm>
    </dsp:sp>
    <dsp:sp modelId="{2F26CC36-F9F1-4718-935B-C81CE2018B6D}">
      <dsp:nvSpPr>
        <dsp:cNvPr id="0" name=""/>
        <dsp:cNvSpPr/>
      </dsp:nvSpPr>
      <dsp:spPr>
        <a:xfrm>
          <a:off x="1507351" y="590484"/>
          <a:ext cx="453451" cy="453451"/>
        </a:xfrm>
        <a:prstGeom prst="ellipse">
          <a:avLst/>
        </a:prstGeom>
        <a:blipFill rotWithShape="1">
          <a:blip xmlns:r="http://schemas.openxmlformats.org/officeDocument/2006/relationships" r:embed="rId1">
            <a:duotone>
              <a:schemeClr val="accent3">
                <a:tint val="50000"/>
                <a:alpha val="90000"/>
                <a:hueOff val="-4432"/>
                <a:satOff val="-214"/>
                <a:lumOff val="1696"/>
                <a:alphaOff val="-5714"/>
                <a:shade val="36000"/>
                <a:satMod val="120000"/>
              </a:schemeClr>
              <a:schemeClr val="accent3">
                <a:tint val="50000"/>
                <a:alpha val="90000"/>
                <a:hueOff val="-4432"/>
                <a:satOff val="-214"/>
                <a:lumOff val="1696"/>
                <a:alphaOff val="-5714"/>
                <a:tint val="40000"/>
              </a:schemeClr>
            </a:duotone>
          </a:blip>
          <a:tile tx="0" ty="0" sx="60000" sy="59000" flip="none" algn="tl"/>
        </a:blipFill>
        <a:ln>
          <a:noFill/>
        </a:ln>
        <a:effectLst>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732A7FA-B552-4684-8F0B-7DED6D1779EB}">
      <dsp:nvSpPr>
        <dsp:cNvPr id="0" name=""/>
        <dsp:cNvSpPr/>
      </dsp:nvSpPr>
      <dsp:spPr>
        <a:xfrm rot="10800000">
          <a:off x="1734077" y="1179295"/>
          <a:ext cx="6434477" cy="453451"/>
        </a:xfrm>
        <a:prstGeom prst="homePlate">
          <a:avLst/>
        </a:prstGeom>
        <a:blipFill rotWithShape="1">
          <a:blip xmlns:r="http://schemas.openxmlformats.org/officeDocument/2006/relationships" r:embed="rId1">
            <a:duotone>
              <a:schemeClr val="accent3">
                <a:alpha val="90000"/>
                <a:hueOff val="0"/>
                <a:satOff val="0"/>
                <a:lumOff val="0"/>
                <a:alphaOff val="-11429"/>
                <a:shade val="36000"/>
                <a:satMod val="120000"/>
              </a:schemeClr>
              <a:schemeClr val="accent3">
                <a:alpha val="90000"/>
                <a:hueOff val="0"/>
                <a:satOff val="0"/>
                <a:lumOff val="0"/>
                <a:alphaOff val="-11429"/>
                <a:tint val="40000"/>
              </a:schemeClr>
            </a:duotone>
          </a:blip>
          <a:tile tx="0" ty="0" sx="60000" sy="59000" flip="none" algn="tl"/>
        </a:blipFill>
        <a:ln>
          <a:noFill/>
        </a:ln>
        <a:effectLst>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960" tIns="80010" rIns="149352" bIns="80010" numCol="1" spcCol="1270" anchor="ctr" anchorCtr="0">
          <a:noAutofit/>
        </a:bodyPr>
        <a:lstStyle/>
        <a:p>
          <a:pPr marL="0" lvl="0" indent="0" algn="ctr" defTabSz="933450">
            <a:lnSpc>
              <a:spcPct val="90000"/>
            </a:lnSpc>
            <a:spcBef>
              <a:spcPct val="0"/>
            </a:spcBef>
            <a:spcAft>
              <a:spcPct val="35000"/>
            </a:spcAft>
            <a:buNone/>
          </a:pPr>
          <a:r>
            <a:rPr lang="es-EC" sz="2100" kern="1200" dirty="0"/>
            <a:t>TERMINOS Y DEFINIDIONES</a:t>
          </a:r>
        </a:p>
      </dsp:txBody>
      <dsp:txXfrm rot="10800000">
        <a:off x="1847440" y="1179295"/>
        <a:ext cx="6321114" cy="453451"/>
      </dsp:txXfrm>
    </dsp:sp>
    <dsp:sp modelId="{AD19F6BB-A7A5-4B22-B62C-FE334055FF23}">
      <dsp:nvSpPr>
        <dsp:cNvPr id="0" name=""/>
        <dsp:cNvSpPr/>
      </dsp:nvSpPr>
      <dsp:spPr>
        <a:xfrm>
          <a:off x="1507351" y="1179295"/>
          <a:ext cx="453451" cy="453451"/>
        </a:xfrm>
        <a:prstGeom prst="ellipse">
          <a:avLst/>
        </a:prstGeom>
        <a:blipFill rotWithShape="1">
          <a:blip xmlns:r="http://schemas.openxmlformats.org/officeDocument/2006/relationships" r:embed="rId1">
            <a:duotone>
              <a:schemeClr val="accent3">
                <a:tint val="50000"/>
                <a:alpha val="90000"/>
                <a:hueOff val="-8865"/>
                <a:satOff val="-429"/>
                <a:lumOff val="3393"/>
                <a:alphaOff val="-11429"/>
                <a:shade val="36000"/>
                <a:satMod val="120000"/>
              </a:schemeClr>
              <a:schemeClr val="accent3">
                <a:tint val="50000"/>
                <a:alpha val="90000"/>
                <a:hueOff val="-8865"/>
                <a:satOff val="-429"/>
                <a:lumOff val="3393"/>
                <a:alphaOff val="-11429"/>
                <a:tint val="40000"/>
              </a:schemeClr>
            </a:duotone>
          </a:blip>
          <a:tile tx="0" ty="0" sx="60000" sy="59000" flip="none" algn="tl"/>
        </a:blipFill>
        <a:ln>
          <a:noFill/>
        </a:ln>
        <a:effectLst>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8A6BF99-4FCF-4E47-B2B2-5ECF1C8B3A8C}">
      <dsp:nvSpPr>
        <dsp:cNvPr id="0" name=""/>
        <dsp:cNvSpPr/>
      </dsp:nvSpPr>
      <dsp:spPr>
        <a:xfrm rot="10800000">
          <a:off x="1734077" y="1768105"/>
          <a:ext cx="6434477" cy="453451"/>
        </a:xfrm>
        <a:prstGeom prst="homePlate">
          <a:avLst/>
        </a:prstGeom>
        <a:blipFill rotWithShape="1">
          <a:blip xmlns:r="http://schemas.openxmlformats.org/officeDocument/2006/relationships" r:embed="rId1">
            <a:duotone>
              <a:schemeClr val="accent3">
                <a:alpha val="90000"/>
                <a:hueOff val="0"/>
                <a:satOff val="0"/>
                <a:lumOff val="0"/>
                <a:alphaOff val="-17143"/>
                <a:shade val="36000"/>
                <a:satMod val="120000"/>
              </a:schemeClr>
              <a:schemeClr val="accent3">
                <a:alpha val="90000"/>
                <a:hueOff val="0"/>
                <a:satOff val="0"/>
                <a:lumOff val="0"/>
                <a:alphaOff val="-17143"/>
                <a:tint val="40000"/>
              </a:schemeClr>
            </a:duotone>
          </a:blip>
          <a:tile tx="0" ty="0" sx="60000" sy="59000" flip="none" algn="tl"/>
        </a:blipFill>
        <a:ln>
          <a:noFill/>
        </a:ln>
        <a:effectLst>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960" tIns="80010" rIns="149352" bIns="80010" numCol="1" spcCol="1270" anchor="ctr" anchorCtr="0">
          <a:noAutofit/>
        </a:bodyPr>
        <a:lstStyle/>
        <a:p>
          <a:pPr marL="0" lvl="0" indent="0" algn="ctr" defTabSz="933450">
            <a:lnSpc>
              <a:spcPct val="90000"/>
            </a:lnSpc>
            <a:spcBef>
              <a:spcPct val="0"/>
            </a:spcBef>
            <a:spcAft>
              <a:spcPct val="35000"/>
            </a:spcAft>
            <a:buNone/>
          </a:pPr>
          <a:r>
            <a:rPr lang="es-EC" sz="2100" kern="1200"/>
            <a:t>REQUISITOS </a:t>
          </a:r>
          <a:r>
            <a:rPr lang="es-EC" sz="2100" kern="1200" dirty="0"/>
            <a:t>GENERALES</a:t>
          </a:r>
        </a:p>
      </dsp:txBody>
      <dsp:txXfrm rot="10800000">
        <a:off x="1847440" y="1768105"/>
        <a:ext cx="6321114" cy="453451"/>
      </dsp:txXfrm>
    </dsp:sp>
    <dsp:sp modelId="{9862CCB6-E318-4B0D-80C4-BBC5E640384D}">
      <dsp:nvSpPr>
        <dsp:cNvPr id="0" name=""/>
        <dsp:cNvSpPr/>
      </dsp:nvSpPr>
      <dsp:spPr>
        <a:xfrm>
          <a:off x="1507351" y="1768105"/>
          <a:ext cx="453451" cy="453451"/>
        </a:xfrm>
        <a:prstGeom prst="ellipse">
          <a:avLst/>
        </a:prstGeom>
        <a:blipFill rotWithShape="1">
          <a:blip xmlns:r="http://schemas.openxmlformats.org/officeDocument/2006/relationships" r:embed="rId1">
            <a:duotone>
              <a:schemeClr val="accent3">
                <a:tint val="50000"/>
                <a:alpha val="90000"/>
                <a:hueOff val="-13297"/>
                <a:satOff val="-643"/>
                <a:lumOff val="5089"/>
                <a:alphaOff val="-17143"/>
                <a:shade val="36000"/>
                <a:satMod val="120000"/>
              </a:schemeClr>
              <a:schemeClr val="accent3">
                <a:tint val="50000"/>
                <a:alpha val="90000"/>
                <a:hueOff val="-13297"/>
                <a:satOff val="-643"/>
                <a:lumOff val="5089"/>
                <a:alphaOff val="-17143"/>
                <a:tint val="40000"/>
              </a:schemeClr>
            </a:duotone>
          </a:blip>
          <a:tile tx="0" ty="0" sx="60000" sy="59000" flip="none" algn="tl"/>
        </a:blipFill>
        <a:ln>
          <a:noFill/>
        </a:ln>
        <a:effectLst>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06B57A7-32C6-4659-B3F4-4AC536785B08}">
      <dsp:nvSpPr>
        <dsp:cNvPr id="0" name=""/>
        <dsp:cNvSpPr/>
      </dsp:nvSpPr>
      <dsp:spPr>
        <a:xfrm rot="10800000">
          <a:off x="1734077" y="2356916"/>
          <a:ext cx="6434477" cy="453451"/>
        </a:xfrm>
        <a:prstGeom prst="homePlate">
          <a:avLst/>
        </a:prstGeom>
        <a:blipFill rotWithShape="1">
          <a:blip xmlns:r="http://schemas.openxmlformats.org/officeDocument/2006/relationships" r:embed="rId1">
            <a:duotone>
              <a:schemeClr val="accent3">
                <a:alpha val="90000"/>
                <a:hueOff val="0"/>
                <a:satOff val="0"/>
                <a:lumOff val="0"/>
                <a:alphaOff val="-22857"/>
                <a:shade val="36000"/>
                <a:satMod val="120000"/>
              </a:schemeClr>
              <a:schemeClr val="accent3">
                <a:alpha val="90000"/>
                <a:hueOff val="0"/>
                <a:satOff val="0"/>
                <a:lumOff val="0"/>
                <a:alphaOff val="-22857"/>
                <a:tint val="40000"/>
              </a:schemeClr>
            </a:duotone>
          </a:blip>
          <a:tile tx="0" ty="0" sx="60000" sy="59000" flip="none" algn="tl"/>
        </a:blipFill>
        <a:ln>
          <a:noFill/>
        </a:ln>
        <a:effectLst>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960" tIns="80010" rIns="149352" bIns="80010" numCol="1" spcCol="1270" anchor="ctr" anchorCtr="0">
          <a:noAutofit/>
        </a:bodyPr>
        <a:lstStyle/>
        <a:p>
          <a:pPr marL="0" lvl="0" indent="0" algn="ctr" defTabSz="933450">
            <a:lnSpc>
              <a:spcPct val="90000"/>
            </a:lnSpc>
            <a:spcBef>
              <a:spcPct val="0"/>
            </a:spcBef>
            <a:spcAft>
              <a:spcPct val="35000"/>
            </a:spcAft>
            <a:buNone/>
          </a:pPr>
          <a:r>
            <a:rPr lang="es-EC" sz="2100" kern="1200" dirty="0"/>
            <a:t>REQUISITOS RELATIVOS A LA ESTRUCTURA</a:t>
          </a:r>
        </a:p>
      </dsp:txBody>
      <dsp:txXfrm rot="10800000">
        <a:off x="1847440" y="2356916"/>
        <a:ext cx="6321114" cy="453451"/>
      </dsp:txXfrm>
    </dsp:sp>
    <dsp:sp modelId="{A1540521-69E5-4C0E-A79A-22C398405326}">
      <dsp:nvSpPr>
        <dsp:cNvPr id="0" name=""/>
        <dsp:cNvSpPr/>
      </dsp:nvSpPr>
      <dsp:spPr>
        <a:xfrm>
          <a:off x="1507351" y="2356916"/>
          <a:ext cx="453451" cy="453451"/>
        </a:xfrm>
        <a:prstGeom prst="ellipse">
          <a:avLst/>
        </a:prstGeom>
        <a:blipFill rotWithShape="1">
          <a:blip xmlns:r="http://schemas.openxmlformats.org/officeDocument/2006/relationships" r:embed="rId1">
            <a:duotone>
              <a:schemeClr val="accent3">
                <a:tint val="50000"/>
                <a:alpha val="90000"/>
                <a:hueOff val="-17730"/>
                <a:satOff val="-858"/>
                <a:lumOff val="6786"/>
                <a:alphaOff val="-22857"/>
                <a:shade val="36000"/>
                <a:satMod val="120000"/>
              </a:schemeClr>
              <a:schemeClr val="accent3">
                <a:tint val="50000"/>
                <a:alpha val="90000"/>
                <a:hueOff val="-17730"/>
                <a:satOff val="-858"/>
                <a:lumOff val="6786"/>
                <a:alphaOff val="-22857"/>
                <a:tint val="40000"/>
              </a:schemeClr>
            </a:duotone>
          </a:blip>
          <a:tile tx="0" ty="0" sx="60000" sy="59000" flip="none" algn="tl"/>
        </a:blipFill>
        <a:ln>
          <a:noFill/>
        </a:ln>
        <a:effectLst>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B3161259-6A33-477C-A88C-C6FD5F12A59C}">
      <dsp:nvSpPr>
        <dsp:cNvPr id="0" name=""/>
        <dsp:cNvSpPr/>
      </dsp:nvSpPr>
      <dsp:spPr>
        <a:xfrm rot="10800000">
          <a:off x="1734077" y="2945726"/>
          <a:ext cx="6434477" cy="453451"/>
        </a:xfrm>
        <a:prstGeom prst="homePlate">
          <a:avLst/>
        </a:prstGeom>
        <a:blipFill rotWithShape="1">
          <a:blip xmlns:r="http://schemas.openxmlformats.org/officeDocument/2006/relationships" r:embed="rId1">
            <a:duotone>
              <a:schemeClr val="accent3">
                <a:alpha val="90000"/>
                <a:hueOff val="0"/>
                <a:satOff val="0"/>
                <a:lumOff val="0"/>
                <a:alphaOff val="-28571"/>
                <a:shade val="36000"/>
                <a:satMod val="120000"/>
              </a:schemeClr>
              <a:schemeClr val="accent3">
                <a:alpha val="90000"/>
                <a:hueOff val="0"/>
                <a:satOff val="0"/>
                <a:lumOff val="0"/>
                <a:alphaOff val="-28571"/>
                <a:tint val="40000"/>
              </a:schemeClr>
            </a:duotone>
          </a:blip>
          <a:tile tx="0" ty="0" sx="60000" sy="59000" flip="none" algn="tl"/>
        </a:blipFill>
        <a:ln>
          <a:noFill/>
        </a:ln>
        <a:effectLst>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960" tIns="80010" rIns="149352" bIns="80010" numCol="1" spcCol="1270" anchor="ctr" anchorCtr="0">
          <a:noAutofit/>
        </a:bodyPr>
        <a:lstStyle/>
        <a:p>
          <a:pPr marL="0" lvl="0" indent="0" algn="ctr" defTabSz="933450">
            <a:lnSpc>
              <a:spcPct val="90000"/>
            </a:lnSpc>
            <a:spcBef>
              <a:spcPct val="0"/>
            </a:spcBef>
            <a:spcAft>
              <a:spcPct val="35000"/>
            </a:spcAft>
            <a:buNone/>
          </a:pPr>
          <a:r>
            <a:rPr lang="es-EC" sz="2100" kern="1200" dirty="0"/>
            <a:t>REQUISITOS RELATIVOS A LOS RECURSOS</a:t>
          </a:r>
        </a:p>
      </dsp:txBody>
      <dsp:txXfrm rot="10800000">
        <a:off x="1847440" y="2945726"/>
        <a:ext cx="6321114" cy="453451"/>
      </dsp:txXfrm>
    </dsp:sp>
    <dsp:sp modelId="{7B27BED7-DC74-47E6-925B-94858AD8220D}">
      <dsp:nvSpPr>
        <dsp:cNvPr id="0" name=""/>
        <dsp:cNvSpPr/>
      </dsp:nvSpPr>
      <dsp:spPr>
        <a:xfrm>
          <a:off x="1507351" y="2945726"/>
          <a:ext cx="453451" cy="453451"/>
        </a:xfrm>
        <a:prstGeom prst="ellipse">
          <a:avLst/>
        </a:prstGeom>
        <a:blipFill rotWithShape="1">
          <a:blip xmlns:r="http://schemas.openxmlformats.org/officeDocument/2006/relationships" r:embed="rId1">
            <a:duotone>
              <a:schemeClr val="accent3">
                <a:tint val="50000"/>
                <a:alpha val="90000"/>
                <a:hueOff val="-22162"/>
                <a:satOff val="-1072"/>
                <a:lumOff val="8482"/>
                <a:alphaOff val="-28571"/>
                <a:shade val="36000"/>
                <a:satMod val="120000"/>
              </a:schemeClr>
              <a:schemeClr val="accent3">
                <a:tint val="50000"/>
                <a:alpha val="90000"/>
                <a:hueOff val="-22162"/>
                <a:satOff val="-1072"/>
                <a:lumOff val="8482"/>
                <a:alphaOff val="-28571"/>
                <a:tint val="40000"/>
              </a:schemeClr>
            </a:duotone>
          </a:blip>
          <a:tile tx="0" ty="0" sx="60000" sy="59000" flip="none" algn="tl"/>
        </a:blipFill>
        <a:ln>
          <a:noFill/>
        </a:ln>
        <a:effectLst>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8B68BA17-586D-4EF2-8DF5-273054BC1F89}">
      <dsp:nvSpPr>
        <dsp:cNvPr id="0" name=""/>
        <dsp:cNvSpPr/>
      </dsp:nvSpPr>
      <dsp:spPr>
        <a:xfrm rot="10800000">
          <a:off x="1734077" y="3534537"/>
          <a:ext cx="6434477" cy="453451"/>
        </a:xfrm>
        <a:prstGeom prst="homePlate">
          <a:avLst/>
        </a:prstGeom>
        <a:blipFill rotWithShape="1">
          <a:blip xmlns:r="http://schemas.openxmlformats.org/officeDocument/2006/relationships" r:embed="rId1">
            <a:duotone>
              <a:schemeClr val="accent3">
                <a:alpha val="90000"/>
                <a:hueOff val="0"/>
                <a:satOff val="0"/>
                <a:lumOff val="0"/>
                <a:alphaOff val="-34286"/>
                <a:shade val="36000"/>
                <a:satMod val="120000"/>
              </a:schemeClr>
              <a:schemeClr val="accent3">
                <a:alpha val="90000"/>
                <a:hueOff val="0"/>
                <a:satOff val="0"/>
                <a:lumOff val="0"/>
                <a:alphaOff val="-34286"/>
                <a:tint val="40000"/>
              </a:schemeClr>
            </a:duotone>
          </a:blip>
          <a:tile tx="0" ty="0" sx="60000" sy="59000" flip="none" algn="tl"/>
        </a:blipFill>
        <a:ln>
          <a:noFill/>
        </a:ln>
        <a:effectLst>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960" tIns="80010" rIns="149352" bIns="80010" numCol="1" spcCol="1270" anchor="ctr" anchorCtr="0">
          <a:noAutofit/>
        </a:bodyPr>
        <a:lstStyle/>
        <a:p>
          <a:pPr marL="0" lvl="0" indent="0" algn="ctr" defTabSz="933450">
            <a:lnSpc>
              <a:spcPct val="90000"/>
            </a:lnSpc>
            <a:spcBef>
              <a:spcPct val="0"/>
            </a:spcBef>
            <a:spcAft>
              <a:spcPct val="35000"/>
            </a:spcAft>
            <a:buNone/>
          </a:pPr>
          <a:r>
            <a:rPr lang="es-EC" sz="2100" kern="1200" dirty="0"/>
            <a:t>REQUISITOS DEL PROCESO</a:t>
          </a:r>
        </a:p>
      </dsp:txBody>
      <dsp:txXfrm rot="10800000">
        <a:off x="1847440" y="3534537"/>
        <a:ext cx="6321114" cy="453451"/>
      </dsp:txXfrm>
    </dsp:sp>
    <dsp:sp modelId="{3DAB3AEC-AE4E-4247-9B13-67B91F2269CD}">
      <dsp:nvSpPr>
        <dsp:cNvPr id="0" name=""/>
        <dsp:cNvSpPr/>
      </dsp:nvSpPr>
      <dsp:spPr>
        <a:xfrm>
          <a:off x="1507351" y="3534537"/>
          <a:ext cx="453451" cy="453451"/>
        </a:xfrm>
        <a:prstGeom prst="ellipse">
          <a:avLst/>
        </a:prstGeom>
        <a:blipFill rotWithShape="1">
          <a:blip xmlns:r="http://schemas.openxmlformats.org/officeDocument/2006/relationships" r:embed="rId1">
            <a:duotone>
              <a:schemeClr val="accent3">
                <a:tint val="50000"/>
                <a:alpha val="90000"/>
                <a:hueOff val="-26595"/>
                <a:satOff val="-1287"/>
                <a:lumOff val="10179"/>
                <a:alphaOff val="-34286"/>
                <a:shade val="36000"/>
                <a:satMod val="120000"/>
              </a:schemeClr>
              <a:schemeClr val="accent3">
                <a:tint val="50000"/>
                <a:alpha val="90000"/>
                <a:hueOff val="-26595"/>
                <a:satOff val="-1287"/>
                <a:lumOff val="10179"/>
                <a:alphaOff val="-34286"/>
                <a:tint val="40000"/>
              </a:schemeClr>
            </a:duotone>
          </a:blip>
          <a:tile tx="0" ty="0" sx="60000" sy="59000" flip="none" algn="tl"/>
        </a:blipFill>
        <a:ln>
          <a:noFill/>
        </a:ln>
        <a:effectLst>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4F15F167-9849-433E-80C2-DC71D30C62EA}">
      <dsp:nvSpPr>
        <dsp:cNvPr id="0" name=""/>
        <dsp:cNvSpPr/>
      </dsp:nvSpPr>
      <dsp:spPr>
        <a:xfrm rot="10800000">
          <a:off x="1734077" y="4123347"/>
          <a:ext cx="6434477" cy="453451"/>
        </a:xfrm>
        <a:prstGeom prst="homePlate">
          <a:avLst/>
        </a:prstGeom>
        <a:blipFill rotWithShape="1">
          <a:blip xmlns:r="http://schemas.openxmlformats.org/officeDocument/2006/relationships" r:embed="rId1">
            <a:duotone>
              <a:schemeClr val="accent3">
                <a:alpha val="90000"/>
                <a:hueOff val="0"/>
                <a:satOff val="0"/>
                <a:lumOff val="0"/>
                <a:alphaOff val="-40000"/>
                <a:shade val="36000"/>
                <a:satMod val="120000"/>
              </a:schemeClr>
              <a:schemeClr val="accent3">
                <a:alpha val="90000"/>
                <a:hueOff val="0"/>
                <a:satOff val="0"/>
                <a:lumOff val="0"/>
                <a:alphaOff val="-40000"/>
                <a:tint val="40000"/>
              </a:schemeClr>
            </a:duotone>
          </a:blip>
          <a:tile tx="0" ty="0" sx="60000" sy="59000" flip="none" algn="tl"/>
        </a:blipFill>
        <a:ln>
          <a:noFill/>
        </a:ln>
        <a:effectLst>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960" tIns="80010" rIns="149352" bIns="80010" numCol="1" spcCol="1270" anchor="ctr" anchorCtr="0">
          <a:noAutofit/>
        </a:bodyPr>
        <a:lstStyle/>
        <a:p>
          <a:pPr marL="0" lvl="0" indent="0" algn="ctr" defTabSz="933450">
            <a:lnSpc>
              <a:spcPct val="90000"/>
            </a:lnSpc>
            <a:spcBef>
              <a:spcPct val="0"/>
            </a:spcBef>
            <a:spcAft>
              <a:spcPct val="35000"/>
            </a:spcAft>
            <a:buNone/>
          </a:pPr>
          <a:r>
            <a:rPr lang="es-EC" sz="2100" kern="1200" dirty="0"/>
            <a:t>REQUISITOS DEL SISTEMA DE GESTION</a:t>
          </a:r>
        </a:p>
      </dsp:txBody>
      <dsp:txXfrm rot="10800000">
        <a:off x="1847440" y="4123347"/>
        <a:ext cx="6321114" cy="453451"/>
      </dsp:txXfrm>
    </dsp:sp>
    <dsp:sp modelId="{FC253919-719A-4554-9F8A-1967B21F12C8}">
      <dsp:nvSpPr>
        <dsp:cNvPr id="0" name=""/>
        <dsp:cNvSpPr/>
      </dsp:nvSpPr>
      <dsp:spPr>
        <a:xfrm>
          <a:off x="1507351" y="4123347"/>
          <a:ext cx="453451" cy="453451"/>
        </a:xfrm>
        <a:prstGeom prst="ellipse">
          <a:avLst/>
        </a:prstGeom>
        <a:blipFill rotWithShape="1">
          <a:blip xmlns:r="http://schemas.openxmlformats.org/officeDocument/2006/relationships" r:embed="rId1">
            <a:duotone>
              <a:schemeClr val="accent3">
                <a:tint val="50000"/>
                <a:alpha val="90000"/>
                <a:hueOff val="-31027"/>
                <a:satOff val="-1501"/>
                <a:lumOff val="11875"/>
                <a:alphaOff val="-40000"/>
                <a:shade val="36000"/>
                <a:satMod val="120000"/>
              </a:schemeClr>
              <a:schemeClr val="accent3">
                <a:tint val="50000"/>
                <a:alpha val="90000"/>
                <a:hueOff val="-31027"/>
                <a:satOff val="-1501"/>
                <a:lumOff val="11875"/>
                <a:alphaOff val="-40000"/>
                <a:tint val="40000"/>
              </a:schemeClr>
            </a:duotone>
          </a:blip>
          <a:tile tx="0" ty="0" sx="60000" sy="59000" flip="none" algn="tl"/>
        </a:blipFill>
        <a:ln>
          <a:noFill/>
        </a:ln>
        <a:effectLst>
          <a:softEdge rad="12700"/>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276DE-93A8-4B53-ABC4-7D9149D685BF}">
      <dsp:nvSpPr>
        <dsp:cNvPr id="0" name=""/>
        <dsp:cNvSpPr/>
      </dsp:nvSpPr>
      <dsp:spPr>
        <a:xfrm>
          <a:off x="2373" y="0"/>
          <a:ext cx="2329346" cy="4497792"/>
        </a:xfrm>
        <a:prstGeom prst="roundRect">
          <a:avLst>
            <a:gd name="adj" fmla="val 10000"/>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b="1" kern="1200" dirty="0"/>
            <a:t>NO APLICA: 	</a:t>
          </a:r>
          <a:endParaRPr lang="es-EC" sz="1900" kern="1200" dirty="0"/>
        </a:p>
      </dsp:txBody>
      <dsp:txXfrm>
        <a:off x="2373" y="0"/>
        <a:ext cx="2329346" cy="1349337"/>
      </dsp:txXfrm>
    </dsp:sp>
    <dsp:sp modelId="{2F001BC4-AEEF-43B8-8C4B-8A42B8AD7C5D}">
      <dsp:nvSpPr>
        <dsp:cNvPr id="0" name=""/>
        <dsp:cNvSpPr/>
      </dsp:nvSpPr>
      <dsp:spPr>
        <a:xfrm>
          <a:off x="235308" y="1349337"/>
          <a:ext cx="1863477" cy="292356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s-ES" sz="1200" kern="1200"/>
            <a:t>Al ser un Laboratorio interno para verificar la calidad de los productos previo a la venta, es decir, contacto con el usuario final, se determinó que ciertos numerales no deben ser considerados de cumplimiento obligatorio, razón por la cual no serán tomados en cuenta para la verificación de evidencia documental. </a:t>
          </a:r>
          <a:endParaRPr lang="es-EC" sz="1200" kern="1200" dirty="0"/>
        </a:p>
      </dsp:txBody>
      <dsp:txXfrm>
        <a:off x="289887" y="1403916"/>
        <a:ext cx="1754319" cy="2814406"/>
      </dsp:txXfrm>
    </dsp:sp>
    <dsp:sp modelId="{FA2E96BB-3C58-4C5D-86F9-093DD5FE75D4}">
      <dsp:nvSpPr>
        <dsp:cNvPr id="0" name=""/>
        <dsp:cNvSpPr/>
      </dsp:nvSpPr>
      <dsp:spPr>
        <a:xfrm>
          <a:off x="2506421" y="0"/>
          <a:ext cx="2329346" cy="4497792"/>
        </a:xfrm>
        <a:prstGeom prst="roundRect">
          <a:avLst>
            <a:gd name="adj" fmla="val 10000"/>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b="1" kern="1200" dirty="0"/>
            <a:t>CUMPLE: 	</a:t>
          </a:r>
          <a:endParaRPr lang="en-US" sz="1900" kern="1200" dirty="0"/>
        </a:p>
      </dsp:txBody>
      <dsp:txXfrm>
        <a:off x="2506421" y="0"/>
        <a:ext cx="2329346" cy="1349337"/>
      </dsp:txXfrm>
    </dsp:sp>
    <dsp:sp modelId="{5F258F81-40B7-4883-9509-FC93C35ACDC9}">
      <dsp:nvSpPr>
        <dsp:cNvPr id="0" name=""/>
        <dsp:cNvSpPr/>
      </dsp:nvSpPr>
      <dsp:spPr>
        <a:xfrm>
          <a:off x="2739355" y="1349337"/>
          <a:ext cx="1863477" cy="292356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s-ES" sz="1200" kern="1200"/>
            <a:t>El </a:t>
          </a:r>
          <a:r>
            <a:rPr lang="es-ES" sz="1200" kern="1200" dirty="0"/>
            <a:t>Laboratorio presenta evidencia que cumple con la totalidad de lo descrito en el numeral que exige la norma.</a:t>
          </a:r>
          <a:endParaRPr lang="en-US" sz="1200" kern="1200" dirty="0"/>
        </a:p>
      </dsp:txBody>
      <dsp:txXfrm>
        <a:off x="2793934" y="1403916"/>
        <a:ext cx="1754319" cy="2814406"/>
      </dsp:txXfrm>
    </dsp:sp>
    <dsp:sp modelId="{45F83E17-142C-40C1-8ACD-9E62E88B8FC5}">
      <dsp:nvSpPr>
        <dsp:cNvPr id="0" name=""/>
        <dsp:cNvSpPr/>
      </dsp:nvSpPr>
      <dsp:spPr>
        <a:xfrm>
          <a:off x="5010468" y="0"/>
          <a:ext cx="2329346" cy="4497792"/>
        </a:xfrm>
        <a:prstGeom prst="roundRect">
          <a:avLst>
            <a:gd name="adj" fmla="val 10000"/>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b="1" kern="1200" dirty="0"/>
            <a:t>CUMPLE PARCIALMENTE:	</a:t>
          </a:r>
          <a:endParaRPr lang="en-US" sz="1900" kern="1200" dirty="0"/>
        </a:p>
      </dsp:txBody>
      <dsp:txXfrm>
        <a:off x="5010468" y="0"/>
        <a:ext cx="2329346" cy="1349337"/>
      </dsp:txXfrm>
    </dsp:sp>
    <dsp:sp modelId="{DE785604-752C-425B-AECE-5EBFCB721A8B}">
      <dsp:nvSpPr>
        <dsp:cNvPr id="0" name=""/>
        <dsp:cNvSpPr/>
      </dsp:nvSpPr>
      <dsp:spPr>
        <a:xfrm>
          <a:off x="5243403" y="1349337"/>
          <a:ext cx="1863477" cy="292356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s-ES" sz="1200" kern="1200"/>
            <a:t>El </a:t>
          </a:r>
          <a:r>
            <a:rPr lang="es-ES" sz="1200" kern="1200" dirty="0"/>
            <a:t>Laboratorio presenta evidencia que cumple parcialmente con la totalidad de lo descrito en el numeral que exige la norma, es decir, la documentación debe ser modificada o actualizada.</a:t>
          </a:r>
          <a:endParaRPr lang="en-US" sz="1200" kern="1200" dirty="0"/>
        </a:p>
      </dsp:txBody>
      <dsp:txXfrm>
        <a:off x="5297982" y="1403916"/>
        <a:ext cx="1754319" cy="2814406"/>
      </dsp:txXfrm>
    </dsp:sp>
    <dsp:sp modelId="{B2AD1593-BF7F-456D-A187-93ABB7C947CE}">
      <dsp:nvSpPr>
        <dsp:cNvPr id="0" name=""/>
        <dsp:cNvSpPr/>
      </dsp:nvSpPr>
      <dsp:spPr>
        <a:xfrm>
          <a:off x="7514515" y="0"/>
          <a:ext cx="2329346" cy="4497792"/>
        </a:xfrm>
        <a:prstGeom prst="roundRect">
          <a:avLst>
            <a:gd name="adj" fmla="val 10000"/>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b="1" kern="1200" dirty="0"/>
            <a:t>NO CUMPLE: 	</a:t>
          </a:r>
          <a:endParaRPr lang="en-US" sz="1900" kern="1200" dirty="0"/>
        </a:p>
      </dsp:txBody>
      <dsp:txXfrm>
        <a:off x="7514515" y="0"/>
        <a:ext cx="2329346" cy="1349337"/>
      </dsp:txXfrm>
    </dsp:sp>
    <dsp:sp modelId="{89DFB75B-BD0C-48D3-8FFB-4D24F9C38D9C}">
      <dsp:nvSpPr>
        <dsp:cNvPr id="0" name=""/>
        <dsp:cNvSpPr/>
      </dsp:nvSpPr>
      <dsp:spPr>
        <a:xfrm>
          <a:off x="7747450" y="1349337"/>
          <a:ext cx="1863477" cy="292356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s-ES" sz="1200" kern="1200" dirty="0"/>
            <a:t>El Laboratorio NO cumple, es decir, no presenta evidencia alguna que demuestre el cumplimiento del numeral que exige la norma.</a:t>
          </a:r>
          <a:endParaRPr lang="en-US" sz="1200" kern="1200" dirty="0"/>
        </a:p>
      </dsp:txBody>
      <dsp:txXfrm>
        <a:off x="7802029" y="1403916"/>
        <a:ext cx="1754319" cy="28144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347CB1-CB62-495C-B979-9492D2DA571A}">
      <dsp:nvSpPr>
        <dsp:cNvPr id="0" name=""/>
        <dsp:cNvSpPr/>
      </dsp:nvSpPr>
      <dsp:spPr>
        <a:xfrm>
          <a:off x="0" y="834890"/>
          <a:ext cx="9124185" cy="907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DA8D29D1-F079-4B32-993C-28C6A6BB91FE}">
      <dsp:nvSpPr>
        <dsp:cNvPr id="0" name=""/>
        <dsp:cNvSpPr/>
      </dsp:nvSpPr>
      <dsp:spPr>
        <a:xfrm>
          <a:off x="456209" y="16617"/>
          <a:ext cx="8287360" cy="1349633"/>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41411" tIns="0" rIns="241411" bIns="0" numCol="1" spcCol="1270" anchor="ctr" anchorCtr="0">
          <a:noAutofit/>
        </a:bodyPr>
        <a:lstStyle/>
        <a:p>
          <a:pPr marL="0" lvl="0" indent="0" algn="l" defTabSz="800100">
            <a:lnSpc>
              <a:spcPct val="90000"/>
            </a:lnSpc>
            <a:spcBef>
              <a:spcPct val="0"/>
            </a:spcBef>
            <a:spcAft>
              <a:spcPct val="35000"/>
            </a:spcAft>
            <a:buFont typeface="Symbol" panose="05050102010706020507" pitchFamily="18" charset="2"/>
            <a:buNone/>
          </a:pPr>
          <a:r>
            <a:rPr lang="es-ES" sz="1800" kern="1200" dirty="0"/>
            <a:t>La documentación desarrollada para los procedimientos físicos y químicos cumple con los parámetros establecidos por la Norma ISO/IEC 17025:2017 </a:t>
          </a:r>
          <a:endParaRPr lang="en-US" sz="1800" kern="1200" dirty="0">
            <a:solidFill>
              <a:schemeClr val="tx1"/>
            </a:solidFill>
          </a:endParaRPr>
        </a:p>
      </dsp:txBody>
      <dsp:txXfrm>
        <a:off x="522093" y="82501"/>
        <a:ext cx="8155592" cy="1217865"/>
      </dsp:txXfrm>
    </dsp:sp>
    <dsp:sp modelId="{D6987BE3-28B5-4BF7-8C40-FB3854CEA874}">
      <dsp:nvSpPr>
        <dsp:cNvPr id="0" name=""/>
        <dsp:cNvSpPr/>
      </dsp:nvSpPr>
      <dsp:spPr>
        <a:xfrm>
          <a:off x="0" y="2741363"/>
          <a:ext cx="9124185" cy="907200"/>
        </a:xfrm>
        <a:prstGeom prst="rect">
          <a:avLst/>
        </a:prstGeom>
        <a:solidFill>
          <a:schemeClr val="lt1">
            <a:alpha val="90000"/>
            <a:hueOff val="0"/>
            <a:satOff val="0"/>
            <a:lumOff val="0"/>
            <a:alphaOff val="0"/>
          </a:schemeClr>
        </a:solidFill>
        <a:ln w="6350" cap="flat" cmpd="sng" algn="ctr">
          <a:solidFill>
            <a:schemeClr val="accent2">
              <a:hueOff val="953895"/>
              <a:satOff val="-21764"/>
              <a:lumOff val="8039"/>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56E7C3F5-E283-46C4-A3A2-BDDD164F5AAB}">
      <dsp:nvSpPr>
        <dsp:cNvPr id="0" name=""/>
        <dsp:cNvSpPr/>
      </dsp:nvSpPr>
      <dsp:spPr>
        <a:xfrm>
          <a:off x="456209" y="1936490"/>
          <a:ext cx="8248208" cy="1336232"/>
        </a:xfrm>
        <a:prstGeom prst="roundRect">
          <a:avLst/>
        </a:prstGeom>
        <a:solidFill>
          <a:schemeClr val="accent2">
            <a:hueOff val="953895"/>
            <a:satOff val="-21764"/>
            <a:lumOff val="803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41411" tIns="0" rIns="241411" bIns="0" numCol="1" spcCol="1270" anchor="ctr" anchorCtr="0">
          <a:noAutofit/>
        </a:bodyPr>
        <a:lstStyle/>
        <a:p>
          <a:pPr marL="0" lvl="0" indent="0" algn="l" defTabSz="800100">
            <a:lnSpc>
              <a:spcPct val="90000"/>
            </a:lnSpc>
            <a:spcBef>
              <a:spcPct val="0"/>
            </a:spcBef>
            <a:spcAft>
              <a:spcPct val="35000"/>
            </a:spcAft>
            <a:buFont typeface="Symbol" panose="05050102010706020507" pitchFamily="18" charset="2"/>
            <a:buNone/>
          </a:pPr>
          <a:r>
            <a:rPr lang="es-ES" sz="1800" kern="1200" dirty="0"/>
            <a:t>La empresa Guapán cuenta con Sistema de Gestión de Calidad, debidamente implementado, basado en la Norma ISO 9001:2015, lo cual facilita la implementación de la Norma ISO/IEC 17025:2017, puesto que los dos cuerpos normativos se complementan de manera correcta garantizando al usuario final productos de calidad.</a:t>
          </a:r>
          <a:endParaRPr lang="en-US" sz="1800" kern="1200" dirty="0"/>
        </a:p>
      </dsp:txBody>
      <dsp:txXfrm>
        <a:off x="521438" y="2001719"/>
        <a:ext cx="8117750" cy="1205774"/>
      </dsp:txXfrm>
    </dsp:sp>
    <dsp:sp modelId="{B65D6AE5-98DB-4788-B254-CF34C88F9AF7}">
      <dsp:nvSpPr>
        <dsp:cNvPr id="0" name=""/>
        <dsp:cNvSpPr/>
      </dsp:nvSpPr>
      <dsp:spPr>
        <a:xfrm>
          <a:off x="0" y="4374323"/>
          <a:ext cx="9124185" cy="907200"/>
        </a:xfrm>
        <a:prstGeom prst="rect">
          <a:avLst/>
        </a:prstGeom>
        <a:solidFill>
          <a:schemeClr val="lt1">
            <a:alpha val="90000"/>
            <a:hueOff val="0"/>
            <a:satOff val="0"/>
            <a:lumOff val="0"/>
            <a:alphaOff val="0"/>
          </a:schemeClr>
        </a:solidFill>
        <a:ln w="6350" cap="flat" cmpd="sng" algn="ctr">
          <a:solidFill>
            <a:schemeClr val="accent2">
              <a:hueOff val="1907789"/>
              <a:satOff val="-43528"/>
              <a:lumOff val="16079"/>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1FF3DC68-2A44-41DF-A897-1FE823BDCBEB}">
      <dsp:nvSpPr>
        <dsp:cNvPr id="0" name=""/>
        <dsp:cNvSpPr/>
      </dsp:nvSpPr>
      <dsp:spPr>
        <a:xfrm>
          <a:off x="456209" y="3842963"/>
          <a:ext cx="8250060" cy="1062720"/>
        </a:xfrm>
        <a:prstGeom prst="roundRect">
          <a:avLst/>
        </a:prstGeom>
        <a:solidFill>
          <a:schemeClr val="accent2">
            <a:hueOff val="1907789"/>
            <a:satOff val="-43528"/>
            <a:lumOff val="1607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41411" tIns="0" rIns="241411" bIns="0" numCol="1" spcCol="1270" anchor="ctr" anchorCtr="0">
          <a:noAutofit/>
        </a:bodyPr>
        <a:lstStyle/>
        <a:p>
          <a:pPr marL="0" lvl="0" indent="0" algn="l" defTabSz="800100">
            <a:lnSpc>
              <a:spcPct val="90000"/>
            </a:lnSpc>
            <a:spcBef>
              <a:spcPct val="0"/>
            </a:spcBef>
            <a:spcAft>
              <a:spcPct val="35000"/>
            </a:spcAft>
            <a:buFont typeface="Symbol" panose="05050102010706020507" pitchFamily="18" charset="2"/>
            <a:buNone/>
          </a:pPr>
          <a:r>
            <a:rPr lang="es-ES" sz="1800" kern="1200" dirty="0"/>
            <a:t>El Laboratorio de Calidad de la empresa Guapán cumple con el 55 % de los requisitos definidos como obligatorios por la Norma ISO/IEC 17025:2017 </a:t>
          </a:r>
          <a:endParaRPr lang="en-US" sz="1800" kern="1200" dirty="0"/>
        </a:p>
      </dsp:txBody>
      <dsp:txXfrm>
        <a:off x="508087" y="3894841"/>
        <a:ext cx="8146304" cy="9589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347CB1-CB62-495C-B979-9492D2DA571A}">
      <dsp:nvSpPr>
        <dsp:cNvPr id="0" name=""/>
        <dsp:cNvSpPr/>
      </dsp:nvSpPr>
      <dsp:spPr>
        <a:xfrm>
          <a:off x="0" y="699024"/>
          <a:ext cx="9508971" cy="730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DA8D29D1-F079-4B32-993C-28C6A6BB91FE}">
      <dsp:nvSpPr>
        <dsp:cNvPr id="0" name=""/>
        <dsp:cNvSpPr/>
      </dsp:nvSpPr>
      <dsp:spPr>
        <a:xfrm>
          <a:off x="475448" y="42522"/>
          <a:ext cx="6492934" cy="1084542"/>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1592" tIns="0" rIns="251592" bIns="0" numCol="1" spcCol="1270" anchor="ctr" anchorCtr="0">
          <a:noAutofit/>
        </a:bodyPr>
        <a:lstStyle/>
        <a:p>
          <a:pPr marL="0" lvl="0" indent="0" algn="l" defTabSz="666750">
            <a:lnSpc>
              <a:spcPct val="90000"/>
            </a:lnSpc>
            <a:spcBef>
              <a:spcPct val="0"/>
            </a:spcBef>
            <a:spcAft>
              <a:spcPct val="35000"/>
            </a:spcAft>
            <a:buFont typeface="Symbol" panose="05050102010706020507" pitchFamily="18" charset="2"/>
            <a:buNone/>
          </a:pPr>
          <a:r>
            <a:rPr lang="es-ES" sz="1500" kern="1200" dirty="0"/>
            <a:t>Definir e implementar un plan de acción para subsanar el 24% de No Conformidades detectadas, logrando de esta manera cumplir con todos los requerimientos solicitados por la Norma ISO/IEC 17025:2017</a:t>
          </a:r>
          <a:endParaRPr lang="en-US" sz="1500" kern="1200" dirty="0">
            <a:solidFill>
              <a:schemeClr val="tx1"/>
            </a:solidFill>
          </a:endParaRPr>
        </a:p>
      </dsp:txBody>
      <dsp:txXfrm>
        <a:off x="528391" y="95465"/>
        <a:ext cx="6387048" cy="978656"/>
      </dsp:txXfrm>
    </dsp:sp>
    <dsp:sp modelId="{89C7E672-E374-472C-8CFE-848372811265}">
      <dsp:nvSpPr>
        <dsp:cNvPr id="0" name=""/>
        <dsp:cNvSpPr/>
      </dsp:nvSpPr>
      <dsp:spPr>
        <a:xfrm>
          <a:off x="0" y="2014464"/>
          <a:ext cx="9508971" cy="730800"/>
        </a:xfrm>
        <a:prstGeom prst="rect">
          <a:avLst/>
        </a:prstGeom>
        <a:solidFill>
          <a:schemeClr val="lt1">
            <a:alpha val="90000"/>
            <a:hueOff val="0"/>
            <a:satOff val="0"/>
            <a:lumOff val="0"/>
            <a:alphaOff val="0"/>
          </a:schemeClr>
        </a:solidFill>
        <a:ln w="6350" cap="flat" cmpd="sng" algn="ctr">
          <a:solidFill>
            <a:schemeClr val="accent2">
              <a:hueOff val="635930"/>
              <a:satOff val="-14509"/>
              <a:lumOff val="536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D1EDC2BF-E3C6-4B64-8A5B-907BF6F00DA8}">
      <dsp:nvSpPr>
        <dsp:cNvPr id="0" name=""/>
        <dsp:cNvSpPr/>
      </dsp:nvSpPr>
      <dsp:spPr>
        <a:xfrm>
          <a:off x="475448" y="1586424"/>
          <a:ext cx="6656279" cy="856080"/>
        </a:xfrm>
        <a:prstGeom prst="roundRect">
          <a:avLst/>
        </a:prstGeom>
        <a:solidFill>
          <a:schemeClr val="accent2">
            <a:hueOff val="635930"/>
            <a:satOff val="-14509"/>
            <a:lumOff val="536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1592" tIns="0" rIns="251592" bIns="0" numCol="1" spcCol="1270" anchor="ctr" anchorCtr="0">
          <a:noAutofit/>
        </a:bodyPr>
        <a:lstStyle/>
        <a:p>
          <a:pPr marL="0" lvl="0" indent="0" algn="l" defTabSz="666750">
            <a:lnSpc>
              <a:spcPct val="90000"/>
            </a:lnSpc>
            <a:spcBef>
              <a:spcPct val="0"/>
            </a:spcBef>
            <a:spcAft>
              <a:spcPct val="35000"/>
            </a:spcAft>
            <a:buFont typeface="Symbol" panose="05050102010706020507" pitchFamily="18" charset="2"/>
            <a:buNone/>
          </a:pPr>
          <a:r>
            <a:rPr lang="es-ES" sz="1500" kern="1200" dirty="0"/>
            <a:t>Definir e implementar un plan de acción para subsanar 21 % de los requisitos que al momento ha sido identificado como cumplimiento parcial</a:t>
          </a:r>
          <a:endParaRPr lang="en-US" sz="1500" kern="1200" dirty="0"/>
        </a:p>
      </dsp:txBody>
      <dsp:txXfrm>
        <a:off x="517238" y="1628214"/>
        <a:ext cx="6572699" cy="772500"/>
      </dsp:txXfrm>
    </dsp:sp>
    <dsp:sp modelId="{5E35BDBE-C2A8-4320-9D23-3FE519122F0E}">
      <dsp:nvSpPr>
        <dsp:cNvPr id="0" name=""/>
        <dsp:cNvSpPr/>
      </dsp:nvSpPr>
      <dsp:spPr>
        <a:xfrm>
          <a:off x="0" y="3329904"/>
          <a:ext cx="9508971" cy="730800"/>
        </a:xfrm>
        <a:prstGeom prst="rect">
          <a:avLst/>
        </a:prstGeom>
        <a:solidFill>
          <a:schemeClr val="lt1">
            <a:alpha val="90000"/>
            <a:hueOff val="0"/>
            <a:satOff val="0"/>
            <a:lumOff val="0"/>
            <a:alphaOff val="0"/>
          </a:schemeClr>
        </a:solidFill>
        <a:ln w="6350" cap="flat" cmpd="sng" algn="ctr">
          <a:solidFill>
            <a:schemeClr val="accent2">
              <a:hueOff val="1271860"/>
              <a:satOff val="-29019"/>
              <a:lumOff val="10719"/>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46D55ACB-BEB9-4D87-B301-74A911F841E3}">
      <dsp:nvSpPr>
        <dsp:cNvPr id="0" name=""/>
        <dsp:cNvSpPr/>
      </dsp:nvSpPr>
      <dsp:spPr>
        <a:xfrm>
          <a:off x="475448" y="2901864"/>
          <a:ext cx="6656279" cy="856080"/>
        </a:xfrm>
        <a:prstGeom prst="roundRect">
          <a:avLst/>
        </a:prstGeom>
        <a:solidFill>
          <a:schemeClr val="accent2">
            <a:hueOff val="1271860"/>
            <a:satOff val="-29019"/>
            <a:lumOff val="1071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1592" tIns="0" rIns="251592" bIns="0" numCol="1" spcCol="1270" anchor="ctr" anchorCtr="0">
          <a:noAutofit/>
        </a:bodyPr>
        <a:lstStyle/>
        <a:p>
          <a:pPr marL="0" lvl="0" indent="0" algn="l" defTabSz="666750">
            <a:lnSpc>
              <a:spcPct val="90000"/>
            </a:lnSpc>
            <a:spcBef>
              <a:spcPct val="0"/>
            </a:spcBef>
            <a:spcAft>
              <a:spcPct val="35000"/>
            </a:spcAft>
            <a:buFont typeface="Symbol" panose="05050102010706020507" pitchFamily="18" charset="2"/>
            <a:buNone/>
          </a:pPr>
          <a:r>
            <a:rPr lang="es-ES" sz="1500" kern="1200" dirty="0"/>
            <a:t>Mantener el Sistema de Gestión de Calidad de la empresa actualizado constantemente, de manera que se pueda controlar el estricto cumplimiento de los procedimientos físicos y químicos del Laboratorio de Calidad.</a:t>
          </a:r>
          <a:endParaRPr lang="en-US" sz="1500" kern="1200" dirty="0"/>
        </a:p>
      </dsp:txBody>
      <dsp:txXfrm>
        <a:off x="517238" y="2943654"/>
        <a:ext cx="6572699" cy="772500"/>
      </dsp:txXfrm>
    </dsp:sp>
    <dsp:sp modelId="{00B21C53-7DB7-4585-87C7-6D9497E11E5F}">
      <dsp:nvSpPr>
        <dsp:cNvPr id="0" name=""/>
        <dsp:cNvSpPr/>
      </dsp:nvSpPr>
      <dsp:spPr>
        <a:xfrm>
          <a:off x="0" y="4645344"/>
          <a:ext cx="9508971" cy="730800"/>
        </a:xfrm>
        <a:prstGeom prst="rect">
          <a:avLst/>
        </a:prstGeom>
        <a:solidFill>
          <a:schemeClr val="lt1">
            <a:alpha val="90000"/>
            <a:hueOff val="0"/>
            <a:satOff val="0"/>
            <a:lumOff val="0"/>
            <a:alphaOff val="0"/>
          </a:schemeClr>
        </a:solidFill>
        <a:ln w="6350" cap="flat" cmpd="sng" algn="ctr">
          <a:solidFill>
            <a:schemeClr val="accent2">
              <a:hueOff val="1907789"/>
              <a:satOff val="-43528"/>
              <a:lumOff val="16079"/>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79C26854-1D18-4597-9FE0-3174E54A2C51}">
      <dsp:nvSpPr>
        <dsp:cNvPr id="0" name=""/>
        <dsp:cNvSpPr/>
      </dsp:nvSpPr>
      <dsp:spPr>
        <a:xfrm>
          <a:off x="475448" y="4217304"/>
          <a:ext cx="6656279" cy="856080"/>
        </a:xfrm>
        <a:prstGeom prst="roundRect">
          <a:avLst/>
        </a:prstGeom>
        <a:solidFill>
          <a:schemeClr val="accent2">
            <a:hueOff val="1907789"/>
            <a:satOff val="-43528"/>
            <a:lumOff val="1607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1592" tIns="0" rIns="251592" bIns="0" numCol="1" spcCol="1270" anchor="ctr" anchorCtr="0">
          <a:noAutofit/>
        </a:bodyPr>
        <a:lstStyle/>
        <a:p>
          <a:pPr marL="0" lvl="0" indent="0" algn="l" defTabSz="666750">
            <a:lnSpc>
              <a:spcPct val="90000"/>
            </a:lnSpc>
            <a:spcBef>
              <a:spcPct val="0"/>
            </a:spcBef>
            <a:spcAft>
              <a:spcPct val="35000"/>
            </a:spcAft>
            <a:buFont typeface="Symbol" panose="05050102010706020507" pitchFamily="18" charset="2"/>
            <a:buNone/>
          </a:pPr>
          <a:r>
            <a:rPr lang="es-ES" sz="1500" kern="1200" dirty="0"/>
            <a:t>Realizar capacitaciones constantes al personal relacionado al manejo del SGC y a la aplicación de la información documentada, logrando un empoderamiento de los actores del sistema y se genera una cultura de calidad que mantenga el sistema a largo plazo.</a:t>
          </a:r>
          <a:endParaRPr lang="en-US" sz="1500" kern="1200" dirty="0"/>
        </a:p>
      </dsp:txBody>
      <dsp:txXfrm>
        <a:off x="517238" y="4259094"/>
        <a:ext cx="6572699" cy="7725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13896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21487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68133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17354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5A61015F-7CC6-4D0A-9D87-873EA4C304CC}" type="datetimeFigureOut">
              <a:rPr lang="en-US" smtClean="0"/>
              <a:t>4/12/2022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51551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73999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4/12/2022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431699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4/12/2022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67787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4/12/2022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90099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5C68B11-C5A8-448C-8CE9-B1A273C79CFC}" type="datetimeFigureOut">
              <a:rPr lang="en-US" smtClean="0"/>
              <a:t>4/12/2022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66883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16CA0-919D-4A49-9C8A-62FDFB3A5183}" type="datetimeFigureOut">
              <a:rPr lang="en-US" smtClean="0"/>
              <a:t>4/12/2022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67E5644-1E61-4311-A31E-84CB9C7AA8A9}" type="slidenum">
              <a:rPr lang="en-US" smtClean="0"/>
              <a:t>‹Nº›</a:t>
            </a:fld>
            <a:endParaRPr lang="en-US" dirty="0"/>
          </a:p>
        </p:txBody>
      </p:sp>
    </p:spTree>
    <p:extLst>
      <p:ext uri="{BB962C8B-B14F-4D97-AF65-F5344CB8AC3E}">
        <p14:creationId xmlns:p14="http://schemas.microsoft.com/office/powerpoint/2010/main" val="108010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0298CD5-6C1E-4009-B41F-6DF62E31D3BE}" type="datetimeFigureOut">
              <a:rPr lang="en-US" smtClean="0"/>
              <a:pPr/>
              <a:t>4/12/2022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158154717"/>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76A96A-7DD3-48B9-B107-D9692A6101BB}"/>
              </a:ext>
            </a:extLst>
          </p:cNvPr>
          <p:cNvSpPr>
            <a:spLocks noGrp="1"/>
          </p:cNvSpPr>
          <p:nvPr>
            <p:ph type="ctrTitle"/>
          </p:nvPr>
        </p:nvSpPr>
        <p:spPr>
          <a:xfrm>
            <a:off x="2335306" y="2222421"/>
            <a:ext cx="7772400" cy="1463040"/>
          </a:xfrm>
        </p:spPr>
        <p:txBody>
          <a:bodyPr>
            <a:normAutofit fontScale="90000"/>
          </a:bodyPr>
          <a:lstStyle/>
          <a:p>
            <a:br>
              <a:rPr lang="es-ES" sz="3900" b="1" i="1" dirty="0"/>
            </a:br>
            <a:r>
              <a:rPr lang="es-ES" sz="3900" b="1" i="1" dirty="0"/>
              <a:t>DIAGNÓSTICO DE LA GESTIÓN DE “LABORATORIO DE CONTROL DE CALIDAD DE LA PLANTA INDUSTRIAL GUAPÁN DE LA UCEM, EN LA CIUDAD DE AZOGUES”.</a:t>
            </a:r>
            <a:endParaRPr lang="en-US" i="1" dirty="0"/>
          </a:p>
        </p:txBody>
      </p:sp>
    </p:spTree>
    <p:extLst>
      <p:ext uri="{BB962C8B-B14F-4D97-AF65-F5344CB8AC3E}">
        <p14:creationId xmlns:p14="http://schemas.microsoft.com/office/powerpoint/2010/main" val="4058759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6EA76-3F63-4643-A75E-816C4CDE2595}"/>
              </a:ext>
            </a:extLst>
          </p:cNvPr>
          <p:cNvSpPr>
            <a:spLocks noGrp="1"/>
          </p:cNvSpPr>
          <p:nvPr>
            <p:ph type="title"/>
          </p:nvPr>
        </p:nvSpPr>
        <p:spPr>
          <a:xfrm>
            <a:off x="315916" y="84576"/>
            <a:ext cx="9720072" cy="1237129"/>
          </a:xfrm>
        </p:spPr>
        <p:txBody>
          <a:bodyPr/>
          <a:lstStyle/>
          <a:p>
            <a:r>
              <a:rPr lang="es-EC" dirty="0">
                <a:solidFill>
                  <a:schemeClr val="accent1">
                    <a:lumMod val="50000"/>
                  </a:schemeClr>
                </a:solidFill>
              </a:rPr>
              <a:t>Análisis Externo</a:t>
            </a:r>
            <a:endParaRPr lang="en-US" dirty="0">
              <a:solidFill>
                <a:schemeClr val="accent1">
                  <a:lumMod val="50000"/>
                </a:schemeClr>
              </a:solidFill>
            </a:endParaRPr>
          </a:p>
        </p:txBody>
      </p:sp>
      <p:graphicFrame>
        <p:nvGraphicFramePr>
          <p:cNvPr id="4" name="Marcador de contenido 3">
            <a:extLst>
              <a:ext uri="{FF2B5EF4-FFF2-40B4-BE49-F238E27FC236}">
                <a16:creationId xmlns:a16="http://schemas.microsoft.com/office/drawing/2014/main" id="{D3A237E6-0A87-4D98-B6DE-47888206DDBC}"/>
              </a:ext>
            </a:extLst>
          </p:cNvPr>
          <p:cNvGraphicFramePr>
            <a:graphicFrameLocks noGrp="1"/>
          </p:cNvGraphicFramePr>
          <p:nvPr>
            <p:ph idx="1"/>
            <p:extLst>
              <p:ext uri="{D42A27DB-BD31-4B8C-83A1-F6EECF244321}">
                <p14:modId xmlns:p14="http://schemas.microsoft.com/office/powerpoint/2010/main" val="3737363268"/>
              </p:ext>
            </p:extLst>
          </p:nvPr>
        </p:nvGraphicFramePr>
        <p:xfrm>
          <a:off x="1235964" y="1611020"/>
          <a:ext cx="9508236" cy="4554253"/>
        </p:xfrm>
        <a:graphic>
          <a:graphicData uri="http://schemas.openxmlformats.org/drawingml/2006/table">
            <a:tbl>
              <a:tblPr>
                <a:tableStyleId>{2D5ABB26-0587-4C30-8999-92F81FD0307C}</a:tableStyleId>
              </a:tblPr>
              <a:tblGrid>
                <a:gridCol w="9508236">
                  <a:extLst>
                    <a:ext uri="{9D8B030D-6E8A-4147-A177-3AD203B41FA5}">
                      <a16:colId xmlns:a16="http://schemas.microsoft.com/office/drawing/2014/main" val="488619046"/>
                    </a:ext>
                  </a:extLst>
                </a:gridCol>
              </a:tblGrid>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25614928"/>
                  </a:ext>
                </a:extLst>
              </a:tr>
              <a:tr h="414023">
                <a:tc>
                  <a:txBody>
                    <a:bodyPr/>
                    <a:lstStyle/>
                    <a:p>
                      <a:pPr algn="ctr" fontAlgn="ctr"/>
                      <a:endParaRPr lang="en-US" sz="25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747311966"/>
                  </a:ext>
                </a:extLst>
              </a:tr>
              <a:tr h="414023">
                <a:tc>
                  <a:txBody>
                    <a:bodyPr/>
                    <a:lstStyle/>
                    <a:p>
                      <a:pPr algn="ctr" fontAlgn="ctr"/>
                      <a:endParaRPr lang="en-US" sz="25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653120249"/>
                  </a:ext>
                </a:extLst>
              </a:tr>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811777808"/>
                  </a:ext>
                </a:extLst>
              </a:tr>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127443176"/>
                  </a:ext>
                </a:extLst>
              </a:tr>
              <a:tr h="414023">
                <a:tc>
                  <a:txBody>
                    <a:bodyPr/>
                    <a:lstStyle/>
                    <a:p>
                      <a:pPr algn="ctr" fontAlgn="ctr"/>
                      <a:endParaRPr lang="es-E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5248399"/>
                  </a:ext>
                </a:extLst>
              </a:tr>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506674260"/>
                  </a:ext>
                </a:extLst>
              </a:tr>
              <a:tr h="414023">
                <a:tc>
                  <a:txBody>
                    <a:bodyPr/>
                    <a:lstStyle/>
                    <a:p>
                      <a:pPr algn="ctr" fontAlgn="ctr"/>
                      <a:endParaRPr lang="es-E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774424710"/>
                  </a:ext>
                </a:extLst>
              </a:tr>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650409904"/>
                  </a:ext>
                </a:extLst>
              </a:tr>
              <a:tr h="414023">
                <a:tc>
                  <a:txBody>
                    <a:bodyPr/>
                    <a:lstStyle/>
                    <a:p>
                      <a:pPr algn="ctr" fontAlgn="ctr"/>
                      <a:endParaRPr lang="en-US" sz="25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64156756"/>
                  </a:ext>
                </a:extLst>
              </a:tr>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029041332"/>
                  </a:ext>
                </a:extLst>
              </a:tr>
            </a:tbl>
          </a:graphicData>
        </a:graphic>
      </p:graphicFrame>
      <p:graphicFrame>
        <p:nvGraphicFramePr>
          <p:cNvPr id="5" name="Diagrama 4">
            <a:extLst>
              <a:ext uri="{FF2B5EF4-FFF2-40B4-BE49-F238E27FC236}">
                <a16:creationId xmlns:a16="http://schemas.microsoft.com/office/drawing/2014/main" id="{047F0CBA-B2EF-4E18-9B93-2BA5E592908D}"/>
              </a:ext>
            </a:extLst>
          </p:cNvPr>
          <p:cNvGraphicFramePr/>
          <p:nvPr>
            <p:extLst>
              <p:ext uri="{D42A27DB-BD31-4B8C-83A1-F6EECF244321}">
                <p14:modId xmlns:p14="http://schemas.microsoft.com/office/powerpoint/2010/main" val="3215184187"/>
              </p:ext>
            </p:extLst>
          </p:nvPr>
        </p:nvGraphicFramePr>
        <p:xfrm>
          <a:off x="717176" y="1321705"/>
          <a:ext cx="11044518" cy="5070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4307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6EA76-3F63-4643-A75E-816C4CDE2595}"/>
              </a:ext>
            </a:extLst>
          </p:cNvPr>
          <p:cNvSpPr>
            <a:spLocks noGrp="1"/>
          </p:cNvSpPr>
          <p:nvPr>
            <p:ph type="title"/>
          </p:nvPr>
        </p:nvSpPr>
        <p:spPr>
          <a:xfrm>
            <a:off x="315916" y="84576"/>
            <a:ext cx="9720072" cy="1237129"/>
          </a:xfrm>
        </p:spPr>
        <p:txBody>
          <a:bodyPr/>
          <a:lstStyle/>
          <a:p>
            <a:r>
              <a:rPr lang="es-EC" dirty="0">
                <a:solidFill>
                  <a:schemeClr val="accent1">
                    <a:lumMod val="50000"/>
                  </a:schemeClr>
                </a:solidFill>
              </a:rPr>
              <a:t>Análisis interno</a:t>
            </a:r>
            <a:endParaRPr lang="en-US" dirty="0">
              <a:solidFill>
                <a:schemeClr val="accent1">
                  <a:lumMod val="50000"/>
                </a:schemeClr>
              </a:solidFill>
            </a:endParaRPr>
          </a:p>
        </p:txBody>
      </p:sp>
      <p:graphicFrame>
        <p:nvGraphicFramePr>
          <p:cNvPr id="4" name="Marcador de contenido 3">
            <a:extLst>
              <a:ext uri="{FF2B5EF4-FFF2-40B4-BE49-F238E27FC236}">
                <a16:creationId xmlns:a16="http://schemas.microsoft.com/office/drawing/2014/main" id="{D3A237E6-0A87-4D98-B6DE-47888206DDBC}"/>
              </a:ext>
            </a:extLst>
          </p:cNvPr>
          <p:cNvGraphicFramePr>
            <a:graphicFrameLocks noGrp="1"/>
          </p:cNvGraphicFramePr>
          <p:nvPr>
            <p:ph idx="1"/>
          </p:nvPr>
        </p:nvGraphicFramePr>
        <p:xfrm>
          <a:off x="1235964" y="1611020"/>
          <a:ext cx="9508236" cy="4554253"/>
        </p:xfrm>
        <a:graphic>
          <a:graphicData uri="http://schemas.openxmlformats.org/drawingml/2006/table">
            <a:tbl>
              <a:tblPr>
                <a:tableStyleId>{2D5ABB26-0587-4C30-8999-92F81FD0307C}</a:tableStyleId>
              </a:tblPr>
              <a:tblGrid>
                <a:gridCol w="9508236">
                  <a:extLst>
                    <a:ext uri="{9D8B030D-6E8A-4147-A177-3AD203B41FA5}">
                      <a16:colId xmlns:a16="http://schemas.microsoft.com/office/drawing/2014/main" val="488619046"/>
                    </a:ext>
                  </a:extLst>
                </a:gridCol>
              </a:tblGrid>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25614928"/>
                  </a:ext>
                </a:extLst>
              </a:tr>
              <a:tr h="414023">
                <a:tc>
                  <a:txBody>
                    <a:bodyPr/>
                    <a:lstStyle/>
                    <a:p>
                      <a:pPr algn="ctr" fontAlgn="ctr"/>
                      <a:endParaRPr lang="en-US" sz="25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747311966"/>
                  </a:ext>
                </a:extLst>
              </a:tr>
              <a:tr h="414023">
                <a:tc>
                  <a:txBody>
                    <a:bodyPr/>
                    <a:lstStyle/>
                    <a:p>
                      <a:pPr algn="ctr" fontAlgn="ctr"/>
                      <a:endParaRPr lang="en-US" sz="25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653120249"/>
                  </a:ext>
                </a:extLst>
              </a:tr>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811777808"/>
                  </a:ext>
                </a:extLst>
              </a:tr>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127443176"/>
                  </a:ext>
                </a:extLst>
              </a:tr>
              <a:tr h="414023">
                <a:tc>
                  <a:txBody>
                    <a:bodyPr/>
                    <a:lstStyle/>
                    <a:p>
                      <a:pPr algn="ctr" fontAlgn="ctr"/>
                      <a:endParaRPr lang="es-E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5248399"/>
                  </a:ext>
                </a:extLst>
              </a:tr>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506674260"/>
                  </a:ext>
                </a:extLst>
              </a:tr>
              <a:tr h="414023">
                <a:tc>
                  <a:txBody>
                    <a:bodyPr/>
                    <a:lstStyle/>
                    <a:p>
                      <a:pPr algn="ctr" fontAlgn="ctr"/>
                      <a:endParaRPr lang="es-E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774424710"/>
                  </a:ext>
                </a:extLst>
              </a:tr>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650409904"/>
                  </a:ext>
                </a:extLst>
              </a:tr>
              <a:tr h="414023">
                <a:tc>
                  <a:txBody>
                    <a:bodyPr/>
                    <a:lstStyle/>
                    <a:p>
                      <a:pPr algn="ctr" fontAlgn="ctr"/>
                      <a:endParaRPr lang="en-US" sz="25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64156756"/>
                  </a:ext>
                </a:extLst>
              </a:tr>
              <a:tr h="414023">
                <a:tc>
                  <a:txBody>
                    <a:bodyPr/>
                    <a:lstStyle/>
                    <a:p>
                      <a:pPr algn="ctr" fontAlgn="ctr"/>
                      <a:endParaRPr lang="en-US" sz="25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029041332"/>
                  </a:ext>
                </a:extLst>
              </a:tr>
            </a:tbl>
          </a:graphicData>
        </a:graphic>
      </p:graphicFrame>
      <p:graphicFrame>
        <p:nvGraphicFramePr>
          <p:cNvPr id="5" name="Diagrama 4">
            <a:extLst>
              <a:ext uri="{FF2B5EF4-FFF2-40B4-BE49-F238E27FC236}">
                <a16:creationId xmlns:a16="http://schemas.microsoft.com/office/drawing/2014/main" id="{047F0CBA-B2EF-4E18-9B93-2BA5E592908D}"/>
              </a:ext>
            </a:extLst>
          </p:cNvPr>
          <p:cNvGraphicFramePr/>
          <p:nvPr>
            <p:extLst>
              <p:ext uri="{D42A27DB-BD31-4B8C-83A1-F6EECF244321}">
                <p14:modId xmlns:p14="http://schemas.microsoft.com/office/powerpoint/2010/main" val="2032116707"/>
              </p:ext>
            </p:extLst>
          </p:nvPr>
        </p:nvGraphicFramePr>
        <p:xfrm>
          <a:off x="717176" y="1321705"/>
          <a:ext cx="11044518" cy="5070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a 2">
            <a:extLst>
              <a:ext uri="{FF2B5EF4-FFF2-40B4-BE49-F238E27FC236}">
                <a16:creationId xmlns:a16="http://schemas.microsoft.com/office/drawing/2014/main" id="{4D34CF50-E5D0-4937-8FAA-619B878ABC72}"/>
              </a:ext>
            </a:extLst>
          </p:cNvPr>
          <p:cNvGraphicFramePr/>
          <p:nvPr>
            <p:extLst>
              <p:ext uri="{D42A27DB-BD31-4B8C-83A1-F6EECF244321}">
                <p14:modId xmlns:p14="http://schemas.microsoft.com/office/powerpoint/2010/main" val="2471856632"/>
              </p:ext>
            </p:extLst>
          </p:nvPr>
        </p:nvGraphicFramePr>
        <p:xfrm>
          <a:off x="633507" y="1081106"/>
          <a:ext cx="10841317" cy="522108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48111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DEA4B6-B971-4B9C-A220-62BB3F46C7AF}"/>
              </a:ext>
            </a:extLst>
          </p:cNvPr>
          <p:cNvSpPr>
            <a:spLocks noGrp="1"/>
          </p:cNvSpPr>
          <p:nvPr>
            <p:ph type="title"/>
          </p:nvPr>
        </p:nvSpPr>
        <p:spPr/>
        <p:txBody>
          <a:bodyPr/>
          <a:lstStyle/>
          <a:p>
            <a:r>
              <a:rPr lang="es-EC" dirty="0"/>
              <a:t>ISO 17025-2017</a:t>
            </a:r>
            <a:endParaRPr lang="en-US" dirty="0"/>
          </a:p>
        </p:txBody>
      </p:sp>
      <p:sp>
        <p:nvSpPr>
          <p:cNvPr id="3" name="Marcador de texto 2">
            <a:extLst>
              <a:ext uri="{FF2B5EF4-FFF2-40B4-BE49-F238E27FC236}">
                <a16:creationId xmlns:a16="http://schemas.microsoft.com/office/drawing/2014/main" id="{36ED3509-5557-411A-9940-43A9BF0FEDE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762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6EA76-3F63-4643-A75E-816C4CDE2595}"/>
              </a:ext>
            </a:extLst>
          </p:cNvPr>
          <p:cNvSpPr>
            <a:spLocks noGrp="1"/>
          </p:cNvSpPr>
          <p:nvPr>
            <p:ph type="title"/>
          </p:nvPr>
        </p:nvSpPr>
        <p:spPr>
          <a:xfrm>
            <a:off x="464132" y="218919"/>
            <a:ext cx="10356267" cy="1063034"/>
          </a:xfrm>
        </p:spPr>
        <p:txBody>
          <a:bodyPr>
            <a:normAutofit/>
          </a:bodyPr>
          <a:lstStyle/>
          <a:p>
            <a:r>
              <a:rPr lang="es-EC" dirty="0"/>
              <a:t>CAPÍTULOS DE LA NORMA</a:t>
            </a:r>
            <a:endParaRPr lang="en-US" dirty="0"/>
          </a:p>
        </p:txBody>
      </p:sp>
      <p:graphicFrame>
        <p:nvGraphicFramePr>
          <p:cNvPr id="4" name="Diagrama 3">
            <a:extLst>
              <a:ext uri="{FF2B5EF4-FFF2-40B4-BE49-F238E27FC236}">
                <a16:creationId xmlns:a16="http://schemas.microsoft.com/office/drawing/2014/main" id="{53902DF5-9489-49DA-B963-DC95DAB1DB09}"/>
              </a:ext>
            </a:extLst>
          </p:cNvPr>
          <p:cNvGraphicFramePr/>
          <p:nvPr>
            <p:extLst>
              <p:ext uri="{D42A27DB-BD31-4B8C-83A1-F6EECF244321}">
                <p14:modId xmlns:p14="http://schemas.microsoft.com/office/powerpoint/2010/main" val="4257451173"/>
              </p:ext>
            </p:extLst>
          </p:nvPr>
        </p:nvGraphicFramePr>
        <p:xfrm>
          <a:off x="1377576" y="1497106"/>
          <a:ext cx="9675906" cy="4578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ángulo 5">
            <a:extLst>
              <a:ext uri="{FF2B5EF4-FFF2-40B4-BE49-F238E27FC236}">
                <a16:creationId xmlns:a16="http://schemas.microsoft.com/office/drawing/2014/main" id="{057A10E9-1B36-47A0-850C-45CF1E664B05}"/>
              </a:ext>
            </a:extLst>
          </p:cNvPr>
          <p:cNvSpPr/>
          <p:nvPr/>
        </p:nvSpPr>
        <p:spPr>
          <a:xfrm>
            <a:off x="2734235" y="3218329"/>
            <a:ext cx="7073153" cy="2967318"/>
          </a:xfrm>
          <a:prstGeom prst="rect">
            <a:avLst/>
          </a:prstGeom>
          <a:noFill/>
          <a:ln w="762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s-EC" dirty="0"/>
          </a:p>
        </p:txBody>
      </p:sp>
    </p:spTree>
    <p:extLst>
      <p:ext uri="{BB962C8B-B14F-4D97-AF65-F5344CB8AC3E}">
        <p14:creationId xmlns:p14="http://schemas.microsoft.com/office/powerpoint/2010/main" val="221644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6EA76-3F63-4643-A75E-816C4CDE2595}"/>
              </a:ext>
            </a:extLst>
          </p:cNvPr>
          <p:cNvSpPr>
            <a:spLocks noGrp="1"/>
          </p:cNvSpPr>
          <p:nvPr>
            <p:ph type="title"/>
          </p:nvPr>
        </p:nvSpPr>
        <p:spPr>
          <a:xfrm>
            <a:off x="464132" y="218919"/>
            <a:ext cx="10356267" cy="1063034"/>
          </a:xfrm>
        </p:spPr>
        <p:txBody>
          <a:bodyPr>
            <a:normAutofit fontScale="90000"/>
          </a:bodyPr>
          <a:lstStyle/>
          <a:p>
            <a:r>
              <a:rPr lang="es-EC" dirty="0"/>
              <a:t>Análisis de no conformidades - CRITERIOS</a:t>
            </a:r>
            <a:endParaRPr lang="en-US" dirty="0"/>
          </a:p>
        </p:txBody>
      </p:sp>
      <p:graphicFrame>
        <p:nvGraphicFramePr>
          <p:cNvPr id="3" name="Diagrama 2">
            <a:extLst>
              <a:ext uri="{FF2B5EF4-FFF2-40B4-BE49-F238E27FC236}">
                <a16:creationId xmlns:a16="http://schemas.microsoft.com/office/drawing/2014/main" id="{88FE30E0-CDE5-4A04-9556-473A71DD7027}"/>
              </a:ext>
            </a:extLst>
          </p:cNvPr>
          <p:cNvGraphicFramePr/>
          <p:nvPr>
            <p:extLst>
              <p:ext uri="{D42A27DB-BD31-4B8C-83A1-F6EECF244321}">
                <p14:modId xmlns:p14="http://schemas.microsoft.com/office/powerpoint/2010/main" val="4163176030"/>
              </p:ext>
            </p:extLst>
          </p:nvPr>
        </p:nvGraphicFramePr>
        <p:xfrm>
          <a:off x="1172882" y="1452282"/>
          <a:ext cx="9846236" cy="4497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99666C1E-B01D-403C-ACF0-791E1DF07B56}"/>
              </a:ext>
            </a:extLst>
          </p:cNvPr>
          <p:cNvSpPr txBox="1"/>
          <p:nvPr/>
        </p:nvSpPr>
        <p:spPr>
          <a:xfrm>
            <a:off x="7458636" y="5751071"/>
            <a:ext cx="3146612" cy="369332"/>
          </a:xfrm>
          <a:prstGeom prst="rect">
            <a:avLst/>
          </a:prstGeom>
          <a:noFill/>
        </p:spPr>
        <p:txBody>
          <a:bodyPr wrap="square" rtlCol="0">
            <a:spAutoFit/>
          </a:bodyPr>
          <a:lstStyle/>
          <a:p>
            <a:r>
              <a:rPr lang="es-EC" b="1" dirty="0">
                <a:solidFill>
                  <a:srgbClr val="FF0000"/>
                </a:solidFill>
              </a:rPr>
              <a:t>SEGUNDO PROYECTO</a:t>
            </a:r>
          </a:p>
        </p:txBody>
      </p:sp>
    </p:spTree>
    <p:extLst>
      <p:ext uri="{BB962C8B-B14F-4D97-AF65-F5344CB8AC3E}">
        <p14:creationId xmlns:p14="http://schemas.microsoft.com/office/powerpoint/2010/main" val="909531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6EA76-3F63-4643-A75E-816C4CDE2595}"/>
              </a:ext>
            </a:extLst>
          </p:cNvPr>
          <p:cNvSpPr>
            <a:spLocks noGrp="1"/>
          </p:cNvSpPr>
          <p:nvPr>
            <p:ph type="title"/>
          </p:nvPr>
        </p:nvSpPr>
        <p:spPr>
          <a:xfrm>
            <a:off x="464132" y="218919"/>
            <a:ext cx="10356267" cy="1063034"/>
          </a:xfrm>
        </p:spPr>
        <p:txBody>
          <a:bodyPr>
            <a:normAutofit/>
          </a:bodyPr>
          <a:lstStyle/>
          <a:p>
            <a:r>
              <a:rPr lang="es-EC" dirty="0"/>
              <a:t>RESULTADOS DE NO CONFORMIDADES</a:t>
            </a:r>
            <a:endParaRPr lang="en-US" dirty="0"/>
          </a:p>
        </p:txBody>
      </p:sp>
      <p:graphicFrame>
        <p:nvGraphicFramePr>
          <p:cNvPr id="6" name="Gráfico 5">
            <a:extLst>
              <a:ext uri="{FF2B5EF4-FFF2-40B4-BE49-F238E27FC236}">
                <a16:creationId xmlns:a16="http://schemas.microsoft.com/office/drawing/2014/main" id="{0E8DD36A-18C6-4AE7-B6C4-8A277B0EEB8F}"/>
              </a:ext>
            </a:extLst>
          </p:cNvPr>
          <p:cNvGraphicFramePr/>
          <p:nvPr>
            <p:extLst>
              <p:ext uri="{D42A27DB-BD31-4B8C-83A1-F6EECF244321}">
                <p14:modId xmlns:p14="http://schemas.microsoft.com/office/powerpoint/2010/main" val="601067777"/>
              </p:ext>
            </p:extLst>
          </p:nvPr>
        </p:nvGraphicFramePr>
        <p:xfrm>
          <a:off x="2485464" y="1656229"/>
          <a:ext cx="7221072" cy="42425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4891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DEA4B6-B971-4B9C-A220-62BB3F46C7AF}"/>
              </a:ext>
            </a:extLst>
          </p:cNvPr>
          <p:cNvSpPr>
            <a:spLocks noGrp="1"/>
          </p:cNvSpPr>
          <p:nvPr>
            <p:ph type="title"/>
          </p:nvPr>
        </p:nvSpPr>
        <p:spPr/>
        <p:txBody>
          <a:bodyPr/>
          <a:lstStyle/>
          <a:p>
            <a:r>
              <a:rPr lang="es-EC" dirty="0"/>
              <a:t>CONCLUSIONES</a:t>
            </a:r>
            <a:endParaRPr lang="en-US" dirty="0"/>
          </a:p>
        </p:txBody>
      </p:sp>
      <p:sp>
        <p:nvSpPr>
          <p:cNvPr id="3" name="Marcador de texto 2">
            <a:extLst>
              <a:ext uri="{FF2B5EF4-FFF2-40B4-BE49-F238E27FC236}">
                <a16:creationId xmlns:a16="http://schemas.microsoft.com/office/drawing/2014/main" id="{36ED3509-5557-411A-9940-43A9BF0FEDE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4218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a:extLst>
              <a:ext uri="{FF2B5EF4-FFF2-40B4-BE49-F238E27FC236}">
                <a16:creationId xmlns:a16="http://schemas.microsoft.com/office/drawing/2014/main" id="{2D6E8225-E018-4E0B-B913-0F8EAF22F0DA}"/>
              </a:ext>
            </a:extLst>
          </p:cNvPr>
          <p:cNvGraphicFramePr/>
          <p:nvPr>
            <p:extLst>
              <p:ext uri="{D42A27DB-BD31-4B8C-83A1-F6EECF244321}">
                <p14:modId xmlns:p14="http://schemas.microsoft.com/office/powerpoint/2010/main" val="1465403035"/>
              </p:ext>
            </p:extLst>
          </p:nvPr>
        </p:nvGraphicFramePr>
        <p:xfrm>
          <a:off x="1533907" y="1021976"/>
          <a:ext cx="9124185" cy="5298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7553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DEA4B6-B971-4B9C-A220-62BB3F46C7AF}"/>
              </a:ext>
            </a:extLst>
          </p:cNvPr>
          <p:cNvSpPr>
            <a:spLocks noGrp="1"/>
          </p:cNvSpPr>
          <p:nvPr>
            <p:ph type="title"/>
          </p:nvPr>
        </p:nvSpPr>
        <p:spPr/>
        <p:txBody>
          <a:bodyPr/>
          <a:lstStyle/>
          <a:p>
            <a:r>
              <a:rPr lang="es-EC" dirty="0" err="1"/>
              <a:t>recomendacioNES</a:t>
            </a:r>
            <a:endParaRPr lang="en-US" dirty="0"/>
          </a:p>
        </p:txBody>
      </p:sp>
      <p:sp>
        <p:nvSpPr>
          <p:cNvPr id="3" name="Marcador de texto 2">
            <a:extLst>
              <a:ext uri="{FF2B5EF4-FFF2-40B4-BE49-F238E27FC236}">
                <a16:creationId xmlns:a16="http://schemas.microsoft.com/office/drawing/2014/main" id="{36ED3509-5557-411A-9940-43A9BF0FEDE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7042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a:extLst>
              <a:ext uri="{FF2B5EF4-FFF2-40B4-BE49-F238E27FC236}">
                <a16:creationId xmlns:a16="http://schemas.microsoft.com/office/drawing/2014/main" id="{2D6E8225-E018-4E0B-B913-0F8EAF22F0DA}"/>
              </a:ext>
            </a:extLst>
          </p:cNvPr>
          <p:cNvGraphicFramePr/>
          <p:nvPr>
            <p:extLst>
              <p:ext uri="{D42A27DB-BD31-4B8C-83A1-F6EECF244321}">
                <p14:modId xmlns:p14="http://schemas.microsoft.com/office/powerpoint/2010/main" val="2371713234"/>
              </p:ext>
            </p:extLst>
          </p:nvPr>
        </p:nvGraphicFramePr>
        <p:xfrm>
          <a:off x="1534850" y="719666"/>
          <a:ext cx="950897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3437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6EA76-3F63-4643-A75E-816C4CDE2595}"/>
              </a:ext>
            </a:extLst>
          </p:cNvPr>
          <p:cNvSpPr>
            <a:spLocks noGrp="1"/>
          </p:cNvSpPr>
          <p:nvPr>
            <p:ph type="title"/>
          </p:nvPr>
        </p:nvSpPr>
        <p:spPr>
          <a:xfrm>
            <a:off x="622315" y="143436"/>
            <a:ext cx="9720072" cy="1499616"/>
          </a:xfrm>
        </p:spPr>
        <p:txBody>
          <a:bodyPr/>
          <a:lstStyle/>
          <a:p>
            <a:r>
              <a:rPr lang="es-EC" dirty="0">
                <a:solidFill>
                  <a:schemeClr val="accent1">
                    <a:lumMod val="50000"/>
                  </a:schemeClr>
                </a:solidFill>
              </a:rPr>
              <a:t>Tabla de contenido</a:t>
            </a:r>
            <a:endParaRPr lang="en-US" dirty="0">
              <a:solidFill>
                <a:schemeClr val="accent1">
                  <a:lumMod val="50000"/>
                </a:schemeClr>
              </a:solidFill>
            </a:endParaRPr>
          </a:p>
        </p:txBody>
      </p:sp>
      <p:sp>
        <p:nvSpPr>
          <p:cNvPr id="10" name="Marcador de contenido 9">
            <a:extLst>
              <a:ext uri="{FF2B5EF4-FFF2-40B4-BE49-F238E27FC236}">
                <a16:creationId xmlns:a16="http://schemas.microsoft.com/office/drawing/2014/main" id="{D841A885-F13A-4B31-804E-D3E64830532A}"/>
              </a:ext>
            </a:extLst>
          </p:cNvPr>
          <p:cNvSpPr>
            <a:spLocks noGrp="1"/>
          </p:cNvSpPr>
          <p:nvPr>
            <p:ph idx="1"/>
          </p:nvPr>
        </p:nvSpPr>
        <p:spPr>
          <a:xfrm>
            <a:off x="5658272" y="1183342"/>
            <a:ext cx="5314528" cy="5061388"/>
          </a:xfrm>
        </p:spPr>
        <p:txBody>
          <a:bodyPr>
            <a:normAutofit fontScale="85000" lnSpcReduction="10000"/>
          </a:bodyPr>
          <a:lstStyle/>
          <a:p>
            <a:r>
              <a:rPr lang="es-EC" b="1" dirty="0">
                <a:effectLst>
                  <a:outerShdw blurRad="38100" dist="38100" dir="2700000" algn="tl">
                    <a:srgbClr val="000000">
                      <a:alpha val="43137"/>
                    </a:srgbClr>
                  </a:outerShdw>
                </a:effectLst>
              </a:rPr>
              <a:t>OBJETIVOS DEL TRABAJO DE TITULACIÓN</a:t>
            </a:r>
          </a:p>
          <a:p>
            <a:pPr marL="0" indent="0">
              <a:buNone/>
            </a:pPr>
            <a:endParaRPr lang="es-EC" b="1" dirty="0">
              <a:effectLst>
                <a:outerShdw blurRad="38100" dist="38100" dir="2700000" algn="tl">
                  <a:srgbClr val="000000">
                    <a:alpha val="43137"/>
                  </a:srgbClr>
                </a:outerShdw>
              </a:effectLst>
            </a:endParaRPr>
          </a:p>
          <a:p>
            <a:r>
              <a:rPr lang="es-EC" b="1" dirty="0">
                <a:effectLst>
                  <a:outerShdw blurRad="38100" dist="38100" dir="2700000" algn="tl">
                    <a:srgbClr val="000000">
                      <a:alpha val="43137"/>
                    </a:srgbClr>
                  </a:outerShdw>
                </a:effectLst>
              </a:rPr>
              <a:t>CONCEPTOS CLAVE</a:t>
            </a:r>
            <a:endParaRPr lang="es-EC" dirty="0"/>
          </a:p>
          <a:p>
            <a:pPr lvl="1"/>
            <a:r>
              <a:rPr lang="es-EC" dirty="0"/>
              <a:t>EMPRESA GUAPAN</a:t>
            </a:r>
          </a:p>
          <a:p>
            <a:pPr lvl="1"/>
            <a:r>
              <a:rPr lang="es-EC" dirty="0"/>
              <a:t>NORMA A IMPLEMENTAR</a:t>
            </a:r>
          </a:p>
          <a:p>
            <a:pPr lvl="1"/>
            <a:r>
              <a:rPr lang="es-EC" dirty="0"/>
              <a:t>PROCESOS</a:t>
            </a:r>
          </a:p>
          <a:p>
            <a:pPr marL="128016" lvl="1" indent="0">
              <a:buNone/>
            </a:pPr>
            <a:endParaRPr lang="es-EC" dirty="0"/>
          </a:p>
          <a:p>
            <a:r>
              <a:rPr lang="es-EC" b="1" dirty="0">
                <a:effectLst>
                  <a:outerShdw blurRad="38100" dist="38100" dir="2700000" algn="tl">
                    <a:srgbClr val="000000">
                      <a:alpha val="43137"/>
                    </a:srgbClr>
                  </a:outerShdw>
                </a:effectLst>
              </a:rPr>
              <a:t>DIAGNÓSTICO INICIAL</a:t>
            </a:r>
          </a:p>
          <a:p>
            <a:pPr lvl="1"/>
            <a:r>
              <a:rPr lang="es-EC" dirty="0"/>
              <a:t>ANÁLISIS EXTERNO</a:t>
            </a:r>
          </a:p>
          <a:p>
            <a:pPr lvl="1"/>
            <a:r>
              <a:rPr lang="es-EC" dirty="0"/>
              <a:t>ANÁLISIS INTERNO</a:t>
            </a:r>
          </a:p>
          <a:p>
            <a:pPr lvl="1"/>
            <a:endParaRPr lang="es-EC" dirty="0"/>
          </a:p>
          <a:p>
            <a:r>
              <a:rPr lang="es-EC" b="1" dirty="0">
                <a:effectLst>
                  <a:outerShdw blurRad="38100" dist="38100" dir="2700000" algn="tl">
                    <a:srgbClr val="000000">
                      <a:alpha val="43137"/>
                    </a:srgbClr>
                  </a:outerShdw>
                </a:effectLst>
              </a:rPr>
              <a:t>ISO 17025 -2017</a:t>
            </a:r>
          </a:p>
          <a:p>
            <a:pPr lvl="1"/>
            <a:r>
              <a:rPr lang="es-EC" dirty="0"/>
              <a:t>CAPÍTULOS DE LA NORMA</a:t>
            </a:r>
          </a:p>
          <a:p>
            <a:pPr lvl="1"/>
            <a:r>
              <a:rPr lang="es-EC" dirty="0"/>
              <a:t>NO CONFORMIDADES</a:t>
            </a:r>
          </a:p>
          <a:p>
            <a:pPr lvl="1"/>
            <a:r>
              <a:rPr lang="es-EC" dirty="0"/>
              <a:t>RESULTADOS </a:t>
            </a:r>
          </a:p>
          <a:p>
            <a:pPr lvl="1"/>
            <a:endParaRPr lang="es-EC" dirty="0"/>
          </a:p>
          <a:p>
            <a:r>
              <a:rPr lang="es-EC" b="1" dirty="0">
                <a:effectLst>
                  <a:outerShdw blurRad="38100" dist="38100" dir="2700000" algn="tl">
                    <a:srgbClr val="000000">
                      <a:alpha val="43137"/>
                    </a:srgbClr>
                  </a:outerShdw>
                </a:effectLst>
              </a:rPr>
              <a:t>CONCLUSIONES Y RECOMENDACIONES</a:t>
            </a:r>
            <a:endParaRPr lang="es-EC" dirty="0"/>
          </a:p>
          <a:p>
            <a:pPr lvl="1"/>
            <a:endParaRPr lang="es-EC" dirty="0"/>
          </a:p>
          <a:p>
            <a:pPr lvl="1"/>
            <a:endParaRPr lang="es-EC" dirty="0"/>
          </a:p>
          <a:p>
            <a:pPr lvl="1"/>
            <a:endParaRPr lang="en-US" dirty="0"/>
          </a:p>
        </p:txBody>
      </p:sp>
      <p:pic>
        <p:nvPicPr>
          <p:cNvPr id="11" name="Picture 2" descr="Check-list en la empresa">
            <a:extLst>
              <a:ext uri="{FF2B5EF4-FFF2-40B4-BE49-F238E27FC236}">
                <a16:creationId xmlns:a16="http://schemas.microsoft.com/office/drawing/2014/main" id="{94B3B0DF-A468-4115-8BB4-31AC11093A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128" y="2365271"/>
            <a:ext cx="4282302" cy="2849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875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A36383-3E08-4B66-95F2-E103A57280DD}"/>
              </a:ext>
            </a:extLst>
          </p:cNvPr>
          <p:cNvSpPr>
            <a:spLocks noGrp="1"/>
          </p:cNvSpPr>
          <p:nvPr>
            <p:ph type="ctrTitle"/>
          </p:nvPr>
        </p:nvSpPr>
        <p:spPr>
          <a:xfrm>
            <a:off x="457200" y="4960137"/>
            <a:ext cx="6680447" cy="1463040"/>
          </a:xfrm>
        </p:spPr>
        <p:txBody>
          <a:bodyPr/>
          <a:lstStyle/>
          <a:p>
            <a:r>
              <a:rPr lang="es-EC" dirty="0"/>
              <a:t>Gracias!</a:t>
            </a:r>
            <a:endParaRPr lang="en-US" dirty="0"/>
          </a:p>
        </p:txBody>
      </p:sp>
      <p:sp>
        <p:nvSpPr>
          <p:cNvPr id="3" name="Subtítulo 2">
            <a:extLst>
              <a:ext uri="{FF2B5EF4-FFF2-40B4-BE49-F238E27FC236}">
                <a16:creationId xmlns:a16="http://schemas.microsoft.com/office/drawing/2014/main" id="{9CBA1F40-A623-41CD-BE71-3A60CB4246EF}"/>
              </a:ext>
            </a:extLst>
          </p:cNvPr>
          <p:cNvSpPr>
            <a:spLocks noGrp="1"/>
          </p:cNvSpPr>
          <p:nvPr>
            <p:ph type="subTitle" idx="1"/>
          </p:nvPr>
        </p:nvSpPr>
        <p:spPr/>
        <p:txBody>
          <a:bodyPr>
            <a:normAutofit fontScale="85000" lnSpcReduction="20000"/>
          </a:bodyPr>
          <a:lstStyle/>
          <a:p>
            <a:r>
              <a:rPr lang="es-EC" dirty="0"/>
              <a:t>Lorena Paola Pazmiño Altamirano</a:t>
            </a:r>
          </a:p>
          <a:p>
            <a:endParaRPr lang="es-EC" dirty="0"/>
          </a:p>
          <a:p>
            <a:r>
              <a:rPr lang="es-EC" dirty="0"/>
              <a:t>Mariela Alexandra Veloz Santillán</a:t>
            </a:r>
            <a:endParaRPr lang="en-US" dirty="0"/>
          </a:p>
        </p:txBody>
      </p:sp>
    </p:spTree>
    <p:extLst>
      <p:ext uri="{BB962C8B-B14F-4D97-AF65-F5344CB8AC3E}">
        <p14:creationId xmlns:p14="http://schemas.microsoft.com/office/powerpoint/2010/main" val="3156661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DEA4B6-B971-4B9C-A220-62BB3F46C7AF}"/>
              </a:ext>
            </a:extLst>
          </p:cNvPr>
          <p:cNvSpPr>
            <a:spLocks noGrp="1"/>
          </p:cNvSpPr>
          <p:nvPr>
            <p:ph type="title"/>
          </p:nvPr>
        </p:nvSpPr>
        <p:spPr/>
        <p:txBody>
          <a:bodyPr/>
          <a:lstStyle/>
          <a:p>
            <a:r>
              <a:rPr lang="es-EC" dirty="0"/>
              <a:t>OBJETIVOS TRABAJO DE TITULACIÓN</a:t>
            </a:r>
            <a:endParaRPr lang="en-US" dirty="0"/>
          </a:p>
        </p:txBody>
      </p:sp>
    </p:spTree>
    <p:extLst>
      <p:ext uri="{BB962C8B-B14F-4D97-AF65-F5344CB8AC3E}">
        <p14:creationId xmlns:p14="http://schemas.microsoft.com/office/powerpoint/2010/main" val="195060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contenido 9">
            <a:extLst>
              <a:ext uri="{FF2B5EF4-FFF2-40B4-BE49-F238E27FC236}">
                <a16:creationId xmlns:a16="http://schemas.microsoft.com/office/drawing/2014/main" id="{D841A885-F13A-4B31-804E-D3E64830532A}"/>
              </a:ext>
            </a:extLst>
          </p:cNvPr>
          <p:cNvSpPr>
            <a:spLocks noGrp="1"/>
          </p:cNvSpPr>
          <p:nvPr>
            <p:ph idx="1"/>
          </p:nvPr>
        </p:nvSpPr>
        <p:spPr>
          <a:xfrm>
            <a:off x="1111623" y="815789"/>
            <a:ext cx="9968753" cy="5495364"/>
          </a:xfrm>
        </p:spPr>
        <p:txBody>
          <a:bodyPr>
            <a:normAutofit fontScale="92500" lnSpcReduction="10000"/>
          </a:bodyPr>
          <a:lstStyle/>
          <a:p>
            <a:pPr algn="just"/>
            <a:r>
              <a:rPr lang="es-EC" sz="2800" b="1" dirty="0">
                <a:effectLst>
                  <a:outerShdw blurRad="38100" dist="38100" dir="2700000" algn="tl">
                    <a:srgbClr val="000000">
                      <a:alpha val="43137"/>
                    </a:srgbClr>
                  </a:outerShdw>
                </a:effectLst>
              </a:rPr>
              <a:t>GENERAL</a:t>
            </a:r>
          </a:p>
          <a:p>
            <a:pPr marL="0" indent="0" algn="just">
              <a:buNone/>
            </a:pPr>
            <a:r>
              <a:rPr lang="es-ES" sz="2800" dirty="0"/>
              <a:t>Analizar la situación actual de los procedimientos químicos y físicos del Laboratorio de Control de Calidad de la Planta Industrial Guapán, en la ciudad de Azogues.</a:t>
            </a:r>
          </a:p>
          <a:p>
            <a:pPr marL="0" indent="0" algn="just">
              <a:buNone/>
            </a:pPr>
            <a:endParaRPr lang="es-EC" sz="2800" dirty="0"/>
          </a:p>
          <a:p>
            <a:pPr algn="just"/>
            <a:r>
              <a:rPr lang="es-EC" sz="2800" b="1" dirty="0">
                <a:effectLst>
                  <a:outerShdw blurRad="38100" dist="38100" dir="2700000" algn="tl">
                    <a:srgbClr val="000000">
                      <a:alpha val="43137"/>
                    </a:srgbClr>
                  </a:outerShdw>
                </a:effectLst>
              </a:rPr>
              <a:t>ESPECÍFICOS</a:t>
            </a:r>
            <a:endParaRPr lang="es-EC" sz="2800" dirty="0"/>
          </a:p>
          <a:p>
            <a:pPr lvl="1" algn="just"/>
            <a:r>
              <a:rPr lang="es-ES" sz="2400" dirty="0"/>
              <a:t>Diagnosticar el estado actual de la documentación de los procedimientos físicos y químicos dentro del laboratorio de Control de Calidad.</a:t>
            </a:r>
          </a:p>
          <a:p>
            <a:pPr lvl="1" algn="just"/>
            <a:r>
              <a:rPr lang="es-ES" sz="2400" dirty="0"/>
              <a:t>Analizar y evaluar conformidades y no conformidades. (Informes de auditoría) </a:t>
            </a:r>
          </a:p>
          <a:p>
            <a:pPr lvl="1" algn="just"/>
            <a:r>
              <a:rPr lang="es-ES" sz="2400" dirty="0"/>
              <a:t>Optimizar los procedimientos vigentes dentro del laboratorio de control de calidad, minimizando los que son necesarios dentro del mismo.</a:t>
            </a:r>
          </a:p>
          <a:p>
            <a:pPr lvl="1" algn="just"/>
            <a:r>
              <a:rPr lang="es-ES" sz="2400" dirty="0"/>
              <a:t>Documentar los procedimientos actuales del laboratorio de control de calidad según requerimientos del proceso.</a:t>
            </a:r>
          </a:p>
          <a:p>
            <a:pPr lvl="1"/>
            <a:endParaRPr lang="es-EC" dirty="0"/>
          </a:p>
          <a:p>
            <a:pPr lvl="1"/>
            <a:endParaRPr lang="es-EC" dirty="0"/>
          </a:p>
          <a:p>
            <a:pPr lvl="1"/>
            <a:endParaRPr lang="en-US" dirty="0"/>
          </a:p>
        </p:txBody>
      </p:sp>
    </p:spTree>
    <p:extLst>
      <p:ext uri="{BB962C8B-B14F-4D97-AF65-F5344CB8AC3E}">
        <p14:creationId xmlns:p14="http://schemas.microsoft.com/office/powerpoint/2010/main" val="813035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DEA4B6-B971-4B9C-A220-62BB3F46C7AF}"/>
              </a:ext>
            </a:extLst>
          </p:cNvPr>
          <p:cNvSpPr>
            <a:spLocks noGrp="1"/>
          </p:cNvSpPr>
          <p:nvPr>
            <p:ph type="title"/>
          </p:nvPr>
        </p:nvSpPr>
        <p:spPr/>
        <p:txBody>
          <a:bodyPr/>
          <a:lstStyle/>
          <a:p>
            <a:r>
              <a:rPr lang="es-EC" dirty="0"/>
              <a:t>Conceptos clave</a:t>
            </a:r>
            <a:endParaRPr lang="en-US" dirty="0"/>
          </a:p>
        </p:txBody>
      </p:sp>
    </p:spTree>
    <p:extLst>
      <p:ext uri="{BB962C8B-B14F-4D97-AF65-F5344CB8AC3E}">
        <p14:creationId xmlns:p14="http://schemas.microsoft.com/office/powerpoint/2010/main" val="1188170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B969B365-3C93-4590-8695-A286C3C8BABA}"/>
              </a:ext>
            </a:extLst>
          </p:cNvPr>
          <p:cNvSpPr>
            <a:spLocks noGrp="1"/>
          </p:cNvSpPr>
          <p:nvPr>
            <p:ph type="title"/>
          </p:nvPr>
        </p:nvSpPr>
        <p:spPr>
          <a:xfrm>
            <a:off x="575893" y="69381"/>
            <a:ext cx="9720072" cy="1499616"/>
          </a:xfrm>
        </p:spPr>
        <p:txBody>
          <a:bodyPr/>
          <a:lstStyle/>
          <a:p>
            <a:r>
              <a:rPr lang="es-EC" dirty="0">
                <a:solidFill>
                  <a:schemeClr val="accent1">
                    <a:lumMod val="50000"/>
                  </a:schemeClr>
                </a:solidFill>
              </a:rPr>
              <a:t>Empresa </a:t>
            </a:r>
            <a:r>
              <a:rPr lang="es-EC" dirty="0" err="1">
                <a:solidFill>
                  <a:schemeClr val="accent1">
                    <a:lumMod val="50000"/>
                  </a:schemeClr>
                </a:solidFill>
              </a:rPr>
              <a:t>guapan</a:t>
            </a:r>
            <a:endParaRPr lang="en-US" dirty="0">
              <a:solidFill>
                <a:schemeClr val="accent1">
                  <a:lumMod val="50000"/>
                </a:schemeClr>
              </a:solidFill>
            </a:endParaRPr>
          </a:p>
        </p:txBody>
      </p:sp>
      <p:graphicFrame>
        <p:nvGraphicFramePr>
          <p:cNvPr id="3" name="Diagrama 2">
            <a:extLst>
              <a:ext uri="{FF2B5EF4-FFF2-40B4-BE49-F238E27FC236}">
                <a16:creationId xmlns:a16="http://schemas.microsoft.com/office/drawing/2014/main" id="{09C0FD88-AD81-4043-9AFB-737DA010093C}"/>
              </a:ext>
            </a:extLst>
          </p:cNvPr>
          <p:cNvGraphicFramePr/>
          <p:nvPr>
            <p:extLst>
              <p:ext uri="{D42A27DB-BD31-4B8C-83A1-F6EECF244321}">
                <p14:modId xmlns:p14="http://schemas.microsoft.com/office/powerpoint/2010/main" val="528313305"/>
              </p:ext>
            </p:extLst>
          </p:nvPr>
        </p:nvGraphicFramePr>
        <p:xfrm>
          <a:off x="1354417" y="1385546"/>
          <a:ext cx="9483165" cy="5107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2447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73A25033-A023-45BE-9B8D-80B7F5CD92D2}"/>
              </a:ext>
            </a:extLst>
          </p:cNvPr>
          <p:cNvGraphicFramePr>
            <a:graphicFrameLocks noGrp="1"/>
          </p:cNvGraphicFramePr>
          <p:nvPr>
            <p:extLst>
              <p:ext uri="{D42A27DB-BD31-4B8C-83A1-F6EECF244321}">
                <p14:modId xmlns:p14="http://schemas.microsoft.com/office/powerpoint/2010/main" val="4205656338"/>
              </p:ext>
            </p:extLst>
          </p:nvPr>
        </p:nvGraphicFramePr>
        <p:xfrm>
          <a:off x="2200920" y="1831701"/>
          <a:ext cx="7590817" cy="3351365"/>
        </p:xfrm>
        <a:graphic>
          <a:graphicData uri="http://schemas.openxmlformats.org/drawingml/2006/table">
            <a:tbl>
              <a:tblPr firstRow="1" firstCol="1" bandRow="1">
                <a:tableStyleId>{69012ECD-51FC-41F1-AA8D-1B2483CD663E}</a:tableStyleId>
              </a:tblPr>
              <a:tblGrid>
                <a:gridCol w="2708710">
                  <a:extLst>
                    <a:ext uri="{9D8B030D-6E8A-4147-A177-3AD203B41FA5}">
                      <a16:colId xmlns:a16="http://schemas.microsoft.com/office/drawing/2014/main" val="3520900835"/>
                    </a:ext>
                  </a:extLst>
                </a:gridCol>
                <a:gridCol w="4882107">
                  <a:extLst>
                    <a:ext uri="{9D8B030D-6E8A-4147-A177-3AD203B41FA5}">
                      <a16:colId xmlns:a16="http://schemas.microsoft.com/office/drawing/2014/main" val="3166211474"/>
                    </a:ext>
                  </a:extLst>
                </a:gridCol>
              </a:tblGrid>
              <a:tr h="913473">
                <a:tc>
                  <a:txBody>
                    <a:bodyPr/>
                    <a:lstStyle/>
                    <a:p>
                      <a:pPr marL="0" marR="0" indent="457200">
                        <a:lnSpc>
                          <a:spcPct val="200000"/>
                        </a:lnSpc>
                        <a:spcBef>
                          <a:spcPts val="0"/>
                        </a:spcBef>
                        <a:spcAft>
                          <a:spcPts val="0"/>
                        </a:spcAft>
                      </a:pPr>
                      <a:r>
                        <a:rPr lang="es-ES" sz="1800">
                          <a:effectLst/>
                        </a:rPr>
                        <a:t>NORMA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indent="457200">
                        <a:lnSpc>
                          <a:spcPct val="200000"/>
                        </a:lnSpc>
                        <a:spcBef>
                          <a:spcPts val="0"/>
                        </a:spcBef>
                        <a:spcAft>
                          <a:spcPts val="0"/>
                        </a:spcAft>
                      </a:pPr>
                      <a:r>
                        <a:rPr lang="es-ES" sz="1800">
                          <a:effectLst/>
                        </a:rPr>
                        <a:t>A QUE SECTOR APLICA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9697956"/>
                  </a:ext>
                </a:extLst>
              </a:tr>
              <a:tr h="428663">
                <a:tc>
                  <a:txBody>
                    <a:bodyPr/>
                    <a:lstStyle/>
                    <a:p>
                      <a:pPr marL="0" marR="0" indent="457200">
                        <a:lnSpc>
                          <a:spcPct val="200000"/>
                        </a:lnSpc>
                        <a:spcBef>
                          <a:spcPts val="0"/>
                        </a:spcBef>
                        <a:spcAft>
                          <a:spcPts val="0"/>
                        </a:spcAft>
                      </a:pPr>
                      <a:r>
                        <a:rPr lang="es-ES" sz="1800">
                          <a:effectLst/>
                        </a:rPr>
                        <a:t>ISO 9001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indent="457200">
                        <a:lnSpc>
                          <a:spcPct val="200000"/>
                        </a:lnSpc>
                        <a:spcBef>
                          <a:spcPts val="0"/>
                        </a:spcBef>
                        <a:spcAft>
                          <a:spcPts val="0"/>
                        </a:spcAft>
                      </a:pPr>
                      <a:r>
                        <a:rPr lang="es-ES" sz="1800">
                          <a:effectLst/>
                        </a:rPr>
                        <a:t>Todos los sectores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8371122"/>
                  </a:ext>
                </a:extLst>
              </a:tr>
              <a:tr h="428663">
                <a:tc>
                  <a:txBody>
                    <a:bodyPr/>
                    <a:lstStyle/>
                    <a:p>
                      <a:pPr marL="0" marR="0" indent="457200">
                        <a:lnSpc>
                          <a:spcPct val="200000"/>
                        </a:lnSpc>
                        <a:spcBef>
                          <a:spcPts val="0"/>
                        </a:spcBef>
                        <a:spcAft>
                          <a:spcPts val="0"/>
                        </a:spcAft>
                      </a:pPr>
                      <a:r>
                        <a:rPr lang="es-ES" sz="1800">
                          <a:effectLst/>
                        </a:rPr>
                        <a:t>ISO TS 16949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indent="457200">
                        <a:lnSpc>
                          <a:spcPct val="200000"/>
                        </a:lnSpc>
                        <a:spcBef>
                          <a:spcPts val="0"/>
                        </a:spcBef>
                        <a:spcAft>
                          <a:spcPts val="0"/>
                        </a:spcAft>
                      </a:pPr>
                      <a:r>
                        <a:rPr lang="es-ES" sz="1800">
                          <a:effectLst/>
                        </a:rPr>
                        <a:t>Automoción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5310820"/>
                  </a:ext>
                </a:extLst>
              </a:tr>
              <a:tr h="428663">
                <a:tc>
                  <a:txBody>
                    <a:bodyPr/>
                    <a:lstStyle/>
                    <a:p>
                      <a:pPr marL="0" marR="0" indent="457200">
                        <a:lnSpc>
                          <a:spcPct val="200000"/>
                        </a:lnSpc>
                        <a:spcBef>
                          <a:spcPts val="0"/>
                        </a:spcBef>
                        <a:spcAft>
                          <a:spcPts val="0"/>
                        </a:spcAft>
                      </a:pPr>
                      <a:r>
                        <a:rPr lang="es-ES" sz="1800">
                          <a:effectLst/>
                        </a:rPr>
                        <a:t>ISO / IEC 15504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indent="457200">
                        <a:lnSpc>
                          <a:spcPct val="200000"/>
                        </a:lnSpc>
                        <a:spcBef>
                          <a:spcPts val="0"/>
                        </a:spcBef>
                        <a:spcAft>
                          <a:spcPts val="0"/>
                        </a:spcAft>
                      </a:pPr>
                      <a:r>
                        <a:rPr lang="es-ES" sz="1800">
                          <a:effectLst/>
                        </a:rPr>
                        <a:t>Calidad del Software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0040147"/>
                  </a:ext>
                </a:extLst>
              </a:tr>
              <a:tr h="537165">
                <a:tc>
                  <a:txBody>
                    <a:bodyPr/>
                    <a:lstStyle/>
                    <a:p>
                      <a:pPr marL="0" marR="0" indent="457200">
                        <a:lnSpc>
                          <a:spcPct val="200000"/>
                        </a:lnSpc>
                        <a:spcBef>
                          <a:spcPts val="0"/>
                        </a:spcBef>
                        <a:spcAft>
                          <a:spcPts val="0"/>
                        </a:spcAft>
                      </a:pPr>
                      <a:r>
                        <a:rPr lang="es-ES" sz="1800">
                          <a:effectLst/>
                        </a:rPr>
                        <a:t>ISO / IEC 17025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indent="457200">
                        <a:lnSpc>
                          <a:spcPct val="200000"/>
                        </a:lnSpc>
                        <a:spcBef>
                          <a:spcPts val="0"/>
                        </a:spcBef>
                        <a:spcAft>
                          <a:spcPts val="0"/>
                        </a:spcAft>
                      </a:pPr>
                      <a:r>
                        <a:rPr lang="es-ES" sz="1800">
                          <a:effectLst/>
                        </a:rPr>
                        <a:t>Laboratorios de ensayo y calibración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0591844"/>
                  </a:ext>
                </a:extLst>
              </a:tr>
              <a:tr h="505694">
                <a:tc>
                  <a:txBody>
                    <a:bodyPr/>
                    <a:lstStyle/>
                    <a:p>
                      <a:pPr marL="0" marR="0" indent="457200">
                        <a:lnSpc>
                          <a:spcPct val="200000"/>
                        </a:lnSpc>
                        <a:spcBef>
                          <a:spcPts val="0"/>
                        </a:spcBef>
                        <a:spcAft>
                          <a:spcPts val="0"/>
                        </a:spcAft>
                      </a:pPr>
                      <a:r>
                        <a:rPr lang="es-ES" sz="1800" dirty="0">
                          <a:effectLst/>
                        </a:rPr>
                        <a:t>ISO / IEC 20000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indent="457200">
                        <a:lnSpc>
                          <a:spcPct val="200000"/>
                        </a:lnSpc>
                        <a:spcBef>
                          <a:spcPts val="0"/>
                        </a:spcBef>
                        <a:spcAft>
                          <a:spcPts val="0"/>
                        </a:spcAft>
                      </a:pPr>
                      <a:r>
                        <a:rPr lang="es-ES" sz="1800" dirty="0">
                          <a:effectLst/>
                        </a:rPr>
                        <a:t>Calidad de los Servicios TI</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5224936"/>
                  </a:ext>
                </a:extLst>
              </a:tr>
            </a:tbl>
          </a:graphicData>
        </a:graphic>
      </p:graphicFrame>
      <p:pic>
        <p:nvPicPr>
          <p:cNvPr id="1026" name="Picture 2" descr="Más de 400 imágenes gratis de Ok y Positivo">
            <a:extLst>
              <a:ext uri="{FF2B5EF4-FFF2-40B4-BE49-F238E27FC236}">
                <a16:creationId xmlns:a16="http://schemas.microsoft.com/office/drawing/2014/main" id="{1AA5DDBE-4245-47E7-B063-BD8CDEE7CE9E}"/>
              </a:ext>
            </a:extLst>
          </p:cNvPr>
          <p:cNvPicPr>
            <a:picLocks noChangeAspect="1" noChangeArrowheads="1"/>
          </p:cNvPicPr>
          <p:nvPr/>
        </p:nvPicPr>
        <p:blipFill>
          <a:blip r:embed="rId2">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40705" y="2441768"/>
            <a:ext cx="788895" cy="771518"/>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a:extLst>
              <a:ext uri="{FF2B5EF4-FFF2-40B4-BE49-F238E27FC236}">
                <a16:creationId xmlns:a16="http://schemas.microsoft.com/office/drawing/2014/main" id="{3B0D9B71-76F4-466E-9D6D-3944D1AAAF4B}"/>
              </a:ext>
            </a:extLst>
          </p:cNvPr>
          <p:cNvSpPr>
            <a:spLocks noGrp="1"/>
          </p:cNvSpPr>
          <p:nvPr>
            <p:ph type="title"/>
          </p:nvPr>
        </p:nvSpPr>
        <p:spPr>
          <a:xfrm>
            <a:off x="710364" y="78347"/>
            <a:ext cx="9720072" cy="1499616"/>
          </a:xfrm>
        </p:spPr>
        <p:txBody>
          <a:bodyPr/>
          <a:lstStyle/>
          <a:p>
            <a:r>
              <a:rPr lang="es-EC" dirty="0">
                <a:solidFill>
                  <a:schemeClr val="accent1">
                    <a:lumMod val="50000"/>
                  </a:schemeClr>
                </a:solidFill>
              </a:rPr>
              <a:t>Norma a implementar</a:t>
            </a:r>
            <a:endParaRPr lang="en-US" dirty="0">
              <a:solidFill>
                <a:schemeClr val="accent1">
                  <a:lumMod val="50000"/>
                </a:schemeClr>
              </a:solidFill>
            </a:endParaRPr>
          </a:p>
        </p:txBody>
      </p:sp>
      <p:sp>
        <p:nvSpPr>
          <p:cNvPr id="5" name="Flecha: a la derecha 4">
            <a:extLst>
              <a:ext uri="{FF2B5EF4-FFF2-40B4-BE49-F238E27FC236}">
                <a16:creationId xmlns:a16="http://schemas.microsoft.com/office/drawing/2014/main" id="{750B9C9B-4453-4B0B-9FAE-F88960860461}"/>
              </a:ext>
            </a:extLst>
          </p:cNvPr>
          <p:cNvSpPr/>
          <p:nvPr/>
        </p:nvSpPr>
        <p:spPr>
          <a:xfrm>
            <a:off x="1833367" y="4276164"/>
            <a:ext cx="735106" cy="349624"/>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64937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B969B365-3C93-4590-8695-A286C3C8BABA}"/>
              </a:ext>
            </a:extLst>
          </p:cNvPr>
          <p:cNvSpPr>
            <a:spLocks noGrp="1"/>
          </p:cNvSpPr>
          <p:nvPr>
            <p:ph type="title"/>
          </p:nvPr>
        </p:nvSpPr>
        <p:spPr>
          <a:xfrm>
            <a:off x="710364" y="78347"/>
            <a:ext cx="9720072" cy="1499616"/>
          </a:xfrm>
        </p:spPr>
        <p:txBody>
          <a:bodyPr/>
          <a:lstStyle/>
          <a:p>
            <a:r>
              <a:rPr lang="es-EC" dirty="0">
                <a:solidFill>
                  <a:schemeClr val="accent1">
                    <a:lumMod val="50000"/>
                  </a:schemeClr>
                </a:solidFill>
              </a:rPr>
              <a:t>procesos</a:t>
            </a:r>
            <a:endParaRPr lang="en-US" dirty="0">
              <a:solidFill>
                <a:schemeClr val="accent1">
                  <a:lumMod val="50000"/>
                </a:schemeClr>
              </a:solidFill>
            </a:endParaRPr>
          </a:p>
        </p:txBody>
      </p:sp>
      <p:pic>
        <p:nvPicPr>
          <p:cNvPr id="3" name="Imagen 2">
            <a:extLst>
              <a:ext uri="{FF2B5EF4-FFF2-40B4-BE49-F238E27FC236}">
                <a16:creationId xmlns:a16="http://schemas.microsoft.com/office/drawing/2014/main" id="{D58323C9-BE31-4FE6-91D0-8170E33C1F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6287" y="1667435"/>
            <a:ext cx="7480395" cy="4640020"/>
          </a:xfrm>
          <a:prstGeom prst="rect">
            <a:avLst/>
          </a:prstGeom>
          <a:noFill/>
          <a:ln w="38100">
            <a:solidFill>
              <a:schemeClr val="tx1"/>
            </a:solidFill>
          </a:ln>
        </p:spPr>
      </p:pic>
    </p:spTree>
    <p:extLst>
      <p:ext uri="{BB962C8B-B14F-4D97-AF65-F5344CB8AC3E}">
        <p14:creationId xmlns:p14="http://schemas.microsoft.com/office/powerpoint/2010/main" val="3955797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DEA4B6-B971-4B9C-A220-62BB3F46C7AF}"/>
              </a:ext>
            </a:extLst>
          </p:cNvPr>
          <p:cNvSpPr>
            <a:spLocks noGrp="1"/>
          </p:cNvSpPr>
          <p:nvPr>
            <p:ph type="title"/>
          </p:nvPr>
        </p:nvSpPr>
        <p:spPr/>
        <p:txBody>
          <a:bodyPr/>
          <a:lstStyle/>
          <a:p>
            <a:pPr algn="r"/>
            <a:r>
              <a:rPr lang="es-EC" dirty="0"/>
              <a:t>Diagnóstico inicial</a:t>
            </a:r>
            <a:br>
              <a:rPr lang="es-EC" dirty="0"/>
            </a:br>
            <a:r>
              <a:rPr lang="es-EC" sz="4800" dirty="0"/>
              <a:t>análisis </a:t>
            </a:r>
            <a:r>
              <a:rPr lang="es-EC" sz="4800" dirty="0" err="1"/>
              <a:t>foda</a:t>
            </a:r>
            <a:endParaRPr lang="en-US" dirty="0"/>
          </a:p>
        </p:txBody>
      </p:sp>
    </p:spTree>
    <p:extLst>
      <p:ext uri="{BB962C8B-B14F-4D97-AF65-F5344CB8AC3E}">
        <p14:creationId xmlns:p14="http://schemas.microsoft.com/office/powerpoint/2010/main" val="29889097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tras en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TM03090434[[fn=Letras en madera]]</Template>
  <TotalTime>2741</TotalTime>
  <Words>1328</Words>
  <Application>Microsoft Office PowerPoint</Application>
  <PresentationFormat>Panorámica</PresentationFormat>
  <Paragraphs>110</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Calibri</vt:lpstr>
      <vt:lpstr>Rockwell</vt:lpstr>
      <vt:lpstr>Rockwell Condensed</vt:lpstr>
      <vt:lpstr>Symbol</vt:lpstr>
      <vt:lpstr>Times New Roman</vt:lpstr>
      <vt:lpstr>Wingdings</vt:lpstr>
      <vt:lpstr>Letras en madera</vt:lpstr>
      <vt:lpstr> DIAGNÓSTICO DE LA GESTIÓN DE “LABORATORIO DE CONTROL DE CALIDAD DE LA PLANTA INDUSTRIAL GUAPÁN DE LA UCEM, EN LA CIUDAD DE AZOGUES”.</vt:lpstr>
      <vt:lpstr>Tabla de contenido</vt:lpstr>
      <vt:lpstr>OBJETIVOS TRABAJO DE TITULACIÓN</vt:lpstr>
      <vt:lpstr>Presentación de PowerPoint</vt:lpstr>
      <vt:lpstr>Conceptos clave</vt:lpstr>
      <vt:lpstr>Empresa guapan</vt:lpstr>
      <vt:lpstr>Norma a implementar</vt:lpstr>
      <vt:lpstr>procesos</vt:lpstr>
      <vt:lpstr>Diagnóstico inicial análisis foda</vt:lpstr>
      <vt:lpstr>Análisis Externo</vt:lpstr>
      <vt:lpstr>Análisis interno</vt:lpstr>
      <vt:lpstr>ISO 17025-2017</vt:lpstr>
      <vt:lpstr>CAPÍTULOS DE LA NORMA</vt:lpstr>
      <vt:lpstr>Análisis de no conformidades - CRITERIOS</vt:lpstr>
      <vt:lpstr>RESULTADOS DE NO CONFORMIDADES</vt:lpstr>
      <vt:lpstr>CONCLUSIONES</vt:lpstr>
      <vt:lpstr>Presentación de PowerPoint</vt:lpstr>
      <vt:lpstr>recomendacioNES</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GESTIÓN POR PROCESOS Laboratorio Clínico ser</dc:title>
  <dc:creator>Geo Mobility</dc:creator>
  <cp:lastModifiedBy>Geo Mobility</cp:lastModifiedBy>
  <cp:revision>81</cp:revision>
  <cp:lastPrinted>2020-12-02T16:40:07Z</cp:lastPrinted>
  <dcterms:created xsi:type="dcterms:W3CDTF">2020-09-15T16:25:48Z</dcterms:created>
  <dcterms:modified xsi:type="dcterms:W3CDTF">2022-04-12T14:42:59Z</dcterms:modified>
</cp:coreProperties>
</file>