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5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5C166B-EA66-4F85-A123-C0C7C59D7C3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B344DBB-71F6-42E1-8360-1CFA3D3F4AD2}">
      <dgm:prSet phldrT="[Texto]" phldr="1"/>
      <dgm:spPr/>
      <dgm:t>
        <a:bodyPr/>
        <a:lstStyle/>
        <a:p>
          <a:endParaRPr lang="es-EC"/>
        </a:p>
      </dgm:t>
    </dgm:pt>
    <dgm:pt modelId="{E471AE8E-7E2E-48D8-B8B2-1E7B10D491E4}" type="parTrans" cxnId="{7E899885-B6E7-452D-B17F-D06A6AE51377}">
      <dgm:prSet/>
      <dgm:spPr/>
      <dgm:t>
        <a:bodyPr/>
        <a:lstStyle/>
        <a:p>
          <a:endParaRPr lang="es-EC"/>
        </a:p>
      </dgm:t>
    </dgm:pt>
    <dgm:pt modelId="{DCA7A990-9139-444D-9BC8-BDAB1C97CC8B}" type="sibTrans" cxnId="{7E899885-B6E7-452D-B17F-D06A6AE51377}">
      <dgm:prSet/>
      <dgm:spPr/>
      <dgm:t>
        <a:bodyPr/>
        <a:lstStyle/>
        <a:p>
          <a:endParaRPr lang="es-EC"/>
        </a:p>
      </dgm:t>
    </dgm:pt>
    <dgm:pt modelId="{973D7D8C-CBEB-462B-80E4-82205DB56B19}">
      <dgm:prSet phldrT="[Texto]"/>
      <dgm:spPr>
        <a:solidFill>
          <a:srgbClr val="8C507F"/>
        </a:solidFill>
      </dgm:spPr>
      <dgm:t>
        <a:bodyPr/>
        <a:lstStyle/>
        <a:p>
          <a:r>
            <a:rPr lang="es-EC" dirty="0" smtClean="0"/>
            <a:t>Desvaloración del turismo místico</a:t>
          </a:r>
          <a:endParaRPr lang="es-EC" dirty="0"/>
        </a:p>
      </dgm:t>
    </dgm:pt>
    <dgm:pt modelId="{C01AA507-3A54-4D28-8004-A8B26AEF0FB9}" type="parTrans" cxnId="{75148693-7B18-40DC-B09A-73DA5A39CF25}">
      <dgm:prSet/>
      <dgm:spPr>
        <a:solidFill>
          <a:srgbClr val="8C507F"/>
        </a:solidFill>
      </dgm:spPr>
      <dgm:t>
        <a:bodyPr/>
        <a:lstStyle/>
        <a:p>
          <a:endParaRPr lang="es-EC"/>
        </a:p>
      </dgm:t>
    </dgm:pt>
    <dgm:pt modelId="{9FB00FD4-0DC9-41B8-97A1-DAC96ADAD64D}" type="sibTrans" cxnId="{75148693-7B18-40DC-B09A-73DA5A39CF25}">
      <dgm:prSet/>
      <dgm:spPr/>
      <dgm:t>
        <a:bodyPr/>
        <a:lstStyle/>
        <a:p>
          <a:endParaRPr lang="es-EC"/>
        </a:p>
      </dgm:t>
    </dgm:pt>
    <dgm:pt modelId="{6EC2663C-1041-4C10-B14A-B853A591347A}">
      <dgm:prSet phldrT="[Texto]"/>
      <dgm:spPr/>
      <dgm:t>
        <a:bodyPr/>
        <a:lstStyle/>
        <a:p>
          <a:r>
            <a:rPr lang="es-EC" dirty="0" smtClean="0"/>
            <a:t>Presencia de neochamanes por mala práctica del turismo místico</a:t>
          </a:r>
          <a:endParaRPr lang="es-EC" dirty="0"/>
        </a:p>
      </dgm:t>
    </dgm:pt>
    <dgm:pt modelId="{88714B17-44A4-4954-AF0F-ADC03BECBAD9}" type="parTrans" cxnId="{3677B545-AFCF-45D3-8714-75948438DA48}">
      <dgm:prSet/>
      <dgm:spPr/>
      <dgm:t>
        <a:bodyPr/>
        <a:lstStyle/>
        <a:p>
          <a:endParaRPr lang="es-EC"/>
        </a:p>
      </dgm:t>
    </dgm:pt>
    <dgm:pt modelId="{D1FE7FC8-1EF7-496F-9295-F7A8B3E1ECC3}" type="sibTrans" cxnId="{3677B545-AFCF-45D3-8714-75948438DA48}">
      <dgm:prSet/>
      <dgm:spPr/>
      <dgm:t>
        <a:bodyPr/>
        <a:lstStyle/>
        <a:p>
          <a:endParaRPr lang="es-EC"/>
        </a:p>
      </dgm:t>
    </dgm:pt>
    <dgm:pt modelId="{1F13EE6A-A1D5-496B-9E54-B974DBBDAE1B}">
      <dgm:prSet phldrT="[Texto]"/>
      <dgm:spPr/>
      <dgm:t>
        <a:bodyPr/>
        <a:lstStyle/>
        <a:p>
          <a:r>
            <a:rPr lang="es-EC" dirty="0" smtClean="0"/>
            <a:t>Libertad de conocimiento y uso de técnicas ancestrales</a:t>
          </a:r>
          <a:endParaRPr lang="es-EC" dirty="0"/>
        </a:p>
      </dgm:t>
    </dgm:pt>
    <dgm:pt modelId="{024B663F-A800-4FB3-A61F-7697FB0158F6}" type="parTrans" cxnId="{4E39A38D-CE85-4D5F-B005-E465F8EDCC1A}">
      <dgm:prSet/>
      <dgm:spPr/>
      <dgm:t>
        <a:bodyPr/>
        <a:lstStyle/>
        <a:p>
          <a:endParaRPr lang="es-EC"/>
        </a:p>
      </dgm:t>
    </dgm:pt>
    <dgm:pt modelId="{E204B99C-C307-4ED7-8260-8FF2843A1753}" type="sibTrans" cxnId="{4E39A38D-CE85-4D5F-B005-E465F8EDCC1A}">
      <dgm:prSet/>
      <dgm:spPr/>
      <dgm:t>
        <a:bodyPr/>
        <a:lstStyle/>
        <a:p>
          <a:endParaRPr lang="es-EC"/>
        </a:p>
      </dgm:t>
    </dgm:pt>
    <dgm:pt modelId="{02A0CE68-959B-4FF6-9E3E-FF1C4C96F85D}" type="pres">
      <dgm:prSet presAssocID="{005C166B-EA66-4F85-A123-C0C7C59D7C3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11A12DE-29A1-4503-B2EA-9EDAA21C0AA4}" type="pres">
      <dgm:prSet presAssocID="{DB344DBB-71F6-42E1-8360-1CFA3D3F4AD2}" presName="centerShape" presStyleLbl="node0" presStyleIdx="0" presStyleCnt="1"/>
      <dgm:spPr/>
      <dgm:t>
        <a:bodyPr/>
        <a:lstStyle/>
        <a:p>
          <a:endParaRPr lang="es-EC"/>
        </a:p>
      </dgm:t>
    </dgm:pt>
    <dgm:pt modelId="{E9284427-73AA-4D8B-8FDE-4BB4CDEC302F}" type="pres">
      <dgm:prSet presAssocID="{C01AA507-3A54-4D28-8004-A8B26AEF0FB9}" presName="parTrans" presStyleLbl="bgSibTrans2D1" presStyleIdx="0" presStyleCnt="3"/>
      <dgm:spPr/>
      <dgm:t>
        <a:bodyPr/>
        <a:lstStyle/>
        <a:p>
          <a:endParaRPr lang="es-EC"/>
        </a:p>
      </dgm:t>
    </dgm:pt>
    <dgm:pt modelId="{9CA8B16D-CCDF-4982-BD34-A0C8C6FBA0DF}" type="pres">
      <dgm:prSet presAssocID="{973D7D8C-CBEB-462B-80E4-82205DB56B19}" presName="node" presStyleLbl="node1" presStyleIdx="0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C"/>
        </a:p>
      </dgm:t>
    </dgm:pt>
    <dgm:pt modelId="{442346F5-E466-43C1-B391-621C21534030}" type="pres">
      <dgm:prSet presAssocID="{88714B17-44A4-4954-AF0F-ADC03BECBAD9}" presName="parTrans" presStyleLbl="bgSibTrans2D1" presStyleIdx="1" presStyleCnt="3"/>
      <dgm:spPr/>
      <dgm:t>
        <a:bodyPr/>
        <a:lstStyle/>
        <a:p>
          <a:endParaRPr lang="es-EC"/>
        </a:p>
      </dgm:t>
    </dgm:pt>
    <dgm:pt modelId="{FFF01273-F7AC-4607-8D15-7D26135CEF22}" type="pres">
      <dgm:prSet presAssocID="{6EC2663C-1041-4C10-B14A-B853A591347A}" presName="node" presStyleLbl="node1" presStyleIdx="1" presStyleCnt="3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s-EC"/>
        </a:p>
      </dgm:t>
    </dgm:pt>
    <dgm:pt modelId="{22A5EC1B-95EC-4B99-9CE5-354001639F45}" type="pres">
      <dgm:prSet presAssocID="{024B663F-A800-4FB3-A61F-7697FB0158F6}" presName="parTrans" presStyleLbl="bgSibTrans2D1" presStyleIdx="2" presStyleCnt="3"/>
      <dgm:spPr/>
      <dgm:t>
        <a:bodyPr/>
        <a:lstStyle/>
        <a:p>
          <a:endParaRPr lang="es-EC"/>
        </a:p>
      </dgm:t>
    </dgm:pt>
    <dgm:pt modelId="{5E961EBE-3A92-4F5F-90D4-CA7BC7410925}" type="pres">
      <dgm:prSet presAssocID="{1F13EE6A-A1D5-496B-9E54-B974DBBDAE1B}" presName="node" presStyleLbl="node1" presStyleIdx="2" presStyleCnt="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C"/>
        </a:p>
      </dgm:t>
    </dgm:pt>
  </dgm:ptLst>
  <dgm:cxnLst>
    <dgm:cxn modelId="{0F960D94-5C38-42C8-B756-32482D606C29}" type="presOf" srcId="{6EC2663C-1041-4C10-B14A-B853A591347A}" destId="{FFF01273-F7AC-4607-8D15-7D26135CEF22}" srcOrd="0" destOrd="0" presId="urn:microsoft.com/office/officeart/2005/8/layout/radial4"/>
    <dgm:cxn modelId="{23E92343-03C7-428D-BC82-4FD0F5C52133}" type="presOf" srcId="{005C166B-EA66-4F85-A123-C0C7C59D7C32}" destId="{02A0CE68-959B-4FF6-9E3E-FF1C4C96F85D}" srcOrd="0" destOrd="0" presId="urn:microsoft.com/office/officeart/2005/8/layout/radial4"/>
    <dgm:cxn modelId="{3677B545-AFCF-45D3-8714-75948438DA48}" srcId="{DB344DBB-71F6-42E1-8360-1CFA3D3F4AD2}" destId="{6EC2663C-1041-4C10-B14A-B853A591347A}" srcOrd="1" destOrd="0" parTransId="{88714B17-44A4-4954-AF0F-ADC03BECBAD9}" sibTransId="{D1FE7FC8-1EF7-496F-9295-F7A8B3E1ECC3}"/>
    <dgm:cxn modelId="{CA8AFE21-E600-464E-8C5B-B37F9BD55F65}" type="presOf" srcId="{1F13EE6A-A1D5-496B-9E54-B974DBBDAE1B}" destId="{5E961EBE-3A92-4F5F-90D4-CA7BC7410925}" srcOrd="0" destOrd="0" presId="urn:microsoft.com/office/officeart/2005/8/layout/radial4"/>
    <dgm:cxn modelId="{75148693-7B18-40DC-B09A-73DA5A39CF25}" srcId="{DB344DBB-71F6-42E1-8360-1CFA3D3F4AD2}" destId="{973D7D8C-CBEB-462B-80E4-82205DB56B19}" srcOrd="0" destOrd="0" parTransId="{C01AA507-3A54-4D28-8004-A8B26AEF0FB9}" sibTransId="{9FB00FD4-0DC9-41B8-97A1-DAC96ADAD64D}"/>
    <dgm:cxn modelId="{7E899885-B6E7-452D-B17F-D06A6AE51377}" srcId="{005C166B-EA66-4F85-A123-C0C7C59D7C32}" destId="{DB344DBB-71F6-42E1-8360-1CFA3D3F4AD2}" srcOrd="0" destOrd="0" parTransId="{E471AE8E-7E2E-48D8-B8B2-1E7B10D491E4}" sibTransId="{DCA7A990-9139-444D-9BC8-BDAB1C97CC8B}"/>
    <dgm:cxn modelId="{DFDA9213-A8A9-4635-A88F-B62F44CE6474}" type="presOf" srcId="{88714B17-44A4-4954-AF0F-ADC03BECBAD9}" destId="{442346F5-E466-43C1-B391-621C21534030}" srcOrd="0" destOrd="0" presId="urn:microsoft.com/office/officeart/2005/8/layout/radial4"/>
    <dgm:cxn modelId="{4E39A38D-CE85-4D5F-B005-E465F8EDCC1A}" srcId="{DB344DBB-71F6-42E1-8360-1CFA3D3F4AD2}" destId="{1F13EE6A-A1D5-496B-9E54-B974DBBDAE1B}" srcOrd="2" destOrd="0" parTransId="{024B663F-A800-4FB3-A61F-7697FB0158F6}" sibTransId="{E204B99C-C307-4ED7-8260-8FF2843A1753}"/>
    <dgm:cxn modelId="{8B182E61-D6F1-4C2D-8A17-660F7CC7AF67}" type="presOf" srcId="{024B663F-A800-4FB3-A61F-7697FB0158F6}" destId="{22A5EC1B-95EC-4B99-9CE5-354001639F45}" srcOrd="0" destOrd="0" presId="urn:microsoft.com/office/officeart/2005/8/layout/radial4"/>
    <dgm:cxn modelId="{F669DACB-BE4B-4D65-A098-3D3ECFE1D54C}" type="presOf" srcId="{973D7D8C-CBEB-462B-80E4-82205DB56B19}" destId="{9CA8B16D-CCDF-4982-BD34-A0C8C6FBA0DF}" srcOrd="0" destOrd="0" presId="urn:microsoft.com/office/officeart/2005/8/layout/radial4"/>
    <dgm:cxn modelId="{37B1034B-F185-4057-918F-05ABD89CE57B}" type="presOf" srcId="{C01AA507-3A54-4D28-8004-A8B26AEF0FB9}" destId="{E9284427-73AA-4D8B-8FDE-4BB4CDEC302F}" srcOrd="0" destOrd="0" presId="urn:microsoft.com/office/officeart/2005/8/layout/radial4"/>
    <dgm:cxn modelId="{B3E614F6-7920-45F0-8912-ADFDA355BD80}" type="presOf" srcId="{DB344DBB-71F6-42E1-8360-1CFA3D3F4AD2}" destId="{111A12DE-29A1-4503-B2EA-9EDAA21C0AA4}" srcOrd="0" destOrd="0" presId="urn:microsoft.com/office/officeart/2005/8/layout/radial4"/>
    <dgm:cxn modelId="{354D676F-730F-4277-B76F-FE34DA4FC7F0}" type="presParOf" srcId="{02A0CE68-959B-4FF6-9E3E-FF1C4C96F85D}" destId="{111A12DE-29A1-4503-B2EA-9EDAA21C0AA4}" srcOrd="0" destOrd="0" presId="urn:microsoft.com/office/officeart/2005/8/layout/radial4"/>
    <dgm:cxn modelId="{768AE6F9-77C6-4388-9460-72B33D04136C}" type="presParOf" srcId="{02A0CE68-959B-4FF6-9E3E-FF1C4C96F85D}" destId="{E9284427-73AA-4D8B-8FDE-4BB4CDEC302F}" srcOrd="1" destOrd="0" presId="urn:microsoft.com/office/officeart/2005/8/layout/radial4"/>
    <dgm:cxn modelId="{3B6CB7E3-C631-4966-B616-654FFEF47E9C}" type="presParOf" srcId="{02A0CE68-959B-4FF6-9E3E-FF1C4C96F85D}" destId="{9CA8B16D-CCDF-4982-BD34-A0C8C6FBA0DF}" srcOrd="2" destOrd="0" presId="urn:microsoft.com/office/officeart/2005/8/layout/radial4"/>
    <dgm:cxn modelId="{372C49F7-C012-4971-8F42-59654F602C36}" type="presParOf" srcId="{02A0CE68-959B-4FF6-9E3E-FF1C4C96F85D}" destId="{442346F5-E466-43C1-B391-621C21534030}" srcOrd="3" destOrd="0" presId="urn:microsoft.com/office/officeart/2005/8/layout/radial4"/>
    <dgm:cxn modelId="{2AD1470B-7B85-44C0-8C29-19A6E5FE3F8B}" type="presParOf" srcId="{02A0CE68-959B-4FF6-9E3E-FF1C4C96F85D}" destId="{FFF01273-F7AC-4607-8D15-7D26135CEF22}" srcOrd="4" destOrd="0" presId="urn:microsoft.com/office/officeart/2005/8/layout/radial4"/>
    <dgm:cxn modelId="{BF375AAA-0F5A-4292-87B6-588CCBCBF3FE}" type="presParOf" srcId="{02A0CE68-959B-4FF6-9E3E-FF1C4C96F85D}" destId="{22A5EC1B-95EC-4B99-9CE5-354001639F45}" srcOrd="5" destOrd="0" presId="urn:microsoft.com/office/officeart/2005/8/layout/radial4"/>
    <dgm:cxn modelId="{594A924C-2C05-42CB-85EC-A26CEC611585}" type="presParOf" srcId="{02A0CE68-959B-4FF6-9E3E-FF1C4C96F85D}" destId="{5E961EBE-3A92-4F5F-90D4-CA7BC741092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62C228E-446D-4D77-9D96-DF4DD98C6F9A}" type="doc">
      <dgm:prSet loTypeId="urn:microsoft.com/office/officeart/2009/3/layout/StepUpProcess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s-EC"/>
        </a:p>
      </dgm:t>
    </dgm:pt>
    <dgm:pt modelId="{3EDB78A4-7AFD-430E-B988-E93BEC363D72}">
      <dgm:prSet phldrT="[Texto]"/>
      <dgm:spPr/>
      <dgm:t>
        <a:bodyPr/>
        <a:lstStyle/>
        <a:p>
          <a:r>
            <a:rPr lang="es-EC" dirty="0" smtClean="0"/>
            <a:t>Variedad de plantas medicinales</a:t>
          </a:r>
          <a:endParaRPr lang="es-EC" dirty="0"/>
        </a:p>
      </dgm:t>
    </dgm:pt>
    <dgm:pt modelId="{748C02AD-DCBC-45B2-A6E4-4EB43B4D83AD}" type="parTrans" cxnId="{4B920AF5-579D-4A30-BCA0-A5C09B2694A3}">
      <dgm:prSet/>
      <dgm:spPr/>
      <dgm:t>
        <a:bodyPr/>
        <a:lstStyle/>
        <a:p>
          <a:endParaRPr lang="es-EC"/>
        </a:p>
      </dgm:t>
    </dgm:pt>
    <dgm:pt modelId="{31C0DCB8-1DF1-459A-9C78-34CEFFEBB2B3}" type="sibTrans" cxnId="{4B920AF5-579D-4A30-BCA0-A5C09B2694A3}">
      <dgm:prSet/>
      <dgm:spPr/>
      <dgm:t>
        <a:bodyPr/>
        <a:lstStyle/>
        <a:p>
          <a:endParaRPr lang="es-EC"/>
        </a:p>
      </dgm:t>
    </dgm:pt>
    <dgm:pt modelId="{D946C37E-3794-4D10-B6B5-50F020E14F5D}">
      <dgm:prSet phldrT="[Texto]"/>
      <dgm:spPr/>
      <dgm:t>
        <a:bodyPr/>
        <a:lstStyle/>
        <a:p>
          <a:r>
            <a:rPr lang="es-EC" dirty="0" smtClean="0"/>
            <a:t>Rituales de Guayusa al amanecer</a:t>
          </a:r>
          <a:endParaRPr lang="es-EC" dirty="0"/>
        </a:p>
      </dgm:t>
    </dgm:pt>
    <dgm:pt modelId="{20BA0B98-808B-411A-A509-5973AA7AD2FE}" type="parTrans" cxnId="{D0D47FDC-1D1C-4AF4-83B5-D6620C334B40}">
      <dgm:prSet/>
      <dgm:spPr/>
      <dgm:t>
        <a:bodyPr/>
        <a:lstStyle/>
        <a:p>
          <a:endParaRPr lang="es-EC"/>
        </a:p>
      </dgm:t>
    </dgm:pt>
    <dgm:pt modelId="{66ED3927-9651-4385-A17C-5D4034E934F2}" type="sibTrans" cxnId="{D0D47FDC-1D1C-4AF4-83B5-D6620C334B40}">
      <dgm:prSet/>
      <dgm:spPr/>
      <dgm:t>
        <a:bodyPr/>
        <a:lstStyle/>
        <a:p>
          <a:endParaRPr lang="es-EC"/>
        </a:p>
      </dgm:t>
    </dgm:pt>
    <dgm:pt modelId="{A668D7C2-B053-42D4-BF63-46F72659CD6D}">
      <dgm:prSet phldrT="[Texto]"/>
      <dgm:spPr/>
      <dgm:t>
        <a:bodyPr/>
        <a:lstStyle/>
        <a:p>
          <a:r>
            <a:rPr lang="es-EC" dirty="0" smtClean="0"/>
            <a:t>Limpias y rituales </a:t>
          </a:r>
          <a:r>
            <a:rPr lang="es-EC" dirty="0" err="1" smtClean="0"/>
            <a:t>chamánicos</a:t>
          </a:r>
          <a:endParaRPr lang="es-EC" dirty="0"/>
        </a:p>
      </dgm:t>
    </dgm:pt>
    <dgm:pt modelId="{C44BF62B-AFA8-4C17-99A6-8DF0F6B6184F}" type="parTrans" cxnId="{C098EB15-5945-433B-BCC1-1E41EB638197}">
      <dgm:prSet/>
      <dgm:spPr/>
      <dgm:t>
        <a:bodyPr/>
        <a:lstStyle/>
        <a:p>
          <a:endParaRPr lang="es-EC"/>
        </a:p>
      </dgm:t>
    </dgm:pt>
    <dgm:pt modelId="{70A3CC38-1061-4DC8-9042-226C4081123F}" type="sibTrans" cxnId="{C098EB15-5945-433B-BCC1-1E41EB638197}">
      <dgm:prSet/>
      <dgm:spPr/>
      <dgm:t>
        <a:bodyPr/>
        <a:lstStyle/>
        <a:p>
          <a:endParaRPr lang="es-EC"/>
        </a:p>
      </dgm:t>
    </dgm:pt>
    <dgm:pt modelId="{1B9CDB2A-0124-4610-BD80-FF1C59F5F7B1}" type="pres">
      <dgm:prSet presAssocID="{662C228E-446D-4D77-9D96-DF4DD98C6F9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16D6C3A5-CFE0-4AF4-A2B4-E4DF9F74F043}" type="pres">
      <dgm:prSet presAssocID="{3EDB78A4-7AFD-430E-B988-E93BEC363D72}" presName="composite" presStyleCnt="0"/>
      <dgm:spPr/>
    </dgm:pt>
    <dgm:pt modelId="{8F6B8D01-2653-4325-B509-17FD9CE33031}" type="pres">
      <dgm:prSet presAssocID="{3EDB78A4-7AFD-430E-B988-E93BEC363D72}" presName="LShape" presStyleLbl="alignNode1" presStyleIdx="0" presStyleCnt="5"/>
      <dgm:spPr/>
    </dgm:pt>
    <dgm:pt modelId="{95DF807E-E339-44E7-92DB-A5F5B222FF71}" type="pres">
      <dgm:prSet presAssocID="{3EDB78A4-7AFD-430E-B988-E93BEC363D7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1F2714-32E5-4668-AEDD-E22CA25F8687}" type="pres">
      <dgm:prSet presAssocID="{3EDB78A4-7AFD-430E-B988-E93BEC363D72}" presName="Triangle" presStyleLbl="alignNode1" presStyleIdx="1" presStyleCnt="5"/>
      <dgm:spPr/>
    </dgm:pt>
    <dgm:pt modelId="{02AEDBFD-C894-4FAA-AB55-35BE4078A1F4}" type="pres">
      <dgm:prSet presAssocID="{31C0DCB8-1DF1-459A-9C78-34CEFFEBB2B3}" presName="sibTrans" presStyleCnt="0"/>
      <dgm:spPr/>
    </dgm:pt>
    <dgm:pt modelId="{C437718D-F6C0-420F-A0BC-041EE68854D6}" type="pres">
      <dgm:prSet presAssocID="{31C0DCB8-1DF1-459A-9C78-34CEFFEBB2B3}" presName="space" presStyleCnt="0"/>
      <dgm:spPr/>
    </dgm:pt>
    <dgm:pt modelId="{C6359414-9735-488D-A49A-4AEC2739500F}" type="pres">
      <dgm:prSet presAssocID="{D946C37E-3794-4D10-B6B5-50F020E14F5D}" presName="composite" presStyleCnt="0"/>
      <dgm:spPr/>
    </dgm:pt>
    <dgm:pt modelId="{648ACFB8-752A-4ECD-9A8C-DF74451EC5EC}" type="pres">
      <dgm:prSet presAssocID="{D946C37E-3794-4D10-B6B5-50F020E14F5D}" presName="LShape" presStyleLbl="alignNode1" presStyleIdx="2" presStyleCnt="5"/>
      <dgm:spPr/>
    </dgm:pt>
    <dgm:pt modelId="{71277B07-F476-494F-9B27-38A9C4C183F1}" type="pres">
      <dgm:prSet presAssocID="{D946C37E-3794-4D10-B6B5-50F020E14F5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F12E5A-4ECA-4402-89B9-72772A8FBE82}" type="pres">
      <dgm:prSet presAssocID="{D946C37E-3794-4D10-B6B5-50F020E14F5D}" presName="Triangle" presStyleLbl="alignNode1" presStyleIdx="3" presStyleCnt="5"/>
      <dgm:spPr/>
    </dgm:pt>
    <dgm:pt modelId="{65CA05B8-57C3-4698-B403-9F086AD00A38}" type="pres">
      <dgm:prSet presAssocID="{66ED3927-9651-4385-A17C-5D4034E934F2}" presName="sibTrans" presStyleCnt="0"/>
      <dgm:spPr/>
    </dgm:pt>
    <dgm:pt modelId="{D3062132-D107-4C75-BB98-5F6B537890FD}" type="pres">
      <dgm:prSet presAssocID="{66ED3927-9651-4385-A17C-5D4034E934F2}" presName="space" presStyleCnt="0"/>
      <dgm:spPr/>
    </dgm:pt>
    <dgm:pt modelId="{C6A2146D-8645-4AD5-A446-5E0525CB06FD}" type="pres">
      <dgm:prSet presAssocID="{A668D7C2-B053-42D4-BF63-46F72659CD6D}" presName="composite" presStyleCnt="0"/>
      <dgm:spPr/>
    </dgm:pt>
    <dgm:pt modelId="{9540B48E-DCCD-4691-9C56-28B55F9C1A7B}" type="pres">
      <dgm:prSet presAssocID="{A668D7C2-B053-42D4-BF63-46F72659CD6D}" presName="LShape" presStyleLbl="alignNode1" presStyleIdx="4" presStyleCnt="5"/>
      <dgm:spPr/>
    </dgm:pt>
    <dgm:pt modelId="{0ECE0546-82D6-465F-96FC-7E353875D21E}" type="pres">
      <dgm:prSet presAssocID="{A668D7C2-B053-42D4-BF63-46F72659CD6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D47FDC-1D1C-4AF4-83B5-D6620C334B40}" srcId="{662C228E-446D-4D77-9D96-DF4DD98C6F9A}" destId="{D946C37E-3794-4D10-B6B5-50F020E14F5D}" srcOrd="1" destOrd="0" parTransId="{20BA0B98-808B-411A-A509-5973AA7AD2FE}" sibTransId="{66ED3927-9651-4385-A17C-5D4034E934F2}"/>
    <dgm:cxn modelId="{AD5E1CE6-C3C5-4B19-BD19-D433C08967E5}" type="presOf" srcId="{662C228E-446D-4D77-9D96-DF4DD98C6F9A}" destId="{1B9CDB2A-0124-4610-BD80-FF1C59F5F7B1}" srcOrd="0" destOrd="0" presId="urn:microsoft.com/office/officeart/2009/3/layout/StepUpProcess"/>
    <dgm:cxn modelId="{B78C0B32-2637-4D45-9E43-C5183B6ABA70}" type="presOf" srcId="{3EDB78A4-7AFD-430E-B988-E93BEC363D72}" destId="{95DF807E-E339-44E7-92DB-A5F5B222FF71}" srcOrd="0" destOrd="0" presId="urn:microsoft.com/office/officeart/2009/3/layout/StepUpProcess"/>
    <dgm:cxn modelId="{072CA671-7913-45D8-9813-4FF715F791B3}" type="presOf" srcId="{A668D7C2-B053-42D4-BF63-46F72659CD6D}" destId="{0ECE0546-82D6-465F-96FC-7E353875D21E}" srcOrd="0" destOrd="0" presId="urn:microsoft.com/office/officeart/2009/3/layout/StepUpProcess"/>
    <dgm:cxn modelId="{E2335179-3C68-490F-9E5A-B4FA514A1F1F}" type="presOf" srcId="{D946C37E-3794-4D10-B6B5-50F020E14F5D}" destId="{71277B07-F476-494F-9B27-38A9C4C183F1}" srcOrd="0" destOrd="0" presId="urn:microsoft.com/office/officeart/2009/3/layout/StepUpProcess"/>
    <dgm:cxn modelId="{4B920AF5-579D-4A30-BCA0-A5C09B2694A3}" srcId="{662C228E-446D-4D77-9D96-DF4DD98C6F9A}" destId="{3EDB78A4-7AFD-430E-B988-E93BEC363D72}" srcOrd="0" destOrd="0" parTransId="{748C02AD-DCBC-45B2-A6E4-4EB43B4D83AD}" sibTransId="{31C0DCB8-1DF1-459A-9C78-34CEFFEBB2B3}"/>
    <dgm:cxn modelId="{C098EB15-5945-433B-BCC1-1E41EB638197}" srcId="{662C228E-446D-4D77-9D96-DF4DD98C6F9A}" destId="{A668D7C2-B053-42D4-BF63-46F72659CD6D}" srcOrd="2" destOrd="0" parTransId="{C44BF62B-AFA8-4C17-99A6-8DF0F6B6184F}" sibTransId="{70A3CC38-1061-4DC8-9042-226C4081123F}"/>
    <dgm:cxn modelId="{98AD76EE-7942-4842-A3E8-D72E27DA3B98}" type="presParOf" srcId="{1B9CDB2A-0124-4610-BD80-FF1C59F5F7B1}" destId="{16D6C3A5-CFE0-4AF4-A2B4-E4DF9F74F043}" srcOrd="0" destOrd="0" presId="urn:microsoft.com/office/officeart/2009/3/layout/StepUpProcess"/>
    <dgm:cxn modelId="{39C7C649-CE8D-47E7-BD5E-73375CD033B7}" type="presParOf" srcId="{16D6C3A5-CFE0-4AF4-A2B4-E4DF9F74F043}" destId="{8F6B8D01-2653-4325-B509-17FD9CE33031}" srcOrd="0" destOrd="0" presId="urn:microsoft.com/office/officeart/2009/3/layout/StepUpProcess"/>
    <dgm:cxn modelId="{DA30C1CB-B64F-4CFA-B554-600A5B7ACBB8}" type="presParOf" srcId="{16D6C3A5-CFE0-4AF4-A2B4-E4DF9F74F043}" destId="{95DF807E-E339-44E7-92DB-A5F5B222FF71}" srcOrd="1" destOrd="0" presId="urn:microsoft.com/office/officeart/2009/3/layout/StepUpProcess"/>
    <dgm:cxn modelId="{AB39A9A9-F42C-4C35-9AE5-70A7D06B29B7}" type="presParOf" srcId="{16D6C3A5-CFE0-4AF4-A2B4-E4DF9F74F043}" destId="{5B1F2714-32E5-4668-AEDD-E22CA25F8687}" srcOrd="2" destOrd="0" presId="urn:microsoft.com/office/officeart/2009/3/layout/StepUpProcess"/>
    <dgm:cxn modelId="{03855E20-2E43-4128-B876-C2BB954A889A}" type="presParOf" srcId="{1B9CDB2A-0124-4610-BD80-FF1C59F5F7B1}" destId="{02AEDBFD-C894-4FAA-AB55-35BE4078A1F4}" srcOrd="1" destOrd="0" presId="urn:microsoft.com/office/officeart/2009/3/layout/StepUpProcess"/>
    <dgm:cxn modelId="{609CE290-885E-4837-8D39-5D2A48E8C810}" type="presParOf" srcId="{02AEDBFD-C894-4FAA-AB55-35BE4078A1F4}" destId="{C437718D-F6C0-420F-A0BC-041EE68854D6}" srcOrd="0" destOrd="0" presId="urn:microsoft.com/office/officeart/2009/3/layout/StepUpProcess"/>
    <dgm:cxn modelId="{52030C8F-AE8B-4900-A141-59683F6F54AE}" type="presParOf" srcId="{1B9CDB2A-0124-4610-BD80-FF1C59F5F7B1}" destId="{C6359414-9735-488D-A49A-4AEC2739500F}" srcOrd="2" destOrd="0" presId="urn:microsoft.com/office/officeart/2009/3/layout/StepUpProcess"/>
    <dgm:cxn modelId="{A67B6CD7-2269-46D4-93BD-8FCC26C52910}" type="presParOf" srcId="{C6359414-9735-488D-A49A-4AEC2739500F}" destId="{648ACFB8-752A-4ECD-9A8C-DF74451EC5EC}" srcOrd="0" destOrd="0" presId="urn:microsoft.com/office/officeart/2009/3/layout/StepUpProcess"/>
    <dgm:cxn modelId="{0EBC52A5-B9FE-40B7-8EEA-9D20E8DFAC56}" type="presParOf" srcId="{C6359414-9735-488D-A49A-4AEC2739500F}" destId="{71277B07-F476-494F-9B27-38A9C4C183F1}" srcOrd="1" destOrd="0" presId="urn:microsoft.com/office/officeart/2009/3/layout/StepUpProcess"/>
    <dgm:cxn modelId="{903A48EE-C7C6-40B4-BA5C-02297F6E05DA}" type="presParOf" srcId="{C6359414-9735-488D-A49A-4AEC2739500F}" destId="{71F12E5A-4ECA-4402-89B9-72772A8FBE82}" srcOrd="2" destOrd="0" presId="urn:microsoft.com/office/officeart/2009/3/layout/StepUpProcess"/>
    <dgm:cxn modelId="{D41C1219-8BB9-4B23-AF18-1098EBC25BF9}" type="presParOf" srcId="{1B9CDB2A-0124-4610-BD80-FF1C59F5F7B1}" destId="{65CA05B8-57C3-4698-B403-9F086AD00A38}" srcOrd="3" destOrd="0" presId="urn:microsoft.com/office/officeart/2009/3/layout/StepUpProcess"/>
    <dgm:cxn modelId="{3B460EC5-AEA1-4DBE-B5B1-EDF1CB3CBE40}" type="presParOf" srcId="{65CA05B8-57C3-4698-B403-9F086AD00A38}" destId="{D3062132-D107-4C75-BB98-5F6B537890FD}" srcOrd="0" destOrd="0" presId="urn:microsoft.com/office/officeart/2009/3/layout/StepUpProcess"/>
    <dgm:cxn modelId="{9D93D107-84C6-4B50-A779-952A7E079597}" type="presParOf" srcId="{1B9CDB2A-0124-4610-BD80-FF1C59F5F7B1}" destId="{C6A2146D-8645-4AD5-A446-5E0525CB06FD}" srcOrd="4" destOrd="0" presId="urn:microsoft.com/office/officeart/2009/3/layout/StepUpProcess"/>
    <dgm:cxn modelId="{AB5E260D-BB89-4F68-B5B9-270930EAFF63}" type="presParOf" srcId="{C6A2146D-8645-4AD5-A446-5E0525CB06FD}" destId="{9540B48E-DCCD-4691-9C56-28B55F9C1A7B}" srcOrd="0" destOrd="0" presId="urn:microsoft.com/office/officeart/2009/3/layout/StepUpProcess"/>
    <dgm:cxn modelId="{ADF28571-3FF5-4ACB-ADE2-AF07422F81E5}" type="presParOf" srcId="{C6A2146D-8645-4AD5-A446-5E0525CB06FD}" destId="{0ECE0546-82D6-465F-96FC-7E353875D2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9C742D0-B609-4191-B347-55F4B63650B7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34E31C4B-3F20-4E8D-81E3-528C82F769A4}">
      <dgm:prSet phldrT="[Texto]"/>
      <dgm:spPr/>
      <dgm:t>
        <a:bodyPr/>
        <a:lstStyle/>
        <a:p>
          <a:r>
            <a:rPr lang="es-EC" b="1" dirty="0" err="1" smtClean="0"/>
            <a:t>Pakuyo</a:t>
          </a:r>
          <a:endParaRPr lang="es-EC" b="1" dirty="0"/>
        </a:p>
      </dgm:t>
    </dgm:pt>
    <dgm:pt modelId="{CD005DB2-A51F-4A82-9297-A5560298C99E}" type="parTrans" cxnId="{0D59D59F-BAB1-455F-B2DB-E216AF6FC621}">
      <dgm:prSet/>
      <dgm:spPr/>
      <dgm:t>
        <a:bodyPr/>
        <a:lstStyle/>
        <a:p>
          <a:endParaRPr lang="es-EC"/>
        </a:p>
      </dgm:t>
    </dgm:pt>
    <dgm:pt modelId="{6E38C3D9-1C5C-4F06-AD7A-783D5EA76384}" type="sibTrans" cxnId="{0D59D59F-BAB1-455F-B2DB-E216AF6FC621}">
      <dgm:prSet/>
      <dgm:spPr/>
      <dgm:t>
        <a:bodyPr/>
        <a:lstStyle/>
        <a:p>
          <a:endParaRPr lang="es-EC"/>
        </a:p>
      </dgm:t>
    </dgm:pt>
    <dgm:pt modelId="{FA0AC601-9AD2-4433-9B0C-C8FAE6139E5F}">
      <dgm:prSet phldrT="[Texto]"/>
      <dgm:spPr/>
      <dgm:t>
        <a:bodyPr/>
        <a:lstStyle/>
        <a:p>
          <a:r>
            <a:rPr lang="es-EC" b="1" dirty="0" err="1" smtClean="0"/>
            <a:t>Yackack</a:t>
          </a:r>
          <a:endParaRPr lang="es-EC" b="1" dirty="0"/>
        </a:p>
      </dgm:t>
    </dgm:pt>
    <dgm:pt modelId="{F3A6E401-793A-4DB7-B639-E8D1075218B4}" type="parTrans" cxnId="{51892A80-7630-4C19-8736-01B04CDDC256}">
      <dgm:prSet/>
      <dgm:spPr/>
      <dgm:t>
        <a:bodyPr/>
        <a:lstStyle/>
        <a:p>
          <a:endParaRPr lang="es-EC"/>
        </a:p>
      </dgm:t>
    </dgm:pt>
    <dgm:pt modelId="{0DD3AAA5-94D5-4078-9D78-560598299A08}" type="sibTrans" cxnId="{51892A80-7630-4C19-8736-01B04CDDC256}">
      <dgm:prSet/>
      <dgm:spPr/>
      <dgm:t>
        <a:bodyPr/>
        <a:lstStyle/>
        <a:p>
          <a:endParaRPr lang="es-EC"/>
        </a:p>
      </dgm:t>
    </dgm:pt>
    <dgm:pt modelId="{D1CBA633-5AC0-4AAE-8C62-1F5A06B0A483}" type="pres">
      <dgm:prSet presAssocID="{A9C742D0-B609-4191-B347-55F4B63650B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110DCCB-347B-44E9-A29D-9232355A9FA4}" type="pres">
      <dgm:prSet presAssocID="{34E31C4B-3F20-4E8D-81E3-528C82F769A4}" presName="composite" presStyleCnt="0"/>
      <dgm:spPr/>
    </dgm:pt>
    <dgm:pt modelId="{2FE7461E-0699-4A30-8CFA-48932195078F}" type="pres">
      <dgm:prSet presAssocID="{34E31C4B-3F20-4E8D-81E3-528C82F769A4}" presName="bentUpArrow1" presStyleLbl="alignImgPlace1" presStyleIdx="0" presStyleCnt="1"/>
      <dgm:spPr/>
    </dgm:pt>
    <dgm:pt modelId="{5E479DFE-C8CE-4660-9255-A5FFE95A19F2}" type="pres">
      <dgm:prSet presAssocID="{34E31C4B-3F20-4E8D-81E3-528C82F769A4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C4CA1D-1886-437C-8075-E1FDFF131A44}" type="pres">
      <dgm:prSet presAssocID="{34E31C4B-3F20-4E8D-81E3-528C82F769A4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F8CAA8-AAFB-4BCA-9E62-37E7AD742FBD}" type="pres">
      <dgm:prSet presAssocID="{6E38C3D9-1C5C-4F06-AD7A-783D5EA76384}" presName="sibTrans" presStyleCnt="0"/>
      <dgm:spPr/>
    </dgm:pt>
    <dgm:pt modelId="{46FB0A7A-91DB-4ABE-BF98-D2C69802DEB1}" type="pres">
      <dgm:prSet presAssocID="{FA0AC601-9AD2-4433-9B0C-C8FAE6139E5F}" presName="composite" presStyleCnt="0"/>
      <dgm:spPr/>
    </dgm:pt>
    <dgm:pt modelId="{82E30690-A3FF-4213-AE02-6FD94AF7C288}" type="pres">
      <dgm:prSet presAssocID="{FA0AC601-9AD2-4433-9B0C-C8FAE6139E5F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94E72AB-D9D7-4715-80DE-639F6AEA3880}" type="presOf" srcId="{FA0AC601-9AD2-4433-9B0C-C8FAE6139E5F}" destId="{82E30690-A3FF-4213-AE02-6FD94AF7C288}" srcOrd="0" destOrd="0" presId="urn:microsoft.com/office/officeart/2005/8/layout/StepDownProcess"/>
    <dgm:cxn modelId="{51892A80-7630-4C19-8736-01B04CDDC256}" srcId="{A9C742D0-B609-4191-B347-55F4B63650B7}" destId="{FA0AC601-9AD2-4433-9B0C-C8FAE6139E5F}" srcOrd="1" destOrd="0" parTransId="{F3A6E401-793A-4DB7-B639-E8D1075218B4}" sibTransId="{0DD3AAA5-94D5-4078-9D78-560598299A08}"/>
    <dgm:cxn modelId="{EE8C5768-2D7B-4178-9EFC-8A3ED4A92EA5}" type="presOf" srcId="{A9C742D0-B609-4191-B347-55F4B63650B7}" destId="{D1CBA633-5AC0-4AAE-8C62-1F5A06B0A483}" srcOrd="0" destOrd="0" presId="urn:microsoft.com/office/officeart/2005/8/layout/StepDownProcess"/>
    <dgm:cxn modelId="{0D59D59F-BAB1-455F-B2DB-E216AF6FC621}" srcId="{A9C742D0-B609-4191-B347-55F4B63650B7}" destId="{34E31C4B-3F20-4E8D-81E3-528C82F769A4}" srcOrd="0" destOrd="0" parTransId="{CD005DB2-A51F-4A82-9297-A5560298C99E}" sibTransId="{6E38C3D9-1C5C-4F06-AD7A-783D5EA76384}"/>
    <dgm:cxn modelId="{6760D9B6-05E3-4EDD-ABFE-CB787E257E2C}" type="presOf" srcId="{34E31C4B-3F20-4E8D-81E3-528C82F769A4}" destId="{5E479DFE-C8CE-4660-9255-A5FFE95A19F2}" srcOrd="0" destOrd="0" presId="urn:microsoft.com/office/officeart/2005/8/layout/StepDownProcess"/>
    <dgm:cxn modelId="{257B93EC-C1FA-4236-87CA-6758E08B72D2}" type="presParOf" srcId="{D1CBA633-5AC0-4AAE-8C62-1F5A06B0A483}" destId="{C110DCCB-347B-44E9-A29D-9232355A9FA4}" srcOrd="0" destOrd="0" presId="urn:microsoft.com/office/officeart/2005/8/layout/StepDownProcess"/>
    <dgm:cxn modelId="{9AD949D7-90DD-45F9-931A-BB8DAF489482}" type="presParOf" srcId="{C110DCCB-347B-44E9-A29D-9232355A9FA4}" destId="{2FE7461E-0699-4A30-8CFA-48932195078F}" srcOrd="0" destOrd="0" presId="urn:microsoft.com/office/officeart/2005/8/layout/StepDownProcess"/>
    <dgm:cxn modelId="{72DA256C-5EC4-40E2-956B-B8F10EDDBB7D}" type="presParOf" srcId="{C110DCCB-347B-44E9-A29D-9232355A9FA4}" destId="{5E479DFE-C8CE-4660-9255-A5FFE95A19F2}" srcOrd="1" destOrd="0" presId="urn:microsoft.com/office/officeart/2005/8/layout/StepDownProcess"/>
    <dgm:cxn modelId="{819E3D75-5585-4A0C-AD1E-AFFAF3E35060}" type="presParOf" srcId="{C110DCCB-347B-44E9-A29D-9232355A9FA4}" destId="{79C4CA1D-1886-437C-8075-E1FDFF131A44}" srcOrd="2" destOrd="0" presId="urn:microsoft.com/office/officeart/2005/8/layout/StepDownProcess"/>
    <dgm:cxn modelId="{9C12C3FA-553A-4F74-86F6-58C099C55809}" type="presParOf" srcId="{D1CBA633-5AC0-4AAE-8C62-1F5A06B0A483}" destId="{89F8CAA8-AAFB-4BCA-9E62-37E7AD742FBD}" srcOrd="1" destOrd="0" presId="urn:microsoft.com/office/officeart/2005/8/layout/StepDownProcess"/>
    <dgm:cxn modelId="{82651E05-0A43-4383-BF82-0DCBC2DF657B}" type="presParOf" srcId="{D1CBA633-5AC0-4AAE-8C62-1F5A06B0A483}" destId="{46FB0A7A-91DB-4ABE-BF98-D2C69802DEB1}" srcOrd="2" destOrd="0" presId="urn:microsoft.com/office/officeart/2005/8/layout/StepDownProcess"/>
    <dgm:cxn modelId="{8B6149DE-B187-4707-ADC6-B52397C670AF}" type="presParOf" srcId="{46FB0A7A-91DB-4ABE-BF98-D2C69802DEB1}" destId="{82E30690-A3FF-4213-AE02-6FD94AF7C28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6673CF-5FAE-4783-8BC1-27907FD967FD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7A02B78-EFFE-404F-B8ED-082B44448397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Si visitarían la Amazonía ecuatoriana, acompañados de su familia, con un medio de movilización de transporte particular</a:t>
          </a:r>
          <a:endParaRPr lang="es-EC" sz="1400" dirty="0">
            <a:solidFill>
              <a:schemeClr val="tx1"/>
            </a:solidFill>
          </a:endParaRPr>
        </a:p>
      </dgm:t>
    </dgm:pt>
    <dgm:pt modelId="{9CB89A17-A786-49F9-960A-422E13220DF1}" type="parTrans" cxnId="{D168C315-7F9F-4E6C-9E96-14CEFB27502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0F3D1DF4-CEF4-4FAC-A18C-B68FD8AD53AA}" type="sibTrans" cxnId="{D168C315-7F9F-4E6C-9E96-14CEFB27502F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8CEBE3E3-0F0F-40E3-8CC3-DB1D146CE2B3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Tiempo de estadía: 2 días 1 noche, con una frecuencia de visita una vez al año</a:t>
          </a:r>
          <a:endParaRPr lang="es-EC" sz="1400" dirty="0">
            <a:solidFill>
              <a:schemeClr val="tx1"/>
            </a:solidFill>
          </a:endParaRPr>
        </a:p>
      </dgm:t>
    </dgm:pt>
    <dgm:pt modelId="{49B8FF95-DB81-459E-AAFA-72066F511DED}" type="parTrans" cxnId="{75A30748-D615-4ABF-8D8A-7C037916F437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7FC2376C-D53F-42FD-AA49-281815948B99}" type="sibTrans" cxnId="{75A30748-D615-4ABF-8D8A-7C037916F437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AC47385F-5376-4019-B12E-FDD39E3C35EB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Su mayor motivación para visitar la Amazonía, es encontrar relajación y ocio, teniendo el agrado de recorrer la bella Provincia del Napo</a:t>
          </a:r>
          <a:endParaRPr lang="es-EC" sz="1400" dirty="0">
            <a:solidFill>
              <a:schemeClr val="tx1"/>
            </a:solidFill>
          </a:endParaRPr>
        </a:p>
      </dgm:t>
    </dgm:pt>
    <dgm:pt modelId="{FDAD1C4F-1A4C-41D9-94AB-2AD7EDF2289C}" type="parTrans" cxnId="{2E71A215-B5DB-414A-B1C3-58392339D2CA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E637ADE3-DFA4-4B66-8606-FA71549842AA}" type="sibTrans" cxnId="{2E71A215-B5DB-414A-B1C3-58392339D2CA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49F0EC82-C75A-4C5D-B713-DF7200202241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Gasto promedio: $1,00 - $50,00 realización de  turismo </a:t>
          </a:r>
          <a:endParaRPr lang="es-EC" sz="1400" dirty="0">
            <a:solidFill>
              <a:schemeClr val="tx1"/>
            </a:solidFill>
          </a:endParaRPr>
        </a:p>
      </dgm:t>
    </dgm:pt>
    <dgm:pt modelId="{6A85CB15-3D5F-4D1D-8BA3-17D7E0815701}" type="parTrans" cxnId="{3E58817E-3D0D-4498-8CB9-BA02D4C9F80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21E66981-B8F0-4680-B67E-DFD17E1A6986}" type="sibTrans" cxnId="{3E58817E-3D0D-4498-8CB9-BA02D4C9F804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C846F06D-7E41-497D-B5D0-9818261DA9E8}">
      <dgm:prSet phldrT="[Texto]"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Hay una división entre el turista que si ha escuchado el turismo místico, y el que no, pero, se cuenta con el gran interés de practicar esta clase de turismo</a:t>
          </a:r>
          <a:endParaRPr lang="es-EC" sz="1400" dirty="0">
            <a:solidFill>
              <a:schemeClr val="tx1"/>
            </a:solidFill>
          </a:endParaRPr>
        </a:p>
      </dgm:t>
    </dgm:pt>
    <dgm:pt modelId="{265E91D5-C9CB-4E84-A379-A7601044BE74}" type="parTrans" cxnId="{330958BE-A07A-4A7B-8D46-EC05CB1C60A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A857123D-35BE-4A2A-A72C-69D54E511BC2}" type="sibTrans" cxnId="{330958BE-A07A-4A7B-8D46-EC05CB1C60A4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E5F23F3D-AA8C-4AB6-ADEA-DA540BCA17F1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Están dispuestos a pagar de $20,00 a $40,00 por la realización del turismo místico </a:t>
          </a:r>
          <a:endParaRPr lang="es-EC" sz="1400" dirty="0">
            <a:solidFill>
              <a:schemeClr val="tx1"/>
            </a:solidFill>
          </a:endParaRPr>
        </a:p>
      </dgm:t>
    </dgm:pt>
    <dgm:pt modelId="{7045B71A-D918-462E-92B7-A96DC7C6703F}" type="parTrans" cxnId="{C2C14FA9-34AB-4089-A922-A94D71FD888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89C6192F-F600-4190-8E31-E3C58B25F700}" type="sibTrans" cxnId="{C2C14FA9-34AB-4089-A922-A94D71FD8883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0A11E890-737B-4C8A-8DC6-8FC16E68A52B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El turista en su gran mayoría no conoce la comunidad 9 de Junio, sin embargo, tienen un gran interés por visitarla</a:t>
          </a:r>
          <a:endParaRPr lang="es-EC" sz="1400" dirty="0">
            <a:solidFill>
              <a:schemeClr val="tx1"/>
            </a:solidFill>
          </a:endParaRPr>
        </a:p>
      </dgm:t>
    </dgm:pt>
    <dgm:pt modelId="{593D7CB2-0E63-43FF-9393-D8FC747454E3}" type="parTrans" cxnId="{AE9C1527-421C-4812-AFCC-6EB788423A35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506098C3-9E6F-4BB0-B37B-79805C56571F}" type="sibTrans" cxnId="{AE9C1527-421C-4812-AFCC-6EB788423A35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7139B84D-8D32-4588-84BC-FA6F9C484F17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Entre las actividades a realizar están:</a:t>
          </a:r>
        </a:p>
        <a:p>
          <a:r>
            <a:rPr lang="es-EC" sz="1400" dirty="0" smtClean="0">
              <a:solidFill>
                <a:schemeClr val="tx1"/>
              </a:solidFill>
            </a:rPr>
            <a:t>Rituales, caminatas, danza y camping</a:t>
          </a:r>
          <a:endParaRPr lang="es-EC" sz="1400" dirty="0">
            <a:solidFill>
              <a:schemeClr val="tx1"/>
            </a:solidFill>
          </a:endParaRPr>
        </a:p>
      </dgm:t>
    </dgm:pt>
    <dgm:pt modelId="{FE97636A-6B6F-4B63-A83D-D1A973D4C816}" type="parTrans" cxnId="{984B8C0D-0C93-42B6-9540-971B03CFF6E1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B92BBE22-D152-4FA2-9DAC-206DDBFAD1F3}" type="sibTrans" cxnId="{984B8C0D-0C93-42B6-9540-971B03CFF6E1}">
      <dgm:prSet custT="1"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38B16C05-0C5C-4E1A-871F-8258A2F68AB6}">
      <dgm:prSet custT="1"/>
      <dgm:spPr/>
      <dgm:t>
        <a:bodyPr/>
        <a:lstStyle/>
        <a:p>
          <a:r>
            <a:rPr lang="es-EC" sz="1400" dirty="0" smtClean="0">
              <a:solidFill>
                <a:schemeClr val="tx1"/>
              </a:solidFill>
            </a:rPr>
            <a:t>Mayor publicidad: por redes sociales y canales digitales, y adquisición de paquetes turísticos por medio de plataformas y agencias</a:t>
          </a:r>
          <a:endParaRPr lang="es-EC" sz="1400" dirty="0">
            <a:solidFill>
              <a:schemeClr val="tx1"/>
            </a:solidFill>
          </a:endParaRPr>
        </a:p>
      </dgm:t>
    </dgm:pt>
    <dgm:pt modelId="{25F27BFC-1D73-4814-B06F-F4D7FCA91E5F}" type="parTrans" cxnId="{100F3592-7301-46DA-814F-D83FF508B87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BB344B24-A07D-4190-8907-F2FEDB440A48}" type="sibTrans" cxnId="{100F3592-7301-46DA-814F-D83FF508B87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E51ED85B-3C63-43FE-82C8-6EB7200FEEC5}" type="pres">
      <dgm:prSet presAssocID="{586673CF-5FAE-4783-8BC1-27907FD967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FDFA912-BC9E-4B72-AC61-0E5B319D1B86}" type="pres">
      <dgm:prSet presAssocID="{D7A02B78-EFFE-404F-B8ED-082B4444839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45B1F1-590E-4645-95B5-FEC2B753A569}" type="pres">
      <dgm:prSet presAssocID="{0F3D1DF4-CEF4-4FAC-A18C-B68FD8AD53AA}" presName="sibTrans" presStyleLbl="sibTrans2D1" presStyleIdx="0" presStyleCnt="8"/>
      <dgm:spPr/>
      <dgm:t>
        <a:bodyPr/>
        <a:lstStyle/>
        <a:p>
          <a:endParaRPr lang="es-EC"/>
        </a:p>
      </dgm:t>
    </dgm:pt>
    <dgm:pt modelId="{1F3404BA-3B32-4EEA-96EC-E794299F5DFB}" type="pres">
      <dgm:prSet presAssocID="{0F3D1DF4-CEF4-4FAC-A18C-B68FD8AD53AA}" presName="connectorText" presStyleLbl="sibTrans2D1" presStyleIdx="0" presStyleCnt="8"/>
      <dgm:spPr/>
      <dgm:t>
        <a:bodyPr/>
        <a:lstStyle/>
        <a:p>
          <a:endParaRPr lang="es-EC"/>
        </a:p>
      </dgm:t>
    </dgm:pt>
    <dgm:pt modelId="{45E1D7D5-9120-4499-84E7-C9520BF9A820}" type="pres">
      <dgm:prSet presAssocID="{8CEBE3E3-0F0F-40E3-8CC3-DB1D146CE2B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7D5D18-6152-4FCC-A8DE-FF928A95DF3E}" type="pres">
      <dgm:prSet presAssocID="{7FC2376C-D53F-42FD-AA49-281815948B99}" presName="sibTrans" presStyleLbl="sibTrans2D1" presStyleIdx="1" presStyleCnt="8"/>
      <dgm:spPr/>
      <dgm:t>
        <a:bodyPr/>
        <a:lstStyle/>
        <a:p>
          <a:endParaRPr lang="es-EC"/>
        </a:p>
      </dgm:t>
    </dgm:pt>
    <dgm:pt modelId="{02D4B2F9-F317-423A-9B23-C11A1CB88F32}" type="pres">
      <dgm:prSet presAssocID="{7FC2376C-D53F-42FD-AA49-281815948B99}" presName="connectorText" presStyleLbl="sibTrans2D1" presStyleIdx="1" presStyleCnt="8"/>
      <dgm:spPr/>
      <dgm:t>
        <a:bodyPr/>
        <a:lstStyle/>
        <a:p>
          <a:endParaRPr lang="es-EC"/>
        </a:p>
      </dgm:t>
    </dgm:pt>
    <dgm:pt modelId="{E9FEA956-65AA-473E-8DC0-FDDB7E551F25}" type="pres">
      <dgm:prSet presAssocID="{AC47385F-5376-4019-B12E-FDD39E3C35EB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9785BB-D984-4CAB-94DB-5F289028A633}" type="pres">
      <dgm:prSet presAssocID="{E637ADE3-DFA4-4B66-8606-FA71549842AA}" presName="sibTrans" presStyleLbl="sibTrans2D1" presStyleIdx="2" presStyleCnt="8"/>
      <dgm:spPr/>
      <dgm:t>
        <a:bodyPr/>
        <a:lstStyle/>
        <a:p>
          <a:endParaRPr lang="es-EC"/>
        </a:p>
      </dgm:t>
    </dgm:pt>
    <dgm:pt modelId="{B77D1A26-FE96-44B7-AA02-3632B4B1562D}" type="pres">
      <dgm:prSet presAssocID="{E637ADE3-DFA4-4B66-8606-FA71549842AA}" presName="connectorText" presStyleLbl="sibTrans2D1" presStyleIdx="2" presStyleCnt="8"/>
      <dgm:spPr/>
      <dgm:t>
        <a:bodyPr/>
        <a:lstStyle/>
        <a:p>
          <a:endParaRPr lang="es-EC"/>
        </a:p>
      </dgm:t>
    </dgm:pt>
    <dgm:pt modelId="{A164403B-4267-4294-B5CC-3D8C4BE31BC6}" type="pres">
      <dgm:prSet presAssocID="{49F0EC82-C75A-4C5D-B713-DF7200202241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C0A2E1-7606-463A-B426-79993DDA3151}" type="pres">
      <dgm:prSet presAssocID="{21E66981-B8F0-4680-B67E-DFD17E1A6986}" presName="sibTrans" presStyleLbl="sibTrans2D1" presStyleIdx="3" presStyleCnt="8"/>
      <dgm:spPr/>
      <dgm:t>
        <a:bodyPr/>
        <a:lstStyle/>
        <a:p>
          <a:endParaRPr lang="es-EC"/>
        </a:p>
      </dgm:t>
    </dgm:pt>
    <dgm:pt modelId="{931E24D0-FC8F-4118-B4A6-A3BA39112A3F}" type="pres">
      <dgm:prSet presAssocID="{21E66981-B8F0-4680-B67E-DFD17E1A6986}" presName="connectorText" presStyleLbl="sibTrans2D1" presStyleIdx="3" presStyleCnt="8"/>
      <dgm:spPr/>
      <dgm:t>
        <a:bodyPr/>
        <a:lstStyle/>
        <a:p>
          <a:endParaRPr lang="es-EC"/>
        </a:p>
      </dgm:t>
    </dgm:pt>
    <dgm:pt modelId="{FC51D5C6-8391-4221-BFC1-CFEF6942F52D}" type="pres">
      <dgm:prSet presAssocID="{C846F06D-7E41-497D-B5D0-9818261DA9E8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43552B-EAFA-4044-8064-6158C5943E89}" type="pres">
      <dgm:prSet presAssocID="{A857123D-35BE-4A2A-A72C-69D54E511BC2}" presName="sibTrans" presStyleLbl="sibTrans2D1" presStyleIdx="4" presStyleCnt="8"/>
      <dgm:spPr/>
      <dgm:t>
        <a:bodyPr/>
        <a:lstStyle/>
        <a:p>
          <a:endParaRPr lang="es-EC"/>
        </a:p>
      </dgm:t>
    </dgm:pt>
    <dgm:pt modelId="{37B72F67-F058-4EB3-93DD-0A717668BC12}" type="pres">
      <dgm:prSet presAssocID="{A857123D-35BE-4A2A-A72C-69D54E511BC2}" presName="connectorText" presStyleLbl="sibTrans2D1" presStyleIdx="4" presStyleCnt="8"/>
      <dgm:spPr/>
      <dgm:t>
        <a:bodyPr/>
        <a:lstStyle/>
        <a:p>
          <a:endParaRPr lang="es-EC"/>
        </a:p>
      </dgm:t>
    </dgm:pt>
    <dgm:pt modelId="{C8E7E311-2FF4-4B96-B2E9-85AFB6D845BF}" type="pres">
      <dgm:prSet presAssocID="{E5F23F3D-AA8C-4AB6-ADEA-DA540BCA17F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0EFAEB-E2C6-41CA-B5B1-B8D317B7C09B}" type="pres">
      <dgm:prSet presAssocID="{89C6192F-F600-4190-8E31-E3C58B25F700}" presName="sibTrans" presStyleLbl="sibTrans2D1" presStyleIdx="5" presStyleCnt="8"/>
      <dgm:spPr/>
      <dgm:t>
        <a:bodyPr/>
        <a:lstStyle/>
        <a:p>
          <a:endParaRPr lang="es-EC"/>
        </a:p>
      </dgm:t>
    </dgm:pt>
    <dgm:pt modelId="{434F1AF1-8256-478E-986B-A42F03E85979}" type="pres">
      <dgm:prSet presAssocID="{89C6192F-F600-4190-8E31-E3C58B25F700}" presName="connectorText" presStyleLbl="sibTrans2D1" presStyleIdx="5" presStyleCnt="8"/>
      <dgm:spPr/>
      <dgm:t>
        <a:bodyPr/>
        <a:lstStyle/>
        <a:p>
          <a:endParaRPr lang="es-EC"/>
        </a:p>
      </dgm:t>
    </dgm:pt>
    <dgm:pt modelId="{87CE9341-12AE-4AB1-BD2C-B1F411E0B8AF}" type="pres">
      <dgm:prSet presAssocID="{0A11E890-737B-4C8A-8DC6-8FC16E68A52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4914EF-A442-4BF4-AB7C-10704C5EEF15}" type="pres">
      <dgm:prSet presAssocID="{506098C3-9E6F-4BB0-B37B-79805C56571F}" presName="sibTrans" presStyleLbl="sibTrans2D1" presStyleIdx="6" presStyleCnt="8"/>
      <dgm:spPr/>
      <dgm:t>
        <a:bodyPr/>
        <a:lstStyle/>
        <a:p>
          <a:endParaRPr lang="es-EC"/>
        </a:p>
      </dgm:t>
    </dgm:pt>
    <dgm:pt modelId="{BB846C6B-8894-45D8-ABDB-175DE8A5FE85}" type="pres">
      <dgm:prSet presAssocID="{506098C3-9E6F-4BB0-B37B-79805C56571F}" presName="connectorText" presStyleLbl="sibTrans2D1" presStyleIdx="6" presStyleCnt="8"/>
      <dgm:spPr/>
      <dgm:t>
        <a:bodyPr/>
        <a:lstStyle/>
        <a:p>
          <a:endParaRPr lang="es-EC"/>
        </a:p>
      </dgm:t>
    </dgm:pt>
    <dgm:pt modelId="{681720C5-E6E4-4108-9463-E272F2B22F93}" type="pres">
      <dgm:prSet presAssocID="{7139B84D-8D32-4588-84BC-FA6F9C484F17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3A1958-C7FD-4CA0-B14D-A541C922AD15}" type="pres">
      <dgm:prSet presAssocID="{B92BBE22-D152-4FA2-9DAC-206DDBFAD1F3}" presName="sibTrans" presStyleLbl="sibTrans2D1" presStyleIdx="7" presStyleCnt="8"/>
      <dgm:spPr/>
      <dgm:t>
        <a:bodyPr/>
        <a:lstStyle/>
        <a:p>
          <a:endParaRPr lang="es-EC"/>
        </a:p>
      </dgm:t>
    </dgm:pt>
    <dgm:pt modelId="{922B6C39-1764-433A-A749-88EBEC5C7F9E}" type="pres">
      <dgm:prSet presAssocID="{B92BBE22-D152-4FA2-9DAC-206DDBFAD1F3}" presName="connectorText" presStyleLbl="sibTrans2D1" presStyleIdx="7" presStyleCnt="8"/>
      <dgm:spPr/>
      <dgm:t>
        <a:bodyPr/>
        <a:lstStyle/>
        <a:p>
          <a:endParaRPr lang="es-EC"/>
        </a:p>
      </dgm:t>
    </dgm:pt>
    <dgm:pt modelId="{50840A35-7A42-4EB0-8591-E89B8BA59522}" type="pres">
      <dgm:prSet presAssocID="{38B16C05-0C5C-4E1A-871F-8258A2F68AB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B98931D-582A-484B-8BCE-C47363B10A25}" type="presOf" srcId="{586673CF-5FAE-4783-8BC1-27907FD967FD}" destId="{E51ED85B-3C63-43FE-82C8-6EB7200FEEC5}" srcOrd="0" destOrd="0" presId="urn:microsoft.com/office/officeart/2005/8/layout/process5"/>
    <dgm:cxn modelId="{3BF9F9D6-0E43-47E5-BB31-5A755DC4287B}" type="presOf" srcId="{A857123D-35BE-4A2A-A72C-69D54E511BC2}" destId="{37B72F67-F058-4EB3-93DD-0A717668BC12}" srcOrd="1" destOrd="0" presId="urn:microsoft.com/office/officeart/2005/8/layout/process5"/>
    <dgm:cxn modelId="{984B8C0D-0C93-42B6-9540-971B03CFF6E1}" srcId="{586673CF-5FAE-4783-8BC1-27907FD967FD}" destId="{7139B84D-8D32-4588-84BC-FA6F9C484F17}" srcOrd="7" destOrd="0" parTransId="{FE97636A-6B6F-4B63-A83D-D1A973D4C816}" sibTransId="{B92BBE22-D152-4FA2-9DAC-206DDBFAD1F3}"/>
    <dgm:cxn modelId="{E9F72EE3-3563-4227-ABC2-66A3144A3AAA}" type="presOf" srcId="{A857123D-35BE-4A2A-A72C-69D54E511BC2}" destId="{DF43552B-EAFA-4044-8064-6158C5943E89}" srcOrd="0" destOrd="0" presId="urn:microsoft.com/office/officeart/2005/8/layout/process5"/>
    <dgm:cxn modelId="{7895E66B-BF6B-41CD-9C6E-3029B6E724CD}" type="presOf" srcId="{E5F23F3D-AA8C-4AB6-ADEA-DA540BCA17F1}" destId="{C8E7E311-2FF4-4B96-B2E9-85AFB6D845BF}" srcOrd="0" destOrd="0" presId="urn:microsoft.com/office/officeart/2005/8/layout/process5"/>
    <dgm:cxn modelId="{100F3592-7301-46DA-814F-D83FF508B874}" srcId="{586673CF-5FAE-4783-8BC1-27907FD967FD}" destId="{38B16C05-0C5C-4E1A-871F-8258A2F68AB6}" srcOrd="8" destOrd="0" parTransId="{25F27BFC-1D73-4814-B06F-F4D7FCA91E5F}" sibTransId="{BB344B24-A07D-4190-8907-F2FEDB440A48}"/>
    <dgm:cxn modelId="{CFD67F0B-6BC8-423E-B0D7-6E63B86EC1FB}" type="presOf" srcId="{E637ADE3-DFA4-4B66-8606-FA71549842AA}" destId="{559785BB-D984-4CAB-94DB-5F289028A633}" srcOrd="0" destOrd="0" presId="urn:microsoft.com/office/officeart/2005/8/layout/process5"/>
    <dgm:cxn modelId="{3E58817E-3D0D-4498-8CB9-BA02D4C9F804}" srcId="{586673CF-5FAE-4783-8BC1-27907FD967FD}" destId="{49F0EC82-C75A-4C5D-B713-DF7200202241}" srcOrd="3" destOrd="0" parTransId="{6A85CB15-3D5F-4D1D-8BA3-17D7E0815701}" sibTransId="{21E66981-B8F0-4680-B67E-DFD17E1A6986}"/>
    <dgm:cxn modelId="{9201B828-5FAC-457B-8849-E9382748FB77}" type="presOf" srcId="{38B16C05-0C5C-4E1A-871F-8258A2F68AB6}" destId="{50840A35-7A42-4EB0-8591-E89B8BA59522}" srcOrd="0" destOrd="0" presId="urn:microsoft.com/office/officeart/2005/8/layout/process5"/>
    <dgm:cxn modelId="{AEAE67AA-C5D5-40BF-A21F-F8C7C68F9F7F}" type="presOf" srcId="{49F0EC82-C75A-4C5D-B713-DF7200202241}" destId="{A164403B-4267-4294-B5CC-3D8C4BE31BC6}" srcOrd="0" destOrd="0" presId="urn:microsoft.com/office/officeart/2005/8/layout/process5"/>
    <dgm:cxn modelId="{C2C14FA9-34AB-4089-A922-A94D71FD8883}" srcId="{586673CF-5FAE-4783-8BC1-27907FD967FD}" destId="{E5F23F3D-AA8C-4AB6-ADEA-DA540BCA17F1}" srcOrd="5" destOrd="0" parTransId="{7045B71A-D918-462E-92B7-A96DC7C6703F}" sibTransId="{89C6192F-F600-4190-8E31-E3C58B25F700}"/>
    <dgm:cxn modelId="{C43B1E13-6925-4AC6-BE02-8E9BF322536D}" type="presOf" srcId="{7139B84D-8D32-4588-84BC-FA6F9C484F17}" destId="{681720C5-E6E4-4108-9463-E272F2B22F93}" srcOrd="0" destOrd="0" presId="urn:microsoft.com/office/officeart/2005/8/layout/process5"/>
    <dgm:cxn modelId="{D168C315-7F9F-4E6C-9E96-14CEFB27502F}" srcId="{586673CF-5FAE-4783-8BC1-27907FD967FD}" destId="{D7A02B78-EFFE-404F-B8ED-082B44448397}" srcOrd="0" destOrd="0" parTransId="{9CB89A17-A786-49F9-960A-422E13220DF1}" sibTransId="{0F3D1DF4-CEF4-4FAC-A18C-B68FD8AD53AA}"/>
    <dgm:cxn modelId="{EC33E4D4-22AB-4007-9264-19F5FAB50605}" type="presOf" srcId="{89C6192F-F600-4190-8E31-E3C58B25F700}" destId="{280EFAEB-E2C6-41CA-B5B1-B8D317B7C09B}" srcOrd="0" destOrd="0" presId="urn:microsoft.com/office/officeart/2005/8/layout/process5"/>
    <dgm:cxn modelId="{E6B5CB74-CAD5-493E-851E-EAAEC6A10A3D}" type="presOf" srcId="{0A11E890-737B-4C8A-8DC6-8FC16E68A52B}" destId="{87CE9341-12AE-4AB1-BD2C-B1F411E0B8AF}" srcOrd="0" destOrd="0" presId="urn:microsoft.com/office/officeart/2005/8/layout/process5"/>
    <dgm:cxn modelId="{E654F47B-91DA-43EB-95E3-EC25E6CE9B01}" type="presOf" srcId="{7FC2376C-D53F-42FD-AA49-281815948B99}" destId="{217D5D18-6152-4FCC-A8DE-FF928A95DF3E}" srcOrd="0" destOrd="0" presId="urn:microsoft.com/office/officeart/2005/8/layout/process5"/>
    <dgm:cxn modelId="{52191D77-F089-47EF-9C3E-3F506A63D90F}" type="presOf" srcId="{E637ADE3-DFA4-4B66-8606-FA71549842AA}" destId="{B77D1A26-FE96-44B7-AA02-3632B4B1562D}" srcOrd="1" destOrd="0" presId="urn:microsoft.com/office/officeart/2005/8/layout/process5"/>
    <dgm:cxn modelId="{053BAEFA-AC01-49E5-82E9-E89002AFC201}" type="presOf" srcId="{B92BBE22-D152-4FA2-9DAC-206DDBFAD1F3}" destId="{1D3A1958-C7FD-4CA0-B14D-A541C922AD15}" srcOrd="0" destOrd="0" presId="urn:microsoft.com/office/officeart/2005/8/layout/process5"/>
    <dgm:cxn modelId="{B2B686EA-530B-4C0F-9D8A-26477756E131}" type="presOf" srcId="{8CEBE3E3-0F0F-40E3-8CC3-DB1D146CE2B3}" destId="{45E1D7D5-9120-4499-84E7-C9520BF9A820}" srcOrd="0" destOrd="0" presId="urn:microsoft.com/office/officeart/2005/8/layout/process5"/>
    <dgm:cxn modelId="{01679FA8-06DE-4E20-8DE5-FE7941A23D0D}" type="presOf" srcId="{21E66981-B8F0-4680-B67E-DFD17E1A6986}" destId="{D2C0A2E1-7606-463A-B426-79993DDA3151}" srcOrd="0" destOrd="0" presId="urn:microsoft.com/office/officeart/2005/8/layout/process5"/>
    <dgm:cxn modelId="{ED7D3B0A-B29D-45B5-9AD0-E0C677AA0B19}" type="presOf" srcId="{D7A02B78-EFFE-404F-B8ED-082B44448397}" destId="{3FDFA912-BC9E-4B72-AC61-0E5B319D1B86}" srcOrd="0" destOrd="0" presId="urn:microsoft.com/office/officeart/2005/8/layout/process5"/>
    <dgm:cxn modelId="{2E71A215-B5DB-414A-B1C3-58392339D2CA}" srcId="{586673CF-5FAE-4783-8BC1-27907FD967FD}" destId="{AC47385F-5376-4019-B12E-FDD39E3C35EB}" srcOrd="2" destOrd="0" parTransId="{FDAD1C4F-1A4C-41D9-94AB-2AD7EDF2289C}" sibTransId="{E637ADE3-DFA4-4B66-8606-FA71549842AA}"/>
    <dgm:cxn modelId="{CF865D60-1F82-497C-AD29-2776469BA223}" type="presOf" srcId="{0F3D1DF4-CEF4-4FAC-A18C-B68FD8AD53AA}" destId="{2645B1F1-590E-4645-95B5-FEC2B753A569}" srcOrd="0" destOrd="0" presId="urn:microsoft.com/office/officeart/2005/8/layout/process5"/>
    <dgm:cxn modelId="{25A340E1-6FF2-4161-BD8E-3133B0B3241D}" type="presOf" srcId="{7FC2376C-D53F-42FD-AA49-281815948B99}" destId="{02D4B2F9-F317-423A-9B23-C11A1CB88F32}" srcOrd="1" destOrd="0" presId="urn:microsoft.com/office/officeart/2005/8/layout/process5"/>
    <dgm:cxn modelId="{330958BE-A07A-4A7B-8D46-EC05CB1C60A4}" srcId="{586673CF-5FAE-4783-8BC1-27907FD967FD}" destId="{C846F06D-7E41-497D-B5D0-9818261DA9E8}" srcOrd="4" destOrd="0" parTransId="{265E91D5-C9CB-4E84-A379-A7601044BE74}" sibTransId="{A857123D-35BE-4A2A-A72C-69D54E511BC2}"/>
    <dgm:cxn modelId="{583665AC-2945-4D66-8BB2-4ED300DB0531}" type="presOf" srcId="{0F3D1DF4-CEF4-4FAC-A18C-B68FD8AD53AA}" destId="{1F3404BA-3B32-4EEA-96EC-E794299F5DFB}" srcOrd="1" destOrd="0" presId="urn:microsoft.com/office/officeart/2005/8/layout/process5"/>
    <dgm:cxn modelId="{46C8671F-38CC-4C71-9577-CC9F4F6A404B}" type="presOf" srcId="{506098C3-9E6F-4BB0-B37B-79805C56571F}" destId="{FD4914EF-A442-4BF4-AB7C-10704C5EEF15}" srcOrd="0" destOrd="0" presId="urn:microsoft.com/office/officeart/2005/8/layout/process5"/>
    <dgm:cxn modelId="{40A2F3F3-1C0E-47B1-9A93-D8ED067A0672}" type="presOf" srcId="{506098C3-9E6F-4BB0-B37B-79805C56571F}" destId="{BB846C6B-8894-45D8-ABDB-175DE8A5FE85}" srcOrd="1" destOrd="0" presId="urn:microsoft.com/office/officeart/2005/8/layout/process5"/>
    <dgm:cxn modelId="{75A30748-D615-4ABF-8D8A-7C037916F437}" srcId="{586673CF-5FAE-4783-8BC1-27907FD967FD}" destId="{8CEBE3E3-0F0F-40E3-8CC3-DB1D146CE2B3}" srcOrd="1" destOrd="0" parTransId="{49B8FF95-DB81-459E-AAFA-72066F511DED}" sibTransId="{7FC2376C-D53F-42FD-AA49-281815948B99}"/>
    <dgm:cxn modelId="{ABA9BEBA-4EF4-4130-BA65-F26ED823040F}" type="presOf" srcId="{89C6192F-F600-4190-8E31-E3C58B25F700}" destId="{434F1AF1-8256-478E-986B-A42F03E85979}" srcOrd="1" destOrd="0" presId="urn:microsoft.com/office/officeart/2005/8/layout/process5"/>
    <dgm:cxn modelId="{58E9C790-2E76-45B4-8941-54B0FEC42318}" type="presOf" srcId="{C846F06D-7E41-497D-B5D0-9818261DA9E8}" destId="{FC51D5C6-8391-4221-BFC1-CFEF6942F52D}" srcOrd="0" destOrd="0" presId="urn:microsoft.com/office/officeart/2005/8/layout/process5"/>
    <dgm:cxn modelId="{6C8D4E24-793B-4886-A6DB-E4B4E51F4820}" type="presOf" srcId="{B92BBE22-D152-4FA2-9DAC-206DDBFAD1F3}" destId="{922B6C39-1764-433A-A749-88EBEC5C7F9E}" srcOrd="1" destOrd="0" presId="urn:microsoft.com/office/officeart/2005/8/layout/process5"/>
    <dgm:cxn modelId="{C8C9B0D0-F263-4C43-B606-79D8A06225C0}" type="presOf" srcId="{AC47385F-5376-4019-B12E-FDD39E3C35EB}" destId="{E9FEA956-65AA-473E-8DC0-FDDB7E551F25}" srcOrd="0" destOrd="0" presId="urn:microsoft.com/office/officeart/2005/8/layout/process5"/>
    <dgm:cxn modelId="{AE9C1527-421C-4812-AFCC-6EB788423A35}" srcId="{586673CF-5FAE-4783-8BC1-27907FD967FD}" destId="{0A11E890-737B-4C8A-8DC6-8FC16E68A52B}" srcOrd="6" destOrd="0" parTransId="{593D7CB2-0E63-43FF-9393-D8FC747454E3}" sibTransId="{506098C3-9E6F-4BB0-B37B-79805C56571F}"/>
    <dgm:cxn modelId="{BC5664AE-F431-4392-B2FC-7ED0EE6A9313}" type="presOf" srcId="{21E66981-B8F0-4680-B67E-DFD17E1A6986}" destId="{931E24D0-FC8F-4118-B4A6-A3BA39112A3F}" srcOrd="1" destOrd="0" presId="urn:microsoft.com/office/officeart/2005/8/layout/process5"/>
    <dgm:cxn modelId="{CD83B337-B742-451D-857F-5CAB004704B8}" type="presParOf" srcId="{E51ED85B-3C63-43FE-82C8-6EB7200FEEC5}" destId="{3FDFA912-BC9E-4B72-AC61-0E5B319D1B86}" srcOrd="0" destOrd="0" presId="urn:microsoft.com/office/officeart/2005/8/layout/process5"/>
    <dgm:cxn modelId="{C6624F8F-DA64-4D6C-8348-93A814E79738}" type="presParOf" srcId="{E51ED85B-3C63-43FE-82C8-6EB7200FEEC5}" destId="{2645B1F1-590E-4645-95B5-FEC2B753A569}" srcOrd="1" destOrd="0" presId="urn:microsoft.com/office/officeart/2005/8/layout/process5"/>
    <dgm:cxn modelId="{AE5D6DCD-4191-4412-BC52-25CE3B379E8C}" type="presParOf" srcId="{2645B1F1-590E-4645-95B5-FEC2B753A569}" destId="{1F3404BA-3B32-4EEA-96EC-E794299F5DFB}" srcOrd="0" destOrd="0" presId="urn:microsoft.com/office/officeart/2005/8/layout/process5"/>
    <dgm:cxn modelId="{AC66AE04-A01F-4AA5-9500-2C718E05CB72}" type="presParOf" srcId="{E51ED85B-3C63-43FE-82C8-6EB7200FEEC5}" destId="{45E1D7D5-9120-4499-84E7-C9520BF9A820}" srcOrd="2" destOrd="0" presId="urn:microsoft.com/office/officeart/2005/8/layout/process5"/>
    <dgm:cxn modelId="{9BED0362-432E-494E-A775-0EED7C288C0B}" type="presParOf" srcId="{E51ED85B-3C63-43FE-82C8-6EB7200FEEC5}" destId="{217D5D18-6152-4FCC-A8DE-FF928A95DF3E}" srcOrd="3" destOrd="0" presId="urn:microsoft.com/office/officeart/2005/8/layout/process5"/>
    <dgm:cxn modelId="{B8B60E82-1E53-4208-8FD2-21E2E62C7A5F}" type="presParOf" srcId="{217D5D18-6152-4FCC-A8DE-FF928A95DF3E}" destId="{02D4B2F9-F317-423A-9B23-C11A1CB88F32}" srcOrd="0" destOrd="0" presId="urn:microsoft.com/office/officeart/2005/8/layout/process5"/>
    <dgm:cxn modelId="{7067FA38-001C-4163-ACBD-6D38989DAAF0}" type="presParOf" srcId="{E51ED85B-3C63-43FE-82C8-6EB7200FEEC5}" destId="{E9FEA956-65AA-473E-8DC0-FDDB7E551F25}" srcOrd="4" destOrd="0" presId="urn:microsoft.com/office/officeart/2005/8/layout/process5"/>
    <dgm:cxn modelId="{2D56CCB6-6315-4E2C-B111-88777950299A}" type="presParOf" srcId="{E51ED85B-3C63-43FE-82C8-6EB7200FEEC5}" destId="{559785BB-D984-4CAB-94DB-5F289028A633}" srcOrd="5" destOrd="0" presId="urn:microsoft.com/office/officeart/2005/8/layout/process5"/>
    <dgm:cxn modelId="{38F1419E-F00A-45DC-92AB-7738CF5AAA50}" type="presParOf" srcId="{559785BB-D984-4CAB-94DB-5F289028A633}" destId="{B77D1A26-FE96-44B7-AA02-3632B4B1562D}" srcOrd="0" destOrd="0" presId="urn:microsoft.com/office/officeart/2005/8/layout/process5"/>
    <dgm:cxn modelId="{EAF53C39-F92E-4BEB-B1BA-2C6100693EFF}" type="presParOf" srcId="{E51ED85B-3C63-43FE-82C8-6EB7200FEEC5}" destId="{A164403B-4267-4294-B5CC-3D8C4BE31BC6}" srcOrd="6" destOrd="0" presId="urn:microsoft.com/office/officeart/2005/8/layout/process5"/>
    <dgm:cxn modelId="{410FAE72-710E-4328-AB26-0EF255BBA192}" type="presParOf" srcId="{E51ED85B-3C63-43FE-82C8-6EB7200FEEC5}" destId="{D2C0A2E1-7606-463A-B426-79993DDA3151}" srcOrd="7" destOrd="0" presId="urn:microsoft.com/office/officeart/2005/8/layout/process5"/>
    <dgm:cxn modelId="{0DEA4E06-E047-438C-BF46-7E9F70709F94}" type="presParOf" srcId="{D2C0A2E1-7606-463A-B426-79993DDA3151}" destId="{931E24D0-FC8F-4118-B4A6-A3BA39112A3F}" srcOrd="0" destOrd="0" presId="urn:microsoft.com/office/officeart/2005/8/layout/process5"/>
    <dgm:cxn modelId="{05E80A33-44D2-4A24-8392-CC80F34B4BFF}" type="presParOf" srcId="{E51ED85B-3C63-43FE-82C8-6EB7200FEEC5}" destId="{FC51D5C6-8391-4221-BFC1-CFEF6942F52D}" srcOrd="8" destOrd="0" presId="urn:microsoft.com/office/officeart/2005/8/layout/process5"/>
    <dgm:cxn modelId="{D11A21F1-D6F1-4CEE-8C66-1972D5CA1B6A}" type="presParOf" srcId="{E51ED85B-3C63-43FE-82C8-6EB7200FEEC5}" destId="{DF43552B-EAFA-4044-8064-6158C5943E89}" srcOrd="9" destOrd="0" presId="urn:microsoft.com/office/officeart/2005/8/layout/process5"/>
    <dgm:cxn modelId="{F655B293-804C-40C8-BA05-00DFAEAFE5FA}" type="presParOf" srcId="{DF43552B-EAFA-4044-8064-6158C5943E89}" destId="{37B72F67-F058-4EB3-93DD-0A717668BC12}" srcOrd="0" destOrd="0" presId="urn:microsoft.com/office/officeart/2005/8/layout/process5"/>
    <dgm:cxn modelId="{F743921B-072A-4FE8-9D06-C548140D154C}" type="presParOf" srcId="{E51ED85B-3C63-43FE-82C8-6EB7200FEEC5}" destId="{C8E7E311-2FF4-4B96-B2E9-85AFB6D845BF}" srcOrd="10" destOrd="0" presId="urn:microsoft.com/office/officeart/2005/8/layout/process5"/>
    <dgm:cxn modelId="{73BF89F7-F539-463B-9D85-06A417285D46}" type="presParOf" srcId="{E51ED85B-3C63-43FE-82C8-6EB7200FEEC5}" destId="{280EFAEB-E2C6-41CA-B5B1-B8D317B7C09B}" srcOrd="11" destOrd="0" presId="urn:microsoft.com/office/officeart/2005/8/layout/process5"/>
    <dgm:cxn modelId="{AE52FEB1-6506-49B3-995B-8B909F8F2603}" type="presParOf" srcId="{280EFAEB-E2C6-41CA-B5B1-B8D317B7C09B}" destId="{434F1AF1-8256-478E-986B-A42F03E85979}" srcOrd="0" destOrd="0" presId="urn:microsoft.com/office/officeart/2005/8/layout/process5"/>
    <dgm:cxn modelId="{099B230A-0393-4368-97C3-1CA203C29458}" type="presParOf" srcId="{E51ED85B-3C63-43FE-82C8-6EB7200FEEC5}" destId="{87CE9341-12AE-4AB1-BD2C-B1F411E0B8AF}" srcOrd="12" destOrd="0" presId="urn:microsoft.com/office/officeart/2005/8/layout/process5"/>
    <dgm:cxn modelId="{F689EA35-CB7E-4132-96D5-DCBF23F3D840}" type="presParOf" srcId="{E51ED85B-3C63-43FE-82C8-6EB7200FEEC5}" destId="{FD4914EF-A442-4BF4-AB7C-10704C5EEF15}" srcOrd="13" destOrd="0" presId="urn:microsoft.com/office/officeart/2005/8/layout/process5"/>
    <dgm:cxn modelId="{101BD357-E78C-4D39-8E3A-190B0353AB32}" type="presParOf" srcId="{FD4914EF-A442-4BF4-AB7C-10704C5EEF15}" destId="{BB846C6B-8894-45D8-ABDB-175DE8A5FE85}" srcOrd="0" destOrd="0" presId="urn:microsoft.com/office/officeart/2005/8/layout/process5"/>
    <dgm:cxn modelId="{1C54481F-40BF-4E50-A167-AF4CD48EE38D}" type="presParOf" srcId="{E51ED85B-3C63-43FE-82C8-6EB7200FEEC5}" destId="{681720C5-E6E4-4108-9463-E272F2B22F93}" srcOrd="14" destOrd="0" presId="urn:microsoft.com/office/officeart/2005/8/layout/process5"/>
    <dgm:cxn modelId="{8B0DABDA-B1F1-414D-8A8C-78BE38392B52}" type="presParOf" srcId="{E51ED85B-3C63-43FE-82C8-6EB7200FEEC5}" destId="{1D3A1958-C7FD-4CA0-B14D-A541C922AD15}" srcOrd="15" destOrd="0" presId="urn:microsoft.com/office/officeart/2005/8/layout/process5"/>
    <dgm:cxn modelId="{5BE07DD7-4742-4940-AAFA-6EA071E67B96}" type="presParOf" srcId="{1D3A1958-C7FD-4CA0-B14D-A541C922AD15}" destId="{922B6C39-1764-433A-A749-88EBEC5C7F9E}" srcOrd="0" destOrd="0" presId="urn:microsoft.com/office/officeart/2005/8/layout/process5"/>
    <dgm:cxn modelId="{4440AFF4-7C6F-4C5F-9B9C-400B456760E6}" type="presParOf" srcId="{E51ED85B-3C63-43FE-82C8-6EB7200FEEC5}" destId="{50840A35-7A42-4EB0-8591-E89B8BA59522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2F90B67-40E8-4180-8366-E04A6B157725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2882DDBB-2DB3-4B3E-9E88-C3549B095CFC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bg1"/>
              </a:solidFill>
            </a:rPr>
            <a:t>Problema</a:t>
          </a:r>
        </a:p>
        <a:p>
          <a:r>
            <a:rPr lang="es-EC" sz="1800" b="0" dirty="0" smtClean="0">
              <a:solidFill>
                <a:schemeClr val="tx1"/>
              </a:solidFill>
            </a:rPr>
            <a:t>Falta de publicidad más visual y continua por parte de la comunidad</a:t>
          </a:r>
          <a:endParaRPr lang="es-EC" sz="1800" b="0" dirty="0">
            <a:solidFill>
              <a:schemeClr val="tx1"/>
            </a:solidFill>
          </a:endParaRPr>
        </a:p>
      </dgm:t>
    </dgm:pt>
    <dgm:pt modelId="{D76E7223-57E5-4621-8D7F-0603BFDF6977}" type="parTrans" cxnId="{9C2145CE-7215-4FE6-ADDA-EA53481F735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94C2C616-CAC3-465A-A9DA-CB9FEA7F3808}" type="sibTrans" cxnId="{9C2145CE-7215-4FE6-ADDA-EA53481F735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FC325A54-B6D3-47AE-A405-62ABF1CD508B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bg1"/>
              </a:solidFill>
            </a:rPr>
            <a:t>Objetivo</a:t>
          </a:r>
        </a:p>
        <a:p>
          <a:r>
            <a:rPr lang="es-EC" sz="1800" dirty="0" smtClean="0">
              <a:solidFill>
                <a:schemeClr val="tx1"/>
              </a:solidFill>
            </a:rPr>
            <a:t>Mejorar la información publicitaria en las redes sociales y página web que tiene la comunidad 9 de Junio </a:t>
          </a:r>
          <a:endParaRPr lang="es-EC" sz="1800" b="1" dirty="0">
            <a:solidFill>
              <a:schemeClr val="tx1"/>
            </a:solidFill>
          </a:endParaRPr>
        </a:p>
      </dgm:t>
    </dgm:pt>
    <dgm:pt modelId="{FD93BA00-74D9-4D9D-B138-939F3D209E47}" type="parTrans" cxnId="{7A4E26D7-D3AF-44BD-BAFE-BE83FCA51E6D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A30FF3F5-384C-42BF-8C9B-5450414FBD6A}" type="sibTrans" cxnId="{7A4E26D7-D3AF-44BD-BAFE-BE83FCA51E6D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2AAD5EA6-4ADE-4EDC-966E-552F4116C569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bg1"/>
              </a:solidFill>
            </a:rPr>
            <a:t>Estrategia</a:t>
          </a:r>
        </a:p>
        <a:p>
          <a:r>
            <a:rPr lang="es-EC" sz="1800" dirty="0" smtClean="0">
              <a:solidFill>
                <a:schemeClr val="tx1"/>
              </a:solidFill>
            </a:rPr>
            <a:t>Proponer nuevo material publicitario, más dinámico, para un mayor enfoque en la oferta turística de la comunidad</a:t>
          </a:r>
          <a:endParaRPr lang="es-EC" sz="1800" b="1" dirty="0">
            <a:solidFill>
              <a:schemeClr val="tx1"/>
            </a:solidFill>
          </a:endParaRPr>
        </a:p>
      </dgm:t>
    </dgm:pt>
    <dgm:pt modelId="{F18BB218-946C-4A0E-8AB4-1293EBEC7D42}" type="parTrans" cxnId="{122E2ABC-CA5E-4E1B-BCD0-896FD417ACF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517A578F-32B4-4E96-B8B5-7975C0A66C89}" type="sibTrans" cxnId="{122E2ABC-CA5E-4E1B-BCD0-896FD417ACF9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CB86E90D-57A8-4440-A540-5EF2563C53E8}">
      <dgm:prSet phldrT="[Texto]" custT="1"/>
      <dgm:spPr/>
      <dgm:t>
        <a:bodyPr/>
        <a:lstStyle/>
        <a:p>
          <a:r>
            <a:rPr lang="es-EC" sz="2400" b="1" dirty="0" smtClean="0">
              <a:solidFill>
                <a:schemeClr val="bg1"/>
              </a:solidFill>
            </a:rPr>
            <a:t>Beneficios</a:t>
          </a:r>
        </a:p>
        <a:p>
          <a:r>
            <a:rPr lang="es-EC" sz="1800" dirty="0" smtClean="0">
              <a:solidFill>
                <a:schemeClr val="tx1"/>
              </a:solidFill>
            </a:rPr>
            <a:t>Se pretende que la comunidad se involucre más dentro del centro de turismo comunitario, con el fin de que ellos aporten con imágenes, videos, e ideas que puedan promocionar día a día al lugar</a:t>
          </a:r>
          <a:endParaRPr lang="es-EC" sz="1800" b="0" dirty="0">
            <a:solidFill>
              <a:schemeClr val="tx1"/>
            </a:solidFill>
          </a:endParaRPr>
        </a:p>
      </dgm:t>
    </dgm:pt>
    <dgm:pt modelId="{37D80380-EFD9-433A-BB33-7394B4B3C389}" type="parTrans" cxnId="{0F7547A3-1A4D-4C0E-A69B-1B97E1EBA0A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87CF175D-D4CE-4BE5-AB7C-3D742DFBA9B1}" type="sibTrans" cxnId="{0F7547A3-1A4D-4C0E-A69B-1B97E1EBA0AE}">
      <dgm:prSet/>
      <dgm:spPr/>
      <dgm:t>
        <a:bodyPr/>
        <a:lstStyle/>
        <a:p>
          <a:endParaRPr lang="es-EC" sz="2400">
            <a:solidFill>
              <a:schemeClr val="tx1"/>
            </a:solidFill>
          </a:endParaRPr>
        </a:p>
      </dgm:t>
    </dgm:pt>
    <dgm:pt modelId="{115EBE2E-2123-4F2B-8B08-0664037C5277}" type="pres">
      <dgm:prSet presAssocID="{D2F90B67-40E8-4180-8366-E04A6B1577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46FA4B3-2B80-4B70-A8D1-D0BA5BCC3DAD}" type="pres">
      <dgm:prSet presAssocID="{2882DDBB-2DB3-4B3E-9E88-C3549B095CF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556746-BE3B-4F24-84E1-D3F2CAF7F5AD}" type="pres">
      <dgm:prSet presAssocID="{94C2C616-CAC3-465A-A9DA-CB9FEA7F3808}" presName="sibTrans" presStyleCnt="0"/>
      <dgm:spPr/>
    </dgm:pt>
    <dgm:pt modelId="{2B26F6EC-1F54-4F91-9A04-E1B7264EBD46}" type="pres">
      <dgm:prSet presAssocID="{FC325A54-B6D3-47AE-A405-62ABF1CD508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1F8577-6DA9-40C3-A364-B9EED5397D3A}" type="pres">
      <dgm:prSet presAssocID="{A30FF3F5-384C-42BF-8C9B-5450414FBD6A}" presName="sibTrans" presStyleCnt="0"/>
      <dgm:spPr/>
    </dgm:pt>
    <dgm:pt modelId="{5D2B07A8-6108-4AC4-8AA0-8DEA26167C52}" type="pres">
      <dgm:prSet presAssocID="{2AAD5EA6-4ADE-4EDC-966E-552F4116C5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D00C9A-21A5-444E-B7E5-6FA2C52E8FC1}" type="pres">
      <dgm:prSet presAssocID="{517A578F-32B4-4E96-B8B5-7975C0A66C89}" presName="sibTrans" presStyleCnt="0"/>
      <dgm:spPr/>
    </dgm:pt>
    <dgm:pt modelId="{DA66517B-0BFC-4E86-9F71-E727DA507ABE}" type="pres">
      <dgm:prSet presAssocID="{CB86E90D-57A8-4440-A540-5EF2563C53E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708C439-E1BD-4EE9-AE83-D0D2C2C5E1C7}" type="presOf" srcId="{FC325A54-B6D3-47AE-A405-62ABF1CD508B}" destId="{2B26F6EC-1F54-4F91-9A04-E1B7264EBD46}" srcOrd="0" destOrd="0" presId="urn:microsoft.com/office/officeart/2005/8/layout/default"/>
    <dgm:cxn modelId="{1FA00EC6-7457-4E80-8ACE-B12CBACFFA6D}" type="presOf" srcId="{CB86E90D-57A8-4440-A540-5EF2563C53E8}" destId="{DA66517B-0BFC-4E86-9F71-E727DA507ABE}" srcOrd="0" destOrd="0" presId="urn:microsoft.com/office/officeart/2005/8/layout/default"/>
    <dgm:cxn modelId="{4A786EAC-700B-4C9A-94CA-146A2E3C7D4A}" type="presOf" srcId="{D2F90B67-40E8-4180-8366-E04A6B157725}" destId="{115EBE2E-2123-4F2B-8B08-0664037C5277}" srcOrd="0" destOrd="0" presId="urn:microsoft.com/office/officeart/2005/8/layout/default"/>
    <dgm:cxn modelId="{FA0D467C-5946-4828-92F0-EFE005B35B39}" type="presOf" srcId="{2AAD5EA6-4ADE-4EDC-966E-552F4116C569}" destId="{5D2B07A8-6108-4AC4-8AA0-8DEA26167C52}" srcOrd="0" destOrd="0" presId="urn:microsoft.com/office/officeart/2005/8/layout/default"/>
    <dgm:cxn modelId="{122E2ABC-CA5E-4E1B-BCD0-896FD417ACF9}" srcId="{D2F90B67-40E8-4180-8366-E04A6B157725}" destId="{2AAD5EA6-4ADE-4EDC-966E-552F4116C569}" srcOrd="2" destOrd="0" parTransId="{F18BB218-946C-4A0E-8AB4-1293EBEC7D42}" sibTransId="{517A578F-32B4-4E96-B8B5-7975C0A66C89}"/>
    <dgm:cxn modelId="{A7F2D9B3-F645-4F61-87ED-49CC52A3916F}" type="presOf" srcId="{2882DDBB-2DB3-4B3E-9E88-C3549B095CFC}" destId="{346FA4B3-2B80-4B70-A8D1-D0BA5BCC3DAD}" srcOrd="0" destOrd="0" presId="urn:microsoft.com/office/officeart/2005/8/layout/default"/>
    <dgm:cxn modelId="{0F7547A3-1A4D-4C0E-A69B-1B97E1EBA0AE}" srcId="{D2F90B67-40E8-4180-8366-E04A6B157725}" destId="{CB86E90D-57A8-4440-A540-5EF2563C53E8}" srcOrd="3" destOrd="0" parTransId="{37D80380-EFD9-433A-BB33-7394B4B3C389}" sibTransId="{87CF175D-D4CE-4BE5-AB7C-3D742DFBA9B1}"/>
    <dgm:cxn modelId="{9C2145CE-7215-4FE6-ADDA-EA53481F7359}" srcId="{D2F90B67-40E8-4180-8366-E04A6B157725}" destId="{2882DDBB-2DB3-4B3E-9E88-C3549B095CFC}" srcOrd="0" destOrd="0" parTransId="{D76E7223-57E5-4621-8D7F-0603BFDF6977}" sibTransId="{94C2C616-CAC3-465A-A9DA-CB9FEA7F3808}"/>
    <dgm:cxn modelId="{7A4E26D7-D3AF-44BD-BAFE-BE83FCA51E6D}" srcId="{D2F90B67-40E8-4180-8366-E04A6B157725}" destId="{FC325A54-B6D3-47AE-A405-62ABF1CD508B}" srcOrd="1" destOrd="0" parTransId="{FD93BA00-74D9-4D9D-B138-939F3D209E47}" sibTransId="{A30FF3F5-384C-42BF-8C9B-5450414FBD6A}"/>
    <dgm:cxn modelId="{613062DA-22B0-490C-A0FA-DAA4A8D7FB5C}" type="presParOf" srcId="{115EBE2E-2123-4F2B-8B08-0664037C5277}" destId="{346FA4B3-2B80-4B70-A8D1-D0BA5BCC3DAD}" srcOrd="0" destOrd="0" presId="urn:microsoft.com/office/officeart/2005/8/layout/default"/>
    <dgm:cxn modelId="{AF7AF990-A328-49A3-949C-40CAFE5D34A7}" type="presParOf" srcId="{115EBE2E-2123-4F2B-8B08-0664037C5277}" destId="{B6556746-BE3B-4F24-84E1-D3F2CAF7F5AD}" srcOrd="1" destOrd="0" presId="urn:microsoft.com/office/officeart/2005/8/layout/default"/>
    <dgm:cxn modelId="{C7C6754D-99BD-4A91-8C50-F056EC4B933F}" type="presParOf" srcId="{115EBE2E-2123-4F2B-8B08-0664037C5277}" destId="{2B26F6EC-1F54-4F91-9A04-E1B7264EBD46}" srcOrd="2" destOrd="0" presId="urn:microsoft.com/office/officeart/2005/8/layout/default"/>
    <dgm:cxn modelId="{206491BF-0A1E-4D43-87BD-B5A92E5316CF}" type="presParOf" srcId="{115EBE2E-2123-4F2B-8B08-0664037C5277}" destId="{DE1F8577-6DA9-40C3-A364-B9EED5397D3A}" srcOrd="3" destOrd="0" presId="urn:microsoft.com/office/officeart/2005/8/layout/default"/>
    <dgm:cxn modelId="{ECC4931C-5F30-4651-ACEB-F086D1ED61D1}" type="presParOf" srcId="{115EBE2E-2123-4F2B-8B08-0664037C5277}" destId="{5D2B07A8-6108-4AC4-8AA0-8DEA26167C52}" srcOrd="4" destOrd="0" presId="urn:microsoft.com/office/officeart/2005/8/layout/default"/>
    <dgm:cxn modelId="{00FB3B98-F8D5-4CD7-9A97-0DF7FC9E7C7F}" type="presParOf" srcId="{115EBE2E-2123-4F2B-8B08-0664037C5277}" destId="{61D00C9A-21A5-444E-B7E5-6FA2C52E8FC1}" srcOrd="5" destOrd="0" presId="urn:microsoft.com/office/officeart/2005/8/layout/default"/>
    <dgm:cxn modelId="{790E803D-E222-4422-9CC0-FF40780A1FB2}" type="presParOf" srcId="{115EBE2E-2123-4F2B-8B08-0664037C5277}" destId="{DA66517B-0BFC-4E86-9F71-E727DA507AB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81F2364-EAF8-4EF1-AB29-62FAB0E7DA9E}" type="doc">
      <dgm:prSet loTypeId="urn:microsoft.com/office/officeart/2005/8/layout/process1" loCatId="process" qsTypeId="urn:microsoft.com/office/officeart/2005/8/quickstyle/3d3" qsCatId="3D" csTypeId="urn:microsoft.com/office/officeart/2005/8/colors/colorful1" csCatId="colorful" phldr="1"/>
      <dgm:spPr/>
    </dgm:pt>
    <dgm:pt modelId="{0F7DB99D-4C71-494A-97A6-5B30DE12E63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Contratación o delegación de personal para el manejo del marketing digital</a:t>
          </a:r>
          <a:endParaRPr lang="es-EC" dirty="0">
            <a:solidFill>
              <a:schemeClr val="tx1"/>
            </a:solidFill>
          </a:endParaRPr>
        </a:p>
      </dgm:t>
    </dgm:pt>
    <dgm:pt modelId="{62D04356-A387-4524-BE2B-52B55843C9CE}" type="parTrans" cxnId="{675F222C-0595-4604-BA54-25D2B1351F0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6F3A626-B6C4-4F1B-B332-111734B0CADA}" type="sibTrans" cxnId="{675F222C-0595-4604-BA54-25D2B1351F0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B1F9D8E-BFC0-4C8F-AC29-D2E95619E7E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Creación de canales en nuevos medios publicitarios</a:t>
          </a:r>
          <a:endParaRPr lang="es-EC" dirty="0">
            <a:solidFill>
              <a:schemeClr val="tx1"/>
            </a:solidFill>
          </a:endParaRPr>
        </a:p>
      </dgm:t>
    </dgm:pt>
    <dgm:pt modelId="{94D26C10-E386-4727-A591-91271F5FC148}" type="parTrans" cxnId="{22E9F7C1-DC99-4787-A5B0-14A0D41D45B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5A019A-CADA-4C02-B1BE-3C3603BC8A4B}" type="sibTrans" cxnId="{22E9F7C1-DC99-4787-A5B0-14A0D41D45B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9942CBF-E72F-41FD-9EC0-BA1F96AECF8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Diseño de nuevo material publicitario para el marketing digital</a:t>
          </a:r>
          <a:endParaRPr lang="es-EC" dirty="0">
            <a:solidFill>
              <a:schemeClr val="tx1"/>
            </a:solidFill>
          </a:endParaRPr>
        </a:p>
      </dgm:t>
    </dgm:pt>
    <dgm:pt modelId="{E5CC4285-DD84-49E2-BA55-EA6524F1C6C9}" type="parTrans" cxnId="{1AFBDA9F-0EF1-46FB-8A2E-029F416E186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282B550-3ED8-4815-A6EA-37DB04B403C7}" type="sibTrans" cxnId="{1AFBDA9F-0EF1-46FB-8A2E-029F416E186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628727F-C885-4A8F-9B59-434EE15AFCFD}">
      <dgm:prSet/>
      <dgm:spPr/>
      <dgm:t>
        <a:bodyPr/>
        <a:lstStyle/>
        <a:p>
          <a:r>
            <a:rPr lang="es-EC" smtClean="0">
              <a:solidFill>
                <a:schemeClr val="tx1"/>
              </a:solidFill>
            </a:rPr>
            <a:t>Buscar convenios con otros sitios web y/o agencias de viajes</a:t>
          </a:r>
          <a:endParaRPr lang="es-EC">
            <a:solidFill>
              <a:schemeClr val="tx1"/>
            </a:solidFill>
          </a:endParaRPr>
        </a:p>
      </dgm:t>
    </dgm:pt>
    <dgm:pt modelId="{C5CC7AA7-D02F-4A1B-B45F-351415245A95}" type="parTrans" cxnId="{9A65C9CC-BEE7-48AC-95E0-8C85246F161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B1C9E60-5E29-46FE-8AD0-BC01681ADDA4}" type="sibTrans" cxnId="{9A65C9CC-BEE7-48AC-95E0-8C85246F161D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32AFA19-1A20-4FE6-97C3-762B5225133B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Nuevos métodos de atracción para turistas potenciales</a:t>
          </a:r>
          <a:endParaRPr lang="es-EC" dirty="0">
            <a:solidFill>
              <a:schemeClr val="tx1"/>
            </a:solidFill>
          </a:endParaRPr>
        </a:p>
      </dgm:t>
    </dgm:pt>
    <dgm:pt modelId="{0A2C9F1A-1979-4A05-A227-D3672B42209C}" type="parTrans" cxnId="{01C90A22-A6B2-4702-8C28-32B6347350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976A1DD-5D69-4FE6-B174-7C2E4C620928}" type="sibTrans" cxnId="{01C90A22-A6B2-4702-8C28-32B63473504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9A3DEBA-2598-4BED-8A87-CB42EAAD2233}" type="pres">
      <dgm:prSet presAssocID="{081F2364-EAF8-4EF1-AB29-62FAB0E7DA9E}" presName="Name0" presStyleCnt="0">
        <dgm:presLayoutVars>
          <dgm:dir/>
          <dgm:resizeHandles val="exact"/>
        </dgm:presLayoutVars>
      </dgm:prSet>
      <dgm:spPr/>
    </dgm:pt>
    <dgm:pt modelId="{44687533-93A1-4872-A748-782A79554430}" type="pres">
      <dgm:prSet presAssocID="{0F7DB99D-4C71-494A-97A6-5B30DE12E63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2E90CC-3037-4456-B0CB-FA715B1EC19D}" type="pres">
      <dgm:prSet presAssocID="{76F3A626-B6C4-4F1B-B332-111734B0CADA}" presName="sibTrans" presStyleLbl="sibTrans2D1" presStyleIdx="0" presStyleCnt="4"/>
      <dgm:spPr/>
      <dgm:t>
        <a:bodyPr/>
        <a:lstStyle/>
        <a:p>
          <a:endParaRPr lang="es-EC"/>
        </a:p>
      </dgm:t>
    </dgm:pt>
    <dgm:pt modelId="{85B30EB1-B57C-414F-AEA4-8E91E28D6F02}" type="pres">
      <dgm:prSet presAssocID="{76F3A626-B6C4-4F1B-B332-111734B0CADA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D740001F-DB62-46D7-A18D-6EAE78394FAE}" type="pres">
      <dgm:prSet presAssocID="{7B1F9D8E-BFC0-4C8F-AC29-D2E95619E7E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766BE1-63EC-4C42-BFAA-CF91CEB412BA}" type="pres">
      <dgm:prSet presAssocID="{B25A019A-CADA-4C02-B1BE-3C3603BC8A4B}" presName="sibTrans" presStyleLbl="sibTrans2D1" presStyleIdx="1" presStyleCnt="4"/>
      <dgm:spPr/>
      <dgm:t>
        <a:bodyPr/>
        <a:lstStyle/>
        <a:p>
          <a:endParaRPr lang="es-EC"/>
        </a:p>
      </dgm:t>
    </dgm:pt>
    <dgm:pt modelId="{664D8C39-A5CA-4D1C-A17A-AD119D7A17CB}" type="pres">
      <dgm:prSet presAssocID="{B25A019A-CADA-4C02-B1BE-3C3603BC8A4B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4CB0DA11-37F0-4CBD-A266-A92377D43DB4}" type="pres">
      <dgm:prSet presAssocID="{19942CBF-E72F-41FD-9EC0-BA1F96AECF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E82384-601B-4562-B65C-25430E962CC7}" type="pres">
      <dgm:prSet presAssocID="{B282B550-3ED8-4815-A6EA-37DB04B403C7}" presName="sibTrans" presStyleLbl="sibTrans2D1" presStyleIdx="2" presStyleCnt="4"/>
      <dgm:spPr/>
      <dgm:t>
        <a:bodyPr/>
        <a:lstStyle/>
        <a:p>
          <a:endParaRPr lang="es-EC"/>
        </a:p>
      </dgm:t>
    </dgm:pt>
    <dgm:pt modelId="{E8993501-6909-46B0-8679-6961F3425208}" type="pres">
      <dgm:prSet presAssocID="{B282B550-3ED8-4815-A6EA-37DB04B403C7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4FDBEADB-2135-412E-AA25-0BD16C01CEDF}" type="pres">
      <dgm:prSet presAssocID="{3628727F-C885-4A8F-9B59-434EE15AFCF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2EE7B1-26CE-4ECE-88A8-14DE889817A4}" type="pres">
      <dgm:prSet presAssocID="{0B1C9E60-5E29-46FE-8AD0-BC01681ADDA4}" presName="sibTrans" presStyleLbl="sibTrans2D1" presStyleIdx="3" presStyleCnt="4"/>
      <dgm:spPr/>
      <dgm:t>
        <a:bodyPr/>
        <a:lstStyle/>
        <a:p>
          <a:endParaRPr lang="es-EC"/>
        </a:p>
      </dgm:t>
    </dgm:pt>
    <dgm:pt modelId="{4F6A3D5D-6FD7-4CF3-A2D3-9DC166D714CF}" type="pres">
      <dgm:prSet presAssocID="{0B1C9E60-5E29-46FE-8AD0-BC01681ADDA4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90CC2D8F-4551-4584-9C4D-A520E0CB6847}" type="pres">
      <dgm:prSet presAssocID="{732AFA19-1A20-4FE6-97C3-762B5225133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A52D3F-CC06-48D3-BF63-255380C056C0}" type="presOf" srcId="{0F7DB99D-4C71-494A-97A6-5B30DE12E63F}" destId="{44687533-93A1-4872-A748-782A79554430}" srcOrd="0" destOrd="0" presId="urn:microsoft.com/office/officeart/2005/8/layout/process1"/>
    <dgm:cxn modelId="{1AFBDA9F-0EF1-46FB-8A2E-029F416E1861}" srcId="{081F2364-EAF8-4EF1-AB29-62FAB0E7DA9E}" destId="{19942CBF-E72F-41FD-9EC0-BA1F96AECF88}" srcOrd="2" destOrd="0" parTransId="{E5CC4285-DD84-49E2-BA55-EA6524F1C6C9}" sibTransId="{B282B550-3ED8-4815-A6EA-37DB04B403C7}"/>
    <dgm:cxn modelId="{77FF1F53-783E-44AA-8B98-B6B5ED37A98C}" type="presOf" srcId="{7B1F9D8E-BFC0-4C8F-AC29-D2E95619E7E5}" destId="{D740001F-DB62-46D7-A18D-6EAE78394FAE}" srcOrd="0" destOrd="0" presId="urn:microsoft.com/office/officeart/2005/8/layout/process1"/>
    <dgm:cxn modelId="{675F222C-0595-4604-BA54-25D2B1351F08}" srcId="{081F2364-EAF8-4EF1-AB29-62FAB0E7DA9E}" destId="{0F7DB99D-4C71-494A-97A6-5B30DE12E63F}" srcOrd="0" destOrd="0" parTransId="{62D04356-A387-4524-BE2B-52B55843C9CE}" sibTransId="{76F3A626-B6C4-4F1B-B332-111734B0CADA}"/>
    <dgm:cxn modelId="{9A65C9CC-BEE7-48AC-95E0-8C85246F161D}" srcId="{081F2364-EAF8-4EF1-AB29-62FAB0E7DA9E}" destId="{3628727F-C885-4A8F-9B59-434EE15AFCFD}" srcOrd="3" destOrd="0" parTransId="{C5CC7AA7-D02F-4A1B-B45F-351415245A95}" sibTransId="{0B1C9E60-5E29-46FE-8AD0-BC01681ADDA4}"/>
    <dgm:cxn modelId="{22E9F7C1-DC99-4787-A5B0-14A0D41D45B7}" srcId="{081F2364-EAF8-4EF1-AB29-62FAB0E7DA9E}" destId="{7B1F9D8E-BFC0-4C8F-AC29-D2E95619E7E5}" srcOrd="1" destOrd="0" parTransId="{94D26C10-E386-4727-A591-91271F5FC148}" sibTransId="{B25A019A-CADA-4C02-B1BE-3C3603BC8A4B}"/>
    <dgm:cxn modelId="{7B67CE0C-7B6B-4792-8C35-34A68D819DEC}" type="presOf" srcId="{B282B550-3ED8-4815-A6EA-37DB04B403C7}" destId="{E8993501-6909-46B0-8679-6961F3425208}" srcOrd="1" destOrd="0" presId="urn:microsoft.com/office/officeart/2005/8/layout/process1"/>
    <dgm:cxn modelId="{3E20F9EE-205F-4560-8B80-69DEC60B524D}" type="presOf" srcId="{732AFA19-1A20-4FE6-97C3-762B5225133B}" destId="{90CC2D8F-4551-4584-9C4D-A520E0CB6847}" srcOrd="0" destOrd="0" presId="urn:microsoft.com/office/officeart/2005/8/layout/process1"/>
    <dgm:cxn modelId="{5240D74B-4096-41E1-8C92-8FA3365E2F5B}" type="presOf" srcId="{B282B550-3ED8-4815-A6EA-37DB04B403C7}" destId="{12E82384-601B-4562-B65C-25430E962CC7}" srcOrd="0" destOrd="0" presId="urn:microsoft.com/office/officeart/2005/8/layout/process1"/>
    <dgm:cxn modelId="{07683F02-3CAE-4DAC-AFE7-0DD93FC7EFC6}" type="presOf" srcId="{B25A019A-CADA-4C02-B1BE-3C3603BC8A4B}" destId="{B2766BE1-63EC-4C42-BFAA-CF91CEB412BA}" srcOrd="0" destOrd="0" presId="urn:microsoft.com/office/officeart/2005/8/layout/process1"/>
    <dgm:cxn modelId="{3C75200F-748C-47FB-AEA1-2135FF047148}" type="presOf" srcId="{B25A019A-CADA-4C02-B1BE-3C3603BC8A4B}" destId="{664D8C39-A5CA-4D1C-A17A-AD119D7A17CB}" srcOrd="1" destOrd="0" presId="urn:microsoft.com/office/officeart/2005/8/layout/process1"/>
    <dgm:cxn modelId="{1CCDAA1B-BD4E-4793-A773-79FC766EF18C}" type="presOf" srcId="{19942CBF-E72F-41FD-9EC0-BA1F96AECF88}" destId="{4CB0DA11-37F0-4CBD-A266-A92377D43DB4}" srcOrd="0" destOrd="0" presId="urn:microsoft.com/office/officeart/2005/8/layout/process1"/>
    <dgm:cxn modelId="{D3BEA070-BD21-4719-83FD-15499197C048}" type="presOf" srcId="{76F3A626-B6C4-4F1B-B332-111734B0CADA}" destId="{85B30EB1-B57C-414F-AEA4-8E91E28D6F02}" srcOrd="1" destOrd="0" presId="urn:microsoft.com/office/officeart/2005/8/layout/process1"/>
    <dgm:cxn modelId="{0C5ACC7F-54E8-4792-8E70-57AEC869145A}" type="presOf" srcId="{081F2364-EAF8-4EF1-AB29-62FAB0E7DA9E}" destId="{99A3DEBA-2598-4BED-8A87-CB42EAAD2233}" srcOrd="0" destOrd="0" presId="urn:microsoft.com/office/officeart/2005/8/layout/process1"/>
    <dgm:cxn modelId="{F36E0350-EE92-4BFF-B0B5-04C730C6B376}" type="presOf" srcId="{3628727F-C885-4A8F-9B59-434EE15AFCFD}" destId="{4FDBEADB-2135-412E-AA25-0BD16C01CEDF}" srcOrd="0" destOrd="0" presId="urn:microsoft.com/office/officeart/2005/8/layout/process1"/>
    <dgm:cxn modelId="{01C90A22-A6B2-4702-8C28-32B63473504A}" srcId="{081F2364-EAF8-4EF1-AB29-62FAB0E7DA9E}" destId="{732AFA19-1A20-4FE6-97C3-762B5225133B}" srcOrd="4" destOrd="0" parTransId="{0A2C9F1A-1979-4A05-A227-D3672B42209C}" sibTransId="{7976A1DD-5D69-4FE6-B174-7C2E4C620928}"/>
    <dgm:cxn modelId="{5A1A48C7-B82C-48A5-AF58-66159C442943}" type="presOf" srcId="{76F3A626-B6C4-4F1B-B332-111734B0CADA}" destId="{592E90CC-3037-4456-B0CB-FA715B1EC19D}" srcOrd="0" destOrd="0" presId="urn:microsoft.com/office/officeart/2005/8/layout/process1"/>
    <dgm:cxn modelId="{A7F319C5-0186-4FCE-A418-07E2E36D9984}" type="presOf" srcId="{0B1C9E60-5E29-46FE-8AD0-BC01681ADDA4}" destId="{C32EE7B1-26CE-4ECE-88A8-14DE889817A4}" srcOrd="0" destOrd="0" presId="urn:microsoft.com/office/officeart/2005/8/layout/process1"/>
    <dgm:cxn modelId="{CD593C9C-A194-4A07-8AD9-01D49F329577}" type="presOf" srcId="{0B1C9E60-5E29-46FE-8AD0-BC01681ADDA4}" destId="{4F6A3D5D-6FD7-4CF3-A2D3-9DC166D714CF}" srcOrd="1" destOrd="0" presId="urn:microsoft.com/office/officeart/2005/8/layout/process1"/>
    <dgm:cxn modelId="{84D34E4A-FE89-485E-A9B7-0CEC16954E72}" type="presParOf" srcId="{99A3DEBA-2598-4BED-8A87-CB42EAAD2233}" destId="{44687533-93A1-4872-A748-782A79554430}" srcOrd="0" destOrd="0" presId="urn:microsoft.com/office/officeart/2005/8/layout/process1"/>
    <dgm:cxn modelId="{C14809EA-5684-49D8-8ACC-917BA2F21AEE}" type="presParOf" srcId="{99A3DEBA-2598-4BED-8A87-CB42EAAD2233}" destId="{592E90CC-3037-4456-B0CB-FA715B1EC19D}" srcOrd="1" destOrd="0" presId="urn:microsoft.com/office/officeart/2005/8/layout/process1"/>
    <dgm:cxn modelId="{8F3ED3D6-25C2-41F4-8306-91D8D58038B8}" type="presParOf" srcId="{592E90CC-3037-4456-B0CB-FA715B1EC19D}" destId="{85B30EB1-B57C-414F-AEA4-8E91E28D6F02}" srcOrd="0" destOrd="0" presId="urn:microsoft.com/office/officeart/2005/8/layout/process1"/>
    <dgm:cxn modelId="{FBAB1E70-0997-4498-8C2E-0B3A7C8B96A0}" type="presParOf" srcId="{99A3DEBA-2598-4BED-8A87-CB42EAAD2233}" destId="{D740001F-DB62-46D7-A18D-6EAE78394FAE}" srcOrd="2" destOrd="0" presId="urn:microsoft.com/office/officeart/2005/8/layout/process1"/>
    <dgm:cxn modelId="{CF329098-3F31-4334-A201-D3E632D002C6}" type="presParOf" srcId="{99A3DEBA-2598-4BED-8A87-CB42EAAD2233}" destId="{B2766BE1-63EC-4C42-BFAA-CF91CEB412BA}" srcOrd="3" destOrd="0" presId="urn:microsoft.com/office/officeart/2005/8/layout/process1"/>
    <dgm:cxn modelId="{0099361C-8CFE-4F55-B341-0692C6918589}" type="presParOf" srcId="{B2766BE1-63EC-4C42-BFAA-CF91CEB412BA}" destId="{664D8C39-A5CA-4D1C-A17A-AD119D7A17CB}" srcOrd="0" destOrd="0" presId="urn:microsoft.com/office/officeart/2005/8/layout/process1"/>
    <dgm:cxn modelId="{9A8D95F5-4839-4E61-A136-A0D1DCC55B10}" type="presParOf" srcId="{99A3DEBA-2598-4BED-8A87-CB42EAAD2233}" destId="{4CB0DA11-37F0-4CBD-A266-A92377D43DB4}" srcOrd="4" destOrd="0" presId="urn:microsoft.com/office/officeart/2005/8/layout/process1"/>
    <dgm:cxn modelId="{B7812769-111E-4C51-9332-CD01B0E23AB6}" type="presParOf" srcId="{99A3DEBA-2598-4BED-8A87-CB42EAAD2233}" destId="{12E82384-601B-4562-B65C-25430E962CC7}" srcOrd="5" destOrd="0" presId="urn:microsoft.com/office/officeart/2005/8/layout/process1"/>
    <dgm:cxn modelId="{C2ADCC89-7AD1-4EAE-A885-8FC7D81FD7AB}" type="presParOf" srcId="{12E82384-601B-4562-B65C-25430E962CC7}" destId="{E8993501-6909-46B0-8679-6961F3425208}" srcOrd="0" destOrd="0" presId="urn:microsoft.com/office/officeart/2005/8/layout/process1"/>
    <dgm:cxn modelId="{C7F6A26C-BAA8-4B66-973E-B22579257CF9}" type="presParOf" srcId="{99A3DEBA-2598-4BED-8A87-CB42EAAD2233}" destId="{4FDBEADB-2135-412E-AA25-0BD16C01CEDF}" srcOrd="6" destOrd="0" presId="urn:microsoft.com/office/officeart/2005/8/layout/process1"/>
    <dgm:cxn modelId="{76891B2C-F73E-474E-8772-4F288FBBE1F1}" type="presParOf" srcId="{99A3DEBA-2598-4BED-8A87-CB42EAAD2233}" destId="{C32EE7B1-26CE-4ECE-88A8-14DE889817A4}" srcOrd="7" destOrd="0" presId="urn:microsoft.com/office/officeart/2005/8/layout/process1"/>
    <dgm:cxn modelId="{510B1AFD-AB49-4E37-B185-5B17A7453746}" type="presParOf" srcId="{C32EE7B1-26CE-4ECE-88A8-14DE889817A4}" destId="{4F6A3D5D-6FD7-4CF3-A2D3-9DC166D714CF}" srcOrd="0" destOrd="0" presId="urn:microsoft.com/office/officeart/2005/8/layout/process1"/>
    <dgm:cxn modelId="{3439FDD6-2051-48E5-8318-A44804997222}" type="presParOf" srcId="{99A3DEBA-2598-4BED-8A87-CB42EAAD2233}" destId="{90CC2D8F-4551-4584-9C4D-A520E0CB684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FFCEF3D-680E-4E4D-BEC2-4B938CAD9981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C6A288F-D3DF-43EB-8F90-9806DE206F29}">
      <dgm:prSet phldrT="[Texto]"/>
      <dgm:spPr/>
      <dgm:t>
        <a:bodyPr/>
        <a:lstStyle/>
        <a:p>
          <a:r>
            <a:rPr lang="es-EC" dirty="0" smtClean="0"/>
            <a:t>Fundamentación teórica del sistema turístico de Molina, el mejoramiento del producto turístico</a:t>
          </a:r>
          <a:endParaRPr lang="es-EC" dirty="0"/>
        </a:p>
      </dgm:t>
    </dgm:pt>
    <dgm:pt modelId="{DBE0A3A0-D8B3-4898-9FF2-CB2268BCF3CC}" type="parTrans" cxnId="{9FD510D3-D7F6-42BC-8EAD-3CCEF4C3D50C}">
      <dgm:prSet/>
      <dgm:spPr/>
      <dgm:t>
        <a:bodyPr/>
        <a:lstStyle/>
        <a:p>
          <a:endParaRPr lang="es-EC"/>
        </a:p>
      </dgm:t>
    </dgm:pt>
    <dgm:pt modelId="{BF2E8DB9-CE32-40C5-8D44-6952B5094F87}" type="sibTrans" cxnId="{9FD510D3-D7F6-42BC-8EAD-3CCEF4C3D50C}">
      <dgm:prSet/>
      <dgm:spPr/>
      <dgm:t>
        <a:bodyPr/>
        <a:lstStyle/>
        <a:p>
          <a:endParaRPr lang="es-EC"/>
        </a:p>
      </dgm:t>
    </dgm:pt>
    <dgm:pt modelId="{2F020F69-E805-4CA6-BD2A-169E7E3A9C0D}">
      <dgm:prSet phldrT="[Texto]"/>
      <dgm:spPr/>
      <dgm:t>
        <a:bodyPr/>
        <a:lstStyle/>
        <a:p>
          <a:r>
            <a:rPr lang="es-EC" dirty="0" smtClean="0"/>
            <a:t>Comunidad 9 de Junio, contacto directo y aporte</a:t>
          </a:r>
          <a:endParaRPr lang="es-EC" dirty="0"/>
        </a:p>
      </dgm:t>
    </dgm:pt>
    <dgm:pt modelId="{1B99DC02-0903-41C9-9B8B-25AF17F4A2CE}" type="parTrans" cxnId="{AD883C52-95F6-43BD-873E-2E1E56D0F38D}">
      <dgm:prSet/>
      <dgm:spPr/>
      <dgm:t>
        <a:bodyPr/>
        <a:lstStyle/>
        <a:p>
          <a:endParaRPr lang="es-EC"/>
        </a:p>
      </dgm:t>
    </dgm:pt>
    <dgm:pt modelId="{24DD0F9C-B7E5-4840-BC65-D9ED8C1FC6DD}" type="sibTrans" cxnId="{AD883C52-95F6-43BD-873E-2E1E56D0F38D}">
      <dgm:prSet/>
      <dgm:spPr/>
      <dgm:t>
        <a:bodyPr/>
        <a:lstStyle/>
        <a:p>
          <a:endParaRPr lang="es-EC"/>
        </a:p>
      </dgm:t>
    </dgm:pt>
    <dgm:pt modelId="{3730831C-D42F-46E0-89F3-04EF2BBEA7DC}">
      <dgm:prSet phldrT="[Texto]"/>
      <dgm:spPr/>
      <dgm:t>
        <a:bodyPr/>
        <a:lstStyle/>
        <a:p>
          <a:r>
            <a:rPr lang="es-EC" dirty="0" smtClean="0"/>
            <a:t>Aplicación de entrevistas y encuestas</a:t>
          </a:r>
          <a:endParaRPr lang="es-EC" dirty="0"/>
        </a:p>
      </dgm:t>
    </dgm:pt>
    <dgm:pt modelId="{9468F976-0A48-4C11-8733-D31DBC031094}" type="parTrans" cxnId="{868389EE-776B-42A1-B186-0A8D99CC530A}">
      <dgm:prSet/>
      <dgm:spPr/>
      <dgm:t>
        <a:bodyPr/>
        <a:lstStyle/>
        <a:p>
          <a:endParaRPr lang="es-EC"/>
        </a:p>
      </dgm:t>
    </dgm:pt>
    <dgm:pt modelId="{74C2183E-52F4-4C80-A7BF-6CD7067F820C}" type="sibTrans" cxnId="{868389EE-776B-42A1-B186-0A8D99CC530A}">
      <dgm:prSet/>
      <dgm:spPr/>
      <dgm:t>
        <a:bodyPr/>
        <a:lstStyle/>
        <a:p>
          <a:endParaRPr lang="es-EC"/>
        </a:p>
      </dgm:t>
    </dgm:pt>
    <dgm:pt modelId="{FB23A334-C344-4246-ADCF-15C996C895E9}">
      <dgm:prSet phldrT="[Texto]"/>
      <dgm:spPr/>
      <dgm:t>
        <a:bodyPr/>
        <a:lstStyle/>
        <a:p>
          <a:r>
            <a:rPr lang="es-EC" dirty="0" smtClean="0"/>
            <a:t>Estrategias establecidas por medio del análisis externos e internos</a:t>
          </a:r>
          <a:endParaRPr lang="es-EC" dirty="0"/>
        </a:p>
      </dgm:t>
    </dgm:pt>
    <dgm:pt modelId="{F12FCDFA-1B06-49A0-9434-C23EBD187490}" type="parTrans" cxnId="{50A10408-A0EE-481B-8B5F-09295A3058D5}">
      <dgm:prSet/>
      <dgm:spPr/>
      <dgm:t>
        <a:bodyPr/>
        <a:lstStyle/>
        <a:p>
          <a:endParaRPr lang="es-EC"/>
        </a:p>
      </dgm:t>
    </dgm:pt>
    <dgm:pt modelId="{503D6826-8ACE-412E-8B7E-87AF1B86CE5A}" type="sibTrans" cxnId="{50A10408-A0EE-481B-8B5F-09295A3058D5}">
      <dgm:prSet/>
      <dgm:spPr/>
      <dgm:t>
        <a:bodyPr/>
        <a:lstStyle/>
        <a:p>
          <a:endParaRPr lang="es-EC"/>
        </a:p>
      </dgm:t>
    </dgm:pt>
    <dgm:pt modelId="{7ACE5B1E-7E47-44AF-B594-3BC6D39BAF7E}" type="pres">
      <dgm:prSet presAssocID="{AFFCEF3D-680E-4E4D-BEC2-4B938CAD99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AE78137-D579-4D8B-ABCB-26E9E72FF418}" type="pres">
      <dgm:prSet presAssocID="{FC6A288F-D3DF-43EB-8F90-9806DE206F29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620FA0-6908-406C-BF18-FDC08628ACF8}" type="pres">
      <dgm:prSet presAssocID="{BF2E8DB9-CE32-40C5-8D44-6952B5094F87}" presName="space" presStyleCnt="0"/>
      <dgm:spPr/>
    </dgm:pt>
    <dgm:pt modelId="{71267E5B-2AA9-499D-8F0D-98CE04929BE0}" type="pres">
      <dgm:prSet presAssocID="{2F020F69-E805-4CA6-BD2A-169E7E3A9C0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1D2B44-2402-4A87-9A21-24F2A17E6B14}" type="pres">
      <dgm:prSet presAssocID="{24DD0F9C-B7E5-4840-BC65-D9ED8C1FC6DD}" presName="space" presStyleCnt="0"/>
      <dgm:spPr/>
    </dgm:pt>
    <dgm:pt modelId="{DB1ACA36-D868-4440-8077-D7522FAE83BD}" type="pres">
      <dgm:prSet presAssocID="{3730831C-D42F-46E0-89F3-04EF2BBEA7DC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FB3748-EF75-4DD3-9704-5346CEDF376C}" type="pres">
      <dgm:prSet presAssocID="{74C2183E-52F4-4C80-A7BF-6CD7067F820C}" presName="space" presStyleCnt="0"/>
      <dgm:spPr/>
    </dgm:pt>
    <dgm:pt modelId="{FDCFAACE-005E-49F7-B4A1-5858B65FD14A}" type="pres">
      <dgm:prSet presAssocID="{FB23A334-C344-4246-ADCF-15C996C895E9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883C52-95F6-43BD-873E-2E1E56D0F38D}" srcId="{AFFCEF3D-680E-4E4D-BEC2-4B938CAD9981}" destId="{2F020F69-E805-4CA6-BD2A-169E7E3A9C0D}" srcOrd="1" destOrd="0" parTransId="{1B99DC02-0903-41C9-9B8B-25AF17F4A2CE}" sibTransId="{24DD0F9C-B7E5-4840-BC65-D9ED8C1FC6DD}"/>
    <dgm:cxn modelId="{C916A021-3164-47EB-88B4-33B48E8D1FB7}" type="presOf" srcId="{2F020F69-E805-4CA6-BD2A-169E7E3A9C0D}" destId="{71267E5B-2AA9-499D-8F0D-98CE04929BE0}" srcOrd="0" destOrd="0" presId="urn:microsoft.com/office/officeart/2005/8/layout/venn3"/>
    <dgm:cxn modelId="{1C6BB4E8-9E4E-4C1B-951A-D6E8F5204EB5}" type="presOf" srcId="{AFFCEF3D-680E-4E4D-BEC2-4B938CAD9981}" destId="{7ACE5B1E-7E47-44AF-B594-3BC6D39BAF7E}" srcOrd="0" destOrd="0" presId="urn:microsoft.com/office/officeart/2005/8/layout/venn3"/>
    <dgm:cxn modelId="{50A10408-A0EE-481B-8B5F-09295A3058D5}" srcId="{AFFCEF3D-680E-4E4D-BEC2-4B938CAD9981}" destId="{FB23A334-C344-4246-ADCF-15C996C895E9}" srcOrd="3" destOrd="0" parTransId="{F12FCDFA-1B06-49A0-9434-C23EBD187490}" sibTransId="{503D6826-8ACE-412E-8B7E-87AF1B86CE5A}"/>
    <dgm:cxn modelId="{C0969462-7866-4319-990F-964D04144D5B}" type="presOf" srcId="{FB23A334-C344-4246-ADCF-15C996C895E9}" destId="{FDCFAACE-005E-49F7-B4A1-5858B65FD14A}" srcOrd="0" destOrd="0" presId="urn:microsoft.com/office/officeart/2005/8/layout/venn3"/>
    <dgm:cxn modelId="{41D2F950-2354-430A-B024-8BBA6DE65694}" type="presOf" srcId="{FC6A288F-D3DF-43EB-8F90-9806DE206F29}" destId="{AAE78137-D579-4D8B-ABCB-26E9E72FF418}" srcOrd="0" destOrd="0" presId="urn:microsoft.com/office/officeart/2005/8/layout/venn3"/>
    <dgm:cxn modelId="{9FD510D3-D7F6-42BC-8EAD-3CCEF4C3D50C}" srcId="{AFFCEF3D-680E-4E4D-BEC2-4B938CAD9981}" destId="{FC6A288F-D3DF-43EB-8F90-9806DE206F29}" srcOrd="0" destOrd="0" parTransId="{DBE0A3A0-D8B3-4898-9FF2-CB2268BCF3CC}" sibTransId="{BF2E8DB9-CE32-40C5-8D44-6952B5094F87}"/>
    <dgm:cxn modelId="{7D82B6AC-6E6A-4520-A76D-658F2D6068DF}" type="presOf" srcId="{3730831C-D42F-46E0-89F3-04EF2BBEA7DC}" destId="{DB1ACA36-D868-4440-8077-D7522FAE83BD}" srcOrd="0" destOrd="0" presId="urn:microsoft.com/office/officeart/2005/8/layout/venn3"/>
    <dgm:cxn modelId="{868389EE-776B-42A1-B186-0A8D99CC530A}" srcId="{AFFCEF3D-680E-4E4D-BEC2-4B938CAD9981}" destId="{3730831C-D42F-46E0-89F3-04EF2BBEA7DC}" srcOrd="2" destOrd="0" parTransId="{9468F976-0A48-4C11-8733-D31DBC031094}" sibTransId="{74C2183E-52F4-4C80-A7BF-6CD7067F820C}"/>
    <dgm:cxn modelId="{E69F307F-644D-4596-9B18-390F6BEDA086}" type="presParOf" srcId="{7ACE5B1E-7E47-44AF-B594-3BC6D39BAF7E}" destId="{AAE78137-D579-4D8B-ABCB-26E9E72FF418}" srcOrd="0" destOrd="0" presId="urn:microsoft.com/office/officeart/2005/8/layout/venn3"/>
    <dgm:cxn modelId="{660500DE-2C0A-47AF-A7E8-3DF340CEF724}" type="presParOf" srcId="{7ACE5B1E-7E47-44AF-B594-3BC6D39BAF7E}" destId="{65620FA0-6908-406C-BF18-FDC08628ACF8}" srcOrd="1" destOrd="0" presId="urn:microsoft.com/office/officeart/2005/8/layout/venn3"/>
    <dgm:cxn modelId="{44C46D14-D2CE-4537-9906-A8D0AE14327B}" type="presParOf" srcId="{7ACE5B1E-7E47-44AF-B594-3BC6D39BAF7E}" destId="{71267E5B-2AA9-499D-8F0D-98CE04929BE0}" srcOrd="2" destOrd="0" presId="urn:microsoft.com/office/officeart/2005/8/layout/venn3"/>
    <dgm:cxn modelId="{C599BDDB-7C1F-4B44-8D32-1678CB994F83}" type="presParOf" srcId="{7ACE5B1E-7E47-44AF-B594-3BC6D39BAF7E}" destId="{A01D2B44-2402-4A87-9A21-24F2A17E6B14}" srcOrd="3" destOrd="0" presId="urn:microsoft.com/office/officeart/2005/8/layout/venn3"/>
    <dgm:cxn modelId="{D72A96B6-DE1F-4304-BA85-CC284F73407E}" type="presParOf" srcId="{7ACE5B1E-7E47-44AF-B594-3BC6D39BAF7E}" destId="{DB1ACA36-D868-4440-8077-D7522FAE83BD}" srcOrd="4" destOrd="0" presId="urn:microsoft.com/office/officeart/2005/8/layout/venn3"/>
    <dgm:cxn modelId="{E4B1F362-6131-4B40-9E68-1087337EBFEC}" type="presParOf" srcId="{7ACE5B1E-7E47-44AF-B594-3BC6D39BAF7E}" destId="{6FFB3748-EF75-4DD3-9704-5346CEDF376C}" srcOrd="5" destOrd="0" presId="urn:microsoft.com/office/officeart/2005/8/layout/venn3"/>
    <dgm:cxn modelId="{81B9C4B3-0E12-4003-ADDE-58B472E8FF22}" type="presParOf" srcId="{7ACE5B1E-7E47-44AF-B594-3BC6D39BAF7E}" destId="{FDCFAACE-005E-49F7-B4A1-5858B65FD14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4044521-5454-41C2-8F68-528A2B74A6EA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F0668F0A-FA4F-4F6D-96A0-2255349D8E9B}">
      <dgm:prSet phldrT="[Texto]"/>
      <dgm:spPr/>
      <dgm:t>
        <a:bodyPr/>
        <a:lstStyle/>
        <a:p>
          <a:r>
            <a:rPr lang="es-EC" dirty="0" smtClean="0"/>
            <a:t>Desarrollo en el ámbito turístico </a:t>
          </a:r>
          <a:endParaRPr lang="es-EC" dirty="0"/>
        </a:p>
      </dgm:t>
    </dgm:pt>
    <dgm:pt modelId="{814C74B6-9B92-47D4-9334-D7DC67E83796}" type="parTrans" cxnId="{3C2D1704-1BC1-40B3-8E8B-640F26E3468D}">
      <dgm:prSet/>
      <dgm:spPr/>
      <dgm:t>
        <a:bodyPr/>
        <a:lstStyle/>
        <a:p>
          <a:endParaRPr lang="es-EC"/>
        </a:p>
      </dgm:t>
    </dgm:pt>
    <dgm:pt modelId="{7F49FCAB-67EC-4A28-A86B-16878F1977E6}" type="sibTrans" cxnId="{3C2D1704-1BC1-40B3-8E8B-640F26E3468D}">
      <dgm:prSet/>
      <dgm:spPr/>
      <dgm:t>
        <a:bodyPr/>
        <a:lstStyle/>
        <a:p>
          <a:endParaRPr lang="es-EC"/>
        </a:p>
      </dgm:t>
    </dgm:pt>
    <dgm:pt modelId="{02858660-327B-4516-8933-F03B1C82B294}">
      <dgm:prSet phldrT="[Texto]"/>
      <dgm:spPr/>
      <dgm:t>
        <a:bodyPr/>
        <a:lstStyle/>
        <a:p>
          <a:r>
            <a:rPr lang="es-EC" dirty="0" smtClean="0"/>
            <a:t>Uso de manera correcta las herramientas digitales </a:t>
          </a:r>
          <a:endParaRPr lang="es-EC" dirty="0"/>
        </a:p>
      </dgm:t>
    </dgm:pt>
    <dgm:pt modelId="{00E840E2-DBF5-4E6A-BE46-D8240BF6B1FB}" type="parTrans" cxnId="{A50E85B5-7F8F-4BC6-BFFA-C61BFE1A00C7}">
      <dgm:prSet/>
      <dgm:spPr/>
      <dgm:t>
        <a:bodyPr/>
        <a:lstStyle/>
        <a:p>
          <a:endParaRPr lang="es-EC"/>
        </a:p>
      </dgm:t>
    </dgm:pt>
    <dgm:pt modelId="{085AFC87-532B-4B13-9033-5E94B4D748BB}" type="sibTrans" cxnId="{A50E85B5-7F8F-4BC6-BFFA-C61BFE1A00C7}">
      <dgm:prSet/>
      <dgm:spPr/>
      <dgm:t>
        <a:bodyPr/>
        <a:lstStyle/>
        <a:p>
          <a:endParaRPr lang="es-EC"/>
        </a:p>
      </dgm:t>
    </dgm:pt>
    <dgm:pt modelId="{DE05123E-867D-4502-A52B-0F49255D6A99}">
      <dgm:prSet phldrT="[Texto]"/>
      <dgm:spPr/>
      <dgm:t>
        <a:bodyPr/>
        <a:lstStyle/>
        <a:p>
          <a:r>
            <a:rPr lang="es-EC" dirty="0" smtClean="0"/>
            <a:t>Involucramiento de las entidades públicas </a:t>
          </a:r>
          <a:endParaRPr lang="es-EC" dirty="0"/>
        </a:p>
      </dgm:t>
    </dgm:pt>
    <dgm:pt modelId="{E8527580-4CBF-4AD1-935E-C16A6D0C0462}" type="parTrans" cxnId="{DC0D6870-F04D-45EF-BE19-2728B783DEB7}">
      <dgm:prSet/>
      <dgm:spPr/>
      <dgm:t>
        <a:bodyPr/>
        <a:lstStyle/>
        <a:p>
          <a:endParaRPr lang="es-EC"/>
        </a:p>
      </dgm:t>
    </dgm:pt>
    <dgm:pt modelId="{0CF86A04-2770-40D6-9650-0B19603FF75E}" type="sibTrans" cxnId="{DC0D6870-F04D-45EF-BE19-2728B783DEB7}">
      <dgm:prSet/>
      <dgm:spPr/>
      <dgm:t>
        <a:bodyPr/>
        <a:lstStyle/>
        <a:p>
          <a:endParaRPr lang="es-EC"/>
        </a:p>
      </dgm:t>
    </dgm:pt>
    <dgm:pt modelId="{1677B9B0-61A2-4408-A9D0-F0DAF0D9DC48}">
      <dgm:prSet phldrT="[Texto]"/>
      <dgm:spPr/>
      <dgm:t>
        <a:bodyPr/>
        <a:lstStyle/>
        <a:p>
          <a:pPr algn="ctr"/>
          <a:r>
            <a:rPr lang="es-EC" dirty="0" smtClean="0"/>
            <a:t>Planificación adecuada para aplicación de estrategias</a:t>
          </a:r>
          <a:endParaRPr lang="es-EC" dirty="0"/>
        </a:p>
      </dgm:t>
    </dgm:pt>
    <dgm:pt modelId="{857347C6-2631-4AE7-AA02-AC82C8E78FE2}" type="parTrans" cxnId="{37A0AFBF-0615-4ADE-93D2-802D3A7B65F1}">
      <dgm:prSet/>
      <dgm:spPr/>
      <dgm:t>
        <a:bodyPr/>
        <a:lstStyle/>
        <a:p>
          <a:endParaRPr lang="es-EC"/>
        </a:p>
      </dgm:t>
    </dgm:pt>
    <dgm:pt modelId="{6153EE70-2E19-4FBE-AC33-3C06C51FB954}" type="sibTrans" cxnId="{37A0AFBF-0615-4ADE-93D2-802D3A7B65F1}">
      <dgm:prSet/>
      <dgm:spPr/>
      <dgm:t>
        <a:bodyPr/>
        <a:lstStyle/>
        <a:p>
          <a:endParaRPr lang="es-EC"/>
        </a:p>
      </dgm:t>
    </dgm:pt>
    <dgm:pt modelId="{3CFD4270-E2BD-4F22-92DF-F0B9A02586DA}" type="pres">
      <dgm:prSet presAssocID="{D4044521-5454-41C2-8F68-528A2B74A6E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97EFE7D-2B06-4DD2-A688-BC05F6353702}" type="pres">
      <dgm:prSet presAssocID="{F0668F0A-FA4F-4F6D-96A0-2255349D8E9B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84322E-907B-46A0-A6DA-0995EAA493C4}" type="pres">
      <dgm:prSet presAssocID="{7F49FCAB-67EC-4A28-A86B-16878F1977E6}" presName="space" presStyleCnt="0"/>
      <dgm:spPr/>
    </dgm:pt>
    <dgm:pt modelId="{B738D3C1-0CC4-4F11-A34B-46276546D302}" type="pres">
      <dgm:prSet presAssocID="{02858660-327B-4516-8933-F03B1C82B294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79EFB3-CD99-46F3-89FF-68A4510E5BE2}" type="pres">
      <dgm:prSet presAssocID="{085AFC87-532B-4B13-9033-5E94B4D748BB}" presName="space" presStyleCnt="0"/>
      <dgm:spPr/>
    </dgm:pt>
    <dgm:pt modelId="{5603A4C5-D4AE-475D-A9C2-2F36CB9541F2}" type="pres">
      <dgm:prSet presAssocID="{DE05123E-867D-4502-A52B-0F49255D6A99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71FF55-91ED-4D0E-B7F0-CB69D7099148}" type="pres">
      <dgm:prSet presAssocID="{0CF86A04-2770-40D6-9650-0B19603FF75E}" presName="space" presStyleCnt="0"/>
      <dgm:spPr/>
    </dgm:pt>
    <dgm:pt modelId="{F7936D55-0A4F-461A-8C51-02966D66B92C}" type="pres">
      <dgm:prSet presAssocID="{1677B9B0-61A2-4408-A9D0-F0DAF0D9DC48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C2D1704-1BC1-40B3-8E8B-640F26E3468D}" srcId="{D4044521-5454-41C2-8F68-528A2B74A6EA}" destId="{F0668F0A-FA4F-4F6D-96A0-2255349D8E9B}" srcOrd="0" destOrd="0" parTransId="{814C74B6-9B92-47D4-9334-D7DC67E83796}" sibTransId="{7F49FCAB-67EC-4A28-A86B-16878F1977E6}"/>
    <dgm:cxn modelId="{DC0D6870-F04D-45EF-BE19-2728B783DEB7}" srcId="{D4044521-5454-41C2-8F68-528A2B74A6EA}" destId="{DE05123E-867D-4502-A52B-0F49255D6A99}" srcOrd="2" destOrd="0" parTransId="{E8527580-4CBF-4AD1-935E-C16A6D0C0462}" sibTransId="{0CF86A04-2770-40D6-9650-0B19603FF75E}"/>
    <dgm:cxn modelId="{82C060A7-146D-49B4-A4B1-43F131A7A19C}" type="presOf" srcId="{D4044521-5454-41C2-8F68-528A2B74A6EA}" destId="{3CFD4270-E2BD-4F22-92DF-F0B9A02586DA}" srcOrd="0" destOrd="0" presId="urn:microsoft.com/office/officeart/2005/8/layout/venn3"/>
    <dgm:cxn modelId="{70F6B545-B6F4-406C-BB12-BDA72D2A1F9C}" type="presOf" srcId="{DE05123E-867D-4502-A52B-0F49255D6A99}" destId="{5603A4C5-D4AE-475D-A9C2-2F36CB9541F2}" srcOrd="0" destOrd="0" presId="urn:microsoft.com/office/officeart/2005/8/layout/venn3"/>
    <dgm:cxn modelId="{A290FAF7-05DC-4CB1-B8B1-FB12384A3535}" type="presOf" srcId="{1677B9B0-61A2-4408-A9D0-F0DAF0D9DC48}" destId="{F7936D55-0A4F-461A-8C51-02966D66B92C}" srcOrd="0" destOrd="0" presId="urn:microsoft.com/office/officeart/2005/8/layout/venn3"/>
    <dgm:cxn modelId="{6ECD911D-464E-43EE-9B47-44B6DC721DC8}" type="presOf" srcId="{F0668F0A-FA4F-4F6D-96A0-2255349D8E9B}" destId="{A97EFE7D-2B06-4DD2-A688-BC05F6353702}" srcOrd="0" destOrd="0" presId="urn:microsoft.com/office/officeart/2005/8/layout/venn3"/>
    <dgm:cxn modelId="{7247E7FE-356D-4BB0-93FB-59F68DD7CCA4}" type="presOf" srcId="{02858660-327B-4516-8933-F03B1C82B294}" destId="{B738D3C1-0CC4-4F11-A34B-46276546D302}" srcOrd="0" destOrd="0" presId="urn:microsoft.com/office/officeart/2005/8/layout/venn3"/>
    <dgm:cxn modelId="{A50E85B5-7F8F-4BC6-BFFA-C61BFE1A00C7}" srcId="{D4044521-5454-41C2-8F68-528A2B74A6EA}" destId="{02858660-327B-4516-8933-F03B1C82B294}" srcOrd="1" destOrd="0" parTransId="{00E840E2-DBF5-4E6A-BE46-D8240BF6B1FB}" sibTransId="{085AFC87-532B-4B13-9033-5E94B4D748BB}"/>
    <dgm:cxn modelId="{37A0AFBF-0615-4ADE-93D2-802D3A7B65F1}" srcId="{D4044521-5454-41C2-8F68-528A2B74A6EA}" destId="{1677B9B0-61A2-4408-A9D0-F0DAF0D9DC48}" srcOrd="3" destOrd="0" parTransId="{857347C6-2631-4AE7-AA02-AC82C8E78FE2}" sibTransId="{6153EE70-2E19-4FBE-AC33-3C06C51FB954}"/>
    <dgm:cxn modelId="{94D9F1A0-86C1-4647-9DBC-741B4D3BA93A}" type="presParOf" srcId="{3CFD4270-E2BD-4F22-92DF-F0B9A02586DA}" destId="{A97EFE7D-2B06-4DD2-A688-BC05F6353702}" srcOrd="0" destOrd="0" presId="urn:microsoft.com/office/officeart/2005/8/layout/venn3"/>
    <dgm:cxn modelId="{47D4632B-94F4-4CBE-82B4-285421B193A9}" type="presParOf" srcId="{3CFD4270-E2BD-4F22-92DF-F0B9A02586DA}" destId="{2D84322E-907B-46A0-A6DA-0995EAA493C4}" srcOrd="1" destOrd="0" presId="urn:microsoft.com/office/officeart/2005/8/layout/venn3"/>
    <dgm:cxn modelId="{208F4348-6775-4465-8835-4076F4FB4E4A}" type="presParOf" srcId="{3CFD4270-E2BD-4F22-92DF-F0B9A02586DA}" destId="{B738D3C1-0CC4-4F11-A34B-46276546D302}" srcOrd="2" destOrd="0" presId="urn:microsoft.com/office/officeart/2005/8/layout/venn3"/>
    <dgm:cxn modelId="{66AEE680-4426-498B-B088-B4E2E4CC1950}" type="presParOf" srcId="{3CFD4270-E2BD-4F22-92DF-F0B9A02586DA}" destId="{9C79EFB3-CD99-46F3-89FF-68A4510E5BE2}" srcOrd="3" destOrd="0" presId="urn:microsoft.com/office/officeart/2005/8/layout/venn3"/>
    <dgm:cxn modelId="{EE35334A-4A91-433E-A786-3A76AB45B12D}" type="presParOf" srcId="{3CFD4270-E2BD-4F22-92DF-F0B9A02586DA}" destId="{5603A4C5-D4AE-475D-A9C2-2F36CB9541F2}" srcOrd="4" destOrd="0" presId="urn:microsoft.com/office/officeart/2005/8/layout/venn3"/>
    <dgm:cxn modelId="{5A4B71D7-34AD-437E-8012-25706F0F1896}" type="presParOf" srcId="{3CFD4270-E2BD-4F22-92DF-F0B9A02586DA}" destId="{4E71FF55-91ED-4D0E-B7F0-CB69D7099148}" srcOrd="5" destOrd="0" presId="urn:microsoft.com/office/officeart/2005/8/layout/venn3"/>
    <dgm:cxn modelId="{F0C4949C-8368-41BC-B30C-0163EFD866A8}" type="presParOf" srcId="{3CFD4270-E2BD-4F22-92DF-F0B9A02586DA}" destId="{F7936D55-0A4F-461A-8C51-02966D66B92C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B94DA8-6ED6-4C18-8E68-3387B8AB04C9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C7EE1C9-A579-4379-AD7C-B2DBF9B580E8}">
      <dgm:prSet phldrT="[Texto]"/>
      <dgm:spPr/>
      <dgm:t>
        <a:bodyPr/>
        <a:lstStyle/>
        <a:p>
          <a:r>
            <a:rPr lang="es-EC" b="1" dirty="0" smtClean="0"/>
            <a:t>Fundamentar</a:t>
          </a:r>
          <a:endParaRPr lang="es-EC" b="1" dirty="0"/>
        </a:p>
      </dgm:t>
    </dgm:pt>
    <dgm:pt modelId="{893BC175-6E23-487D-8B14-3D4CF08CFA1C}" type="parTrans" cxnId="{567EB1A5-663F-4F80-AEB4-6BA22F59BBB8}">
      <dgm:prSet/>
      <dgm:spPr/>
      <dgm:t>
        <a:bodyPr/>
        <a:lstStyle/>
        <a:p>
          <a:endParaRPr lang="es-EC"/>
        </a:p>
      </dgm:t>
    </dgm:pt>
    <dgm:pt modelId="{54435466-360A-4839-80C4-0F94FFBCBC6A}" type="sibTrans" cxnId="{567EB1A5-663F-4F80-AEB4-6BA22F59BBB8}">
      <dgm:prSet/>
      <dgm:spPr/>
      <dgm:t>
        <a:bodyPr/>
        <a:lstStyle/>
        <a:p>
          <a:endParaRPr lang="es-EC"/>
        </a:p>
      </dgm:t>
    </dgm:pt>
    <dgm:pt modelId="{1F3D05FB-D4AC-4F8B-BA7A-F9BAB1F6F086}">
      <dgm:prSet phldrT="[Texto]"/>
      <dgm:spPr/>
      <dgm:t>
        <a:bodyPr/>
        <a:lstStyle/>
        <a:p>
          <a:r>
            <a:rPr lang="es-EC" b="1" dirty="0" smtClean="0"/>
            <a:t>Diagnosticar</a:t>
          </a:r>
          <a:endParaRPr lang="es-EC" b="1" dirty="0"/>
        </a:p>
      </dgm:t>
    </dgm:pt>
    <dgm:pt modelId="{C980E62A-300D-4378-8DFE-C45262CA6344}" type="parTrans" cxnId="{247E271F-28A4-48E0-B901-2B4A97B49B97}">
      <dgm:prSet/>
      <dgm:spPr/>
      <dgm:t>
        <a:bodyPr/>
        <a:lstStyle/>
        <a:p>
          <a:endParaRPr lang="es-EC"/>
        </a:p>
      </dgm:t>
    </dgm:pt>
    <dgm:pt modelId="{889AF39E-064E-4683-8834-2222470AE4A6}" type="sibTrans" cxnId="{247E271F-28A4-48E0-B901-2B4A97B49B97}">
      <dgm:prSet/>
      <dgm:spPr/>
      <dgm:t>
        <a:bodyPr/>
        <a:lstStyle/>
        <a:p>
          <a:endParaRPr lang="es-EC"/>
        </a:p>
      </dgm:t>
    </dgm:pt>
    <dgm:pt modelId="{6A99836E-EE3D-4846-B19A-7464F0F52F09}">
      <dgm:prSet phldrT="[Texto]"/>
      <dgm:spPr/>
      <dgm:t>
        <a:bodyPr/>
        <a:lstStyle/>
        <a:p>
          <a:r>
            <a:rPr lang="es-EC" b="1" dirty="0" smtClean="0"/>
            <a:t>Identificar</a:t>
          </a:r>
          <a:endParaRPr lang="es-EC" b="1" dirty="0"/>
        </a:p>
      </dgm:t>
    </dgm:pt>
    <dgm:pt modelId="{C8557B4F-9DE6-4A5B-8356-E7DC42271648}" type="parTrans" cxnId="{AC60E841-19BF-4810-93BB-F0A6C2CCBE07}">
      <dgm:prSet/>
      <dgm:spPr/>
      <dgm:t>
        <a:bodyPr/>
        <a:lstStyle/>
        <a:p>
          <a:endParaRPr lang="es-EC"/>
        </a:p>
      </dgm:t>
    </dgm:pt>
    <dgm:pt modelId="{3A13F3F2-70C9-4FC3-917A-31802BC34741}" type="sibTrans" cxnId="{AC60E841-19BF-4810-93BB-F0A6C2CCBE07}">
      <dgm:prSet/>
      <dgm:spPr/>
      <dgm:t>
        <a:bodyPr/>
        <a:lstStyle/>
        <a:p>
          <a:endParaRPr lang="es-EC"/>
        </a:p>
      </dgm:t>
    </dgm:pt>
    <dgm:pt modelId="{CE844B08-075A-47F0-9F81-DCF1014F3952}">
      <dgm:prSet/>
      <dgm:spPr/>
      <dgm:t>
        <a:bodyPr/>
        <a:lstStyle/>
        <a:p>
          <a:r>
            <a:rPr lang="es-EC" b="1" dirty="0" smtClean="0"/>
            <a:t>Proponer</a:t>
          </a:r>
          <a:endParaRPr lang="es-EC" b="1" dirty="0"/>
        </a:p>
      </dgm:t>
    </dgm:pt>
    <dgm:pt modelId="{1AB2991F-C7B1-4B65-8816-8E43F1C0C6BD}" type="parTrans" cxnId="{2E089FB0-5D32-45DD-AB70-FC759E64747C}">
      <dgm:prSet/>
      <dgm:spPr/>
      <dgm:t>
        <a:bodyPr/>
        <a:lstStyle/>
        <a:p>
          <a:endParaRPr lang="es-EC"/>
        </a:p>
      </dgm:t>
    </dgm:pt>
    <dgm:pt modelId="{AF69F2D6-A618-404D-A135-263840DDC7CC}" type="sibTrans" cxnId="{2E089FB0-5D32-45DD-AB70-FC759E64747C}">
      <dgm:prSet/>
      <dgm:spPr/>
      <dgm:t>
        <a:bodyPr/>
        <a:lstStyle/>
        <a:p>
          <a:endParaRPr lang="es-EC"/>
        </a:p>
      </dgm:t>
    </dgm:pt>
    <dgm:pt modelId="{D54DAE6D-B97D-4A28-9D60-F53E350B65DA}" type="pres">
      <dgm:prSet presAssocID="{11B94DA8-6ED6-4C18-8E68-3387B8AB04C9}" presName="Name0" presStyleCnt="0">
        <dgm:presLayoutVars>
          <dgm:dir/>
          <dgm:animLvl val="lvl"/>
          <dgm:resizeHandles val="exact"/>
        </dgm:presLayoutVars>
      </dgm:prSet>
      <dgm:spPr/>
    </dgm:pt>
    <dgm:pt modelId="{C4501034-B868-4050-A55E-CC77C1AC44B5}" type="pres">
      <dgm:prSet presAssocID="{AC7EE1C9-A579-4379-AD7C-B2DBF9B580E8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CFC110-2072-41C5-8699-1BF73239039A}" type="pres">
      <dgm:prSet presAssocID="{54435466-360A-4839-80C4-0F94FFBCBC6A}" presName="parTxOnlySpace" presStyleCnt="0"/>
      <dgm:spPr/>
    </dgm:pt>
    <dgm:pt modelId="{1DD8C499-F15A-438A-862C-6F68C547046A}" type="pres">
      <dgm:prSet presAssocID="{1F3D05FB-D4AC-4F8B-BA7A-F9BAB1F6F08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4B465E-A70F-467B-B2EB-94AF2E6030AB}" type="pres">
      <dgm:prSet presAssocID="{889AF39E-064E-4683-8834-2222470AE4A6}" presName="parTxOnlySpace" presStyleCnt="0"/>
      <dgm:spPr/>
    </dgm:pt>
    <dgm:pt modelId="{10037273-80EB-4E3B-AAD1-0B090E0A3808}" type="pres">
      <dgm:prSet presAssocID="{6A99836E-EE3D-4846-B19A-7464F0F52F0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209F8D-6794-483A-B70A-A87722CE6A55}" type="pres">
      <dgm:prSet presAssocID="{3A13F3F2-70C9-4FC3-917A-31802BC34741}" presName="parTxOnlySpace" presStyleCnt="0"/>
      <dgm:spPr/>
    </dgm:pt>
    <dgm:pt modelId="{26806B45-ED8C-4453-B125-C8A1ED92727C}" type="pres">
      <dgm:prSet presAssocID="{CE844B08-075A-47F0-9F81-DCF1014F3952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D6A1319-C540-4F50-8E10-1C1C1A26ACA1}" type="presOf" srcId="{AC7EE1C9-A579-4379-AD7C-B2DBF9B580E8}" destId="{C4501034-B868-4050-A55E-CC77C1AC44B5}" srcOrd="0" destOrd="0" presId="urn:microsoft.com/office/officeart/2005/8/layout/chevron1"/>
    <dgm:cxn modelId="{5954D3C1-3F34-467C-9A83-9093840164F6}" type="presOf" srcId="{11B94DA8-6ED6-4C18-8E68-3387B8AB04C9}" destId="{D54DAE6D-B97D-4A28-9D60-F53E350B65DA}" srcOrd="0" destOrd="0" presId="urn:microsoft.com/office/officeart/2005/8/layout/chevron1"/>
    <dgm:cxn modelId="{567EB1A5-663F-4F80-AEB4-6BA22F59BBB8}" srcId="{11B94DA8-6ED6-4C18-8E68-3387B8AB04C9}" destId="{AC7EE1C9-A579-4379-AD7C-B2DBF9B580E8}" srcOrd="0" destOrd="0" parTransId="{893BC175-6E23-487D-8B14-3D4CF08CFA1C}" sibTransId="{54435466-360A-4839-80C4-0F94FFBCBC6A}"/>
    <dgm:cxn modelId="{2E089FB0-5D32-45DD-AB70-FC759E64747C}" srcId="{11B94DA8-6ED6-4C18-8E68-3387B8AB04C9}" destId="{CE844B08-075A-47F0-9F81-DCF1014F3952}" srcOrd="3" destOrd="0" parTransId="{1AB2991F-C7B1-4B65-8816-8E43F1C0C6BD}" sibTransId="{AF69F2D6-A618-404D-A135-263840DDC7CC}"/>
    <dgm:cxn modelId="{51C61377-7D5E-4993-A735-492CEF4DA66B}" type="presOf" srcId="{CE844B08-075A-47F0-9F81-DCF1014F3952}" destId="{26806B45-ED8C-4453-B125-C8A1ED92727C}" srcOrd="0" destOrd="0" presId="urn:microsoft.com/office/officeart/2005/8/layout/chevron1"/>
    <dgm:cxn modelId="{38838BCB-588A-4765-A47D-C9987593875D}" type="presOf" srcId="{1F3D05FB-D4AC-4F8B-BA7A-F9BAB1F6F086}" destId="{1DD8C499-F15A-438A-862C-6F68C547046A}" srcOrd="0" destOrd="0" presId="urn:microsoft.com/office/officeart/2005/8/layout/chevron1"/>
    <dgm:cxn modelId="{0E94D472-6EF0-45AB-A7F4-EE7D181AE8B3}" type="presOf" srcId="{6A99836E-EE3D-4846-B19A-7464F0F52F09}" destId="{10037273-80EB-4E3B-AAD1-0B090E0A3808}" srcOrd="0" destOrd="0" presId="urn:microsoft.com/office/officeart/2005/8/layout/chevron1"/>
    <dgm:cxn modelId="{AC60E841-19BF-4810-93BB-F0A6C2CCBE07}" srcId="{11B94DA8-6ED6-4C18-8E68-3387B8AB04C9}" destId="{6A99836E-EE3D-4846-B19A-7464F0F52F09}" srcOrd="2" destOrd="0" parTransId="{C8557B4F-9DE6-4A5B-8356-E7DC42271648}" sibTransId="{3A13F3F2-70C9-4FC3-917A-31802BC34741}"/>
    <dgm:cxn modelId="{247E271F-28A4-48E0-B901-2B4A97B49B97}" srcId="{11B94DA8-6ED6-4C18-8E68-3387B8AB04C9}" destId="{1F3D05FB-D4AC-4F8B-BA7A-F9BAB1F6F086}" srcOrd="1" destOrd="0" parTransId="{C980E62A-300D-4378-8DFE-C45262CA6344}" sibTransId="{889AF39E-064E-4683-8834-2222470AE4A6}"/>
    <dgm:cxn modelId="{0A67E1D5-0376-42C0-816A-D5C2B5355F8F}" type="presParOf" srcId="{D54DAE6D-B97D-4A28-9D60-F53E350B65DA}" destId="{C4501034-B868-4050-A55E-CC77C1AC44B5}" srcOrd="0" destOrd="0" presId="urn:microsoft.com/office/officeart/2005/8/layout/chevron1"/>
    <dgm:cxn modelId="{6B74B3A7-2BF8-448F-93CB-4BEE10561BC8}" type="presParOf" srcId="{D54DAE6D-B97D-4A28-9D60-F53E350B65DA}" destId="{CACFC110-2072-41C5-8699-1BF73239039A}" srcOrd="1" destOrd="0" presId="urn:microsoft.com/office/officeart/2005/8/layout/chevron1"/>
    <dgm:cxn modelId="{37FCE0C2-BC0D-4B4C-B718-0B0DFC7225E3}" type="presParOf" srcId="{D54DAE6D-B97D-4A28-9D60-F53E350B65DA}" destId="{1DD8C499-F15A-438A-862C-6F68C547046A}" srcOrd="2" destOrd="0" presId="urn:microsoft.com/office/officeart/2005/8/layout/chevron1"/>
    <dgm:cxn modelId="{91723729-C6A4-4C01-9DEC-C28000A9CB11}" type="presParOf" srcId="{D54DAE6D-B97D-4A28-9D60-F53E350B65DA}" destId="{174B465E-A70F-467B-B2EB-94AF2E6030AB}" srcOrd="3" destOrd="0" presId="urn:microsoft.com/office/officeart/2005/8/layout/chevron1"/>
    <dgm:cxn modelId="{6F367A8C-5C14-471A-A710-A589C78A5C27}" type="presParOf" srcId="{D54DAE6D-B97D-4A28-9D60-F53E350B65DA}" destId="{10037273-80EB-4E3B-AAD1-0B090E0A3808}" srcOrd="4" destOrd="0" presId="urn:microsoft.com/office/officeart/2005/8/layout/chevron1"/>
    <dgm:cxn modelId="{7000A2DA-6239-4741-9B83-A59F2EB8E17F}" type="presParOf" srcId="{D54DAE6D-B97D-4A28-9D60-F53E350B65DA}" destId="{4E209F8D-6794-483A-B70A-A87722CE6A55}" srcOrd="5" destOrd="0" presId="urn:microsoft.com/office/officeart/2005/8/layout/chevron1"/>
    <dgm:cxn modelId="{7FD77D3A-FDE0-4F1A-B9EE-33840FCD4B2E}" type="presParOf" srcId="{D54DAE6D-B97D-4A28-9D60-F53E350B65DA}" destId="{26806B45-ED8C-4453-B125-C8A1ED92727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ED4A72-A954-48F0-8411-1231432EF3F0}" type="doc">
      <dgm:prSet loTypeId="urn:microsoft.com/office/officeart/2005/8/layout/process2" loCatId="process" qsTypeId="urn:microsoft.com/office/officeart/2005/8/quickstyle/simple1" qsCatId="simple" csTypeId="urn:microsoft.com/office/officeart/2005/8/colors/accent3_4" csCatId="accent3" phldr="1"/>
      <dgm:spPr/>
    </dgm:pt>
    <dgm:pt modelId="{7EE5C6E5-1A15-4BF1-983B-F5CA1C713918}">
      <dgm:prSet phldrT="[Texto]" custT="1"/>
      <dgm:spPr/>
      <dgm:t>
        <a:bodyPr/>
        <a:lstStyle/>
        <a:p>
          <a:r>
            <a:rPr lang="es-EC" sz="2800" b="1" dirty="0" smtClean="0"/>
            <a:t>Sistema turístico de Molina</a:t>
          </a:r>
          <a:endParaRPr lang="es-EC" sz="2800" b="1" dirty="0"/>
        </a:p>
      </dgm:t>
    </dgm:pt>
    <dgm:pt modelId="{9B881F40-CBE1-4EAB-B138-22E13171ECE7}" type="parTrans" cxnId="{E1857EA6-152C-4174-AE23-475780C47B22}">
      <dgm:prSet/>
      <dgm:spPr/>
      <dgm:t>
        <a:bodyPr/>
        <a:lstStyle/>
        <a:p>
          <a:endParaRPr lang="es-EC"/>
        </a:p>
      </dgm:t>
    </dgm:pt>
    <dgm:pt modelId="{07F2371B-7286-410F-BCCD-D17FBC6071FE}" type="sibTrans" cxnId="{E1857EA6-152C-4174-AE23-475780C47B22}">
      <dgm:prSet/>
      <dgm:spPr/>
      <dgm:t>
        <a:bodyPr/>
        <a:lstStyle/>
        <a:p>
          <a:endParaRPr lang="es-EC"/>
        </a:p>
      </dgm:t>
    </dgm:pt>
    <dgm:pt modelId="{CA03C41B-350E-49EC-AFC8-FEA787BC3F0C}">
      <dgm:prSet phldrT="[Texto]" custT="1"/>
      <dgm:spPr/>
      <dgm:t>
        <a:bodyPr/>
        <a:lstStyle/>
        <a:p>
          <a:r>
            <a:rPr lang="es-EC" sz="2400" dirty="0" smtClean="0">
              <a:solidFill>
                <a:schemeClr val="tx1"/>
              </a:solidFill>
            </a:rPr>
            <a:t>Conjunto de subsistemas</a:t>
          </a:r>
          <a:endParaRPr lang="es-EC" sz="2400" dirty="0">
            <a:solidFill>
              <a:schemeClr val="tx1"/>
            </a:solidFill>
          </a:endParaRPr>
        </a:p>
      </dgm:t>
    </dgm:pt>
    <dgm:pt modelId="{111DD73F-AD6C-49A1-AC76-D5514DB63BE4}" type="parTrans" cxnId="{90243940-7B9B-4FF1-9AEB-B1E75BB6E649}">
      <dgm:prSet/>
      <dgm:spPr/>
      <dgm:t>
        <a:bodyPr/>
        <a:lstStyle/>
        <a:p>
          <a:endParaRPr lang="es-EC"/>
        </a:p>
      </dgm:t>
    </dgm:pt>
    <dgm:pt modelId="{004C9A60-0A2C-4941-8F1F-FADE3EC9094D}" type="sibTrans" cxnId="{90243940-7B9B-4FF1-9AEB-B1E75BB6E649}">
      <dgm:prSet/>
      <dgm:spPr/>
      <dgm:t>
        <a:bodyPr/>
        <a:lstStyle/>
        <a:p>
          <a:endParaRPr lang="es-EC"/>
        </a:p>
      </dgm:t>
    </dgm:pt>
    <dgm:pt modelId="{E010208F-20B1-4C79-9660-B0445CB618B4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C" sz="2000" dirty="0" smtClean="0">
              <a:solidFill>
                <a:schemeClr val="tx1"/>
              </a:solidFill>
            </a:rPr>
            <a:t>Mejorar el confort y satisfacer necesidades</a:t>
          </a:r>
          <a:endParaRPr lang="es-EC" sz="2000" dirty="0">
            <a:solidFill>
              <a:schemeClr val="tx1"/>
            </a:solidFill>
          </a:endParaRPr>
        </a:p>
      </dgm:t>
    </dgm:pt>
    <dgm:pt modelId="{77DC8FB1-0203-450C-9E22-593DBC31703A}" type="parTrans" cxnId="{0F6A75C0-D295-4604-AF09-80C54F75DF3A}">
      <dgm:prSet/>
      <dgm:spPr/>
      <dgm:t>
        <a:bodyPr/>
        <a:lstStyle/>
        <a:p>
          <a:endParaRPr lang="es-EC"/>
        </a:p>
      </dgm:t>
    </dgm:pt>
    <dgm:pt modelId="{AED7039B-7E71-4714-8807-92BB9555DA4E}" type="sibTrans" cxnId="{0F6A75C0-D295-4604-AF09-80C54F75DF3A}">
      <dgm:prSet/>
      <dgm:spPr/>
      <dgm:t>
        <a:bodyPr/>
        <a:lstStyle/>
        <a:p>
          <a:endParaRPr lang="es-EC"/>
        </a:p>
      </dgm:t>
    </dgm:pt>
    <dgm:pt modelId="{8994C240-E561-4B16-A494-5CB73721823D}" type="pres">
      <dgm:prSet presAssocID="{13ED4A72-A954-48F0-8411-1231432EF3F0}" presName="linearFlow" presStyleCnt="0">
        <dgm:presLayoutVars>
          <dgm:resizeHandles val="exact"/>
        </dgm:presLayoutVars>
      </dgm:prSet>
      <dgm:spPr/>
    </dgm:pt>
    <dgm:pt modelId="{FBB90F36-7280-4D05-9D8A-42D119724A56}" type="pres">
      <dgm:prSet presAssocID="{7EE5C6E5-1A15-4BF1-983B-F5CA1C713918}" presName="node" presStyleLbl="node1" presStyleIdx="0" presStyleCnt="3" custScaleX="171329" custScaleY="143022" custLinFactNeighborX="-639" custLinFactNeighborY="51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AE0C13-07A8-47A6-A25D-EFBD608C8DE2}" type="pres">
      <dgm:prSet presAssocID="{07F2371B-7286-410F-BCCD-D17FBC6071FE}" presName="sibTrans" presStyleLbl="sibTrans2D1" presStyleIdx="0" presStyleCnt="2"/>
      <dgm:spPr/>
      <dgm:t>
        <a:bodyPr/>
        <a:lstStyle/>
        <a:p>
          <a:endParaRPr lang="es-EC"/>
        </a:p>
      </dgm:t>
    </dgm:pt>
    <dgm:pt modelId="{4D685E64-F0B8-4522-998D-DADB09F688C6}" type="pres">
      <dgm:prSet presAssocID="{07F2371B-7286-410F-BCCD-D17FBC6071FE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2B1A63D4-5BA3-4E9B-935C-F4EBB2F19190}" type="pres">
      <dgm:prSet presAssocID="{CA03C41B-350E-49EC-AFC8-FEA787BC3F0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70A550-FA63-4B34-881A-C7A3F3B2A760}" type="pres">
      <dgm:prSet presAssocID="{004C9A60-0A2C-4941-8F1F-FADE3EC9094D}" presName="sibTrans" presStyleLbl="sibTrans2D1" presStyleIdx="1" presStyleCnt="2"/>
      <dgm:spPr/>
      <dgm:t>
        <a:bodyPr/>
        <a:lstStyle/>
        <a:p>
          <a:endParaRPr lang="es-EC"/>
        </a:p>
      </dgm:t>
    </dgm:pt>
    <dgm:pt modelId="{AEAEC018-D389-46F1-9BF8-744A5F54CE1B}" type="pres">
      <dgm:prSet presAssocID="{004C9A60-0A2C-4941-8F1F-FADE3EC9094D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71B935FB-9D3A-4FE0-B606-1F9CE76A2A54}" type="pres">
      <dgm:prSet presAssocID="{E010208F-20B1-4C79-9660-B0445CB618B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6C132C5-629C-4032-944A-6ADB83D45716}" type="presOf" srcId="{004C9A60-0A2C-4941-8F1F-FADE3EC9094D}" destId="{AEAEC018-D389-46F1-9BF8-744A5F54CE1B}" srcOrd="1" destOrd="0" presId="urn:microsoft.com/office/officeart/2005/8/layout/process2"/>
    <dgm:cxn modelId="{0F6A75C0-D295-4604-AF09-80C54F75DF3A}" srcId="{13ED4A72-A954-48F0-8411-1231432EF3F0}" destId="{E010208F-20B1-4C79-9660-B0445CB618B4}" srcOrd="2" destOrd="0" parTransId="{77DC8FB1-0203-450C-9E22-593DBC31703A}" sibTransId="{AED7039B-7E71-4714-8807-92BB9555DA4E}"/>
    <dgm:cxn modelId="{AA9A98DA-3BEC-4CD4-B2B2-A54F7B343336}" type="presOf" srcId="{07F2371B-7286-410F-BCCD-D17FBC6071FE}" destId="{4D685E64-F0B8-4522-998D-DADB09F688C6}" srcOrd="1" destOrd="0" presId="urn:microsoft.com/office/officeart/2005/8/layout/process2"/>
    <dgm:cxn modelId="{0633E2D1-90A3-456E-A61F-4824431B1378}" type="presOf" srcId="{07F2371B-7286-410F-BCCD-D17FBC6071FE}" destId="{70AE0C13-07A8-47A6-A25D-EFBD608C8DE2}" srcOrd="0" destOrd="0" presId="urn:microsoft.com/office/officeart/2005/8/layout/process2"/>
    <dgm:cxn modelId="{2B137688-356B-4AEA-9004-A505D2CA21CC}" type="presOf" srcId="{004C9A60-0A2C-4941-8F1F-FADE3EC9094D}" destId="{8170A550-FA63-4B34-881A-C7A3F3B2A760}" srcOrd="0" destOrd="0" presId="urn:microsoft.com/office/officeart/2005/8/layout/process2"/>
    <dgm:cxn modelId="{0B451143-1EEF-411C-A4D1-975BB89A0C59}" type="presOf" srcId="{CA03C41B-350E-49EC-AFC8-FEA787BC3F0C}" destId="{2B1A63D4-5BA3-4E9B-935C-F4EBB2F19190}" srcOrd="0" destOrd="0" presId="urn:microsoft.com/office/officeart/2005/8/layout/process2"/>
    <dgm:cxn modelId="{B9FB46DF-BB4F-48A1-A572-B18A1FA9FE70}" type="presOf" srcId="{13ED4A72-A954-48F0-8411-1231432EF3F0}" destId="{8994C240-E561-4B16-A494-5CB73721823D}" srcOrd="0" destOrd="0" presId="urn:microsoft.com/office/officeart/2005/8/layout/process2"/>
    <dgm:cxn modelId="{90243940-7B9B-4FF1-9AEB-B1E75BB6E649}" srcId="{13ED4A72-A954-48F0-8411-1231432EF3F0}" destId="{CA03C41B-350E-49EC-AFC8-FEA787BC3F0C}" srcOrd="1" destOrd="0" parTransId="{111DD73F-AD6C-49A1-AC76-D5514DB63BE4}" sibTransId="{004C9A60-0A2C-4941-8F1F-FADE3EC9094D}"/>
    <dgm:cxn modelId="{E1857EA6-152C-4174-AE23-475780C47B22}" srcId="{13ED4A72-A954-48F0-8411-1231432EF3F0}" destId="{7EE5C6E5-1A15-4BF1-983B-F5CA1C713918}" srcOrd="0" destOrd="0" parTransId="{9B881F40-CBE1-4EAB-B138-22E13171ECE7}" sibTransId="{07F2371B-7286-410F-BCCD-D17FBC6071FE}"/>
    <dgm:cxn modelId="{A2E4CB31-FC26-4687-8E02-F99588307C64}" type="presOf" srcId="{7EE5C6E5-1A15-4BF1-983B-F5CA1C713918}" destId="{FBB90F36-7280-4D05-9D8A-42D119724A56}" srcOrd="0" destOrd="0" presId="urn:microsoft.com/office/officeart/2005/8/layout/process2"/>
    <dgm:cxn modelId="{74FD1426-CD4C-49CA-A171-D2F2C00C1089}" type="presOf" srcId="{E010208F-20B1-4C79-9660-B0445CB618B4}" destId="{71B935FB-9D3A-4FE0-B606-1F9CE76A2A54}" srcOrd="0" destOrd="0" presId="urn:microsoft.com/office/officeart/2005/8/layout/process2"/>
    <dgm:cxn modelId="{3C622FEB-C095-44C5-ADF9-95FC0CBC50DF}" type="presParOf" srcId="{8994C240-E561-4B16-A494-5CB73721823D}" destId="{FBB90F36-7280-4D05-9D8A-42D119724A56}" srcOrd="0" destOrd="0" presId="urn:microsoft.com/office/officeart/2005/8/layout/process2"/>
    <dgm:cxn modelId="{89CA354A-B58E-40CF-81E1-D9C861CA0685}" type="presParOf" srcId="{8994C240-E561-4B16-A494-5CB73721823D}" destId="{70AE0C13-07A8-47A6-A25D-EFBD608C8DE2}" srcOrd="1" destOrd="0" presId="urn:microsoft.com/office/officeart/2005/8/layout/process2"/>
    <dgm:cxn modelId="{4B0C1EDB-492F-4EBC-A37A-04D3DFDCA054}" type="presParOf" srcId="{70AE0C13-07A8-47A6-A25D-EFBD608C8DE2}" destId="{4D685E64-F0B8-4522-998D-DADB09F688C6}" srcOrd="0" destOrd="0" presId="urn:microsoft.com/office/officeart/2005/8/layout/process2"/>
    <dgm:cxn modelId="{455D8EEE-596F-434D-89DC-1F25A5C426EC}" type="presParOf" srcId="{8994C240-E561-4B16-A494-5CB73721823D}" destId="{2B1A63D4-5BA3-4E9B-935C-F4EBB2F19190}" srcOrd="2" destOrd="0" presId="urn:microsoft.com/office/officeart/2005/8/layout/process2"/>
    <dgm:cxn modelId="{FE17D730-1BF5-4340-9F4B-C69C776EC2C0}" type="presParOf" srcId="{8994C240-E561-4B16-A494-5CB73721823D}" destId="{8170A550-FA63-4B34-881A-C7A3F3B2A760}" srcOrd="3" destOrd="0" presId="urn:microsoft.com/office/officeart/2005/8/layout/process2"/>
    <dgm:cxn modelId="{F7E17A1D-E357-45BB-97A2-69D0A894AC5B}" type="presParOf" srcId="{8170A550-FA63-4B34-881A-C7A3F3B2A760}" destId="{AEAEC018-D389-46F1-9BF8-744A5F54CE1B}" srcOrd="0" destOrd="0" presId="urn:microsoft.com/office/officeart/2005/8/layout/process2"/>
    <dgm:cxn modelId="{AECFF546-FA68-43AD-A41E-E0153C18C2A5}" type="presParOf" srcId="{8994C240-E561-4B16-A494-5CB73721823D}" destId="{71B935FB-9D3A-4FE0-B606-1F9CE76A2A54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382FFA-E938-444C-AB0D-CE5A24556C22}" type="doc">
      <dgm:prSet loTypeId="urn:microsoft.com/office/officeart/2005/8/layout/cycle6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C4E015A-55B9-4456-B238-89AFB65D4A51}">
      <dgm:prSet phldrT="[Texto]"/>
      <dgm:spPr/>
      <dgm:t>
        <a:bodyPr/>
        <a:lstStyle/>
        <a:p>
          <a:r>
            <a:rPr lang="es-EC" dirty="0" smtClean="0"/>
            <a:t>Superestructura</a:t>
          </a:r>
          <a:endParaRPr lang="es-EC" dirty="0"/>
        </a:p>
      </dgm:t>
    </dgm:pt>
    <dgm:pt modelId="{5ED4047F-DD6E-4B0B-B56C-CC5881FEF99E}" type="parTrans" cxnId="{51852996-1690-4190-82EA-60DB08A4CEC4}">
      <dgm:prSet/>
      <dgm:spPr/>
      <dgm:t>
        <a:bodyPr/>
        <a:lstStyle/>
        <a:p>
          <a:endParaRPr lang="es-EC"/>
        </a:p>
      </dgm:t>
    </dgm:pt>
    <dgm:pt modelId="{31540A42-8F81-4BAD-8AF8-5CDBE87BF946}" type="sibTrans" cxnId="{51852996-1690-4190-82EA-60DB08A4CEC4}">
      <dgm:prSet/>
      <dgm:spPr/>
      <dgm:t>
        <a:bodyPr/>
        <a:lstStyle/>
        <a:p>
          <a:endParaRPr lang="es-EC"/>
        </a:p>
      </dgm:t>
    </dgm:pt>
    <dgm:pt modelId="{B0CABF4E-2F9D-48AF-823F-3C16526C37A2}">
      <dgm:prSet phldrT="[Texto]"/>
      <dgm:spPr/>
      <dgm:t>
        <a:bodyPr/>
        <a:lstStyle/>
        <a:p>
          <a:r>
            <a:rPr lang="es-EC" dirty="0" smtClean="0"/>
            <a:t>Infraestructura</a:t>
          </a:r>
          <a:endParaRPr lang="es-EC" dirty="0"/>
        </a:p>
      </dgm:t>
    </dgm:pt>
    <dgm:pt modelId="{C4628110-EE8D-470C-A325-F0F3386F89AF}" type="parTrans" cxnId="{3C44A72D-4188-45D8-9633-B8AC75E407A5}">
      <dgm:prSet/>
      <dgm:spPr/>
      <dgm:t>
        <a:bodyPr/>
        <a:lstStyle/>
        <a:p>
          <a:endParaRPr lang="es-EC"/>
        </a:p>
      </dgm:t>
    </dgm:pt>
    <dgm:pt modelId="{D4B11C5F-EC9B-4669-A555-CAAB729D477C}" type="sibTrans" cxnId="{3C44A72D-4188-45D8-9633-B8AC75E407A5}">
      <dgm:prSet/>
      <dgm:spPr/>
      <dgm:t>
        <a:bodyPr/>
        <a:lstStyle/>
        <a:p>
          <a:endParaRPr lang="es-EC"/>
        </a:p>
      </dgm:t>
    </dgm:pt>
    <dgm:pt modelId="{7A09F04D-35EB-4A9E-977B-CE460B6D4EE7}">
      <dgm:prSet phldrT="[Texto]"/>
      <dgm:spPr/>
      <dgm:t>
        <a:bodyPr/>
        <a:lstStyle/>
        <a:p>
          <a:r>
            <a:rPr lang="es-EC" dirty="0" smtClean="0"/>
            <a:t>Equipo e instalaciones</a:t>
          </a:r>
          <a:endParaRPr lang="es-EC" dirty="0"/>
        </a:p>
      </dgm:t>
    </dgm:pt>
    <dgm:pt modelId="{849A172D-A8EA-4AAB-B139-AB5F42E1F3A8}" type="parTrans" cxnId="{33FA0CC5-C67C-4FA9-89C6-4E5A80AA9818}">
      <dgm:prSet/>
      <dgm:spPr/>
      <dgm:t>
        <a:bodyPr/>
        <a:lstStyle/>
        <a:p>
          <a:endParaRPr lang="es-EC"/>
        </a:p>
      </dgm:t>
    </dgm:pt>
    <dgm:pt modelId="{63BF7258-9947-4393-9496-D2C590F4A90B}" type="sibTrans" cxnId="{33FA0CC5-C67C-4FA9-89C6-4E5A80AA9818}">
      <dgm:prSet/>
      <dgm:spPr/>
      <dgm:t>
        <a:bodyPr/>
        <a:lstStyle/>
        <a:p>
          <a:endParaRPr lang="es-EC"/>
        </a:p>
      </dgm:t>
    </dgm:pt>
    <dgm:pt modelId="{2188A61E-7D0E-4EAB-9E2B-8F5870E33206}">
      <dgm:prSet phldrT="[Texto]"/>
      <dgm:spPr/>
      <dgm:t>
        <a:bodyPr/>
        <a:lstStyle/>
        <a:p>
          <a:r>
            <a:rPr lang="es-EC" dirty="0" smtClean="0"/>
            <a:t>Comunidad receptora</a:t>
          </a:r>
          <a:endParaRPr lang="es-EC" dirty="0"/>
        </a:p>
      </dgm:t>
    </dgm:pt>
    <dgm:pt modelId="{70F05064-0A01-4DA7-BCD3-D5961856E0C1}" type="parTrans" cxnId="{45AE6DC3-7BE1-4E4F-98F0-CDA1E6D72B25}">
      <dgm:prSet/>
      <dgm:spPr/>
      <dgm:t>
        <a:bodyPr/>
        <a:lstStyle/>
        <a:p>
          <a:endParaRPr lang="es-EC"/>
        </a:p>
      </dgm:t>
    </dgm:pt>
    <dgm:pt modelId="{D436E540-FFF5-4F20-873A-118CC14C0B7D}" type="sibTrans" cxnId="{45AE6DC3-7BE1-4E4F-98F0-CDA1E6D72B25}">
      <dgm:prSet/>
      <dgm:spPr/>
      <dgm:t>
        <a:bodyPr/>
        <a:lstStyle/>
        <a:p>
          <a:endParaRPr lang="es-EC"/>
        </a:p>
      </dgm:t>
    </dgm:pt>
    <dgm:pt modelId="{1DD609DA-3CBC-4B95-A1CE-CDA2D493D63A}">
      <dgm:prSet phldrT="[Texto]"/>
      <dgm:spPr/>
      <dgm:t>
        <a:bodyPr/>
        <a:lstStyle/>
        <a:p>
          <a:r>
            <a:rPr lang="es-EC" dirty="0" smtClean="0"/>
            <a:t>Atractivos</a:t>
          </a:r>
          <a:endParaRPr lang="es-EC" dirty="0"/>
        </a:p>
      </dgm:t>
    </dgm:pt>
    <dgm:pt modelId="{E49F5592-CD90-437C-8B34-6ADFCEE5D977}" type="parTrans" cxnId="{41BAADFF-3BB5-437D-945A-FF7609204138}">
      <dgm:prSet/>
      <dgm:spPr/>
      <dgm:t>
        <a:bodyPr/>
        <a:lstStyle/>
        <a:p>
          <a:endParaRPr lang="es-EC"/>
        </a:p>
      </dgm:t>
    </dgm:pt>
    <dgm:pt modelId="{E90A9168-0065-4DCD-A4B4-C4AAA11C575D}" type="sibTrans" cxnId="{41BAADFF-3BB5-437D-945A-FF7609204138}">
      <dgm:prSet/>
      <dgm:spPr/>
      <dgm:t>
        <a:bodyPr/>
        <a:lstStyle/>
        <a:p>
          <a:endParaRPr lang="es-EC"/>
        </a:p>
      </dgm:t>
    </dgm:pt>
    <dgm:pt modelId="{874C5118-080F-4824-8669-3A2FB9D62917}">
      <dgm:prSet/>
      <dgm:spPr/>
      <dgm:t>
        <a:bodyPr/>
        <a:lstStyle/>
        <a:p>
          <a:r>
            <a:rPr lang="es-EC" dirty="0" smtClean="0"/>
            <a:t>Demanda</a:t>
          </a:r>
          <a:endParaRPr lang="es-EC" dirty="0"/>
        </a:p>
      </dgm:t>
    </dgm:pt>
    <dgm:pt modelId="{3333B259-BE22-480E-841B-6FBB263BE6E8}" type="parTrans" cxnId="{CF77AE44-E830-4BD8-A4FB-02405748507B}">
      <dgm:prSet/>
      <dgm:spPr/>
      <dgm:t>
        <a:bodyPr/>
        <a:lstStyle/>
        <a:p>
          <a:endParaRPr lang="es-EC"/>
        </a:p>
      </dgm:t>
    </dgm:pt>
    <dgm:pt modelId="{95FFD6A2-9FFA-40E0-8B61-1B455B5EC5E1}" type="sibTrans" cxnId="{CF77AE44-E830-4BD8-A4FB-02405748507B}">
      <dgm:prSet/>
      <dgm:spPr/>
      <dgm:t>
        <a:bodyPr/>
        <a:lstStyle/>
        <a:p>
          <a:endParaRPr lang="es-EC"/>
        </a:p>
      </dgm:t>
    </dgm:pt>
    <dgm:pt modelId="{4D76367D-58FF-4BB0-A961-CF26029CA002}" type="pres">
      <dgm:prSet presAssocID="{F5382FFA-E938-444C-AB0D-CE5A24556C2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CD4386A-025C-471A-B552-ACC3E3159DDF}" type="pres">
      <dgm:prSet presAssocID="{DC4E015A-55B9-4456-B238-89AFB65D4A5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761206-B41F-446D-B6AE-1E6FE1048B37}" type="pres">
      <dgm:prSet presAssocID="{DC4E015A-55B9-4456-B238-89AFB65D4A51}" presName="spNode" presStyleCnt="0"/>
      <dgm:spPr/>
    </dgm:pt>
    <dgm:pt modelId="{20C9483E-0E95-4888-B7CD-894CDBA3EC6B}" type="pres">
      <dgm:prSet presAssocID="{31540A42-8F81-4BAD-8AF8-5CDBE87BF946}" presName="sibTrans" presStyleLbl="sibTrans1D1" presStyleIdx="0" presStyleCnt="6"/>
      <dgm:spPr/>
      <dgm:t>
        <a:bodyPr/>
        <a:lstStyle/>
        <a:p>
          <a:endParaRPr lang="es-EC"/>
        </a:p>
      </dgm:t>
    </dgm:pt>
    <dgm:pt modelId="{236A8120-81B5-4C19-B5E3-9D49E9D1447A}" type="pres">
      <dgm:prSet presAssocID="{874C5118-080F-4824-8669-3A2FB9D6291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59BED0-78A3-46FB-B6AA-59C0C2E5FBE2}" type="pres">
      <dgm:prSet presAssocID="{874C5118-080F-4824-8669-3A2FB9D62917}" presName="spNode" presStyleCnt="0"/>
      <dgm:spPr/>
    </dgm:pt>
    <dgm:pt modelId="{BD333F67-12C2-44E6-BFA6-1326460EB5F8}" type="pres">
      <dgm:prSet presAssocID="{95FFD6A2-9FFA-40E0-8B61-1B455B5EC5E1}" presName="sibTrans" presStyleLbl="sibTrans1D1" presStyleIdx="1" presStyleCnt="6"/>
      <dgm:spPr/>
      <dgm:t>
        <a:bodyPr/>
        <a:lstStyle/>
        <a:p>
          <a:endParaRPr lang="es-EC"/>
        </a:p>
      </dgm:t>
    </dgm:pt>
    <dgm:pt modelId="{615A6A24-42B1-40D2-B831-FE9BAAF6CB72}" type="pres">
      <dgm:prSet presAssocID="{B0CABF4E-2F9D-48AF-823F-3C16526C37A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8E96D9-4EBF-410F-9DDF-695D587C2B11}" type="pres">
      <dgm:prSet presAssocID="{B0CABF4E-2F9D-48AF-823F-3C16526C37A2}" presName="spNode" presStyleCnt="0"/>
      <dgm:spPr/>
    </dgm:pt>
    <dgm:pt modelId="{85EB9824-E67E-4FF2-82E9-3F1F6DEF0C85}" type="pres">
      <dgm:prSet presAssocID="{D4B11C5F-EC9B-4669-A555-CAAB729D477C}" presName="sibTrans" presStyleLbl="sibTrans1D1" presStyleIdx="2" presStyleCnt="6"/>
      <dgm:spPr/>
      <dgm:t>
        <a:bodyPr/>
        <a:lstStyle/>
        <a:p>
          <a:endParaRPr lang="es-EC"/>
        </a:p>
      </dgm:t>
    </dgm:pt>
    <dgm:pt modelId="{C1FC3ADD-B182-4538-A468-8ED182F56D02}" type="pres">
      <dgm:prSet presAssocID="{7A09F04D-35EB-4A9E-977B-CE460B6D4EE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009FEA-47AC-4660-9CAE-181134ABD745}" type="pres">
      <dgm:prSet presAssocID="{7A09F04D-35EB-4A9E-977B-CE460B6D4EE7}" presName="spNode" presStyleCnt="0"/>
      <dgm:spPr/>
    </dgm:pt>
    <dgm:pt modelId="{195AAB5D-CEAE-4640-977D-30707A65C829}" type="pres">
      <dgm:prSet presAssocID="{63BF7258-9947-4393-9496-D2C590F4A90B}" presName="sibTrans" presStyleLbl="sibTrans1D1" presStyleIdx="3" presStyleCnt="6"/>
      <dgm:spPr/>
      <dgm:t>
        <a:bodyPr/>
        <a:lstStyle/>
        <a:p>
          <a:endParaRPr lang="es-EC"/>
        </a:p>
      </dgm:t>
    </dgm:pt>
    <dgm:pt modelId="{2E52E4C0-9430-4D6F-A0BF-543842B4F7F8}" type="pres">
      <dgm:prSet presAssocID="{2188A61E-7D0E-4EAB-9E2B-8F5870E3320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5E10FD-D627-42D4-976D-CDC6928FB93C}" type="pres">
      <dgm:prSet presAssocID="{2188A61E-7D0E-4EAB-9E2B-8F5870E33206}" presName="spNode" presStyleCnt="0"/>
      <dgm:spPr/>
    </dgm:pt>
    <dgm:pt modelId="{4ED07F80-ACDC-4FE7-8718-78A0943C2907}" type="pres">
      <dgm:prSet presAssocID="{D436E540-FFF5-4F20-873A-118CC14C0B7D}" presName="sibTrans" presStyleLbl="sibTrans1D1" presStyleIdx="4" presStyleCnt="6"/>
      <dgm:spPr/>
      <dgm:t>
        <a:bodyPr/>
        <a:lstStyle/>
        <a:p>
          <a:endParaRPr lang="es-EC"/>
        </a:p>
      </dgm:t>
    </dgm:pt>
    <dgm:pt modelId="{E533F2D9-E3E8-45C7-9C38-94F6E0A7488D}" type="pres">
      <dgm:prSet presAssocID="{1DD609DA-3CBC-4B95-A1CE-CDA2D493D63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AA9DED-9740-47D3-8958-6A2F7D5977F2}" type="pres">
      <dgm:prSet presAssocID="{1DD609DA-3CBC-4B95-A1CE-CDA2D493D63A}" presName="spNode" presStyleCnt="0"/>
      <dgm:spPr/>
    </dgm:pt>
    <dgm:pt modelId="{3314FB55-574E-4492-9EB6-B72FFB255E70}" type="pres">
      <dgm:prSet presAssocID="{E90A9168-0065-4DCD-A4B4-C4AAA11C575D}" presName="sibTrans" presStyleLbl="sibTrans1D1" presStyleIdx="5" presStyleCnt="6"/>
      <dgm:spPr/>
      <dgm:t>
        <a:bodyPr/>
        <a:lstStyle/>
        <a:p>
          <a:endParaRPr lang="es-EC"/>
        </a:p>
      </dgm:t>
    </dgm:pt>
  </dgm:ptLst>
  <dgm:cxnLst>
    <dgm:cxn modelId="{A392CCE1-D08F-4F13-9F90-48D3C2F8811F}" type="presOf" srcId="{31540A42-8F81-4BAD-8AF8-5CDBE87BF946}" destId="{20C9483E-0E95-4888-B7CD-894CDBA3EC6B}" srcOrd="0" destOrd="0" presId="urn:microsoft.com/office/officeart/2005/8/layout/cycle6"/>
    <dgm:cxn modelId="{CF77AE44-E830-4BD8-A4FB-02405748507B}" srcId="{F5382FFA-E938-444C-AB0D-CE5A24556C22}" destId="{874C5118-080F-4824-8669-3A2FB9D62917}" srcOrd="1" destOrd="0" parTransId="{3333B259-BE22-480E-841B-6FBB263BE6E8}" sibTransId="{95FFD6A2-9FFA-40E0-8B61-1B455B5EC5E1}"/>
    <dgm:cxn modelId="{41BAADFF-3BB5-437D-945A-FF7609204138}" srcId="{F5382FFA-E938-444C-AB0D-CE5A24556C22}" destId="{1DD609DA-3CBC-4B95-A1CE-CDA2D493D63A}" srcOrd="5" destOrd="0" parTransId="{E49F5592-CD90-437C-8B34-6ADFCEE5D977}" sibTransId="{E90A9168-0065-4DCD-A4B4-C4AAA11C575D}"/>
    <dgm:cxn modelId="{3E3A9A3D-6898-4E86-A37C-5152FE7BB982}" type="presOf" srcId="{D4B11C5F-EC9B-4669-A555-CAAB729D477C}" destId="{85EB9824-E67E-4FF2-82E9-3F1F6DEF0C85}" srcOrd="0" destOrd="0" presId="urn:microsoft.com/office/officeart/2005/8/layout/cycle6"/>
    <dgm:cxn modelId="{673E8EBD-2796-4BF8-854C-F28EF34FA4CB}" type="presOf" srcId="{2188A61E-7D0E-4EAB-9E2B-8F5870E33206}" destId="{2E52E4C0-9430-4D6F-A0BF-543842B4F7F8}" srcOrd="0" destOrd="0" presId="urn:microsoft.com/office/officeart/2005/8/layout/cycle6"/>
    <dgm:cxn modelId="{EE35C681-1048-42C7-B620-135B440526E3}" type="presOf" srcId="{DC4E015A-55B9-4456-B238-89AFB65D4A51}" destId="{ACD4386A-025C-471A-B552-ACC3E3159DDF}" srcOrd="0" destOrd="0" presId="urn:microsoft.com/office/officeart/2005/8/layout/cycle6"/>
    <dgm:cxn modelId="{3C44A72D-4188-45D8-9633-B8AC75E407A5}" srcId="{F5382FFA-E938-444C-AB0D-CE5A24556C22}" destId="{B0CABF4E-2F9D-48AF-823F-3C16526C37A2}" srcOrd="2" destOrd="0" parTransId="{C4628110-EE8D-470C-A325-F0F3386F89AF}" sibTransId="{D4B11C5F-EC9B-4669-A555-CAAB729D477C}"/>
    <dgm:cxn modelId="{4459BA40-D03F-4E0A-B8A4-ED861B4F0418}" type="presOf" srcId="{E90A9168-0065-4DCD-A4B4-C4AAA11C575D}" destId="{3314FB55-574E-4492-9EB6-B72FFB255E70}" srcOrd="0" destOrd="0" presId="urn:microsoft.com/office/officeart/2005/8/layout/cycle6"/>
    <dgm:cxn modelId="{41EA62BC-A746-440E-BEC0-2B4EBE47793D}" type="presOf" srcId="{B0CABF4E-2F9D-48AF-823F-3C16526C37A2}" destId="{615A6A24-42B1-40D2-B831-FE9BAAF6CB72}" srcOrd="0" destOrd="0" presId="urn:microsoft.com/office/officeart/2005/8/layout/cycle6"/>
    <dgm:cxn modelId="{29B61257-07C4-4250-8558-63B7A8F6A861}" type="presOf" srcId="{1DD609DA-3CBC-4B95-A1CE-CDA2D493D63A}" destId="{E533F2D9-E3E8-45C7-9C38-94F6E0A7488D}" srcOrd="0" destOrd="0" presId="urn:microsoft.com/office/officeart/2005/8/layout/cycle6"/>
    <dgm:cxn modelId="{76DAC5E6-E91F-4120-B10E-A35018CE3C7A}" type="presOf" srcId="{F5382FFA-E938-444C-AB0D-CE5A24556C22}" destId="{4D76367D-58FF-4BB0-A961-CF26029CA002}" srcOrd="0" destOrd="0" presId="urn:microsoft.com/office/officeart/2005/8/layout/cycle6"/>
    <dgm:cxn modelId="{DC807558-F9CA-4FAA-A846-257943824C61}" type="presOf" srcId="{95FFD6A2-9FFA-40E0-8B61-1B455B5EC5E1}" destId="{BD333F67-12C2-44E6-BFA6-1326460EB5F8}" srcOrd="0" destOrd="0" presId="urn:microsoft.com/office/officeart/2005/8/layout/cycle6"/>
    <dgm:cxn modelId="{A7462C35-FC51-4EDC-953C-6F5545ACFD8B}" type="presOf" srcId="{874C5118-080F-4824-8669-3A2FB9D62917}" destId="{236A8120-81B5-4C19-B5E3-9D49E9D1447A}" srcOrd="0" destOrd="0" presId="urn:microsoft.com/office/officeart/2005/8/layout/cycle6"/>
    <dgm:cxn modelId="{35F0E44C-6C34-4C7F-B50E-3E8A830D0524}" type="presOf" srcId="{D436E540-FFF5-4F20-873A-118CC14C0B7D}" destId="{4ED07F80-ACDC-4FE7-8718-78A0943C2907}" srcOrd="0" destOrd="0" presId="urn:microsoft.com/office/officeart/2005/8/layout/cycle6"/>
    <dgm:cxn modelId="{F5C24262-04F8-4B61-914A-78A7BFC1102F}" type="presOf" srcId="{63BF7258-9947-4393-9496-D2C590F4A90B}" destId="{195AAB5D-CEAE-4640-977D-30707A65C829}" srcOrd="0" destOrd="0" presId="urn:microsoft.com/office/officeart/2005/8/layout/cycle6"/>
    <dgm:cxn modelId="{33FA0CC5-C67C-4FA9-89C6-4E5A80AA9818}" srcId="{F5382FFA-E938-444C-AB0D-CE5A24556C22}" destId="{7A09F04D-35EB-4A9E-977B-CE460B6D4EE7}" srcOrd="3" destOrd="0" parTransId="{849A172D-A8EA-4AAB-B139-AB5F42E1F3A8}" sibTransId="{63BF7258-9947-4393-9496-D2C590F4A90B}"/>
    <dgm:cxn modelId="{45AE6DC3-7BE1-4E4F-98F0-CDA1E6D72B25}" srcId="{F5382FFA-E938-444C-AB0D-CE5A24556C22}" destId="{2188A61E-7D0E-4EAB-9E2B-8F5870E33206}" srcOrd="4" destOrd="0" parTransId="{70F05064-0A01-4DA7-BCD3-D5961856E0C1}" sibTransId="{D436E540-FFF5-4F20-873A-118CC14C0B7D}"/>
    <dgm:cxn modelId="{51852996-1690-4190-82EA-60DB08A4CEC4}" srcId="{F5382FFA-E938-444C-AB0D-CE5A24556C22}" destId="{DC4E015A-55B9-4456-B238-89AFB65D4A51}" srcOrd="0" destOrd="0" parTransId="{5ED4047F-DD6E-4B0B-B56C-CC5881FEF99E}" sibTransId="{31540A42-8F81-4BAD-8AF8-5CDBE87BF946}"/>
    <dgm:cxn modelId="{80E8907A-DACC-4F61-A950-A1EDEF59C0FC}" type="presOf" srcId="{7A09F04D-35EB-4A9E-977B-CE460B6D4EE7}" destId="{C1FC3ADD-B182-4538-A468-8ED182F56D02}" srcOrd="0" destOrd="0" presId="urn:microsoft.com/office/officeart/2005/8/layout/cycle6"/>
    <dgm:cxn modelId="{EE8F3DDA-A904-4C2E-9424-B3E32B806C03}" type="presParOf" srcId="{4D76367D-58FF-4BB0-A961-CF26029CA002}" destId="{ACD4386A-025C-471A-B552-ACC3E3159DDF}" srcOrd="0" destOrd="0" presId="urn:microsoft.com/office/officeart/2005/8/layout/cycle6"/>
    <dgm:cxn modelId="{1B13EC3D-4FCD-48D3-978A-5357DBC4AD80}" type="presParOf" srcId="{4D76367D-58FF-4BB0-A961-CF26029CA002}" destId="{53761206-B41F-446D-B6AE-1E6FE1048B37}" srcOrd="1" destOrd="0" presId="urn:microsoft.com/office/officeart/2005/8/layout/cycle6"/>
    <dgm:cxn modelId="{C2ADE224-DFDC-4F4F-9113-D47252A07FC7}" type="presParOf" srcId="{4D76367D-58FF-4BB0-A961-CF26029CA002}" destId="{20C9483E-0E95-4888-B7CD-894CDBA3EC6B}" srcOrd="2" destOrd="0" presId="urn:microsoft.com/office/officeart/2005/8/layout/cycle6"/>
    <dgm:cxn modelId="{E4666191-D61D-475D-AC1E-3C1FFE7F4A06}" type="presParOf" srcId="{4D76367D-58FF-4BB0-A961-CF26029CA002}" destId="{236A8120-81B5-4C19-B5E3-9D49E9D1447A}" srcOrd="3" destOrd="0" presId="urn:microsoft.com/office/officeart/2005/8/layout/cycle6"/>
    <dgm:cxn modelId="{1EC1A0A5-B247-4517-B708-0444680393B0}" type="presParOf" srcId="{4D76367D-58FF-4BB0-A961-CF26029CA002}" destId="{8959BED0-78A3-46FB-B6AA-59C0C2E5FBE2}" srcOrd="4" destOrd="0" presId="urn:microsoft.com/office/officeart/2005/8/layout/cycle6"/>
    <dgm:cxn modelId="{5173CCAA-7467-4349-81A1-DD14D5D90320}" type="presParOf" srcId="{4D76367D-58FF-4BB0-A961-CF26029CA002}" destId="{BD333F67-12C2-44E6-BFA6-1326460EB5F8}" srcOrd="5" destOrd="0" presId="urn:microsoft.com/office/officeart/2005/8/layout/cycle6"/>
    <dgm:cxn modelId="{C142F7FC-6192-4D64-A356-31C65B2C0192}" type="presParOf" srcId="{4D76367D-58FF-4BB0-A961-CF26029CA002}" destId="{615A6A24-42B1-40D2-B831-FE9BAAF6CB72}" srcOrd="6" destOrd="0" presId="urn:microsoft.com/office/officeart/2005/8/layout/cycle6"/>
    <dgm:cxn modelId="{DFD037D1-B5BB-41EF-A6EA-663716B4FF05}" type="presParOf" srcId="{4D76367D-58FF-4BB0-A961-CF26029CA002}" destId="{BE8E96D9-4EBF-410F-9DDF-695D587C2B11}" srcOrd="7" destOrd="0" presId="urn:microsoft.com/office/officeart/2005/8/layout/cycle6"/>
    <dgm:cxn modelId="{CD33132C-B216-4898-A5C7-E8661F07BB17}" type="presParOf" srcId="{4D76367D-58FF-4BB0-A961-CF26029CA002}" destId="{85EB9824-E67E-4FF2-82E9-3F1F6DEF0C85}" srcOrd="8" destOrd="0" presId="urn:microsoft.com/office/officeart/2005/8/layout/cycle6"/>
    <dgm:cxn modelId="{E4623496-B1FE-43A7-AB67-3060494F0C32}" type="presParOf" srcId="{4D76367D-58FF-4BB0-A961-CF26029CA002}" destId="{C1FC3ADD-B182-4538-A468-8ED182F56D02}" srcOrd="9" destOrd="0" presId="urn:microsoft.com/office/officeart/2005/8/layout/cycle6"/>
    <dgm:cxn modelId="{7BA18303-60A5-4E7B-81F8-F7E0FD610F4D}" type="presParOf" srcId="{4D76367D-58FF-4BB0-A961-CF26029CA002}" destId="{8B009FEA-47AC-4660-9CAE-181134ABD745}" srcOrd="10" destOrd="0" presId="urn:microsoft.com/office/officeart/2005/8/layout/cycle6"/>
    <dgm:cxn modelId="{CCDAEBDE-CCD3-4139-B4D6-1CA76C07E133}" type="presParOf" srcId="{4D76367D-58FF-4BB0-A961-CF26029CA002}" destId="{195AAB5D-CEAE-4640-977D-30707A65C829}" srcOrd="11" destOrd="0" presId="urn:microsoft.com/office/officeart/2005/8/layout/cycle6"/>
    <dgm:cxn modelId="{1B8BC122-0D30-4FAD-AC99-EB7A55F396D7}" type="presParOf" srcId="{4D76367D-58FF-4BB0-A961-CF26029CA002}" destId="{2E52E4C0-9430-4D6F-A0BF-543842B4F7F8}" srcOrd="12" destOrd="0" presId="urn:microsoft.com/office/officeart/2005/8/layout/cycle6"/>
    <dgm:cxn modelId="{2BEBCFEB-4193-4968-850D-DA49D5F1244E}" type="presParOf" srcId="{4D76367D-58FF-4BB0-A961-CF26029CA002}" destId="{AC5E10FD-D627-42D4-976D-CDC6928FB93C}" srcOrd="13" destOrd="0" presId="urn:microsoft.com/office/officeart/2005/8/layout/cycle6"/>
    <dgm:cxn modelId="{028D3F88-BE9E-4397-8BEF-E8FC00493B38}" type="presParOf" srcId="{4D76367D-58FF-4BB0-A961-CF26029CA002}" destId="{4ED07F80-ACDC-4FE7-8718-78A0943C2907}" srcOrd="14" destOrd="0" presId="urn:microsoft.com/office/officeart/2005/8/layout/cycle6"/>
    <dgm:cxn modelId="{0EDE2DEC-2947-4DC5-86C4-37D5CD68E515}" type="presParOf" srcId="{4D76367D-58FF-4BB0-A961-CF26029CA002}" destId="{E533F2D9-E3E8-45C7-9C38-94F6E0A7488D}" srcOrd="15" destOrd="0" presId="urn:microsoft.com/office/officeart/2005/8/layout/cycle6"/>
    <dgm:cxn modelId="{29EF7EC6-C2F4-4C40-BEA8-E04B9AB46699}" type="presParOf" srcId="{4D76367D-58FF-4BB0-A961-CF26029CA002}" destId="{C0AA9DED-9740-47D3-8958-6A2F7D5977F2}" srcOrd="16" destOrd="0" presId="urn:microsoft.com/office/officeart/2005/8/layout/cycle6"/>
    <dgm:cxn modelId="{B8F45FA5-AEB8-41F3-A20C-DF3D2E6CCE5E}" type="presParOf" srcId="{4D76367D-58FF-4BB0-A961-CF26029CA002}" destId="{3314FB55-574E-4492-9EB6-B72FFB255E70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C22E6D-FEC3-4DAB-83C6-A61A7AB25720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C4C679E8-501A-4EDE-AA2F-E2A60FA8D5EB}">
      <dgm:prSet phldrT="[Texto]"/>
      <dgm:spPr/>
      <dgm:t>
        <a:bodyPr/>
        <a:lstStyle/>
        <a:p>
          <a:r>
            <a:rPr lang="es-EC" b="1" dirty="0" smtClean="0"/>
            <a:t>Superestructura</a:t>
          </a:r>
          <a:endParaRPr lang="es-EC" b="1" dirty="0"/>
        </a:p>
      </dgm:t>
    </dgm:pt>
    <dgm:pt modelId="{02D4A1D4-9E3D-4694-88A2-A19F74B8FDE1}" type="parTrans" cxnId="{12FD1724-AD3E-4585-8237-4939B9F3E621}">
      <dgm:prSet/>
      <dgm:spPr/>
      <dgm:t>
        <a:bodyPr/>
        <a:lstStyle/>
        <a:p>
          <a:endParaRPr lang="es-EC"/>
        </a:p>
      </dgm:t>
    </dgm:pt>
    <dgm:pt modelId="{9A3C67F7-CD10-455B-80B2-3C2F1F05BAC3}" type="sibTrans" cxnId="{12FD1724-AD3E-4585-8237-4939B9F3E621}">
      <dgm:prSet/>
      <dgm:spPr/>
      <dgm:t>
        <a:bodyPr/>
        <a:lstStyle/>
        <a:p>
          <a:endParaRPr lang="es-EC"/>
        </a:p>
      </dgm:t>
    </dgm:pt>
    <dgm:pt modelId="{2BA469CB-BF06-4CAD-A415-B15BFE264BAD}">
      <dgm:prSet phldrT="[Texto]"/>
      <dgm:spPr/>
      <dgm:t>
        <a:bodyPr/>
        <a:lstStyle/>
        <a:p>
          <a:r>
            <a:rPr lang="es-EC" dirty="0" smtClean="0"/>
            <a:t>Organismos oficiales y privados que tienen dentro de sus funciones regular el sistema turístico</a:t>
          </a:r>
          <a:endParaRPr lang="es-EC" dirty="0"/>
        </a:p>
      </dgm:t>
    </dgm:pt>
    <dgm:pt modelId="{D85C8C01-6873-4EE3-AA5D-2451EEA606CE}" type="parTrans" cxnId="{DF3EB6E1-D076-4124-9F48-2679D15BD080}">
      <dgm:prSet/>
      <dgm:spPr/>
      <dgm:t>
        <a:bodyPr/>
        <a:lstStyle/>
        <a:p>
          <a:endParaRPr lang="es-EC"/>
        </a:p>
      </dgm:t>
    </dgm:pt>
    <dgm:pt modelId="{7D8D281E-EC6F-4003-BD50-CB3467652080}" type="sibTrans" cxnId="{DF3EB6E1-D076-4124-9F48-2679D15BD080}">
      <dgm:prSet/>
      <dgm:spPr/>
      <dgm:t>
        <a:bodyPr/>
        <a:lstStyle/>
        <a:p>
          <a:endParaRPr lang="es-EC"/>
        </a:p>
      </dgm:t>
    </dgm:pt>
    <dgm:pt modelId="{ED40386B-C760-4BCC-97E7-2A435C3F1C5D}">
      <dgm:prSet phldrT="[Texto]"/>
      <dgm:spPr/>
      <dgm:t>
        <a:bodyPr/>
        <a:lstStyle/>
        <a:p>
          <a:r>
            <a:rPr lang="es-EC" b="1" dirty="0" smtClean="0"/>
            <a:t>Demanda</a:t>
          </a:r>
          <a:endParaRPr lang="es-EC" b="1" dirty="0"/>
        </a:p>
      </dgm:t>
    </dgm:pt>
    <dgm:pt modelId="{D8932809-2597-417E-A52A-71DAD99A72B9}" type="parTrans" cxnId="{C427FAF7-2798-4593-B4DB-6FB49EAF48D2}">
      <dgm:prSet/>
      <dgm:spPr/>
      <dgm:t>
        <a:bodyPr/>
        <a:lstStyle/>
        <a:p>
          <a:endParaRPr lang="es-EC"/>
        </a:p>
      </dgm:t>
    </dgm:pt>
    <dgm:pt modelId="{CCD388DA-BF34-4C2C-895C-EDE69E1DCDD4}" type="sibTrans" cxnId="{C427FAF7-2798-4593-B4DB-6FB49EAF48D2}">
      <dgm:prSet/>
      <dgm:spPr/>
      <dgm:t>
        <a:bodyPr/>
        <a:lstStyle/>
        <a:p>
          <a:endParaRPr lang="es-EC"/>
        </a:p>
      </dgm:t>
    </dgm:pt>
    <dgm:pt modelId="{1B5B2F9B-058A-4A0F-A57E-075D17D5030F}">
      <dgm:prSet phldrT="[Texto]"/>
      <dgm:spPr/>
      <dgm:t>
        <a:bodyPr/>
        <a:lstStyle/>
        <a:p>
          <a:r>
            <a:rPr lang="es-EC" dirty="0" smtClean="0"/>
            <a:t>las necesidades físicas y emocionales de los turistas</a:t>
          </a:r>
          <a:endParaRPr lang="es-EC" dirty="0"/>
        </a:p>
      </dgm:t>
    </dgm:pt>
    <dgm:pt modelId="{9B3D41EF-EF38-4879-9085-066396A06060}" type="parTrans" cxnId="{7B46EBA6-673B-46F5-9AA9-5F921AF6241A}">
      <dgm:prSet/>
      <dgm:spPr/>
      <dgm:t>
        <a:bodyPr/>
        <a:lstStyle/>
        <a:p>
          <a:endParaRPr lang="es-EC"/>
        </a:p>
      </dgm:t>
    </dgm:pt>
    <dgm:pt modelId="{3BE91B25-3BD1-4987-8DE0-E15766E9C0FB}" type="sibTrans" cxnId="{7B46EBA6-673B-46F5-9AA9-5F921AF6241A}">
      <dgm:prSet/>
      <dgm:spPr/>
      <dgm:t>
        <a:bodyPr/>
        <a:lstStyle/>
        <a:p>
          <a:endParaRPr lang="es-EC"/>
        </a:p>
      </dgm:t>
    </dgm:pt>
    <dgm:pt modelId="{82BD5580-4FA1-443D-954E-21F9C8C2F7D7}">
      <dgm:prSet phldrT="[Texto]"/>
      <dgm:spPr/>
      <dgm:t>
        <a:bodyPr/>
        <a:lstStyle/>
        <a:p>
          <a:r>
            <a:rPr lang="es-EC" b="1" dirty="0" smtClean="0"/>
            <a:t>Infraestructura</a:t>
          </a:r>
          <a:endParaRPr lang="es-EC" b="1" dirty="0"/>
        </a:p>
      </dgm:t>
    </dgm:pt>
    <dgm:pt modelId="{E474C3BD-8987-4419-B8DE-D4FE149A31DA}" type="parTrans" cxnId="{11044D9A-957B-4166-8321-0E4C4714E22F}">
      <dgm:prSet/>
      <dgm:spPr/>
      <dgm:t>
        <a:bodyPr/>
        <a:lstStyle/>
        <a:p>
          <a:endParaRPr lang="es-EC"/>
        </a:p>
      </dgm:t>
    </dgm:pt>
    <dgm:pt modelId="{FF2DB53B-A3E6-4A1E-A905-05290DE40F4B}" type="sibTrans" cxnId="{11044D9A-957B-4166-8321-0E4C4714E22F}">
      <dgm:prSet/>
      <dgm:spPr/>
      <dgm:t>
        <a:bodyPr/>
        <a:lstStyle/>
        <a:p>
          <a:endParaRPr lang="es-EC"/>
        </a:p>
      </dgm:t>
    </dgm:pt>
    <dgm:pt modelId="{726AF5EE-2594-4644-921F-71D50EDACC8D}">
      <dgm:prSet phldrT="[Texto]"/>
      <dgm:spPr/>
      <dgm:t>
        <a:bodyPr/>
        <a:lstStyle/>
        <a:p>
          <a:r>
            <a:rPr lang="es-EC" dirty="0" smtClean="0"/>
            <a:t>activar e impulsar aquellos servicios básicos y externos</a:t>
          </a:r>
          <a:endParaRPr lang="es-EC" dirty="0"/>
        </a:p>
      </dgm:t>
    </dgm:pt>
    <dgm:pt modelId="{09E7B2CD-F174-4517-8CA8-6071B687C728}" type="parTrans" cxnId="{15ABDFCD-0781-45E8-8F63-0B8A672E179F}">
      <dgm:prSet/>
      <dgm:spPr/>
      <dgm:t>
        <a:bodyPr/>
        <a:lstStyle/>
        <a:p>
          <a:endParaRPr lang="es-EC"/>
        </a:p>
      </dgm:t>
    </dgm:pt>
    <dgm:pt modelId="{F1A2BF8A-ECA6-442A-B93D-782CAC996088}" type="sibTrans" cxnId="{15ABDFCD-0781-45E8-8F63-0B8A672E179F}">
      <dgm:prSet/>
      <dgm:spPr/>
      <dgm:t>
        <a:bodyPr/>
        <a:lstStyle/>
        <a:p>
          <a:endParaRPr lang="es-EC"/>
        </a:p>
      </dgm:t>
    </dgm:pt>
    <dgm:pt modelId="{C2CCEF43-7276-4B3C-BFD3-1020523FEA2D}" type="pres">
      <dgm:prSet presAssocID="{C7C22E6D-FEC3-4DAB-83C6-A61A7AB2572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627B6EB-94D5-42BB-9A74-8DE6227918FB}" type="pres">
      <dgm:prSet presAssocID="{C4C679E8-501A-4EDE-AA2F-E2A60FA8D5EB}" presName="compNode" presStyleCnt="0"/>
      <dgm:spPr/>
    </dgm:pt>
    <dgm:pt modelId="{9573F990-F27E-4AC0-A7B7-B0C80258D913}" type="pres">
      <dgm:prSet presAssocID="{C4C679E8-501A-4EDE-AA2F-E2A60FA8D5EB}" presName="aNode" presStyleLbl="bgShp" presStyleIdx="0" presStyleCnt="3"/>
      <dgm:spPr/>
      <dgm:t>
        <a:bodyPr/>
        <a:lstStyle/>
        <a:p>
          <a:endParaRPr lang="es-EC"/>
        </a:p>
      </dgm:t>
    </dgm:pt>
    <dgm:pt modelId="{EA9376CB-0705-4446-A6D2-72CB9F3DE710}" type="pres">
      <dgm:prSet presAssocID="{C4C679E8-501A-4EDE-AA2F-E2A60FA8D5EB}" presName="textNode" presStyleLbl="bgShp" presStyleIdx="0" presStyleCnt="3"/>
      <dgm:spPr/>
      <dgm:t>
        <a:bodyPr/>
        <a:lstStyle/>
        <a:p>
          <a:endParaRPr lang="es-EC"/>
        </a:p>
      </dgm:t>
    </dgm:pt>
    <dgm:pt modelId="{7B999A5A-36EA-465E-9F8D-FA5DE344304E}" type="pres">
      <dgm:prSet presAssocID="{C4C679E8-501A-4EDE-AA2F-E2A60FA8D5EB}" presName="compChildNode" presStyleCnt="0"/>
      <dgm:spPr/>
    </dgm:pt>
    <dgm:pt modelId="{4CE28EBE-93DB-4AF7-8C6C-2D6449639447}" type="pres">
      <dgm:prSet presAssocID="{C4C679E8-501A-4EDE-AA2F-E2A60FA8D5EB}" presName="theInnerList" presStyleCnt="0"/>
      <dgm:spPr/>
    </dgm:pt>
    <dgm:pt modelId="{7542664D-57F4-40F1-8625-EAA9BF0E88B5}" type="pres">
      <dgm:prSet presAssocID="{2BA469CB-BF06-4CAD-A415-B15BFE264BAD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671CEF-F53D-4A03-8224-FD3F33BCA4BB}" type="pres">
      <dgm:prSet presAssocID="{C4C679E8-501A-4EDE-AA2F-E2A60FA8D5EB}" presName="aSpace" presStyleCnt="0"/>
      <dgm:spPr/>
    </dgm:pt>
    <dgm:pt modelId="{E344F903-9031-4B33-A751-9DE5A4C427CE}" type="pres">
      <dgm:prSet presAssocID="{ED40386B-C760-4BCC-97E7-2A435C3F1C5D}" presName="compNode" presStyleCnt="0"/>
      <dgm:spPr/>
    </dgm:pt>
    <dgm:pt modelId="{C0C07047-FA44-439D-B12E-0578D480FE32}" type="pres">
      <dgm:prSet presAssocID="{ED40386B-C760-4BCC-97E7-2A435C3F1C5D}" presName="aNode" presStyleLbl="bgShp" presStyleIdx="1" presStyleCnt="3"/>
      <dgm:spPr/>
      <dgm:t>
        <a:bodyPr/>
        <a:lstStyle/>
        <a:p>
          <a:endParaRPr lang="es-EC"/>
        </a:p>
      </dgm:t>
    </dgm:pt>
    <dgm:pt modelId="{BDB4E1E7-DF84-4271-BFFD-2D84AC7780F9}" type="pres">
      <dgm:prSet presAssocID="{ED40386B-C760-4BCC-97E7-2A435C3F1C5D}" presName="textNode" presStyleLbl="bgShp" presStyleIdx="1" presStyleCnt="3"/>
      <dgm:spPr/>
      <dgm:t>
        <a:bodyPr/>
        <a:lstStyle/>
        <a:p>
          <a:endParaRPr lang="es-EC"/>
        </a:p>
      </dgm:t>
    </dgm:pt>
    <dgm:pt modelId="{730B5310-2B35-4F36-8A8F-21893728C2DB}" type="pres">
      <dgm:prSet presAssocID="{ED40386B-C760-4BCC-97E7-2A435C3F1C5D}" presName="compChildNode" presStyleCnt="0"/>
      <dgm:spPr/>
    </dgm:pt>
    <dgm:pt modelId="{0C638220-43FC-41B7-80AB-0823CE3AF9C7}" type="pres">
      <dgm:prSet presAssocID="{ED40386B-C760-4BCC-97E7-2A435C3F1C5D}" presName="theInnerList" presStyleCnt="0"/>
      <dgm:spPr/>
    </dgm:pt>
    <dgm:pt modelId="{7150B453-137A-4EAC-819B-CAD9EE980D06}" type="pres">
      <dgm:prSet presAssocID="{1B5B2F9B-058A-4A0F-A57E-075D17D5030F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7E8E8E-44FC-4957-A60F-798AC2EF1897}" type="pres">
      <dgm:prSet presAssocID="{ED40386B-C760-4BCC-97E7-2A435C3F1C5D}" presName="aSpace" presStyleCnt="0"/>
      <dgm:spPr/>
    </dgm:pt>
    <dgm:pt modelId="{98641E8A-E7E2-4BAC-A78A-5AFFA1B13785}" type="pres">
      <dgm:prSet presAssocID="{82BD5580-4FA1-443D-954E-21F9C8C2F7D7}" presName="compNode" presStyleCnt="0"/>
      <dgm:spPr/>
    </dgm:pt>
    <dgm:pt modelId="{EE1E2E40-C341-4438-8A97-7B0F7582448E}" type="pres">
      <dgm:prSet presAssocID="{82BD5580-4FA1-443D-954E-21F9C8C2F7D7}" presName="aNode" presStyleLbl="bgShp" presStyleIdx="2" presStyleCnt="3"/>
      <dgm:spPr/>
      <dgm:t>
        <a:bodyPr/>
        <a:lstStyle/>
        <a:p>
          <a:endParaRPr lang="es-EC"/>
        </a:p>
      </dgm:t>
    </dgm:pt>
    <dgm:pt modelId="{12DE118E-EF6F-4F7A-896B-741043DC985B}" type="pres">
      <dgm:prSet presAssocID="{82BD5580-4FA1-443D-954E-21F9C8C2F7D7}" presName="textNode" presStyleLbl="bgShp" presStyleIdx="2" presStyleCnt="3"/>
      <dgm:spPr/>
      <dgm:t>
        <a:bodyPr/>
        <a:lstStyle/>
        <a:p>
          <a:endParaRPr lang="es-EC"/>
        </a:p>
      </dgm:t>
    </dgm:pt>
    <dgm:pt modelId="{B0E63C9E-89BC-4EAA-A307-327FB86CAA22}" type="pres">
      <dgm:prSet presAssocID="{82BD5580-4FA1-443D-954E-21F9C8C2F7D7}" presName="compChildNode" presStyleCnt="0"/>
      <dgm:spPr/>
    </dgm:pt>
    <dgm:pt modelId="{A4DEC444-3BEE-47FC-A64D-279FB9454291}" type="pres">
      <dgm:prSet presAssocID="{82BD5580-4FA1-443D-954E-21F9C8C2F7D7}" presName="theInnerList" presStyleCnt="0"/>
      <dgm:spPr/>
    </dgm:pt>
    <dgm:pt modelId="{494850E3-2158-4067-A72A-E829A6B01D16}" type="pres">
      <dgm:prSet presAssocID="{726AF5EE-2594-4644-921F-71D50EDACC8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F3EB6E1-D076-4124-9F48-2679D15BD080}" srcId="{C4C679E8-501A-4EDE-AA2F-E2A60FA8D5EB}" destId="{2BA469CB-BF06-4CAD-A415-B15BFE264BAD}" srcOrd="0" destOrd="0" parTransId="{D85C8C01-6873-4EE3-AA5D-2451EEA606CE}" sibTransId="{7D8D281E-EC6F-4003-BD50-CB3467652080}"/>
    <dgm:cxn modelId="{C9F75CD0-3213-47FD-8086-7E3FA01476BA}" type="presOf" srcId="{C7C22E6D-FEC3-4DAB-83C6-A61A7AB25720}" destId="{C2CCEF43-7276-4B3C-BFD3-1020523FEA2D}" srcOrd="0" destOrd="0" presId="urn:microsoft.com/office/officeart/2005/8/layout/lProcess2"/>
    <dgm:cxn modelId="{734DC416-01AF-4ED4-B06E-A1A0CF37EEA7}" type="presOf" srcId="{1B5B2F9B-058A-4A0F-A57E-075D17D5030F}" destId="{7150B453-137A-4EAC-819B-CAD9EE980D06}" srcOrd="0" destOrd="0" presId="urn:microsoft.com/office/officeart/2005/8/layout/lProcess2"/>
    <dgm:cxn modelId="{11044D9A-957B-4166-8321-0E4C4714E22F}" srcId="{C7C22E6D-FEC3-4DAB-83C6-A61A7AB25720}" destId="{82BD5580-4FA1-443D-954E-21F9C8C2F7D7}" srcOrd="2" destOrd="0" parTransId="{E474C3BD-8987-4419-B8DE-D4FE149A31DA}" sibTransId="{FF2DB53B-A3E6-4A1E-A905-05290DE40F4B}"/>
    <dgm:cxn modelId="{30CCF111-5D30-4585-A113-1DB2E88579D1}" type="presOf" srcId="{ED40386B-C760-4BCC-97E7-2A435C3F1C5D}" destId="{C0C07047-FA44-439D-B12E-0578D480FE32}" srcOrd="0" destOrd="0" presId="urn:microsoft.com/office/officeart/2005/8/layout/lProcess2"/>
    <dgm:cxn modelId="{C427FAF7-2798-4593-B4DB-6FB49EAF48D2}" srcId="{C7C22E6D-FEC3-4DAB-83C6-A61A7AB25720}" destId="{ED40386B-C760-4BCC-97E7-2A435C3F1C5D}" srcOrd="1" destOrd="0" parTransId="{D8932809-2597-417E-A52A-71DAD99A72B9}" sibTransId="{CCD388DA-BF34-4C2C-895C-EDE69E1DCDD4}"/>
    <dgm:cxn modelId="{537AB855-3285-4721-A4B7-8B434AF36502}" type="presOf" srcId="{82BD5580-4FA1-443D-954E-21F9C8C2F7D7}" destId="{EE1E2E40-C341-4438-8A97-7B0F7582448E}" srcOrd="0" destOrd="0" presId="urn:microsoft.com/office/officeart/2005/8/layout/lProcess2"/>
    <dgm:cxn modelId="{15ABDFCD-0781-45E8-8F63-0B8A672E179F}" srcId="{82BD5580-4FA1-443D-954E-21F9C8C2F7D7}" destId="{726AF5EE-2594-4644-921F-71D50EDACC8D}" srcOrd="0" destOrd="0" parTransId="{09E7B2CD-F174-4517-8CA8-6071B687C728}" sibTransId="{F1A2BF8A-ECA6-442A-B93D-782CAC996088}"/>
    <dgm:cxn modelId="{F9DD1405-CF81-4022-87E8-3A09520F65DB}" type="presOf" srcId="{C4C679E8-501A-4EDE-AA2F-E2A60FA8D5EB}" destId="{9573F990-F27E-4AC0-A7B7-B0C80258D913}" srcOrd="0" destOrd="0" presId="urn:microsoft.com/office/officeart/2005/8/layout/lProcess2"/>
    <dgm:cxn modelId="{C58C677B-E6C3-46F1-BFDF-577BD6084364}" type="presOf" srcId="{ED40386B-C760-4BCC-97E7-2A435C3F1C5D}" destId="{BDB4E1E7-DF84-4271-BFFD-2D84AC7780F9}" srcOrd="1" destOrd="0" presId="urn:microsoft.com/office/officeart/2005/8/layout/lProcess2"/>
    <dgm:cxn modelId="{77A8669F-7D70-44A8-9A8F-98578942DC91}" type="presOf" srcId="{2BA469CB-BF06-4CAD-A415-B15BFE264BAD}" destId="{7542664D-57F4-40F1-8625-EAA9BF0E88B5}" srcOrd="0" destOrd="0" presId="urn:microsoft.com/office/officeart/2005/8/layout/lProcess2"/>
    <dgm:cxn modelId="{10E44FD4-5766-4BB1-9989-37E7A2F4D5FB}" type="presOf" srcId="{82BD5580-4FA1-443D-954E-21F9C8C2F7D7}" destId="{12DE118E-EF6F-4F7A-896B-741043DC985B}" srcOrd="1" destOrd="0" presId="urn:microsoft.com/office/officeart/2005/8/layout/lProcess2"/>
    <dgm:cxn modelId="{7B46EBA6-673B-46F5-9AA9-5F921AF6241A}" srcId="{ED40386B-C760-4BCC-97E7-2A435C3F1C5D}" destId="{1B5B2F9B-058A-4A0F-A57E-075D17D5030F}" srcOrd="0" destOrd="0" parTransId="{9B3D41EF-EF38-4879-9085-066396A06060}" sibTransId="{3BE91B25-3BD1-4987-8DE0-E15766E9C0FB}"/>
    <dgm:cxn modelId="{C47E00F1-F8E9-4B74-A25B-C389C53099B3}" type="presOf" srcId="{C4C679E8-501A-4EDE-AA2F-E2A60FA8D5EB}" destId="{EA9376CB-0705-4446-A6D2-72CB9F3DE710}" srcOrd="1" destOrd="0" presId="urn:microsoft.com/office/officeart/2005/8/layout/lProcess2"/>
    <dgm:cxn modelId="{8E958317-0498-44F0-A55B-7B62C4DB86B1}" type="presOf" srcId="{726AF5EE-2594-4644-921F-71D50EDACC8D}" destId="{494850E3-2158-4067-A72A-E829A6B01D16}" srcOrd="0" destOrd="0" presId="urn:microsoft.com/office/officeart/2005/8/layout/lProcess2"/>
    <dgm:cxn modelId="{12FD1724-AD3E-4585-8237-4939B9F3E621}" srcId="{C7C22E6D-FEC3-4DAB-83C6-A61A7AB25720}" destId="{C4C679E8-501A-4EDE-AA2F-E2A60FA8D5EB}" srcOrd="0" destOrd="0" parTransId="{02D4A1D4-9E3D-4694-88A2-A19F74B8FDE1}" sibTransId="{9A3C67F7-CD10-455B-80B2-3C2F1F05BAC3}"/>
    <dgm:cxn modelId="{4DB9068F-451B-4CD5-9224-8C221F794853}" type="presParOf" srcId="{C2CCEF43-7276-4B3C-BFD3-1020523FEA2D}" destId="{1627B6EB-94D5-42BB-9A74-8DE6227918FB}" srcOrd="0" destOrd="0" presId="urn:microsoft.com/office/officeart/2005/8/layout/lProcess2"/>
    <dgm:cxn modelId="{CCBE72C5-964F-4AC2-92EA-0809DBC2DF74}" type="presParOf" srcId="{1627B6EB-94D5-42BB-9A74-8DE6227918FB}" destId="{9573F990-F27E-4AC0-A7B7-B0C80258D913}" srcOrd="0" destOrd="0" presId="urn:microsoft.com/office/officeart/2005/8/layout/lProcess2"/>
    <dgm:cxn modelId="{A746004D-ABE3-45D4-9555-988CC54A7E2A}" type="presParOf" srcId="{1627B6EB-94D5-42BB-9A74-8DE6227918FB}" destId="{EA9376CB-0705-4446-A6D2-72CB9F3DE710}" srcOrd="1" destOrd="0" presId="urn:microsoft.com/office/officeart/2005/8/layout/lProcess2"/>
    <dgm:cxn modelId="{AB6D87FE-19D2-4330-B4EA-951D6130A0B9}" type="presParOf" srcId="{1627B6EB-94D5-42BB-9A74-8DE6227918FB}" destId="{7B999A5A-36EA-465E-9F8D-FA5DE344304E}" srcOrd="2" destOrd="0" presId="urn:microsoft.com/office/officeart/2005/8/layout/lProcess2"/>
    <dgm:cxn modelId="{09180728-193E-46EF-AE4E-E70B8D458223}" type="presParOf" srcId="{7B999A5A-36EA-465E-9F8D-FA5DE344304E}" destId="{4CE28EBE-93DB-4AF7-8C6C-2D6449639447}" srcOrd="0" destOrd="0" presId="urn:microsoft.com/office/officeart/2005/8/layout/lProcess2"/>
    <dgm:cxn modelId="{6CCE7D9D-E068-415A-B215-0E67E4E9F122}" type="presParOf" srcId="{4CE28EBE-93DB-4AF7-8C6C-2D6449639447}" destId="{7542664D-57F4-40F1-8625-EAA9BF0E88B5}" srcOrd="0" destOrd="0" presId="urn:microsoft.com/office/officeart/2005/8/layout/lProcess2"/>
    <dgm:cxn modelId="{03636C97-815E-4137-BC0A-FF75FE35EC16}" type="presParOf" srcId="{C2CCEF43-7276-4B3C-BFD3-1020523FEA2D}" destId="{FF671CEF-F53D-4A03-8224-FD3F33BCA4BB}" srcOrd="1" destOrd="0" presId="urn:microsoft.com/office/officeart/2005/8/layout/lProcess2"/>
    <dgm:cxn modelId="{EA18289E-450A-4F1C-8CCA-B30AF0F7D4E6}" type="presParOf" srcId="{C2CCEF43-7276-4B3C-BFD3-1020523FEA2D}" destId="{E344F903-9031-4B33-A751-9DE5A4C427CE}" srcOrd="2" destOrd="0" presId="urn:microsoft.com/office/officeart/2005/8/layout/lProcess2"/>
    <dgm:cxn modelId="{2D217967-3C1B-497A-80FB-4FEDB2B55AB3}" type="presParOf" srcId="{E344F903-9031-4B33-A751-9DE5A4C427CE}" destId="{C0C07047-FA44-439D-B12E-0578D480FE32}" srcOrd="0" destOrd="0" presId="urn:microsoft.com/office/officeart/2005/8/layout/lProcess2"/>
    <dgm:cxn modelId="{4D94F62F-A6E3-4158-8E73-763485B4815C}" type="presParOf" srcId="{E344F903-9031-4B33-A751-9DE5A4C427CE}" destId="{BDB4E1E7-DF84-4271-BFFD-2D84AC7780F9}" srcOrd="1" destOrd="0" presId="urn:microsoft.com/office/officeart/2005/8/layout/lProcess2"/>
    <dgm:cxn modelId="{BDE6877E-AB52-4708-A678-58A58DE898F7}" type="presParOf" srcId="{E344F903-9031-4B33-A751-9DE5A4C427CE}" destId="{730B5310-2B35-4F36-8A8F-21893728C2DB}" srcOrd="2" destOrd="0" presId="urn:microsoft.com/office/officeart/2005/8/layout/lProcess2"/>
    <dgm:cxn modelId="{E113D2F3-80DF-446D-89B3-FD745F8CB3F3}" type="presParOf" srcId="{730B5310-2B35-4F36-8A8F-21893728C2DB}" destId="{0C638220-43FC-41B7-80AB-0823CE3AF9C7}" srcOrd="0" destOrd="0" presId="urn:microsoft.com/office/officeart/2005/8/layout/lProcess2"/>
    <dgm:cxn modelId="{C9545383-63AC-4636-8BDA-EE78CE37A6B1}" type="presParOf" srcId="{0C638220-43FC-41B7-80AB-0823CE3AF9C7}" destId="{7150B453-137A-4EAC-819B-CAD9EE980D06}" srcOrd="0" destOrd="0" presId="urn:microsoft.com/office/officeart/2005/8/layout/lProcess2"/>
    <dgm:cxn modelId="{A3789B7A-3807-4386-A666-66CCFBC9DAC0}" type="presParOf" srcId="{C2CCEF43-7276-4B3C-BFD3-1020523FEA2D}" destId="{A97E8E8E-44FC-4957-A60F-798AC2EF1897}" srcOrd="3" destOrd="0" presId="urn:microsoft.com/office/officeart/2005/8/layout/lProcess2"/>
    <dgm:cxn modelId="{6BF5D8F7-A397-4069-955C-3734BDC8F209}" type="presParOf" srcId="{C2CCEF43-7276-4B3C-BFD3-1020523FEA2D}" destId="{98641E8A-E7E2-4BAC-A78A-5AFFA1B13785}" srcOrd="4" destOrd="0" presId="urn:microsoft.com/office/officeart/2005/8/layout/lProcess2"/>
    <dgm:cxn modelId="{CBF92117-B2F5-4B79-A21F-78259875BB0F}" type="presParOf" srcId="{98641E8A-E7E2-4BAC-A78A-5AFFA1B13785}" destId="{EE1E2E40-C341-4438-8A97-7B0F7582448E}" srcOrd="0" destOrd="0" presId="urn:microsoft.com/office/officeart/2005/8/layout/lProcess2"/>
    <dgm:cxn modelId="{414B3FF3-6293-4D16-9A9D-6BA7B2513B84}" type="presParOf" srcId="{98641E8A-E7E2-4BAC-A78A-5AFFA1B13785}" destId="{12DE118E-EF6F-4F7A-896B-741043DC985B}" srcOrd="1" destOrd="0" presId="urn:microsoft.com/office/officeart/2005/8/layout/lProcess2"/>
    <dgm:cxn modelId="{1FAB50BF-C758-4C87-B8B9-28FF00EFE3F4}" type="presParOf" srcId="{98641E8A-E7E2-4BAC-A78A-5AFFA1B13785}" destId="{B0E63C9E-89BC-4EAA-A307-327FB86CAA22}" srcOrd="2" destOrd="0" presId="urn:microsoft.com/office/officeart/2005/8/layout/lProcess2"/>
    <dgm:cxn modelId="{E79C0EBE-4C12-4A6D-8454-27E7399DA9D0}" type="presParOf" srcId="{B0E63C9E-89BC-4EAA-A307-327FB86CAA22}" destId="{A4DEC444-3BEE-47FC-A64D-279FB9454291}" srcOrd="0" destOrd="0" presId="urn:microsoft.com/office/officeart/2005/8/layout/lProcess2"/>
    <dgm:cxn modelId="{62A49DF4-1586-4696-AC0F-CB8C281A11B7}" type="presParOf" srcId="{A4DEC444-3BEE-47FC-A64D-279FB9454291}" destId="{494850E3-2158-4067-A72A-E829A6B01D1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A504CE-CD0C-43E9-B0FF-5E4721301F3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8743ADD-B13E-41F2-A7D2-AA5048F7445A}">
      <dgm:prSet phldrT="[Texto]"/>
      <dgm:spPr/>
      <dgm:t>
        <a:bodyPr/>
        <a:lstStyle/>
        <a:p>
          <a:r>
            <a:rPr lang="es-EC" b="1" dirty="0" smtClean="0"/>
            <a:t>Atractivos</a:t>
          </a:r>
          <a:endParaRPr lang="es-EC" b="1" dirty="0"/>
        </a:p>
      </dgm:t>
    </dgm:pt>
    <dgm:pt modelId="{5730AABE-62AE-47D6-A83A-2DC3F8DA8BC8}" type="parTrans" cxnId="{72E024F4-D6E6-4D98-9571-6FE3FD4B14BF}">
      <dgm:prSet/>
      <dgm:spPr/>
      <dgm:t>
        <a:bodyPr/>
        <a:lstStyle/>
        <a:p>
          <a:endParaRPr lang="es-EC"/>
        </a:p>
      </dgm:t>
    </dgm:pt>
    <dgm:pt modelId="{8CF0A682-8B59-4F0B-9523-9F98D769400F}" type="sibTrans" cxnId="{72E024F4-D6E6-4D98-9571-6FE3FD4B14BF}">
      <dgm:prSet/>
      <dgm:spPr/>
      <dgm:t>
        <a:bodyPr/>
        <a:lstStyle/>
        <a:p>
          <a:endParaRPr lang="es-EC"/>
        </a:p>
      </dgm:t>
    </dgm:pt>
    <dgm:pt modelId="{5104AF43-2D2B-45F9-A835-99C043B0F9C6}">
      <dgm:prSet phldrT="[Texto]" custT="1"/>
      <dgm:spPr/>
      <dgm:t>
        <a:bodyPr/>
        <a:lstStyle/>
        <a:p>
          <a:r>
            <a:rPr lang="es-EC" sz="2400" dirty="0" smtClean="0"/>
            <a:t>Elementos importantes y principales motivadores y orientadores del flujo turístico</a:t>
          </a:r>
          <a:endParaRPr lang="es-EC" sz="2400" dirty="0"/>
        </a:p>
      </dgm:t>
    </dgm:pt>
    <dgm:pt modelId="{55328ED2-D7CB-478F-A001-29ABFE2B9AAF}" type="parTrans" cxnId="{21E89997-673A-400F-A2AC-6AC7FA7CC042}">
      <dgm:prSet/>
      <dgm:spPr/>
      <dgm:t>
        <a:bodyPr/>
        <a:lstStyle/>
        <a:p>
          <a:endParaRPr lang="es-EC"/>
        </a:p>
      </dgm:t>
    </dgm:pt>
    <dgm:pt modelId="{544B8C93-8DBD-40D1-A683-59E29CB15198}" type="sibTrans" cxnId="{21E89997-673A-400F-A2AC-6AC7FA7CC042}">
      <dgm:prSet/>
      <dgm:spPr/>
      <dgm:t>
        <a:bodyPr/>
        <a:lstStyle/>
        <a:p>
          <a:endParaRPr lang="es-EC"/>
        </a:p>
      </dgm:t>
    </dgm:pt>
    <dgm:pt modelId="{3DE42E0C-BC48-483C-A853-73473BC3F03C}">
      <dgm:prSet phldrT="[Texto]"/>
      <dgm:spPr/>
      <dgm:t>
        <a:bodyPr/>
        <a:lstStyle/>
        <a:p>
          <a:r>
            <a:rPr lang="es-EC" b="1" dirty="0" smtClean="0"/>
            <a:t>Equipamiento e instalaciones</a:t>
          </a:r>
          <a:endParaRPr lang="es-EC" b="1" dirty="0"/>
        </a:p>
      </dgm:t>
    </dgm:pt>
    <dgm:pt modelId="{CC664931-7121-4105-89A5-D55A1260FABE}" type="parTrans" cxnId="{92781D34-F297-456D-A0AD-1B098AFEA03C}">
      <dgm:prSet/>
      <dgm:spPr/>
      <dgm:t>
        <a:bodyPr/>
        <a:lstStyle/>
        <a:p>
          <a:endParaRPr lang="es-EC"/>
        </a:p>
      </dgm:t>
    </dgm:pt>
    <dgm:pt modelId="{F23BE353-0DAD-405C-A758-058ADF0B348F}" type="sibTrans" cxnId="{92781D34-F297-456D-A0AD-1B098AFEA03C}">
      <dgm:prSet/>
      <dgm:spPr/>
      <dgm:t>
        <a:bodyPr/>
        <a:lstStyle/>
        <a:p>
          <a:endParaRPr lang="es-EC"/>
        </a:p>
      </dgm:t>
    </dgm:pt>
    <dgm:pt modelId="{95C325E6-4B94-4440-9859-76A7195AEB48}">
      <dgm:prSet phldrT="[Texto]" custT="1"/>
      <dgm:spPr/>
      <dgm:t>
        <a:bodyPr/>
        <a:lstStyle/>
        <a:p>
          <a:r>
            <a:rPr lang="es-EC" sz="2400" dirty="0" smtClean="0"/>
            <a:t>Establecimientos especializados en la prestación de servicios turísticos</a:t>
          </a:r>
          <a:endParaRPr lang="es-EC" sz="2400" dirty="0"/>
        </a:p>
      </dgm:t>
    </dgm:pt>
    <dgm:pt modelId="{C1F73CD5-8D79-4369-B827-6363D9116629}" type="parTrans" cxnId="{FD63E947-CDFE-4A35-875F-049D691FF4E6}">
      <dgm:prSet/>
      <dgm:spPr/>
      <dgm:t>
        <a:bodyPr/>
        <a:lstStyle/>
        <a:p>
          <a:endParaRPr lang="es-EC"/>
        </a:p>
      </dgm:t>
    </dgm:pt>
    <dgm:pt modelId="{ECA6DF82-34F7-471B-9B89-EEDE953A3EC6}" type="sibTrans" cxnId="{FD63E947-CDFE-4A35-875F-049D691FF4E6}">
      <dgm:prSet/>
      <dgm:spPr/>
      <dgm:t>
        <a:bodyPr/>
        <a:lstStyle/>
        <a:p>
          <a:endParaRPr lang="es-EC"/>
        </a:p>
      </dgm:t>
    </dgm:pt>
    <dgm:pt modelId="{B9A80948-6E21-4273-8B5D-0F9A1D0C41DF}">
      <dgm:prSet phldrT="[Texto]"/>
      <dgm:spPr/>
      <dgm:t>
        <a:bodyPr/>
        <a:lstStyle/>
        <a:p>
          <a:r>
            <a:rPr lang="es-EC" b="1" dirty="0" smtClean="0"/>
            <a:t>Comunidad receptora</a:t>
          </a:r>
          <a:endParaRPr lang="es-EC" b="1" dirty="0"/>
        </a:p>
      </dgm:t>
    </dgm:pt>
    <dgm:pt modelId="{6FD18BDB-8EF4-4CE3-982A-5192CFC3573E}" type="parTrans" cxnId="{FBF6B799-4C11-469F-8E3D-EA8EB54D2D87}">
      <dgm:prSet/>
      <dgm:spPr/>
      <dgm:t>
        <a:bodyPr/>
        <a:lstStyle/>
        <a:p>
          <a:endParaRPr lang="es-EC"/>
        </a:p>
      </dgm:t>
    </dgm:pt>
    <dgm:pt modelId="{4F3D414C-8452-4D13-A6BE-94C186FE9E34}" type="sibTrans" cxnId="{FBF6B799-4C11-469F-8E3D-EA8EB54D2D87}">
      <dgm:prSet/>
      <dgm:spPr/>
      <dgm:t>
        <a:bodyPr/>
        <a:lstStyle/>
        <a:p>
          <a:endParaRPr lang="es-EC"/>
        </a:p>
      </dgm:t>
    </dgm:pt>
    <dgm:pt modelId="{02968DBE-C6D2-43A4-92A5-B5A1629AC7FC}">
      <dgm:prSet phldrT="[Texto]" custT="1"/>
      <dgm:spPr/>
      <dgm:t>
        <a:bodyPr/>
        <a:lstStyle/>
        <a:p>
          <a:r>
            <a:rPr lang="es-EC" sz="2400" dirty="0" smtClean="0"/>
            <a:t>Individuos que residen en el sitio donde se oferta el servicio turístico</a:t>
          </a:r>
          <a:endParaRPr lang="es-EC" sz="2400" dirty="0"/>
        </a:p>
      </dgm:t>
    </dgm:pt>
    <dgm:pt modelId="{A21BED96-4445-4EF0-9356-BD5AEC4FD79C}" type="parTrans" cxnId="{3763AEE3-9887-4EA8-AEF7-22EAE6926C2D}">
      <dgm:prSet/>
      <dgm:spPr/>
      <dgm:t>
        <a:bodyPr/>
        <a:lstStyle/>
        <a:p>
          <a:endParaRPr lang="es-EC"/>
        </a:p>
      </dgm:t>
    </dgm:pt>
    <dgm:pt modelId="{30E9695D-4E0F-4F80-B15B-5F3C3611233C}" type="sibTrans" cxnId="{3763AEE3-9887-4EA8-AEF7-22EAE6926C2D}">
      <dgm:prSet/>
      <dgm:spPr/>
      <dgm:t>
        <a:bodyPr/>
        <a:lstStyle/>
        <a:p>
          <a:endParaRPr lang="es-EC"/>
        </a:p>
      </dgm:t>
    </dgm:pt>
    <dgm:pt modelId="{21C7F625-1142-4A65-96F2-D688FBE574CC}" type="pres">
      <dgm:prSet presAssocID="{06A504CE-CD0C-43E9-B0FF-5E4721301F3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4DDC62F-7602-49B4-9367-B6358BF36EFA}" type="pres">
      <dgm:prSet presAssocID="{B8743ADD-B13E-41F2-A7D2-AA5048F7445A}" presName="composite" presStyleCnt="0"/>
      <dgm:spPr/>
    </dgm:pt>
    <dgm:pt modelId="{99CDAD63-3D2C-4C4F-8474-AC63C43D9017}" type="pres">
      <dgm:prSet presAssocID="{B8743ADD-B13E-41F2-A7D2-AA5048F7445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355CA5-8155-454D-B135-3CE87ACC73D0}" type="pres">
      <dgm:prSet presAssocID="{B8743ADD-B13E-41F2-A7D2-AA5048F7445A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1429F7-A017-40DA-81F1-75E986038BAA}" type="pres">
      <dgm:prSet presAssocID="{8CF0A682-8B59-4F0B-9523-9F98D769400F}" presName="space" presStyleCnt="0"/>
      <dgm:spPr/>
    </dgm:pt>
    <dgm:pt modelId="{A954998B-1DF1-4FC8-9ACC-4E419C52D997}" type="pres">
      <dgm:prSet presAssocID="{3DE42E0C-BC48-483C-A853-73473BC3F03C}" presName="composite" presStyleCnt="0"/>
      <dgm:spPr/>
    </dgm:pt>
    <dgm:pt modelId="{9C646532-865D-4FEC-89DD-9302524B707A}" type="pres">
      <dgm:prSet presAssocID="{3DE42E0C-BC48-483C-A853-73473BC3F03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4A023A-C6B4-491F-9CB6-26D3ACE0905F}" type="pres">
      <dgm:prSet presAssocID="{3DE42E0C-BC48-483C-A853-73473BC3F03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940DD5-F308-4086-BED9-4BA94BF8D53C}" type="pres">
      <dgm:prSet presAssocID="{F23BE353-0DAD-405C-A758-058ADF0B348F}" presName="space" presStyleCnt="0"/>
      <dgm:spPr/>
    </dgm:pt>
    <dgm:pt modelId="{4C4A9C5E-B4BF-46DD-B6A6-DF8F2C502C3D}" type="pres">
      <dgm:prSet presAssocID="{B9A80948-6E21-4273-8B5D-0F9A1D0C41DF}" presName="composite" presStyleCnt="0"/>
      <dgm:spPr/>
    </dgm:pt>
    <dgm:pt modelId="{114F7930-E2F8-4AD2-8D79-19857D20EEF7}" type="pres">
      <dgm:prSet presAssocID="{B9A80948-6E21-4273-8B5D-0F9A1D0C41D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D3C6DD-5F34-44A5-8262-64242BCECFAE}" type="pres">
      <dgm:prSet presAssocID="{B9A80948-6E21-4273-8B5D-0F9A1D0C41D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63AEE3-9887-4EA8-AEF7-22EAE6926C2D}" srcId="{B9A80948-6E21-4273-8B5D-0F9A1D0C41DF}" destId="{02968DBE-C6D2-43A4-92A5-B5A1629AC7FC}" srcOrd="0" destOrd="0" parTransId="{A21BED96-4445-4EF0-9356-BD5AEC4FD79C}" sibTransId="{30E9695D-4E0F-4F80-B15B-5F3C3611233C}"/>
    <dgm:cxn modelId="{FBF6B799-4C11-469F-8E3D-EA8EB54D2D87}" srcId="{06A504CE-CD0C-43E9-B0FF-5E4721301F30}" destId="{B9A80948-6E21-4273-8B5D-0F9A1D0C41DF}" srcOrd="2" destOrd="0" parTransId="{6FD18BDB-8EF4-4CE3-982A-5192CFC3573E}" sibTransId="{4F3D414C-8452-4D13-A6BE-94C186FE9E34}"/>
    <dgm:cxn modelId="{FB9A11C7-DBA2-43A8-A97C-AD2781B1728B}" type="presOf" srcId="{3DE42E0C-BC48-483C-A853-73473BC3F03C}" destId="{9C646532-865D-4FEC-89DD-9302524B707A}" srcOrd="0" destOrd="0" presId="urn:microsoft.com/office/officeart/2005/8/layout/hList1"/>
    <dgm:cxn modelId="{F8FC4BF5-3513-43BA-B626-91EBD19D0EB2}" type="presOf" srcId="{B9A80948-6E21-4273-8B5D-0F9A1D0C41DF}" destId="{114F7930-E2F8-4AD2-8D79-19857D20EEF7}" srcOrd="0" destOrd="0" presId="urn:microsoft.com/office/officeart/2005/8/layout/hList1"/>
    <dgm:cxn modelId="{72E024F4-D6E6-4D98-9571-6FE3FD4B14BF}" srcId="{06A504CE-CD0C-43E9-B0FF-5E4721301F30}" destId="{B8743ADD-B13E-41F2-A7D2-AA5048F7445A}" srcOrd="0" destOrd="0" parTransId="{5730AABE-62AE-47D6-A83A-2DC3F8DA8BC8}" sibTransId="{8CF0A682-8B59-4F0B-9523-9F98D769400F}"/>
    <dgm:cxn modelId="{960FDBBC-A9E5-49D3-A8F2-7F6C401489D4}" type="presOf" srcId="{06A504CE-CD0C-43E9-B0FF-5E4721301F30}" destId="{21C7F625-1142-4A65-96F2-D688FBE574CC}" srcOrd="0" destOrd="0" presId="urn:microsoft.com/office/officeart/2005/8/layout/hList1"/>
    <dgm:cxn modelId="{72894B9C-ABD4-4822-A1DB-7B731CF3DE44}" type="presOf" srcId="{5104AF43-2D2B-45F9-A835-99C043B0F9C6}" destId="{E3355CA5-8155-454D-B135-3CE87ACC73D0}" srcOrd="0" destOrd="0" presId="urn:microsoft.com/office/officeart/2005/8/layout/hList1"/>
    <dgm:cxn modelId="{0C47EF17-7058-49D4-B46B-945065E7EA7C}" type="presOf" srcId="{B8743ADD-B13E-41F2-A7D2-AA5048F7445A}" destId="{99CDAD63-3D2C-4C4F-8474-AC63C43D9017}" srcOrd="0" destOrd="0" presId="urn:microsoft.com/office/officeart/2005/8/layout/hList1"/>
    <dgm:cxn modelId="{C4DA49BD-A181-4ACB-A780-E925357814CF}" type="presOf" srcId="{02968DBE-C6D2-43A4-92A5-B5A1629AC7FC}" destId="{3BD3C6DD-5F34-44A5-8262-64242BCECFAE}" srcOrd="0" destOrd="0" presId="urn:microsoft.com/office/officeart/2005/8/layout/hList1"/>
    <dgm:cxn modelId="{70646D69-BBBF-4637-810C-B94CB3AD9867}" type="presOf" srcId="{95C325E6-4B94-4440-9859-76A7195AEB48}" destId="{AD4A023A-C6B4-491F-9CB6-26D3ACE0905F}" srcOrd="0" destOrd="0" presId="urn:microsoft.com/office/officeart/2005/8/layout/hList1"/>
    <dgm:cxn modelId="{21E89997-673A-400F-A2AC-6AC7FA7CC042}" srcId="{B8743ADD-B13E-41F2-A7D2-AA5048F7445A}" destId="{5104AF43-2D2B-45F9-A835-99C043B0F9C6}" srcOrd="0" destOrd="0" parTransId="{55328ED2-D7CB-478F-A001-29ABFE2B9AAF}" sibTransId="{544B8C93-8DBD-40D1-A683-59E29CB15198}"/>
    <dgm:cxn modelId="{92781D34-F297-456D-A0AD-1B098AFEA03C}" srcId="{06A504CE-CD0C-43E9-B0FF-5E4721301F30}" destId="{3DE42E0C-BC48-483C-A853-73473BC3F03C}" srcOrd="1" destOrd="0" parTransId="{CC664931-7121-4105-89A5-D55A1260FABE}" sibTransId="{F23BE353-0DAD-405C-A758-058ADF0B348F}"/>
    <dgm:cxn modelId="{FD63E947-CDFE-4A35-875F-049D691FF4E6}" srcId="{3DE42E0C-BC48-483C-A853-73473BC3F03C}" destId="{95C325E6-4B94-4440-9859-76A7195AEB48}" srcOrd="0" destOrd="0" parTransId="{C1F73CD5-8D79-4369-B827-6363D9116629}" sibTransId="{ECA6DF82-34F7-471B-9B89-EEDE953A3EC6}"/>
    <dgm:cxn modelId="{29244FEA-7378-4BF7-BF7D-0DA8928066A5}" type="presParOf" srcId="{21C7F625-1142-4A65-96F2-D688FBE574CC}" destId="{54DDC62F-7602-49B4-9367-B6358BF36EFA}" srcOrd="0" destOrd="0" presId="urn:microsoft.com/office/officeart/2005/8/layout/hList1"/>
    <dgm:cxn modelId="{0289585C-6860-4253-9A5D-58DBDA7F2A74}" type="presParOf" srcId="{54DDC62F-7602-49B4-9367-B6358BF36EFA}" destId="{99CDAD63-3D2C-4C4F-8474-AC63C43D9017}" srcOrd="0" destOrd="0" presId="urn:microsoft.com/office/officeart/2005/8/layout/hList1"/>
    <dgm:cxn modelId="{FA728079-3E34-45B6-A4C7-213DEE73B00D}" type="presParOf" srcId="{54DDC62F-7602-49B4-9367-B6358BF36EFA}" destId="{E3355CA5-8155-454D-B135-3CE87ACC73D0}" srcOrd="1" destOrd="0" presId="urn:microsoft.com/office/officeart/2005/8/layout/hList1"/>
    <dgm:cxn modelId="{F4E3B666-E3F5-46BE-A2EF-21CFDCF50005}" type="presParOf" srcId="{21C7F625-1142-4A65-96F2-D688FBE574CC}" destId="{CB1429F7-A017-40DA-81F1-75E986038BAA}" srcOrd="1" destOrd="0" presId="urn:microsoft.com/office/officeart/2005/8/layout/hList1"/>
    <dgm:cxn modelId="{69949955-1DD4-46C0-A084-2E99023258A2}" type="presParOf" srcId="{21C7F625-1142-4A65-96F2-D688FBE574CC}" destId="{A954998B-1DF1-4FC8-9ACC-4E419C52D997}" srcOrd="2" destOrd="0" presId="urn:microsoft.com/office/officeart/2005/8/layout/hList1"/>
    <dgm:cxn modelId="{C56C44D1-1FA3-4DBF-A42B-B5F67C26F79B}" type="presParOf" srcId="{A954998B-1DF1-4FC8-9ACC-4E419C52D997}" destId="{9C646532-865D-4FEC-89DD-9302524B707A}" srcOrd="0" destOrd="0" presId="urn:microsoft.com/office/officeart/2005/8/layout/hList1"/>
    <dgm:cxn modelId="{A98B69AC-35DA-4416-AD6B-7D7479105D48}" type="presParOf" srcId="{A954998B-1DF1-4FC8-9ACC-4E419C52D997}" destId="{AD4A023A-C6B4-491F-9CB6-26D3ACE0905F}" srcOrd="1" destOrd="0" presId="urn:microsoft.com/office/officeart/2005/8/layout/hList1"/>
    <dgm:cxn modelId="{CC95FB3F-AB32-45FD-B661-A1DDE74E9B96}" type="presParOf" srcId="{21C7F625-1142-4A65-96F2-D688FBE574CC}" destId="{A8940DD5-F308-4086-BED9-4BA94BF8D53C}" srcOrd="3" destOrd="0" presId="urn:microsoft.com/office/officeart/2005/8/layout/hList1"/>
    <dgm:cxn modelId="{DBED496F-5600-4845-9847-A728B031449B}" type="presParOf" srcId="{21C7F625-1142-4A65-96F2-D688FBE574CC}" destId="{4C4A9C5E-B4BF-46DD-B6A6-DF8F2C502C3D}" srcOrd="4" destOrd="0" presId="urn:microsoft.com/office/officeart/2005/8/layout/hList1"/>
    <dgm:cxn modelId="{63A5A21D-3976-402D-BD40-A9A8431B018E}" type="presParOf" srcId="{4C4A9C5E-B4BF-46DD-B6A6-DF8F2C502C3D}" destId="{114F7930-E2F8-4AD2-8D79-19857D20EEF7}" srcOrd="0" destOrd="0" presId="urn:microsoft.com/office/officeart/2005/8/layout/hList1"/>
    <dgm:cxn modelId="{741352CD-2FE0-4804-9669-D62AC75E7417}" type="presParOf" srcId="{4C4A9C5E-B4BF-46DD-B6A6-DF8F2C502C3D}" destId="{3BD3C6DD-5F34-44A5-8262-64242BCECFA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F97073-57E5-4E23-8D80-77E88BE196DF}" type="doc">
      <dgm:prSet loTypeId="urn:microsoft.com/office/officeart/2005/8/layout/gear1" loCatId="cycle" qsTypeId="urn:microsoft.com/office/officeart/2005/8/quickstyle/simple3" qsCatId="simple" csTypeId="urn:microsoft.com/office/officeart/2005/8/colors/colorful4" csCatId="colorful" phldr="1"/>
      <dgm:spPr/>
    </dgm:pt>
    <dgm:pt modelId="{EA928C99-D47C-4428-AA5A-1311553E4843}">
      <dgm:prSet phldrT="[Texto]" custT="1"/>
      <dgm:spPr/>
      <dgm:t>
        <a:bodyPr/>
        <a:lstStyle/>
        <a:p>
          <a:r>
            <a:rPr lang="es-EC" sz="1600" dirty="0" smtClean="0"/>
            <a:t>Entrevistas virtuales y presenciales</a:t>
          </a:r>
          <a:endParaRPr lang="es-EC" sz="1600" dirty="0"/>
        </a:p>
      </dgm:t>
    </dgm:pt>
    <dgm:pt modelId="{354BDB2D-338B-4D4B-A310-0C5F9739C213}" type="parTrans" cxnId="{24874153-FDA9-4302-B60E-6C9474A31759}">
      <dgm:prSet/>
      <dgm:spPr/>
      <dgm:t>
        <a:bodyPr/>
        <a:lstStyle/>
        <a:p>
          <a:endParaRPr lang="es-EC"/>
        </a:p>
      </dgm:t>
    </dgm:pt>
    <dgm:pt modelId="{34693C61-5F87-40B5-8E95-EC86E5BB7C9F}" type="sibTrans" cxnId="{24874153-FDA9-4302-B60E-6C9474A31759}">
      <dgm:prSet/>
      <dgm:spPr/>
      <dgm:t>
        <a:bodyPr/>
        <a:lstStyle/>
        <a:p>
          <a:endParaRPr lang="es-EC"/>
        </a:p>
      </dgm:t>
    </dgm:pt>
    <dgm:pt modelId="{A240E0F0-AA2A-455B-97C3-7453460CA431}">
      <dgm:prSet phldrT="[Texto]" custT="1"/>
      <dgm:spPr/>
      <dgm:t>
        <a:bodyPr/>
        <a:lstStyle/>
        <a:p>
          <a:r>
            <a:rPr lang="es-EC" sz="1400" dirty="0" smtClean="0"/>
            <a:t>Encuestas aplicadas de manera virtual</a:t>
          </a:r>
          <a:endParaRPr lang="es-EC" sz="1400" dirty="0"/>
        </a:p>
      </dgm:t>
    </dgm:pt>
    <dgm:pt modelId="{977A92B9-C298-4013-9057-CCA688BA0581}" type="parTrans" cxnId="{51FFFE25-1C6D-4E2C-AE37-EDA838953C99}">
      <dgm:prSet/>
      <dgm:spPr/>
      <dgm:t>
        <a:bodyPr/>
        <a:lstStyle/>
        <a:p>
          <a:endParaRPr lang="es-EC"/>
        </a:p>
      </dgm:t>
    </dgm:pt>
    <dgm:pt modelId="{DF867384-6EE9-4929-A894-BE4EF8EDD652}" type="sibTrans" cxnId="{51FFFE25-1C6D-4E2C-AE37-EDA838953C99}">
      <dgm:prSet/>
      <dgm:spPr/>
      <dgm:t>
        <a:bodyPr/>
        <a:lstStyle/>
        <a:p>
          <a:endParaRPr lang="es-EC"/>
        </a:p>
      </dgm:t>
    </dgm:pt>
    <dgm:pt modelId="{F1E18F6E-EB9A-444B-809D-3ED2EE4017D4}" type="pres">
      <dgm:prSet presAssocID="{0FF97073-57E5-4E23-8D80-77E88BE196D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89BFBF5-EE87-4C65-970D-6A58F1E3372A}" type="pres">
      <dgm:prSet presAssocID="{EA928C99-D47C-4428-AA5A-1311553E4843}" presName="gear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A2B1E0-CF2D-427F-9AB2-723327AE452D}" type="pres">
      <dgm:prSet presAssocID="{EA928C99-D47C-4428-AA5A-1311553E4843}" presName="gear1srcNode" presStyleLbl="node1" presStyleIdx="0" presStyleCnt="2"/>
      <dgm:spPr/>
      <dgm:t>
        <a:bodyPr/>
        <a:lstStyle/>
        <a:p>
          <a:endParaRPr lang="es-EC"/>
        </a:p>
      </dgm:t>
    </dgm:pt>
    <dgm:pt modelId="{79BE0E69-4C17-4887-8B7E-44889A29E4D3}" type="pres">
      <dgm:prSet presAssocID="{EA928C99-D47C-4428-AA5A-1311553E4843}" presName="gear1dstNode" presStyleLbl="node1" presStyleIdx="0" presStyleCnt="2"/>
      <dgm:spPr/>
      <dgm:t>
        <a:bodyPr/>
        <a:lstStyle/>
        <a:p>
          <a:endParaRPr lang="es-EC"/>
        </a:p>
      </dgm:t>
    </dgm:pt>
    <dgm:pt modelId="{A4DF5767-7B95-472E-BE0E-287E45560559}" type="pres">
      <dgm:prSet presAssocID="{A240E0F0-AA2A-455B-97C3-7453460CA431}" presName="gear2" presStyleLbl="node1" presStyleIdx="1" presStyleCnt="2" custScaleX="121189" custScaleY="100145" custLinFactNeighborX="-13273" custLinFactNeighborY="-1436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5833E8-0A71-45E3-8528-C3FA2E2E9F5F}" type="pres">
      <dgm:prSet presAssocID="{A240E0F0-AA2A-455B-97C3-7453460CA431}" presName="gear2srcNode" presStyleLbl="node1" presStyleIdx="1" presStyleCnt="2"/>
      <dgm:spPr/>
      <dgm:t>
        <a:bodyPr/>
        <a:lstStyle/>
        <a:p>
          <a:endParaRPr lang="es-EC"/>
        </a:p>
      </dgm:t>
    </dgm:pt>
    <dgm:pt modelId="{0B388E33-C05D-4B35-B556-A645DFC40A41}" type="pres">
      <dgm:prSet presAssocID="{A240E0F0-AA2A-455B-97C3-7453460CA431}" presName="gear2dstNode" presStyleLbl="node1" presStyleIdx="1" presStyleCnt="2"/>
      <dgm:spPr/>
      <dgm:t>
        <a:bodyPr/>
        <a:lstStyle/>
        <a:p>
          <a:endParaRPr lang="es-EC"/>
        </a:p>
      </dgm:t>
    </dgm:pt>
    <dgm:pt modelId="{32FE2BC3-AFD0-475A-BF99-9777831B0F78}" type="pres">
      <dgm:prSet presAssocID="{34693C61-5F87-40B5-8E95-EC86E5BB7C9F}" presName="connector1" presStyleLbl="sibTrans2D1" presStyleIdx="0" presStyleCnt="2"/>
      <dgm:spPr/>
      <dgm:t>
        <a:bodyPr/>
        <a:lstStyle/>
        <a:p>
          <a:endParaRPr lang="es-EC"/>
        </a:p>
      </dgm:t>
    </dgm:pt>
    <dgm:pt modelId="{F58E5283-919B-42B4-8AA9-E571D695DF21}" type="pres">
      <dgm:prSet presAssocID="{DF867384-6EE9-4929-A894-BE4EF8EDD652}" presName="connector2" presStyleLbl="sibTrans2D1" presStyleIdx="1" presStyleCnt="2" custLinFactNeighborX="-22592" custLinFactNeighborY="-17202"/>
      <dgm:spPr/>
      <dgm:t>
        <a:bodyPr/>
        <a:lstStyle/>
        <a:p>
          <a:endParaRPr lang="es-EC"/>
        </a:p>
      </dgm:t>
    </dgm:pt>
  </dgm:ptLst>
  <dgm:cxnLst>
    <dgm:cxn modelId="{11B5E4B2-DB6B-425A-BFC9-68491565FECA}" type="presOf" srcId="{0FF97073-57E5-4E23-8D80-77E88BE196DF}" destId="{F1E18F6E-EB9A-444B-809D-3ED2EE4017D4}" srcOrd="0" destOrd="0" presId="urn:microsoft.com/office/officeart/2005/8/layout/gear1"/>
    <dgm:cxn modelId="{56DAAA7B-D91F-46DC-9213-52BA43EF0ED2}" type="presOf" srcId="{A240E0F0-AA2A-455B-97C3-7453460CA431}" destId="{0B388E33-C05D-4B35-B556-A645DFC40A41}" srcOrd="2" destOrd="0" presId="urn:microsoft.com/office/officeart/2005/8/layout/gear1"/>
    <dgm:cxn modelId="{7F09C910-3EFA-478D-AB9B-D1F8234F07A0}" type="presOf" srcId="{A240E0F0-AA2A-455B-97C3-7453460CA431}" destId="{665833E8-0A71-45E3-8528-C3FA2E2E9F5F}" srcOrd="1" destOrd="0" presId="urn:microsoft.com/office/officeart/2005/8/layout/gear1"/>
    <dgm:cxn modelId="{E2404E01-2951-44EA-93EE-B92B9268CE2B}" type="presOf" srcId="{EA928C99-D47C-4428-AA5A-1311553E4843}" destId="{77A2B1E0-CF2D-427F-9AB2-723327AE452D}" srcOrd="1" destOrd="0" presId="urn:microsoft.com/office/officeart/2005/8/layout/gear1"/>
    <dgm:cxn modelId="{F7E1A52E-BD54-436A-B15C-8D86CEC4C528}" type="presOf" srcId="{EA928C99-D47C-4428-AA5A-1311553E4843}" destId="{79BE0E69-4C17-4887-8B7E-44889A29E4D3}" srcOrd="2" destOrd="0" presId="urn:microsoft.com/office/officeart/2005/8/layout/gear1"/>
    <dgm:cxn modelId="{3BE41607-D52B-42AE-9A67-E5854382B091}" type="presOf" srcId="{EA928C99-D47C-4428-AA5A-1311553E4843}" destId="{389BFBF5-EE87-4C65-970D-6A58F1E3372A}" srcOrd="0" destOrd="0" presId="urn:microsoft.com/office/officeart/2005/8/layout/gear1"/>
    <dgm:cxn modelId="{A435E3C4-F692-4059-9167-1EEBBA00C23D}" type="presOf" srcId="{34693C61-5F87-40B5-8E95-EC86E5BB7C9F}" destId="{32FE2BC3-AFD0-475A-BF99-9777831B0F78}" srcOrd="0" destOrd="0" presId="urn:microsoft.com/office/officeart/2005/8/layout/gear1"/>
    <dgm:cxn modelId="{6A82A578-9420-47C1-B1E4-21F3F7C92F8E}" type="presOf" srcId="{DF867384-6EE9-4929-A894-BE4EF8EDD652}" destId="{F58E5283-919B-42B4-8AA9-E571D695DF21}" srcOrd="0" destOrd="0" presId="urn:microsoft.com/office/officeart/2005/8/layout/gear1"/>
    <dgm:cxn modelId="{51FFFE25-1C6D-4E2C-AE37-EDA838953C99}" srcId="{0FF97073-57E5-4E23-8D80-77E88BE196DF}" destId="{A240E0F0-AA2A-455B-97C3-7453460CA431}" srcOrd="1" destOrd="0" parTransId="{977A92B9-C298-4013-9057-CCA688BA0581}" sibTransId="{DF867384-6EE9-4929-A894-BE4EF8EDD652}"/>
    <dgm:cxn modelId="{24874153-FDA9-4302-B60E-6C9474A31759}" srcId="{0FF97073-57E5-4E23-8D80-77E88BE196DF}" destId="{EA928C99-D47C-4428-AA5A-1311553E4843}" srcOrd="0" destOrd="0" parTransId="{354BDB2D-338B-4D4B-A310-0C5F9739C213}" sibTransId="{34693C61-5F87-40B5-8E95-EC86E5BB7C9F}"/>
    <dgm:cxn modelId="{A7FCCBAA-00D6-4519-AD5F-029255EA7E23}" type="presOf" srcId="{A240E0F0-AA2A-455B-97C3-7453460CA431}" destId="{A4DF5767-7B95-472E-BE0E-287E45560559}" srcOrd="0" destOrd="0" presId="urn:microsoft.com/office/officeart/2005/8/layout/gear1"/>
    <dgm:cxn modelId="{FB9D6C18-9940-43C0-B95B-575429FDD7BE}" type="presParOf" srcId="{F1E18F6E-EB9A-444B-809D-3ED2EE4017D4}" destId="{389BFBF5-EE87-4C65-970D-6A58F1E3372A}" srcOrd="0" destOrd="0" presId="urn:microsoft.com/office/officeart/2005/8/layout/gear1"/>
    <dgm:cxn modelId="{A4A4D963-5597-4AD7-9054-37B776C36AEC}" type="presParOf" srcId="{F1E18F6E-EB9A-444B-809D-3ED2EE4017D4}" destId="{77A2B1E0-CF2D-427F-9AB2-723327AE452D}" srcOrd="1" destOrd="0" presId="urn:microsoft.com/office/officeart/2005/8/layout/gear1"/>
    <dgm:cxn modelId="{B0E5B181-B6C4-45B5-A535-16B59750B606}" type="presParOf" srcId="{F1E18F6E-EB9A-444B-809D-3ED2EE4017D4}" destId="{79BE0E69-4C17-4887-8B7E-44889A29E4D3}" srcOrd="2" destOrd="0" presId="urn:microsoft.com/office/officeart/2005/8/layout/gear1"/>
    <dgm:cxn modelId="{C27F75CE-55FB-4C9C-B970-38140D07DD08}" type="presParOf" srcId="{F1E18F6E-EB9A-444B-809D-3ED2EE4017D4}" destId="{A4DF5767-7B95-472E-BE0E-287E45560559}" srcOrd="3" destOrd="0" presId="urn:microsoft.com/office/officeart/2005/8/layout/gear1"/>
    <dgm:cxn modelId="{FFF472FE-F3F2-4BC7-A31A-3FF0282D4CC4}" type="presParOf" srcId="{F1E18F6E-EB9A-444B-809D-3ED2EE4017D4}" destId="{665833E8-0A71-45E3-8528-C3FA2E2E9F5F}" srcOrd="4" destOrd="0" presId="urn:microsoft.com/office/officeart/2005/8/layout/gear1"/>
    <dgm:cxn modelId="{97494ABE-1FD7-4C0F-A816-EF332EEB225B}" type="presParOf" srcId="{F1E18F6E-EB9A-444B-809D-3ED2EE4017D4}" destId="{0B388E33-C05D-4B35-B556-A645DFC40A41}" srcOrd="5" destOrd="0" presId="urn:microsoft.com/office/officeart/2005/8/layout/gear1"/>
    <dgm:cxn modelId="{4647008F-C606-4CBF-BC7B-EEAA5DA43E52}" type="presParOf" srcId="{F1E18F6E-EB9A-444B-809D-3ED2EE4017D4}" destId="{32FE2BC3-AFD0-475A-BF99-9777831B0F78}" srcOrd="6" destOrd="0" presId="urn:microsoft.com/office/officeart/2005/8/layout/gear1"/>
    <dgm:cxn modelId="{35E1FBB3-2E44-4C8B-A93F-418E9151B06F}" type="presParOf" srcId="{F1E18F6E-EB9A-444B-809D-3ED2EE4017D4}" destId="{F58E5283-919B-42B4-8AA9-E571D695DF21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ED7466-D14C-4CD8-92CC-2F43092B0A3E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859CDBA-AB87-4B47-AE51-08698C96FE01}">
      <dgm:prSet phldrT="[Texto]"/>
      <dgm:spPr/>
      <dgm:t>
        <a:bodyPr/>
        <a:lstStyle/>
        <a:p>
          <a:r>
            <a:rPr lang="es-EC" b="1" dirty="0" smtClean="0"/>
            <a:t>Fórmula</a:t>
          </a:r>
          <a:endParaRPr lang="es-EC" b="1" dirty="0"/>
        </a:p>
      </dgm:t>
    </dgm:pt>
    <dgm:pt modelId="{27521E8C-7F53-457E-8098-75D53019E0B6}" type="parTrans" cxnId="{13ACD94E-8FB4-413F-811E-B9C9158D24D2}">
      <dgm:prSet/>
      <dgm:spPr/>
      <dgm:t>
        <a:bodyPr/>
        <a:lstStyle/>
        <a:p>
          <a:endParaRPr lang="es-EC"/>
        </a:p>
      </dgm:t>
    </dgm:pt>
    <dgm:pt modelId="{82E58683-D858-40BC-8D18-7A32D1455224}" type="sibTrans" cxnId="{13ACD94E-8FB4-413F-811E-B9C9158D24D2}">
      <dgm:prSet/>
      <dgm:spPr/>
      <dgm:t>
        <a:bodyPr/>
        <a:lstStyle/>
        <a:p>
          <a:endParaRPr lang="es-EC"/>
        </a:p>
      </dgm:t>
    </dgm:pt>
    <dgm:pt modelId="{0602F99C-6D65-4541-988B-42601B5EA278}">
      <dgm:prSet phldrT="[Texto]"/>
      <dgm:spPr/>
      <dgm:t>
        <a:bodyPr/>
        <a:lstStyle/>
        <a:p>
          <a:r>
            <a:rPr lang="es-EC" dirty="0" smtClean="0"/>
            <a:t>Población finita</a:t>
          </a:r>
          <a:endParaRPr lang="es-EC" dirty="0"/>
        </a:p>
      </dgm:t>
    </dgm:pt>
    <dgm:pt modelId="{9A464D3D-F253-4CCB-AFAD-300DAA332FD9}" type="parTrans" cxnId="{65ED1693-DE1E-4BC9-A20F-82C89450B89B}">
      <dgm:prSet/>
      <dgm:spPr/>
      <dgm:t>
        <a:bodyPr/>
        <a:lstStyle/>
        <a:p>
          <a:endParaRPr lang="es-EC"/>
        </a:p>
      </dgm:t>
    </dgm:pt>
    <dgm:pt modelId="{4500688A-DACD-49CD-843B-AB5154A7729E}" type="sibTrans" cxnId="{65ED1693-DE1E-4BC9-A20F-82C89450B89B}">
      <dgm:prSet/>
      <dgm:spPr/>
      <dgm:t>
        <a:bodyPr/>
        <a:lstStyle/>
        <a:p>
          <a:endParaRPr lang="es-EC"/>
        </a:p>
      </dgm:t>
    </dgm:pt>
    <dgm:pt modelId="{5B75D78A-8BA7-41D6-9CB1-7E7E2005843A}">
      <dgm:prSet phldrT="[Texto]"/>
      <dgm:spPr/>
      <dgm:t>
        <a:bodyPr/>
        <a:lstStyle/>
        <a:p>
          <a:r>
            <a:rPr lang="es-EC" b="1" dirty="0" smtClean="0"/>
            <a:t>Mercado</a:t>
          </a:r>
          <a:endParaRPr lang="es-EC" b="1" dirty="0"/>
        </a:p>
      </dgm:t>
    </dgm:pt>
    <dgm:pt modelId="{5D344A82-B25F-4359-A206-18D8E3025E02}" type="parTrans" cxnId="{1119A4BA-6C12-4A8A-A557-2DE913A2469C}">
      <dgm:prSet/>
      <dgm:spPr/>
      <dgm:t>
        <a:bodyPr/>
        <a:lstStyle/>
        <a:p>
          <a:endParaRPr lang="es-EC"/>
        </a:p>
      </dgm:t>
    </dgm:pt>
    <dgm:pt modelId="{3733E90D-255F-4240-B491-4AEC9EDE935C}" type="sibTrans" cxnId="{1119A4BA-6C12-4A8A-A557-2DE913A2469C}">
      <dgm:prSet/>
      <dgm:spPr/>
      <dgm:t>
        <a:bodyPr/>
        <a:lstStyle/>
        <a:p>
          <a:endParaRPr lang="es-EC"/>
        </a:p>
      </dgm:t>
    </dgm:pt>
    <dgm:pt modelId="{3AD48996-1FEE-484D-AC43-1E173DA9D1AD}">
      <dgm:prSet phldrT="[Texto]"/>
      <dgm:spPr/>
      <dgm:t>
        <a:bodyPr/>
        <a:lstStyle/>
        <a:p>
          <a:r>
            <a:rPr lang="es-EC" dirty="0" smtClean="0"/>
            <a:t>Turistas potenciales de la ciudad de Quito</a:t>
          </a:r>
          <a:endParaRPr lang="es-EC" dirty="0"/>
        </a:p>
      </dgm:t>
    </dgm:pt>
    <dgm:pt modelId="{66124A49-804E-4CBC-BD3C-6D01F0C29EB4}" type="parTrans" cxnId="{B65A10C7-D920-4107-A359-19FBE913B538}">
      <dgm:prSet/>
      <dgm:spPr/>
      <dgm:t>
        <a:bodyPr/>
        <a:lstStyle/>
        <a:p>
          <a:endParaRPr lang="es-EC"/>
        </a:p>
      </dgm:t>
    </dgm:pt>
    <dgm:pt modelId="{09224EDA-13A8-4DC7-BAA3-871D730E0C5A}" type="sibTrans" cxnId="{B65A10C7-D920-4107-A359-19FBE913B538}">
      <dgm:prSet/>
      <dgm:spPr/>
      <dgm:t>
        <a:bodyPr/>
        <a:lstStyle/>
        <a:p>
          <a:endParaRPr lang="es-EC"/>
        </a:p>
      </dgm:t>
    </dgm:pt>
    <dgm:pt modelId="{FDC30EEE-DE3B-4161-AB5F-E3527B121B07}">
      <dgm:prSet phldrT="[Texto]"/>
      <dgm:spPr/>
      <dgm:t>
        <a:bodyPr/>
        <a:lstStyle/>
        <a:p>
          <a:r>
            <a:rPr lang="es-EC" b="1" dirty="0" smtClean="0"/>
            <a:t>Muestra</a:t>
          </a:r>
          <a:endParaRPr lang="es-EC" b="1" dirty="0"/>
        </a:p>
      </dgm:t>
    </dgm:pt>
    <dgm:pt modelId="{91561F0C-33CE-4BCB-AAEA-61BB0EFA8B7A}" type="parTrans" cxnId="{9465AA23-5485-48C1-92DB-872297933869}">
      <dgm:prSet/>
      <dgm:spPr/>
      <dgm:t>
        <a:bodyPr/>
        <a:lstStyle/>
        <a:p>
          <a:endParaRPr lang="es-EC"/>
        </a:p>
      </dgm:t>
    </dgm:pt>
    <dgm:pt modelId="{946696B6-6701-4336-88B4-497FEA2C5727}" type="sibTrans" cxnId="{9465AA23-5485-48C1-92DB-872297933869}">
      <dgm:prSet/>
      <dgm:spPr/>
      <dgm:t>
        <a:bodyPr/>
        <a:lstStyle/>
        <a:p>
          <a:endParaRPr lang="es-EC"/>
        </a:p>
      </dgm:t>
    </dgm:pt>
    <dgm:pt modelId="{96579523-4267-48A4-8AD8-80A7385EE9E3}">
      <dgm:prSet phldrT="[Texto]"/>
      <dgm:spPr/>
      <dgm:t>
        <a:bodyPr/>
        <a:lstStyle/>
        <a:p>
          <a:r>
            <a:rPr lang="es-EC" dirty="0" smtClean="0"/>
            <a:t>385 turistas a encuestar</a:t>
          </a:r>
          <a:endParaRPr lang="es-EC" dirty="0"/>
        </a:p>
      </dgm:t>
    </dgm:pt>
    <dgm:pt modelId="{D82CAA78-34FF-4D4E-AEF9-0D21FB002D15}" type="parTrans" cxnId="{A8E009EC-07A6-4172-88DC-7716998B1158}">
      <dgm:prSet/>
      <dgm:spPr/>
      <dgm:t>
        <a:bodyPr/>
        <a:lstStyle/>
        <a:p>
          <a:endParaRPr lang="es-EC"/>
        </a:p>
      </dgm:t>
    </dgm:pt>
    <dgm:pt modelId="{2FF44E0B-1B84-4F55-BBA3-F3456B6E273A}" type="sibTrans" cxnId="{A8E009EC-07A6-4172-88DC-7716998B1158}">
      <dgm:prSet/>
      <dgm:spPr/>
      <dgm:t>
        <a:bodyPr/>
        <a:lstStyle/>
        <a:p>
          <a:endParaRPr lang="es-EC"/>
        </a:p>
      </dgm:t>
    </dgm:pt>
    <dgm:pt modelId="{950C7B28-CE1F-4B1F-AABD-2B3EE2E57E8F}" type="pres">
      <dgm:prSet presAssocID="{40ED7466-D14C-4CD8-92CC-2F43092B0A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579EF85-EDE6-4E90-9083-2E41DDEA9CD3}" type="pres">
      <dgm:prSet presAssocID="{3859CDBA-AB87-4B47-AE51-08698C96FE01}" presName="composite" presStyleCnt="0"/>
      <dgm:spPr/>
    </dgm:pt>
    <dgm:pt modelId="{25D16D28-8522-46F0-A5D0-B59209FF7F92}" type="pres">
      <dgm:prSet presAssocID="{3859CDBA-AB87-4B47-AE51-08698C96FE01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CE5D70-3875-4184-BA38-CF2E186BC0DF}" type="pres">
      <dgm:prSet presAssocID="{3859CDBA-AB87-4B47-AE51-08698C96FE01}" presName="parSh" presStyleLbl="node1" presStyleIdx="0" presStyleCnt="3"/>
      <dgm:spPr/>
      <dgm:t>
        <a:bodyPr/>
        <a:lstStyle/>
        <a:p>
          <a:endParaRPr lang="es-EC"/>
        </a:p>
      </dgm:t>
    </dgm:pt>
    <dgm:pt modelId="{57DA8A3D-E306-4B1E-8703-1E75A949AAA2}" type="pres">
      <dgm:prSet presAssocID="{3859CDBA-AB87-4B47-AE51-08698C96FE01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BEF7D0-6A2F-470D-B02E-B01018777D3A}" type="pres">
      <dgm:prSet presAssocID="{82E58683-D858-40BC-8D18-7A32D1455224}" presName="sibTrans" presStyleLbl="sibTrans2D1" presStyleIdx="0" presStyleCnt="2"/>
      <dgm:spPr/>
      <dgm:t>
        <a:bodyPr/>
        <a:lstStyle/>
        <a:p>
          <a:endParaRPr lang="es-EC"/>
        </a:p>
      </dgm:t>
    </dgm:pt>
    <dgm:pt modelId="{28C12254-8B57-40A9-A250-F1CB2F87B2E0}" type="pres">
      <dgm:prSet presAssocID="{82E58683-D858-40BC-8D18-7A32D1455224}" presName="connTx" presStyleLbl="sibTrans2D1" presStyleIdx="0" presStyleCnt="2"/>
      <dgm:spPr/>
      <dgm:t>
        <a:bodyPr/>
        <a:lstStyle/>
        <a:p>
          <a:endParaRPr lang="es-EC"/>
        </a:p>
      </dgm:t>
    </dgm:pt>
    <dgm:pt modelId="{548B1CD6-DBBE-4F33-B3D8-13EBFFA4CA7B}" type="pres">
      <dgm:prSet presAssocID="{5B75D78A-8BA7-41D6-9CB1-7E7E2005843A}" presName="composite" presStyleCnt="0"/>
      <dgm:spPr/>
    </dgm:pt>
    <dgm:pt modelId="{C78EED13-771A-4DCB-A75F-A02E1F569E6C}" type="pres">
      <dgm:prSet presAssocID="{5B75D78A-8BA7-41D6-9CB1-7E7E2005843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477EFD-72C0-439E-B865-7B0E3FC832FB}" type="pres">
      <dgm:prSet presAssocID="{5B75D78A-8BA7-41D6-9CB1-7E7E2005843A}" presName="parSh" presStyleLbl="node1" presStyleIdx="1" presStyleCnt="3"/>
      <dgm:spPr/>
      <dgm:t>
        <a:bodyPr/>
        <a:lstStyle/>
        <a:p>
          <a:endParaRPr lang="es-EC"/>
        </a:p>
      </dgm:t>
    </dgm:pt>
    <dgm:pt modelId="{48FB81AC-32E4-4396-9EC5-A1072ECC1FFB}" type="pres">
      <dgm:prSet presAssocID="{5B75D78A-8BA7-41D6-9CB1-7E7E2005843A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CBD998-26A3-41F7-A14C-6A300F8B2E03}" type="pres">
      <dgm:prSet presAssocID="{3733E90D-255F-4240-B491-4AEC9EDE935C}" presName="sibTrans" presStyleLbl="sibTrans2D1" presStyleIdx="1" presStyleCnt="2"/>
      <dgm:spPr/>
      <dgm:t>
        <a:bodyPr/>
        <a:lstStyle/>
        <a:p>
          <a:endParaRPr lang="es-EC"/>
        </a:p>
      </dgm:t>
    </dgm:pt>
    <dgm:pt modelId="{0E26BC12-5627-4CB3-99D7-F9CDCA817663}" type="pres">
      <dgm:prSet presAssocID="{3733E90D-255F-4240-B491-4AEC9EDE935C}" presName="connTx" presStyleLbl="sibTrans2D1" presStyleIdx="1" presStyleCnt="2"/>
      <dgm:spPr/>
      <dgm:t>
        <a:bodyPr/>
        <a:lstStyle/>
        <a:p>
          <a:endParaRPr lang="es-EC"/>
        </a:p>
      </dgm:t>
    </dgm:pt>
    <dgm:pt modelId="{1DA8977F-CF23-4EC2-B0CD-9F7F100FBBCF}" type="pres">
      <dgm:prSet presAssocID="{FDC30EEE-DE3B-4161-AB5F-E3527B121B07}" presName="composite" presStyleCnt="0"/>
      <dgm:spPr/>
    </dgm:pt>
    <dgm:pt modelId="{B82F9B99-DF61-4C45-800C-21E57E9BB7D7}" type="pres">
      <dgm:prSet presAssocID="{FDC30EEE-DE3B-4161-AB5F-E3527B121B07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A9F9E6-4692-44B8-AEF0-24FD6866AF73}" type="pres">
      <dgm:prSet presAssocID="{FDC30EEE-DE3B-4161-AB5F-E3527B121B07}" presName="parSh" presStyleLbl="node1" presStyleIdx="2" presStyleCnt="3"/>
      <dgm:spPr/>
      <dgm:t>
        <a:bodyPr/>
        <a:lstStyle/>
        <a:p>
          <a:endParaRPr lang="es-EC"/>
        </a:p>
      </dgm:t>
    </dgm:pt>
    <dgm:pt modelId="{D491A445-7A3F-4093-BC44-187EFD0B30E3}" type="pres">
      <dgm:prSet presAssocID="{FDC30EEE-DE3B-4161-AB5F-E3527B121B07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5851ECE-D402-46D2-AED1-E2FC578F4AC5}" type="presOf" srcId="{3859CDBA-AB87-4B47-AE51-08698C96FE01}" destId="{25D16D28-8522-46F0-A5D0-B59209FF7F92}" srcOrd="0" destOrd="0" presId="urn:microsoft.com/office/officeart/2005/8/layout/process3"/>
    <dgm:cxn modelId="{B84F1426-4315-4DA7-B489-8E0E906B192C}" type="presOf" srcId="{3AD48996-1FEE-484D-AC43-1E173DA9D1AD}" destId="{48FB81AC-32E4-4396-9EC5-A1072ECC1FFB}" srcOrd="0" destOrd="0" presId="urn:microsoft.com/office/officeart/2005/8/layout/process3"/>
    <dgm:cxn modelId="{D436981A-96C4-454C-A01D-72AB8A248766}" type="presOf" srcId="{FDC30EEE-DE3B-4161-AB5F-E3527B121B07}" destId="{B82F9B99-DF61-4C45-800C-21E57E9BB7D7}" srcOrd="0" destOrd="0" presId="urn:microsoft.com/office/officeart/2005/8/layout/process3"/>
    <dgm:cxn modelId="{7A17D2EB-B500-4B7B-8A21-FC0FC3237658}" type="presOf" srcId="{0602F99C-6D65-4541-988B-42601B5EA278}" destId="{57DA8A3D-E306-4B1E-8703-1E75A949AAA2}" srcOrd="0" destOrd="0" presId="urn:microsoft.com/office/officeart/2005/8/layout/process3"/>
    <dgm:cxn modelId="{E14844C1-D4A1-458F-9D35-0C1578613A8D}" type="presOf" srcId="{82E58683-D858-40BC-8D18-7A32D1455224}" destId="{28C12254-8B57-40A9-A250-F1CB2F87B2E0}" srcOrd="1" destOrd="0" presId="urn:microsoft.com/office/officeart/2005/8/layout/process3"/>
    <dgm:cxn modelId="{7875EEC9-CC89-4EA7-9A39-E6EB134ED865}" type="presOf" srcId="{82E58683-D858-40BC-8D18-7A32D1455224}" destId="{E5BEF7D0-6A2F-470D-B02E-B01018777D3A}" srcOrd="0" destOrd="0" presId="urn:microsoft.com/office/officeart/2005/8/layout/process3"/>
    <dgm:cxn modelId="{13ACD94E-8FB4-413F-811E-B9C9158D24D2}" srcId="{40ED7466-D14C-4CD8-92CC-2F43092B0A3E}" destId="{3859CDBA-AB87-4B47-AE51-08698C96FE01}" srcOrd="0" destOrd="0" parTransId="{27521E8C-7F53-457E-8098-75D53019E0B6}" sibTransId="{82E58683-D858-40BC-8D18-7A32D1455224}"/>
    <dgm:cxn modelId="{82A58FA2-5C1F-425F-9DD8-6D1B94CC1F48}" type="presOf" srcId="{5B75D78A-8BA7-41D6-9CB1-7E7E2005843A}" destId="{9F477EFD-72C0-439E-B865-7B0E3FC832FB}" srcOrd="1" destOrd="0" presId="urn:microsoft.com/office/officeart/2005/8/layout/process3"/>
    <dgm:cxn modelId="{CACF704F-8145-4CCB-9F46-F131B6B309D7}" type="presOf" srcId="{3859CDBA-AB87-4B47-AE51-08698C96FE01}" destId="{81CE5D70-3875-4184-BA38-CF2E186BC0DF}" srcOrd="1" destOrd="0" presId="urn:microsoft.com/office/officeart/2005/8/layout/process3"/>
    <dgm:cxn modelId="{1D1F08B5-8B2E-44BD-B5AB-E19E813FA17C}" type="presOf" srcId="{96579523-4267-48A4-8AD8-80A7385EE9E3}" destId="{D491A445-7A3F-4093-BC44-187EFD0B30E3}" srcOrd="0" destOrd="0" presId="urn:microsoft.com/office/officeart/2005/8/layout/process3"/>
    <dgm:cxn modelId="{B65A10C7-D920-4107-A359-19FBE913B538}" srcId="{5B75D78A-8BA7-41D6-9CB1-7E7E2005843A}" destId="{3AD48996-1FEE-484D-AC43-1E173DA9D1AD}" srcOrd="0" destOrd="0" parTransId="{66124A49-804E-4CBC-BD3C-6D01F0C29EB4}" sibTransId="{09224EDA-13A8-4DC7-BAA3-871D730E0C5A}"/>
    <dgm:cxn modelId="{B1049A5D-A9F8-4912-ACB6-B326EC6C1425}" type="presOf" srcId="{FDC30EEE-DE3B-4161-AB5F-E3527B121B07}" destId="{80A9F9E6-4692-44B8-AEF0-24FD6866AF73}" srcOrd="1" destOrd="0" presId="urn:microsoft.com/office/officeart/2005/8/layout/process3"/>
    <dgm:cxn modelId="{65ED1693-DE1E-4BC9-A20F-82C89450B89B}" srcId="{3859CDBA-AB87-4B47-AE51-08698C96FE01}" destId="{0602F99C-6D65-4541-988B-42601B5EA278}" srcOrd="0" destOrd="0" parTransId="{9A464D3D-F253-4CCB-AFAD-300DAA332FD9}" sibTransId="{4500688A-DACD-49CD-843B-AB5154A7729E}"/>
    <dgm:cxn modelId="{A8E009EC-07A6-4172-88DC-7716998B1158}" srcId="{FDC30EEE-DE3B-4161-AB5F-E3527B121B07}" destId="{96579523-4267-48A4-8AD8-80A7385EE9E3}" srcOrd="0" destOrd="0" parTransId="{D82CAA78-34FF-4D4E-AEF9-0D21FB002D15}" sibTransId="{2FF44E0B-1B84-4F55-BBA3-F3456B6E273A}"/>
    <dgm:cxn modelId="{477560EC-60F2-4565-9A11-8DE5E69D90C4}" type="presOf" srcId="{3733E90D-255F-4240-B491-4AEC9EDE935C}" destId="{0E26BC12-5627-4CB3-99D7-F9CDCA817663}" srcOrd="1" destOrd="0" presId="urn:microsoft.com/office/officeart/2005/8/layout/process3"/>
    <dgm:cxn modelId="{9DA29624-FEBC-48AA-A01C-DC7B8BD06DEB}" type="presOf" srcId="{5B75D78A-8BA7-41D6-9CB1-7E7E2005843A}" destId="{C78EED13-771A-4DCB-A75F-A02E1F569E6C}" srcOrd="0" destOrd="0" presId="urn:microsoft.com/office/officeart/2005/8/layout/process3"/>
    <dgm:cxn modelId="{9465AA23-5485-48C1-92DB-872297933869}" srcId="{40ED7466-D14C-4CD8-92CC-2F43092B0A3E}" destId="{FDC30EEE-DE3B-4161-AB5F-E3527B121B07}" srcOrd="2" destOrd="0" parTransId="{91561F0C-33CE-4BCB-AAEA-61BB0EFA8B7A}" sibTransId="{946696B6-6701-4336-88B4-497FEA2C5727}"/>
    <dgm:cxn modelId="{02FA5901-8F80-4C6B-A858-C36F9491F770}" type="presOf" srcId="{3733E90D-255F-4240-B491-4AEC9EDE935C}" destId="{48CBD998-26A3-41F7-A14C-6A300F8B2E03}" srcOrd="0" destOrd="0" presId="urn:microsoft.com/office/officeart/2005/8/layout/process3"/>
    <dgm:cxn modelId="{355B10D5-032E-4B0D-8634-BBB52D36873E}" type="presOf" srcId="{40ED7466-D14C-4CD8-92CC-2F43092B0A3E}" destId="{950C7B28-CE1F-4B1F-AABD-2B3EE2E57E8F}" srcOrd="0" destOrd="0" presId="urn:microsoft.com/office/officeart/2005/8/layout/process3"/>
    <dgm:cxn modelId="{1119A4BA-6C12-4A8A-A557-2DE913A2469C}" srcId="{40ED7466-D14C-4CD8-92CC-2F43092B0A3E}" destId="{5B75D78A-8BA7-41D6-9CB1-7E7E2005843A}" srcOrd="1" destOrd="0" parTransId="{5D344A82-B25F-4359-A206-18D8E3025E02}" sibTransId="{3733E90D-255F-4240-B491-4AEC9EDE935C}"/>
    <dgm:cxn modelId="{4899BEE7-36F9-404B-ACF4-13419BD24476}" type="presParOf" srcId="{950C7B28-CE1F-4B1F-AABD-2B3EE2E57E8F}" destId="{7579EF85-EDE6-4E90-9083-2E41DDEA9CD3}" srcOrd="0" destOrd="0" presId="urn:microsoft.com/office/officeart/2005/8/layout/process3"/>
    <dgm:cxn modelId="{7AD5668D-E513-4EE6-94B3-B91C5786A048}" type="presParOf" srcId="{7579EF85-EDE6-4E90-9083-2E41DDEA9CD3}" destId="{25D16D28-8522-46F0-A5D0-B59209FF7F92}" srcOrd="0" destOrd="0" presId="urn:microsoft.com/office/officeart/2005/8/layout/process3"/>
    <dgm:cxn modelId="{F5189857-AF4F-4E6E-8AFC-F6400AC0F570}" type="presParOf" srcId="{7579EF85-EDE6-4E90-9083-2E41DDEA9CD3}" destId="{81CE5D70-3875-4184-BA38-CF2E186BC0DF}" srcOrd="1" destOrd="0" presId="urn:microsoft.com/office/officeart/2005/8/layout/process3"/>
    <dgm:cxn modelId="{6657F8C3-1589-4E95-9805-A2BF4243D1F8}" type="presParOf" srcId="{7579EF85-EDE6-4E90-9083-2E41DDEA9CD3}" destId="{57DA8A3D-E306-4B1E-8703-1E75A949AAA2}" srcOrd="2" destOrd="0" presId="urn:microsoft.com/office/officeart/2005/8/layout/process3"/>
    <dgm:cxn modelId="{2B3BE0AF-409E-40A5-A625-B7AAD5F353CC}" type="presParOf" srcId="{950C7B28-CE1F-4B1F-AABD-2B3EE2E57E8F}" destId="{E5BEF7D0-6A2F-470D-B02E-B01018777D3A}" srcOrd="1" destOrd="0" presId="urn:microsoft.com/office/officeart/2005/8/layout/process3"/>
    <dgm:cxn modelId="{401166AA-D0C3-4092-ACD2-469AB61CE752}" type="presParOf" srcId="{E5BEF7D0-6A2F-470D-B02E-B01018777D3A}" destId="{28C12254-8B57-40A9-A250-F1CB2F87B2E0}" srcOrd="0" destOrd="0" presId="urn:microsoft.com/office/officeart/2005/8/layout/process3"/>
    <dgm:cxn modelId="{19C25F68-1D7A-4B93-9413-74D323E70D66}" type="presParOf" srcId="{950C7B28-CE1F-4B1F-AABD-2B3EE2E57E8F}" destId="{548B1CD6-DBBE-4F33-B3D8-13EBFFA4CA7B}" srcOrd="2" destOrd="0" presId="urn:microsoft.com/office/officeart/2005/8/layout/process3"/>
    <dgm:cxn modelId="{912B1ADC-136A-44CF-9D67-B4A9636B5AFF}" type="presParOf" srcId="{548B1CD6-DBBE-4F33-B3D8-13EBFFA4CA7B}" destId="{C78EED13-771A-4DCB-A75F-A02E1F569E6C}" srcOrd="0" destOrd="0" presId="urn:microsoft.com/office/officeart/2005/8/layout/process3"/>
    <dgm:cxn modelId="{A1CF3BD8-3FC9-49D0-A329-BDEADA4E79BF}" type="presParOf" srcId="{548B1CD6-DBBE-4F33-B3D8-13EBFFA4CA7B}" destId="{9F477EFD-72C0-439E-B865-7B0E3FC832FB}" srcOrd="1" destOrd="0" presId="urn:microsoft.com/office/officeart/2005/8/layout/process3"/>
    <dgm:cxn modelId="{42B4A428-DEBB-4C28-A691-FC6E27D4AB23}" type="presParOf" srcId="{548B1CD6-DBBE-4F33-B3D8-13EBFFA4CA7B}" destId="{48FB81AC-32E4-4396-9EC5-A1072ECC1FFB}" srcOrd="2" destOrd="0" presId="urn:microsoft.com/office/officeart/2005/8/layout/process3"/>
    <dgm:cxn modelId="{2034C100-7047-47E0-910B-80E26C4517CB}" type="presParOf" srcId="{950C7B28-CE1F-4B1F-AABD-2B3EE2E57E8F}" destId="{48CBD998-26A3-41F7-A14C-6A300F8B2E03}" srcOrd="3" destOrd="0" presId="urn:microsoft.com/office/officeart/2005/8/layout/process3"/>
    <dgm:cxn modelId="{1739D1EC-982A-4B62-B044-76CA6F75937E}" type="presParOf" srcId="{48CBD998-26A3-41F7-A14C-6A300F8B2E03}" destId="{0E26BC12-5627-4CB3-99D7-F9CDCA817663}" srcOrd="0" destOrd="0" presId="urn:microsoft.com/office/officeart/2005/8/layout/process3"/>
    <dgm:cxn modelId="{25A63DF7-EE4D-4ADC-8A96-539281C812F7}" type="presParOf" srcId="{950C7B28-CE1F-4B1F-AABD-2B3EE2E57E8F}" destId="{1DA8977F-CF23-4EC2-B0CD-9F7F100FBBCF}" srcOrd="4" destOrd="0" presId="urn:microsoft.com/office/officeart/2005/8/layout/process3"/>
    <dgm:cxn modelId="{9AF68948-88D3-4317-99E9-E29F3F4EA9D4}" type="presParOf" srcId="{1DA8977F-CF23-4EC2-B0CD-9F7F100FBBCF}" destId="{B82F9B99-DF61-4C45-800C-21E57E9BB7D7}" srcOrd="0" destOrd="0" presId="urn:microsoft.com/office/officeart/2005/8/layout/process3"/>
    <dgm:cxn modelId="{01653071-B5AE-4081-89DA-723F0665F93E}" type="presParOf" srcId="{1DA8977F-CF23-4EC2-B0CD-9F7F100FBBCF}" destId="{80A9F9E6-4692-44B8-AEF0-24FD6866AF73}" srcOrd="1" destOrd="0" presId="urn:microsoft.com/office/officeart/2005/8/layout/process3"/>
    <dgm:cxn modelId="{DA70B2A3-7649-4795-9290-7568B9A676F2}" type="presParOf" srcId="{1DA8977F-CF23-4EC2-B0CD-9F7F100FBBCF}" destId="{D491A445-7A3F-4093-BC44-187EFD0B30E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23E1F4-7468-45C4-8D7C-DBB27999BF42}" type="doc">
      <dgm:prSet loTypeId="urn:microsoft.com/office/officeart/2005/8/layout/vList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08311C20-E4B4-48EA-864B-A3BA0D48D7F9}">
      <dgm:prSet phldrT="[Texto]" custT="1"/>
      <dgm:spPr/>
      <dgm:t>
        <a:bodyPr/>
        <a:lstStyle/>
        <a:p>
          <a:r>
            <a:rPr lang="es-EC" sz="2000" b="1" dirty="0" smtClean="0"/>
            <a:t>Ubicación</a:t>
          </a:r>
          <a:endParaRPr lang="es-EC" sz="2000" b="1" dirty="0"/>
        </a:p>
      </dgm:t>
    </dgm:pt>
    <dgm:pt modelId="{1AEC3A66-4298-4BF4-B0CD-06031C5DBF6B}" type="parTrans" cxnId="{63C45536-E295-46DC-8CC6-9FFC31C4D2D1}">
      <dgm:prSet/>
      <dgm:spPr/>
      <dgm:t>
        <a:bodyPr/>
        <a:lstStyle/>
        <a:p>
          <a:endParaRPr lang="es-EC" sz="1600"/>
        </a:p>
      </dgm:t>
    </dgm:pt>
    <dgm:pt modelId="{38C08022-902E-4691-90AC-6D654E123F75}" type="sibTrans" cxnId="{63C45536-E295-46DC-8CC6-9FFC31C4D2D1}">
      <dgm:prSet/>
      <dgm:spPr/>
      <dgm:t>
        <a:bodyPr/>
        <a:lstStyle/>
        <a:p>
          <a:endParaRPr lang="es-EC" sz="1600"/>
        </a:p>
      </dgm:t>
    </dgm:pt>
    <dgm:pt modelId="{FE824543-D112-4FDA-BD9A-CA6BE509BB33}">
      <dgm:prSet phldrT="[Texto]" custT="1"/>
      <dgm:spPr/>
      <dgm:t>
        <a:bodyPr/>
        <a:lstStyle/>
        <a:p>
          <a:pPr>
            <a:lnSpc>
              <a:spcPct val="150000"/>
            </a:lnSpc>
          </a:pPr>
          <a:r>
            <a:rPr lang="es-ES" sz="1400" b="0" i="0" dirty="0" smtClean="0"/>
            <a:t>La Comunidad se encuentra ubicada en la parroquia de Cotundo, Cantón </a:t>
          </a:r>
          <a:r>
            <a:rPr lang="es-ES" sz="1400" b="0" i="0" dirty="0" err="1" smtClean="0"/>
            <a:t>Archidona</a:t>
          </a:r>
          <a:r>
            <a:rPr lang="es-ES" sz="1400" b="0" i="0" dirty="0" smtClean="0"/>
            <a:t>, Provincia de Napo, a tan solo de tres hora de la ciudad de Quito</a:t>
          </a:r>
          <a:endParaRPr lang="es-EC" sz="1400" dirty="0"/>
        </a:p>
      </dgm:t>
    </dgm:pt>
    <dgm:pt modelId="{C8EBAA90-83D1-4581-866C-25166208B714}" type="parTrans" cxnId="{86A02F80-2BFB-414D-BCA8-3BCE4E07A130}">
      <dgm:prSet/>
      <dgm:spPr/>
      <dgm:t>
        <a:bodyPr/>
        <a:lstStyle/>
        <a:p>
          <a:endParaRPr lang="es-EC" sz="1600"/>
        </a:p>
      </dgm:t>
    </dgm:pt>
    <dgm:pt modelId="{2640E802-BE7B-4C84-8D11-F12C72737C26}" type="sibTrans" cxnId="{86A02F80-2BFB-414D-BCA8-3BCE4E07A130}">
      <dgm:prSet/>
      <dgm:spPr/>
      <dgm:t>
        <a:bodyPr/>
        <a:lstStyle/>
        <a:p>
          <a:endParaRPr lang="es-EC" sz="1600"/>
        </a:p>
      </dgm:t>
    </dgm:pt>
    <dgm:pt modelId="{A7453A41-570B-4CFD-88BB-ECA83D3FE681}">
      <dgm:prSet phldrT="[Texto]" custT="1"/>
      <dgm:spPr/>
      <dgm:t>
        <a:bodyPr/>
        <a:lstStyle/>
        <a:p>
          <a:r>
            <a:rPr lang="es-EC" sz="2000" b="1" dirty="0" smtClean="0"/>
            <a:t>Actividades Principales</a:t>
          </a:r>
          <a:endParaRPr lang="es-EC" sz="2000" b="1" dirty="0"/>
        </a:p>
      </dgm:t>
    </dgm:pt>
    <dgm:pt modelId="{1F542597-B680-4756-BCF9-CC0F87AD1D15}" type="parTrans" cxnId="{56F1ED34-904F-4533-BDF9-C78918355E98}">
      <dgm:prSet/>
      <dgm:spPr/>
      <dgm:t>
        <a:bodyPr/>
        <a:lstStyle/>
        <a:p>
          <a:endParaRPr lang="es-EC" sz="1600"/>
        </a:p>
      </dgm:t>
    </dgm:pt>
    <dgm:pt modelId="{FCF53258-2641-4A32-A674-EFC83EE419A8}" type="sibTrans" cxnId="{56F1ED34-904F-4533-BDF9-C78918355E98}">
      <dgm:prSet/>
      <dgm:spPr/>
      <dgm:t>
        <a:bodyPr/>
        <a:lstStyle/>
        <a:p>
          <a:endParaRPr lang="es-EC" sz="1600"/>
        </a:p>
      </dgm:t>
    </dgm:pt>
    <dgm:pt modelId="{0EEBE27A-8E5C-4DAC-81C3-49B915558F4E}">
      <dgm:prSet phldrT="[Texto]" custT="1"/>
      <dgm:spPr/>
      <dgm:t>
        <a:bodyPr/>
        <a:lstStyle/>
        <a:p>
          <a:r>
            <a:rPr lang="es-EC" sz="1400" dirty="0" smtClean="0"/>
            <a:t>Tour de chocolate</a:t>
          </a:r>
          <a:endParaRPr lang="es-EC" sz="1400" dirty="0"/>
        </a:p>
      </dgm:t>
    </dgm:pt>
    <dgm:pt modelId="{59F81ED3-8659-4B47-B894-C4AE4F972FAD}" type="parTrans" cxnId="{E47E0B2E-A445-4587-9BEA-D54469174450}">
      <dgm:prSet/>
      <dgm:spPr/>
      <dgm:t>
        <a:bodyPr/>
        <a:lstStyle/>
        <a:p>
          <a:endParaRPr lang="es-EC" sz="1600"/>
        </a:p>
      </dgm:t>
    </dgm:pt>
    <dgm:pt modelId="{692F9FEF-13CB-4CF9-863C-77EB21CF11DB}" type="sibTrans" cxnId="{E47E0B2E-A445-4587-9BEA-D54469174450}">
      <dgm:prSet/>
      <dgm:spPr/>
      <dgm:t>
        <a:bodyPr/>
        <a:lstStyle/>
        <a:p>
          <a:endParaRPr lang="es-EC" sz="1600"/>
        </a:p>
      </dgm:t>
    </dgm:pt>
    <dgm:pt modelId="{41083CD9-DA7F-4795-8C40-396627E12AA4}">
      <dgm:prSet phldrT="[Texto]" custT="1"/>
      <dgm:spPr/>
      <dgm:t>
        <a:bodyPr/>
        <a:lstStyle/>
        <a:p>
          <a:r>
            <a:rPr lang="es-EC" sz="1400" dirty="0" smtClean="0"/>
            <a:t>Rituales </a:t>
          </a:r>
          <a:r>
            <a:rPr lang="es-EC" sz="1400" dirty="0" err="1" smtClean="0"/>
            <a:t>chamánicos</a:t>
          </a:r>
          <a:endParaRPr lang="es-EC" sz="1400" dirty="0"/>
        </a:p>
      </dgm:t>
    </dgm:pt>
    <dgm:pt modelId="{F16FD213-AEA1-4A7F-929F-977154D7C693}" type="parTrans" cxnId="{E5D6DC30-4AA6-413E-9D9C-6EC8F5B1C5C5}">
      <dgm:prSet/>
      <dgm:spPr/>
      <dgm:t>
        <a:bodyPr/>
        <a:lstStyle/>
        <a:p>
          <a:endParaRPr lang="es-EC" sz="1600"/>
        </a:p>
      </dgm:t>
    </dgm:pt>
    <dgm:pt modelId="{B53A2EA8-3089-439A-9C25-1B55A4DA4070}" type="sibTrans" cxnId="{E5D6DC30-4AA6-413E-9D9C-6EC8F5B1C5C5}">
      <dgm:prSet/>
      <dgm:spPr/>
      <dgm:t>
        <a:bodyPr/>
        <a:lstStyle/>
        <a:p>
          <a:endParaRPr lang="es-EC" sz="1600"/>
        </a:p>
      </dgm:t>
    </dgm:pt>
    <dgm:pt modelId="{C51194A0-55E9-47F0-B38C-68BB8D13CC70}">
      <dgm:prSet phldrT="[Texto]" custT="1"/>
      <dgm:spPr/>
      <dgm:t>
        <a:bodyPr/>
        <a:lstStyle/>
        <a:p>
          <a:r>
            <a:rPr lang="es-EC" sz="1400" dirty="0" smtClean="0"/>
            <a:t>Caminata a las cascadas</a:t>
          </a:r>
          <a:endParaRPr lang="es-EC" sz="1400" dirty="0"/>
        </a:p>
      </dgm:t>
    </dgm:pt>
    <dgm:pt modelId="{93E83CAF-276B-4D6E-A4C4-87A0F2F1529E}" type="parTrans" cxnId="{7B936327-5FDF-472C-8B68-033A8CE9FF1D}">
      <dgm:prSet/>
      <dgm:spPr/>
      <dgm:t>
        <a:bodyPr/>
        <a:lstStyle/>
        <a:p>
          <a:endParaRPr lang="es-EC" sz="1600"/>
        </a:p>
      </dgm:t>
    </dgm:pt>
    <dgm:pt modelId="{831F82CE-14D7-43C9-94C3-875AC17049B4}" type="sibTrans" cxnId="{7B936327-5FDF-472C-8B68-033A8CE9FF1D}">
      <dgm:prSet/>
      <dgm:spPr/>
      <dgm:t>
        <a:bodyPr/>
        <a:lstStyle/>
        <a:p>
          <a:endParaRPr lang="es-EC" sz="1600"/>
        </a:p>
      </dgm:t>
    </dgm:pt>
    <dgm:pt modelId="{7E9B081D-4F12-4DA7-9AD8-BC32B415D5E8}">
      <dgm:prSet phldrT="[Texto]" custT="1"/>
      <dgm:spPr/>
      <dgm:t>
        <a:bodyPr/>
        <a:lstStyle/>
        <a:p>
          <a:r>
            <a:rPr lang="es-EC" sz="1400" dirty="0" smtClean="0"/>
            <a:t>Danza y música autóctona</a:t>
          </a:r>
          <a:endParaRPr lang="es-EC" sz="1400" dirty="0"/>
        </a:p>
      </dgm:t>
    </dgm:pt>
    <dgm:pt modelId="{6F1A7081-ED5E-4BBA-9248-BE7AAA105AC8}" type="parTrans" cxnId="{5F9FC5FB-1819-40FF-98BF-22DFC9A68B7A}">
      <dgm:prSet/>
      <dgm:spPr/>
      <dgm:t>
        <a:bodyPr/>
        <a:lstStyle/>
        <a:p>
          <a:endParaRPr lang="es-EC" sz="1600"/>
        </a:p>
      </dgm:t>
    </dgm:pt>
    <dgm:pt modelId="{C26E138E-9F59-4DA6-92A5-ACBEBC40A69F}" type="sibTrans" cxnId="{5F9FC5FB-1819-40FF-98BF-22DFC9A68B7A}">
      <dgm:prSet/>
      <dgm:spPr/>
      <dgm:t>
        <a:bodyPr/>
        <a:lstStyle/>
        <a:p>
          <a:endParaRPr lang="es-EC" sz="1600"/>
        </a:p>
      </dgm:t>
    </dgm:pt>
    <dgm:pt modelId="{A981BDF5-4345-418C-BBEA-54C59E65B7CE}">
      <dgm:prSet phldrT="[Texto]" custT="1"/>
      <dgm:spPr/>
      <dgm:t>
        <a:bodyPr/>
        <a:lstStyle/>
        <a:p>
          <a:r>
            <a:rPr lang="es-EC" sz="1400" dirty="0" smtClean="0"/>
            <a:t>Degustación de platos típicos</a:t>
          </a:r>
          <a:endParaRPr lang="es-EC" sz="1400" dirty="0"/>
        </a:p>
      </dgm:t>
    </dgm:pt>
    <dgm:pt modelId="{4B86379D-D800-4D11-8AD8-9A09E83028C6}" type="parTrans" cxnId="{A4BE3C01-4C82-4B6E-9FC6-EB206B261810}">
      <dgm:prSet/>
      <dgm:spPr/>
      <dgm:t>
        <a:bodyPr/>
        <a:lstStyle/>
        <a:p>
          <a:endParaRPr lang="es-EC" sz="1600"/>
        </a:p>
      </dgm:t>
    </dgm:pt>
    <dgm:pt modelId="{69151944-8CBF-4F80-9417-232A01A9A616}" type="sibTrans" cxnId="{A4BE3C01-4C82-4B6E-9FC6-EB206B261810}">
      <dgm:prSet/>
      <dgm:spPr/>
      <dgm:t>
        <a:bodyPr/>
        <a:lstStyle/>
        <a:p>
          <a:endParaRPr lang="es-EC" sz="1600"/>
        </a:p>
      </dgm:t>
    </dgm:pt>
    <dgm:pt modelId="{5B87B242-D349-410D-8996-C74D81263EFD}">
      <dgm:prSet phldrT="[Texto]" custT="1"/>
      <dgm:spPr/>
      <dgm:t>
        <a:bodyPr/>
        <a:lstStyle/>
        <a:p>
          <a:r>
            <a:rPr lang="es-EC" sz="1400" dirty="0" smtClean="0"/>
            <a:t>Camping</a:t>
          </a:r>
          <a:endParaRPr lang="es-EC" sz="1400" dirty="0"/>
        </a:p>
      </dgm:t>
    </dgm:pt>
    <dgm:pt modelId="{4F98FF7B-DF1E-4164-92DB-002FFC8B45D9}" type="parTrans" cxnId="{A16A0174-A0EE-4F1A-890B-E3E14E260959}">
      <dgm:prSet/>
      <dgm:spPr/>
      <dgm:t>
        <a:bodyPr/>
        <a:lstStyle/>
        <a:p>
          <a:endParaRPr lang="es-EC" sz="1600"/>
        </a:p>
      </dgm:t>
    </dgm:pt>
    <dgm:pt modelId="{05B0FEDE-622F-4E34-94F9-A86F493FE8D2}" type="sibTrans" cxnId="{A16A0174-A0EE-4F1A-890B-E3E14E260959}">
      <dgm:prSet/>
      <dgm:spPr/>
      <dgm:t>
        <a:bodyPr/>
        <a:lstStyle/>
        <a:p>
          <a:endParaRPr lang="es-EC" sz="1600"/>
        </a:p>
      </dgm:t>
    </dgm:pt>
    <dgm:pt modelId="{AFAED2AE-4789-4C3A-AEFE-75592E5B269D}">
      <dgm:prSet phldrT="[Texto]" custT="1"/>
      <dgm:spPr/>
      <dgm:t>
        <a:bodyPr/>
        <a:lstStyle/>
        <a:p>
          <a:r>
            <a:rPr lang="es-EC" sz="1400" dirty="0" smtClean="0"/>
            <a:t>Noche de cuentos</a:t>
          </a:r>
          <a:endParaRPr lang="es-EC" sz="1400" dirty="0"/>
        </a:p>
      </dgm:t>
    </dgm:pt>
    <dgm:pt modelId="{EF9B3374-EAAC-4748-8C4F-AB28CC22D1DF}" type="parTrans" cxnId="{2CA4CFE5-E5E6-464B-9B46-DE0FCFB33300}">
      <dgm:prSet/>
      <dgm:spPr/>
      <dgm:t>
        <a:bodyPr/>
        <a:lstStyle/>
        <a:p>
          <a:endParaRPr lang="es-EC" sz="1600"/>
        </a:p>
      </dgm:t>
    </dgm:pt>
    <dgm:pt modelId="{B34FD54E-166E-4472-B7C9-46EF9EC86E6E}" type="sibTrans" cxnId="{2CA4CFE5-E5E6-464B-9B46-DE0FCFB33300}">
      <dgm:prSet/>
      <dgm:spPr/>
      <dgm:t>
        <a:bodyPr/>
        <a:lstStyle/>
        <a:p>
          <a:endParaRPr lang="es-EC" sz="1600"/>
        </a:p>
      </dgm:t>
    </dgm:pt>
    <dgm:pt modelId="{539F8A95-2FA2-487B-86BE-BA35A2E7E148}">
      <dgm:prSet phldrT="[Texto]" custT="1"/>
      <dgm:spPr/>
      <dgm:t>
        <a:bodyPr/>
        <a:lstStyle/>
        <a:p>
          <a:r>
            <a:rPr lang="es-EC" sz="1400" dirty="0" smtClean="0"/>
            <a:t>Celebraciones ancestrales</a:t>
          </a:r>
          <a:endParaRPr lang="es-EC" sz="1400" dirty="0"/>
        </a:p>
      </dgm:t>
    </dgm:pt>
    <dgm:pt modelId="{032820BD-17A1-4608-9C59-C0D914E83BC6}" type="parTrans" cxnId="{2DDD2D68-B8E4-462A-8F03-07A7F5E7DC09}">
      <dgm:prSet/>
      <dgm:spPr/>
      <dgm:t>
        <a:bodyPr/>
        <a:lstStyle/>
        <a:p>
          <a:endParaRPr lang="es-EC" sz="1600"/>
        </a:p>
      </dgm:t>
    </dgm:pt>
    <dgm:pt modelId="{1DA050C9-CC3D-4823-B800-27011CA12DA5}" type="sibTrans" cxnId="{2DDD2D68-B8E4-462A-8F03-07A7F5E7DC09}">
      <dgm:prSet/>
      <dgm:spPr/>
      <dgm:t>
        <a:bodyPr/>
        <a:lstStyle/>
        <a:p>
          <a:endParaRPr lang="es-EC" sz="1600"/>
        </a:p>
      </dgm:t>
    </dgm:pt>
    <dgm:pt modelId="{A03E5622-F60E-437E-9BD7-72796BC75C1E}" type="pres">
      <dgm:prSet presAssocID="{3823E1F4-7468-45C4-8D7C-DBB27999BF4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C5AA837A-316C-41C0-87DD-A7804CA63C8B}" type="pres">
      <dgm:prSet presAssocID="{08311C20-E4B4-48EA-864B-A3BA0D48D7F9}" presName="linNode" presStyleCnt="0"/>
      <dgm:spPr/>
    </dgm:pt>
    <dgm:pt modelId="{48CE2BD8-1DC1-4B18-AE40-C77A0BFD1323}" type="pres">
      <dgm:prSet presAssocID="{08311C20-E4B4-48EA-864B-A3BA0D48D7F9}" presName="parentShp" presStyleLbl="node1" presStyleIdx="0" presStyleCnt="2" custScaleX="90115" custScaleY="7208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86E713-733A-40D1-8671-85E5DD81428C}" type="pres">
      <dgm:prSet presAssocID="{08311C20-E4B4-48EA-864B-A3BA0D48D7F9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4D21F1-26D4-4713-862F-596FCB374EBA}" type="pres">
      <dgm:prSet presAssocID="{38C08022-902E-4691-90AC-6D654E123F75}" presName="spacing" presStyleCnt="0"/>
      <dgm:spPr/>
    </dgm:pt>
    <dgm:pt modelId="{FD808A74-76D3-458F-B8E9-DDF163FFABE9}" type="pres">
      <dgm:prSet presAssocID="{A7453A41-570B-4CFD-88BB-ECA83D3FE681}" presName="linNode" presStyleCnt="0"/>
      <dgm:spPr/>
    </dgm:pt>
    <dgm:pt modelId="{507DC222-2226-4A8B-A8D6-DF154CAFC88F}" type="pres">
      <dgm:prSet presAssocID="{A7453A41-570B-4CFD-88BB-ECA83D3FE681}" presName="parentShp" presStyleLbl="node1" presStyleIdx="1" presStyleCnt="2" custScaleX="72832" custScaleY="935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21548AF-B671-4013-82CC-A8CBA1BFDA20}" type="pres">
      <dgm:prSet presAssocID="{A7453A41-570B-4CFD-88BB-ECA83D3FE681}" presName="childShp" presStyleLbl="bgAccFollowNode1" presStyleIdx="1" presStyleCnt="2" custScaleY="1165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B936327-5FDF-472C-8B68-033A8CE9FF1D}" srcId="{A7453A41-570B-4CFD-88BB-ECA83D3FE681}" destId="{C51194A0-55E9-47F0-B38C-68BB8D13CC70}" srcOrd="3" destOrd="0" parTransId="{93E83CAF-276B-4D6E-A4C4-87A0F2F1529E}" sibTransId="{831F82CE-14D7-43C9-94C3-875AC17049B4}"/>
    <dgm:cxn modelId="{63C45536-E295-46DC-8CC6-9FFC31C4D2D1}" srcId="{3823E1F4-7468-45C4-8D7C-DBB27999BF42}" destId="{08311C20-E4B4-48EA-864B-A3BA0D48D7F9}" srcOrd="0" destOrd="0" parTransId="{1AEC3A66-4298-4BF4-B0CD-06031C5DBF6B}" sibTransId="{38C08022-902E-4691-90AC-6D654E123F75}"/>
    <dgm:cxn modelId="{E5D6DC30-4AA6-413E-9D9C-6EC8F5B1C5C5}" srcId="{A7453A41-570B-4CFD-88BB-ECA83D3FE681}" destId="{41083CD9-DA7F-4795-8C40-396627E12AA4}" srcOrd="2" destOrd="0" parTransId="{F16FD213-AEA1-4A7F-929F-977154D7C693}" sibTransId="{B53A2EA8-3089-439A-9C25-1B55A4DA4070}"/>
    <dgm:cxn modelId="{9F22539A-C767-4DA1-B0E6-55CFCA01339B}" type="presOf" srcId="{7E9B081D-4F12-4DA7-9AD8-BC32B415D5E8}" destId="{F21548AF-B671-4013-82CC-A8CBA1BFDA20}" srcOrd="0" destOrd="4" presId="urn:microsoft.com/office/officeart/2005/8/layout/vList6"/>
    <dgm:cxn modelId="{A4BE3C01-4C82-4B6E-9FC6-EB206B261810}" srcId="{A7453A41-570B-4CFD-88BB-ECA83D3FE681}" destId="{A981BDF5-4345-418C-BBEA-54C59E65B7CE}" srcOrd="5" destOrd="0" parTransId="{4B86379D-D800-4D11-8AD8-9A09E83028C6}" sibTransId="{69151944-8CBF-4F80-9417-232A01A9A616}"/>
    <dgm:cxn modelId="{35ED4ED0-3BEB-4A68-B6F5-A4BA64835065}" type="presOf" srcId="{3823E1F4-7468-45C4-8D7C-DBB27999BF42}" destId="{A03E5622-F60E-437E-9BD7-72796BC75C1E}" srcOrd="0" destOrd="0" presId="urn:microsoft.com/office/officeart/2005/8/layout/vList6"/>
    <dgm:cxn modelId="{E58FD979-D3B9-4A7B-892C-993EE4D17845}" type="presOf" srcId="{C51194A0-55E9-47F0-B38C-68BB8D13CC70}" destId="{F21548AF-B671-4013-82CC-A8CBA1BFDA20}" srcOrd="0" destOrd="3" presId="urn:microsoft.com/office/officeart/2005/8/layout/vList6"/>
    <dgm:cxn modelId="{3F22F6BF-7BC6-4284-A377-2520F95BDBFF}" type="presOf" srcId="{08311C20-E4B4-48EA-864B-A3BA0D48D7F9}" destId="{48CE2BD8-1DC1-4B18-AE40-C77A0BFD1323}" srcOrd="0" destOrd="0" presId="urn:microsoft.com/office/officeart/2005/8/layout/vList6"/>
    <dgm:cxn modelId="{BF654171-669D-414B-A470-E4011274BEF5}" type="presOf" srcId="{AFAED2AE-4789-4C3A-AEFE-75592E5B269D}" destId="{F21548AF-B671-4013-82CC-A8CBA1BFDA20}" srcOrd="0" destOrd="7" presId="urn:microsoft.com/office/officeart/2005/8/layout/vList6"/>
    <dgm:cxn modelId="{2DDD2D68-B8E4-462A-8F03-07A7F5E7DC09}" srcId="{A7453A41-570B-4CFD-88BB-ECA83D3FE681}" destId="{539F8A95-2FA2-487B-86BE-BA35A2E7E148}" srcOrd="1" destOrd="0" parTransId="{032820BD-17A1-4608-9C59-C0D914E83BC6}" sibTransId="{1DA050C9-CC3D-4823-B800-27011CA12DA5}"/>
    <dgm:cxn modelId="{A16A0174-A0EE-4F1A-890B-E3E14E260959}" srcId="{A7453A41-570B-4CFD-88BB-ECA83D3FE681}" destId="{5B87B242-D349-410D-8996-C74D81263EFD}" srcOrd="6" destOrd="0" parTransId="{4F98FF7B-DF1E-4164-92DB-002FFC8B45D9}" sibTransId="{05B0FEDE-622F-4E34-94F9-A86F493FE8D2}"/>
    <dgm:cxn modelId="{56F1ED34-904F-4533-BDF9-C78918355E98}" srcId="{3823E1F4-7468-45C4-8D7C-DBB27999BF42}" destId="{A7453A41-570B-4CFD-88BB-ECA83D3FE681}" srcOrd="1" destOrd="0" parTransId="{1F542597-B680-4756-BCF9-CC0F87AD1D15}" sibTransId="{FCF53258-2641-4A32-A674-EFC83EE419A8}"/>
    <dgm:cxn modelId="{C0455424-73BB-4392-85CB-B87D0E5D153D}" type="presOf" srcId="{FE824543-D112-4FDA-BD9A-CA6BE509BB33}" destId="{7386E713-733A-40D1-8671-85E5DD81428C}" srcOrd="0" destOrd="0" presId="urn:microsoft.com/office/officeart/2005/8/layout/vList6"/>
    <dgm:cxn modelId="{86A02F80-2BFB-414D-BCA8-3BCE4E07A130}" srcId="{08311C20-E4B4-48EA-864B-A3BA0D48D7F9}" destId="{FE824543-D112-4FDA-BD9A-CA6BE509BB33}" srcOrd="0" destOrd="0" parTransId="{C8EBAA90-83D1-4581-866C-25166208B714}" sibTransId="{2640E802-BE7B-4C84-8D11-F12C72737C26}"/>
    <dgm:cxn modelId="{2CA4CFE5-E5E6-464B-9B46-DE0FCFB33300}" srcId="{A7453A41-570B-4CFD-88BB-ECA83D3FE681}" destId="{AFAED2AE-4789-4C3A-AEFE-75592E5B269D}" srcOrd="7" destOrd="0" parTransId="{EF9B3374-EAAC-4748-8C4F-AB28CC22D1DF}" sibTransId="{B34FD54E-166E-4472-B7C9-46EF9EC86E6E}"/>
    <dgm:cxn modelId="{5F9FC5FB-1819-40FF-98BF-22DFC9A68B7A}" srcId="{A7453A41-570B-4CFD-88BB-ECA83D3FE681}" destId="{7E9B081D-4F12-4DA7-9AD8-BC32B415D5E8}" srcOrd="4" destOrd="0" parTransId="{6F1A7081-ED5E-4BBA-9248-BE7AAA105AC8}" sibTransId="{C26E138E-9F59-4DA6-92A5-ACBEBC40A69F}"/>
    <dgm:cxn modelId="{E2EC6417-C2B1-409F-BF94-624C3A1D9A4C}" type="presOf" srcId="{A7453A41-570B-4CFD-88BB-ECA83D3FE681}" destId="{507DC222-2226-4A8B-A8D6-DF154CAFC88F}" srcOrd="0" destOrd="0" presId="urn:microsoft.com/office/officeart/2005/8/layout/vList6"/>
    <dgm:cxn modelId="{95019CA1-43D8-4563-93A7-CB4AAF812D0D}" type="presOf" srcId="{A981BDF5-4345-418C-BBEA-54C59E65B7CE}" destId="{F21548AF-B671-4013-82CC-A8CBA1BFDA20}" srcOrd="0" destOrd="5" presId="urn:microsoft.com/office/officeart/2005/8/layout/vList6"/>
    <dgm:cxn modelId="{0892F609-3832-46DE-AD4E-80CC74194230}" type="presOf" srcId="{5B87B242-D349-410D-8996-C74D81263EFD}" destId="{F21548AF-B671-4013-82CC-A8CBA1BFDA20}" srcOrd="0" destOrd="6" presId="urn:microsoft.com/office/officeart/2005/8/layout/vList6"/>
    <dgm:cxn modelId="{E47E0B2E-A445-4587-9BEA-D54469174450}" srcId="{A7453A41-570B-4CFD-88BB-ECA83D3FE681}" destId="{0EEBE27A-8E5C-4DAC-81C3-49B915558F4E}" srcOrd="0" destOrd="0" parTransId="{59F81ED3-8659-4B47-B894-C4AE4F972FAD}" sibTransId="{692F9FEF-13CB-4CF9-863C-77EB21CF11DB}"/>
    <dgm:cxn modelId="{CFD72B3B-D04F-416A-8016-303632E7C5AE}" type="presOf" srcId="{539F8A95-2FA2-487B-86BE-BA35A2E7E148}" destId="{F21548AF-B671-4013-82CC-A8CBA1BFDA20}" srcOrd="0" destOrd="1" presId="urn:microsoft.com/office/officeart/2005/8/layout/vList6"/>
    <dgm:cxn modelId="{A540E25D-C93A-43F9-A7CF-0F494CAFD4ED}" type="presOf" srcId="{0EEBE27A-8E5C-4DAC-81C3-49B915558F4E}" destId="{F21548AF-B671-4013-82CC-A8CBA1BFDA20}" srcOrd="0" destOrd="0" presId="urn:microsoft.com/office/officeart/2005/8/layout/vList6"/>
    <dgm:cxn modelId="{D0FAE04F-6A6C-4010-9C32-3F4063744B87}" type="presOf" srcId="{41083CD9-DA7F-4795-8C40-396627E12AA4}" destId="{F21548AF-B671-4013-82CC-A8CBA1BFDA20}" srcOrd="0" destOrd="2" presId="urn:microsoft.com/office/officeart/2005/8/layout/vList6"/>
    <dgm:cxn modelId="{B8960BB6-2A26-40FD-A55F-BB9853478C85}" type="presParOf" srcId="{A03E5622-F60E-437E-9BD7-72796BC75C1E}" destId="{C5AA837A-316C-41C0-87DD-A7804CA63C8B}" srcOrd="0" destOrd="0" presId="urn:microsoft.com/office/officeart/2005/8/layout/vList6"/>
    <dgm:cxn modelId="{49750E69-314E-484F-ADF0-F75D7BD473D1}" type="presParOf" srcId="{C5AA837A-316C-41C0-87DD-A7804CA63C8B}" destId="{48CE2BD8-1DC1-4B18-AE40-C77A0BFD1323}" srcOrd="0" destOrd="0" presId="urn:microsoft.com/office/officeart/2005/8/layout/vList6"/>
    <dgm:cxn modelId="{DDAAC891-E8E6-49DE-A17F-D4AEAB0513DB}" type="presParOf" srcId="{C5AA837A-316C-41C0-87DD-A7804CA63C8B}" destId="{7386E713-733A-40D1-8671-85E5DD81428C}" srcOrd="1" destOrd="0" presId="urn:microsoft.com/office/officeart/2005/8/layout/vList6"/>
    <dgm:cxn modelId="{AE5FD930-650C-42CE-8B66-49E22AB20C1E}" type="presParOf" srcId="{A03E5622-F60E-437E-9BD7-72796BC75C1E}" destId="{384D21F1-26D4-4713-862F-596FCB374EBA}" srcOrd="1" destOrd="0" presId="urn:microsoft.com/office/officeart/2005/8/layout/vList6"/>
    <dgm:cxn modelId="{B326A7F2-5E22-4AAC-A989-06CF49681EC4}" type="presParOf" srcId="{A03E5622-F60E-437E-9BD7-72796BC75C1E}" destId="{FD808A74-76D3-458F-B8E9-DDF163FFABE9}" srcOrd="2" destOrd="0" presId="urn:microsoft.com/office/officeart/2005/8/layout/vList6"/>
    <dgm:cxn modelId="{5D5B48FE-1350-43C6-9C35-F6E3440CC415}" type="presParOf" srcId="{FD808A74-76D3-458F-B8E9-DDF163FFABE9}" destId="{507DC222-2226-4A8B-A8D6-DF154CAFC88F}" srcOrd="0" destOrd="0" presId="urn:microsoft.com/office/officeart/2005/8/layout/vList6"/>
    <dgm:cxn modelId="{1285840F-717C-4F0F-AA7C-4209008B7502}" type="presParOf" srcId="{FD808A74-76D3-458F-B8E9-DDF163FFABE9}" destId="{F21548AF-B671-4013-82CC-A8CBA1BFDA2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43350"/>
            <a:ext cx="12188825" cy="301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1" y="3841898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976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873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3650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364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7174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8579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13892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3294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0562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04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01226"/>
          </a:xfrm>
          <a:prstGeom prst="rect">
            <a:avLst/>
          </a:prstGeom>
        </p:spPr>
      </p:pic>
      <p:pic>
        <p:nvPicPr>
          <p:cNvPr id="11" name="Picture 8" descr="Malla Curricular - Administración Turística y Hotelera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14676" r="20070" b="3448"/>
          <a:stretch/>
        </p:blipFill>
        <p:spPr bwMode="auto">
          <a:xfrm>
            <a:off x="-1" y="5463074"/>
            <a:ext cx="1027626" cy="937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Universidad de las Fuerzas Armadas de Ecuador - Wikipedia, la enciclopedia  libr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977" y="5463073"/>
            <a:ext cx="898023" cy="8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83765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28685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BF1935-6949-497C-A8D8-366EF84FF8C4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37D62422-0122-45CC-93AD-425AACC4C5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725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7DBF1935-6949-497C-A8D8-366EF84FF8C4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7D62422-0122-45CC-93AD-425AACC4C5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866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BF1935-6949-497C-A8D8-366EF84FF8C4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37D62422-0122-45CC-93AD-425AACC4C5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932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DBF1935-6949-497C-A8D8-366EF84FF8C4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37D62422-0122-45CC-93AD-425AACC4C5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45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2610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461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301226"/>
          </a:xfrm>
          <a:prstGeom prst="rect">
            <a:avLst/>
          </a:prstGeom>
        </p:spPr>
      </p:pic>
      <p:pic>
        <p:nvPicPr>
          <p:cNvPr id="17" name="Picture 2" descr="Universidad de las Fuerzas Armadas de Ecuador - Wikipedia, la enciclopedia  libre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977" y="5463073"/>
            <a:ext cx="898023" cy="8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0031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  <p:pic>
        <p:nvPicPr>
          <p:cNvPr id="1032" name="Picture 8" descr="Malla Curricular - Administración Turística y Hotelera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14676" r="20070" b="3448"/>
          <a:stretch/>
        </p:blipFill>
        <p:spPr bwMode="auto">
          <a:xfrm>
            <a:off x="-1" y="5463074"/>
            <a:ext cx="1027626" cy="937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1" r:id="rId2"/>
    <p:sldLayoutId id="2147483666" r:id="rId3"/>
    <p:sldLayoutId id="2147483667" r:id="rId4"/>
    <p:sldLayoutId id="2147483668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5F102-DD37-4AC0-9D40-FFB36B41CDE7}" type="datetimeFigureOut">
              <a:rPr lang="es-EC" smtClean="0"/>
              <a:t>24/2/2022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DAD16-46E9-4782-BA68-BF14A38F4DF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741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openxmlformats.org/officeDocument/2006/relationships/image" Target="../media/image35.jpe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Malla Curricular - Administración Turística y Hotele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t="14676" r="20070" b="3448"/>
          <a:stretch/>
        </p:blipFill>
        <p:spPr bwMode="auto">
          <a:xfrm>
            <a:off x="10249469" y="0"/>
            <a:ext cx="1942531" cy="17721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iversidad de las Fuerzas Armadas de Ecuador - Wikipedia, la enciclopedia  lib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6797"/>
            <a:ext cx="1760561" cy="159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931320" y="204014"/>
            <a:ext cx="83181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UNIVERSIDAD DE LAS FUERZAS ARMADAS ESPE</a:t>
            </a:r>
            <a:endParaRPr lang="es-ES" sz="3600" b="1" cap="none" spc="0" dirty="0">
              <a:ln w="13462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46992" y="1444997"/>
            <a:ext cx="86024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DEPARTAMENTO</a:t>
            </a:r>
            <a:r>
              <a:rPr lang="es-EC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CIENCIAS ECONÓMICAS, ADMINISTRATIVAS Y DEL COMERCIO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52179" y="2398533"/>
            <a:ext cx="9876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CARRERA </a:t>
            </a:r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</a:t>
            </a:r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ADMINISTRACIÓN TURÍSTICA Y HOTELERA</a:t>
            </a:r>
            <a:endParaRPr lang="es-EC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06352" y="3023346"/>
            <a:ext cx="107680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TRABAJO DE TITULACIÓN PREVIO A LA OBTENCIÓN AL TÍTULO DE </a:t>
            </a:r>
            <a:r>
              <a:rPr lang="es-E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LICENCIADO </a:t>
            </a: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 ADMINISTRACIÓN TURÍSTICA Y HOTELERA</a:t>
            </a:r>
            <a:endParaRPr lang="es-EC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96366" y="3935603"/>
            <a:ext cx="10188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PUESTA EN VALOR DEL TURISMO MÍSTICO EN LA PARROQUIA DE COTUNDO, PROVINCIA DEL NAPO. </a:t>
            </a:r>
            <a:endParaRPr lang="es-EC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C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CASO </a:t>
            </a:r>
            <a:r>
              <a:rPr lang="es-EC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ESTUDIO: CHAMANES DE LA COMUNIDAD 9 DE JUNIO.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21052" y="5470098"/>
            <a:ext cx="10938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AUTORES: LEÓN RODRÍGUEZ CARLOS ANDRÉS Y TRIVIÑO BUENAÑO MIRYAN ESMERALDA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2900230" y="597528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 smtClean="0"/>
              <a:t>DIRECTOR: Mgs. NOVOA BRITO CARLOS HUGO 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Sangolquí, Febrero 2022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414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1195" y="372723"/>
            <a:ext cx="35452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Turismo místico</a:t>
            </a:r>
          </a:p>
        </p:txBody>
      </p:sp>
      <p:pic>
        <p:nvPicPr>
          <p:cNvPr id="6146" name="Picture 2" descr="Ilustración de Acuarela Dibujo De Plantas Medicinales y más Vectores Libres  de Derechos de Flor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67" y="4039454"/>
            <a:ext cx="2516702" cy="17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é es la ayahuasca o &amp;#39;droga de la selva&amp;#39;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384" y="843479"/>
            <a:ext cx="3007488" cy="1984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98493782"/>
              </p:ext>
            </p:extLst>
          </p:nvPr>
        </p:nvGraphicFramePr>
        <p:xfrm>
          <a:off x="1207752" y="726666"/>
          <a:ext cx="6030175" cy="321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621497937"/>
              </p:ext>
            </p:extLst>
          </p:nvPr>
        </p:nvGraphicFramePr>
        <p:xfrm>
          <a:off x="4221410" y="3232597"/>
          <a:ext cx="3596456" cy="2339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8899302" y="4199033"/>
            <a:ext cx="3052293" cy="14553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Es un acto sagrado porque se define como el encuentro entre hombres y Dioses o un espacio para comunicarse de manera mutua</a:t>
            </a:r>
            <a:endParaRPr lang="es-EC" dirty="0"/>
          </a:p>
        </p:txBody>
      </p:sp>
      <p:sp>
        <p:nvSpPr>
          <p:cNvPr id="11" name="Flecha derecha 10"/>
          <p:cNvSpPr/>
          <p:nvPr/>
        </p:nvSpPr>
        <p:spPr>
          <a:xfrm>
            <a:off x="7908018" y="4730286"/>
            <a:ext cx="772732" cy="39280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8642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1418" y="372723"/>
            <a:ext cx="35848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Perfil del turista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504450"/>
              </p:ext>
            </p:extLst>
          </p:nvPr>
        </p:nvGraphicFramePr>
        <p:xfrm>
          <a:off x="5573690" y="1080611"/>
          <a:ext cx="6081690" cy="4069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0845"/>
                <a:gridCol w="3040845"/>
              </a:tblGrid>
              <a:tr h="726611">
                <a:tc>
                  <a:txBody>
                    <a:bodyPr/>
                    <a:lstStyle/>
                    <a:p>
                      <a:pPr algn="ctr"/>
                      <a:r>
                        <a:rPr lang="es-EC" sz="3600" b="1" dirty="0" smtClean="0">
                          <a:solidFill>
                            <a:schemeClr val="tx1"/>
                          </a:solidFill>
                        </a:rPr>
                        <a:t>Variable</a:t>
                      </a:r>
                      <a:endParaRPr lang="es-EC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3600" dirty="0" smtClean="0">
                          <a:solidFill>
                            <a:schemeClr val="tx1"/>
                          </a:solidFill>
                        </a:rPr>
                        <a:t>Detalle</a:t>
                      </a:r>
                      <a:endParaRPr lang="es-EC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26611"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Lugar de procedencia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Valles (Quito)</a:t>
                      </a:r>
                      <a:endParaRPr lang="es-EC" sz="2800" dirty="0"/>
                    </a:p>
                  </a:txBody>
                  <a:tcPr anchor="ctr"/>
                </a:tc>
              </a:tr>
              <a:tr h="726611"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Género</a:t>
                      </a:r>
                      <a:endParaRPr lang="es-EC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Femenino</a:t>
                      </a:r>
                      <a:endParaRPr lang="es-EC" sz="2800" dirty="0"/>
                    </a:p>
                  </a:txBody>
                  <a:tcPr anchor="ctr"/>
                </a:tc>
              </a:tr>
              <a:tr h="726611"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Edad</a:t>
                      </a:r>
                      <a:endParaRPr lang="es-EC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20-24 / 25 – 29 años</a:t>
                      </a:r>
                      <a:endParaRPr lang="es-EC" sz="2800" dirty="0"/>
                    </a:p>
                  </a:txBody>
                  <a:tcPr anchor="ctr"/>
                </a:tc>
              </a:tr>
              <a:tr h="726611"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Nivel de Estudios</a:t>
                      </a:r>
                      <a:endParaRPr lang="es-EC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Tercer nivel</a:t>
                      </a:r>
                      <a:endParaRPr lang="es-EC" sz="28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172" name="Picture 4" descr="Economia Turistica: Beneficios Económ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92" y="1246454"/>
            <a:ext cx="3875512" cy="418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5779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44756" y="0"/>
            <a:ext cx="450527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RESUMEN DE ENCUESTAS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32901707"/>
              </p:ext>
            </p:extLst>
          </p:nvPr>
        </p:nvGraphicFramePr>
        <p:xfrm>
          <a:off x="695459" y="719667"/>
          <a:ext cx="11217499" cy="524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Puede ser una imagen de 2 personas y niñ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17" y="4214102"/>
            <a:ext cx="3018349" cy="201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uede ser una imagen de una o varias personas, personas de pie y al aire lib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52" y="4031287"/>
            <a:ext cx="2264351" cy="169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uede ser una imagen de una o varias personas y personas sentada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21" y="4660607"/>
            <a:ext cx="2085960" cy="1564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747936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73558" y="372723"/>
            <a:ext cx="2700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PROPUESTA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73558" y="1702039"/>
            <a:ext cx="282267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Mejora de marketing digital en las redes sociales y página web de la comunidad 9 de </a:t>
            </a:r>
            <a:r>
              <a:rPr lang="es-EC" dirty="0" smtClean="0">
                <a:latin typeface="Arial" panose="020B0604020202020204" pitchFamily="34" charset="0"/>
                <a:ea typeface="Calibri" panose="020F0502020204030204" pitchFamily="34" charset="0"/>
              </a:rPr>
              <a:t>Junio</a:t>
            </a:r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65623815"/>
              </p:ext>
            </p:extLst>
          </p:nvPr>
        </p:nvGraphicFramePr>
        <p:xfrm>
          <a:off x="4491865" y="571998"/>
          <a:ext cx="7202152" cy="52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Cómo ha cambiado la publicidad durante la pandemia | UNI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4" y="3218607"/>
            <a:ext cx="3599031" cy="2079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741834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73565" y="-154546"/>
            <a:ext cx="12656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6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Pasos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87720907"/>
              </p:ext>
            </p:extLst>
          </p:nvPr>
        </p:nvGraphicFramePr>
        <p:xfrm>
          <a:off x="785611" y="1697690"/>
          <a:ext cx="11207483" cy="2640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Costa Rica, México y Guatemala lideran los planes de contratación de  personal - Revista Estrategia &amp;amp; Negoci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5" y="491785"/>
            <a:ext cx="2047843" cy="145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lamada de flecha hacia arriba 4"/>
          <p:cNvSpPr/>
          <p:nvPr/>
        </p:nvSpPr>
        <p:spPr>
          <a:xfrm>
            <a:off x="654335" y="4043966"/>
            <a:ext cx="1886301" cy="1918952"/>
          </a:xfrm>
          <a:prstGeom prst="up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-Subir contenido</a:t>
            </a:r>
          </a:p>
          <a:p>
            <a:pPr algn="ctr"/>
            <a:r>
              <a:rPr lang="es-EC" sz="1400" dirty="0" smtClean="0"/>
              <a:t>-Generar una vista creativa</a:t>
            </a:r>
          </a:p>
          <a:p>
            <a:pPr algn="ctr"/>
            <a:r>
              <a:rPr lang="es-EC" sz="1400" dirty="0" smtClean="0"/>
              <a:t>-Crear  </a:t>
            </a:r>
            <a:r>
              <a:rPr lang="es-EC" sz="1400" dirty="0" err="1" smtClean="0"/>
              <a:t>hashtags</a:t>
            </a:r>
            <a:r>
              <a:rPr lang="es-EC" sz="1400" dirty="0" smtClean="0"/>
              <a:t> </a:t>
            </a:r>
          </a:p>
          <a:p>
            <a:pPr algn="ctr"/>
            <a:r>
              <a:rPr lang="es-EC" sz="1400" dirty="0" smtClean="0"/>
              <a:t>-Vender publicidad</a:t>
            </a:r>
            <a:endParaRPr lang="es-EC" sz="1400" dirty="0"/>
          </a:p>
        </p:txBody>
      </p:sp>
      <p:pic>
        <p:nvPicPr>
          <p:cNvPr id="10244" name="Picture 4" descr="Medios Publicitari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48" y="518979"/>
            <a:ext cx="1916938" cy="142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lamada de flecha hacia arriba 7"/>
          <p:cNvSpPr/>
          <p:nvPr/>
        </p:nvSpPr>
        <p:spPr>
          <a:xfrm>
            <a:off x="3063185" y="4043966"/>
            <a:ext cx="1886301" cy="1918952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-Creación de un canal en </a:t>
            </a:r>
            <a:r>
              <a:rPr lang="es-EC" sz="1400" dirty="0" err="1" smtClean="0"/>
              <a:t>Youtube</a:t>
            </a:r>
            <a:endParaRPr lang="es-EC" sz="1400" dirty="0" smtClean="0"/>
          </a:p>
          <a:p>
            <a:pPr algn="ctr"/>
            <a:r>
              <a:rPr lang="es-EC" sz="1400" dirty="0" smtClean="0"/>
              <a:t>-Colocar su marca representativa</a:t>
            </a:r>
            <a:endParaRPr lang="es-EC" sz="1400" dirty="0"/>
          </a:p>
        </p:txBody>
      </p:sp>
      <p:pic>
        <p:nvPicPr>
          <p:cNvPr id="10246" name="Picture 6" descr="Planificación Publicitaria Digital para el Negocio Funerario - Allfun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26" y="684083"/>
            <a:ext cx="2076792" cy="12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lamada de flecha hacia arriba 9"/>
          <p:cNvSpPr/>
          <p:nvPr/>
        </p:nvSpPr>
        <p:spPr>
          <a:xfrm>
            <a:off x="5455871" y="4043966"/>
            <a:ext cx="1886301" cy="1918952"/>
          </a:xfrm>
          <a:prstGeom prst="up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-</a:t>
            </a:r>
            <a:r>
              <a:rPr lang="es-EC" sz="1400" dirty="0"/>
              <a:t>Generar videos e imágenes </a:t>
            </a:r>
            <a:endParaRPr lang="es-EC" sz="1400" dirty="0" smtClean="0"/>
          </a:p>
          <a:p>
            <a:pPr algn="ctr"/>
            <a:r>
              <a:rPr lang="es-EC" sz="1400" dirty="0" smtClean="0"/>
              <a:t>-</a:t>
            </a:r>
            <a:r>
              <a:rPr lang="es-EC" sz="1400" dirty="0"/>
              <a:t>- Compartir los videos e imágenes </a:t>
            </a:r>
            <a:endParaRPr lang="es-EC" sz="1400" dirty="0" smtClean="0"/>
          </a:p>
          <a:p>
            <a:pPr algn="ctr"/>
            <a:r>
              <a:rPr lang="es-EC" sz="1400" dirty="0" smtClean="0"/>
              <a:t>-</a:t>
            </a:r>
            <a:r>
              <a:rPr lang="es-EC" sz="1400" dirty="0"/>
              <a:t>Colocar la marca de la Comunidad </a:t>
            </a:r>
          </a:p>
        </p:txBody>
      </p:sp>
      <p:pic>
        <p:nvPicPr>
          <p:cNvPr id="10248" name="Picture 8" descr="921,318 Convenio Imágenes y Fotos - 123R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58" y="407587"/>
            <a:ext cx="1959753" cy="1646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lamada de flecha hacia arriba 11"/>
          <p:cNvSpPr/>
          <p:nvPr/>
        </p:nvSpPr>
        <p:spPr>
          <a:xfrm>
            <a:off x="7885283" y="4043966"/>
            <a:ext cx="1886301" cy="1918952"/>
          </a:xfrm>
          <a:prstGeom prst="up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-</a:t>
            </a:r>
            <a:r>
              <a:rPr lang="es-EC" sz="1400" dirty="0"/>
              <a:t>Realizar diferentes rutas </a:t>
            </a:r>
            <a:r>
              <a:rPr lang="es-EC" sz="1400" dirty="0" smtClean="0"/>
              <a:t>turísticas</a:t>
            </a:r>
          </a:p>
          <a:p>
            <a:pPr algn="ctr"/>
            <a:r>
              <a:rPr lang="es-EC" sz="1400" dirty="0" smtClean="0"/>
              <a:t>-</a:t>
            </a:r>
            <a:r>
              <a:rPr lang="es-EC" sz="1400" dirty="0"/>
              <a:t>Ofrecer los paquetes </a:t>
            </a:r>
            <a:endParaRPr lang="es-EC" sz="1400" dirty="0" smtClean="0"/>
          </a:p>
          <a:p>
            <a:pPr algn="ctr"/>
            <a:r>
              <a:rPr lang="es-EC" sz="1400" dirty="0" smtClean="0"/>
              <a:t>-</a:t>
            </a:r>
            <a:r>
              <a:rPr lang="es-EC" sz="1400" dirty="0"/>
              <a:t>Ofrecer itinerarios de actividades </a:t>
            </a:r>
          </a:p>
        </p:txBody>
      </p:sp>
      <p:pic>
        <p:nvPicPr>
          <p:cNvPr id="10252" name="Picture 12" descr="Que diferencia existe entre turistas, visitantes, viajeros y excursionistas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636" y="456515"/>
            <a:ext cx="1901430" cy="152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lamada de flecha hacia arriba 14"/>
          <p:cNvSpPr/>
          <p:nvPr/>
        </p:nvSpPr>
        <p:spPr>
          <a:xfrm>
            <a:off x="10176636" y="4043966"/>
            <a:ext cx="1886301" cy="1918952"/>
          </a:xfrm>
          <a:prstGeom prst="up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-</a:t>
            </a:r>
            <a:r>
              <a:rPr lang="es-EC" sz="1400" dirty="0"/>
              <a:t>- Realizar diferentes promociones </a:t>
            </a:r>
            <a:endParaRPr lang="es-EC" sz="1400" dirty="0" smtClean="0"/>
          </a:p>
          <a:p>
            <a:pPr algn="ctr"/>
            <a:r>
              <a:rPr lang="es-EC" sz="1400" dirty="0" smtClean="0"/>
              <a:t>-</a:t>
            </a:r>
            <a:r>
              <a:rPr lang="es-EC" sz="1400" dirty="0"/>
              <a:t>Crear paquetes especiales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27344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8135" y="566670"/>
            <a:ext cx="1755820" cy="31393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Creación de un manual, para dar a conocer el turismo místico, una buena práctica </a:t>
            </a:r>
            <a:r>
              <a:rPr lang="es-EC" b="1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chamánica</a:t>
            </a:r>
            <a:r>
              <a:rPr lang="es-EC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recursos naturales de la Comunidad 9 de Junio.</a:t>
            </a:r>
            <a:endParaRPr lang="es-EC" dirty="0"/>
          </a:p>
        </p:txBody>
      </p:sp>
      <p:pic>
        <p:nvPicPr>
          <p:cNvPr id="3" name="Imagen 2" descr="C:\Users\capacitacion\AppData\Local\Temp\Temp1_Centro de Turismo Comunitario Sacha waysa.zip\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83" y="-1"/>
            <a:ext cx="4552772" cy="629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C:\Users\capacitacion\AppData\Local\Temp\Temp1_Centro de Turismo Comunitario Sacha waysa (1).zip\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55" y="0"/>
            <a:ext cx="5140901" cy="62977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Llamada de flecha a la derecha 4"/>
          <p:cNvSpPr/>
          <p:nvPr/>
        </p:nvSpPr>
        <p:spPr>
          <a:xfrm>
            <a:off x="721217" y="4301544"/>
            <a:ext cx="1661375" cy="1120462"/>
          </a:xfrm>
          <a:prstGeom prst="rightArrow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Portada </a:t>
            </a:r>
          </a:p>
          <a:p>
            <a:pPr algn="ctr"/>
            <a:r>
              <a:rPr lang="es-EC" dirty="0" smtClean="0"/>
              <a:t>Y</a:t>
            </a:r>
          </a:p>
          <a:p>
            <a:pPr algn="ctr"/>
            <a:r>
              <a:rPr lang="es-EC" dirty="0" smtClean="0"/>
              <a:t>Página 1</a:t>
            </a:r>
            <a:endParaRPr lang="es-EC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020036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capacitacion\AppData\Local\Temp\Temp1_Centro de Turismo Comunitario Sacha waysa (1).zip\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87" y="0"/>
            <a:ext cx="4526320" cy="6336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Imagen 2" descr="C:\Users\capacitacion\AppData\Local\Temp\Temp1_Centro de Turismo Comunitario Sacha waysa (1).zip\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07" y="0"/>
            <a:ext cx="5185893" cy="6336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Llamada de flecha a la derecha 4"/>
          <p:cNvSpPr/>
          <p:nvPr/>
        </p:nvSpPr>
        <p:spPr>
          <a:xfrm>
            <a:off x="818412" y="2408350"/>
            <a:ext cx="1661375" cy="1120462"/>
          </a:xfrm>
          <a:prstGeom prst="rightArrow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Página 2</a:t>
            </a:r>
          </a:p>
          <a:p>
            <a:pPr algn="ctr"/>
            <a:r>
              <a:rPr lang="es-EC" dirty="0" smtClean="0"/>
              <a:t>Y </a:t>
            </a:r>
          </a:p>
          <a:p>
            <a:pPr algn="ctr"/>
            <a:r>
              <a:rPr lang="es-EC" dirty="0" smtClean="0"/>
              <a:t>Página 3</a:t>
            </a:r>
            <a:endParaRPr lang="es-EC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318120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de flecha a la derecha 1"/>
          <p:cNvSpPr/>
          <p:nvPr/>
        </p:nvSpPr>
        <p:spPr>
          <a:xfrm>
            <a:off x="818412" y="2408350"/>
            <a:ext cx="1661375" cy="1120462"/>
          </a:xfrm>
          <a:prstGeom prst="rightArrow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Página 4</a:t>
            </a:r>
          </a:p>
          <a:p>
            <a:pPr algn="ctr"/>
            <a:r>
              <a:rPr lang="es-EC" dirty="0" smtClean="0"/>
              <a:t>Y </a:t>
            </a:r>
          </a:p>
          <a:p>
            <a:pPr algn="ctr"/>
            <a:r>
              <a:rPr lang="es-EC" dirty="0" smtClean="0"/>
              <a:t>Página 5</a:t>
            </a:r>
            <a:endParaRPr lang="es-EC" dirty="0"/>
          </a:p>
        </p:txBody>
      </p:sp>
      <p:pic>
        <p:nvPicPr>
          <p:cNvPr id="3" name="Imagen 2" descr="C:\Users\capacitacion\AppData\Local\Temp\Temp1_Centro de Turismo Comunitario Sacha waysa (1).zip\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05" y="0"/>
            <a:ext cx="4586422" cy="632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Imagen 3" descr="C:\Users\capacitacion\AppData\Local\Temp\Temp1_Centro de Turismo Comunitario Sacha waysa (1).zip\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27" y="0"/>
            <a:ext cx="4954073" cy="632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69204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capacitacion\AppData\Local\Temp\Temp1_Centro de Turismo Comunitario Sacha waysa (1).zip\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76" y="0"/>
            <a:ext cx="4693745" cy="632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Llamada de flecha a la derecha 2"/>
          <p:cNvSpPr/>
          <p:nvPr/>
        </p:nvSpPr>
        <p:spPr>
          <a:xfrm>
            <a:off x="818412" y="2408350"/>
            <a:ext cx="1661375" cy="1120462"/>
          </a:xfrm>
          <a:prstGeom prst="rightArrow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Página 6</a:t>
            </a:r>
          </a:p>
          <a:p>
            <a:pPr algn="ctr"/>
            <a:r>
              <a:rPr lang="es-EC" dirty="0" smtClean="0"/>
              <a:t>Y </a:t>
            </a:r>
          </a:p>
          <a:p>
            <a:pPr algn="ctr"/>
            <a:r>
              <a:rPr lang="es-EC" dirty="0" smtClean="0"/>
              <a:t>Página 7</a:t>
            </a:r>
            <a:endParaRPr lang="es-EC" dirty="0"/>
          </a:p>
        </p:txBody>
      </p:sp>
      <p:pic>
        <p:nvPicPr>
          <p:cNvPr id="4" name="Imagen 3" descr="C:\Users\capacitacion\AppData\Local\Temp\Temp1_Centro de Turismo Comunitario Sacha waysa (1).zip\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21" y="0"/>
            <a:ext cx="4889679" cy="632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1387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de flecha a la derecha 1"/>
          <p:cNvSpPr/>
          <p:nvPr/>
        </p:nvSpPr>
        <p:spPr>
          <a:xfrm>
            <a:off x="818412" y="2408350"/>
            <a:ext cx="1661375" cy="1120462"/>
          </a:xfrm>
          <a:prstGeom prst="rightArrow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Página 8</a:t>
            </a:r>
          </a:p>
          <a:p>
            <a:pPr algn="ctr"/>
            <a:r>
              <a:rPr lang="es-EC" dirty="0" smtClean="0"/>
              <a:t>Y </a:t>
            </a:r>
          </a:p>
          <a:p>
            <a:pPr algn="ctr"/>
            <a:r>
              <a:rPr lang="es-EC" dirty="0" smtClean="0"/>
              <a:t>Página 9</a:t>
            </a:r>
            <a:endParaRPr lang="es-EC" dirty="0"/>
          </a:p>
        </p:txBody>
      </p:sp>
      <p:pic>
        <p:nvPicPr>
          <p:cNvPr id="3" name="Imagen 2" descr="C:\Users\capacitacion\AppData\Local\Temp\Temp1_Centro de Turismo Comunitario Sacha waysa (1).zip\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64" y="0"/>
            <a:ext cx="4765774" cy="6336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Imagen 3" descr="C:\Users\capacitacion\AppData\Local\Temp\Temp1_Centro de Turismo Comunitario Sacha waysa (1).zip\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838" y="0"/>
            <a:ext cx="4838162" cy="6336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2534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57607" y="374260"/>
            <a:ext cx="35315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PROBLEMÁTICA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93470655"/>
              </p:ext>
            </p:extLst>
          </p:nvPr>
        </p:nvGraphicFramePr>
        <p:xfrm>
          <a:off x="1468652" y="1082146"/>
          <a:ext cx="9517795" cy="508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4" descr="Chamanismo - Concepto, características, origen y funcion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3963676"/>
            <a:ext cx="2238233" cy="2123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urismo Místico - Photos | Faceboo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0" y="4671508"/>
            <a:ext cx="1316062" cy="1316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6" name="Picture 12" descr="El Chamá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61" y="728203"/>
            <a:ext cx="1454201" cy="1461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0891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lamada de flecha a la derecha 1"/>
          <p:cNvSpPr/>
          <p:nvPr/>
        </p:nvSpPr>
        <p:spPr>
          <a:xfrm>
            <a:off x="734096" y="2408350"/>
            <a:ext cx="1745691" cy="1120462"/>
          </a:xfrm>
          <a:prstGeom prst="rightArrow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Página 10</a:t>
            </a:r>
          </a:p>
          <a:p>
            <a:pPr algn="ctr"/>
            <a:r>
              <a:rPr lang="es-EC" dirty="0" smtClean="0"/>
              <a:t>Y </a:t>
            </a:r>
          </a:p>
          <a:p>
            <a:pPr algn="ctr"/>
            <a:r>
              <a:rPr lang="es-EC" dirty="0" smtClean="0"/>
              <a:t>Página 11</a:t>
            </a:r>
            <a:endParaRPr lang="es-EC" dirty="0"/>
          </a:p>
        </p:txBody>
      </p:sp>
      <p:pic>
        <p:nvPicPr>
          <p:cNvPr id="3" name="Imagen 2" descr="C:\Users\capacitacion\AppData\Local\Temp\Temp1_Centro de Turismo Comunitario Sacha waysa (1).zip\1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03" y="-1"/>
            <a:ext cx="4637303" cy="6349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Imagen 3" descr="C:\Users\capacitacion\AppData\Local\Temp\Temp1_Centro de Turismo Comunitario Sacha waysa (1).zip\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06" y="0"/>
            <a:ext cx="4941194" cy="63492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081480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5. Conclusiones - Portafolio Claudia España U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7" y="515154"/>
            <a:ext cx="3849755" cy="18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69919849"/>
              </p:ext>
            </p:extLst>
          </p:nvPr>
        </p:nvGraphicFramePr>
        <p:xfrm>
          <a:off x="1439570" y="861334"/>
          <a:ext cx="994535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1378948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comendaciones de Salud | Colegio San Juan Bosco | Salesianas | Salaman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6" y="233095"/>
            <a:ext cx="3823997" cy="19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06704775"/>
              </p:ext>
            </p:extLst>
          </p:nvPr>
        </p:nvGraphicFramePr>
        <p:xfrm>
          <a:off x="1143358" y="1003001"/>
          <a:ext cx="1009989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322815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Picture 2" descr="Puede ser una imagen de al aire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576552" cy="68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Gracias lettering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9"/>
          <a:stretch/>
        </p:blipFill>
        <p:spPr bwMode="auto">
          <a:xfrm>
            <a:off x="6510087" y="3732903"/>
            <a:ext cx="4953000" cy="243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411254" y="419671"/>
            <a:ext cx="51506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PUESTA EN VALOR DEL TURISMO MÍSTICO EN LA PARROQUIA DE COTUNDO, PROVINCIA DEL NAPO. </a:t>
            </a:r>
            <a:endParaRPr lang="es-EC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s-EC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CASO </a:t>
            </a:r>
            <a:r>
              <a:rPr lang="es-EC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ESTUDIO: CHAMANES DE LA COMUNIDAD 9 DE JUNIO.</a:t>
            </a:r>
          </a:p>
        </p:txBody>
      </p:sp>
    </p:spTree>
    <p:extLst>
      <p:ext uri="{BB962C8B-B14F-4D97-AF65-F5344CB8AC3E}">
        <p14:creationId xmlns:p14="http://schemas.microsoft.com/office/powerpoint/2010/main" val="1549595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546888" y="510737"/>
            <a:ext cx="2508635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OBJETIVOS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64397" y="729101"/>
            <a:ext cx="33569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Objetivo general</a:t>
            </a:r>
            <a:endParaRPr lang="es-ES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Llamada de flecha a la derecha 5"/>
          <p:cNvSpPr/>
          <p:nvPr/>
        </p:nvSpPr>
        <p:spPr>
          <a:xfrm>
            <a:off x="941696" y="1937982"/>
            <a:ext cx="2866029" cy="1050878"/>
          </a:xfrm>
          <a:prstGeom prst="rightArrowCallout">
            <a:avLst>
              <a:gd name="adj1" fmla="val 14610"/>
              <a:gd name="adj2" fmla="val 22403"/>
              <a:gd name="adj3" fmla="val 39285"/>
              <a:gd name="adj4" fmla="val 73072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PONER EN VALOR </a:t>
            </a:r>
            <a:endParaRPr lang="es-EC" sz="2800" dirty="0"/>
          </a:p>
        </p:txBody>
      </p:sp>
      <p:pic>
        <p:nvPicPr>
          <p:cNvPr id="7170" name="Picture 2" descr="Qué son los chamanes mayas? - Revista Expl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10" y="1705738"/>
            <a:ext cx="3157380" cy="151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02" y="1575658"/>
            <a:ext cx="2966312" cy="16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 a la derecha con muesca 6"/>
          <p:cNvSpPr/>
          <p:nvPr/>
        </p:nvSpPr>
        <p:spPr>
          <a:xfrm>
            <a:off x="7492621" y="2361063"/>
            <a:ext cx="491319" cy="300250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469726" y="3551410"/>
            <a:ext cx="40237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Objetivo específicos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715536981"/>
              </p:ext>
            </p:extLst>
          </p:nvPr>
        </p:nvGraphicFramePr>
        <p:xfrm>
          <a:off x="803701" y="2361063"/>
          <a:ext cx="1053758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6993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35634" y="346965"/>
            <a:ext cx="38370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MARCO TEÓRICO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64161258"/>
              </p:ext>
            </p:extLst>
          </p:nvPr>
        </p:nvGraphicFramePr>
        <p:xfrm>
          <a:off x="953829" y="1228298"/>
          <a:ext cx="3986661" cy="4718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221517721"/>
              </p:ext>
            </p:extLst>
          </p:nvPr>
        </p:nvGraphicFramePr>
        <p:xfrm>
          <a:off x="4518925" y="700908"/>
          <a:ext cx="8159845" cy="5355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2064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  <p:sp>
        <p:nvSpPr>
          <p:cNvPr id="3" name="Rectángulo 2"/>
          <p:cNvSpPr/>
          <p:nvPr/>
        </p:nvSpPr>
        <p:spPr>
          <a:xfrm>
            <a:off x="582216" y="154546"/>
            <a:ext cx="202119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Subsistemas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57427348"/>
              </p:ext>
            </p:extLst>
          </p:nvPr>
        </p:nvGraphicFramePr>
        <p:xfrm>
          <a:off x="1748666" y="799087"/>
          <a:ext cx="8696100" cy="3490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5.1 Estructura y superestructur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48" y="4340179"/>
            <a:ext cx="1943681" cy="194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MANDA TURISTICA – EL MUNDO DEL TURISM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22" y="4340180"/>
            <a:ext cx="2278531" cy="19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njunto De Iconos De La Ciudad Turística. Conjunto De Dibujos Animados De  9 Iconos De Vector De Ciudad Turística Para Web Aislado Sobre Fondo Blanco  Ilustraciones Vectoriales, Clip Art Vectorizado Libre 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258" y="4467134"/>
            <a:ext cx="1816726" cy="181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163947"/>
              </p:ext>
            </p:extLst>
          </p:nvPr>
        </p:nvGraphicFramePr>
        <p:xfrm>
          <a:off x="1864574" y="278487"/>
          <a:ext cx="9043831" cy="443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582216" y="154546"/>
            <a:ext cx="202119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Subsistemas</a:t>
            </a:r>
          </a:p>
        </p:txBody>
      </p:sp>
      <p:pic>
        <p:nvPicPr>
          <p:cNvPr id="2050" name="Picture 2" descr="Ilustración de Bandera De Vector De Dibujos Animados De Vietnam Viajes  Ilustración Con Monumentos Históricos Lugares De Naturaleza Y Animales  Imagen Con Atractivos Turísticos y más Vectores Libres de Derechos de  Animal -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89" y="4375486"/>
            <a:ext cx="1995196" cy="19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 alojamiento turístic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75" y="4249429"/>
            <a:ext cx="2614411" cy="2048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bujo De Comunidad Para Pintar Y Colorear Pueblo Barrio Aldea Canton O  Caserio | COLOREAR DIBUJOS DE CHOLO | Dibujo De Comunidad Para Pintar Y  Colorear Pueblo Barrio Aldea Canton O Caserio |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76" y="4249429"/>
            <a:ext cx="2239896" cy="17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947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1274" y="372723"/>
            <a:ext cx="55429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MARCO METODOLÓGICO</a:t>
            </a:r>
          </a:p>
        </p:txBody>
      </p:sp>
      <p:sp>
        <p:nvSpPr>
          <p:cNvPr id="4" name="Llamada de flecha a la derecha 3"/>
          <p:cNvSpPr/>
          <p:nvPr/>
        </p:nvSpPr>
        <p:spPr>
          <a:xfrm>
            <a:off x="643944" y="1384238"/>
            <a:ext cx="4301544" cy="1339403"/>
          </a:xfrm>
          <a:prstGeom prst="rightArrowCallout">
            <a:avLst>
              <a:gd name="adj1" fmla="val 26923"/>
              <a:gd name="adj2" fmla="val 27885"/>
              <a:gd name="adj3" fmla="val 44231"/>
              <a:gd name="adj4" fmla="val 7336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ENFOQUE DE LA INVESTIGACIÓN</a:t>
            </a:r>
            <a:endParaRPr lang="es-EC" sz="2800" b="1" dirty="0"/>
          </a:p>
        </p:txBody>
      </p:sp>
      <p:sp>
        <p:nvSpPr>
          <p:cNvPr id="5" name="Rectángulo redondeado 4"/>
          <p:cNvSpPr/>
          <p:nvPr/>
        </p:nvSpPr>
        <p:spPr>
          <a:xfrm>
            <a:off x="8036415" y="1442371"/>
            <a:ext cx="3644721" cy="1171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/>
              <a:t>Enfoque Mixto</a:t>
            </a:r>
          </a:p>
          <a:p>
            <a:pPr algn="ctr"/>
            <a:r>
              <a:rPr lang="es-EC" sz="2400" dirty="0" smtClean="0"/>
              <a:t>(Cualitativo – Cuantitativo)</a:t>
            </a:r>
            <a:endParaRPr lang="es-EC" sz="2400" dirty="0"/>
          </a:p>
        </p:txBody>
      </p:sp>
      <p:pic>
        <p:nvPicPr>
          <p:cNvPr id="3074" name="Picture 2" descr="REDAGRAFÍA. Redacción, Ortografía e Investigación: ENFOQUE MIX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18" y="1130333"/>
            <a:ext cx="2884867" cy="1963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lamada de flecha a la derecha 6"/>
          <p:cNvSpPr/>
          <p:nvPr/>
        </p:nvSpPr>
        <p:spPr>
          <a:xfrm>
            <a:off x="1141998" y="4162056"/>
            <a:ext cx="4301544" cy="1339403"/>
          </a:xfrm>
          <a:prstGeom prst="rightArrowCallout">
            <a:avLst>
              <a:gd name="adj1" fmla="val 26923"/>
              <a:gd name="adj2" fmla="val 27885"/>
              <a:gd name="adj3" fmla="val 44231"/>
              <a:gd name="adj4" fmla="val 7336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Recolección de información de análisis de datos</a:t>
            </a:r>
            <a:endParaRPr lang="es-EC" sz="2800" b="1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88537825"/>
              </p:ext>
            </p:extLst>
          </p:nvPr>
        </p:nvGraphicFramePr>
        <p:xfrm>
          <a:off x="4533363" y="2926389"/>
          <a:ext cx="5615190" cy="3810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Bienestar Universitario de la UTCH busca mejorar los servicios ofertad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726" y="4587764"/>
            <a:ext cx="2021411" cy="185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Qué hiciste durante la cuarentena? Nuevas preguntas de las entrevistas de  trabajo - Factor Capital Human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726" y="3093814"/>
            <a:ext cx="2347378" cy="1604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6139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681596" y="359844"/>
            <a:ext cx="43330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ANÁLISIS DE DATOS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38763618"/>
              </p:ext>
            </p:extLst>
          </p:nvPr>
        </p:nvGraphicFramePr>
        <p:xfrm>
          <a:off x="1877453" y="359845"/>
          <a:ext cx="8979437" cy="4186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aprendizaje de las matemáticas de la educación y el conocimiento  ilustración vectorial de dibujos animados de fondo. ciencia, tecnología,  ingeniería, fórmula o matemáticas básicas 4251139 Vector en Vecteez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39" y="3785585"/>
            <a:ext cx="2936501" cy="20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ristas con mascarillas | Vector Grat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28" y="3670478"/>
            <a:ext cx="2531168" cy="253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ómo hacer una encuesta en Google Forms | JivoCh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983" y="3785585"/>
            <a:ext cx="3196032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13927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4851" y="523616"/>
            <a:ext cx="444564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</a:rPr>
              <a:t>COMUNIDAD 9 DE JUNIO</a:t>
            </a:r>
          </a:p>
        </p:txBody>
      </p:sp>
      <p:pic>
        <p:nvPicPr>
          <p:cNvPr id="5122" name="Picture 2" descr="Puede ser una imagen de texto que dice &quot;SACHA WAYSA turismo comunitario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9" y="1850138"/>
            <a:ext cx="1410271" cy="27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uede ser una imagen de 1 persona, de pie, pájaro, al aire libre y texto que dice &quot;SACHA WAYSA turismo comunitario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22" y="1599213"/>
            <a:ext cx="3035370" cy="371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02212758"/>
              </p:ext>
            </p:extLst>
          </p:nvPr>
        </p:nvGraphicFramePr>
        <p:xfrm>
          <a:off x="5112914" y="1223493"/>
          <a:ext cx="6297768" cy="4610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3160" y="6398324"/>
            <a:ext cx="12192000" cy="526468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Lucida Fax" panose="02060602050505020204" pitchFamily="18" charset="0"/>
              </a:defRPr>
            </a:lvl1pPr>
          </a:lstStyle>
          <a:p>
            <a:r>
              <a:rPr lang="es-EC" b="1" dirty="0" smtClean="0"/>
              <a:t>Puesta en valor del turismo místico en la parroquia de Cotundo, provincia del Napo. </a:t>
            </a:r>
          </a:p>
          <a:p>
            <a:r>
              <a:rPr lang="es-EC" sz="1100" b="1" dirty="0" smtClean="0"/>
              <a:t>Caso de estudio: chamanes de la Comunidad 9 de Junio.</a:t>
            </a:r>
            <a:endParaRPr lang="es-EC" sz="1100" dirty="0" smtClean="0"/>
          </a:p>
          <a:p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5671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1521</Words>
  <Application>Microsoft Office PowerPoint</Application>
  <PresentationFormat>Panorámica</PresentationFormat>
  <Paragraphs>202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Lucida Fax</vt:lpstr>
      <vt:lpstr>Retrospección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capacitacion</dc:creator>
  <cp:lastModifiedBy>capacitacion</cp:lastModifiedBy>
  <cp:revision>40</cp:revision>
  <dcterms:created xsi:type="dcterms:W3CDTF">2022-02-21T19:53:08Z</dcterms:created>
  <dcterms:modified xsi:type="dcterms:W3CDTF">2022-02-24T17:43:39Z</dcterms:modified>
</cp:coreProperties>
</file>