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1"/>
  </p:sldMasterIdLst>
  <p:notesMasterIdLst>
    <p:notesMasterId r:id="rId34"/>
  </p:notesMasterIdLst>
  <p:sldIdLst>
    <p:sldId id="256" r:id="rId2"/>
    <p:sldId id="308" r:id="rId3"/>
    <p:sldId id="257" r:id="rId4"/>
    <p:sldId id="259" r:id="rId5"/>
    <p:sldId id="266" r:id="rId6"/>
    <p:sldId id="260" r:id="rId7"/>
    <p:sldId id="261" r:id="rId8"/>
    <p:sldId id="287" r:id="rId9"/>
    <p:sldId id="309" r:id="rId10"/>
    <p:sldId id="302" r:id="rId11"/>
    <p:sldId id="270" r:id="rId12"/>
    <p:sldId id="283" r:id="rId13"/>
    <p:sldId id="272" r:id="rId14"/>
    <p:sldId id="303" r:id="rId15"/>
    <p:sldId id="274" r:id="rId16"/>
    <p:sldId id="304" r:id="rId17"/>
    <p:sldId id="289" r:id="rId18"/>
    <p:sldId id="297" r:id="rId19"/>
    <p:sldId id="290" r:id="rId20"/>
    <p:sldId id="291" r:id="rId21"/>
    <p:sldId id="298" r:id="rId22"/>
    <p:sldId id="292" r:id="rId23"/>
    <p:sldId id="296" r:id="rId24"/>
    <p:sldId id="305" r:id="rId25"/>
    <p:sldId id="293" r:id="rId26"/>
    <p:sldId id="310" r:id="rId27"/>
    <p:sldId id="294" r:id="rId28"/>
    <p:sldId id="295" r:id="rId29"/>
    <p:sldId id="263" r:id="rId30"/>
    <p:sldId id="264" r:id="rId31"/>
    <p:sldId id="306" r:id="rId32"/>
    <p:sldId id="30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Baile Debora" initials="SBD" lastIdx="8" clrIdx="0">
    <p:extLst>
      <p:ext uri="{19B8F6BF-5375-455C-9EA6-DF929625EA0E}">
        <p15:presenceInfo xmlns:p15="http://schemas.microsoft.com/office/powerpoint/2012/main" userId="Simon Baile Deb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6B8C2"/>
    <a:srgbClr val="006600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\ECUADOR\Alcanse%202\nuevo\1\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\ECUADOR\Alcanse%202\(Normalizada%20Ra&#250;l)Huella%20de%20carbono%20del%20palacio%20municipal%20del%20GAD%20Rumi&#241;ahui%20durante%202019%20y%202020_%20efectos%20COVID%20y%20plan%20de%20mitigaci&#243;n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\ECUADOR\Huellade%20carbono\Alcanse%202\(Normalizada%20Ra&#250;l)Huella%20de%20carbono%20del%20palacio%20municipal%20del%20GAD%20Rumi&#241;ahui%20durante%202019%20y%202020_%20efectos%20COVID%20y%20plan%20de%20mitigaci&#243;n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\ECUADOR\Alcanse%202\(Normalizada%20Ra&#250;l)Huella%20de%20carbono%20del%20palacio%20municipal%20del%20GAD%20Rumi&#241;ahui%20durante%202019%20y%202020_%20efectos%20COVID%20y%20plan%20de%20mitigaci&#243;n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\ECUADOR\Alcanse%202\(Normalizada%20Ra&#250;l)Huella%20de%20carbono%20del%20palacio%20municipal%20del%20GAD%20Rumi&#241;ahui%20durante%202019%20y%202020_%20efectos%20COVID%20y%20plan%20de%20mitigaci&#243;n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niversidad\ECUADOR\Huellade%20carbono\Alcanse%202\(Normalizada%20Ra&#250;l)Huella%20de%20carbono%20del%20palacio%20municipal%20del%20GAD%20Rumi&#241;ahui%20durante%202019%20y%202020_%20efectos%20COVID%20y%20plan%20de%20mitigaci&#243;n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0" i="0" baseline="0" dirty="0">
                <a:effectLst/>
              </a:rPr>
              <a:t>Antigüedad de </a:t>
            </a:r>
            <a:r>
              <a:rPr lang="es-EC" sz="1800" b="0" i="0" baseline="0" dirty="0" smtClean="0">
                <a:effectLst/>
              </a:rPr>
              <a:t>automóviles propios del GADMUR</a:t>
            </a:r>
            <a:endParaRPr lang="es-E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Hoja1!$L$4</c:f>
              <c:strCache>
                <c:ptCount val="1"/>
                <c:pt idx="0">
                  <c:v>menos de10 años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Hoja1!$K$5:$K$8</c:f>
              <c:strCache>
                <c:ptCount val="4"/>
                <c:pt idx="0">
                  <c:v>Moto</c:v>
                </c:pt>
                <c:pt idx="1">
                  <c:v>V. Liviano</c:v>
                </c:pt>
                <c:pt idx="2">
                  <c:v>V. Pesado</c:v>
                </c:pt>
                <c:pt idx="3">
                  <c:v>M. Pesada</c:v>
                </c:pt>
              </c:strCache>
            </c:strRef>
          </c:cat>
          <c:val>
            <c:numRef>
              <c:f>Hoja1!$L$5:$L$8</c:f>
              <c:numCache>
                <c:formatCode>General</c:formatCode>
                <c:ptCount val="4"/>
                <c:pt idx="0">
                  <c:v>24</c:v>
                </c:pt>
                <c:pt idx="1">
                  <c:v>17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1-4061-B275-3B6607D73D4E}"/>
            </c:ext>
          </c:extLst>
        </c:ser>
        <c:ser>
          <c:idx val="1"/>
          <c:order val="1"/>
          <c:tx>
            <c:strRef>
              <c:f>Hoja1!$M$4</c:f>
              <c:strCache>
                <c:ptCount val="1"/>
                <c:pt idx="0">
                  <c:v>10-20 años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Hoja1!$K$5:$K$8</c:f>
              <c:strCache>
                <c:ptCount val="4"/>
                <c:pt idx="0">
                  <c:v>Moto</c:v>
                </c:pt>
                <c:pt idx="1">
                  <c:v>V. Liviano</c:v>
                </c:pt>
                <c:pt idx="2">
                  <c:v>V. Pesado</c:v>
                </c:pt>
                <c:pt idx="3">
                  <c:v>M. Pesada</c:v>
                </c:pt>
              </c:strCache>
            </c:strRef>
          </c:cat>
          <c:val>
            <c:numRef>
              <c:f>Hoja1!$M$5:$M$8</c:f>
              <c:numCache>
                <c:formatCode>General</c:formatCode>
                <c:ptCount val="4"/>
                <c:pt idx="0">
                  <c:v>1</c:v>
                </c:pt>
                <c:pt idx="1">
                  <c:v>16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71-4061-B275-3B6607D73D4E}"/>
            </c:ext>
          </c:extLst>
        </c:ser>
        <c:ser>
          <c:idx val="2"/>
          <c:order val="2"/>
          <c:tx>
            <c:strRef>
              <c:f>Hoja1!$N$4</c:f>
              <c:strCache>
                <c:ptCount val="1"/>
                <c:pt idx="0">
                  <c:v>20-30 años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Hoja1!$K$5:$K$8</c:f>
              <c:strCache>
                <c:ptCount val="4"/>
                <c:pt idx="0">
                  <c:v>Moto</c:v>
                </c:pt>
                <c:pt idx="1">
                  <c:v>V. Liviano</c:v>
                </c:pt>
                <c:pt idx="2">
                  <c:v>V. Pesado</c:v>
                </c:pt>
                <c:pt idx="3">
                  <c:v>M. Pesada</c:v>
                </c:pt>
              </c:strCache>
            </c:strRef>
          </c:cat>
          <c:val>
            <c:numRef>
              <c:f>Hoja1!$N$5:$N$8</c:f>
              <c:numCache>
                <c:formatCode>General</c:formatCode>
                <c:ptCount val="4"/>
                <c:pt idx="1">
                  <c:v>7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71-4061-B275-3B6607D73D4E}"/>
            </c:ext>
          </c:extLst>
        </c:ser>
        <c:ser>
          <c:idx val="3"/>
          <c:order val="3"/>
          <c:tx>
            <c:strRef>
              <c:f>Hoja1!$O$4</c:f>
              <c:strCache>
                <c:ptCount val="1"/>
                <c:pt idx="0">
                  <c:v>más de 30 años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Hoja1!$K$5:$K$8</c:f>
              <c:strCache>
                <c:ptCount val="4"/>
                <c:pt idx="0">
                  <c:v>Moto</c:v>
                </c:pt>
                <c:pt idx="1">
                  <c:v>V. Liviano</c:v>
                </c:pt>
                <c:pt idx="2">
                  <c:v>V. Pesado</c:v>
                </c:pt>
                <c:pt idx="3">
                  <c:v>M. Pesada</c:v>
                </c:pt>
              </c:strCache>
            </c:strRef>
          </c:cat>
          <c:val>
            <c:numRef>
              <c:f>Hoja1!$O$5:$O$8</c:f>
              <c:numCache>
                <c:formatCode>General</c:formatCode>
                <c:ptCount val="4"/>
                <c:pt idx="2">
                  <c:v>6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71-4061-B275-3B6607D7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59913936"/>
        <c:axId val="-359912848"/>
      </c:barChart>
      <c:catAx>
        <c:axId val="-35991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359912848"/>
        <c:crosses val="autoZero"/>
        <c:auto val="1"/>
        <c:lblAlgn val="ctr"/>
        <c:lblOffset val="100"/>
        <c:noMultiLvlLbl val="0"/>
      </c:catAx>
      <c:valAx>
        <c:axId val="-35991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35991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600" b="0" dirty="0" smtClean="0"/>
              <a:t>TRANSPORTES UTILIZADOS </a:t>
            </a:r>
          </a:p>
          <a:p>
            <a:pPr>
              <a:defRPr/>
            </a:pPr>
            <a:r>
              <a:rPr lang="es-ES" sz="1600" b="0" dirty="0" smtClean="0"/>
              <a:t>ANTES DE LA PANDEMIA</a:t>
            </a:r>
            <a:endParaRPr lang="es-ES" sz="1600" b="0" dirty="0"/>
          </a:p>
        </c:rich>
      </c:tx>
      <c:layout>
        <c:manualLayout>
          <c:xMode val="edge"/>
          <c:yMode val="edge"/>
          <c:x val="0.56438616379178297"/>
          <c:y val="1.7005523563285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45743527572203385"/>
          <c:y val="0.34857831283228718"/>
          <c:w val="0.43499306007710298"/>
          <c:h val="0.5312504287073678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D7-4839-BA2B-1498784C834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D7-4839-BA2B-1498784C834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D7-4839-BA2B-1498784C834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D7-4839-BA2B-1498784C8348}"/>
              </c:ext>
            </c:extLst>
          </c:dPt>
          <c:dPt>
            <c:idx val="4"/>
            <c:bubble3D val="0"/>
            <c:spPr>
              <a:solidFill>
                <a:srgbClr val="C709B9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D7-4839-BA2B-1498784C8348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D7-4839-BA2B-1498784C8348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D7-4839-BA2B-1498784C8348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D7-4839-BA2B-1498784C834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1D7-4839-BA2B-1498784C8348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1D7-4839-BA2B-1498784C8348}"/>
              </c:ext>
            </c:extLst>
          </c:dPt>
          <c:dPt>
            <c:idx val="1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1D7-4839-BA2B-1498784C8348}"/>
              </c:ext>
            </c:extLst>
          </c:dPt>
          <c:dLbls>
            <c:dLbl>
              <c:idx val="0"/>
              <c:layout>
                <c:manualLayout>
                  <c:x val="6.3725157812784552E-2"/>
                  <c:y val="-2.29126160315977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28304584495032E-2"/>
                  <c:y val="0.114780036823755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613426279555946E-3"/>
                  <c:y val="-0.106108659078182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739692846119974E-2"/>
                  <c:y val="-4.12037978172403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397943920194563E-2"/>
                  <c:y val="4.68254453256242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332573032578832E-2"/>
                  <c:y val="6.0040981306488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0435368730659646E-2"/>
                  <c:y val="-0.114787088181141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2626150152318852E-2"/>
                  <c:y val="1.02530589439891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2778046713032468"/>
                  <c:y val="1.51502330865357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1D7-4839-BA2B-1498784C834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7713281108949938E-2"/>
                  <c:y val="-2.37881144233995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1D7-4839-BA2B-1498784C834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'Antes de pandemia'!$A$4:$K$4</c:f>
              <c:strCache>
                <c:ptCount val="11"/>
                <c:pt idx="0">
                  <c:v>No utilicé ningún medio de transporte</c:v>
                </c:pt>
                <c:pt idx="1">
                  <c:v>A pie (caminando)</c:v>
                </c:pt>
                <c:pt idx="2">
                  <c:v>Bicicleta</c:v>
                </c:pt>
                <c:pt idx="3">
                  <c:v>Bicicleta eléctrica</c:v>
                </c:pt>
                <c:pt idx="4">
                  <c:v>Moto</c:v>
                </c:pt>
                <c:pt idx="5">
                  <c:v>Van-buseta (capacidad: 12 personas)</c:v>
                </c:pt>
                <c:pt idx="6">
                  <c:v>Bus (capacidad: 35-45 personas)</c:v>
                </c:pt>
                <c:pt idx="7">
                  <c:v>Taxi</c:v>
                </c:pt>
                <c:pt idx="8">
                  <c:v>Automóvil propio a diésel</c:v>
                </c:pt>
                <c:pt idx="9">
                  <c:v>Automóvil propio a gasolina</c:v>
                </c:pt>
                <c:pt idx="10">
                  <c:v>Automóvil propio híbrido</c:v>
                </c:pt>
              </c:strCache>
            </c:strRef>
          </c:cat>
          <c:val>
            <c:numRef>
              <c:f>'Antes de pandemia'!$A$5:$K$5</c:f>
              <c:numCache>
                <c:formatCode>General</c:formatCode>
                <c:ptCount val="11"/>
                <c:pt idx="0">
                  <c:v>6</c:v>
                </c:pt>
                <c:pt idx="1">
                  <c:v>36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35</c:v>
                </c:pt>
                <c:pt idx="7">
                  <c:v>8</c:v>
                </c:pt>
                <c:pt idx="8">
                  <c:v>0</c:v>
                </c:pt>
                <c:pt idx="9">
                  <c:v>80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1D7-4839-BA2B-1498784C83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5767618599913812E-2"/>
          <c:w val="0.499648477792416"/>
          <c:h val="0.87935675950953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Cantidad de personas con las que viajaron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'Antes de pandemia'!$A$62</c:f>
              <c:strCache>
                <c:ptCount val="1"/>
                <c:pt idx="0">
                  <c:v>j) Automóvil propio a gasolina o taxi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9F-42E6-B57E-723806E962A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9F-42E6-B57E-723806E962A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9F-42E6-B57E-723806E962A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9F-42E6-B57E-723806E962AA}"/>
              </c:ext>
            </c:extLst>
          </c:dPt>
          <c:dLbls>
            <c:dLbl>
              <c:idx val="1"/>
              <c:layout>
                <c:manualLayout>
                  <c:x val="0.13319247594050743"/>
                  <c:y val="-3.84117089530475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9F-42E6-B57E-723806E962A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664260717410323E-2"/>
                  <c:y val="-1.7653470399533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9F-42E6-B57E-723806E962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404418197725286E-2"/>
                  <c:y val="-1.53291776027996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9F-42E6-B57E-723806E962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'Antes de pandemia'!$B$61:$E$61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'Antes de pandemia'!$B$62:$E$62</c:f>
              <c:numCache>
                <c:formatCode>General</c:formatCode>
                <c:ptCount val="4"/>
                <c:pt idx="0">
                  <c:v>38</c:v>
                </c:pt>
                <c:pt idx="1">
                  <c:v>25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59F-42E6-B57E-723806E96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chemeClr val="tx1"/>
                </a:solidFill>
              </a:rPr>
              <a:t>Emisión de los</a:t>
            </a:r>
            <a:r>
              <a:rPr lang="es-ES" sz="1800" b="1" baseline="0" dirty="0">
                <a:solidFill>
                  <a:schemeClr val="tx1"/>
                </a:solidFill>
              </a:rPr>
              <a:t> medios de transportes en [t CO</a:t>
            </a:r>
            <a:r>
              <a:rPr lang="es-ES" sz="1800" b="1" baseline="-25000" dirty="0">
                <a:solidFill>
                  <a:schemeClr val="tx1"/>
                </a:solidFill>
              </a:rPr>
              <a:t>2</a:t>
            </a:r>
            <a:r>
              <a:rPr lang="es-ES" sz="1800" b="1" baseline="0" dirty="0">
                <a:solidFill>
                  <a:schemeClr val="tx1"/>
                </a:solidFill>
              </a:rPr>
              <a:t> - </a:t>
            </a:r>
            <a:r>
              <a:rPr lang="es-ES" sz="1800" b="1" baseline="0" dirty="0" err="1">
                <a:solidFill>
                  <a:schemeClr val="tx1"/>
                </a:solidFill>
              </a:rPr>
              <a:t>eq</a:t>
            </a:r>
            <a:r>
              <a:rPr lang="es-ES" sz="1800" b="1" baseline="0" dirty="0">
                <a:solidFill>
                  <a:schemeClr val="tx1"/>
                </a:solidFill>
              </a:rPr>
              <a:t>] </a:t>
            </a:r>
            <a:r>
              <a:rPr lang="es-ES" sz="1800" b="1" baseline="0" dirty="0" smtClean="0">
                <a:solidFill>
                  <a:schemeClr val="tx1"/>
                </a:solidFill>
              </a:rPr>
              <a:t>antes de pandemia</a:t>
            </a:r>
            <a:r>
              <a:rPr lang="es-ES" sz="1800" b="1" dirty="0" smtClean="0">
                <a:solidFill>
                  <a:schemeClr val="tx1"/>
                </a:solidFill>
              </a:rPr>
              <a:t> </a:t>
            </a:r>
            <a:endParaRPr lang="es-E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247042824988797"/>
          <c:y val="2.3148087601108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54610425475808455"/>
          <c:y val="0.36475891226742557"/>
          <c:w val="0.37842366579177605"/>
          <c:h val="0.63070610965296003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25A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C0-4201-A824-78054D7E754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C0-4201-A824-78054D7E754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C0-4201-A824-78054D7E7548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C0-4201-A824-78054D7E7548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C0-4201-A824-78054D7E7548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C0-4201-A824-78054D7E7548}"/>
              </c:ext>
            </c:extLst>
          </c:dPt>
          <c:dLbls>
            <c:dLbl>
              <c:idx val="0"/>
              <c:layout>
                <c:manualLayout>
                  <c:x val="-4.4635547715176506E-2"/>
                  <c:y val="-0.1049779072569290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C0-4201-A824-78054D7E754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59141335247111"/>
                  <c:y val="-0.1210056697933269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0C0-4201-A824-78054D7E754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7413815516644923E-2"/>
                  <c:y val="-2.53130289121719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C0-4201-A824-78054D7E754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993657042869536E-2"/>
                  <c:y val="1.923009623797025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C0-4201-A824-78054D7E754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51846759895753"/>
                  <c:y val="-0.114436224039827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0C0-4201-A824-78054D7E754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648424592575357"/>
                  <c:y val="7.104297488510902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0C0-4201-A824-78054D7E754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'Antes de pandemia'!$A$68:$A$73</c:f>
              <c:strCache>
                <c:ptCount val="6"/>
                <c:pt idx="0">
                  <c:v>moto</c:v>
                </c:pt>
                <c:pt idx="1">
                  <c:v>Van-buseta (capacidad: 12 personas)</c:v>
                </c:pt>
                <c:pt idx="2">
                  <c:v>Bus (capacidad: 35-45 personas)</c:v>
                </c:pt>
                <c:pt idx="3">
                  <c:v>Taxi</c:v>
                </c:pt>
                <c:pt idx="4">
                  <c:v>Automóvil propio a gasolina</c:v>
                </c:pt>
                <c:pt idx="5">
                  <c:v>Automóvil propio híbrido</c:v>
                </c:pt>
              </c:strCache>
            </c:strRef>
          </c:cat>
          <c:val>
            <c:numRef>
              <c:f>'Antes de pandemia'!$H$68:$H$73</c:f>
              <c:numCache>
                <c:formatCode>0.000</c:formatCode>
                <c:ptCount val="6"/>
                <c:pt idx="0" formatCode="0.00">
                  <c:v>2.1482675450762829</c:v>
                </c:pt>
                <c:pt idx="1">
                  <c:v>0.13600934125205974</c:v>
                </c:pt>
                <c:pt idx="2" formatCode="0.00">
                  <c:v>25.345899340219891</c:v>
                </c:pt>
                <c:pt idx="3" formatCode="0.00">
                  <c:v>7.9700725922330093</c:v>
                </c:pt>
                <c:pt idx="4" formatCode="0.00">
                  <c:v>183.9593623306981</c:v>
                </c:pt>
                <c:pt idx="5" formatCode="0.00">
                  <c:v>6.9720650550143057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0C0-4201-A824-78054D7E7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7.9833770778652662E-3"/>
          <c:y val="6.7830635753864096E-2"/>
          <c:w val="0.40069991251093612"/>
          <c:h val="0.88587306794983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800"/>
              <a:t>TRANSPORTES UTILIZADOS </a:t>
            </a:r>
          </a:p>
          <a:p>
            <a:pPr>
              <a:defRPr sz="1800"/>
            </a:pPr>
            <a:r>
              <a:rPr lang="es-ES" sz="1800"/>
              <a:t>DURANTE PANDEMIA</a:t>
            </a:r>
          </a:p>
        </c:rich>
      </c:tx>
      <c:layout>
        <c:manualLayout>
          <c:xMode val="edge"/>
          <c:yMode val="edge"/>
          <c:x val="0.17156029390577723"/>
          <c:y val="4.6295919953433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54916404199475066"/>
          <c:y val="0.30440839672230713"/>
          <c:w val="0.38416929133858269"/>
          <c:h val="0.63806664305370131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E8-45EA-98A5-6EC99B81F96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8-45EA-98A5-6EC99B81F96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E8-45EA-98A5-6EC99B81F96C}"/>
              </c:ext>
            </c:extLst>
          </c:dPt>
          <c:dPt>
            <c:idx val="3"/>
            <c:bubble3D val="0"/>
            <c:spPr>
              <a:solidFill>
                <a:srgbClr val="C709B9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E8-45EA-98A5-6EC99B81F96C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E8-45EA-98A5-6EC99B81F96C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E8-45EA-98A5-6EC99B81F96C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E8-45EA-98A5-6EC99B81F96C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1E8-45EA-98A5-6EC99B81F96C}"/>
              </c:ext>
            </c:extLst>
          </c:dPt>
          <c:dLbls>
            <c:dLbl>
              <c:idx val="0"/>
              <c:layout>
                <c:manualLayout>
                  <c:x val="1.6666666666666666E-2"/>
                  <c:y val="-4.757126273062319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944444444444445"/>
                  <c:y val="4.51368364054779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809492563429573E-2"/>
                  <c:y val="-5.972485200425547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555555555554534E-3"/>
                  <c:y val="2.002572028066692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333333333333381E-2"/>
                  <c:y val="-6.070992764410866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61111111111110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185067526415994E-16"/>
                  <c:y val="-8.7223337770457772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1E8-45EA-98A5-6EC99B81F96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61111111111111"/>
                  <c:y val="4.60521451790092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1E8-45EA-98A5-6EC99B81F96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'despues de durante la pandemia'!$A$2:$H$2</c:f>
              <c:strCache>
                <c:ptCount val="8"/>
                <c:pt idx="0">
                  <c:v>No utilicé ningún medio de transporte</c:v>
                </c:pt>
                <c:pt idx="1">
                  <c:v>A pie (caminando)</c:v>
                </c:pt>
                <c:pt idx="2">
                  <c:v>Bicicleta</c:v>
                </c:pt>
                <c:pt idx="3">
                  <c:v>Moto</c:v>
                </c:pt>
                <c:pt idx="4">
                  <c:v>Bus (capacidad: 35-45 personas)</c:v>
                </c:pt>
                <c:pt idx="5">
                  <c:v>Taxi</c:v>
                </c:pt>
                <c:pt idx="6">
                  <c:v>Automóvil propio a diésel</c:v>
                </c:pt>
                <c:pt idx="7">
                  <c:v>Automóvil propio a gasolina</c:v>
                </c:pt>
              </c:strCache>
            </c:strRef>
          </c:cat>
          <c:val>
            <c:numRef>
              <c:f>'despues de durante la pandemia'!$A$3:$H$3</c:f>
              <c:numCache>
                <c:formatCode>General</c:formatCode>
                <c:ptCount val="8"/>
                <c:pt idx="0">
                  <c:v>2</c:v>
                </c:pt>
                <c:pt idx="1">
                  <c:v>34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7</c:v>
                </c:pt>
                <c:pt idx="6">
                  <c:v>2</c:v>
                </c:pt>
                <c:pt idx="7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1E8-45EA-98A5-6EC99B81F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543307086614E-2"/>
          <c:y val="0.13158266501677374"/>
          <c:w val="0.52392913385826778"/>
          <c:h val="0.80229434622413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ysClr val="windowText" lastClr="000000"/>
                </a:solidFill>
              </a:rPr>
              <a:t> Cantidad de personas con las que viajaron </a:t>
            </a:r>
            <a:endParaRPr lang="es-ES" sz="18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4815673613482367"/>
          <c:y val="0.27384186257746479"/>
          <c:w val="0.43222528606899824"/>
          <c:h val="0.50880574765819309"/>
        </c:manualLayout>
      </c:layout>
      <c:pieChart>
        <c:varyColors val="1"/>
        <c:ser>
          <c:idx val="0"/>
          <c:order val="0"/>
          <c:tx>
            <c:strRef>
              <c:f>'despues de durante la pandemia'!$P$46</c:f>
              <c:strCache>
                <c:ptCount val="1"/>
                <c:pt idx="0">
                  <c:v>j) Automóvil propio a gasolina o taxi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23-40C2-BEE2-7A8B8C3D03A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23-40C2-BEE2-7A8B8C3D03A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23-40C2-BEE2-7A8B8C3D03A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23-40C2-BEE2-7A8B8C3D03AF}"/>
              </c:ext>
            </c:extLst>
          </c:dPt>
          <c:dLbls>
            <c:dLbl>
              <c:idx val="0"/>
              <c:layout>
                <c:manualLayout>
                  <c:x val="-0.16209798775153106"/>
                  <c:y val="-8.4518445610965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23-40C2-BEE2-7A8B8C3D03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56036745406824"/>
                  <c:y val="5.3440507436570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23-40C2-BEE2-7A8B8C3D03A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209426946631671E-2"/>
                  <c:y val="3.6009040536599591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23-40C2-BEE2-7A8B8C3D03A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474628171478567E-3"/>
                  <c:y val="-1.57440215806357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923-40C2-BEE2-7A8B8C3D03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'despues de durante la pandemia'!$Q$45:$T$45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'despues de durante la pandemia'!$Q$46:$T$46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23-40C2-BEE2-7A8B8C3D0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Emisión de los medios de transportes en [t CO</a:t>
            </a:r>
            <a:r>
              <a:rPr lang="es-ES" sz="1400" b="1" i="0" baseline="-25000" dirty="0">
                <a:effectLst/>
              </a:rPr>
              <a:t>2</a:t>
            </a:r>
            <a:r>
              <a:rPr lang="es-ES" sz="1400" b="1" i="0" baseline="0" dirty="0">
                <a:effectLst/>
              </a:rPr>
              <a:t> - </a:t>
            </a:r>
            <a:r>
              <a:rPr lang="es-ES" sz="1400" b="1" i="0" baseline="0" dirty="0" err="1">
                <a:effectLst/>
              </a:rPr>
              <a:t>eq</a:t>
            </a:r>
            <a:r>
              <a:rPr lang="es-ES" sz="1400" b="1" i="0" baseline="0" dirty="0">
                <a:effectLst/>
              </a:rPr>
              <a:t>] </a:t>
            </a:r>
            <a:r>
              <a:rPr lang="es-ES" sz="1400" b="1" i="0" baseline="0" dirty="0" smtClean="0">
                <a:effectLst/>
              </a:rPr>
              <a:t>durante pandemia</a:t>
            </a:r>
            <a:endParaRPr lang="es-E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50384383202099736"/>
          <c:y val="0.27203448527267426"/>
          <c:w val="0.40342366579177602"/>
          <c:h val="0.67237277631962666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25A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FF-45DA-8046-95FB800F1B0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FF-45DA-8046-95FB800F1B0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FF-45DA-8046-95FB800F1B0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FF-45DA-8046-95FB800F1B0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8FF-45DA-8046-95FB800F1B0F}"/>
              </c:ext>
            </c:extLst>
          </c:dPt>
          <c:dLbls>
            <c:dLbl>
              <c:idx val="2"/>
              <c:layout>
                <c:manualLayout>
                  <c:x val="-4.7815224015391958E-3"/>
                  <c:y val="2.031625840998816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FF-45DA-8046-95FB800F1B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196493334592715"/>
                  <c:y val="-0.1576891187655227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8FF-45DA-8046-95FB800F1B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'despues de durante la pandemia'!$A$50:$A$54</c:f>
              <c:strCache>
                <c:ptCount val="5"/>
                <c:pt idx="0">
                  <c:v>moto</c:v>
                </c:pt>
                <c:pt idx="1">
                  <c:v>Bus (capacidad: 35-45 personas)</c:v>
                </c:pt>
                <c:pt idx="2">
                  <c:v>Taxi</c:v>
                </c:pt>
                <c:pt idx="3">
                  <c:v>Automóvil propio a gasolina</c:v>
                </c:pt>
                <c:pt idx="4">
                  <c:v>Automóvil propio a Diesel</c:v>
                </c:pt>
              </c:strCache>
            </c:strRef>
          </c:cat>
          <c:val>
            <c:numRef>
              <c:f>'despues de durante la pandemia'!$H$50:$H$54</c:f>
              <c:numCache>
                <c:formatCode>0.000</c:formatCode>
                <c:ptCount val="5"/>
                <c:pt idx="0">
                  <c:v>1.6310920249653258</c:v>
                </c:pt>
                <c:pt idx="1">
                  <c:v>10.720522539160696</c:v>
                </c:pt>
                <c:pt idx="2">
                  <c:v>4.5111345147612445</c:v>
                </c:pt>
                <c:pt idx="3">
                  <c:v>102.89260313467942</c:v>
                </c:pt>
                <c:pt idx="4">
                  <c:v>0.7974227677608261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8FF-45DA-8046-95FB800F1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978589086833889E-2"/>
          <c:y val="0.16011417881804055"/>
          <c:w val="0.33394925634295713"/>
          <c:h val="0.80716936424613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8:02:25.193" idx="6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6EDA0-961A-44B5-BA24-BA8765B79987}" type="doc">
      <dgm:prSet loTypeId="urn:microsoft.com/office/officeart/2005/8/layout/bProcess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B8F4B69-AC0F-427F-96CB-34CF6C50E695}">
      <dgm:prSet phldrT="[Texto]" custT="1"/>
      <dgm:spPr/>
      <dgm:t>
        <a:bodyPr/>
        <a:lstStyle/>
        <a:p>
          <a:r>
            <a:rPr lang="es-EC" sz="1400" b="1" dirty="0">
              <a:latin typeface="+mj-lt"/>
            </a:rPr>
            <a:t>Origen del problema </a:t>
          </a:r>
        </a:p>
        <a:p>
          <a:r>
            <a:rPr lang="es-EC" sz="1400" b="1" dirty="0" err="1" smtClean="0"/>
            <a:t>World</a:t>
          </a:r>
          <a:r>
            <a:rPr lang="es-EC" sz="1400" b="1" dirty="0" smtClean="0"/>
            <a:t> Bank (2021) </a:t>
          </a:r>
          <a:r>
            <a:rPr lang="es-ES" sz="1400" dirty="0" smtClean="0"/>
            <a:t>Ecuatoriano </a:t>
          </a:r>
          <a:r>
            <a:rPr lang="es-ES" sz="1400" dirty="0"/>
            <a:t>promedio estaría emitiendo 2,496 (toneladas métricas)</a:t>
          </a:r>
          <a:endParaRPr lang="es-EC" sz="1400" dirty="0">
            <a:latin typeface="+mj-lt"/>
          </a:endParaRPr>
        </a:p>
      </dgm:t>
    </dgm:pt>
    <dgm:pt modelId="{FF7D3336-3B1F-4109-8702-14A8582BFD5F}" type="parTrans" cxnId="{28F1C7EA-1458-4219-BFCE-E9EE8B440B0A}">
      <dgm:prSet/>
      <dgm:spPr/>
      <dgm:t>
        <a:bodyPr/>
        <a:lstStyle/>
        <a:p>
          <a:endParaRPr lang="es-EC"/>
        </a:p>
      </dgm:t>
    </dgm:pt>
    <dgm:pt modelId="{AA398394-6F54-49D5-8CDA-E424E4866C1A}" type="sibTrans" cxnId="{28F1C7EA-1458-4219-BFCE-E9EE8B440B0A}">
      <dgm:prSet/>
      <dgm:spPr/>
      <dgm:t>
        <a:bodyPr/>
        <a:lstStyle/>
        <a:p>
          <a:endParaRPr lang="es-EC"/>
        </a:p>
      </dgm:t>
    </dgm:pt>
    <dgm:pt modelId="{D163119A-8023-47A9-A8FF-3615F05B4BF5}">
      <dgm:prSet phldrT="[Texto]" custT="1"/>
      <dgm:spPr/>
      <dgm:t>
        <a:bodyPr/>
        <a:lstStyle/>
        <a:p>
          <a:r>
            <a:rPr lang="es-EC" sz="1400" b="0" dirty="0" smtClean="0"/>
            <a:t>H</a:t>
          </a:r>
          <a:r>
            <a:rPr lang="es-ES" sz="1400" b="0" dirty="0"/>
            <a:t>u</a:t>
          </a:r>
          <a:r>
            <a:rPr lang="es-ES" sz="1400" dirty="0"/>
            <a:t>ella de carbono del Ecuador posición 124 a nivel global</a:t>
          </a:r>
          <a:endParaRPr lang="es-EC" sz="1400" dirty="0"/>
        </a:p>
      </dgm:t>
    </dgm:pt>
    <dgm:pt modelId="{53D3C3BD-F05E-4071-9887-8B73739CDD22}" type="parTrans" cxnId="{337CF322-0738-4ED4-A043-25AA2F6790CB}">
      <dgm:prSet/>
      <dgm:spPr/>
      <dgm:t>
        <a:bodyPr/>
        <a:lstStyle/>
        <a:p>
          <a:endParaRPr lang="es-EC"/>
        </a:p>
      </dgm:t>
    </dgm:pt>
    <dgm:pt modelId="{09AC0EA5-7916-480E-807D-CA0B0D2B4695}" type="sibTrans" cxnId="{337CF322-0738-4ED4-A043-25AA2F6790CB}">
      <dgm:prSet/>
      <dgm:spPr/>
      <dgm:t>
        <a:bodyPr/>
        <a:lstStyle/>
        <a:p>
          <a:endParaRPr lang="es-EC"/>
        </a:p>
      </dgm:t>
    </dgm:pt>
    <dgm:pt modelId="{197410C0-2D86-45E1-BE5C-9E04FB12A2E2}">
      <dgm:prSet phldrT="[Texto]" custT="1"/>
      <dgm:spPr/>
      <dgm:t>
        <a:bodyPr/>
        <a:lstStyle/>
        <a:p>
          <a:r>
            <a:rPr lang="es-ES" sz="1400" b="0" dirty="0"/>
            <a:t>Durante </a:t>
          </a:r>
          <a:r>
            <a:rPr lang="es-ES" sz="1400" b="0" dirty="0" smtClean="0"/>
            <a:t>el confinamiento por el </a:t>
          </a:r>
          <a:r>
            <a:rPr lang="es-ES" sz="1400" b="0" dirty="0"/>
            <a:t>Covid-19, las emisiones se redujeron en Ecuador hasta en un 60</a:t>
          </a:r>
          <a:r>
            <a:rPr lang="es-ES" sz="1400" b="0" dirty="0" smtClean="0"/>
            <a:t>%</a:t>
          </a:r>
        </a:p>
        <a:p>
          <a:r>
            <a:rPr lang="es-ES" sz="1400" b="0" dirty="0" smtClean="0"/>
            <a:t>(</a:t>
          </a:r>
          <a:r>
            <a:rPr lang="es-ES" sz="1400" b="1" dirty="0" smtClean="0"/>
            <a:t>El </a:t>
          </a:r>
          <a:r>
            <a:rPr lang="es-ES" sz="1400" b="1" dirty="0"/>
            <a:t>Universo, 2020)</a:t>
          </a:r>
          <a:endParaRPr lang="es-EC" sz="1400" dirty="0"/>
        </a:p>
      </dgm:t>
    </dgm:pt>
    <dgm:pt modelId="{DCE7E55C-6AA6-4499-8AAD-70D38224D7C5}" type="parTrans" cxnId="{0A6DBE5D-1328-4233-80CA-F76C1946BDA4}">
      <dgm:prSet/>
      <dgm:spPr/>
      <dgm:t>
        <a:bodyPr/>
        <a:lstStyle/>
        <a:p>
          <a:endParaRPr lang="es-EC"/>
        </a:p>
      </dgm:t>
    </dgm:pt>
    <dgm:pt modelId="{4615C57B-EB29-47A8-B77A-9E17BB6C0981}" type="sibTrans" cxnId="{0A6DBE5D-1328-4233-80CA-F76C1946BDA4}">
      <dgm:prSet/>
      <dgm:spPr/>
      <dgm:t>
        <a:bodyPr/>
        <a:lstStyle/>
        <a:p>
          <a:endParaRPr lang="es-EC"/>
        </a:p>
      </dgm:t>
    </dgm:pt>
    <dgm:pt modelId="{389476C7-CB99-4A2C-86FA-B806997335DF}">
      <dgm:prSet phldrT="[Texto]" custT="1"/>
      <dgm:spPr/>
      <dgm:t>
        <a:bodyPr/>
        <a:lstStyle/>
        <a:p>
          <a:r>
            <a:rPr lang="es-ES" sz="1400" b="0" dirty="0"/>
            <a:t>En el GADMUR no se ha calculado con anterioridad la huella de carbono</a:t>
          </a:r>
          <a:endParaRPr lang="es-EC" sz="1400" b="0" dirty="0"/>
        </a:p>
      </dgm:t>
    </dgm:pt>
    <dgm:pt modelId="{210E53D4-63DB-4417-A78F-842766DFA502}" type="parTrans" cxnId="{666D5EC5-8007-48D9-AB0F-C30213ACE311}">
      <dgm:prSet/>
      <dgm:spPr/>
      <dgm:t>
        <a:bodyPr/>
        <a:lstStyle/>
        <a:p>
          <a:endParaRPr lang="es-EC"/>
        </a:p>
      </dgm:t>
    </dgm:pt>
    <dgm:pt modelId="{5D5D9FDF-6435-4BF4-9473-4529A522DC27}" type="sibTrans" cxnId="{666D5EC5-8007-48D9-AB0F-C30213ACE311}">
      <dgm:prSet/>
      <dgm:spPr/>
      <dgm:t>
        <a:bodyPr/>
        <a:lstStyle/>
        <a:p>
          <a:endParaRPr lang="es-EC"/>
        </a:p>
      </dgm:t>
    </dgm:pt>
    <dgm:pt modelId="{228C1E85-9E15-4541-AC3C-288952098D87}">
      <dgm:prSet phldrT="[Texto]" custT="1"/>
      <dgm:spPr/>
      <dgm:t>
        <a:bodyPr/>
        <a:lstStyle/>
        <a:p>
          <a:r>
            <a:rPr lang="es-EC" sz="1400" dirty="0" smtClean="0"/>
            <a:t>Existen pocos estudios de huella de carbono en </a:t>
          </a:r>
          <a:r>
            <a:rPr lang="es-EC" sz="1400" dirty="0" err="1" smtClean="0"/>
            <a:t>GAD´s</a:t>
          </a:r>
          <a:r>
            <a:rPr lang="es-EC" sz="1400" dirty="0" smtClean="0"/>
            <a:t> Municipales</a:t>
          </a:r>
          <a:endParaRPr lang="es-EC" sz="1400" b="0" dirty="0"/>
        </a:p>
      </dgm:t>
    </dgm:pt>
    <dgm:pt modelId="{91FC1352-50CC-442F-9BB8-B098158C5E01}" type="parTrans" cxnId="{A5BBBB73-6D8B-46F5-B33F-29A04D31CE10}">
      <dgm:prSet/>
      <dgm:spPr/>
      <dgm:t>
        <a:bodyPr/>
        <a:lstStyle/>
        <a:p>
          <a:endParaRPr lang="es-EC"/>
        </a:p>
      </dgm:t>
    </dgm:pt>
    <dgm:pt modelId="{647C5B6C-8596-4AAA-AD3F-5BF60F695447}" type="sibTrans" cxnId="{A5BBBB73-6D8B-46F5-B33F-29A04D31CE10}">
      <dgm:prSet/>
      <dgm:spPr/>
      <dgm:t>
        <a:bodyPr/>
        <a:lstStyle/>
        <a:p>
          <a:endParaRPr lang="es-EC"/>
        </a:p>
      </dgm:t>
    </dgm:pt>
    <dgm:pt modelId="{DCDE295C-EA60-4D95-8413-EA55FE71D950}">
      <dgm:prSet phldrT="[Texto]" custT="1"/>
      <dgm:spPr/>
      <dgm:t>
        <a:bodyPr/>
        <a:lstStyle/>
        <a:p>
          <a:r>
            <a:rPr lang="es-ES" sz="1400" b="0" dirty="0"/>
            <a:t>Se </a:t>
          </a:r>
          <a:r>
            <a:rPr lang="es-ES" sz="1400" b="0" dirty="0" smtClean="0"/>
            <a:t>ha comprobado </a:t>
          </a:r>
          <a:r>
            <a:rPr lang="es-ES" sz="1400" b="0" dirty="0"/>
            <a:t>que estos avances no </a:t>
          </a:r>
          <a:r>
            <a:rPr lang="es-ES" sz="1400" b="0" dirty="0" smtClean="0"/>
            <a:t> se han mantenido a </a:t>
          </a:r>
          <a:r>
            <a:rPr lang="es-ES" sz="1400" b="0" dirty="0"/>
            <a:t>medida que el mundo regrese a la normalidad social</a:t>
          </a:r>
          <a:endParaRPr lang="es-EC" sz="1400" dirty="0"/>
        </a:p>
      </dgm:t>
    </dgm:pt>
    <dgm:pt modelId="{4C80B645-4E74-4D28-B239-5C4BA747E306}" type="parTrans" cxnId="{FF64B576-E1E9-4990-AC8B-89038441D43E}">
      <dgm:prSet/>
      <dgm:spPr/>
      <dgm:t>
        <a:bodyPr/>
        <a:lstStyle/>
        <a:p>
          <a:endParaRPr lang="es-EC"/>
        </a:p>
      </dgm:t>
    </dgm:pt>
    <dgm:pt modelId="{94174ED7-BB72-465D-9085-039442F3B164}" type="sibTrans" cxnId="{FF64B576-E1E9-4990-AC8B-89038441D43E}">
      <dgm:prSet/>
      <dgm:spPr/>
      <dgm:t>
        <a:bodyPr/>
        <a:lstStyle/>
        <a:p>
          <a:endParaRPr lang="es-EC"/>
        </a:p>
      </dgm:t>
    </dgm:pt>
    <dgm:pt modelId="{6367FDE6-28A5-45C0-BE77-09FA538F734A}" type="pres">
      <dgm:prSet presAssocID="{6186EDA0-961A-44B5-BA24-BA8765B799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11E003-7B7F-4F57-946B-47CD6D4893E7}" type="pres">
      <dgm:prSet presAssocID="{BB8F4B69-AC0F-427F-96CB-34CF6C50E695}" presName="node" presStyleLbl="node1" presStyleIdx="0" presStyleCnt="6" custScaleX="1778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24DC6-4DAD-488B-BE8B-0553621992C1}" type="pres">
      <dgm:prSet presAssocID="{AA398394-6F54-49D5-8CDA-E424E4866C1A}" presName="sibTrans" presStyleLbl="sibTrans1D1" presStyleIdx="0" presStyleCnt="5"/>
      <dgm:spPr/>
      <dgm:t>
        <a:bodyPr/>
        <a:lstStyle/>
        <a:p>
          <a:endParaRPr lang="es-EC"/>
        </a:p>
      </dgm:t>
    </dgm:pt>
    <dgm:pt modelId="{8EA8A514-AC25-4BC4-A4F8-EE594C37EF26}" type="pres">
      <dgm:prSet presAssocID="{AA398394-6F54-49D5-8CDA-E424E4866C1A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B8161EB5-0963-4AA5-AFA5-7637C9040DEA}" type="pres">
      <dgm:prSet presAssocID="{D163119A-8023-47A9-A8FF-3615F05B4BF5}" presName="node" presStyleLbl="node1" presStyleIdx="1" presStyleCnt="6" custScaleX="1848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CF1B24-E7BB-4262-B8EE-8C5136FB568E}" type="pres">
      <dgm:prSet presAssocID="{09AC0EA5-7916-480E-807D-CA0B0D2B4695}" presName="sibTrans" presStyleLbl="sibTrans1D1" presStyleIdx="1" presStyleCnt="5"/>
      <dgm:spPr/>
      <dgm:t>
        <a:bodyPr/>
        <a:lstStyle/>
        <a:p>
          <a:endParaRPr lang="es-EC"/>
        </a:p>
      </dgm:t>
    </dgm:pt>
    <dgm:pt modelId="{4F2EA72C-48F4-49DF-A0BD-22D3F3D622BF}" type="pres">
      <dgm:prSet presAssocID="{09AC0EA5-7916-480E-807D-CA0B0D2B4695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897B3DB9-6858-4DEC-BCEF-0D5F175E5AB9}" type="pres">
      <dgm:prSet presAssocID="{197410C0-2D86-45E1-BE5C-9E04FB12A2E2}" presName="node" presStyleLbl="node1" presStyleIdx="2" presStyleCnt="6" custScaleX="148109" custScaleY="153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1F8637-7520-4CBA-8747-4B86975A0903}" type="pres">
      <dgm:prSet presAssocID="{4615C57B-EB29-47A8-B77A-9E17BB6C0981}" presName="sibTrans" presStyleLbl="sibTrans1D1" presStyleIdx="2" presStyleCnt="5"/>
      <dgm:spPr/>
      <dgm:t>
        <a:bodyPr/>
        <a:lstStyle/>
        <a:p>
          <a:endParaRPr lang="es-EC"/>
        </a:p>
      </dgm:t>
    </dgm:pt>
    <dgm:pt modelId="{3F02BF4C-7657-43A6-9E29-4DB262B6541C}" type="pres">
      <dgm:prSet presAssocID="{4615C57B-EB29-47A8-B77A-9E17BB6C0981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2EA9461C-806B-437C-A579-DF1A0428FEF2}" type="pres">
      <dgm:prSet presAssocID="{DCDE295C-EA60-4D95-8413-EA55FE71D950}" presName="node" presStyleLbl="node1" presStyleIdx="3" presStyleCnt="6" custScaleX="135985" custScaleY="141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83FFFD-2E70-4389-AD56-4D87877A6E0A}" type="pres">
      <dgm:prSet presAssocID="{94174ED7-BB72-465D-9085-039442F3B164}" presName="sibTrans" presStyleLbl="sibTrans1D1" presStyleIdx="3" presStyleCnt="5"/>
      <dgm:spPr/>
      <dgm:t>
        <a:bodyPr/>
        <a:lstStyle/>
        <a:p>
          <a:endParaRPr lang="es-EC"/>
        </a:p>
      </dgm:t>
    </dgm:pt>
    <dgm:pt modelId="{A2CF6201-9B6E-4278-8564-3F5942814250}" type="pres">
      <dgm:prSet presAssocID="{94174ED7-BB72-465D-9085-039442F3B164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853F1C84-6208-4C35-A786-CDC30C44C980}" type="pres">
      <dgm:prSet presAssocID="{389476C7-CB99-4A2C-86FA-B806997335DF}" presName="node" presStyleLbl="node1" presStyleIdx="4" presStyleCnt="6" custScaleX="120889" custScaleY="1254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31D1C-4D0E-4E8D-A814-FC46FAF7C883}" type="pres">
      <dgm:prSet presAssocID="{5D5D9FDF-6435-4BF4-9473-4529A522DC27}" presName="sibTrans" presStyleLbl="sibTrans1D1" presStyleIdx="4" presStyleCnt="5"/>
      <dgm:spPr/>
      <dgm:t>
        <a:bodyPr/>
        <a:lstStyle/>
        <a:p>
          <a:endParaRPr lang="es-EC"/>
        </a:p>
      </dgm:t>
    </dgm:pt>
    <dgm:pt modelId="{55084C6C-BBEB-4F66-89F1-D8A3A6CDAC25}" type="pres">
      <dgm:prSet presAssocID="{5D5D9FDF-6435-4BF4-9473-4529A522DC27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17BDDC87-38AA-4D0A-859C-58F9410F2072}" type="pres">
      <dgm:prSet presAssocID="{228C1E85-9E15-4541-AC3C-288952098D87}" presName="node" presStyleLbl="node1" presStyleIdx="5" presStyleCnt="6" custScaleX="138597" custScaleY="143010" custLinFactNeighborX="2103" custLinFactNeighborY="196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564B0E-7BBF-45E2-8D0A-027F056555AB}" type="presOf" srcId="{94174ED7-BB72-465D-9085-039442F3B164}" destId="{BE83FFFD-2E70-4389-AD56-4D87877A6E0A}" srcOrd="0" destOrd="0" presId="urn:microsoft.com/office/officeart/2005/8/layout/bProcess3"/>
    <dgm:cxn modelId="{07279F33-0B6B-41FB-AF22-F85AFCEF699B}" type="presOf" srcId="{5D5D9FDF-6435-4BF4-9473-4529A522DC27}" destId="{E1B31D1C-4D0E-4E8D-A814-FC46FAF7C883}" srcOrd="0" destOrd="0" presId="urn:microsoft.com/office/officeart/2005/8/layout/bProcess3"/>
    <dgm:cxn modelId="{28F1C7EA-1458-4219-BFCE-E9EE8B440B0A}" srcId="{6186EDA0-961A-44B5-BA24-BA8765B79987}" destId="{BB8F4B69-AC0F-427F-96CB-34CF6C50E695}" srcOrd="0" destOrd="0" parTransId="{FF7D3336-3B1F-4109-8702-14A8582BFD5F}" sibTransId="{AA398394-6F54-49D5-8CDA-E424E4866C1A}"/>
    <dgm:cxn modelId="{F504CA4D-F060-41A5-8F5B-68EA0EB82D0A}" type="presOf" srcId="{197410C0-2D86-45E1-BE5C-9E04FB12A2E2}" destId="{897B3DB9-6858-4DEC-BCEF-0D5F175E5AB9}" srcOrd="0" destOrd="0" presId="urn:microsoft.com/office/officeart/2005/8/layout/bProcess3"/>
    <dgm:cxn modelId="{FF64B576-E1E9-4990-AC8B-89038441D43E}" srcId="{6186EDA0-961A-44B5-BA24-BA8765B79987}" destId="{DCDE295C-EA60-4D95-8413-EA55FE71D950}" srcOrd="3" destOrd="0" parTransId="{4C80B645-4E74-4D28-B239-5C4BA747E306}" sibTransId="{94174ED7-BB72-465D-9085-039442F3B164}"/>
    <dgm:cxn modelId="{8EC58D7A-30DC-42FE-AD41-17DE8689EDD7}" type="presOf" srcId="{6186EDA0-961A-44B5-BA24-BA8765B79987}" destId="{6367FDE6-28A5-45C0-BE77-09FA538F734A}" srcOrd="0" destOrd="0" presId="urn:microsoft.com/office/officeart/2005/8/layout/bProcess3"/>
    <dgm:cxn modelId="{5BF563D5-7C6A-4337-B5C7-9BBBE7A32EEE}" type="presOf" srcId="{BB8F4B69-AC0F-427F-96CB-34CF6C50E695}" destId="{7811E003-7B7F-4F57-946B-47CD6D4893E7}" srcOrd="0" destOrd="0" presId="urn:microsoft.com/office/officeart/2005/8/layout/bProcess3"/>
    <dgm:cxn modelId="{11C2D663-5711-4770-8341-CCF54E47D8A8}" type="presOf" srcId="{4615C57B-EB29-47A8-B77A-9E17BB6C0981}" destId="{6D1F8637-7520-4CBA-8747-4B86975A0903}" srcOrd="0" destOrd="0" presId="urn:microsoft.com/office/officeart/2005/8/layout/bProcess3"/>
    <dgm:cxn modelId="{FE7A94B1-2BF5-4FE6-AB54-23BE5F0D7BF8}" type="presOf" srcId="{94174ED7-BB72-465D-9085-039442F3B164}" destId="{A2CF6201-9B6E-4278-8564-3F5942814250}" srcOrd="1" destOrd="0" presId="urn:microsoft.com/office/officeart/2005/8/layout/bProcess3"/>
    <dgm:cxn modelId="{666D5EC5-8007-48D9-AB0F-C30213ACE311}" srcId="{6186EDA0-961A-44B5-BA24-BA8765B79987}" destId="{389476C7-CB99-4A2C-86FA-B806997335DF}" srcOrd="4" destOrd="0" parTransId="{210E53D4-63DB-4417-A78F-842766DFA502}" sibTransId="{5D5D9FDF-6435-4BF4-9473-4529A522DC27}"/>
    <dgm:cxn modelId="{642743EC-B608-44E0-AF4B-BFBB66F2F25D}" type="presOf" srcId="{D163119A-8023-47A9-A8FF-3615F05B4BF5}" destId="{B8161EB5-0963-4AA5-AFA5-7637C9040DEA}" srcOrd="0" destOrd="0" presId="urn:microsoft.com/office/officeart/2005/8/layout/bProcess3"/>
    <dgm:cxn modelId="{AE6F9B1C-6EA5-4E20-BA85-04D80379ABC6}" type="presOf" srcId="{AA398394-6F54-49D5-8CDA-E424E4866C1A}" destId="{8EA8A514-AC25-4BC4-A4F8-EE594C37EF26}" srcOrd="1" destOrd="0" presId="urn:microsoft.com/office/officeart/2005/8/layout/bProcess3"/>
    <dgm:cxn modelId="{DA609B0E-F864-4EB5-B808-143E947E17A0}" type="presOf" srcId="{09AC0EA5-7916-480E-807D-CA0B0D2B4695}" destId="{4F2EA72C-48F4-49DF-A0BD-22D3F3D622BF}" srcOrd="1" destOrd="0" presId="urn:microsoft.com/office/officeart/2005/8/layout/bProcess3"/>
    <dgm:cxn modelId="{337CF322-0738-4ED4-A043-25AA2F6790CB}" srcId="{6186EDA0-961A-44B5-BA24-BA8765B79987}" destId="{D163119A-8023-47A9-A8FF-3615F05B4BF5}" srcOrd="1" destOrd="0" parTransId="{53D3C3BD-F05E-4071-9887-8B73739CDD22}" sibTransId="{09AC0EA5-7916-480E-807D-CA0B0D2B4695}"/>
    <dgm:cxn modelId="{C5C5E5C5-D40F-4600-A666-F19E3AA3C27F}" type="presOf" srcId="{5D5D9FDF-6435-4BF4-9473-4529A522DC27}" destId="{55084C6C-BBEB-4F66-89F1-D8A3A6CDAC25}" srcOrd="1" destOrd="0" presId="urn:microsoft.com/office/officeart/2005/8/layout/bProcess3"/>
    <dgm:cxn modelId="{0A6DBE5D-1328-4233-80CA-F76C1946BDA4}" srcId="{6186EDA0-961A-44B5-BA24-BA8765B79987}" destId="{197410C0-2D86-45E1-BE5C-9E04FB12A2E2}" srcOrd="2" destOrd="0" parTransId="{DCE7E55C-6AA6-4499-8AAD-70D38224D7C5}" sibTransId="{4615C57B-EB29-47A8-B77A-9E17BB6C0981}"/>
    <dgm:cxn modelId="{53EF8DBF-083D-40E0-98C9-619612E38327}" type="presOf" srcId="{389476C7-CB99-4A2C-86FA-B806997335DF}" destId="{853F1C84-6208-4C35-A786-CDC30C44C980}" srcOrd="0" destOrd="0" presId="urn:microsoft.com/office/officeart/2005/8/layout/bProcess3"/>
    <dgm:cxn modelId="{A5BBBB73-6D8B-46F5-B33F-29A04D31CE10}" srcId="{6186EDA0-961A-44B5-BA24-BA8765B79987}" destId="{228C1E85-9E15-4541-AC3C-288952098D87}" srcOrd="5" destOrd="0" parTransId="{91FC1352-50CC-442F-9BB8-B098158C5E01}" sibTransId="{647C5B6C-8596-4AAA-AD3F-5BF60F695447}"/>
    <dgm:cxn modelId="{E555E1D0-E488-481B-8CB5-D5A49C6427F3}" type="presOf" srcId="{228C1E85-9E15-4541-AC3C-288952098D87}" destId="{17BDDC87-38AA-4D0A-859C-58F9410F2072}" srcOrd="0" destOrd="0" presId="urn:microsoft.com/office/officeart/2005/8/layout/bProcess3"/>
    <dgm:cxn modelId="{8F4A6F48-3E45-4101-8C67-004BB104FB7B}" type="presOf" srcId="{AA398394-6F54-49D5-8CDA-E424E4866C1A}" destId="{08024DC6-4DAD-488B-BE8B-0553621992C1}" srcOrd="0" destOrd="0" presId="urn:microsoft.com/office/officeart/2005/8/layout/bProcess3"/>
    <dgm:cxn modelId="{5C13D687-ADB7-49A6-9DA0-645352CC2C5A}" type="presOf" srcId="{09AC0EA5-7916-480E-807D-CA0B0D2B4695}" destId="{FBCF1B24-E7BB-4262-B8EE-8C5136FB568E}" srcOrd="0" destOrd="0" presId="urn:microsoft.com/office/officeart/2005/8/layout/bProcess3"/>
    <dgm:cxn modelId="{9DA7D91E-DD4B-498D-A2CD-D59144140369}" type="presOf" srcId="{DCDE295C-EA60-4D95-8413-EA55FE71D950}" destId="{2EA9461C-806B-437C-A579-DF1A0428FEF2}" srcOrd="0" destOrd="0" presId="urn:microsoft.com/office/officeart/2005/8/layout/bProcess3"/>
    <dgm:cxn modelId="{E52667A4-D823-45B1-A2D1-7691677E04B7}" type="presOf" srcId="{4615C57B-EB29-47A8-B77A-9E17BB6C0981}" destId="{3F02BF4C-7657-43A6-9E29-4DB262B6541C}" srcOrd="1" destOrd="0" presId="urn:microsoft.com/office/officeart/2005/8/layout/bProcess3"/>
    <dgm:cxn modelId="{7D1216F6-F3EB-4338-849B-4EE059A6D8EB}" type="presParOf" srcId="{6367FDE6-28A5-45C0-BE77-09FA538F734A}" destId="{7811E003-7B7F-4F57-946B-47CD6D4893E7}" srcOrd="0" destOrd="0" presId="urn:microsoft.com/office/officeart/2005/8/layout/bProcess3"/>
    <dgm:cxn modelId="{CC13936D-8E0A-4E21-B5E9-AAFFCBF3D1B1}" type="presParOf" srcId="{6367FDE6-28A5-45C0-BE77-09FA538F734A}" destId="{08024DC6-4DAD-488B-BE8B-0553621992C1}" srcOrd="1" destOrd="0" presId="urn:microsoft.com/office/officeart/2005/8/layout/bProcess3"/>
    <dgm:cxn modelId="{CD700B29-EE0E-44F7-9D48-630FA801430A}" type="presParOf" srcId="{08024DC6-4DAD-488B-BE8B-0553621992C1}" destId="{8EA8A514-AC25-4BC4-A4F8-EE594C37EF26}" srcOrd="0" destOrd="0" presId="urn:microsoft.com/office/officeart/2005/8/layout/bProcess3"/>
    <dgm:cxn modelId="{040F04F3-4F4B-49B8-94D9-B7D35204B396}" type="presParOf" srcId="{6367FDE6-28A5-45C0-BE77-09FA538F734A}" destId="{B8161EB5-0963-4AA5-AFA5-7637C9040DEA}" srcOrd="2" destOrd="0" presId="urn:microsoft.com/office/officeart/2005/8/layout/bProcess3"/>
    <dgm:cxn modelId="{B5784DAE-3B36-421D-BD3A-08877E9A9F02}" type="presParOf" srcId="{6367FDE6-28A5-45C0-BE77-09FA538F734A}" destId="{FBCF1B24-E7BB-4262-B8EE-8C5136FB568E}" srcOrd="3" destOrd="0" presId="urn:microsoft.com/office/officeart/2005/8/layout/bProcess3"/>
    <dgm:cxn modelId="{5110A266-1D97-4C89-8F51-599A79703452}" type="presParOf" srcId="{FBCF1B24-E7BB-4262-B8EE-8C5136FB568E}" destId="{4F2EA72C-48F4-49DF-A0BD-22D3F3D622BF}" srcOrd="0" destOrd="0" presId="urn:microsoft.com/office/officeart/2005/8/layout/bProcess3"/>
    <dgm:cxn modelId="{4EDCF3D4-DF7B-497C-9461-D8A523C48A40}" type="presParOf" srcId="{6367FDE6-28A5-45C0-BE77-09FA538F734A}" destId="{897B3DB9-6858-4DEC-BCEF-0D5F175E5AB9}" srcOrd="4" destOrd="0" presId="urn:microsoft.com/office/officeart/2005/8/layout/bProcess3"/>
    <dgm:cxn modelId="{5427CC59-05A8-4BDC-A461-EF22B86E8BD0}" type="presParOf" srcId="{6367FDE6-28A5-45C0-BE77-09FA538F734A}" destId="{6D1F8637-7520-4CBA-8747-4B86975A0903}" srcOrd="5" destOrd="0" presId="urn:microsoft.com/office/officeart/2005/8/layout/bProcess3"/>
    <dgm:cxn modelId="{7B3BD97F-B89F-4705-A333-C5F50F4DDD58}" type="presParOf" srcId="{6D1F8637-7520-4CBA-8747-4B86975A0903}" destId="{3F02BF4C-7657-43A6-9E29-4DB262B6541C}" srcOrd="0" destOrd="0" presId="urn:microsoft.com/office/officeart/2005/8/layout/bProcess3"/>
    <dgm:cxn modelId="{E3F16105-DE75-4BC8-AFEC-807C78116DBD}" type="presParOf" srcId="{6367FDE6-28A5-45C0-BE77-09FA538F734A}" destId="{2EA9461C-806B-437C-A579-DF1A0428FEF2}" srcOrd="6" destOrd="0" presId="urn:microsoft.com/office/officeart/2005/8/layout/bProcess3"/>
    <dgm:cxn modelId="{786B703C-24E4-4EF5-979D-6C065AA3DFBB}" type="presParOf" srcId="{6367FDE6-28A5-45C0-BE77-09FA538F734A}" destId="{BE83FFFD-2E70-4389-AD56-4D87877A6E0A}" srcOrd="7" destOrd="0" presId="urn:microsoft.com/office/officeart/2005/8/layout/bProcess3"/>
    <dgm:cxn modelId="{5F6B384C-FB34-49ED-BBD9-450AB7D4F078}" type="presParOf" srcId="{BE83FFFD-2E70-4389-AD56-4D87877A6E0A}" destId="{A2CF6201-9B6E-4278-8564-3F5942814250}" srcOrd="0" destOrd="0" presId="urn:microsoft.com/office/officeart/2005/8/layout/bProcess3"/>
    <dgm:cxn modelId="{AB07C5B9-EFEC-4787-8907-5F39611B515B}" type="presParOf" srcId="{6367FDE6-28A5-45C0-BE77-09FA538F734A}" destId="{853F1C84-6208-4C35-A786-CDC30C44C980}" srcOrd="8" destOrd="0" presId="urn:microsoft.com/office/officeart/2005/8/layout/bProcess3"/>
    <dgm:cxn modelId="{AC5D9471-C6B0-4182-B96D-F56FB93F0902}" type="presParOf" srcId="{6367FDE6-28A5-45C0-BE77-09FA538F734A}" destId="{E1B31D1C-4D0E-4E8D-A814-FC46FAF7C883}" srcOrd="9" destOrd="0" presId="urn:microsoft.com/office/officeart/2005/8/layout/bProcess3"/>
    <dgm:cxn modelId="{CA06E8E7-BEEF-41F2-8B86-09EF8DF3AA0F}" type="presParOf" srcId="{E1B31D1C-4D0E-4E8D-A814-FC46FAF7C883}" destId="{55084C6C-BBEB-4F66-89F1-D8A3A6CDAC25}" srcOrd="0" destOrd="0" presId="urn:microsoft.com/office/officeart/2005/8/layout/bProcess3"/>
    <dgm:cxn modelId="{FF30B767-EC8B-4AFC-AE35-9D070716C929}" type="presParOf" srcId="{6367FDE6-28A5-45C0-BE77-09FA538F734A}" destId="{17BDDC87-38AA-4D0A-859C-58F9410F207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5658D-FCCE-4F97-B9A4-B48403939B80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2EFA5A1-66BA-4E46-A61E-D7CD45E81CD2}">
      <dgm:prSet phldrT="[Texto]" custT="1"/>
      <dgm:spPr/>
      <dgm:t>
        <a:bodyPr/>
        <a:lstStyle/>
        <a:p>
          <a:r>
            <a:rPr lang="es-EC" sz="2400" b="1" dirty="0"/>
            <a:t>Objetivo general</a:t>
          </a:r>
        </a:p>
      </dgm:t>
    </dgm:pt>
    <dgm:pt modelId="{05A00D3C-892E-4179-91B2-90A9C9493A58}" type="parTrans" cxnId="{6C8585DD-BB81-4A3B-B7D4-95DDD0F58A6A}">
      <dgm:prSet/>
      <dgm:spPr/>
      <dgm:t>
        <a:bodyPr/>
        <a:lstStyle/>
        <a:p>
          <a:endParaRPr lang="es-EC"/>
        </a:p>
      </dgm:t>
    </dgm:pt>
    <dgm:pt modelId="{A9790BBB-09ED-43FB-8258-829134CA28E7}" type="sibTrans" cxnId="{6C8585DD-BB81-4A3B-B7D4-95DDD0F58A6A}">
      <dgm:prSet/>
      <dgm:spPr/>
      <dgm:t>
        <a:bodyPr/>
        <a:lstStyle/>
        <a:p>
          <a:endParaRPr lang="es-EC"/>
        </a:p>
      </dgm:t>
    </dgm:pt>
    <dgm:pt modelId="{3E69DE11-7219-4483-AA83-EAC267B47B0C}">
      <dgm:prSet phldrT="[Texto]" custT="1"/>
      <dgm:spPr/>
      <dgm:t>
        <a:bodyPr/>
        <a:lstStyle/>
        <a:p>
          <a:endParaRPr lang="es-EC" sz="2400" b="1" dirty="0" smtClean="0"/>
        </a:p>
        <a:p>
          <a:r>
            <a:rPr lang="es-EC" sz="2400" b="1" dirty="0" smtClean="0"/>
            <a:t>Objetivos </a:t>
          </a:r>
          <a:r>
            <a:rPr lang="es-EC" sz="2400" b="1" dirty="0"/>
            <a:t>específicos</a:t>
          </a:r>
        </a:p>
      </dgm:t>
    </dgm:pt>
    <dgm:pt modelId="{57BE6479-E1DB-4DB6-ADB9-7D0738F19A5C}" type="parTrans" cxnId="{A31764FB-DC24-400D-83B5-48581769B7B1}">
      <dgm:prSet/>
      <dgm:spPr/>
      <dgm:t>
        <a:bodyPr/>
        <a:lstStyle/>
        <a:p>
          <a:endParaRPr lang="es-EC"/>
        </a:p>
      </dgm:t>
    </dgm:pt>
    <dgm:pt modelId="{48D75C1D-8483-4944-8BBF-4D6E8B7B1638}" type="sibTrans" cxnId="{A31764FB-DC24-400D-83B5-48581769B7B1}">
      <dgm:prSet/>
      <dgm:spPr/>
      <dgm:t>
        <a:bodyPr/>
        <a:lstStyle/>
        <a:p>
          <a:endParaRPr lang="es-EC"/>
        </a:p>
      </dgm:t>
    </dgm:pt>
    <dgm:pt modelId="{EC599C2C-10BB-4D4D-AACE-82B97B1121F0}">
      <dgm:prSet phldrT="[Texto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s-ES" sz="1300" dirty="0"/>
            <a:t>Identificar las fuentes de emisión de GEI, a partir del mapeo de las actividades del palacio municipal del GADMUR. </a:t>
          </a:r>
          <a:endParaRPr lang="es-EC" sz="1300" dirty="0"/>
        </a:p>
      </dgm:t>
    </dgm:pt>
    <dgm:pt modelId="{945B6A40-ACFE-480A-9680-1DAC91B00F31}" type="parTrans" cxnId="{F6869D7E-B4D5-4157-A25F-13D94AB4AC8B}">
      <dgm:prSet/>
      <dgm:spPr/>
      <dgm:t>
        <a:bodyPr/>
        <a:lstStyle/>
        <a:p>
          <a:endParaRPr lang="es-EC"/>
        </a:p>
      </dgm:t>
    </dgm:pt>
    <dgm:pt modelId="{CEEC667C-802C-4D60-80E5-CB519301412F}" type="sibTrans" cxnId="{F6869D7E-B4D5-4157-A25F-13D94AB4AC8B}">
      <dgm:prSet/>
      <dgm:spPr/>
      <dgm:t>
        <a:bodyPr/>
        <a:lstStyle/>
        <a:p>
          <a:endParaRPr lang="es-EC"/>
        </a:p>
      </dgm:t>
    </dgm:pt>
    <dgm:pt modelId="{EFD31F52-3A96-45A0-9050-9487EE6F84ED}">
      <dgm:prSet custT="1"/>
      <dgm:spPr/>
      <dgm:t>
        <a:bodyPr/>
        <a:lstStyle/>
        <a:p>
          <a:r>
            <a:rPr lang="es-ES" sz="1800" dirty="0"/>
            <a:t>Determinar la huella de carbono para el palacio municipal del GADMUR durante 2019 y 2020, identificar los efectos relacionados con la pandemia del COVID y proponer un plan de mitigación de emisiones.</a:t>
          </a:r>
          <a:endParaRPr lang="es-EC" sz="1800" dirty="0"/>
        </a:p>
      </dgm:t>
    </dgm:pt>
    <dgm:pt modelId="{9776196B-85FD-4BDA-B87F-A56CB194C8CF}" type="parTrans" cxnId="{B369AB80-77F3-4CC0-8801-3D48BFA66B5B}">
      <dgm:prSet/>
      <dgm:spPr/>
      <dgm:t>
        <a:bodyPr/>
        <a:lstStyle/>
        <a:p>
          <a:endParaRPr lang="es-EC"/>
        </a:p>
      </dgm:t>
    </dgm:pt>
    <dgm:pt modelId="{B003E1C4-2FE8-4468-A570-97CBE559750F}" type="sibTrans" cxnId="{B369AB80-77F3-4CC0-8801-3D48BFA66B5B}">
      <dgm:prSet/>
      <dgm:spPr/>
      <dgm:t>
        <a:bodyPr/>
        <a:lstStyle/>
        <a:p>
          <a:endParaRPr lang="es-EC"/>
        </a:p>
      </dgm:t>
    </dgm:pt>
    <dgm:pt modelId="{AAAA131B-0C3D-494B-A803-2D49681814FA}">
      <dgm:prSet custT="1"/>
      <dgm:spPr/>
      <dgm:t>
        <a:bodyPr/>
        <a:lstStyle/>
        <a:p>
          <a:r>
            <a:rPr lang="es-ES" sz="1300" dirty="0"/>
            <a:t>Calcular la huella de carbono del palacio municipal del GADMUR en 2019 y 2020. </a:t>
          </a:r>
          <a:endParaRPr lang="es-EC" sz="1300" dirty="0"/>
        </a:p>
      </dgm:t>
    </dgm:pt>
    <dgm:pt modelId="{7D322C06-B321-49AF-942E-13FB3363537A}" type="parTrans" cxnId="{7C8101AA-0ED2-44E8-9864-7D9FD1701176}">
      <dgm:prSet/>
      <dgm:spPr/>
      <dgm:t>
        <a:bodyPr/>
        <a:lstStyle/>
        <a:p>
          <a:endParaRPr lang="es-EC"/>
        </a:p>
      </dgm:t>
    </dgm:pt>
    <dgm:pt modelId="{2E88D4EC-52B1-41C6-9A42-DA730A52EF60}" type="sibTrans" cxnId="{7C8101AA-0ED2-44E8-9864-7D9FD1701176}">
      <dgm:prSet/>
      <dgm:spPr/>
      <dgm:t>
        <a:bodyPr/>
        <a:lstStyle/>
        <a:p>
          <a:endParaRPr lang="es-EC"/>
        </a:p>
      </dgm:t>
    </dgm:pt>
    <dgm:pt modelId="{F04C5446-2687-4905-BA5E-25B3A95CF021}">
      <dgm:prSet custT="1"/>
      <dgm:spPr/>
      <dgm:t>
        <a:bodyPr/>
        <a:lstStyle/>
        <a:p>
          <a:r>
            <a:rPr lang="es-ES" sz="1300" dirty="0"/>
            <a:t>Comparar la huella de carbono entre los años en estudio a fin de identificar los efectos de la pandemia Covid-19. </a:t>
          </a:r>
          <a:endParaRPr lang="es-EC" sz="1300" dirty="0"/>
        </a:p>
      </dgm:t>
    </dgm:pt>
    <dgm:pt modelId="{78B18A3D-F9C8-480C-9998-D7F8AAE75A77}" type="parTrans" cxnId="{9AC95F55-1199-40F0-B725-FEC4C0E58968}">
      <dgm:prSet/>
      <dgm:spPr/>
      <dgm:t>
        <a:bodyPr/>
        <a:lstStyle/>
        <a:p>
          <a:endParaRPr lang="es-EC"/>
        </a:p>
      </dgm:t>
    </dgm:pt>
    <dgm:pt modelId="{8C5A42D5-A67B-451A-AF8C-BC8BBA1259F1}" type="sibTrans" cxnId="{9AC95F55-1199-40F0-B725-FEC4C0E58968}">
      <dgm:prSet/>
      <dgm:spPr/>
      <dgm:t>
        <a:bodyPr/>
        <a:lstStyle/>
        <a:p>
          <a:endParaRPr lang="es-EC"/>
        </a:p>
      </dgm:t>
    </dgm:pt>
    <dgm:pt modelId="{6871DEC3-6359-4BC5-9D9D-A14E7FF0818A}">
      <dgm:prSet custT="1"/>
      <dgm:spPr/>
      <dgm:t>
        <a:bodyPr/>
        <a:lstStyle/>
        <a:p>
          <a:r>
            <a:rPr lang="es-ES" sz="1300" dirty="0"/>
            <a:t>Proponer un plan de mitigación de la huella de carbono para el palacio municipal del GADMUR, de acuerdo con los resultados. </a:t>
          </a:r>
          <a:endParaRPr lang="es-EC" sz="1300" dirty="0"/>
        </a:p>
      </dgm:t>
    </dgm:pt>
    <dgm:pt modelId="{F31D0149-9CB3-433C-BF76-3E01E24DA7F5}" type="parTrans" cxnId="{56A1B54F-D32A-4942-81FC-C3C199F7DFFA}">
      <dgm:prSet/>
      <dgm:spPr/>
      <dgm:t>
        <a:bodyPr/>
        <a:lstStyle/>
        <a:p>
          <a:endParaRPr lang="es-EC"/>
        </a:p>
      </dgm:t>
    </dgm:pt>
    <dgm:pt modelId="{6B2F0D1C-CC7A-4A16-8685-0100B32BC1CA}" type="sibTrans" cxnId="{56A1B54F-D32A-4942-81FC-C3C199F7DFFA}">
      <dgm:prSet/>
      <dgm:spPr/>
      <dgm:t>
        <a:bodyPr/>
        <a:lstStyle/>
        <a:p>
          <a:endParaRPr lang="es-EC"/>
        </a:p>
      </dgm:t>
    </dgm:pt>
    <dgm:pt modelId="{DA4BFE28-244A-4C2C-99D9-DA963133F9DC}" type="pres">
      <dgm:prSet presAssocID="{6355658D-FCCE-4F97-B9A4-B48403939B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AAFB3E-D116-45F9-BC34-EA282937EBBC}" type="pres">
      <dgm:prSet presAssocID="{3E69DE11-7219-4483-AA83-EAC267B47B0C}" presName="boxAndChildren" presStyleCnt="0"/>
      <dgm:spPr/>
    </dgm:pt>
    <dgm:pt modelId="{8144A064-AA86-4AD0-91DA-BE49E6C46235}" type="pres">
      <dgm:prSet presAssocID="{3E69DE11-7219-4483-AA83-EAC267B47B0C}" presName="parentTextBox" presStyleLbl="node1" presStyleIdx="0" presStyleCnt="2"/>
      <dgm:spPr/>
      <dgm:t>
        <a:bodyPr/>
        <a:lstStyle/>
        <a:p>
          <a:endParaRPr lang="es-EC"/>
        </a:p>
      </dgm:t>
    </dgm:pt>
    <dgm:pt modelId="{6C973FF4-09C0-4B14-A400-515C8FA2B3A1}" type="pres">
      <dgm:prSet presAssocID="{3E69DE11-7219-4483-AA83-EAC267B47B0C}" presName="entireBox" presStyleLbl="node1" presStyleIdx="0" presStyleCnt="2" custLinFactNeighborX="-962" custLinFactNeighborY="-31618"/>
      <dgm:spPr/>
      <dgm:t>
        <a:bodyPr/>
        <a:lstStyle/>
        <a:p>
          <a:endParaRPr lang="es-EC"/>
        </a:p>
      </dgm:t>
    </dgm:pt>
    <dgm:pt modelId="{A2282820-8BFC-4F71-A958-2F7D3F6980EE}" type="pres">
      <dgm:prSet presAssocID="{3E69DE11-7219-4483-AA83-EAC267B47B0C}" presName="descendantBox" presStyleCnt="0"/>
      <dgm:spPr/>
    </dgm:pt>
    <dgm:pt modelId="{D62D213D-4135-408F-BAD7-EC136C0DAD0A}" type="pres">
      <dgm:prSet presAssocID="{EC599C2C-10BB-4D4D-AACE-82B97B1121F0}" presName="childTextBox" presStyleLbl="fgAccFollowNode1" presStyleIdx="0" presStyleCnt="5" custScaleY="1489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1882A2-6C60-4E70-BB72-E6BD6E62439C}" type="pres">
      <dgm:prSet presAssocID="{AAAA131B-0C3D-494B-A803-2D49681814FA}" presName="childTextBox" presStyleLbl="fgAccFollowNode1" presStyleIdx="1" presStyleCnt="5" custScaleY="1334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8A692-9D92-4206-A9F4-84A177B1EE5B}" type="pres">
      <dgm:prSet presAssocID="{F04C5446-2687-4905-BA5E-25B3A95CF021}" presName="childTextBox" presStyleLbl="fgAccFollowNode1" presStyleIdx="2" presStyleCnt="5" custScaleY="1402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7C52F-C573-403A-B13B-B243FE6509F5}" type="pres">
      <dgm:prSet presAssocID="{6871DEC3-6359-4BC5-9D9D-A14E7FF0818A}" presName="childTextBox" presStyleLbl="fgAccFollowNode1" presStyleIdx="3" presStyleCnt="5" custScaleY="1606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502BDA-CE38-4A65-933F-F572B12CFE22}" type="pres">
      <dgm:prSet presAssocID="{A9790BBB-09ED-43FB-8258-829134CA28E7}" presName="sp" presStyleCnt="0"/>
      <dgm:spPr/>
    </dgm:pt>
    <dgm:pt modelId="{E6DD9536-85E8-40AE-A147-433261AE9322}" type="pres">
      <dgm:prSet presAssocID="{02EFA5A1-66BA-4E46-A61E-D7CD45E81CD2}" presName="arrowAndChildren" presStyleCnt="0"/>
      <dgm:spPr/>
    </dgm:pt>
    <dgm:pt modelId="{B6806C11-F5AD-473E-BB81-AAB284077E27}" type="pres">
      <dgm:prSet presAssocID="{02EFA5A1-66BA-4E46-A61E-D7CD45E81CD2}" presName="parentTextArrow" presStyleLbl="node1" presStyleIdx="0" presStyleCnt="2"/>
      <dgm:spPr/>
      <dgm:t>
        <a:bodyPr/>
        <a:lstStyle/>
        <a:p>
          <a:endParaRPr lang="es-EC"/>
        </a:p>
      </dgm:t>
    </dgm:pt>
    <dgm:pt modelId="{0C002370-6580-4A91-AC56-5DD1BF8576E4}" type="pres">
      <dgm:prSet presAssocID="{02EFA5A1-66BA-4E46-A61E-D7CD45E81CD2}" presName="arrow" presStyleLbl="node1" presStyleIdx="1" presStyleCnt="2" custLinFactNeighborX="-1723" custLinFactNeighborY="-7617"/>
      <dgm:spPr/>
      <dgm:t>
        <a:bodyPr/>
        <a:lstStyle/>
        <a:p>
          <a:endParaRPr lang="es-EC"/>
        </a:p>
      </dgm:t>
    </dgm:pt>
    <dgm:pt modelId="{7D278240-6430-498C-9121-997059035CC7}" type="pres">
      <dgm:prSet presAssocID="{02EFA5A1-66BA-4E46-A61E-D7CD45E81CD2}" presName="descendantArrow" presStyleCnt="0"/>
      <dgm:spPr/>
    </dgm:pt>
    <dgm:pt modelId="{E01A77AB-3628-4E6B-AE0F-E704264E2381}" type="pres">
      <dgm:prSet presAssocID="{EFD31F52-3A96-45A0-9050-9487EE6F84ED}" presName="childTextArrow" presStyleLbl="fgAccFollowNode1" presStyleIdx="4" presStyleCnt="5" custScaleY="130436" custLinFactNeighborY="-13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1764FB-DC24-400D-83B5-48581769B7B1}" srcId="{6355658D-FCCE-4F97-B9A4-B48403939B80}" destId="{3E69DE11-7219-4483-AA83-EAC267B47B0C}" srcOrd="1" destOrd="0" parTransId="{57BE6479-E1DB-4DB6-ADB9-7D0738F19A5C}" sibTransId="{48D75C1D-8483-4944-8BBF-4D6E8B7B1638}"/>
    <dgm:cxn modelId="{CCD0CE10-E56D-48A1-B201-D213092446C3}" type="presOf" srcId="{3E69DE11-7219-4483-AA83-EAC267B47B0C}" destId="{8144A064-AA86-4AD0-91DA-BE49E6C46235}" srcOrd="0" destOrd="0" presId="urn:microsoft.com/office/officeart/2005/8/layout/process4"/>
    <dgm:cxn modelId="{11744420-3468-48FB-A473-3E682C42F3F9}" type="presOf" srcId="{6871DEC3-6359-4BC5-9D9D-A14E7FF0818A}" destId="{27D7C52F-C573-403A-B13B-B243FE6509F5}" srcOrd="0" destOrd="0" presId="urn:microsoft.com/office/officeart/2005/8/layout/process4"/>
    <dgm:cxn modelId="{6C8585DD-BB81-4A3B-B7D4-95DDD0F58A6A}" srcId="{6355658D-FCCE-4F97-B9A4-B48403939B80}" destId="{02EFA5A1-66BA-4E46-A61E-D7CD45E81CD2}" srcOrd="0" destOrd="0" parTransId="{05A00D3C-892E-4179-91B2-90A9C9493A58}" sibTransId="{A9790BBB-09ED-43FB-8258-829134CA28E7}"/>
    <dgm:cxn modelId="{F6869D7E-B4D5-4157-A25F-13D94AB4AC8B}" srcId="{3E69DE11-7219-4483-AA83-EAC267B47B0C}" destId="{EC599C2C-10BB-4D4D-AACE-82B97B1121F0}" srcOrd="0" destOrd="0" parTransId="{945B6A40-ACFE-480A-9680-1DAC91B00F31}" sibTransId="{CEEC667C-802C-4D60-80E5-CB519301412F}"/>
    <dgm:cxn modelId="{0D1CC73C-7B00-4028-8C85-83F9274696C2}" type="presOf" srcId="{EC599C2C-10BB-4D4D-AACE-82B97B1121F0}" destId="{D62D213D-4135-408F-BAD7-EC136C0DAD0A}" srcOrd="0" destOrd="0" presId="urn:microsoft.com/office/officeart/2005/8/layout/process4"/>
    <dgm:cxn modelId="{7639789B-9810-4270-9528-59AA299F6C4F}" type="presOf" srcId="{6355658D-FCCE-4F97-B9A4-B48403939B80}" destId="{DA4BFE28-244A-4C2C-99D9-DA963133F9DC}" srcOrd="0" destOrd="0" presId="urn:microsoft.com/office/officeart/2005/8/layout/process4"/>
    <dgm:cxn modelId="{BECD59A4-0139-4036-8449-E06647DFCF16}" type="presOf" srcId="{3E69DE11-7219-4483-AA83-EAC267B47B0C}" destId="{6C973FF4-09C0-4B14-A400-515C8FA2B3A1}" srcOrd="1" destOrd="0" presId="urn:microsoft.com/office/officeart/2005/8/layout/process4"/>
    <dgm:cxn modelId="{56A1B54F-D32A-4942-81FC-C3C199F7DFFA}" srcId="{3E69DE11-7219-4483-AA83-EAC267B47B0C}" destId="{6871DEC3-6359-4BC5-9D9D-A14E7FF0818A}" srcOrd="3" destOrd="0" parTransId="{F31D0149-9CB3-433C-BF76-3E01E24DA7F5}" sibTransId="{6B2F0D1C-CC7A-4A16-8685-0100B32BC1CA}"/>
    <dgm:cxn modelId="{B369AB80-77F3-4CC0-8801-3D48BFA66B5B}" srcId="{02EFA5A1-66BA-4E46-A61E-D7CD45E81CD2}" destId="{EFD31F52-3A96-45A0-9050-9487EE6F84ED}" srcOrd="0" destOrd="0" parTransId="{9776196B-85FD-4BDA-B87F-A56CB194C8CF}" sibTransId="{B003E1C4-2FE8-4468-A570-97CBE559750F}"/>
    <dgm:cxn modelId="{0548B993-D9D2-45EB-A3C8-DFE90CF70E34}" type="presOf" srcId="{AAAA131B-0C3D-494B-A803-2D49681814FA}" destId="{211882A2-6C60-4E70-BB72-E6BD6E62439C}" srcOrd="0" destOrd="0" presId="urn:microsoft.com/office/officeart/2005/8/layout/process4"/>
    <dgm:cxn modelId="{9AC95F55-1199-40F0-B725-FEC4C0E58968}" srcId="{3E69DE11-7219-4483-AA83-EAC267B47B0C}" destId="{F04C5446-2687-4905-BA5E-25B3A95CF021}" srcOrd="2" destOrd="0" parTransId="{78B18A3D-F9C8-480C-9998-D7F8AAE75A77}" sibTransId="{8C5A42D5-A67B-451A-AF8C-BC8BBA1259F1}"/>
    <dgm:cxn modelId="{CF1C0CE1-CF6E-4747-B161-E1D35CC7B0AB}" type="presOf" srcId="{02EFA5A1-66BA-4E46-A61E-D7CD45E81CD2}" destId="{B6806C11-F5AD-473E-BB81-AAB284077E27}" srcOrd="0" destOrd="0" presId="urn:microsoft.com/office/officeart/2005/8/layout/process4"/>
    <dgm:cxn modelId="{F745CCCE-C456-4189-AC59-21B268C2334E}" type="presOf" srcId="{F04C5446-2687-4905-BA5E-25B3A95CF021}" destId="{A2B8A692-9D92-4206-A9F4-84A177B1EE5B}" srcOrd="0" destOrd="0" presId="urn:microsoft.com/office/officeart/2005/8/layout/process4"/>
    <dgm:cxn modelId="{7C8101AA-0ED2-44E8-9864-7D9FD1701176}" srcId="{3E69DE11-7219-4483-AA83-EAC267B47B0C}" destId="{AAAA131B-0C3D-494B-A803-2D49681814FA}" srcOrd="1" destOrd="0" parTransId="{7D322C06-B321-49AF-942E-13FB3363537A}" sibTransId="{2E88D4EC-52B1-41C6-9A42-DA730A52EF60}"/>
    <dgm:cxn modelId="{763A8241-53E2-4D0A-8B24-001528F951BF}" type="presOf" srcId="{02EFA5A1-66BA-4E46-A61E-D7CD45E81CD2}" destId="{0C002370-6580-4A91-AC56-5DD1BF8576E4}" srcOrd="1" destOrd="0" presId="urn:microsoft.com/office/officeart/2005/8/layout/process4"/>
    <dgm:cxn modelId="{FCC3434C-8C0A-4084-AF98-15FB2ACC68A7}" type="presOf" srcId="{EFD31F52-3A96-45A0-9050-9487EE6F84ED}" destId="{E01A77AB-3628-4E6B-AE0F-E704264E2381}" srcOrd="0" destOrd="0" presId="urn:microsoft.com/office/officeart/2005/8/layout/process4"/>
    <dgm:cxn modelId="{E3B6EAE9-815F-4A2D-87B1-C5234EDC40BD}" type="presParOf" srcId="{DA4BFE28-244A-4C2C-99D9-DA963133F9DC}" destId="{17AAFB3E-D116-45F9-BC34-EA282937EBBC}" srcOrd="0" destOrd="0" presId="urn:microsoft.com/office/officeart/2005/8/layout/process4"/>
    <dgm:cxn modelId="{2CB1B5BF-9A5B-4101-9DB1-F84F4A5A582F}" type="presParOf" srcId="{17AAFB3E-D116-45F9-BC34-EA282937EBBC}" destId="{8144A064-AA86-4AD0-91DA-BE49E6C46235}" srcOrd="0" destOrd="0" presId="urn:microsoft.com/office/officeart/2005/8/layout/process4"/>
    <dgm:cxn modelId="{7F28486A-DA42-43A5-B1C5-660688F5E460}" type="presParOf" srcId="{17AAFB3E-D116-45F9-BC34-EA282937EBBC}" destId="{6C973FF4-09C0-4B14-A400-515C8FA2B3A1}" srcOrd="1" destOrd="0" presId="urn:microsoft.com/office/officeart/2005/8/layout/process4"/>
    <dgm:cxn modelId="{F4649548-C8DF-4A47-98FB-E40D7DB81028}" type="presParOf" srcId="{17AAFB3E-D116-45F9-BC34-EA282937EBBC}" destId="{A2282820-8BFC-4F71-A958-2F7D3F6980EE}" srcOrd="2" destOrd="0" presId="urn:microsoft.com/office/officeart/2005/8/layout/process4"/>
    <dgm:cxn modelId="{8A128E33-8054-44CC-A974-936965AB44FB}" type="presParOf" srcId="{A2282820-8BFC-4F71-A958-2F7D3F6980EE}" destId="{D62D213D-4135-408F-BAD7-EC136C0DAD0A}" srcOrd="0" destOrd="0" presId="urn:microsoft.com/office/officeart/2005/8/layout/process4"/>
    <dgm:cxn modelId="{F70A5F29-18E4-4016-8419-022505AE52DF}" type="presParOf" srcId="{A2282820-8BFC-4F71-A958-2F7D3F6980EE}" destId="{211882A2-6C60-4E70-BB72-E6BD6E62439C}" srcOrd="1" destOrd="0" presId="urn:microsoft.com/office/officeart/2005/8/layout/process4"/>
    <dgm:cxn modelId="{736F297A-2B45-4450-AE83-C80F4EF9D2AB}" type="presParOf" srcId="{A2282820-8BFC-4F71-A958-2F7D3F6980EE}" destId="{A2B8A692-9D92-4206-A9F4-84A177B1EE5B}" srcOrd="2" destOrd="0" presId="urn:microsoft.com/office/officeart/2005/8/layout/process4"/>
    <dgm:cxn modelId="{09CFAA6F-FA98-4594-93FD-0368DC784539}" type="presParOf" srcId="{A2282820-8BFC-4F71-A958-2F7D3F6980EE}" destId="{27D7C52F-C573-403A-B13B-B243FE6509F5}" srcOrd="3" destOrd="0" presId="urn:microsoft.com/office/officeart/2005/8/layout/process4"/>
    <dgm:cxn modelId="{8B3AD5F8-D849-41E9-87F0-E0F521156F7E}" type="presParOf" srcId="{DA4BFE28-244A-4C2C-99D9-DA963133F9DC}" destId="{DD502BDA-CE38-4A65-933F-F572B12CFE22}" srcOrd="1" destOrd="0" presId="urn:microsoft.com/office/officeart/2005/8/layout/process4"/>
    <dgm:cxn modelId="{AA0C4F68-6056-43E2-B0FB-2F51BCC8729B}" type="presParOf" srcId="{DA4BFE28-244A-4C2C-99D9-DA963133F9DC}" destId="{E6DD9536-85E8-40AE-A147-433261AE9322}" srcOrd="2" destOrd="0" presId="urn:microsoft.com/office/officeart/2005/8/layout/process4"/>
    <dgm:cxn modelId="{55DE8C58-7D31-4B8A-B7D2-DD994510CA6B}" type="presParOf" srcId="{E6DD9536-85E8-40AE-A147-433261AE9322}" destId="{B6806C11-F5AD-473E-BB81-AAB284077E27}" srcOrd="0" destOrd="0" presId="urn:microsoft.com/office/officeart/2005/8/layout/process4"/>
    <dgm:cxn modelId="{5D2F2E5D-A440-4417-B627-C7F80BB72595}" type="presParOf" srcId="{E6DD9536-85E8-40AE-A147-433261AE9322}" destId="{0C002370-6580-4A91-AC56-5DD1BF8576E4}" srcOrd="1" destOrd="0" presId="urn:microsoft.com/office/officeart/2005/8/layout/process4"/>
    <dgm:cxn modelId="{36B918CD-2451-4335-AE74-E65D5BC6C5A6}" type="presParOf" srcId="{E6DD9536-85E8-40AE-A147-433261AE9322}" destId="{7D278240-6430-498C-9121-997059035CC7}" srcOrd="2" destOrd="0" presId="urn:microsoft.com/office/officeart/2005/8/layout/process4"/>
    <dgm:cxn modelId="{F2B52B73-CC03-4F35-9FC3-E29047BB469B}" type="presParOf" srcId="{7D278240-6430-498C-9121-997059035CC7}" destId="{E01A77AB-3628-4E6B-AE0F-E704264E23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7FF06-A1C4-4D48-91B7-8309CD81F586}" type="doc">
      <dgm:prSet loTypeId="urn:microsoft.com/office/officeart/2005/8/layout/cycle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E12238B-E032-4AE4-B150-075560D64C33}">
      <dgm:prSet phldrT="[Texto]" custT="1"/>
      <dgm:spPr/>
      <dgm:t>
        <a:bodyPr/>
        <a:lstStyle/>
        <a:p>
          <a:r>
            <a:rPr lang="es-EC" sz="1800" b="1" dirty="0"/>
            <a:t>Huella de carbono</a:t>
          </a:r>
          <a:endParaRPr lang="es-EC" sz="1800" b="0" u="sng" dirty="0"/>
        </a:p>
      </dgm:t>
    </dgm:pt>
    <dgm:pt modelId="{345903C6-F314-47E3-B928-B2CE817AEB16}" type="parTrans" cxnId="{7F2FA9AB-0872-4E41-BDCF-6F52A2EFA862}">
      <dgm:prSet/>
      <dgm:spPr/>
      <dgm:t>
        <a:bodyPr/>
        <a:lstStyle/>
        <a:p>
          <a:endParaRPr lang="es-EC"/>
        </a:p>
      </dgm:t>
    </dgm:pt>
    <dgm:pt modelId="{B5ECD25E-8F6E-4B03-B66D-E2307313041E}" type="sibTrans" cxnId="{7F2FA9AB-0872-4E41-BDCF-6F52A2EFA862}">
      <dgm:prSet/>
      <dgm:spPr/>
      <dgm:t>
        <a:bodyPr/>
        <a:lstStyle/>
        <a:p>
          <a:endParaRPr lang="es-EC"/>
        </a:p>
      </dgm:t>
    </dgm:pt>
    <dgm:pt modelId="{F31A8A95-4DD1-450D-B30C-DE35BDDA267D}">
      <dgm:prSet phldrT="[Texto]" custT="1"/>
      <dgm:spPr/>
      <dgm:t>
        <a:bodyPr/>
        <a:lstStyle/>
        <a:p>
          <a:pPr algn="l"/>
          <a:r>
            <a:rPr lang="es-ES" sz="1400" b="0" dirty="0"/>
            <a:t>Medida del impacto de las emisiones de GEI</a:t>
          </a:r>
          <a:endParaRPr lang="es-EC" sz="1400" b="0" dirty="0"/>
        </a:p>
      </dgm:t>
    </dgm:pt>
    <dgm:pt modelId="{839C181B-1986-4DC5-A412-7666B6BB2FBE}" type="parTrans" cxnId="{9585862A-DB13-49F0-B240-39255121D72E}">
      <dgm:prSet/>
      <dgm:spPr/>
      <dgm:t>
        <a:bodyPr/>
        <a:lstStyle/>
        <a:p>
          <a:endParaRPr lang="es-EC"/>
        </a:p>
      </dgm:t>
    </dgm:pt>
    <dgm:pt modelId="{630A5E6D-46C3-424D-9CBB-DE79D339737F}" type="sibTrans" cxnId="{9585862A-DB13-49F0-B240-39255121D72E}">
      <dgm:prSet/>
      <dgm:spPr/>
      <dgm:t>
        <a:bodyPr/>
        <a:lstStyle/>
        <a:p>
          <a:endParaRPr lang="es-EC"/>
        </a:p>
      </dgm:t>
    </dgm:pt>
    <dgm:pt modelId="{D4E7F4FF-CA62-42E4-971A-CDB2759A17D0}">
      <dgm:prSet phldrT="[Texto]" custT="1"/>
      <dgm:spPr/>
      <dgm:t>
        <a:bodyPr/>
        <a:lstStyle/>
        <a:p>
          <a:pPr algn="ctr"/>
          <a:r>
            <a:rPr lang="es-EC" sz="1300" b="1" dirty="0"/>
            <a:t> </a:t>
          </a:r>
          <a:r>
            <a:rPr lang="es-EC" sz="1600" b="1" dirty="0"/>
            <a:t>Wiedmann &amp; Minx, 2007</a:t>
          </a:r>
          <a:endParaRPr lang="es-EC" sz="1300" b="0" u="sng" dirty="0"/>
        </a:p>
      </dgm:t>
    </dgm:pt>
    <dgm:pt modelId="{595916B1-602B-4264-84D0-1D29D2FD4DB3}" type="parTrans" cxnId="{83526AAC-8451-460C-B6DE-94E49D03880F}">
      <dgm:prSet/>
      <dgm:spPr/>
      <dgm:t>
        <a:bodyPr/>
        <a:lstStyle/>
        <a:p>
          <a:endParaRPr lang="es-EC"/>
        </a:p>
      </dgm:t>
    </dgm:pt>
    <dgm:pt modelId="{488568D9-82D0-411A-82D3-2D9A9901AAAC}" type="sibTrans" cxnId="{83526AAC-8451-460C-B6DE-94E49D03880F}">
      <dgm:prSet/>
      <dgm:spPr/>
      <dgm:t>
        <a:bodyPr/>
        <a:lstStyle/>
        <a:p>
          <a:endParaRPr lang="es-EC"/>
        </a:p>
      </dgm:t>
    </dgm:pt>
    <dgm:pt modelId="{6D2A9E6B-80AC-4BD0-A999-12FCD3631E4F}">
      <dgm:prSet phldrT="[Texto]" custT="1"/>
      <dgm:spPr/>
      <dgm:t>
        <a:bodyPr/>
        <a:lstStyle/>
        <a:p>
          <a:r>
            <a:rPr lang="es-EC" sz="1800" b="1" dirty="0" err="1" smtClean="0"/>
            <a:t>GAD´s</a:t>
          </a:r>
          <a:endParaRPr lang="es-EC" sz="1800" b="0" i="0" u="sng" dirty="0"/>
        </a:p>
      </dgm:t>
    </dgm:pt>
    <dgm:pt modelId="{0FAA4398-31C1-4C81-B96D-8FC0134F3843}" type="parTrans" cxnId="{24FB20B3-FE3E-4FDF-AABB-6F6A0074E74C}">
      <dgm:prSet/>
      <dgm:spPr/>
      <dgm:t>
        <a:bodyPr/>
        <a:lstStyle/>
        <a:p>
          <a:endParaRPr lang="es-EC"/>
        </a:p>
      </dgm:t>
    </dgm:pt>
    <dgm:pt modelId="{7163CF48-7D47-49A0-ADAF-CC2836702F42}" type="sibTrans" cxnId="{24FB20B3-FE3E-4FDF-AABB-6F6A0074E74C}">
      <dgm:prSet/>
      <dgm:spPr/>
      <dgm:t>
        <a:bodyPr/>
        <a:lstStyle/>
        <a:p>
          <a:endParaRPr lang="es-EC"/>
        </a:p>
      </dgm:t>
    </dgm:pt>
    <dgm:pt modelId="{1A663973-698C-4F6E-9598-5567A607514C}">
      <dgm:prSet phldrT="[Texto]" custT="1"/>
      <dgm:spPr/>
      <dgm:t>
        <a:bodyPr/>
        <a:lstStyle/>
        <a:p>
          <a:r>
            <a:rPr lang="es-EC" sz="1300" dirty="0" smtClean="0"/>
            <a:t>Estudio sobre la huella de carbono de su sede institucional serviría de referente para otros proyectos de gestión ambiental en el cantón. </a:t>
          </a:r>
          <a:endParaRPr lang="es-EC" sz="1300" b="0" dirty="0"/>
        </a:p>
      </dgm:t>
    </dgm:pt>
    <dgm:pt modelId="{816BE818-5DDA-4E2F-A1D3-0DF4ADF0875C}" type="parTrans" cxnId="{C61C74C3-E672-4E31-8038-4D8F2ECDC7C9}">
      <dgm:prSet/>
      <dgm:spPr/>
      <dgm:t>
        <a:bodyPr/>
        <a:lstStyle/>
        <a:p>
          <a:endParaRPr lang="es-EC"/>
        </a:p>
      </dgm:t>
    </dgm:pt>
    <dgm:pt modelId="{A814CDF8-13E6-4862-8CFB-FAEE59B341E8}" type="sibTrans" cxnId="{C61C74C3-E672-4E31-8038-4D8F2ECDC7C9}">
      <dgm:prSet/>
      <dgm:spPr/>
      <dgm:t>
        <a:bodyPr/>
        <a:lstStyle/>
        <a:p>
          <a:endParaRPr lang="es-EC"/>
        </a:p>
      </dgm:t>
    </dgm:pt>
    <dgm:pt modelId="{A15C1132-7D4A-4C6B-999B-EE72D6527E38}">
      <dgm:prSet phldrT="[Texto]" custT="1"/>
      <dgm:spPr/>
      <dgm:t>
        <a:bodyPr/>
        <a:lstStyle/>
        <a:p>
          <a:r>
            <a:rPr lang="es-EC" sz="1400" b="0" dirty="0"/>
            <a:t>El incremento de las emisiones de GEI genera un desequilibro natural</a:t>
          </a:r>
          <a:r>
            <a:rPr lang="es-EC" sz="1400" b="0" baseline="-25000" dirty="0"/>
            <a:t> </a:t>
          </a:r>
          <a:r>
            <a:rPr lang="es-EC" sz="1400" b="0" dirty="0"/>
            <a:t>pues los sumideros de GEI, no logran absorber ese exceso de emisiones</a:t>
          </a:r>
        </a:p>
      </dgm:t>
    </dgm:pt>
    <dgm:pt modelId="{C310847D-F385-4BE0-8CA5-10FEB5DAC72B}" type="parTrans" cxnId="{D888D4A9-F172-44DF-91CD-2E999AFBBBC7}">
      <dgm:prSet/>
      <dgm:spPr/>
      <dgm:t>
        <a:bodyPr/>
        <a:lstStyle/>
        <a:p>
          <a:endParaRPr lang="es-EC"/>
        </a:p>
      </dgm:t>
    </dgm:pt>
    <dgm:pt modelId="{DFEF78B0-018B-4C9F-8D49-FCB01DD382CC}" type="sibTrans" cxnId="{D888D4A9-F172-44DF-91CD-2E999AFBBBC7}">
      <dgm:prSet/>
      <dgm:spPr/>
      <dgm:t>
        <a:bodyPr/>
        <a:lstStyle/>
        <a:p>
          <a:endParaRPr lang="es-EC"/>
        </a:p>
      </dgm:t>
    </dgm:pt>
    <dgm:pt modelId="{77AED4A8-650A-4A11-8096-085F128C5BE6}">
      <dgm:prSet phldrT="[Texto]" custT="1"/>
      <dgm:spPr/>
      <dgm:t>
        <a:bodyPr/>
        <a:lstStyle/>
        <a:p>
          <a:r>
            <a:rPr lang="es-EC" sz="1600" b="1" dirty="0"/>
            <a:t> Schneider &amp; Samaniego, 2009</a:t>
          </a:r>
        </a:p>
      </dgm:t>
    </dgm:pt>
    <dgm:pt modelId="{07C4A76A-4194-47BF-9CCC-BE8E7B204337}" type="parTrans" cxnId="{2B5F520F-6E9E-4F38-A9BB-CDAFEC19F866}">
      <dgm:prSet/>
      <dgm:spPr/>
      <dgm:t>
        <a:bodyPr/>
        <a:lstStyle/>
        <a:p>
          <a:endParaRPr lang="es-EC"/>
        </a:p>
      </dgm:t>
    </dgm:pt>
    <dgm:pt modelId="{4F1FCA7C-74E0-4DFA-99D7-258D5EBAB465}" type="sibTrans" cxnId="{2B5F520F-6E9E-4F38-A9BB-CDAFEC19F866}">
      <dgm:prSet/>
      <dgm:spPr/>
      <dgm:t>
        <a:bodyPr/>
        <a:lstStyle/>
        <a:p>
          <a:endParaRPr lang="es-EC"/>
        </a:p>
      </dgm:t>
    </dgm:pt>
    <dgm:pt modelId="{E9B02FAF-938F-4D5E-8A83-339137CBEFD8}">
      <dgm:prSet phldrT="[Texto]" custT="1"/>
      <dgm:spPr/>
      <dgm:t>
        <a:bodyPr/>
        <a:lstStyle/>
        <a:p>
          <a:r>
            <a:rPr lang="es-ES" sz="1400" dirty="0"/>
            <a:t>Análisis de los factores influyentes, para establecer las estrategias de reducción y optimización </a:t>
          </a:r>
          <a:endParaRPr lang="es-EC" sz="1400" dirty="0"/>
        </a:p>
      </dgm:t>
    </dgm:pt>
    <dgm:pt modelId="{A7C5A4F8-1270-4EFC-BD4F-1A6696B671C4}" type="parTrans" cxnId="{8F1380F3-B43D-4668-AAED-A6DB7911032F}">
      <dgm:prSet/>
      <dgm:spPr/>
      <dgm:t>
        <a:bodyPr/>
        <a:lstStyle/>
        <a:p>
          <a:endParaRPr lang="es-EC"/>
        </a:p>
      </dgm:t>
    </dgm:pt>
    <dgm:pt modelId="{277D103C-1BA2-4B88-A749-40C6888A7DD7}" type="sibTrans" cxnId="{8F1380F3-B43D-4668-AAED-A6DB7911032F}">
      <dgm:prSet/>
      <dgm:spPr/>
      <dgm:t>
        <a:bodyPr/>
        <a:lstStyle/>
        <a:p>
          <a:endParaRPr lang="es-EC"/>
        </a:p>
      </dgm:t>
    </dgm:pt>
    <dgm:pt modelId="{C1712650-3019-4548-BE20-39175BCBEFBE}" type="pres">
      <dgm:prSet presAssocID="{B097FF06-A1C4-4D48-91B7-8309CD81F5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4B149A-3F98-4511-A03B-E92942DEDFBE}" type="pres">
      <dgm:prSet presAssocID="{B097FF06-A1C4-4D48-91B7-8309CD81F586}" presName="children" presStyleCnt="0"/>
      <dgm:spPr/>
    </dgm:pt>
    <dgm:pt modelId="{E299B9FE-4499-4E6E-B34E-1AA9B14D59E1}" type="pres">
      <dgm:prSet presAssocID="{B097FF06-A1C4-4D48-91B7-8309CD81F586}" presName="child1group" presStyleCnt="0"/>
      <dgm:spPr/>
    </dgm:pt>
    <dgm:pt modelId="{D20C597E-63DA-4616-91EA-0BF9AA010D8F}" type="pres">
      <dgm:prSet presAssocID="{B097FF06-A1C4-4D48-91B7-8309CD81F586}" presName="child1" presStyleLbl="bgAcc1" presStyleIdx="0" presStyleCnt="4" custScaleX="100051" custScaleY="84589" custLinFactNeighborX="-25897" custLinFactNeighborY="33085"/>
      <dgm:spPr/>
      <dgm:t>
        <a:bodyPr/>
        <a:lstStyle/>
        <a:p>
          <a:endParaRPr lang="es-EC"/>
        </a:p>
      </dgm:t>
    </dgm:pt>
    <dgm:pt modelId="{EB529B7A-F02E-4480-94F5-89A3E50E9611}" type="pres">
      <dgm:prSet presAssocID="{B097FF06-A1C4-4D48-91B7-8309CD81F58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356B12-C1A9-46EF-966D-706061C05A26}" type="pres">
      <dgm:prSet presAssocID="{B097FF06-A1C4-4D48-91B7-8309CD81F586}" presName="child2group" presStyleCnt="0"/>
      <dgm:spPr/>
    </dgm:pt>
    <dgm:pt modelId="{9EFC7BD8-EF84-4E6E-A7D9-9CF050E05B25}" type="pres">
      <dgm:prSet presAssocID="{B097FF06-A1C4-4D48-91B7-8309CD81F586}" presName="child2" presStyleLbl="bgAcc1" presStyleIdx="1" presStyleCnt="4" custScaleX="141057" custScaleY="94664" custLinFactNeighborX="37458" custLinFactNeighborY="33835"/>
      <dgm:spPr/>
      <dgm:t>
        <a:bodyPr/>
        <a:lstStyle/>
        <a:p>
          <a:endParaRPr lang="es-EC"/>
        </a:p>
      </dgm:t>
    </dgm:pt>
    <dgm:pt modelId="{FC123A3D-73A2-478A-BA7A-B4B64D54D0FB}" type="pres">
      <dgm:prSet presAssocID="{B097FF06-A1C4-4D48-91B7-8309CD81F58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0F41F3-59A3-4DEC-BC50-F928CB2DE92B}" type="pres">
      <dgm:prSet presAssocID="{B097FF06-A1C4-4D48-91B7-8309CD81F586}" presName="child3group" presStyleCnt="0"/>
      <dgm:spPr/>
    </dgm:pt>
    <dgm:pt modelId="{34233FCF-FE64-43AB-B807-0C7ACF282FED}" type="pres">
      <dgm:prSet presAssocID="{B097FF06-A1C4-4D48-91B7-8309CD81F586}" presName="child3" presStyleLbl="bgAcc1" presStyleIdx="2" presStyleCnt="4" custScaleX="158168" custScaleY="90029" custLinFactNeighborX="40065" custLinFactNeighborY="-10796"/>
      <dgm:spPr/>
      <dgm:t>
        <a:bodyPr/>
        <a:lstStyle/>
        <a:p>
          <a:endParaRPr lang="es-EC"/>
        </a:p>
      </dgm:t>
    </dgm:pt>
    <dgm:pt modelId="{986489D7-AC20-4435-ABE0-55B3813159BD}" type="pres">
      <dgm:prSet presAssocID="{B097FF06-A1C4-4D48-91B7-8309CD81F58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330279-77AC-4D55-BE04-866CE201562D}" type="pres">
      <dgm:prSet presAssocID="{B097FF06-A1C4-4D48-91B7-8309CD81F586}" presName="child4group" presStyleCnt="0"/>
      <dgm:spPr/>
    </dgm:pt>
    <dgm:pt modelId="{89A43B29-EECF-4A4C-A817-464C70D7C327}" type="pres">
      <dgm:prSet presAssocID="{B097FF06-A1C4-4D48-91B7-8309CD81F586}" presName="child4" presStyleLbl="bgAcc1" presStyleIdx="3" presStyleCnt="4" custScaleX="113546" custScaleY="136588" custLinFactNeighborX="-21236" custLinFactNeighborY="-27166"/>
      <dgm:spPr/>
      <dgm:t>
        <a:bodyPr/>
        <a:lstStyle/>
        <a:p>
          <a:endParaRPr lang="es-EC"/>
        </a:p>
      </dgm:t>
    </dgm:pt>
    <dgm:pt modelId="{332DBE5F-32EF-4A0E-B02C-E0647EADC6A0}" type="pres">
      <dgm:prSet presAssocID="{B097FF06-A1C4-4D48-91B7-8309CD81F58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BB1223-54C8-4B20-97AF-A7080C5F6D0D}" type="pres">
      <dgm:prSet presAssocID="{B097FF06-A1C4-4D48-91B7-8309CD81F586}" presName="childPlaceholder" presStyleCnt="0"/>
      <dgm:spPr/>
    </dgm:pt>
    <dgm:pt modelId="{C1ED72EF-CDEB-48D8-9C03-A4B9C59F11DD}" type="pres">
      <dgm:prSet presAssocID="{B097FF06-A1C4-4D48-91B7-8309CD81F586}" presName="circle" presStyleCnt="0"/>
      <dgm:spPr/>
    </dgm:pt>
    <dgm:pt modelId="{C119563E-338E-4CB6-8D53-1A8A676F2719}" type="pres">
      <dgm:prSet presAssocID="{B097FF06-A1C4-4D48-91B7-8309CD81F58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946CA9-072B-4B6E-9783-9C4AC3AFEABB}" type="pres">
      <dgm:prSet presAssocID="{B097FF06-A1C4-4D48-91B7-8309CD81F58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FE3613-9ACC-4F97-82A6-4BD1D37B6469}" type="pres">
      <dgm:prSet presAssocID="{B097FF06-A1C4-4D48-91B7-8309CD81F58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4D31C8-F261-4C7D-81E5-9FFC0CCC23D3}" type="pres">
      <dgm:prSet presAssocID="{B097FF06-A1C4-4D48-91B7-8309CD81F586}" presName="quadrant4" presStyleLbl="node1" presStyleIdx="3" presStyleCnt="4" custLinFactNeighborX="-950" custLinFactNeighborY="-10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B667BD-991D-4EE7-B78B-CC753947FCBD}" type="pres">
      <dgm:prSet presAssocID="{B097FF06-A1C4-4D48-91B7-8309CD81F586}" presName="quadrantPlaceholder" presStyleCnt="0"/>
      <dgm:spPr/>
    </dgm:pt>
    <dgm:pt modelId="{43B1C058-14CE-447C-994D-7F8E458DA53C}" type="pres">
      <dgm:prSet presAssocID="{B097FF06-A1C4-4D48-91B7-8309CD81F586}" presName="center1" presStyleLbl="fgShp" presStyleIdx="0" presStyleCnt="2"/>
      <dgm:spPr/>
    </dgm:pt>
    <dgm:pt modelId="{A58F6AAE-143E-4AF9-9934-AF36817B54B8}" type="pres">
      <dgm:prSet presAssocID="{B097FF06-A1C4-4D48-91B7-8309CD81F586}" presName="center2" presStyleLbl="fgShp" presStyleIdx="1" presStyleCnt="2"/>
      <dgm:spPr/>
    </dgm:pt>
  </dgm:ptLst>
  <dgm:cxnLst>
    <dgm:cxn modelId="{D12DC1C9-5257-4F9F-903C-B8916367628F}" type="presOf" srcId="{1A663973-698C-4F6E-9598-5567A607514C}" destId="{332DBE5F-32EF-4A0E-B02C-E0647EADC6A0}" srcOrd="1" destOrd="0" presId="urn:microsoft.com/office/officeart/2005/8/layout/cycle4"/>
    <dgm:cxn modelId="{D5BE6F5B-1896-4CDD-A70F-0602164A5457}" type="presOf" srcId="{1A663973-698C-4F6E-9598-5567A607514C}" destId="{89A43B29-EECF-4A4C-A817-464C70D7C327}" srcOrd="0" destOrd="0" presId="urn:microsoft.com/office/officeart/2005/8/layout/cycle4"/>
    <dgm:cxn modelId="{FE710B43-CF13-4A52-9CE2-6E2A70745B9D}" type="presOf" srcId="{E9B02FAF-938F-4D5E-8A83-339137CBEFD8}" destId="{34233FCF-FE64-43AB-B807-0C7ACF282FED}" srcOrd="0" destOrd="0" presId="urn:microsoft.com/office/officeart/2005/8/layout/cycle4"/>
    <dgm:cxn modelId="{83526AAC-8451-460C-B6DE-94E49D03880F}" srcId="{B097FF06-A1C4-4D48-91B7-8309CD81F586}" destId="{D4E7F4FF-CA62-42E4-971A-CDB2759A17D0}" srcOrd="1" destOrd="0" parTransId="{595916B1-602B-4264-84D0-1D29D2FD4DB3}" sibTransId="{488568D9-82D0-411A-82D3-2D9A9901AAAC}"/>
    <dgm:cxn modelId="{24FB20B3-FE3E-4FDF-AABB-6F6A0074E74C}" srcId="{B097FF06-A1C4-4D48-91B7-8309CD81F586}" destId="{6D2A9E6B-80AC-4BD0-A999-12FCD3631E4F}" srcOrd="3" destOrd="0" parTransId="{0FAA4398-31C1-4C81-B96D-8FC0134F3843}" sibTransId="{7163CF48-7D47-49A0-ADAF-CC2836702F42}"/>
    <dgm:cxn modelId="{2B5F520F-6E9E-4F38-A9BB-CDAFEC19F866}" srcId="{B097FF06-A1C4-4D48-91B7-8309CD81F586}" destId="{77AED4A8-650A-4A11-8096-085F128C5BE6}" srcOrd="2" destOrd="0" parTransId="{07C4A76A-4194-47BF-9CCC-BE8E7B204337}" sibTransId="{4F1FCA7C-74E0-4DFA-99D7-258D5EBAB465}"/>
    <dgm:cxn modelId="{931A62A7-590A-4470-A658-72C9F6A6AB9E}" type="presOf" srcId="{6D2A9E6B-80AC-4BD0-A999-12FCD3631E4F}" destId="{814D31C8-F261-4C7D-81E5-9FFC0CCC23D3}" srcOrd="0" destOrd="0" presId="urn:microsoft.com/office/officeart/2005/8/layout/cycle4"/>
    <dgm:cxn modelId="{9585862A-DB13-49F0-B240-39255121D72E}" srcId="{AE12238B-E032-4AE4-B150-075560D64C33}" destId="{F31A8A95-4DD1-450D-B30C-DE35BDDA267D}" srcOrd="0" destOrd="0" parTransId="{839C181B-1986-4DC5-A412-7666B6BB2FBE}" sibTransId="{630A5E6D-46C3-424D-9CBB-DE79D339737F}"/>
    <dgm:cxn modelId="{2E65B17A-2964-41C6-88E2-0A1BFADF8C5F}" type="presOf" srcId="{F31A8A95-4DD1-450D-B30C-DE35BDDA267D}" destId="{EB529B7A-F02E-4480-94F5-89A3E50E9611}" srcOrd="1" destOrd="0" presId="urn:microsoft.com/office/officeart/2005/8/layout/cycle4"/>
    <dgm:cxn modelId="{3237BE42-C240-47E8-95E8-8AA417620EFE}" type="presOf" srcId="{AE12238B-E032-4AE4-B150-075560D64C33}" destId="{C119563E-338E-4CB6-8D53-1A8A676F2719}" srcOrd="0" destOrd="0" presId="urn:microsoft.com/office/officeart/2005/8/layout/cycle4"/>
    <dgm:cxn modelId="{D888D4A9-F172-44DF-91CD-2E999AFBBBC7}" srcId="{D4E7F4FF-CA62-42E4-971A-CDB2759A17D0}" destId="{A15C1132-7D4A-4C6B-999B-EE72D6527E38}" srcOrd="0" destOrd="0" parTransId="{C310847D-F385-4BE0-8CA5-10FEB5DAC72B}" sibTransId="{DFEF78B0-018B-4C9F-8D49-FCB01DD382CC}"/>
    <dgm:cxn modelId="{FD13C9DF-9A37-4E04-954B-3107406E01A3}" type="presOf" srcId="{E9B02FAF-938F-4D5E-8A83-339137CBEFD8}" destId="{986489D7-AC20-4435-ABE0-55B3813159BD}" srcOrd="1" destOrd="0" presId="urn:microsoft.com/office/officeart/2005/8/layout/cycle4"/>
    <dgm:cxn modelId="{DC04C10A-C36C-4DC9-BD16-2E49033C71FD}" type="presOf" srcId="{B097FF06-A1C4-4D48-91B7-8309CD81F586}" destId="{C1712650-3019-4548-BE20-39175BCBEFBE}" srcOrd="0" destOrd="0" presId="urn:microsoft.com/office/officeart/2005/8/layout/cycle4"/>
    <dgm:cxn modelId="{18E2142F-D2A9-432B-B47F-65C38FAA58FE}" type="presOf" srcId="{A15C1132-7D4A-4C6B-999B-EE72D6527E38}" destId="{FC123A3D-73A2-478A-BA7A-B4B64D54D0FB}" srcOrd="1" destOrd="0" presId="urn:microsoft.com/office/officeart/2005/8/layout/cycle4"/>
    <dgm:cxn modelId="{A3765888-8064-4F35-B853-482605AE791D}" type="presOf" srcId="{A15C1132-7D4A-4C6B-999B-EE72D6527E38}" destId="{9EFC7BD8-EF84-4E6E-A7D9-9CF050E05B25}" srcOrd="0" destOrd="0" presId="urn:microsoft.com/office/officeart/2005/8/layout/cycle4"/>
    <dgm:cxn modelId="{5848BC32-1385-4863-818F-0880F4E68F66}" type="presOf" srcId="{D4E7F4FF-CA62-42E4-971A-CDB2759A17D0}" destId="{62946CA9-072B-4B6E-9783-9C4AC3AFEABB}" srcOrd="0" destOrd="0" presId="urn:microsoft.com/office/officeart/2005/8/layout/cycle4"/>
    <dgm:cxn modelId="{7F2FA9AB-0872-4E41-BDCF-6F52A2EFA862}" srcId="{B097FF06-A1C4-4D48-91B7-8309CD81F586}" destId="{AE12238B-E032-4AE4-B150-075560D64C33}" srcOrd="0" destOrd="0" parTransId="{345903C6-F314-47E3-B928-B2CE817AEB16}" sibTransId="{B5ECD25E-8F6E-4B03-B66D-E2307313041E}"/>
    <dgm:cxn modelId="{8F1380F3-B43D-4668-AAED-A6DB7911032F}" srcId="{77AED4A8-650A-4A11-8096-085F128C5BE6}" destId="{E9B02FAF-938F-4D5E-8A83-339137CBEFD8}" srcOrd="0" destOrd="0" parTransId="{A7C5A4F8-1270-4EFC-BD4F-1A6696B671C4}" sibTransId="{277D103C-1BA2-4B88-A749-40C6888A7DD7}"/>
    <dgm:cxn modelId="{C163342A-1281-47FE-8077-416B6930AB7C}" type="presOf" srcId="{77AED4A8-650A-4A11-8096-085F128C5BE6}" destId="{F6FE3613-9ACC-4F97-82A6-4BD1D37B6469}" srcOrd="0" destOrd="0" presId="urn:microsoft.com/office/officeart/2005/8/layout/cycle4"/>
    <dgm:cxn modelId="{45A895D8-0010-4D21-878E-66A5254A6C97}" type="presOf" srcId="{F31A8A95-4DD1-450D-B30C-DE35BDDA267D}" destId="{D20C597E-63DA-4616-91EA-0BF9AA010D8F}" srcOrd="0" destOrd="0" presId="urn:microsoft.com/office/officeart/2005/8/layout/cycle4"/>
    <dgm:cxn modelId="{C61C74C3-E672-4E31-8038-4D8F2ECDC7C9}" srcId="{6D2A9E6B-80AC-4BD0-A999-12FCD3631E4F}" destId="{1A663973-698C-4F6E-9598-5567A607514C}" srcOrd="0" destOrd="0" parTransId="{816BE818-5DDA-4E2F-A1D3-0DF4ADF0875C}" sibTransId="{A814CDF8-13E6-4862-8CFB-FAEE59B341E8}"/>
    <dgm:cxn modelId="{603F49C3-39BE-4DA5-9A69-3FFA82E48454}" type="presParOf" srcId="{C1712650-3019-4548-BE20-39175BCBEFBE}" destId="{034B149A-3F98-4511-A03B-E92942DEDFBE}" srcOrd="0" destOrd="0" presId="urn:microsoft.com/office/officeart/2005/8/layout/cycle4"/>
    <dgm:cxn modelId="{D4DEE065-C577-48B4-A3DB-3759CEFC6742}" type="presParOf" srcId="{034B149A-3F98-4511-A03B-E92942DEDFBE}" destId="{E299B9FE-4499-4E6E-B34E-1AA9B14D59E1}" srcOrd="0" destOrd="0" presId="urn:microsoft.com/office/officeart/2005/8/layout/cycle4"/>
    <dgm:cxn modelId="{F3E490DF-AEC8-4CF8-BB2F-4FB9EFAA9D81}" type="presParOf" srcId="{E299B9FE-4499-4E6E-B34E-1AA9B14D59E1}" destId="{D20C597E-63DA-4616-91EA-0BF9AA010D8F}" srcOrd="0" destOrd="0" presId="urn:microsoft.com/office/officeart/2005/8/layout/cycle4"/>
    <dgm:cxn modelId="{F870E646-8017-482E-8781-50327E86A03B}" type="presParOf" srcId="{E299B9FE-4499-4E6E-B34E-1AA9B14D59E1}" destId="{EB529B7A-F02E-4480-94F5-89A3E50E9611}" srcOrd="1" destOrd="0" presId="urn:microsoft.com/office/officeart/2005/8/layout/cycle4"/>
    <dgm:cxn modelId="{E53E0768-FDFA-4516-B691-5A703D6BD07E}" type="presParOf" srcId="{034B149A-3F98-4511-A03B-E92942DEDFBE}" destId="{D6356B12-C1A9-46EF-966D-706061C05A26}" srcOrd="1" destOrd="0" presId="urn:microsoft.com/office/officeart/2005/8/layout/cycle4"/>
    <dgm:cxn modelId="{0AE13AEB-2727-420E-8B0A-8AF28F923BBC}" type="presParOf" srcId="{D6356B12-C1A9-46EF-966D-706061C05A26}" destId="{9EFC7BD8-EF84-4E6E-A7D9-9CF050E05B25}" srcOrd="0" destOrd="0" presId="urn:microsoft.com/office/officeart/2005/8/layout/cycle4"/>
    <dgm:cxn modelId="{BEC0F9AA-F806-4E54-A639-7DE8F18FD72F}" type="presParOf" srcId="{D6356B12-C1A9-46EF-966D-706061C05A26}" destId="{FC123A3D-73A2-478A-BA7A-B4B64D54D0FB}" srcOrd="1" destOrd="0" presId="urn:microsoft.com/office/officeart/2005/8/layout/cycle4"/>
    <dgm:cxn modelId="{FC1B053E-57C9-47A6-8832-C1D244197CB0}" type="presParOf" srcId="{034B149A-3F98-4511-A03B-E92942DEDFBE}" destId="{F30F41F3-59A3-4DEC-BC50-F928CB2DE92B}" srcOrd="2" destOrd="0" presId="urn:microsoft.com/office/officeart/2005/8/layout/cycle4"/>
    <dgm:cxn modelId="{8B62F5A8-882A-4796-B5A0-0E5F24101408}" type="presParOf" srcId="{F30F41F3-59A3-4DEC-BC50-F928CB2DE92B}" destId="{34233FCF-FE64-43AB-B807-0C7ACF282FED}" srcOrd="0" destOrd="0" presId="urn:microsoft.com/office/officeart/2005/8/layout/cycle4"/>
    <dgm:cxn modelId="{4AA385C4-F824-4D80-948F-E82F49E0539B}" type="presParOf" srcId="{F30F41F3-59A3-4DEC-BC50-F928CB2DE92B}" destId="{986489D7-AC20-4435-ABE0-55B3813159BD}" srcOrd="1" destOrd="0" presId="urn:microsoft.com/office/officeart/2005/8/layout/cycle4"/>
    <dgm:cxn modelId="{A65C1CCC-77A9-4BA0-975A-F4A09B245515}" type="presParOf" srcId="{034B149A-3F98-4511-A03B-E92942DEDFBE}" destId="{AD330279-77AC-4D55-BE04-866CE201562D}" srcOrd="3" destOrd="0" presId="urn:microsoft.com/office/officeart/2005/8/layout/cycle4"/>
    <dgm:cxn modelId="{2FD4DA24-1E83-4BAB-872D-051DF4EC9675}" type="presParOf" srcId="{AD330279-77AC-4D55-BE04-866CE201562D}" destId="{89A43B29-EECF-4A4C-A817-464C70D7C327}" srcOrd="0" destOrd="0" presId="urn:microsoft.com/office/officeart/2005/8/layout/cycle4"/>
    <dgm:cxn modelId="{6E623AFC-A5EC-45AC-9BD8-75CE2C591D74}" type="presParOf" srcId="{AD330279-77AC-4D55-BE04-866CE201562D}" destId="{332DBE5F-32EF-4A0E-B02C-E0647EADC6A0}" srcOrd="1" destOrd="0" presId="urn:microsoft.com/office/officeart/2005/8/layout/cycle4"/>
    <dgm:cxn modelId="{503FA1DE-7AB2-4E25-9252-146853B3D7D0}" type="presParOf" srcId="{034B149A-3F98-4511-A03B-E92942DEDFBE}" destId="{B7BB1223-54C8-4B20-97AF-A7080C5F6D0D}" srcOrd="4" destOrd="0" presId="urn:microsoft.com/office/officeart/2005/8/layout/cycle4"/>
    <dgm:cxn modelId="{5E7C675E-0E61-4EF0-9D41-E233A3C353B9}" type="presParOf" srcId="{C1712650-3019-4548-BE20-39175BCBEFBE}" destId="{C1ED72EF-CDEB-48D8-9C03-A4B9C59F11DD}" srcOrd="1" destOrd="0" presId="urn:microsoft.com/office/officeart/2005/8/layout/cycle4"/>
    <dgm:cxn modelId="{9E2B8F89-BE9A-4535-B31E-1D5792DD459A}" type="presParOf" srcId="{C1ED72EF-CDEB-48D8-9C03-A4B9C59F11DD}" destId="{C119563E-338E-4CB6-8D53-1A8A676F2719}" srcOrd="0" destOrd="0" presId="urn:microsoft.com/office/officeart/2005/8/layout/cycle4"/>
    <dgm:cxn modelId="{6F9CA42C-FD98-4CBE-802C-7DCE39109C35}" type="presParOf" srcId="{C1ED72EF-CDEB-48D8-9C03-A4B9C59F11DD}" destId="{62946CA9-072B-4B6E-9783-9C4AC3AFEABB}" srcOrd="1" destOrd="0" presId="urn:microsoft.com/office/officeart/2005/8/layout/cycle4"/>
    <dgm:cxn modelId="{F9FCA54D-A5F4-4B98-AE3C-1738A18DC8C2}" type="presParOf" srcId="{C1ED72EF-CDEB-48D8-9C03-A4B9C59F11DD}" destId="{F6FE3613-9ACC-4F97-82A6-4BD1D37B6469}" srcOrd="2" destOrd="0" presId="urn:microsoft.com/office/officeart/2005/8/layout/cycle4"/>
    <dgm:cxn modelId="{7CAAC939-F9FD-4F82-8A12-629E0040B0F9}" type="presParOf" srcId="{C1ED72EF-CDEB-48D8-9C03-A4B9C59F11DD}" destId="{814D31C8-F261-4C7D-81E5-9FFC0CCC23D3}" srcOrd="3" destOrd="0" presId="urn:microsoft.com/office/officeart/2005/8/layout/cycle4"/>
    <dgm:cxn modelId="{394BB4D5-CF9F-4BFA-AE2C-DF915DD611D6}" type="presParOf" srcId="{C1ED72EF-CDEB-48D8-9C03-A4B9C59F11DD}" destId="{9BB667BD-991D-4EE7-B78B-CC753947FCBD}" srcOrd="4" destOrd="0" presId="urn:microsoft.com/office/officeart/2005/8/layout/cycle4"/>
    <dgm:cxn modelId="{BE617A22-36AB-4B65-934D-96165F5076CE}" type="presParOf" srcId="{C1712650-3019-4548-BE20-39175BCBEFBE}" destId="{43B1C058-14CE-447C-994D-7F8E458DA53C}" srcOrd="2" destOrd="0" presId="urn:microsoft.com/office/officeart/2005/8/layout/cycle4"/>
    <dgm:cxn modelId="{1C28BC24-C1D2-41C8-BEE6-F9AF31522CC5}" type="presParOf" srcId="{C1712650-3019-4548-BE20-39175BCBEFBE}" destId="{A58F6AAE-143E-4AF9-9934-AF36817B54B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20348-7BA1-44D7-93B5-986D45375D83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311AB4D-8134-436D-8B04-CE981433796C}" type="pres">
      <dgm:prSet presAssocID="{FEF20348-7BA1-44D7-93B5-986D45375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</dgm:ptLst>
  <dgm:cxnLst>
    <dgm:cxn modelId="{301608F1-D8ED-4896-A792-CBFC2D6A0719}" type="presOf" srcId="{FEF20348-7BA1-44D7-93B5-986D45375D83}" destId="{4311AB4D-8134-436D-8B04-CE981433796C}" srcOrd="0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5F0C62-C1AB-41EB-B285-572F8C6B3AAE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BE54D31-9684-437E-B8EF-2F33B3211B89}">
      <dgm:prSet phldrT="[Texto]" custT="1"/>
      <dgm:spPr/>
      <dgm:t>
        <a:bodyPr/>
        <a:lstStyle/>
        <a:p>
          <a:r>
            <a:rPr lang="es-EC" sz="1600" dirty="0"/>
            <a:t>Modalidad</a:t>
          </a:r>
          <a:r>
            <a:rPr lang="es-EC" sz="1400" dirty="0"/>
            <a:t> </a:t>
          </a:r>
        </a:p>
      </dgm:t>
    </dgm:pt>
    <dgm:pt modelId="{E709E70D-978B-48E0-8FB7-D7949885DF72}" type="parTrans" cxnId="{B105CF39-02A3-4837-9439-B472AA13C6F9}">
      <dgm:prSet/>
      <dgm:spPr/>
      <dgm:t>
        <a:bodyPr/>
        <a:lstStyle/>
        <a:p>
          <a:endParaRPr lang="es-EC"/>
        </a:p>
      </dgm:t>
    </dgm:pt>
    <dgm:pt modelId="{E6A51827-86EE-4379-BE3F-6EBD76E6E315}" type="sibTrans" cxnId="{B105CF39-02A3-4837-9439-B472AA13C6F9}">
      <dgm:prSet/>
      <dgm:spPr/>
      <dgm:t>
        <a:bodyPr/>
        <a:lstStyle/>
        <a:p>
          <a:endParaRPr lang="es-EC"/>
        </a:p>
      </dgm:t>
    </dgm:pt>
    <dgm:pt modelId="{BD834723-8F7B-4327-B4D8-B324A775A872}">
      <dgm:prSet phldrT="[Texto]" custT="1"/>
      <dgm:spPr/>
      <dgm:t>
        <a:bodyPr/>
        <a:lstStyle/>
        <a:p>
          <a:r>
            <a:rPr lang="es-EC" sz="1800" dirty="0"/>
            <a:t>Estudio no experimental</a:t>
          </a:r>
        </a:p>
      </dgm:t>
    </dgm:pt>
    <dgm:pt modelId="{CB9E61FF-049C-43ED-A834-186A3E49582A}" type="parTrans" cxnId="{A90AD71F-16D0-40DF-888F-759ADF30554D}">
      <dgm:prSet/>
      <dgm:spPr/>
      <dgm:t>
        <a:bodyPr/>
        <a:lstStyle/>
        <a:p>
          <a:endParaRPr lang="es-EC"/>
        </a:p>
      </dgm:t>
    </dgm:pt>
    <dgm:pt modelId="{E763CC4B-DCFF-4A7A-A1C2-771E56F84FCC}" type="sibTrans" cxnId="{A90AD71F-16D0-40DF-888F-759ADF30554D}">
      <dgm:prSet/>
      <dgm:spPr/>
      <dgm:t>
        <a:bodyPr/>
        <a:lstStyle/>
        <a:p>
          <a:endParaRPr lang="es-EC"/>
        </a:p>
      </dgm:t>
    </dgm:pt>
    <dgm:pt modelId="{EA074C78-6091-4CA2-A1E3-28EC6E328002}">
      <dgm:prSet phldrT="[Texto]" custT="1"/>
      <dgm:spPr/>
      <dgm:t>
        <a:bodyPr/>
        <a:lstStyle/>
        <a:p>
          <a:r>
            <a:rPr lang="es-EC" sz="1600" dirty="0"/>
            <a:t>Enfoque</a:t>
          </a:r>
        </a:p>
      </dgm:t>
    </dgm:pt>
    <dgm:pt modelId="{02466F6B-0D65-4369-B4AE-A251F77B059C}" type="parTrans" cxnId="{89D442CB-0B90-434F-99CF-9141702EA0A8}">
      <dgm:prSet/>
      <dgm:spPr/>
      <dgm:t>
        <a:bodyPr/>
        <a:lstStyle/>
        <a:p>
          <a:endParaRPr lang="es-EC"/>
        </a:p>
      </dgm:t>
    </dgm:pt>
    <dgm:pt modelId="{32B3F3C0-7E6E-409D-AB70-DD975A9A1D77}" type="sibTrans" cxnId="{89D442CB-0B90-434F-99CF-9141702EA0A8}">
      <dgm:prSet/>
      <dgm:spPr/>
      <dgm:t>
        <a:bodyPr/>
        <a:lstStyle/>
        <a:p>
          <a:endParaRPr lang="es-EC"/>
        </a:p>
      </dgm:t>
    </dgm:pt>
    <dgm:pt modelId="{7C1F73F5-1EA9-473A-ACF3-BC3AAFB62779}">
      <dgm:prSet phldrT="[Texto]" custT="1"/>
      <dgm:spPr/>
      <dgm:t>
        <a:bodyPr/>
        <a:lstStyle/>
        <a:p>
          <a:r>
            <a:rPr lang="es-EC" sz="2000" dirty="0"/>
            <a:t>Cuantitativo</a:t>
          </a:r>
        </a:p>
      </dgm:t>
    </dgm:pt>
    <dgm:pt modelId="{0F1DDAD1-AF48-4DCF-9F42-9C012D3CD917}" type="parTrans" cxnId="{631CAD23-AD1D-4280-AF54-21BC7DB9F6EE}">
      <dgm:prSet/>
      <dgm:spPr/>
      <dgm:t>
        <a:bodyPr/>
        <a:lstStyle/>
        <a:p>
          <a:endParaRPr lang="es-EC"/>
        </a:p>
      </dgm:t>
    </dgm:pt>
    <dgm:pt modelId="{790B78F3-AE44-482A-8C3F-2FD8393C4BA0}" type="sibTrans" cxnId="{631CAD23-AD1D-4280-AF54-21BC7DB9F6EE}">
      <dgm:prSet/>
      <dgm:spPr/>
      <dgm:t>
        <a:bodyPr/>
        <a:lstStyle/>
        <a:p>
          <a:endParaRPr lang="es-EC"/>
        </a:p>
      </dgm:t>
    </dgm:pt>
    <dgm:pt modelId="{B1BCA56C-173A-4B96-875E-53CA3394CF6E}">
      <dgm:prSet phldrT="[Texto]" custT="1"/>
      <dgm:spPr/>
      <dgm:t>
        <a:bodyPr/>
        <a:lstStyle/>
        <a:p>
          <a:r>
            <a:rPr lang="es-EC" sz="1600" dirty="0"/>
            <a:t>Métodos</a:t>
          </a:r>
        </a:p>
      </dgm:t>
    </dgm:pt>
    <dgm:pt modelId="{D381AB3B-8561-4378-879F-D6854173FC52}" type="parTrans" cxnId="{842D5ED2-C458-4718-8A53-B6EEF26EB97B}">
      <dgm:prSet/>
      <dgm:spPr/>
      <dgm:t>
        <a:bodyPr/>
        <a:lstStyle/>
        <a:p>
          <a:endParaRPr lang="es-EC"/>
        </a:p>
      </dgm:t>
    </dgm:pt>
    <dgm:pt modelId="{27B4F710-9F81-444C-B812-88B8A7EC9536}" type="sibTrans" cxnId="{842D5ED2-C458-4718-8A53-B6EEF26EB97B}">
      <dgm:prSet/>
      <dgm:spPr/>
      <dgm:t>
        <a:bodyPr/>
        <a:lstStyle/>
        <a:p>
          <a:endParaRPr lang="es-EC"/>
        </a:p>
      </dgm:t>
    </dgm:pt>
    <dgm:pt modelId="{E33373A7-19DB-458B-921A-5943EB60A052}">
      <dgm:prSet phldrT="[Texto]" custT="1"/>
      <dgm:spPr/>
      <dgm:t>
        <a:bodyPr/>
        <a:lstStyle/>
        <a:p>
          <a:r>
            <a:rPr lang="es-EC" sz="1800" dirty="0"/>
            <a:t>Deductivo</a:t>
          </a:r>
        </a:p>
      </dgm:t>
    </dgm:pt>
    <dgm:pt modelId="{DF000599-CAC0-41F4-9A98-2FA775F627EF}" type="parTrans" cxnId="{4D9E25AF-FEE1-4906-B82F-1B299A38910D}">
      <dgm:prSet/>
      <dgm:spPr/>
      <dgm:t>
        <a:bodyPr/>
        <a:lstStyle/>
        <a:p>
          <a:endParaRPr lang="es-EC"/>
        </a:p>
      </dgm:t>
    </dgm:pt>
    <dgm:pt modelId="{05F6D81E-A940-4CA4-B1D5-4048C5839E41}" type="sibTrans" cxnId="{4D9E25AF-FEE1-4906-B82F-1B299A38910D}">
      <dgm:prSet/>
      <dgm:spPr/>
      <dgm:t>
        <a:bodyPr/>
        <a:lstStyle/>
        <a:p>
          <a:endParaRPr lang="es-EC"/>
        </a:p>
      </dgm:t>
    </dgm:pt>
    <dgm:pt modelId="{9DFF5D2F-E7DF-40B2-9EB1-0400951D6874}">
      <dgm:prSet phldrT="[Texto]" custT="1"/>
      <dgm:spPr/>
      <dgm:t>
        <a:bodyPr/>
        <a:lstStyle/>
        <a:p>
          <a:r>
            <a:rPr lang="es-EC" sz="1600" dirty="0"/>
            <a:t>Población y muestra</a:t>
          </a:r>
        </a:p>
      </dgm:t>
    </dgm:pt>
    <dgm:pt modelId="{7BF321FB-861E-4386-B97A-D7B156AB0CA8}" type="parTrans" cxnId="{7CD5BB94-D558-4B07-9056-979D690F9EB8}">
      <dgm:prSet/>
      <dgm:spPr/>
      <dgm:t>
        <a:bodyPr/>
        <a:lstStyle/>
        <a:p>
          <a:endParaRPr lang="es-EC"/>
        </a:p>
      </dgm:t>
    </dgm:pt>
    <dgm:pt modelId="{5488855A-661A-4992-B54E-87ABAA75231B}" type="sibTrans" cxnId="{7CD5BB94-D558-4B07-9056-979D690F9EB8}">
      <dgm:prSet/>
      <dgm:spPr/>
      <dgm:t>
        <a:bodyPr/>
        <a:lstStyle/>
        <a:p>
          <a:endParaRPr lang="es-EC"/>
        </a:p>
      </dgm:t>
    </dgm:pt>
    <dgm:pt modelId="{783A1A3A-E307-40C7-9C40-1880C5AACF32}">
      <dgm:prSet phldrT="[Texto]" custT="1"/>
      <dgm:spPr/>
      <dgm:t>
        <a:bodyPr/>
        <a:lstStyle/>
        <a:p>
          <a:r>
            <a:rPr lang="es-EC" sz="1600" dirty="0" smtClean="0"/>
            <a:t>Muestra real: 172</a:t>
          </a:r>
          <a:endParaRPr lang="es-EC" sz="1600" dirty="0"/>
        </a:p>
      </dgm:t>
    </dgm:pt>
    <dgm:pt modelId="{874A2063-7946-4BA9-B772-ADA3A339A8BF}" type="parTrans" cxnId="{B7968177-CE4A-4E86-8117-0A5B09320601}">
      <dgm:prSet/>
      <dgm:spPr/>
      <dgm:t>
        <a:bodyPr/>
        <a:lstStyle/>
        <a:p>
          <a:endParaRPr lang="es-EC"/>
        </a:p>
      </dgm:t>
    </dgm:pt>
    <dgm:pt modelId="{AF7C7CF4-91FD-4FCD-96C1-D68F5F75E1C6}" type="sibTrans" cxnId="{B7968177-CE4A-4E86-8117-0A5B09320601}">
      <dgm:prSet/>
      <dgm:spPr/>
      <dgm:t>
        <a:bodyPr/>
        <a:lstStyle/>
        <a:p>
          <a:endParaRPr lang="es-EC"/>
        </a:p>
      </dgm:t>
    </dgm:pt>
    <dgm:pt modelId="{3AA8BEFE-410B-4ADB-838F-BC486AF1A69B}">
      <dgm:prSet phldrT="[Texto]" custT="1"/>
      <dgm:spPr/>
      <dgm:t>
        <a:bodyPr/>
        <a:lstStyle/>
        <a:p>
          <a:r>
            <a:rPr lang="es-EC" sz="1600" dirty="0"/>
            <a:t>Población: 795</a:t>
          </a:r>
        </a:p>
      </dgm:t>
    </dgm:pt>
    <dgm:pt modelId="{B3DEDC81-5054-4F54-9130-1B342687B533}" type="parTrans" cxnId="{4D87467B-9001-4D97-9B65-89D2BF6285B3}">
      <dgm:prSet/>
      <dgm:spPr/>
      <dgm:t>
        <a:bodyPr/>
        <a:lstStyle/>
        <a:p>
          <a:endParaRPr lang="es-EC"/>
        </a:p>
      </dgm:t>
    </dgm:pt>
    <dgm:pt modelId="{FBF5D73F-AF8E-4E61-B9F3-B33A521B7F46}" type="sibTrans" cxnId="{4D87467B-9001-4D97-9B65-89D2BF6285B3}">
      <dgm:prSet/>
      <dgm:spPr/>
      <dgm:t>
        <a:bodyPr/>
        <a:lstStyle/>
        <a:p>
          <a:endParaRPr lang="es-EC"/>
        </a:p>
      </dgm:t>
    </dgm:pt>
    <dgm:pt modelId="{13F673AB-81CA-4FF8-B604-38A767AE8ECD}">
      <dgm:prSet phldrT="[Texto]" custT="1"/>
      <dgm:spPr/>
      <dgm:t>
        <a:bodyPr/>
        <a:lstStyle/>
        <a:p>
          <a:r>
            <a:rPr lang="es-EC" sz="1800" dirty="0"/>
            <a:t>Analítico-sintético</a:t>
          </a:r>
        </a:p>
      </dgm:t>
    </dgm:pt>
    <dgm:pt modelId="{52E19D16-8672-4BAD-A0D1-3AC8E54B9D40}" type="parTrans" cxnId="{6998E5E8-C16E-4D56-94EF-B47029982340}">
      <dgm:prSet/>
      <dgm:spPr/>
      <dgm:t>
        <a:bodyPr/>
        <a:lstStyle/>
        <a:p>
          <a:endParaRPr lang="es-EC"/>
        </a:p>
      </dgm:t>
    </dgm:pt>
    <dgm:pt modelId="{82673786-F7DB-4722-8CE2-89D19337EC94}" type="sibTrans" cxnId="{6998E5E8-C16E-4D56-94EF-B47029982340}">
      <dgm:prSet/>
      <dgm:spPr/>
      <dgm:t>
        <a:bodyPr/>
        <a:lstStyle/>
        <a:p>
          <a:endParaRPr lang="es-EC"/>
        </a:p>
      </dgm:t>
    </dgm:pt>
    <dgm:pt modelId="{EE207114-0B5D-49A6-9928-1E870A83219F}">
      <dgm:prSet phldrT="[Texto]" custT="1"/>
      <dgm:spPr/>
      <dgm:t>
        <a:bodyPr/>
        <a:lstStyle/>
        <a:p>
          <a:r>
            <a:rPr lang="es-EC" sz="1600" dirty="0"/>
            <a:t>Instrumentos</a:t>
          </a:r>
        </a:p>
      </dgm:t>
    </dgm:pt>
    <dgm:pt modelId="{A2E30941-1843-4855-AC2F-40D9215F7650}" type="parTrans" cxnId="{B158B934-61DC-4DF1-8E95-9D206BCC5762}">
      <dgm:prSet/>
      <dgm:spPr/>
      <dgm:t>
        <a:bodyPr/>
        <a:lstStyle/>
        <a:p>
          <a:endParaRPr lang="es-EC"/>
        </a:p>
      </dgm:t>
    </dgm:pt>
    <dgm:pt modelId="{10B5FC3D-E755-4E8F-AC89-FA384771C5E5}" type="sibTrans" cxnId="{B158B934-61DC-4DF1-8E95-9D206BCC5762}">
      <dgm:prSet/>
      <dgm:spPr/>
      <dgm:t>
        <a:bodyPr/>
        <a:lstStyle/>
        <a:p>
          <a:endParaRPr lang="es-EC"/>
        </a:p>
      </dgm:t>
    </dgm:pt>
    <dgm:pt modelId="{89C7DAA0-8FB2-4239-9A59-A0D81E099814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1200" b="1" dirty="0" smtClean="0"/>
            <a:t>Recopilación de datos en registros y facturas del GADMUR</a:t>
          </a:r>
          <a:endParaRPr lang="es-EC" sz="1200" b="1" dirty="0"/>
        </a:p>
      </dgm:t>
    </dgm:pt>
    <dgm:pt modelId="{1AFB4877-0FEB-4698-B019-4CCDE02CDE16}" type="parTrans" cxnId="{0E34094E-0111-475E-9E7A-3BADFE0CBA4F}">
      <dgm:prSet/>
      <dgm:spPr/>
      <dgm:t>
        <a:bodyPr/>
        <a:lstStyle/>
        <a:p>
          <a:endParaRPr lang="es-EC"/>
        </a:p>
      </dgm:t>
    </dgm:pt>
    <dgm:pt modelId="{66DC3A5B-4E02-4281-9422-F9E56A0EC2AD}" type="sibTrans" cxnId="{0E34094E-0111-475E-9E7A-3BADFE0CBA4F}">
      <dgm:prSet/>
      <dgm:spPr/>
      <dgm:t>
        <a:bodyPr/>
        <a:lstStyle/>
        <a:p>
          <a:endParaRPr lang="es-EC"/>
        </a:p>
      </dgm:t>
    </dgm:pt>
    <dgm:pt modelId="{91BC08E4-8339-4AF0-952F-54BCAA3D8D1F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1200" b="1" dirty="0"/>
            <a:t>Entrevista</a:t>
          </a:r>
        </a:p>
      </dgm:t>
    </dgm:pt>
    <dgm:pt modelId="{05735425-C464-45ED-8994-A546711CFEE5}" type="parTrans" cxnId="{15124251-C09B-4CE0-9858-B74A4F1BFF7A}">
      <dgm:prSet/>
      <dgm:spPr/>
      <dgm:t>
        <a:bodyPr/>
        <a:lstStyle/>
        <a:p>
          <a:endParaRPr lang="es-EC"/>
        </a:p>
      </dgm:t>
    </dgm:pt>
    <dgm:pt modelId="{15A14E92-B113-454B-AC70-7AC385BD6374}" type="sibTrans" cxnId="{15124251-C09B-4CE0-9858-B74A4F1BFF7A}">
      <dgm:prSet/>
      <dgm:spPr/>
      <dgm:t>
        <a:bodyPr/>
        <a:lstStyle/>
        <a:p>
          <a:endParaRPr lang="es-EC"/>
        </a:p>
      </dgm:t>
    </dgm:pt>
    <dgm:pt modelId="{59DA6CD1-2BBF-4A7D-A480-6C5C1E775D6C}">
      <dgm:prSet phldrT="[Texto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C" sz="1200" b="1" dirty="0" smtClean="0"/>
            <a:t>Encuesta</a:t>
          </a:r>
          <a:endParaRPr lang="es-EC" sz="1200" b="1" dirty="0"/>
        </a:p>
      </dgm:t>
    </dgm:pt>
    <dgm:pt modelId="{1354BF71-3B4D-4C2F-B10D-41E343A9BA33}" type="parTrans" cxnId="{598B31D5-4EB6-47E0-BAD9-EBD9C530CA55}">
      <dgm:prSet/>
      <dgm:spPr/>
      <dgm:t>
        <a:bodyPr/>
        <a:lstStyle/>
        <a:p>
          <a:endParaRPr lang="es-ES"/>
        </a:p>
      </dgm:t>
    </dgm:pt>
    <dgm:pt modelId="{1CF882D6-E6B7-461E-834A-2B1885053951}" type="sibTrans" cxnId="{598B31D5-4EB6-47E0-BAD9-EBD9C530CA55}">
      <dgm:prSet/>
      <dgm:spPr/>
      <dgm:t>
        <a:bodyPr/>
        <a:lstStyle/>
        <a:p>
          <a:endParaRPr lang="es-ES"/>
        </a:p>
      </dgm:t>
    </dgm:pt>
    <dgm:pt modelId="{990E3370-F61F-4517-B9AB-16A0E767803B}" type="pres">
      <dgm:prSet presAssocID="{DB5F0C62-C1AB-41EB-B285-572F8C6B3A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001474-5F0C-4CD6-870E-A69D99EC52B8}" type="pres">
      <dgm:prSet presAssocID="{6BE54D31-9684-437E-B8EF-2F33B3211B89}" presName="linNode" presStyleCnt="0"/>
      <dgm:spPr/>
    </dgm:pt>
    <dgm:pt modelId="{10010707-1011-41EE-B8E3-D5E22B5C4050}" type="pres">
      <dgm:prSet presAssocID="{6BE54D31-9684-437E-B8EF-2F33B3211B89}" presName="parentText" presStyleLbl="node1" presStyleIdx="0" presStyleCnt="5" custScaleY="9359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089E1D-4C38-4D74-B37F-A6D4B8BE2430}" type="pres">
      <dgm:prSet presAssocID="{6BE54D31-9684-437E-B8EF-2F33B3211B89}" presName="descendantText" presStyleLbl="alignAccFollowNode1" presStyleIdx="0" presStyleCnt="5" custScaleX="89653" custScaleY="91313" custLinFactNeighborX="9981" custLinFactNeighborY="-52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7D2653-A4A7-43DF-B763-401ED198C84D}" type="pres">
      <dgm:prSet presAssocID="{E6A51827-86EE-4379-BE3F-6EBD76E6E315}" presName="sp" presStyleCnt="0"/>
      <dgm:spPr/>
    </dgm:pt>
    <dgm:pt modelId="{7B0BCE47-EB87-4F0D-B7CF-279641EC5936}" type="pres">
      <dgm:prSet presAssocID="{EA074C78-6091-4CA2-A1E3-28EC6E328002}" presName="linNode" presStyleCnt="0"/>
      <dgm:spPr/>
    </dgm:pt>
    <dgm:pt modelId="{C30B6E6F-5D00-4011-9FC7-953EB04F2C46}" type="pres">
      <dgm:prSet presAssocID="{EA074C78-6091-4CA2-A1E3-28EC6E328002}" presName="parentText" presStyleLbl="node1" presStyleIdx="1" presStyleCnt="5" custScaleY="9364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37F91-8B61-4598-836C-8B03072F6AB5}" type="pres">
      <dgm:prSet presAssocID="{EA074C78-6091-4CA2-A1E3-28EC6E328002}" presName="descendantText" presStyleLbl="alignAccFollowNode1" presStyleIdx="1" presStyleCnt="5" custScaleX="91480" custScaleY="75271" custLinFactNeighborX="8414" custLinFactNeighborY="-65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D1CF10-70F5-4719-8ED3-AC6808E48408}" type="pres">
      <dgm:prSet presAssocID="{32B3F3C0-7E6E-409D-AB70-DD975A9A1D77}" presName="sp" presStyleCnt="0"/>
      <dgm:spPr/>
    </dgm:pt>
    <dgm:pt modelId="{F5F5B102-7155-4309-8C3F-2DCBC889BF5A}" type="pres">
      <dgm:prSet presAssocID="{B1BCA56C-173A-4B96-875E-53CA3394CF6E}" presName="linNode" presStyleCnt="0"/>
      <dgm:spPr/>
    </dgm:pt>
    <dgm:pt modelId="{ED6D062D-95AC-4C6E-8EAA-D249D0320826}" type="pres">
      <dgm:prSet presAssocID="{B1BCA56C-173A-4B96-875E-53CA3394CF6E}" presName="parentText" presStyleLbl="node1" presStyleIdx="2" presStyleCnt="5" custScaleX="100988" custScaleY="73152" custLinFactNeighborX="-93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1A19A-F184-4071-8DCE-F969BBF25675}" type="pres">
      <dgm:prSet presAssocID="{B1BCA56C-173A-4B96-875E-53CA3394CF6E}" presName="descendantText" presStyleLbl="alignAccFollowNode1" presStyleIdx="2" presStyleCnt="5" custScaleX="90599" custLinFactNeighborX="7311" custLinFactNeighborY="-81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152D5C-FF67-401B-BE16-23009A8969E6}" type="pres">
      <dgm:prSet presAssocID="{27B4F710-9F81-444C-B812-88B8A7EC9536}" presName="sp" presStyleCnt="0"/>
      <dgm:spPr/>
    </dgm:pt>
    <dgm:pt modelId="{5387CD2C-4E2D-4E97-AD69-02524D673B1D}" type="pres">
      <dgm:prSet presAssocID="{9DFF5D2F-E7DF-40B2-9EB1-0400951D6874}" presName="linNode" presStyleCnt="0"/>
      <dgm:spPr/>
    </dgm:pt>
    <dgm:pt modelId="{BC2DB74A-4EE3-4E99-BB1B-0A7F5A6611E3}" type="pres">
      <dgm:prSet presAssocID="{9DFF5D2F-E7DF-40B2-9EB1-0400951D6874}" presName="parentText" presStyleLbl="node1" presStyleIdx="3" presStyleCnt="5" custScaleY="6706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5B73F4-9E1D-4B04-8FDA-22062C540635}" type="pres">
      <dgm:prSet presAssocID="{9DFF5D2F-E7DF-40B2-9EB1-0400951D6874}" presName="descendantText" presStyleLbl="alignAccFollowNode1" presStyleIdx="3" presStyleCnt="5" custScaleX="91116" custLinFactNeighborX="8738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7E7094-78DB-467B-A48E-0ADFCC77AADB}" type="pres">
      <dgm:prSet presAssocID="{5488855A-661A-4992-B54E-87ABAA75231B}" presName="sp" presStyleCnt="0"/>
      <dgm:spPr/>
    </dgm:pt>
    <dgm:pt modelId="{D171CE32-34A4-4E15-8781-17E227B19BC9}" type="pres">
      <dgm:prSet presAssocID="{EE207114-0B5D-49A6-9928-1E870A83219F}" presName="linNode" presStyleCnt="0"/>
      <dgm:spPr/>
    </dgm:pt>
    <dgm:pt modelId="{2A6FB3CB-C825-42FC-B0FE-2F014FAD1FEF}" type="pres">
      <dgm:prSet presAssocID="{EE207114-0B5D-49A6-9928-1E870A83219F}" presName="parentText" presStyleLbl="node1" presStyleIdx="4" presStyleCnt="5" custScaleY="5391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649567-B034-41AF-B657-D0907F20F1B6}" type="pres">
      <dgm:prSet presAssocID="{EE207114-0B5D-49A6-9928-1E870A83219F}" presName="descendantText" presStyleLbl="alignAccFollowNode1" presStyleIdx="4" presStyleCnt="5" custScaleX="89480" custLinFactNeighborX="8720" custLinFactNeighborY="3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124251-C09B-4CE0-9858-B74A4F1BFF7A}" srcId="{EE207114-0B5D-49A6-9928-1E870A83219F}" destId="{91BC08E4-8339-4AF0-952F-54BCAA3D8D1F}" srcOrd="2" destOrd="0" parTransId="{05735425-C464-45ED-8994-A546711CFEE5}" sibTransId="{15A14E92-B113-454B-AC70-7AC385BD6374}"/>
    <dgm:cxn modelId="{2D061326-8952-4A61-B4FB-4E1E1755A445}" type="presOf" srcId="{B1BCA56C-173A-4B96-875E-53CA3394CF6E}" destId="{ED6D062D-95AC-4C6E-8EAA-D249D0320826}" srcOrd="0" destOrd="0" presId="urn:microsoft.com/office/officeart/2005/8/layout/vList5"/>
    <dgm:cxn modelId="{1E8EB1A9-CDF9-4E8C-95A1-649437A8A370}" type="presOf" srcId="{9DFF5D2F-E7DF-40B2-9EB1-0400951D6874}" destId="{BC2DB74A-4EE3-4E99-BB1B-0A7F5A6611E3}" srcOrd="0" destOrd="0" presId="urn:microsoft.com/office/officeart/2005/8/layout/vList5"/>
    <dgm:cxn modelId="{B158B934-61DC-4DF1-8E95-9D206BCC5762}" srcId="{DB5F0C62-C1AB-41EB-B285-572F8C6B3AAE}" destId="{EE207114-0B5D-49A6-9928-1E870A83219F}" srcOrd="4" destOrd="0" parTransId="{A2E30941-1843-4855-AC2F-40D9215F7650}" sibTransId="{10B5FC3D-E755-4E8F-AC89-FA384771C5E5}"/>
    <dgm:cxn modelId="{A90AD71F-16D0-40DF-888F-759ADF30554D}" srcId="{6BE54D31-9684-437E-B8EF-2F33B3211B89}" destId="{BD834723-8F7B-4327-B4D8-B324A775A872}" srcOrd="0" destOrd="0" parTransId="{CB9E61FF-049C-43ED-A834-186A3E49582A}" sibTransId="{E763CC4B-DCFF-4A7A-A1C2-771E56F84FCC}"/>
    <dgm:cxn modelId="{6998E5E8-C16E-4D56-94EF-B47029982340}" srcId="{B1BCA56C-173A-4B96-875E-53CA3394CF6E}" destId="{13F673AB-81CA-4FF8-B604-38A767AE8ECD}" srcOrd="1" destOrd="0" parTransId="{52E19D16-8672-4BAD-A0D1-3AC8E54B9D40}" sibTransId="{82673786-F7DB-4722-8CE2-89D19337EC94}"/>
    <dgm:cxn modelId="{0E34094E-0111-475E-9E7A-3BADFE0CBA4F}" srcId="{EE207114-0B5D-49A6-9928-1E870A83219F}" destId="{89C7DAA0-8FB2-4239-9A59-A0D81E099814}" srcOrd="0" destOrd="0" parTransId="{1AFB4877-0FEB-4698-B019-4CCDE02CDE16}" sibTransId="{66DC3A5B-4E02-4281-9422-F9E56A0EC2AD}"/>
    <dgm:cxn modelId="{598B31D5-4EB6-47E0-BAD9-EBD9C530CA55}" srcId="{EE207114-0B5D-49A6-9928-1E870A83219F}" destId="{59DA6CD1-2BBF-4A7D-A480-6C5C1E775D6C}" srcOrd="1" destOrd="0" parTransId="{1354BF71-3B4D-4C2F-B10D-41E343A9BA33}" sibTransId="{1CF882D6-E6B7-461E-834A-2B1885053951}"/>
    <dgm:cxn modelId="{E72401AC-C457-4486-A3C9-2543535942E7}" type="presOf" srcId="{59DA6CD1-2BBF-4A7D-A480-6C5C1E775D6C}" destId="{06649567-B034-41AF-B657-D0907F20F1B6}" srcOrd="0" destOrd="1" presId="urn:microsoft.com/office/officeart/2005/8/layout/vList5"/>
    <dgm:cxn modelId="{F124DA3E-5D6A-40F3-B010-4D35B845690A}" type="presOf" srcId="{EA074C78-6091-4CA2-A1E3-28EC6E328002}" destId="{C30B6E6F-5D00-4011-9FC7-953EB04F2C46}" srcOrd="0" destOrd="0" presId="urn:microsoft.com/office/officeart/2005/8/layout/vList5"/>
    <dgm:cxn modelId="{C3099638-62C0-4E7B-80CD-2EF41B74AD51}" type="presOf" srcId="{13F673AB-81CA-4FF8-B604-38A767AE8ECD}" destId="{ED11A19A-F184-4071-8DCE-F969BBF25675}" srcOrd="0" destOrd="1" presId="urn:microsoft.com/office/officeart/2005/8/layout/vList5"/>
    <dgm:cxn modelId="{631CAD23-AD1D-4280-AF54-21BC7DB9F6EE}" srcId="{EA074C78-6091-4CA2-A1E3-28EC6E328002}" destId="{7C1F73F5-1EA9-473A-ACF3-BC3AAFB62779}" srcOrd="0" destOrd="0" parTransId="{0F1DDAD1-AF48-4DCF-9F42-9C012D3CD917}" sibTransId="{790B78F3-AE44-482A-8C3F-2FD8393C4BA0}"/>
    <dgm:cxn modelId="{B299D0F8-F197-4855-B3BC-7B2CC4A1F9B6}" type="presOf" srcId="{7C1F73F5-1EA9-473A-ACF3-BC3AAFB62779}" destId="{9AE37F91-8B61-4598-836C-8B03072F6AB5}" srcOrd="0" destOrd="0" presId="urn:microsoft.com/office/officeart/2005/8/layout/vList5"/>
    <dgm:cxn modelId="{AED895CA-C4BE-4DDC-8B29-D86A9003E933}" type="presOf" srcId="{EE207114-0B5D-49A6-9928-1E870A83219F}" destId="{2A6FB3CB-C825-42FC-B0FE-2F014FAD1FEF}" srcOrd="0" destOrd="0" presId="urn:microsoft.com/office/officeart/2005/8/layout/vList5"/>
    <dgm:cxn modelId="{3198FCA8-275F-44EB-8158-DB7A69F0D354}" type="presOf" srcId="{BD834723-8F7B-4327-B4D8-B324A775A872}" destId="{52089E1D-4C38-4D74-B37F-A6D4B8BE2430}" srcOrd="0" destOrd="0" presId="urn:microsoft.com/office/officeart/2005/8/layout/vList5"/>
    <dgm:cxn modelId="{4D9E25AF-FEE1-4906-B82F-1B299A38910D}" srcId="{B1BCA56C-173A-4B96-875E-53CA3394CF6E}" destId="{E33373A7-19DB-458B-921A-5943EB60A052}" srcOrd="0" destOrd="0" parTransId="{DF000599-CAC0-41F4-9A98-2FA775F627EF}" sibTransId="{05F6D81E-A940-4CA4-B1D5-4048C5839E41}"/>
    <dgm:cxn modelId="{787C591D-47C1-4E30-AE55-82689455E467}" type="presOf" srcId="{89C7DAA0-8FB2-4239-9A59-A0D81E099814}" destId="{06649567-B034-41AF-B657-D0907F20F1B6}" srcOrd="0" destOrd="0" presId="urn:microsoft.com/office/officeart/2005/8/layout/vList5"/>
    <dgm:cxn modelId="{842D5ED2-C458-4718-8A53-B6EEF26EB97B}" srcId="{DB5F0C62-C1AB-41EB-B285-572F8C6B3AAE}" destId="{B1BCA56C-173A-4B96-875E-53CA3394CF6E}" srcOrd="2" destOrd="0" parTransId="{D381AB3B-8561-4378-879F-D6854173FC52}" sibTransId="{27B4F710-9F81-444C-B812-88B8A7EC9536}"/>
    <dgm:cxn modelId="{7CD5BB94-D558-4B07-9056-979D690F9EB8}" srcId="{DB5F0C62-C1AB-41EB-B285-572F8C6B3AAE}" destId="{9DFF5D2F-E7DF-40B2-9EB1-0400951D6874}" srcOrd="3" destOrd="0" parTransId="{7BF321FB-861E-4386-B97A-D7B156AB0CA8}" sibTransId="{5488855A-661A-4992-B54E-87ABAA75231B}"/>
    <dgm:cxn modelId="{B7968177-CE4A-4E86-8117-0A5B09320601}" srcId="{9DFF5D2F-E7DF-40B2-9EB1-0400951D6874}" destId="{783A1A3A-E307-40C7-9C40-1880C5AACF32}" srcOrd="1" destOrd="0" parTransId="{874A2063-7946-4BA9-B772-ADA3A339A8BF}" sibTransId="{AF7C7CF4-91FD-4FCD-96C1-D68F5F75E1C6}"/>
    <dgm:cxn modelId="{4962B205-9F73-473E-AA9D-48E7635E6464}" type="presOf" srcId="{6BE54D31-9684-437E-B8EF-2F33B3211B89}" destId="{10010707-1011-41EE-B8E3-D5E22B5C4050}" srcOrd="0" destOrd="0" presId="urn:microsoft.com/office/officeart/2005/8/layout/vList5"/>
    <dgm:cxn modelId="{89D442CB-0B90-434F-99CF-9141702EA0A8}" srcId="{DB5F0C62-C1AB-41EB-B285-572F8C6B3AAE}" destId="{EA074C78-6091-4CA2-A1E3-28EC6E328002}" srcOrd="1" destOrd="0" parTransId="{02466F6B-0D65-4369-B4AE-A251F77B059C}" sibTransId="{32B3F3C0-7E6E-409D-AB70-DD975A9A1D77}"/>
    <dgm:cxn modelId="{4D87467B-9001-4D97-9B65-89D2BF6285B3}" srcId="{9DFF5D2F-E7DF-40B2-9EB1-0400951D6874}" destId="{3AA8BEFE-410B-4ADB-838F-BC486AF1A69B}" srcOrd="0" destOrd="0" parTransId="{B3DEDC81-5054-4F54-9130-1B342687B533}" sibTransId="{FBF5D73F-AF8E-4E61-B9F3-B33A521B7F46}"/>
    <dgm:cxn modelId="{491B960B-78CB-4D6C-A21D-B52E8E4E7B61}" type="presOf" srcId="{3AA8BEFE-410B-4ADB-838F-BC486AF1A69B}" destId="{625B73F4-9E1D-4B04-8FDA-22062C540635}" srcOrd="0" destOrd="0" presId="urn:microsoft.com/office/officeart/2005/8/layout/vList5"/>
    <dgm:cxn modelId="{45C5BD75-C150-4726-9899-005F33B15F8D}" type="presOf" srcId="{E33373A7-19DB-458B-921A-5943EB60A052}" destId="{ED11A19A-F184-4071-8DCE-F969BBF25675}" srcOrd="0" destOrd="0" presId="urn:microsoft.com/office/officeart/2005/8/layout/vList5"/>
    <dgm:cxn modelId="{1ADDF1ED-BA28-4F68-A6E7-51D048AD4BC6}" type="presOf" srcId="{DB5F0C62-C1AB-41EB-B285-572F8C6B3AAE}" destId="{990E3370-F61F-4517-B9AB-16A0E767803B}" srcOrd="0" destOrd="0" presId="urn:microsoft.com/office/officeart/2005/8/layout/vList5"/>
    <dgm:cxn modelId="{00DFD6CF-019F-4B1C-A49A-5786327AC440}" type="presOf" srcId="{783A1A3A-E307-40C7-9C40-1880C5AACF32}" destId="{625B73F4-9E1D-4B04-8FDA-22062C540635}" srcOrd="0" destOrd="1" presId="urn:microsoft.com/office/officeart/2005/8/layout/vList5"/>
    <dgm:cxn modelId="{B105CF39-02A3-4837-9439-B472AA13C6F9}" srcId="{DB5F0C62-C1AB-41EB-B285-572F8C6B3AAE}" destId="{6BE54D31-9684-437E-B8EF-2F33B3211B89}" srcOrd="0" destOrd="0" parTransId="{E709E70D-978B-48E0-8FB7-D7949885DF72}" sibTransId="{E6A51827-86EE-4379-BE3F-6EBD76E6E315}"/>
    <dgm:cxn modelId="{7D06ADC9-ADE4-425B-8935-C4AE1B16A891}" type="presOf" srcId="{91BC08E4-8339-4AF0-952F-54BCAA3D8D1F}" destId="{06649567-B034-41AF-B657-D0907F20F1B6}" srcOrd="0" destOrd="2" presId="urn:microsoft.com/office/officeart/2005/8/layout/vList5"/>
    <dgm:cxn modelId="{0F58D43E-40E7-4779-B131-A1B51851E3EE}" type="presParOf" srcId="{990E3370-F61F-4517-B9AB-16A0E767803B}" destId="{09001474-5F0C-4CD6-870E-A69D99EC52B8}" srcOrd="0" destOrd="0" presId="urn:microsoft.com/office/officeart/2005/8/layout/vList5"/>
    <dgm:cxn modelId="{C404E31C-4E4F-4091-8777-8BBFA0109A29}" type="presParOf" srcId="{09001474-5F0C-4CD6-870E-A69D99EC52B8}" destId="{10010707-1011-41EE-B8E3-D5E22B5C4050}" srcOrd="0" destOrd="0" presId="urn:microsoft.com/office/officeart/2005/8/layout/vList5"/>
    <dgm:cxn modelId="{B3D2DDEE-125F-4B41-A580-DEA800CB3DD6}" type="presParOf" srcId="{09001474-5F0C-4CD6-870E-A69D99EC52B8}" destId="{52089E1D-4C38-4D74-B37F-A6D4B8BE2430}" srcOrd="1" destOrd="0" presId="urn:microsoft.com/office/officeart/2005/8/layout/vList5"/>
    <dgm:cxn modelId="{33C9A805-EFEF-4F97-83BD-2E1D5A26C542}" type="presParOf" srcId="{990E3370-F61F-4517-B9AB-16A0E767803B}" destId="{237D2653-A4A7-43DF-B763-401ED198C84D}" srcOrd="1" destOrd="0" presId="urn:microsoft.com/office/officeart/2005/8/layout/vList5"/>
    <dgm:cxn modelId="{1709F766-D705-4CC9-BCB6-33A8B15BBDAF}" type="presParOf" srcId="{990E3370-F61F-4517-B9AB-16A0E767803B}" destId="{7B0BCE47-EB87-4F0D-B7CF-279641EC5936}" srcOrd="2" destOrd="0" presId="urn:microsoft.com/office/officeart/2005/8/layout/vList5"/>
    <dgm:cxn modelId="{C9AF3641-BA4D-49DD-85F4-3D647FCEC742}" type="presParOf" srcId="{7B0BCE47-EB87-4F0D-B7CF-279641EC5936}" destId="{C30B6E6F-5D00-4011-9FC7-953EB04F2C46}" srcOrd="0" destOrd="0" presId="urn:microsoft.com/office/officeart/2005/8/layout/vList5"/>
    <dgm:cxn modelId="{41FEAE76-1242-41CD-BB5E-9F1B02B5C80B}" type="presParOf" srcId="{7B0BCE47-EB87-4F0D-B7CF-279641EC5936}" destId="{9AE37F91-8B61-4598-836C-8B03072F6AB5}" srcOrd="1" destOrd="0" presId="urn:microsoft.com/office/officeart/2005/8/layout/vList5"/>
    <dgm:cxn modelId="{9CEBA305-8161-41E7-92C4-6DA086127C58}" type="presParOf" srcId="{990E3370-F61F-4517-B9AB-16A0E767803B}" destId="{EBD1CF10-70F5-4719-8ED3-AC6808E48408}" srcOrd="3" destOrd="0" presId="urn:microsoft.com/office/officeart/2005/8/layout/vList5"/>
    <dgm:cxn modelId="{D01EFBEF-BF17-47DF-8AF6-74EDA9E10150}" type="presParOf" srcId="{990E3370-F61F-4517-B9AB-16A0E767803B}" destId="{F5F5B102-7155-4309-8C3F-2DCBC889BF5A}" srcOrd="4" destOrd="0" presId="urn:microsoft.com/office/officeart/2005/8/layout/vList5"/>
    <dgm:cxn modelId="{C053845A-C760-4F70-9341-B603FE773FB9}" type="presParOf" srcId="{F5F5B102-7155-4309-8C3F-2DCBC889BF5A}" destId="{ED6D062D-95AC-4C6E-8EAA-D249D0320826}" srcOrd="0" destOrd="0" presId="urn:microsoft.com/office/officeart/2005/8/layout/vList5"/>
    <dgm:cxn modelId="{225FFBD9-CA4D-4FF6-AFC3-01033610F334}" type="presParOf" srcId="{F5F5B102-7155-4309-8C3F-2DCBC889BF5A}" destId="{ED11A19A-F184-4071-8DCE-F969BBF25675}" srcOrd="1" destOrd="0" presId="urn:microsoft.com/office/officeart/2005/8/layout/vList5"/>
    <dgm:cxn modelId="{65F72F35-E8FB-4F97-8629-24D9A6842667}" type="presParOf" srcId="{990E3370-F61F-4517-B9AB-16A0E767803B}" destId="{95152D5C-FF67-401B-BE16-23009A8969E6}" srcOrd="5" destOrd="0" presId="urn:microsoft.com/office/officeart/2005/8/layout/vList5"/>
    <dgm:cxn modelId="{293BB043-E3C9-46BE-B8C8-1BD7E34776F8}" type="presParOf" srcId="{990E3370-F61F-4517-B9AB-16A0E767803B}" destId="{5387CD2C-4E2D-4E97-AD69-02524D673B1D}" srcOrd="6" destOrd="0" presId="urn:microsoft.com/office/officeart/2005/8/layout/vList5"/>
    <dgm:cxn modelId="{48BD9404-E61E-472F-B544-BAF7AE2F6C1B}" type="presParOf" srcId="{5387CD2C-4E2D-4E97-AD69-02524D673B1D}" destId="{BC2DB74A-4EE3-4E99-BB1B-0A7F5A6611E3}" srcOrd="0" destOrd="0" presId="urn:microsoft.com/office/officeart/2005/8/layout/vList5"/>
    <dgm:cxn modelId="{04A5140E-1F8E-42D3-9EEC-4A6660F70B63}" type="presParOf" srcId="{5387CD2C-4E2D-4E97-AD69-02524D673B1D}" destId="{625B73F4-9E1D-4B04-8FDA-22062C540635}" srcOrd="1" destOrd="0" presId="urn:microsoft.com/office/officeart/2005/8/layout/vList5"/>
    <dgm:cxn modelId="{BD9EEB43-6BDD-4BF8-98D9-6AA037F28A50}" type="presParOf" srcId="{990E3370-F61F-4517-B9AB-16A0E767803B}" destId="{0B7E7094-78DB-467B-A48E-0ADFCC77AADB}" srcOrd="7" destOrd="0" presId="urn:microsoft.com/office/officeart/2005/8/layout/vList5"/>
    <dgm:cxn modelId="{11D8DC86-3276-4FD3-890E-468FAFC82027}" type="presParOf" srcId="{990E3370-F61F-4517-B9AB-16A0E767803B}" destId="{D171CE32-34A4-4E15-8781-17E227B19BC9}" srcOrd="8" destOrd="0" presId="urn:microsoft.com/office/officeart/2005/8/layout/vList5"/>
    <dgm:cxn modelId="{40D9BA0B-3DF7-40D9-97D2-B6D0F8F59DE4}" type="presParOf" srcId="{D171CE32-34A4-4E15-8781-17E227B19BC9}" destId="{2A6FB3CB-C825-42FC-B0FE-2F014FAD1FEF}" srcOrd="0" destOrd="0" presId="urn:microsoft.com/office/officeart/2005/8/layout/vList5"/>
    <dgm:cxn modelId="{81EB12A0-D0C5-455F-9F39-F73CE02EF07F}" type="presParOf" srcId="{D171CE32-34A4-4E15-8781-17E227B19BC9}" destId="{06649567-B034-41AF-B657-D0907F20F1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B10D3D-88A1-4E60-926D-5B0C17EE3F3F}" type="doc">
      <dgm:prSet loTypeId="urn:microsoft.com/office/officeart/2005/8/layout/b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793347A-375B-4221-B1CD-B0C299C58B33}">
      <dgm:prSet phldrT="[Texto]" custT="1"/>
      <dgm:spPr>
        <a:xfrm>
          <a:off x="191163" y="286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Identificación de actividades que se realizan en el palacio municipal.</a:t>
          </a:r>
        </a:p>
      </dgm:t>
    </dgm:pt>
    <dgm:pt modelId="{40EC8D26-8A02-4B16-B318-D1C557FAB45C}" type="parTrans" cxnId="{DDB0CE69-7336-4203-A83F-E8892C48C463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BFDE1-1E3D-4996-B74D-2DB2BA858EEC}" type="sibTrans" cxnId="{DDB0CE69-7336-4203-A83F-E8892C48C463}">
      <dgm:prSet custT="1"/>
      <dgm:spPr>
        <a:xfrm>
          <a:off x="1639569" y="389627"/>
          <a:ext cx="302947" cy="91440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4A1726-F8B2-4626-B460-46427279CBEE}">
      <dgm:prSet phldrT="[Texto]" custT="1"/>
      <dgm:spPr>
        <a:xfrm>
          <a:off x="1974916" y="286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 las correspondientes emisiones directas e indirectas.</a:t>
          </a:r>
        </a:p>
      </dgm:t>
    </dgm:pt>
    <dgm:pt modelId="{782E2DC8-364B-4BF9-816D-71717630C7B6}" type="parTrans" cxnId="{98AF29B4-DA7E-40BA-AAF4-C94A7C74E9F3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495B5-DAF3-440C-A355-C401970D8715}" type="sibTrans" cxnId="{98AF29B4-DA7E-40BA-AAF4-C94A7C74E9F3}">
      <dgm:prSet custT="1"/>
      <dgm:spPr>
        <a:xfrm>
          <a:off x="3423323" y="389627"/>
          <a:ext cx="302947" cy="91440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617F82D-4DEE-4D14-A144-7EDC77B7C5BC}">
      <dgm:prSet phldrT="[Texto]" custT="1"/>
      <dgm:spPr>
        <a:xfrm>
          <a:off x="3758670" y="286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Diseñar formatos de registro.</a:t>
          </a:r>
        </a:p>
      </dgm:t>
    </dgm:pt>
    <dgm:pt modelId="{4A1F8241-853C-44A6-937A-3C25959C9A0D}" type="parTrans" cxnId="{60B1EC00-2BE7-48BA-B8EC-BBA4719C7415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FAE6C-4ABE-43E0-9869-3A056C612DFC}" type="sibTrans" cxnId="{60B1EC00-2BE7-48BA-B8EC-BBA4719C7415}">
      <dgm:prSet custT="1"/>
      <dgm:spPr>
        <a:xfrm>
          <a:off x="916266" y="868609"/>
          <a:ext cx="3567506" cy="302947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E8CA81-31F6-47E0-A65B-89A928184024}">
      <dgm:prSet phldrT="[Texto]" custT="1"/>
      <dgm:spPr>
        <a:xfrm>
          <a:off x="191163" y="1203957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Recopilar la información sobre las variables e indicadores.</a:t>
          </a:r>
        </a:p>
      </dgm:t>
    </dgm:pt>
    <dgm:pt modelId="{7E15EC93-AEAD-44CE-B37F-EA230100EDE8}" type="parTrans" cxnId="{421C9EF1-14F2-41A9-81FC-80C905007BAD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5ADAF-FA67-4808-BCE3-51E416CCB551}" type="sibTrans" cxnId="{421C9EF1-14F2-41A9-81FC-80C905007BAD}">
      <dgm:prSet custT="1"/>
      <dgm:spPr>
        <a:xfrm>
          <a:off x="1639569" y="1593298"/>
          <a:ext cx="302947" cy="91440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FF08B7A-B9EE-4E4E-8F6A-07DC0A167149}">
      <dgm:prSet phldrT="[Texto]" custT="1"/>
      <dgm:spPr>
        <a:xfrm>
          <a:off x="1974916" y="1203957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Diseñar una base de datos para ingresar la información recopilada.</a:t>
          </a:r>
        </a:p>
      </dgm:t>
    </dgm:pt>
    <dgm:pt modelId="{EA311814-AAF5-4E12-B543-26AC83F9FAE9}" type="parTrans" cxnId="{90373139-9182-4FCD-9779-84DAC60D2028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0FAE0-7C88-4CA3-AA7C-97A345E2D442}" type="sibTrans" cxnId="{90373139-9182-4FCD-9779-84DAC60D2028}">
      <dgm:prSet custT="1"/>
      <dgm:spPr>
        <a:xfrm>
          <a:off x="3423323" y="1593298"/>
          <a:ext cx="302947" cy="91440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B8CA954-E6E6-4C22-923F-2450AE701DCC}">
      <dgm:prSet phldrT="[Texto]" custT="1"/>
      <dgm:spPr>
        <a:xfrm>
          <a:off x="3758670" y="1203957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Calcular la huella de carbono por año.</a:t>
          </a:r>
        </a:p>
      </dgm:t>
    </dgm:pt>
    <dgm:pt modelId="{E8EDE6F6-B066-4033-9D96-9A6C8A6DBBC6}" type="parTrans" cxnId="{84F878CB-979B-4751-9455-93C3D0F9D0D4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FA73D-6618-4087-AB08-09B61B1521F3}" type="sibTrans" cxnId="{84F878CB-979B-4751-9455-93C3D0F9D0D4}">
      <dgm:prSet custT="1"/>
      <dgm:spPr>
        <a:xfrm>
          <a:off x="916266" y="2072280"/>
          <a:ext cx="3567506" cy="302947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5089F91-4433-464F-A230-C7687E4F305C}">
      <dgm:prSet phldrT="[Texto]" custT="1"/>
      <dgm:spPr>
        <a:xfrm>
          <a:off x="191163" y="2407628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Comparar la huella entre 2019 y 2020.</a:t>
          </a:r>
        </a:p>
      </dgm:t>
    </dgm:pt>
    <dgm:pt modelId="{B4CFAAAB-A886-4E13-887D-E3C96FFA1A91}" type="parTrans" cxnId="{4A5066F5-96B1-4058-B44C-6108DAB4B202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01CAF-CD74-48C8-A8E3-3BEDB04864B1}" type="sibTrans" cxnId="{4A5066F5-96B1-4058-B44C-6108DAB4B202}">
      <dgm:prSet custT="1"/>
      <dgm:spPr>
        <a:xfrm>
          <a:off x="1639569" y="2796970"/>
          <a:ext cx="302947" cy="91440"/>
        </a:xfrm>
      </dgm:spPr>
      <dgm:t>
        <a:bodyPr/>
        <a:lstStyle/>
        <a:p>
          <a:pPr>
            <a:buNone/>
          </a:pPr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F14BA39-5772-4F8E-BF28-326FEC159727}">
      <dgm:prSet phldrT="[Texto]" custT="1"/>
      <dgm:spPr>
        <a:xfrm>
          <a:off x="1974916" y="2407628"/>
          <a:ext cx="1450206" cy="870123"/>
        </a:xfrm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Proponer las prácticas ambientales para la mitigación.</a:t>
          </a:r>
        </a:p>
      </dgm:t>
    </dgm:pt>
    <dgm:pt modelId="{D9AC7946-0CE5-4E47-8939-1FCFE8BEBF44}" type="parTrans" cxnId="{648696A3-5780-481E-AFD6-8518C3256BB0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07F7E-4ED9-4F5E-956A-ECDA5B55BD48}" type="sibTrans" cxnId="{648696A3-5780-481E-AFD6-8518C3256BB0}">
      <dgm:prSet/>
      <dgm:spPr/>
      <dgm:t>
        <a:bodyPr/>
        <a:lstStyle/>
        <a:p>
          <a:endParaRPr lang="es-ES" sz="10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2BB69-4AC4-4FB0-A6FA-CE2A46B6A625}" type="pres">
      <dgm:prSet presAssocID="{6FB10D3D-88A1-4E60-926D-5B0C17EE3F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21D4CA-F180-4098-B126-AD758B6E3BF8}" type="pres">
      <dgm:prSet presAssocID="{9793347A-375B-4221-B1CD-B0C299C58B33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F81CB8A3-3856-41A3-BE1E-99046D859946}" type="pres">
      <dgm:prSet presAssocID="{DC7BFDE1-1E3D-4996-B74D-2DB2BA858EEC}" presName="sibTrans" presStyleLbl="sibTrans1D1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947" y="45720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71A4916-F427-4E93-8CFE-AC7DE4B934C0}" type="pres">
      <dgm:prSet presAssocID="{DC7BFDE1-1E3D-4996-B74D-2DB2BA858EEC}" presName="connectorText" presStyleLbl="sibTrans1D1" presStyleIdx="0" presStyleCnt="7"/>
      <dgm:spPr/>
      <dgm:t>
        <a:bodyPr/>
        <a:lstStyle/>
        <a:p>
          <a:endParaRPr lang="es-EC"/>
        </a:p>
      </dgm:t>
    </dgm:pt>
    <dgm:pt modelId="{1A0E72C9-2CB8-4ED1-B8D3-070F51AD347D}" type="pres">
      <dgm:prSet presAssocID="{C14A1726-F8B2-4626-B460-46427279CBEE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8400CF5A-500A-4274-99C6-21FA7BDE22ED}" type="pres">
      <dgm:prSet presAssocID="{883495B5-DAF3-440C-A355-C401970D8715}" presName="sibTrans" presStyleLbl="sibTrans1D1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947" y="45720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21471D59-641D-43A7-8EE7-B477A27EB694}" type="pres">
      <dgm:prSet presAssocID="{883495B5-DAF3-440C-A355-C401970D8715}" presName="connectorText" presStyleLbl="sibTrans1D1" presStyleIdx="1" presStyleCnt="7"/>
      <dgm:spPr/>
      <dgm:t>
        <a:bodyPr/>
        <a:lstStyle/>
        <a:p>
          <a:endParaRPr lang="es-EC"/>
        </a:p>
      </dgm:t>
    </dgm:pt>
    <dgm:pt modelId="{41878C1B-005D-440F-BECD-CE6F9B0801F8}" type="pres">
      <dgm:prSet presAssocID="{E617F82D-4DEE-4D14-A144-7EDC77B7C5BC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289B4B7F-080D-4F9D-BC03-59A58789C499}" type="pres">
      <dgm:prSet presAssocID="{0C2FAE6C-4ABE-43E0-9869-3A056C612DFC}" presName="sibTrans" presStyleLbl="sibTrans1D1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567506" y="0"/>
              </a:moveTo>
              <a:lnTo>
                <a:pt x="3567506" y="168573"/>
              </a:lnTo>
              <a:lnTo>
                <a:pt x="0" y="168573"/>
              </a:lnTo>
              <a:lnTo>
                <a:pt x="0" y="302947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5F28AB39-278A-4C7D-83E5-241DB6BA3104}" type="pres">
      <dgm:prSet presAssocID="{0C2FAE6C-4ABE-43E0-9869-3A056C612DFC}" presName="connectorText" presStyleLbl="sibTrans1D1" presStyleIdx="2" presStyleCnt="7"/>
      <dgm:spPr/>
      <dgm:t>
        <a:bodyPr/>
        <a:lstStyle/>
        <a:p>
          <a:endParaRPr lang="es-EC"/>
        </a:p>
      </dgm:t>
    </dgm:pt>
    <dgm:pt modelId="{E06AFD6A-8ECE-4B6D-86FB-19AD47DFA171}" type="pres">
      <dgm:prSet presAssocID="{55E8CA81-31F6-47E0-A65B-89A928184024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976BBD89-7A42-4EE1-919A-75F587D96734}" type="pres">
      <dgm:prSet presAssocID="{DBC5ADAF-FA67-4808-BCE3-51E416CCB551}" presName="sibTrans" presStyleLbl="sibTrans1D1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947" y="45720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079FD972-3B3A-423F-93AE-CF8D85351F85}" type="pres">
      <dgm:prSet presAssocID="{DBC5ADAF-FA67-4808-BCE3-51E416CCB551}" presName="connectorText" presStyleLbl="sibTrans1D1" presStyleIdx="3" presStyleCnt="7"/>
      <dgm:spPr/>
      <dgm:t>
        <a:bodyPr/>
        <a:lstStyle/>
        <a:p>
          <a:endParaRPr lang="es-EC"/>
        </a:p>
      </dgm:t>
    </dgm:pt>
    <dgm:pt modelId="{DC3224E1-3406-4944-BEE6-1EDB43B402EC}" type="pres">
      <dgm:prSet presAssocID="{AFF08B7A-B9EE-4E4E-8F6A-07DC0A167149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23FCCEC0-917E-4EC6-9D4A-1EED0E57F791}" type="pres">
      <dgm:prSet presAssocID="{C610FAE0-7C88-4CA3-AA7C-97A345E2D442}" presName="sibTrans" presStyleLbl="sibTrans1D1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947" y="45720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1327B871-26BC-465D-AF72-CBE5788FC40C}" type="pres">
      <dgm:prSet presAssocID="{C610FAE0-7C88-4CA3-AA7C-97A345E2D442}" presName="connectorText" presStyleLbl="sibTrans1D1" presStyleIdx="4" presStyleCnt="7"/>
      <dgm:spPr/>
      <dgm:t>
        <a:bodyPr/>
        <a:lstStyle/>
        <a:p>
          <a:endParaRPr lang="es-EC"/>
        </a:p>
      </dgm:t>
    </dgm:pt>
    <dgm:pt modelId="{5255ED90-6D90-41D0-806D-117E26FAA9F9}" type="pres">
      <dgm:prSet presAssocID="{4B8CA954-E6E6-4C22-923F-2450AE701DCC}" presName="node" presStyleLbl="node1" presStyleIdx="5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DA019193-D8EA-4467-99D1-D8075918ED87}" type="pres">
      <dgm:prSet presAssocID="{851FA73D-6618-4087-AB08-09B61B1521F3}" presName="sibTrans" presStyleLbl="sibTrans1D1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567506" y="0"/>
              </a:moveTo>
              <a:lnTo>
                <a:pt x="3567506" y="168573"/>
              </a:lnTo>
              <a:lnTo>
                <a:pt x="0" y="168573"/>
              </a:lnTo>
              <a:lnTo>
                <a:pt x="0" y="302947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9902764B-CEF3-4A5E-BC9F-1BA23A3B633A}" type="pres">
      <dgm:prSet presAssocID="{851FA73D-6618-4087-AB08-09B61B1521F3}" presName="connectorText" presStyleLbl="sibTrans1D1" presStyleIdx="5" presStyleCnt="7"/>
      <dgm:spPr/>
      <dgm:t>
        <a:bodyPr/>
        <a:lstStyle/>
        <a:p>
          <a:endParaRPr lang="es-EC"/>
        </a:p>
      </dgm:t>
    </dgm:pt>
    <dgm:pt modelId="{B57053D9-B6F8-4CA1-867C-A677A2BD9A39}" type="pres">
      <dgm:prSet presAssocID="{35089F91-4433-464F-A230-C7687E4F305C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  <dgm:pt modelId="{0F1C358C-76FF-429F-BA79-88EAB67393B1}" type="pres">
      <dgm:prSet presAssocID="{B3301CAF-CD74-48C8-A8E3-3BEDB04864B1}" presName="sibTrans" presStyleLbl="sibTrans1D1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2947" y="45720"/>
              </a:lnTo>
            </a:path>
          </a:pathLst>
        </a:custGeom>
      </dgm:spPr>
      <dgm:t>
        <a:bodyPr/>
        <a:lstStyle/>
        <a:p>
          <a:endParaRPr lang="es-EC"/>
        </a:p>
      </dgm:t>
    </dgm:pt>
    <dgm:pt modelId="{C4AF229A-4CC4-48A9-800E-CD0FB9D52332}" type="pres">
      <dgm:prSet presAssocID="{B3301CAF-CD74-48C8-A8E3-3BEDB04864B1}" presName="connectorText" presStyleLbl="sibTrans1D1" presStyleIdx="6" presStyleCnt="7"/>
      <dgm:spPr/>
      <dgm:t>
        <a:bodyPr/>
        <a:lstStyle/>
        <a:p>
          <a:endParaRPr lang="es-EC"/>
        </a:p>
      </dgm:t>
    </dgm:pt>
    <dgm:pt modelId="{2785AB89-819C-4B81-A2F6-74A7A79EDDE1}" type="pres">
      <dgm:prSet presAssocID="{5F14BA39-5772-4F8E-BF28-326FEC159727}" presName="node" presStyleLbl="node1" presStyleIdx="7" presStyleCnt="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C"/>
        </a:p>
      </dgm:t>
    </dgm:pt>
  </dgm:ptLst>
  <dgm:cxnLst>
    <dgm:cxn modelId="{0A411F1A-67FC-4FB2-8BBE-9319DABA6746}" type="presOf" srcId="{B3301CAF-CD74-48C8-A8E3-3BEDB04864B1}" destId="{0F1C358C-76FF-429F-BA79-88EAB67393B1}" srcOrd="0" destOrd="0" presId="urn:microsoft.com/office/officeart/2005/8/layout/bProcess3"/>
    <dgm:cxn modelId="{4A5066F5-96B1-4058-B44C-6108DAB4B202}" srcId="{6FB10D3D-88A1-4E60-926D-5B0C17EE3F3F}" destId="{35089F91-4433-464F-A230-C7687E4F305C}" srcOrd="6" destOrd="0" parTransId="{B4CFAAAB-A886-4E13-887D-E3C96FFA1A91}" sibTransId="{B3301CAF-CD74-48C8-A8E3-3BEDB04864B1}"/>
    <dgm:cxn modelId="{FE3426EF-672A-46BD-BFD6-5D6936116C26}" type="presOf" srcId="{DBC5ADAF-FA67-4808-BCE3-51E416CCB551}" destId="{976BBD89-7A42-4EE1-919A-75F587D96734}" srcOrd="0" destOrd="0" presId="urn:microsoft.com/office/officeart/2005/8/layout/bProcess3"/>
    <dgm:cxn modelId="{151859D6-39DD-41B7-9B8F-E8CF515C7598}" type="presOf" srcId="{C610FAE0-7C88-4CA3-AA7C-97A345E2D442}" destId="{23FCCEC0-917E-4EC6-9D4A-1EED0E57F791}" srcOrd="0" destOrd="0" presId="urn:microsoft.com/office/officeart/2005/8/layout/bProcess3"/>
    <dgm:cxn modelId="{C3A6AB57-15CF-4F08-A6E9-7E8C190AE047}" type="presOf" srcId="{C610FAE0-7C88-4CA3-AA7C-97A345E2D442}" destId="{1327B871-26BC-465D-AF72-CBE5788FC40C}" srcOrd="1" destOrd="0" presId="urn:microsoft.com/office/officeart/2005/8/layout/bProcess3"/>
    <dgm:cxn modelId="{DBC95510-ED07-48BA-9849-D51B42AF7FAB}" type="presOf" srcId="{851FA73D-6618-4087-AB08-09B61B1521F3}" destId="{DA019193-D8EA-4467-99D1-D8075918ED87}" srcOrd="0" destOrd="0" presId="urn:microsoft.com/office/officeart/2005/8/layout/bProcess3"/>
    <dgm:cxn modelId="{4DFDFDA3-11B6-4C41-BBE2-ECE00A3F152A}" type="presOf" srcId="{DC7BFDE1-1E3D-4996-B74D-2DB2BA858EEC}" destId="{C71A4916-F427-4E93-8CFE-AC7DE4B934C0}" srcOrd="1" destOrd="0" presId="urn:microsoft.com/office/officeart/2005/8/layout/bProcess3"/>
    <dgm:cxn modelId="{E8F24B8C-C376-42F5-B2A4-86325F4BA521}" type="presOf" srcId="{E617F82D-4DEE-4D14-A144-7EDC77B7C5BC}" destId="{41878C1B-005D-440F-BECD-CE6F9B0801F8}" srcOrd="0" destOrd="0" presId="urn:microsoft.com/office/officeart/2005/8/layout/bProcess3"/>
    <dgm:cxn modelId="{2B2802DD-341B-4E79-85AB-FFDA59E1A1EF}" type="presOf" srcId="{DBC5ADAF-FA67-4808-BCE3-51E416CCB551}" destId="{079FD972-3B3A-423F-93AE-CF8D85351F85}" srcOrd="1" destOrd="0" presId="urn:microsoft.com/office/officeart/2005/8/layout/bProcess3"/>
    <dgm:cxn modelId="{8ADA4374-A44E-4DBF-AF06-244F99F25DE3}" type="presOf" srcId="{883495B5-DAF3-440C-A355-C401970D8715}" destId="{21471D59-641D-43A7-8EE7-B477A27EB694}" srcOrd="1" destOrd="0" presId="urn:microsoft.com/office/officeart/2005/8/layout/bProcess3"/>
    <dgm:cxn modelId="{421C9EF1-14F2-41A9-81FC-80C905007BAD}" srcId="{6FB10D3D-88A1-4E60-926D-5B0C17EE3F3F}" destId="{55E8CA81-31F6-47E0-A65B-89A928184024}" srcOrd="3" destOrd="0" parTransId="{7E15EC93-AEAD-44CE-B37F-EA230100EDE8}" sibTransId="{DBC5ADAF-FA67-4808-BCE3-51E416CCB551}"/>
    <dgm:cxn modelId="{DDB0CE69-7336-4203-A83F-E8892C48C463}" srcId="{6FB10D3D-88A1-4E60-926D-5B0C17EE3F3F}" destId="{9793347A-375B-4221-B1CD-B0C299C58B33}" srcOrd="0" destOrd="0" parTransId="{40EC8D26-8A02-4B16-B318-D1C557FAB45C}" sibTransId="{DC7BFDE1-1E3D-4996-B74D-2DB2BA858EEC}"/>
    <dgm:cxn modelId="{3B7364B8-70A2-41B7-A1D4-6A6406D3101C}" type="presOf" srcId="{851FA73D-6618-4087-AB08-09B61B1521F3}" destId="{9902764B-CEF3-4A5E-BC9F-1BA23A3B633A}" srcOrd="1" destOrd="0" presId="urn:microsoft.com/office/officeart/2005/8/layout/bProcess3"/>
    <dgm:cxn modelId="{699E6B93-C77A-433E-9EF8-F4B123FA8BB3}" type="presOf" srcId="{AFF08B7A-B9EE-4E4E-8F6A-07DC0A167149}" destId="{DC3224E1-3406-4944-BEE6-1EDB43B402EC}" srcOrd="0" destOrd="0" presId="urn:microsoft.com/office/officeart/2005/8/layout/bProcess3"/>
    <dgm:cxn modelId="{C71700CA-365D-41DE-BA2D-C47EC3787A76}" type="presOf" srcId="{C14A1726-F8B2-4626-B460-46427279CBEE}" destId="{1A0E72C9-2CB8-4ED1-B8D3-070F51AD347D}" srcOrd="0" destOrd="0" presId="urn:microsoft.com/office/officeart/2005/8/layout/bProcess3"/>
    <dgm:cxn modelId="{90373139-9182-4FCD-9779-84DAC60D2028}" srcId="{6FB10D3D-88A1-4E60-926D-5B0C17EE3F3F}" destId="{AFF08B7A-B9EE-4E4E-8F6A-07DC0A167149}" srcOrd="4" destOrd="0" parTransId="{EA311814-AAF5-4E12-B543-26AC83F9FAE9}" sibTransId="{C610FAE0-7C88-4CA3-AA7C-97A345E2D442}"/>
    <dgm:cxn modelId="{B5B239B6-02D3-4D57-9AB9-D61DE3B5066A}" type="presOf" srcId="{883495B5-DAF3-440C-A355-C401970D8715}" destId="{8400CF5A-500A-4274-99C6-21FA7BDE22ED}" srcOrd="0" destOrd="0" presId="urn:microsoft.com/office/officeart/2005/8/layout/bProcess3"/>
    <dgm:cxn modelId="{2F748573-8CEF-4830-B103-CABA029381C2}" type="presOf" srcId="{55E8CA81-31F6-47E0-A65B-89A928184024}" destId="{E06AFD6A-8ECE-4B6D-86FB-19AD47DFA171}" srcOrd="0" destOrd="0" presId="urn:microsoft.com/office/officeart/2005/8/layout/bProcess3"/>
    <dgm:cxn modelId="{648696A3-5780-481E-AFD6-8518C3256BB0}" srcId="{6FB10D3D-88A1-4E60-926D-5B0C17EE3F3F}" destId="{5F14BA39-5772-4F8E-BF28-326FEC159727}" srcOrd="7" destOrd="0" parTransId="{D9AC7946-0CE5-4E47-8939-1FCFE8BEBF44}" sibTransId="{29E07F7E-4ED9-4F5E-956A-ECDA5B55BD48}"/>
    <dgm:cxn modelId="{2F83247E-D526-453B-8EE3-8867304D5DA8}" type="presOf" srcId="{6FB10D3D-88A1-4E60-926D-5B0C17EE3F3F}" destId="{8482BB69-4AC4-4FB0-A6FA-CE2A46B6A625}" srcOrd="0" destOrd="0" presId="urn:microsoft.com/office/officeart/2005/8/layout/bProcess3"/>
    <dgm:cxn modelId="{EA938579-8170-4863-AB76-301D85F4F835}" type="presOf" srcId="{0C2FAE6C-4ABE-43E0-9869-3A056C612DFC}" destId="{289B4B7F-080D-4F9D-BC03-59A58789C499}" srcOrd="0" destOrd="0" presId="urn:microsoft.com/office/officeart/2005/8/layout/bProcess3"/>
    <dgm:cxn modelId="{B6477DA0-4A02-42DB-8A85-3DA82B6FEB40}" type="presOf" srcId="{4B8CA954-E6E6-4C22-923F-2450AE701DCC}" destId="{5255ED90-6D90-41D0-806D-117E26FAA9F9}" srcOrd="0" destOrd="0" presId="urn:microsoft.com/office/officeart/2005/8/layout/bProcess3"/>
    <dgm:cxn modelId="{F74BA581-40A1-4A05-B022-8C63F6B5DE74}" type="presOf" srcId="{0C2FAE6C-4ABE-43E0-9869-3A056C612DFC}" destId="{5F28AB39-278A-4C7D-83E5-241DB6BA3104}" srcOrd="1" destOrd="0" presId="urn:microsoft.com/office/officeart/2005/8/layout/bProcess3"/>
    <dgm:cxn modelId="{7032BB85-E529-4D65-86D6-6443855DCDE0}" type="presOf" srcId="{35089F91-4433-464F-A230-C7687E4F305C}" destId="{B57053D9-B6F8-4CA1-867C-A677A2BD9A39}" srcOrd="0" destOrd="0" presId="urn:microsoft.com/office/officeart/2005/8/layout/bProcess3"/>
    <dgm:cxn modelId="{60B1EC00-2BE7-48BA-B8EC-BBA4719C7415}" srcId="{6FB10D3D-88A1-4E60-926D-5B0C17EE3F3F}" destId="{E617F82D-4DEE-4D14-A144-7EDC77B7C5BC}" srcOrd="2" destOrd="0" parTransId="{4A1F8241-853C-44A6-937A-3C25959C9A0D}" sibTransId="{0C2FAE6C-4ABE-43E0-9869-3A056C612DFC}"/>
    <dgm:cxn modelId="{83EFA962-1FD0-474E-8264-4532ABD71FA7}" type="presOf" srcId="{5F14BA39-5772-4F8E-BF28-326FEC159727}" destId="{2785AB89-819C-4B81-A2F6-74A7A79EDDE1}" srcOrd="0" destOrd="0" presId="urn:microsoft.com/office/officeart/2005/8/layout/bProcess3"/>
    <dgm:cxn modelId="{84F878CB-979B-4751-9455-93C3D0F9D0D4}" srcId="{6FB10D3D-88A1-4E60-926D-5B0C17EE3F3F}" destId="{4B8CA954-E6E6-4C22-923F-2450AE701DCC}" srcOrd="5" destOrd="0" parTransId="{E8EDE6F6-B066-4033-9D96-9A6C8A6DBBC6}" sibTransId="{851FA73D-6618-4087-AB08-09B61B1521F3}"/>
    <dgm:cxn modelId="{13D8C616-6804-42B6-8133-E10F6E9A9BFD}" type="presOf" srcId="{9793347A-375B-4221-B1CD-B0C299C58B33}" destId="{AC21D4CA-F180-4098-B126-AD758B6E3BF8}" srcOrd="0" destOrd="0" presId="urn:microsoft.com/office/officeart/2005/8/layout/bProcess3"/>
    <dgm:cxn modelId="{CEDB8EA7-5357-417B-A79C-4E92AFD622E3}" type="presOf" srcId="{DC7BFDE1-1E3D-4996-B74D-2DB2BA858EEC}" destId="{F81CB8A3-3856-41A3-BE1E-99046D859946}" srcOrd="0" destOrd="0" presId="urn:microsoft.com/office/officeart/2005/8/layout/bProcess3"/>
    <dgm:cxn modelId="{064B8DF5-B7B2-4D8F-BE54-357CDB233869}" type="presOf" srcId="{B3301CAF-CD74-48C8-A8E3-3BEDB04864B1}" destId="{C4AF229A-4CC4-48A9-800E-CD0FB9D52332}" srcOrd="1" destOrd="0" presId="urn:microsoft.com/office/officeart/2005/8/layout/bProcess3"/>
    <dgm:cxn modelId="{98AF29B4-DA7E-40BA-AAF4-C94A7C74E9F3}" srcId="{6FB10D3D-88A1-4E60-926D-5B0C17EE3F3F}" destId="{C14A1726-F8B2-4626-B460-46427279CBEE}" srcOrd="1" destOrd="0" parTransId="{782E2DC8-364B-4BF9-816D-71717630C7B6}" sibTransId="{883495B5-DAF3-440C-A355-C401970D8715}"/>
    <dgm:cxn modelId="{2777E56D-8AE9-49E2-8B08-069B77DF8C4F}" type="presParOf" srcId="{8482BB69-4AC4-4FB0-A6FA-CE2A46B6A625}" destId="{AC21D4CA-F180-4098-B126-AD758B6E3BF8}" srcOrd="0" destOrd="0" presId="urn:microsoft.com/office/officeart/2005/8/layout/bProcess3"/>
    <dgm:cxn modelId="{752709AF-B9D2-44A5-A8D4-3DCF2587D310}" type="presParOf" srcId="{8482BB69-4AC4-4FB0-A6FA-CE2A46B6A625}" destId="{F81CB8A3-3856-41A3-BE1E-99046D859946}" srcOrd="1" destOrd="0" presId="urn:microsoft.com/office/officeart/2005/8/layout/bProcess3"/>
    <dgm:cxn modelId="{549CFA96-EFEA-4CA8-A796-3A5B81AF6181}" type="presParOf" srcId="{F81CB8A3-3856-41A3-BE1E-99046D859946}" destId="{C71A4916-F427-4E93-8CFE-AC7DE4B934C0}" srcOrd="0" destOrd="0" presId="urn:microsoft.com/office/officeart/2005/8/layout/bProcess3"/>
    <dgm:cxn modelId="{660E4435-A160-4F8F-AE4D-98C4203BB104}" type="presParOf" srcId="{8482BB69-4AC4-4FB0-A6FA-CE2A46B6A625}" destId="{1A0E72C9-2CB8-4ED1-B8D3-070F51AD347D}" srcOrd="2" destOrd="0" presId="urn:microsoft.com/office/officeart/2005/8/layout/bProcess3"/>
    <dgm:cxn modelId="{74D56332-6A21-475A-9711-4A2D4265A00E}" type="presParOf" srcId="{8482BB69-4AC4-4FB0-A6FA-CE2A46B6A625}" destId="{8400CF5A-500A-4274-99C6-21FA7BDE22ED}" srcOrd="3" destOrd="0" presId="urn:microsoft.com/office/officeart/2005/8/layout/bProcess3"/>
    <dgm:cxn modelId="{A1AA6CE5-A96F-4CC2-88B6-A4587B904918}" type="presParOf" srcId="{8400CF5A-500A-4274-99C6-21FA7BDE22ED}" destId="{21471D59-641D-43A7-8EE7-B477A27EB694}" srcOrd="0" destOrd="0" presId="urn:microsoft.com/office/officeart/2005/8/layout/bProcess3"/>
    <dgm:cxn modelId="{B8E8889C-6A20-42FB-99DF-AC7E5DA19798}" type="presParOf" srcId="{8482BB69-4AC4-4FB0-A6FA-CE2A46B6A625}" destId="{41878C1B-005D-440F-BECD-CE6F9B0801F8}" srcOrd="4" destOrd="0" presId="urn:microsoft.com/office/officeart/2005/8/layout/bProcess3"/>
    <dgm:cxn modelId="{991BE53F-A117-40A8-8032-E46EC980AEEA}" type="presParOf" srcId="{8482BB69-4AC4-4FB0-A6FA-CE2A46B6A625}" destId="{289B4B7F-080D-4F9D-BC03-59A58789C499}" srcOrd="5" destOrd="0" presId="urn:microsoft.com/office/officeart/2005/8/layout/bProcess3"/>
    <dgm:cxn modelId="{8EFAFED9-05ED-4E46-8A41-F3DB78D00EEC}" type="presParOf" srcId="{289B4B7F-080D-4F9D-BC03-59A58789C499}" destId="{5F28AB39-278A-4C7D-83E5-241DB6BA3104}" srcOrd="0" destOrd="0" presId="urn:microsoft.com/office/officeart/2005/8/layout/bProcess3"/>
    <dgm:cxn modelId="{7C8B0C9B-45E4-4F81-91CF-BB265E8D326C}" type="presParOf" srcId="{8482BB69-4AC4-4FB0-A6FA-CE2A46B6A625}" destId="{E06AFD6A-8ECE-4B6D-86FB-19AD47DFA171}" srcOrd="6" destOrd="0" presId="urn:microsoft.com/office/officeart/2005/8/layout/bProcess3"/>
    <dgm:cxn modelId="{36C3F886-1930-4055-9A93-6F09781888FE}" type="presParOf" srcId="{8482BB69-4AC4-4FB0-A6FA-CE2A46B6A625}" destId="{976BBD89-7A42-4EE1-919A-75F587D96734}" srcOrd="7" destOrd="0" presId="urn:microsoft.com/office/officeart/2005/8/layout/bProcess3"/>
    <dgm:cxn modelId="{E5DC7685-A2F1-487C-ACFC-C806626498D6}" type="presParOf" srcId="{976BBD89-7A42-4EE1-919A-75F587D96734}" destId="{079FD972-3B3A-423F-93AE-CF8D85351F85}" srcOrd="0" destOrd="0" presId="urn:microsoft.com/office/officeart/2005/8/layout/bProcess3"/>
    <dgm:cxn modelId="{2166E8B4-0C05-4E9A-A581-A80B286BCB92}" type="presParOf" srcId="{8482BB69-4AC4-4FB0-A6FA-CE2A46B6A625}" destId="{DC3224E1-3406-4944-BEE6-1EDB43B402EC}" srcOrd="8" destOrd="0" presId="urn:microsoft.com/office/officeart/2005/8/layout/bProcess3"/>
    <dgm:cxn modelId="{D9D470C6-68DC-448C-96AC-936232953526}" type="presParOf" srcId="{8482BB69-4AC4-4FB0-A6FA-CE2A46B6A625}" destId="{23FCCEC0-917E-4EC6-9D4A-1EED0E57F791}" srcOrd="9" destOrd="0" presId="urn:microsoft.com/office/officeart/2005/8/layout/bProcess3"/>
    <dgm:cxn modelId="{50CF860F-DD68-476E-B436-A4A86B313B81}" type="presParOf" srcId="{23FCCEC0-917E-4EC6-9D4A-1EED0E57F791}" destId="{1327B871-26BC-465D-AF72-CBE5788FC40C}" srcOrd="0" destOrd="0" presId="urn:microsoft.com/office/officeart/2005/8/layout/bProcess3"/>
    <dgm:cxn modelId="{F5880575-11CF-443E-B146-5ECA580D9D55}" type="presParOf" srcId="{8482BB69-4AC4-4FB0-A6FA-CE2A46B6A625}" destId="{5255ED90-6D90-41D0-806D-117E26FAA9F9}" srcOrd="10" destOrd="0" presId="urn:microsoft.com/office/officeart/2005/8/layout/bProcess3"/>
    <dgm:cxn modelId="{C8C9EC0D-1A61-4097-BC8E-783C36CB91F4}" type="presParOf" srcId="{8482BB69-4AC4-4FB0-A6FA-CE2A46B6A625}" destId="{DA019193-D8EA-4467-99D1-D8075918ED87}" srcOrd="11" destOrd="0" presId="urn:microsoft.com/office/officeart/2005/8/layout/bProcess3"/>
    <dgm:cxn modelId="{2C8EE3C1-C4AE-44E4-B013-AA58198E39C9}" type="presParOf" srcId="{DA019193-D8EA-4467-99D1-D8075918ED87}" destId="{9902764B-CEF3-4A5E-BC9F-1BA23A3B633A}" srcOrd="0" destOrd="0" presId="urn:microsoft.com/office/officeart/2005/8/layout/bProcess3"/>
    <dgm:cxn modelId="{13F53AAE-7920-4DBF-809A-E8A580563B3E}" type="presParOf" srcId="{8482BB69-4AC4-4FB0-A6FA-CE2A46B6A625}" destId="{B57053D9-B6F8-4CA1-867C-A677A2BD9A39}" srcOrd="12" destOrd="0" presId="urn:microsoft.com/office/officeart/2005/8/layout/bProcess3"/>
    <dgm:cxn modelId="{F36C24F3-BFF3-4AA9-AD78-BCE1884CA614}" type="presParOf" srcId="{8482BB69-4AC4-4FB0-A6FA-CE2A46B6A625}" destId="{0F1C358C-76FF-429F-BA79-88EAB67393B1}" srcOrd="13" destOrd="0" presId="urn:microsoft.com/office/officeart/2005/8/layout/bProcess3"/>
    <dgm:cxn modelId="{5D96C455-59DE-47F4-BF85-71B77F7E67CD}" type="presParOf" srcId="{0F1C358C-76FF-429F-BA79-88EAB67393B1}" destId="{C4AF229A-4CC4-48A9-800E-CD0FB9D52332}" srcOrd="0" destOrd="0" presId="urn:microsoft.com/office/officeart/2005/8/layout/bProcess3"/>
    <dgm:cxn modelId="{81E3FA7D-0C17-4F77-8E0C-3313FFD61472}" type="presParOf" srcId="{8482BB69-4AC4-4FB0-A6FA-CE2A46B6A625}" destId="{2785AB89-819C-4B81-A2F6-74A7A79EDDE1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E7D2F-6227-4742-A70F-B714C39790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C2B9A22-C72A-4E3C-BE33-FB5905280086}">
      <dgm:prSet phldrT="[Texto]"/>
      <dgm:spPr/>
      <dgm:t>
        <a:bodyPr/>
        <a:lstStyle/>
        <a:p>
          <a:r>
            <a:rPr lang="es-EC" dirty="0" smtClean="0"/>
            <a:t>Alcance 1</a:t>
          </a:r>
          <a:endParaRPr lang="es-EC" dirty="0"/>
        </a:p>
      </dgm:t>
    </dgm:pt>
    <dgm:pt modelId="{72FFC346-6092-4725-BCB2-9161F1FA9B85}" type="parTrans" cxnId="{B27BE78D-F2B6-48EF-83BE-A607C1E0E08B}">
      <dgm:prSet/>
      <dgm:spPr/>
      <dgm:t>
        <a:bodyPr/>
        <a:lstStyle/>
        <a:p>
          <a:endParaRPr lang="es-EC"/>
        </a:p>
      </dgm:t>
    </dgm:pt>
    <dgm:pt modelId="{A23B141D-5EEA-47D4-966E-0291E34034DB}" type="sibTrans" cxnId="{B27BE78D-F2B6-48EF-83BE-A607C1E0E08B}">
      <dgm:prSet/>
      <dgm:spPr/>
      <dgm:t>
        <a:bodyPr/>
        <a:lstStyle/>
        <a:p>
          <a:endParaRPr lang="es-EC"/>
        </a:p>
      </dgm:t>
    </dgm:pt>
    <dgm:pt modelId="{C8B97553-9677-4E3F-9866-65967D3F1491}">
      <dgm:prSet phldrT="[Texto]"/>
      <dgm:spPr/>
      <dgm:t>
        <a:bodyPr/>
        <a:lstStyle/>
        <a:p>
          <a:r>
            <a:rPr lang="es-EC" dirty="0" smtClean="0"/>
            <a:t>Emisiones directas</a:t>
          </a:r>
          <a:endParaRPr lang="es-EC" dirty="0"/>
        </a:p>
      </dgm:t>
    </dgm:pt>
    <dgm:pt modelId="{FC7A11D6-C345-4092-9252-A44A30997D63}" type="parTrans" cxnId="{524FAD0F-B63C-4F1C-ADD0-558FD2DF1E8F}">
      <dgm:prSet/>
      <dgm:spPr/>
      <dgm:t>
        <a:bodyPr/>
        <a:lstStyle/>
        <a:p>
          <a:endParaRPr lang="es-EC"/>
        </a:p>
      </dgm:t>
    </dgm:pt>
    <dgm:pt modelId="{875192AC-81EB-46F4-998C-35DB4404EB00}" type="sibTrans" cxnId="{524FAD0F-B63C-4F1C-ADD0-558FD2DF1E8F}">
      <dgm:prSet/>
      <dgm:spPr/>
      <dgm:t>
        <a:bodyPr/>
        <a:lstStyle/>
        <a:p>
          <a:endParaRPr lang="es-EC"/>
        </a:p>
      </dgm:t>
    </dgm:pt>
    <dgm:pt modelId="{EC3603F9-6ABE-422A-BCF3-7391305BF96C}">
      <dgm:prSet phldrT="[Texto]"/>
      <dgm:spPr/>
      <dgm:t>
        <a:bodyPr/>
        <a:lstStyle/>
        <a:p>
          <a:r>
            <a:rPr lang="es-EC" dirty="0" smtClean="0"/>
            <a:t>Alcance 2</a:t>
          </a:r>
          <a:endParaRPr lang="es-EC" dirty="0"/>
        </a:p>
      </dgm:t>
    </dgm:pt>
    <dgm:pt modelId="{121F02CA-41D9-4DFA-AA54-81FE8D490B2C}" type="parTrans" cxnId="{A6F2E641-6DD3-4E93-A7C8-9C745957D683}">
      <dgm:prSet/>
      <dgm:spPr/>
      <dgm:t>
        <a:bodyPr/>
        <a:lstStyle/>
        <a:p>
          <a:endParaRPr lang="es-EC"/>
        </a:p>
      </dgm:t>
    </dgm:pt>
    <dgm:pt modelId="{62CF7744-0682-464F-8DBD-4A44B68A5354}" type="sibTrans" cxnId="{A6F2E641-6DD3-4E93-A7C8-9C745957D683}">
      <dgm:prSet/>
      <dgm:spPr/>
      <dgm:t>
        <a:bodyPr/>
        <a:lstStyle/>
        <a:p>
          <a:endParaRPr lang="es-EC"/>
        </a:p>
      </dgm:t>
    </dgm:pt>
    <dgm:pt modelId="{01D1D5EA-F4E1-4AAC-B458-C4A7843B46F7}">
      <dgm:prSet phldrT="[Texto]"/>
      <dgm:spPr/>
      <dgm:t>
        <a:bodyPr/>
        <a:lstStyle/>
        <a:p>
          <a:r>
            <a:rPr lang="es-EC" dirty="0" smtClean="0"/>
            <a:t>Emisiones indirectas </a:t>
          </a:r>
          <a:endParaRPr lang="es-EC" dirty="0"/>
        </a:p>
      </dgm:t>
    </dgm:pt>
    <dgm:pt modelId="{CA23219F-5D57-4CD8-B2F0-32253A0D4D98}" type="parTrans" cxnId="{5C0180EB-F3D8-452E-A27E-76420612D7BF}">
      <dgm:prSet/>
      <dgm:spPr/>
      <dgm:t>
        <a:bodyPr/>
        <a:lstStyle/>
        <a:p>
          <a:endParaRPr lang="es-EC"/>
        </a:p>
      </dgm:t>
    </dgm:pt>
    <dgm:pt modelId="{E89458EE-AF7C-4FFD-83DF-47D33666C6DB}" type="sibTrans" cxnId="{5C0180EB-F3D8-452E-A27E-76420612D7BF}">
      <dgm:prSet/>
      <dgm:spPr/>
      <dgm:t>
        <a:bodyPr/>
        <a:lstStyle/>
        <a:p>
          <a:endParaRPr lang="es-EC"/>
        </a:p>
      </dgm:t>
    </dgm:pt>
    <dgm:pt modelId="{B8ADFE58-1542-43D6-9289-C02961838D05}">
      <dgm:prSet phldrT="[Texto]"/>
      <dgm:spPr/>
      <dgm:t>
        <a:bodyPr/>
        <a:lstStyle/>
        <a:p>
          <a:r>
            <a:rPr lang="es-EC" dirty="0" smtClean="0"/>
            <a:t>Alcance 3</a:t>
          </a:r>
          <a:endParaRPr lang="es-EC" dirty="0"/>
        </a:p>
      </dgm:t>
    </dgm:pt>
    <dgm:pt modelId="{94C2F79F-A9CD-469C-A5BC-2E4625072512}" type="parTrans" cxnId="{0C499EF0-9FBA-4887-A342-B32F2F01EF82}">
      <dgm:prSet/>
      <dgm:spPr/>
      <dgm:t>
        <a:bodyPr/>
        <a:lstStyle/>
        <a:p>
          <a:endParaRPr lang="es-EC"/>
        </a:p>
      </dgm:t>
    </dgm:pt>
    <dgm:pt modelId="{2F2CE61E-B0BD-49F8-9105-908311BACA79}" type="sibTrans" cxnId="{0C499EF0-9FBA-4887-A342-B32F2F01EF82}">
      <dgm:prSet/>
      <dgm:spPr/>
      <dgm:t>
        <a:bodyPr/>
        <a:lstStyle/>
        <a:p>
          <a:endParaRPr lang="es-EC"/>
        </a:p>
      </dgm:t>
    </dgm:pt>
    <dgm:pt modelId="{94235114-1052-4B6F-A6F6-64900F2508E9}">
      <dgm:prSet phldrT="[Texto]"/>
      <dgm:spPr/>
      <dgm:t>
        <a:bodyPr/>
        <a:lstStyle/>
        <a:p>
          <a:r>
            <a:rPr lang="es-EC" dirty="0" smtClean="0"/>
            <a:t>Emisiones externas</a:t>
          </a:r>
          <a:endParaRPr lang="es-EC" dirty="0"/>
        </a:p>
      </dgm:t>
    </dgm:pt>
    <dgm:pt modelId="{33CAC16F-E7A1-46F5-87CA-292E48F9D4A7}" type="parTrans" cxnId="{B06BE821-8E7B-4AB6-9DAF-88F6656FBFB9}">
      <dgm:prSet/>
      <dgm:spPr/>
      <dgm:t>
        <a:bodyPr/>
        <a:lstStyle/>
        <a:p>
          <a:endParaRPr lang="es-EC"/>
        </a:p>
      </dgm:t>
    </dgm:pt>
    <dgm:pt modelId="{211A41A0-F35E-4668-B241-F46EDF1F3693}" type="sibTrans" cxnId="{B06BE821-8E7B-4AB6-9DAF-88F6656FBFB9}">
      <dgm:prSet/>
      <dgm:spPr/>
      <dgm:t>
        <a:bodyPr/>
        <a:lstStyle/>
        <a:p>
          <a:endParaRPr lang="es-EC"/>
        </a:p>
      </dgm:t>
    </dgm:pt>
    <dgm:pt modelId="{4D0766C3-D1E2-4701-85DF-10CA78851985}">
      <dgm:prSet phldrT="[Texto]"/>
      <dgm:spPr/>
      <dgm:t>
        <a:bodyPr/>
        <a:lstStyle/>
        <a:p>
          <a:r>
            <a:rPr lang="es-EC" dirty="0" smtClean="0"/>
            <a:t>Encuesta:  AP - DP</a:t>
          </a:r>
          <a:endParaRPr lang="es-EC" dirty="0"/>
        </a:p>
      </dgm:t>
    </dgm:pt>
    <dgm:pt modelId="{4511C35E-F9EA-439C-96F2-C48634CB7AEC}" type="parTrans" cxnId="{9EB07275-3388-4DA1-B64D-E9B58156DC3D}">
      <dgm:prSet/>
      <dgm:spPr/>
      <dgm:t>
        <a:bodyPr/>
        <a:lstStyle/>
        <a:p>
          <a:endParaRPr lang="es-EC"/>
        </a:p>
      </dgm:t>
    </dgm:pt>
    <dgm:pt modelId="{A92D59AC-1751-4984-A8D1-E8816EF15C56}" type="sibTrans" cxnId="{9EB07275-3388-4DA1-B64D-E9B58156DC3D}">
      <dgm:prSet/>
      <dgm:spPr/>
      <dgm:t>
        <a:bodyPr/>
        <a:lstStyle/>
        <a:p>
          <a:endParaRPr lang="es-EC"/>
        </a:p>
      </dgm:t>
    </dgm:pt>
    <dgm:pt modelId="{1501F30F-1A4C-4663-98DA-F14C6C920B87}" type="pres">
      <dgm:prSet presAssocID="{44BE7D2F-6227-4742-A70F-B714C39790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035406-CAD5-4229-8130-9F0043FB5A72}" type="pres">
      <dgm:prSet presAssocID="{8C2B9A22-C72A-4E3C-BE33-FB5905280086}" presName="composite" presStyleCnt="0"/>
      <dgm:spPr/>
    </dgm:pt>
    <dgm:pt modelId="{24D188D4-5752-47D2-B39C-BCF5020FCF21}" type="pres">
      <dgm:prSet presAssocID="{8C2B9A22-C72A-4E3C-BE33-FB59052800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4924A5-1F7D-43EA-AE73-79FE1A3768AD}" type="pres">
      <dgm:prSet presAssocID="{8C2B9A22-C72A-4E3C-BE33-FB590528008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CECBD-9A05-4C2B-BE06-2D193D43FD17}" type="pres">
      <dgm:prSet presAssocID="{A23B141D-5EEA-47D4-966E-0291E34034DB}" presName="space" presStyleCnt="0"/>
      <dgm:spPr/>
    </dgm:pt>
    <dgm:pt modelId="{C8AFD5B9-6585-4427-92FA-AF7C7FA20355}" type="pres">
      <dgm:prSet presAssocID="{EC3603F9-6ABE-422A-BCF3-7391305BF96C}" presName="composite" presStyleCnt="0"/>
      <dgm:spPr/>
    </dgm:pt>
    <dgm:pt modelId="{A218D7AA-7FCC-4D75-9EA2-41FC2833A223}" type="pres">
      <dgm:prSet presAssocID="{EC3603F9-6ABE-422A-BCF3-7391305BF96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F10284-D444-49BF-A27E-1B62ADF02A59}" type="pres">
      <dgm:prSet presAssocID="{EC3603F9-6ABE-422A-BCF3-7391305BF96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83EFAC-6EC2-452E-9503-C8BCBE80603D}" type="pres">
      <dgm:prSet presAssocID="{62CF7744-0682-464F-8DBD-4A44B68A5354}" presName="space" presStyleCnt="0"/>
      <dgm:spPr/>
    </dgm:pt>
    <dgm:pt modelId="{0592601C-B0D4-41FB-979B-F6218E180DCC}" type="pres">
      <dgm:prSet presAssocID="{B8ADFE58-1542-43D6-9289-C02961838D05}" presName="composite" presStyleCnt="0"/>
      <dgm:spPr/>
    </dgm:pt>
    <dgm:pt modelId="{C2BBF3EF-1C02-4605-A3E6-0DB3ED5670B2}" type="pres">
      <dgm:prSet presAssocID="{B8ADFE58-1542-43D6-9289-C02961838D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CCA062-2B94-48D8-8FC3-94E4B266B48D}" type="pres">
      <dgm:prSet presAssocID="{B8ADFE58-1542-43D6-9289-C02961838D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3AC117-F300-4702-9B8E-44BC1BC1831C}" type="presOf" srcId="{EC3603F9-6ABE-422A-BCF3-7391305BF96C}" destId="{A218D7AA-7FCC-4D75-9EA2-41FC2833A223}" srcOrd="0" destOrd="0" presId="urn:microsoft.com/office/officeart/2005/8/layout/hList1"/>
    <dgm:cxn modelId="{B06BE821-8E7B-4AB6-9DAF-88F6656FBFB9}" srcId="{B8ADFE58-1542-43D6-9289-C02961838D05}" destId="{94235114-1052-4B6F-A6F6-64900F2508E9}" srcOrd="0" destOrd="0" parTransId="{33CAC16F-E7A1-46F5-87CA-292E48F9D4A7}" sibTransId="{211A41A0-F35E-4668-B241-F46EDF1F3693}"/>
    <dgm:cxn modelId="{9EB07275-3388-4DA1-B64D-E9B58156DC3D}" srcId="{B8ADFE58-1542-43D6-9289-C02961838D05}" destId="{4D0766C3-D1E2-4701-85DF-10CA78851985}" srcOrd="1" destOrd="0" parTransId="{4511C35E-F9EA-439C-96F2-C48634CB7AEC}" sibTransId="{A92D59AC-1751-4984-A8D1-E8816EF15C56}"/>
    <dgm:cxn modelId="{50998A95-9664-4C61-B961-7A14B7E136C2}" type="presOf" srcId="{94235114-1052-4B6F-A6F6-64900F2508E9}" destId="{24CCA062-2B94-48D8-8FC3-94E4B266B48D}" srcOrd="0" destOrd="0" presId="urn:microsoft.com/office/officeart/2005/8/layout/hList1"/>
    <dgm:cxn modelId="{524FAD0F-B63C-4F1C-ADD0-558FD2DF1E8F}" srcId="{8C2B9A22-C72A-4E3C-BE33-FB5905280086}" destId="{C8B97553-9677-4E3F-9866-65967D3F1491}" srcOrd="0" destOrd="0" parTransId="{FC7A11D6-C345-4092-9252-A44A30997D63}" sibTransId="{875192AC-81EB-46F4-998C-35DB4404EB00}"/>
    <dgm:cxn modelId="{A6F2E641-6DD3-4E93-A7C8-9C745957D683}" srcId="{44BE7D2F-6227-4742-A70F-B714C397906E}" destId="{EC3603F9-6ABE-422A-BCF3-7391305BF96C}" srcOrd="1" destOrd="0" parTransId="{121F02CA-41D9-4DFA-AA54-81FE8D490B2C}" sibTransId="{62CF7744-0682-464F-8DBD-4A44B68A5354}"/>
    <dgm:cxn modelId="{84BAF357-5A89-45F2-B32F-48040D80B25A}" type="presOf" srcId="{8C2B9A22-C72A-4E3C-BE33-FB5905280086}" destId="{24D188D4-5752-47D2-B39C-BCF5020FCF21}" srcOrd="0" destOrd="0" presId="urn:microsoft.com/office/officeart/2005/8/layout/hList1"/>
    <dgm:cxn modelId="{118B2594-B904-469D-B3F1-294E65C87A48}" type="presOf" srcId="{01D1D5EA-F4E1-4AAC-B458-C4A7843B46F7}" destId="{B9F10284-D444-49BF-A27E-1B62ADF02A59}" srcOrd="0" destOrd="0" presId="urn:microsoft.com/office/officeart/2005/8/layout/hList1"/>
    <dgm:cxn modelId="{5C0180EB-F3D8-452E-A27E-76420612D7BF}" srcId="{EC3603F9-6ABE-422A-BCF3-7391305BF96C}" destId="{01D1D5EA-F4E1-4AAC-B458-C4A7843B46F7}" srcOrd="0" destOrd="0" parTransId="{CA23219F-5D57-4CD8-B2F0-32253A0D4D98}" sibTransId="{E89458EE-AF7C-4FFD-83DF-47D33666C6DB}"/>
    <dgm:cxn modelId="{8AD530C5-6725-44BF-8517-4C3760781786}" type="presOf" srcId="{C8B97553-9677-4E3F-9866-65967D3F1491}" destId="{3E4924A5-1F7D-43EA-AE73-79FE1A3768AD}" srcOrd="0" destOrd="0" presId="urn:microsoft.com/office/officeart/2005/8/layout/hList1"/>
    <dgm:cxn modelId="{CDDCAD10-827A-4CE6-BB6B-28194B0FB3D2}" type="presOf" srcId="{44BE7D2F-6227-4742-A70F-B714C397906E}" destId="{1501F30F-1A4C-4663-98DA-F14C6C920B87}" srcOrd="0" destOrd="0" presId="urn:microsoft.com/office/officeart/2005/8/layout/hList1"/>
    <dgm:cxn modelId="{4763A565-30F1-4B93-8058-6FBA60F2BD46}" type="presOf" srcId="{B8ADFE58-1542-43D6-9289-C02961838D05}" destId="{C2BBF3EF-1C02-4605-A3E6-0DB3ED5670B2}" srcOrd="0" destOrd="0" presId="urn:microsoft.com/office/officeart/2005/8/layout/hList1"/>
    <dgm:cxn modelId="{0C499EF0-9FBA-4887-A342-B32F2F01EF82}" srcId="{44BE7D2F-6227-4742-A70F-B714C397906E}" destId="{B8ADFE58-1542-43D6-9289-C02961838D05}" srcOrd="2" destOrd="0" parTransId="{94C2F79F-A9CD-469C-A5BC-2E4625072512}" sibTransId="{2F2CE61E-B0BD-49F8-9105-908311BACA79}"/>
    <dgm:cxn modelId="{42D6E652-AF8A-4677-AD7D-0A291348DBA4}" type="presOf" srcId="{4D0766C3-D1E2-4701-85DF-10CA78851985}" destId="{24CCA062-2B94-48D8-8FC3-94E4B266B48D}" srcOrd="0" destOrd="1" presId="urn:microsoft.com/office/officeart/2005/8/layout/hList1"/>
    <dgm:cxn modelId="{B27BE78D-F2B6-48EF-83BE-A607C1E0E08B}" srcId="{44BE7D2F-6227-4742-A70F-B714C397906E}" destId="{8C2B9A22-C72A-4E3C-BE33-FB5905280086}" srcOrd="0" destOrd="0" parTransId="{72FFC346-6092-4725-BCB2-9161F1FA9B85}" sibTransId="{A23B141D-5EEA-47D4-966E-0291E34034DB}"/>
    <dgm:cxn modelId="{B0C3B7DA-FB51-40E5-B043-29B60B7F8F8D}" type="presParOf" srcId="{1501F30F-1A4C-4663-98DA-F14C6C920B87}" destId="{4C035406-CAD5-4229-8130-9F0043FB5A72}" srcOrd="0" destOrd="0" presId="urn:microsoft.com/office/officeart/2005/8/layout/hList1"/>
    <dgm:cxn modelId="{C685331C-9AC5-4232-94B2-FA6497126739}" type="presParOf" srcId="{4C035406-CAD5-4229-8130-9F0043FB5A72}" destId="{24D188D4-5752-47D2-B39C-BCF5020FCF21}" srcOrd="0" destOrd="0" presId="urn:microsoft.com/office/officeart/2005/8/layout/hList1"/>
    <dgm:cxn modelId="{4B8E7533-26E5-451F-805A-5A61FAC6AA25}" type="presParOf" srcId="{4C035406-CAD5-4229-8130-9F0043FB5A72}" destId="{3E4924A5-1F7D-43EA-AE73-79FE1A3768AD}" srcOrd="1" destOrd="0" presId="urn:microsoft.com/office/officeart/2005/8/layout/hList1"/>
    <dgm:cxn modelId="{98E9CC09-26F4-4426-8D60-DEB62CD3C7F1}" type="presParOf" srcId="{1501F30F-1A4C-4663-98DA-F14C6C920B87}" destId="{D61CECBD-9A05-4C2B-BE06-2D193D43FD17}" srcOrd="1" destOrd="0" presId="urn:microsoft.com/office/officeart/2005/8/layout/hList1"/>
    <dgm:cxn modelId="{36F57C16-6D16-48C7-808D-AF4361D5F9D5}" type="presParOf" srcId="{1501F30F-1A4C-4663-98DA-F14C6C920B87}" destId="{C8AFD5B9-6585-4427-92FA-AF7C7FA20355}" srcOrd="2" destOrd="0" presId="urn:microsoft.com/office/officeart/2005/8/layout/hList1"/>
    <dgm:cxn modelId="{5CE5540A-6CF7-4C83-A6C6-F3EC5E7DEF4F}" type="presParOf" srcId="{C8AFD5B9-6585-4427-92FA-AF7C7FA20355}" destId="{A218D7AA-7FCC-4D75-9EA2-41FC2833A223}" srcOrd="0" destOrd="0" presId="urn:microsoft.com/office/officeart/2005/8/layout/hList1"/>
    <dgm:cxn modelId="{1DD0A19F-62F1-4EB0-B9A1-A1DF3252B366}" type="presParOf" srcId="{C8AFD5B9-6585-4427-92FA-AF7C7FA20355}" destId="{B9F10284-D444-49BF-A27E-1B62ADF02A59}" srcOrd="1" destOrd="0" presId="urn:microsoft.com/office/officeart/2005/8/layout/hList1"/>
    <dgm:cxn modelId="{A551C0D6-10CD-4594-AB80-65D7C38EB3C4}" type="presParOf" srcId="{1501F30F-1A4C-4663-98DA-F14C6C920B87}" destId="{AF83EFAC-6EC2-452E-9503-C8BCBE80603D}" srcOrd="3" destOrd="0" presId="urn:microsoft.com/office/officeart/2005/8/layout/hList1"/>
    <dgm:cxn modelId="{7AAC22FF-BAB9-4E86-BF37-11B290317757}" type="presParOf" srcId="{1501F30F-1A4C-4663-98DA-F14C6C920B87}" destId="{0592601C-B0D4-41FB-979B-F6218E180DCC}" srcOrd="4" destOrd="0" presId="urn:microsoft.com/office/officeart/2005/8/layout/hList1"/>
    <dgm:cxn modelId="{AF8978A1-76A4-4BFC-87B6-98E6F18A814E}" type="presParOf" srcId="{0592601C-B0D4-41FB-979B-F6218E180DCC}" destId="{C2BBF3EF-1C02-4605-A3E6-0DB3ED5670B2}" srcOrd="0" destOrd="0" presId="urn:microsoft.com/office/officeart/2005/8/layout/hList1"/>
    <dgm:cxn modelId="{DFB289B6-007C-4D5D-96C0-21D90828EB9A}" type="presParOf" srcId="{0592601C-B0D4-41FB-979B-F6218E180DCC}" destId="{24CCA062-2B94-48D8-8FC3-94E4B266B4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64F9BB-4BBF-4998-8E20-EB783BF99B73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04812D6-4A18-4391-983E-A7ABC323B026}">
      <dgm:prSet phldrT="[Texto]" custT="1"/>
      <dgm:spPr/>
      <dgm:t>
        <a:bodyPr/>
        <a:lstStyle/>
        <a:p>
          <a:r>
            <a:rPr lang="es-ES" sz="1600" dirty="0" smtClean="0"/>
            <a:t>Año 2019= </a:t>
          </a:r>
          <a:r>
            <a:rPr lang="es-EC" sz="1600" dirty="0" smtClean="0"/>
            <a:t>1620.34 t </a:t>
          </a:r>
          <a:r>
            <a:rPr lang="es-EC" sz="1600" dirty="0" err="1" smtClean="0"/>
            <a:t>eq</a:t>
          </a:r>
          <a:r>
            <a:rPr lang="es-EC" sz="1600" dirty="0" smtClean="0"/>
            <a:t> -CO2</a:t>
          </a:r>
          <a:endParaRPr lang="es-ES" sz="1600" dirty="0" smtClean="0"/>
        </a:p>
        <a:p>
          <a:r>
            <a:rPr lang="es-ES" sz="1600" dirty="0" smtClean="0"/>
            <a:t>Año 2020= </a:t>
          </a:r>
          <a:r>
            <a:rPr lang="es-EC" sz="1600" dirty="0" smtClean="0"/>
            <a:t>1119.67 t de CO2</a:t>
          </a:r>
          <a:endParaRPr lang="es-ES" sz="1600" dirty="0" smtClean="0"/>
        </a:p>
        <a:p>
          <a:r>
            <a:rPr lang="es-ES" sz="1600" dirty="0" smtClean="0"/>
            <a:t>   se redujo a un 30,8% aproximadamente   </a:t>
          </a:r>
          <a:endParaRPr lang="es-EC" sz="1600" dirty="0"/>
        </a:p>
      </dgm:t>
    </dgm:pt>
    <dgm:pt modelId="{E8EDFA25-62C8-40D8-A836-9871ED25BF55}" type="parTrans" cxnId="{B022EB93-62C2-4DAA-AD61-C7F94AAFE39D}">
      <dgm:prSet/>
      <dgm:spPr/>
      <dgm:t>
        <a:bodyPr/>
        <a:lstStyle/>
        <a:p>
          <a:endParaRPr lang="es-EC"/>
        </a:p>
      </dgm:t>
    </dgm:pt>
    <dgm:pt modelId="{6F18DC66-AD71-45F0-A87C-E534A57D333C}" type="sibTrans" cxnId="{B022EB93-62C2-4DAA-AD61-C7F94AAFE39D}">
      <dgm:prSet/>
      <dgm:spPr/>
      <dgm:t>
        <a:bodyPr/>
        <a:lstStyle/>
        <a:p>
          <a:endParaRPr lang="es-EC"/>
        </a:p>
      </dgm:t>
    </dgm:pt>
    <dgm:pt modelId="{879AF5FD-CC0B-4A66-896A-8F8A8E3705D7}">
      <dgm:prSet phldrT="[Texto]"/>
      <dgm:spPr/>
      <dgm:t>
        <a:bodyPr/>
        <a:lstStyle/>
        <a:p>
          <a:r>
            <a:rPr lang="es-ES" dirty="0" smtClean="0"/>
            <a:t>L</a:t>
          </a:r>
          <a:r>
            <a:rPr lang="es-EC" dirty="0" smtClean="0"/>
            <a:t>as emisiones per cápita serían 2.04t para 2019 y 1.41 t para 2020</a:t>
          </a:r>
        </a:p>
        <a:p>
          <a:r>
            <a:rPr lang="es-ES" dirty="0" smtClean="0"/>
            <a:t>Emisiones por metro cuadrado</a:t>
          </a:r>
          <a:r>
            <a:rPr lang="es-EC" dirty="0" smtClean="0"/>
            <a:t>: </a:t>
          </a:r>
        </a:p>
        <a:p>
          <a:r>
            <a:rPr lang="es-EC" dirty="0" smtClean="0"/>
            <a:t>0.48 t para 2019 y</a:t>
          </a:r>
        </a:p>
        <a:p>
          <a:r>
            <a:rPr lang="es-EC" dirty="0" smtClean="0"/>
            <a:t>0.333 t para 2020.</a:t>
          </a:r>
          <a:endParaRPr lang="es-EC" dirty="0"/>
        </a:p>
      </dgm:t>
    </dgm:pt>
    <dgm:pt modelId="{DF04C5EA-91CB-422A-BD1C-4B8478341CCB}" type="parTrans" cxnId="{5906CA63-A64D-4C96-8E2B-82099894E39B}">
      <dgm:prSet/>
      <dgm:spPr/>
      <dgm:t>
        <a:bodyPr/>
        <a:lstStyle/>
        <a:p>
          <a:endParaRPr lang="es-EC"/>
        </a:p>
      </dgm:t>
    </dgm:pt>
    <dgm:pt modelId="{05BCA3BC-1F1E-4CB2-9EAA-CEE3F5873715}" type="sibTrans" cxnId="{5906CA63-A64D-4C96-8E2B-82099894E39B}">
      <dgm:prSet/>
      <dgm:spPr/>
      <dgm:t>
        <a:bodyPr/>
        <a:lstStyle/>
        <a:p>
          <a:endParaRPr lang="es-EC"/>
        </a:p>
      </dgm:t>
    </dgm:pt>
    <dgm:pt modelId="{6007D7A7-BD3D-4314-A503-A2B343AC1AFC}">
      <dgm:prSet phldrT="[Texto]" custT="1"/>
      <dgm:spPr/>
      <dgm:t>
        <a:bodyPr/>
        <a:lstStyle/>
        <a:p>
          <a:r>
            <a:rPr lang="es-EC" sz="1100" b="1" dirty="0" smtClean="0"/>
            <a:t>Se identificaron como fuentes de emisión el alcance 1, las emisiones del parque automotor del GAD, que utilizan diésel y que son responsables del 22,85%, y los de gasolina extra del 7% de las emisiones totales.</a:t>
          </a:r>
        </a:p>
        <a:p>
          <a:endParaRPr lang="es-EC" sz="1100" b="1" dirty="0" smtClean="0"/>
        </a:p>
        <a:p>
          <a:r>
            <a:rPr lang="es-EC" sz="1100" b="1" dirty="0" smtClean="0"/>
            <a:t>El alcance 2, las emisiones generadas por el consumo eléctrico. </a:t>
          </a:r>
        </a:p>
        <a:p>
          <a:endParaRPr lang="es-EC" sz="1100" b="1" dirty="0" smtClean="0"/>
        </a:p>
        <a:p>
          <a:r>
            <a:rPr lang="es-EC" sz="1100" b="1" dirty="0" smtClean="0"/>
            <a:t>El alcance 3, las emisiones relacionadas por el consumo de combustible de las fuentes indirectas en los 2 años es responsables del 55,07% de las emisiones totales, y evidencia además la mayor reducción del año 2020 con respecto al 2019</a:t>
          </a:r>
          <a:r>
            <a:rPr lang="es-EC" sz="1100" dirty="0" smtClean="0"/>
            <a:t>.</a:t>
          </a:r>
          <a:endParaRPr lang="es-EC" sz="1100" b="1" dirty="0"/>
        </a:p>
      </dgm:t>
    </dgm:pt>
    <dgm:pt modelId="{D7E337C9-A69F-42EE-B43E-9FF953B16CF0}" type="parTrans" cxnId="{DEF4E506-3EA1-4AA0-8601-885123D852ED}">
      <dgm:prSet/>
      <dgm:spPr/>
      <dgm:t>
        <a:bodyPr/>
        <a:lstStyle/>
        <a:p>
          <a:endParaRPr lang="es-EC"/>
        </a:p>
      </dgm:t>
    </dgm:pt>
    <dgm:pt modelId="{13FAD843-F9E0-4822-B890-D4D9A870EB2A}" type="sibTrans" cxnId="{DEF4E506-3EA1-4AA0-8601-885123D852ED}">
      <dgm:prSet/>
      <dgm:spPr/>
      <dgm:t>
        <a:bodyPr/>
        <a:lstStyle/>
        <a:p>
          <a:endParaRPr lang="es-EC"/>
        </a:p>
      </dgm:t>
    </dgm:pt>
    <dgm:pt modelId="{198A1864-4C17-4168-9538-96FB4583162C}">
      <dgm:prSet phldrT="[Texto]" custT="1"/>
      <dgm:spPr/>
      <dgm:t>
        <a:bodyPr/>
        <a:lstStyle/>
        <a:p>
          <a:pPr algn="l"/>
          <a:r>
            <a:rPr lang="es-EC" sz="1200" dirty="0" smtClean="0"/>
            <a:t>Se propuso el plan de mitigación para disminuir las emisiones encaminado a los 3 alcances en orden de prioridad contempla:</a:t>
          </a:r>
        </a:p>
        <a:p>
          <a:pPr algn="l"/>
          <a:r>
            <a:rPr lang="es-EC" sz="1200" dirty="0" smtClean="0"/>
            <a:t>-Renovación el parque automovilístico más antiguo del GADMUR correspondiente a más de 30 años de antigüedad,</a:t>
          </a:r>
        </a:p>
        <a:p>
          <a:pPr algn="l"/>
          <a:r>
            <a:rPr lang="es-EC" sz="1200" dirty="0" smtClean="0"/>
            <a:t>-Implementación de nuevas rutas de transporte en los sectores donde vivan la mayor cantidad de trabajadores, </a:t>
          </a:r>
        </a:p>
        <a:p>
          <a:pPr algn="l"/>
          <a:r>
            <a:rPr lang="es-EC" sz="1200" dirty="0" smtClean="0"/>
            <a:t>-Fomentación del uso de transportes masivos como buses </a:t>
          </a:r>
          <a:r>
            <a:rPr lang="es-ES" sz="1200" dirty="0" smtClean="0"/>
            <a:t>mediante incentivos no monetarios, y</a:t>
          </a:r>
          <a:r>
            <a:rPr lang="es-EC" sz="1200" dirty="0" smtClean="0"/>
            <a:t> opciones de teletrabajo varios días a la semana.</a:t>
          </a:r>
        </a:p>
      </dgm:t>
    </dgm:pt>
    <dgm:pt modelId="{BC0D03D6-F91F-4F2B-8A37-770A0FA064B0}" type="parTrans" cxnId="{AF029C72-7A6D-451C-A790-B9838A81184F}">
      <dgm:prSet/>
      <dgm:spPr/>
      <dgm:t>
        <a:bodyPr/>
        <a:lstStyle/>
        <a:p>
          <a:endParaRPr lang="es-EC"/>
        </a:p>
      </dgm:t>
    </dgm:pt>
    <dgm:pt modelId="{9F638A99-A1B2-4D0D-A570-34466FB1B035}" type="sibTrans" cxnId="{AF029C72-7A6D-451C-A790-B9838A81184F}">
      <dgm:prSet/>
      <dgm:spPr/>
      <dgm:t>
        <a:bodyPr/>
        <a:lstStyle/>
        <a:p>
          <a:endParaRPr lang="es-EC"/>
        </a:p>
      </dgm:t>
    </dgm:pt>
    <dgm:pt modelId="{04587BF8-65B7-44C7-869B-513E04870755}">
      <dgm:prSet custT="1"/>
      <dgm:spPr/>
      <dgm:t>
        <a:bodyPr/>
        <a:lstStyle/>
        <a:p>
          <a:endParaRPr lang="es-EC"/>
        </a:p>
      </dgm:t>
    </dgm:pt>
    <dgm:pt modelId="{7A17E153-0B39-4C4F-9DF8-17FF85C0C4E2}" type="parTrans" cxnId="{B745088E-B125-4261-9C98-E0BEDB610C55}">
      <dgm:prSet/>
      <dgm:spPr/>
      <dgm:t>
        <a:bodyPr/>
        <a:lstStyle/>
        <a:p>
          <a:endParaRPr lang="es-EC"/>
        </a:p>
      </dgm:t>
    </dgm:pt>
    <dgm:pt modelId="{A265D27E-91EB-4000-8661-EC9A7175F06F}" type="sibTrans" cxnId="{B745088E-B125-4261-9C98-E0BEDB610C55}">
      <dgm:prSet/>
      <dgm:spPr/>
      <dgm:t>
        <a:bodyPr/>
        <a:lstStyle/>
        <a:p>
          <a:endParaRPr lang="es-EC"/>
        </a:p>
      </dgm:t>
    </dgm:pt>
    <dgm:pt modelId="{3F1F5868-906D-49B6-92DB-551B6E5B4975}">
      <dgm:prSet custT="1"/>
      <dgm:spPr/>
      <dgm:t>
        <a:bodyPr/>
        <a:lstStyle/>
        <a:p>
          <a:endParaRPr lang="es-EC"/>
        </a:p>
      </dgm:t>
    </dgm:pt>
    <dgm:pt modelId="{8C855751-3CE4-4DC6-87AA-D4E966FB2B5B}" type="parTrans" cxnId="{2D9352D9-B912-4C5A-A35C-4B42E44FF98F}">
      <dgm:prSet/>
      <dgm:spPr/>
      <dgm:t>
        <a:bodyPr/>
        <a:lstStyle/>
        <a:p>
          <a:endParaRPr lang="es-EC"/>
        </a:p>
      </dgm:t>
    </dgm:pt>
    <dgm:pt modelId="{3D636035-99BA-4ECC-A306-7A4D0E568C07}" type="sibTrans" cxnId="{2D9352D9-B912-4C5A-A35C-4B42E44FF98F}">
      <dgm:prSet/>
      <dgm:spPr/>
      <dgm:t>
        <a:bodyPr/>
        <a:lstStyle/>
        <a:p>
          <a:endParaRPr lang="es-EC"/>
        </a:p>
      </dgm:t>
    </dgm:pt>
    <dgm:pt modelId="{01B99CAA-D4C8-427C-B156-08914B429DC0}">
      <dgm:prSet custT="1"/>
      <dgm:spPr/>
      <dgm:t>
        <a:bodyPr/>
        <a:lstStyle/>
        <a:p>
          <a:endParaRPr lang="es-EC"/>
        </a:p>
      </dgm:t>
    </dgm:pt>
    <dgm:pt modelId="{AE3786CE-B8B1-45B3-AE55-E35734F137B5}" type="parTrans" cxnId="{89D62E81-2C15-40F8-A979-E734E4881F17}">
      <dgm:prSet/>
      <dgm:spPr/>
      <dgm:t>
        <a:bodyPr/>
        <a:lstStyle/>
        <a:p>
          <a:endParaRPr lang="es-EC"/>
        </a:p>
      </dgm:t>
    </dgm:pt>
    <dgm:pt modelId="{5B0D798D-D1BA-484A-8F33-F84D91C0056E}" type="sibTrans" cxnId="{89D62E81-2C15-40F8-A979-E734E4881F17}">
      <dgm:prSet/>
      <dgm:spPr/>
      <dgm:t>
        <a:bodyPr/>
        <a:lstStyle/>
        <a:p>
          <a:endParaRPr lang="es-EC"/>
        </a:p>
      </dgm:t>
    </dgm:pt>
    <dgm:pt modelId="{A17D6D4F-98C6-4DDB-8665-6CB7A82E67B9}" type="pres">
      <dgm:prSet presAssocID="{2B64F9BB-4BBF-4998-8E20-EB783BF99B7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409613-16C3-421A-9EE9-158EF13B03C7}" type="pres">
      <dgm:prSet presAssocID="{2B64F9BB-4BBF-4998-8E20-EB783BF99B73}" presName="axisShape" presStyleLbl="bgShp" presStyleIdx="0" presStyleCnt="1" custScaleX="190773"/>
      <dgm:spPr/>
    </dgm:pt>
    <dgm:pt modelId="{3C2F9CB0-FECE-4A2A-92FE-24B0C207A3D1}" type="pres">
      <dgm:prSet presAssocID="{2B64F9BB-4BBF-4998-8E20-EB783BF99B73}" presName="rect1" presStyleLbl="node1" presStyleIdx="0" presStyleCnt="4" custScaleX="199700" custScaleY="81634" custLinFactNeighborX="-49073" custLinFactNeighborY="-18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F029E4-3B04-49BD-9ECF-33C377E731C7}" type="pres">
      <dgm:prSet presAssocID="{2B64F9BB-4BBF-4998-8E20-EB783BF99B73}" presName="rect2" presStyleLbl="node1" presStyleIdx="1" presStyleCnt="4" custScaleX="193003" custScaleY="82524" custLinFactNeighborX="57318" custLinFactNeighborY="-7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8870F2-4F24-4DAD-B9F0-6839B1B003B2}" type="pres">
      <dgm:prSet presAssocID="{2B64F9BB-4BBF-4998-8E20-EB783BF99B73}" presName="rect3" presStyleLbl="node1" presStyleIdx="2" presStyleCnt="4" custScaleX="205603" custScaleY="160020" custLinFactNeighborX="-56724" custLinFactNeighborY="-8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41B203-863F-43BE-82B9-9C45E6D519DD}" type="pres">
      <dgm:prSet presAssocID="{2B64F9BB-4BBF-4998-8E20-EB783BF99B73}" presName="rect4" presStyleLbl="node1" presStyleIdx="3" presStyleCnt="4" custScaleX="231800" custScaleY="126174" custLinFactNeighborX="55361" custLinFactNeighborY="-11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9352D9-B912-4C5A-A35C-4B42E44FF98F}" srcId="{2B64F9BB-4BBF-4998-8E20-EB783BF99B73}" destId="{3F1F5868-906D-49B6-92DB-551B6E5B4975}" srcOrd="5" destOrd="0" parTransId="{8C855751-3CE4-4DC6-87AA-D4E966FB2B5B}" sibTransId="{3D636035-99BA-4ECC-A306-7A4D0E568C07}"/>
    <dgm:cxn modelId="{5906CA63-A64D-4C96-8E2B-82099894E39B}" srcId="{2B64F9BB-4BBF-4998-8E20-EB783BF99B73}" destId="{879AF5FD-CC0B-4A66-896A-8F8A8E3705D7}" srcOrd="1" destOrd="0" parTransId="{DF04C5EA-91CB-422A-BD1C-4B8478341CCB}" sibTransId="{05BCA3BC-1F1E-4CB2-9EAA-CEE3F5873715}"/>
    <dgm:cxn modelId="{DEF4E506-3EA1-4AA0-8601-885123D852ED}" srcId="{2B64F9BB-4BBF-4998-8E20-EB783BF99B73}" destId="{6007D7A7-BD3D-4314-A503-A2B343AC1AFC}" srcOrd="2" destOrd="0" parTransId="{D7E337C9-A69F-42EE-B43E-9FF953B16CF0}" sibTransId="{13FAD843-F9E0-4822-B890-D4D9A870EB2A}"/>
    <dgm:cxn modelId="{B745088E-B125-4261-9C98-E0BEDB610C55}" srcId="{2B64F9BB-4BBF-4998-8E20-EB783BF99B73}" destId="{04587BF8-65B7-44C7-869B-513E04870755}" srcOrd="6" destOrd="0" parTransId="{7A17E153-0B39-4C4F-9DF8-17FF85C0C4E2}" sibTransId="{A265D27E-91EB-4000-8661-EC9A7175F06F}"/>
    <dgm:cxn modelId="{B022EB93-62C2-4DAA-AD61-C7F94AAFE39D}" srcId="{2B64F9BB-4BBF-4998-8E20-EB783BF99B73}" destId="{B04812D6-4A18-4391-983E-A7ABC323B026}" srcOrd="0" destOrd="0" parTransId="{E8EDFA25-62C8-40D8-A836-9871ED25BF55}" sibTransId="{6F18DC66-AD71-45F0-A87C-E534A57D333C}"/>
    <dgm:cxn modelId="{B5F71FC6-04E7-4A01-8F4D-733B51C15B01}" type="presOf" srcId="{2B64F9BB-4BBF-4998-8E20-EB783BF99B73}" destId="{A17D6D4F-98C6-4DDB-8665-6CB7A82E67B9}" srcOrd="0" destOrd="0" presId="urn:microsoft.com/office/officeart/2005/8/layout/matrix2"/>
    <dgm:cxn modelId="{8FA0D8E6-0AFC-4517-9FC8-21BF57E993DB}" type="presOf" srcId="{879AF5FD-CC0B-4A66-896A-8F8A8E3705D7}" destId="{8CF029E4-3B04-49BD-9ECF-33C377E731C7}" srcOrd="0" destOrd="0" presId="urn:microsoft.com/office/officeart/2005/8/layout/matrix2"/>
    <dgm:cxn modelId="{A1513E3D-5691-43A5-8354-8A5A7B9D873C}" type="presOf" srcId="{198A1864-4C17-4168-9538-96FB4583162C}" destId="{B541B203-863F-43BE-82B9-9C45E6D519DD}" srcOrd="0" destOrd="0" presId="urn:microsoft.com/office/officeart/2005/8/layout/matrix2"/>
    <dgm:cxn modelId="{5F6D5A81-4179-4057-B786-AFB97224BA2E}" type="presOf" srcId="{6007D7A7-BD3D-4314-A503-A2B343AC1AFC}" destId="{DA8870F2-4F24-4DAD-B9F0-6839B1B003B2}" srcOrd="0" destOrd="0" presId="urn:microsoft.com/office/officeart/2005/8/layout/matrix2"/>
    <dgm:cxn modelId="{AF029C72-7A6D-451C-A790-B9838A81184F}" srcId="{2B64F9BB-4BBF-4998-8E20-EB783BF99B73}" destId="{198A1864-4C17-4168-9538-96FB4583162C}" srcOrd="3" destOrd="0" parTransId="{BC0D03D6-F91F-4F2B-8A37-770A0FA064B0}" sibTransId="{9F638A99-A1B2-4D0D-A570-34466FB1B035}"/>
    <dgm:cxn modelId="{89D62E81-2C15-40F8-A979-E734E4881F17}" srcId="{2B64F9BB-4BBF-4998-8E20-EB783BF99B73}" destId="{01B99CAA-D4C8-427C-B156-08914B429DC0}" srcOrd="4" destOrd="0" parTransId="{AE3786CE-B8B1-45B3-AE55-E35734F137B5}" sibTransId="{5B0D798D-D1BA-484A-8F33-F84D91C0056E}"/>
    <dgm:cxn modelId="{8BE2575B-BDA8-40C2-B3DF-14DC098D4FBC}" type="presOf" srcId="{B04812D6-4A18-4391-983E-A7ABC323B026}" destId="{3C2F9CB0-FECE-4A2A-92FE-24B0C207A3D1}" srcOrd="0" destOrd="0" presId="urn:microsoft.com/office/officeart/2005/8/layout/matrix2"/>
    <dgm:cxn modelId="{DBEB48F6-7C03-4FF6-BD82-2517A4AB5D49}" type="presParOf" srcId="{A17D6D4F-98C6-4DDB-8665-6CB7A82E67B9}" destId="{CD409613-16C3-421A-9EE9-158EF13B03C7}" srcOrd="0" destOrd="0" presId="urn:microsoft.com/office/officeart/2005/8/layout/matrix2"/>
    <dgm:cxn modelId="{77B5442B-564F-4E37-A782-59EB8E0267C9}" type="presParOf" srcId="{A17D6D4F-98C6-4DDB-8665-6CB7A82E67B9}" destId="{3C2F9CB0-FECE-4A2A-92FE-24B0C207A3D1}" srcOrd="1" destOrd="0" presId="urn:microsoft.com/office/officeart/2005/8/layout/matrix2"/>
    <dgm:cxn modelId="{190CE61E-EC6C-4E76-B585-60ED8D1920D0}" type="presParOf" srcId="{A17D6D4F-98C6-4DDB-8665-6CB7A82E67B9}" destId="{8CF029E4-3B04-49BD-9ECF-33C377E731C7}" srcOrd="2" destOrd="0" presId="urn:microsoft.com/office/officeart/2005/8/layout/matrix2"/>
    <dgm:cxn modelId="{083B6CC3-A9E3-4E22-97F4-E46AC8D85954}" type="presParOf" srcId="{A17D6D4F-98C6-4DDB-8665-6CB7A82E67B9}" destId="{DA8870F2-4F24-4DAD-B9F0-6839B1B003B2}" srcOrd="3" destOrd="0" presId="urn:microsoft.com/office/officeart/2005/8/layout/matrix2"/>
    <dgm:cxn modelId="{23159238-0A4A-4630-BEAA-864D252D6293}" type="presParOf" srcId="{A17D6D4F-98C6-4DDB-8665-6CB7A82E67B9}" destId="{B541B203-863F-43BE-82B9-9C45E6D519D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7E9246-E473-41A7-94BD-C4EC91BCA237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B99BAB5-CFBA-4A9D-82D8-32112F548594}">
      <dgm:prSet phldrT="[Texto]" custT="1"/>
      <dgm:spPr/>
      <dgm:t>
        <a:bodyPr/>
        <a:lstStyle/>
        <a:p>
          <a:pPr algn="ctr"/>
          <a:r>
            <a:rPr lang="es-ES" sz="1600" dirty="0"/>
            <a:t>Priorizar alternativas de reducción que puedan ser implementadas en la entidad a un costo </a:t>
          </a:r>
          <a:r>
            <a:rPr lang="es-ES" sz="1600" dirty="0" smtClean="0"/>
            <a:t>bajo </a:t>
          </a:r>
          <a:r>
            <a:rPr lang="es-EC" sz="1600" dirty="0" smtClean="0"/>
            <a:t>como la propuesta del “auto compartido” o </a:t>
          </a:r>
          <a:r>
            <a:rPr lang="es-EC" sz="1600" dirty="0" err="1" smtClean="0"/>
            <a:t>carpooling</a:t>
          </a:r>
          <a:r>
            <a:rPr lang="es-EC" sz="1600" dirty="0" smtClean="0"/>
            <a:t>.</a:t>
          </a:r>
          <a:endParaRPr lang="es-EC" sz="1600" dirty="0"/>
        </a:p>
      </dgm:t>
    </dgm:pt>
    <dgm:pt modelId="{AB282506-9C62-4BD7-B7E2-B96E7ABC8D07}" type="parTrans" cxnId="{24D20418-FF93-4AED-A201-70D8B8A96C0D}">
      <dgm:prSet/>
      <dgm:spPr/>
      <dgm:t>
        <a:bodyPr/>
        <a:lstStyle/>
        <a:p>
          <a:endParaRPr lang="es-EC"/>
        </a:p>
      </dgm:t>
    </dgm:pt>
    <dgm:pt modelId="{354E0B05-8319-4D49-A63C-97CA3720F38D}" type="sibTrans" cxnId="{24D20418-FF93-4AED-A201-70D8B8A96C0D}">
      <dgm:prSet/>
      <dgm:spPr/>
      <dgm:t>
        <a:bodyPr/>
        <a:lstStyle/>
        <a:p>
          <a:endParaRPr lang="es-EC"/>
        </a:p>
      </dgm:t>
    </dgm:pt>
    <dgm:pt modelId="{6AAE3290-A186-4208-AB27-5630589F1445}">
      <dgm:prSet phldrT="[Texto]" custT="1"/>
      <dgm:spPr/>
      <dgm:t>
        <a:bodyPr/>
        <a:lstStyle/>
        <a:p>
          <a:r>
            <a:rPr lang="es-ES" sz="1600" dirty="0"/>
            <a:t>Implementar una política de incentivos no monetarios para fomentar las acciones que dependen exclusivamente de la elección de modo de </a:t>
          </a:r>
          <a:r>
            <a:rPr lang="es-ES" sz="1600" dirty="0" smtClean="0"/>
            <a:t>transporte de los empleados</a:t>
          </a:r>
          <a:endParaRPr lang="es-EC" sz="1600" dirty="0"/>
        </a:p>
      </dgm:t>
    </dgm:pt>
    <dgm:pt modelId="{27849401-757F-47A3-867A-30C3D1C32960}" type="parTrans" cxnId="{EABB9C07-8F1F-426A-A160-B3CC52A85443}">
      <dgm:prSet/>
      <dgm:spPr/>
      <dgm:t>
        <a:bodyPr/>
        <a:lstStyle/>
        <a:p>
          <a:endParaRPr lang="es-EC"/>
        </a:p>
      </dgm:t>
    </dgm:pt>
    <dgm:pt modelId="{45DDF747-73B4-44DC-BD9B-1847211D8EFA}" type="sibTrans" cxnId="{EABB9C07-8F1F-426A-A160-B3CC52A85443}">
      <dgm:prSet/>
      <dgm:spPr/>
      <dgm:t>
        <a:bodyPr/>
        <a:lstStyle/>
        <a:p>
          <a:endParaRPr lang="es-EC"/>
        </a:p>
      </dgm:t>
    </dgm:pt>
    <dgm:pt modelId="{6B1597C6-67CE-45C1-9320-ECA97F003026}">
      <dgm:prSet phldrT="[Texto]" custT="1"/>
      <dgm:spPr/>
      <dgm:t>
        <a:bodyPr/>
        <a:lstStyle/>
        <a:p>
          <a:r>
            <a:rPr lang="es-ES" sz="1600" dirty="0" smtClean="0"/>
            <a:t>Establecer un Una base de datos integrado de recopilación de información.</a:t>
          </a:r>
          <a:endParaRPr lang="es-EC" sz="1600" dirty="0"/>
        </a:p>
      </dgm:t>
    </dgm:pt>
    <dgm:pt modelId="{4AC0E8F2-4E06-4226-92FE-EB262727DBFF}" type="parTrans" cxnId="{FDF9C436-AD36-4DBB-8B8C-285A97A86425}">
      <dgm:prSet/>
      <dgm:spPr/>
      <dgm:t>
        <a:bodyPr/>
        <a:lstStyle/>
        <a:p>
          <a:endParaRPr lang="es-EC"/>
        </a:p>
      </dgm:t>
    </dgm:pt>
    <dgm:pt modelId="{973C2092-5224-413A-8486-AE48190FB110}" type="sibTrans" cxnId="{FDF9C436-AD36-4DBB-8B8C-285A97A86425}">
      <dgm:prSet/>
      <dgm:spPr/>
      <dgm:t>
        <a:bodyPr/>
        <a:lstStyle/>
        <a:p>
          <a:endParaRPr lang="es-EC"/>
        </a:p>
      </dgm:t>
    </dgm:pt>
    <dgm:pt modelId="{6E2BF753-032E-45D1-B24E-0F4523712457}">
      <dgm:prSet phldrT="[Texto]" custT="1"/>
      <dgm:spPr/>
      <dgm:t>
        <a:bodyPr/>
        <a:lstStyle/>
        <a:p>
          <a:r>
            <a:rPr lang="es-ES" sz="1600" dirty="0" smtClean="0"/>
            <a:t>Trabajar hacia la Certificación MAE como entidad </a:t>
          </a:r>
        </a:p>
        <a:p>
          <a:r>
            <a:rPr lang="es-ES" sz="1600" dirty="0" smtClean="0"/>
            <a:t>“carbono neutral”</a:t>
          </a:r>
        </a:p>
        <a:p>
          <a:r>
            <a:rPr lang="es-ES" sz="1600" dirty="0" smtClean="0"/>
            <a:t>Referente para otros </a:t>
          </a:r>
          <a:r>
            <a:rPr lang="es-ES" sz="1600" dirty="0" err="1" smtClean="0"/>
            <a:t>GADs</a:t>
          </a:r>
          <a:r>
            <a:rPr lang="es-ES" sz="1600" dirty="0" smtClean="0"/>
            <a:t> mediante transferencia de buenas prácticas (AME)</a:t>
          </a:r>
        </a:p>
      </dgm:t>
    </dgm:pt>
    <dgm:pt modelId="{27C86600-42C5-4F19-BB8B-CA5BCA85AA25}" type="parTrans" cxnId="{4F858493-FE46-459B-8EE7-97CA43598793}">
      <dgm:prSet/>
      <dgm:spPr/>
      <dgm:t>
        <a:bodyPr/>
        <a:lstStyle/>
        <a:p>
          <a:endParaRPr lang="es-EC"/>
        </a:p>
      </dgm:t>
    </dgm:pt>
    <dgm:pt modelId="{CCD2E385-21B5-498E-BA0E-F336FD5BD0C5}" type="sibTrans" cxnId="{4F858493-FE46-459B-8EE7-97CA43598793}">
      <dgm:prSet/>
      <dgm:spPr/>
      <dgm:t>
        <a:bodyPr/>
        <a:lstStyle/>
        <a:p>
          <a:endParaRPr lang="es-EC"/>
        </a:p>
      </dgm:t>
    </dgm:pt>
    <dgm:pt modelId="{BC24D8BF-0C89-4ABE-A60C-D8E4177C40E7}" type="pres">
      <dgm:prSet presAssocID="{B77E9246-E473-41A7-94BD-C4EC91BCA23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9CA9C4-B3D4-4410-ACFC-A22AB10E92DA}" type="pres">
      <dgm:prSet presAssocID="{B77E9246-E473-41A7-94BD-C4EC91BCA237}" presName="diamond" presStyleLbl="bgShp" presStyleIdx="0" presStyleCnt="1" custLinFactNeighborX="-268" custLinFactNeighborY="-536"/>
      <dgm:spPr/>
    </dgm:pt>
    <dgm:pt modelId="{E202E4C4-7DA0-4450-93B1-B0B887449C00}" type="pres">
      <dgm:prSet presAssocID="{B77E9246-E473-41A7-94BD-C4EC91BCA237}" presName="quad1" presStyleLbl="node1" presStyleIdx="0" presStyleCnt="4" custScaleX="213430" custLinFactY="11439" custLinFactNeighborX="-601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90FA4D-882C-48EC-BF4E-1DF95BBDB6E2}" type="pres">
      <dgm:prSet presAssocID="{B77E9246-E473-41A7-94BD-C4EC91BCA237}" presName="quad2" presStyleLbl="node1" presStyleIdx="1" presStyleCnt="4" custScaleX="205615" custLinFactNeighborX="68348" custLinFactNeighborY="-82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C6F5FE-D330-4672-AD13-34E923D72603}" type="pres">
      <dgm:prSet presAssocID="{B77E9246-E473-41A7-94BD-C4EC91BCA237}" presName="quad3" presStyleLbl="node1" presStyleIdx="2" presStyleCnt="4" custScaleX="216717" custLinFactY="-20121" custLinFactNeighborX="-6531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88FE1-D80E-47DE-A007-84F32FA02355}" type="pres">
      <dgm:prSet presAssocID="{B77E9246-E473-41A7-94BD-C4EC91BCA237}" presName="quad4" presStyleLbl="node1" presStyleIdx="3" presStyleCnt="4" custScaleX="221176" custLinFactNeighborX="69683" custLinFactNeighborY="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D20418-FF93-4AED-A201-70D8B8A96C0D}" srcId="{B77E9246-E473-41A7-94BD-C4EC91BCA237}" destId="{2B99BAB5-CFBA-4A9D-82D8-32112F548594}" srcOrd="0" destOrd="0" parTransId="{AB282506-9C62-4BD7-B7E2-B96E7ABC8D07}" sibTransId="{354E0B05-8319-4D49-A63C-97CA3720F38D}"/>
    <dgm:cxn modelId="{64DF0759-A918-4C1B-8371-078B9CB6C7E0}" type="presOf" srcId="{2B99BAB5-CFBA-4A9D-82D8-32112F548594}" destId="{E202E4C4-7DA0-4450-93B1-B0B887449C00}" srcOrd="0" destOrd="0" presId="urn:microsoft.com/office/officeart/2005/8/layout/matrix3"/>
    <dgm:cxn modelId="{0CAAA9BB-D428-4EF4-8937-24C0BF25D7C9}" type="presOf" srcId="{B77E9246-E473-41A7-94BD-C4EC91BCA237}" destId="{BC24D8BF-0C89-4ABE-A60C-D8E4177C40E7}" srcOrd="0" destOrd="0" presId="urn:microsoft.com/office/officeart/2005/8/layout/matrix3"/>
    <dgm:cxn modelId="{FDF9C436-AD36-4DBB-8B8C-285A97A86425}" srcId="{B77E9246-E473-41A7-94BD-C4EC91BCA237}" destId="{6B1597C6-67CE-45C1-9320-ECA97F003026}" srcOrd="2" destOrd="0" parTransId="{4AC0E8F2-4E06-4226-92FE-EB262727DBFF}" sibTransId="{973C2092-5224-413A-8486-AE48190FB110}"/>
    <dgm:cxn modelId="{4F858493-FE46-459B-8EE7-97CA43598793}" srcId="{B77E9246-E473-41A7-94BD-C4EC91BCA237}" destId="{6E2BF753-032E-45D1-B24E-0F4523712457}" srcOrd="3" destOrd="0" parTransId="{27C86600-42C5-4F19-BB8B-CA5BCA85AA25}" sibTransId="{CCD2E385-21B5-498E-BA0E-F336FD5BD0C5}"/>
    <dgm:cxn modelId="{1ADA7BAD-906D-4BF9-94EC-1F62DE334762}" type="presOf" srcId="{6AAE3290-A186-4208-AB27-5630589F1445}" destId="{3590FA4D-882C-48EC-BF4E-1DF95BBDB6E2}" srcOrd="0" destOrd="0" presId="urn:microsoft.com/office/officeart/2005/8/layout/matrix3"/>
    <dgm:cxn modelId="{EE29F085-065C-49DA-B30F-EB1CA2BF74D6}" type="presOf" srcId="{6B1597C6-67CE-45C1-9320-ECA97F003026}" destId="{23C6F5FE-D330-4672-AD13-34E923D72603}" srcOrd="0" destOrd="0" presId="urn:microsoft.com/office/officeart/2005/8/layout/matrix3"/>
    <dgm:cxn modelId="{DE54163A-EDEF-4EA6-924E-A95869EA0401}" type="presOf" srcId="{6E2BF753-032E-45D1-B24E-0F4523712457}" destId="{76188FE1-D80E-47DE-A007-84F32FA02355}" srcOrd="0" destOrd="0" presId="urn:microsoft.com/office/officeart/2005/8/layout/matrix3"/>
    <dgm:cxn modelId="{EABB9C07-8F1F-426A-A160-B3CC52A85443}" srcId="{B77E9246-E473-41A7-94BD-C4EC91BCA237}" destId="{6AAE3290-A186-4208-AB27-5630589F1445}" srcOrd="1" destOrd="0" parTransId="{27849401-757F-47A3-867A-30C3D1C32960}" sibTransId="{45DDF747-73B4-44DC-BD9B-1847211D8EFA}"/>
    <dgm:cxn modelId="{12087D84-41FE-4A29-ACC4-BA25933D519D}" type="presParOf" srcId="{BC24D8BF-0C89-4ABE-A60C-D8E4177C40E7}" destId="{049CA9C4-B3D4-4410-ACFC-A22AB10E92DA}" srcOrd="0" destOrd="0" presId="urn:microsoft.com/office/officeart/2005/8/layout/matrix3"/>
    <dgm:cxn modelId="{07F35330-9266-4F02-B622-E0147A00266B}" type="presParOf" srcId="{BC24D8BF-0C89-4ABE-A60C-D8E4177C40E7}" destId="{E202E4C4-7DA0-4450-93B1-B0B887449C00}" srcOrd="1" destOrd="0" presId="urn:microsoft.com/office/officeart/2005/8/layout/matrix3"/>
    <dgm:cxn modelId="{C2871165-7DA8-4B45-BB8F-4023A7C2C462}" type="presParOf" srcId="{BC24D8BF-0C89-4ABE-A60C-D8E4177C40E7}" destId="{3590FA4D-882C-48EC-BF4E-1DF95BBDB6E2}" srcOrd="2" destOrd="0" presId="urn:microsoft.com/office/officeart/2005/8/layout/matrix3"/>
    <dgm:cxn modelId="{5146331D-C588-4285-8394-B605C01ABD48}" type="presParOf" srcId="{BC24D8BF-0C89-4ABE-A60C-D8E4177C40E7}" destId="{23C6F5FE-D330-4672-AD13-34E923D72603}" srcOrd="3" destOrd="0" presId="urn:microsoft.com/office/officeart/2005/8/layout/matrix3"/>
    <dgm:cxn modelId="{89CCDEB7-7922-4E32-AFA7-ABC682EABD98}" type="presParOf" srcId="{BC24D8BF-0C89-4ABE-A60C-D8E4177C40E7}" destId="{76188FE1-D80E-47DE-A007-84F32FA0235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24DC6-4DAD-488B-BE8B-0553621992C1}">
      <dsp:nvSpPr>
        <dsp:cNvPr id="0" name=""/>
        <dsp:cNvSpPr/>
      </dsp:nvSpPr>
      <dsp:spPr>
        <a:xfrm>
          <a:off x="2897781" y="630617"/>
          <a:ext cx="3065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51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42608" y="674650"/>
        <a:ext cx="16855" cy="3374"/>
      </dsp:txXfrm>
    </dsp:sp>
    <dsp:sp modelId="{7811E003-7B7F-4F57-946B-47CD6D4893E7}">
      <dsp:nvSpPr>
        <dsp:cNvPr id="0" name=""/>
        <dsp:cNvSpPr/>
      </dsp:nvSpPr>
      <dsp:spPr>
        <a:xfrm>
          <a:off x="292767" y="236628"/>
          <a:ext cx="2606814" cy="8794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+mj-lt"/>
            </a:rPr>
            <a:t>Origen del problema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err="1" smtClean="0"/>
            <a:t>World</a:t>
          </a:r>
          <a:r>
            <a:rPr lang="es-EC" sz="1400" b="1" kern="1200" dirty="0" smtClean="0"/>
            <a:t> Bank (2021) </a:t>
          </a:r>
          <a:r>
            <a:rPr lang="es-ES" sz="1400" kern="1200" dirty="0" smtClean="0"/>
            <a:t>Ecuatoriano </a:t>
          </a:r>
          <a:r>
            <a:rPr lang="es-ES" sz="1400" kern="1200" dirty="0"/>
            <a:t>promedio estaría emitiendo 2,496 (toneladas métricas)</a:t>
          </a:r>
          <a:endParaRPr lang="es-EC" sz="1400" kern="1200" dirty="0">
            <a:latin typeface="+mj-lt"/>
          </a:endParaRPr>
        </a:p>
      </dsp:txBody>
      <dsp:txXfrm>
        <a:off x="292767" y="236628"/>
        <a:ext cx="2606814" cy="879417"/>
      </dsp:txXfrm>
    </dsp:sp>
    <dsp:sp modelId="{FBCF1B24-E7BB-4262-B8EE-8C5136FB568E}">
      <dsp:nvSpPr>
        <dsp:cNvPr id="0" name=""/>
        <dsp:cNvSpPr/>
      </dsp:nvSpPr>
      <dsp:spPr>
        <a:xfrm>
          <a:off x="5944744" y="630617"/>
          <a:ext cx="3065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510" y="45720"/>
              </a:lnTo>
            </a:path>
          </a:pathLst>
        </a:custGeom>
        <a:noFill/>
        <a:ln w="9525" cap="flat" cmpd="sng" algn="ctr">
          <a:solidFill>
            <a:schemeClr val="accent3">
              <a:hueOff val="-2495830"/>
              <a:satOff val="21154"/>
              <a:lumOff val="21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089571" y="674650"/>
        <a:ext cx="16855" cy="3374"/>
      </dsp:txXfrm>
    </dsp:sp>
    <dsp:sp modelId="{B8161EB5-0963-4AA5-AFA5-7637C9040DEA}">
      <dsp:nvSpPr>
        <dsp:cNvPr id="0" name=""/>
        <dsp:cNvSpPr/>
      </dsp:nvSpPr>
      <dsp:spPr>
        <a:xfrm>
          <a:off x="3236691" y="236628"/>
          <a:ext cx="2709852" cy="879417"/>
        </a:xfrm>
        <a:prstGeom prst="rect">
          <a:avLst/>
        </a:prstGeom>
        <a:gradFill rotWithShape="0">
          <a:gsLst>
            <a:gs pos="0">
              <a:schemeClr val="accent3">
                <a:hueOff val="-1996664"/>
                <a:satOff val="16923"/>
                <a:lumOff val="1686"/>
                <a:alphaOff val="0"/>
                <a:tint val="50000"/>
                <a:satMod val="300000"/>
              </a:schemeClr>
            </a:gs>
            <a:gs pos="35000">
              <a:schemeClr val="accent3">
                <a:hueOff val="-1996664"/>
                <a:satOff val="16923"/>
                <a:lumOff val="1686"/>
                <a:alphaOff val="0"/>
                <a:tint val="37000"/>
                <a:satMod val="300000"/>
              </a:schemeClr>
            </a:gs>
            <a:gs pos="100000">
              <a:schemeClr val="accent3">
                <a:hueOff val="-1996664"/>
                <a:satOff val="16923"/>
                <a:lumOff val="1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H</a:t>
          </a:r>
          <a:r>
            <a:rPr lang="es-ES" sz="1400" b="0" kern="1200" dirty="0"/>
            <a:t>u</a:t>
          </a:r>
          <a:r>
            <a:rPr lang="es-ES" sz="1400" kern="1200" dirty="0"/>
            <a:t>ella de carbono del Ecuador posición 124 a nivel global</a:t>
          </a:r>
          <a:endParaRPr lang="es-EC" sz="1400" kern="1200" dirty="0"/>
        </a:p>
      </dsp:txBody>
      <dsp:txXfrm>
        <a:off x="3236691" y="236628"/>
        <a:ext cx="2709852" cy="879417"/>
      </dsp:txXfrm>
    </dsp:sp>
    <dsp:sp modelId="{6D1F8637-7520-4CBA-8747-4B86975A0903}">
      <dsp:nvSpPr>
        <dsp:cNvPr id="0" name=""/>
        <dsp:cNvSpPr/>
      </dsp:nvSpPr>
      <dsp:spPr>
        <a:xfrm>
          <a:off x="1289330" y="1347885"/>
          <a:ext cx="6079737" cy="311984"/>
        </a:xfrm>
        <a:custGeom>
          <a:avLst/>
          <a:gdLst/>
          <a:ahLst/>
          <a:cxnLst/>
          <a:rect l="0" t="0" r="0" b="0"/>
          <a:pathLst>
            <a:path>
              <a:moveTo>
                <a:pt x="6079737" y="0"/>
              </a:moveTo>
              <a:lnTo>
                <a:pt x="6079737" y="173092"/>
              </a:lnTo>
              <a:lnTo>
                <a:pt x="0" y="173092"/>
              </a:lnTo>
              <a:lnTo>
                <a:pt x="0" y="311984"/>
              </a:lnTo>
            </a:path>
          </a:pathLst>
        </a:custGeom>
        <a:noFill/>
        <a:ln w="9525" cap="flat" cmpd="sng" algn="ctr">
          <a:solidFill>
            <a:schemeClr val="accent3">
              <a:hueOff val="-4991659"/>
              <a:satOff val="42307"/>
              <a:lumOff val="42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176965" y="1502190"/>
        <a:ext cx="304469" cy="3374"/>
      </dsp:txXfrm>
    </dsp:sp>
    <dsp:sp modelId="{897B3DB9-6858-4DEC-BCEF-0D5F175E5AB9}">
      <dsp:nvSpPr>
        <dsp:cNvPr id="0" name=""/>
        <dsp:cNvSpPr/>
      </dsp:nvSpPr>
      <dsp:spPr>
        <a:xfrm>
          <a:off x="6283654" y="2988"/>
          <a:ext cx="2170828" cy="1346696"/>
        </a:xfrm>
        <a:prstGeom prst="rect">
          <a:avLst/>
        </a:prstGeom>
        <a:gradFill rotWithShape="0">
          <a:gsLst>
            <a:gs pos="0">
              <a:schemeClr val="accent3">
                <a:hueOff val="-3993327"/>
                <a:satOff val="33846"/>
                <a:lumOff val="3372"/>
                <a:alphaOff val="0"/>
                <a:tint val="50000"/>
                <a:satMod val="300000"/>
              </a:schemeClr>
            </a:gs>
            <a:gs pos="35000">
              <a:schemeClr val="accent3">
                <a:hueOff val="-3993327"/>
                <a:satOff val="33846"/>
                <a:lumOff val="3372"/>
                <a:alphaOff val="0"/>
                <a:tint val="37000"/>
                <a:satMod val="300000"/>
              </a:schemeClr>
            </a:gs>
            <a:gs pos="100000">
              <a:schemeClr val="accent3">
                <a:hueOff val="-3993327"/>
                <a:satOff val="33846"/>
                <a:lumOff val="33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/>
            <a:t>Durante </a:t>
          </a:r>
          <a:r>
            <a:rPr lang="es-ES" sz="1400" b="0" kern="1200" dirty="0" smtClean="0"/>
            <a:t>el confinamiento por el </a:t>
          </a:r>
          <a:r>
            <a:rPr lang="es-ES" sz="1400" b="0" kern="1200" dirty="0"/>
            <a:t>Covid-19, las emisiones se redujeron en Ecuador hasta en un 60</a:t>
          </a:r>
          <a:r>
            <a:rPr lang="es-ES" sz="1400" b="0" kern="1200" dirty="0" smtClean="0"/>
            <a:t>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(</a:t>
          </a:r>
          <a:r>
            <a:rPr lang="es-ES" sz="1400" b="1" kern="1200" dirty="0" smtClean="0"/>
            <a:t>El </a:t>
          </a:r>
          <a:r>
            <a:rPr lang="es-ES" sz="1400" b="1" kern="1200" dirty="0"/>
            <a:t>Universo, 2020)</a:t>
          </a:r>
          <a:endParaRPr lang="es-EC" sz="1400" kern="1200" dirty="0"/>
        </a:p>
      </dsp:txBody>
      <dsp:txXfrm>
        <a:off x="6283654" y="2988"/>
        <a:ext cx="2170828" cy="1346696"/>
      </dsp:txXfrm>
    </dsp:sp>
    <dsp:sp modelId="{BE83FFFD-2E70-4389-AD56-4D87877A6E0A}">
      <dsp:nvSpPr>
        <dsp:cNvPr id="0" name=""/>
        <dsp:cNvSpPr/>
      </dsp:nvSpPr>
      <dsp:spPr>
        <a:xfrm>
          <a:off x="2284094" y="2269903"/>
          <a:ext cx="3065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510" y="45720"/>
              </a:lnTo>
            </a:path>
          </a:pathLst>
        </a:custGeom>
        <a:noFill/>
        <a:ln w="9525" cap="flat" cmpd="sng" algn="ctr">
          <a:solidFill>
            <a:schemeClr val="accent3">
              <a:hueOff val="-7487489"/>
              <a:satOff val="63461"/>
              <a:lumOff val="63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28921" y="2313936"/>
        <a:ext cx="16855" cy="3374"/>
      </dsp:txXfrm>
    </dsp:sp>
    <dsp:sp modelId="{2EA9461C-806B-437C-A579-DF1A0428FEF2}">
      <dsp:nvSpPr>
        <dsp:cNvPr id="0" name=""/>
        <dsp:cNvSpPr/>
      </dsp:nvSpPr>
      <dsp:spPr>
        <a:xfrm>
          <a:off x="292767" y="1692269"/>
          <a:ext cx="1993127" cy="1246706"/>
        </a:xfrm>
        <a:prstGeom prst="rect">
          <a:avLst/>
        </a:prstGeom>
        <a:gradFill rotWithShape="0">
          <a:gsLst>
            <a:gs pos="0">
              <a:schemeClr val="accent3">
                <a:hueOff val="-5989991"/>
                <a:satOff val="50769"/>
                <a:lumOff val="5059"/>
                <a:alphaOff val="0"/>
                <a:tint val="50000"/>
                <a:satMod val="300000"/>
              </a:schemeClr>
            </a:gs>
            <a:gs pos="35000">
              <a:schemeClr val="accent3">
                <a:hueOff val="-5989991"/>
                <a:satOff val="50769"/>
                <a:lumOff val="5059"/>
                <a:alphaOff val="0"/>
                <a:tint val="37000"/>
                <a:satMod val="300000"/>
              </a:schemeClr>
            </a:gs>
            <a:gs pos="100000">
              <a:schemeClr val="accent3">
                <a:hueOff val="-5989991"/>
                <a:satOff val="50769"/>
                <a:lumOff val="5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/>
            <a:t>Se </a:t>
          </a:r>
          <a:r>
            <a:rPr lang="es-ES" sz="1400" b="0" kern="1200" dirty="0" smtClean="0"/>
            <a:t>ha comprobado </a:t>
          </a:r>
          <a:r>
            <a:rPr lang="es-ES" sz="1400" b="0" kern="1200" dirty="0"/>
            <a:t>que estos avances no </a:t>
          </a:r>
          <a:r>
            <a:rPr lang="es-ES" sz="1400" b="0" kern="1200" dirty="0" smtClean="0"/>
            <a:t> se han mantenido a </a:t>
          </a:r>
          <a:r>
            <a:rPr lang="es-ES" sz="1400" b="0" kern="1200" dirty="0"/>
            <a:t>medida que el mundo regrese a la normalidad social</a:t>
          </a:r>
          <a:endParaRPr lang="es-EC" sz="1400" kern="1200" dirty="0"/>
        </a:p>
      </dsp:txBody>
      <dsp:txXfrm>
        <a:off x="292767" y="1692269"/>
        <a:ext cx="1993127" cy="1246706"/>
      </dsp:txXfrm>
    </dsp:sp>
    <dsp:sp modelId="{E1B31D1C-4D0E-4E8D-A814-FC46FAF7C883}">
      <dsp:nvSpPr>
        <dsp:cNvPr id="0" name=""/>
        <dsp:cNvSpPr/>
      </dsp:nvSpPr>
      <dsp:spPr>
        <a:xfrm>
          <a:off x="4393070" y="2269903"/>
          <a:ext cx="3373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5766" y="45720"/>
              </a:lnTo>
              <a:lnTo>
                <a:pt x="185766" y="48708"/>
              </a:lnTo>
              <a:lnTo>
                <a:pt x="337333" y="48708"/>
              </a:lnTo>
            </a:path>
          </a:pathLst>
        </a:custGeom>
        <a:noFill/>
        <a:ln w="9525" cap="flat" cmpd="sng" algn="ctr">
          <a:solidFill>
            <a:schemeClr val="accent3">
              <a:hueOff val="-9983318"/>
              <a:satOff val="84615"/>
              <a:lumOff val="84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552538" y="2313936"/>
        <a:ext cx="18397" cy="3374"/>
      </dsp:txXfrm>
    </dsp:sp>
    <dsp:sp modelId="{853F1C84-6208-4C35-A786-CDC30C44C980}">
      <dsp:nvSpPr>
        <dsp:cNvPr id="0" name=""/>
        <dsp:cNvSpPr/>
      </dsp:nvSpPr>
      <dsp:spPr>
        <a:xfrm>
          <a:off x="2623004" y="1763995"/>
          <a:ext cx="1771865" cy="1103256"/>
        </a:xfrm>
        <a:prstGeom prst="rect">
          <a:avLst/>
        </a:prstGeom>
        <a:gradFill rotWithShape="0">
          <a:gsLst>
            <a:gs pos="0">
              <a:schemeClr val="accent3">
                <a:hueOff val="-7986655"/>
                <a:satOff val="67692"/>
                <a:lumOff val="6745"/>
                <a:alphaOff val="0"/>
                <a:tint val="50000"/>
                <a:satMod val="300000"/>
              </a:schemeClr>
            </a:gs>
            <a:gs pos="35000">
              <a:schemeClr val="accent3">
                <a:hueOff val="-7986655"/>
                <a:satOff val="67692"/>
                <a:lumOff val="6745"/>
                <a:alphaOff val="0"/>
                <a:tint val="37000"/>
                <a:satMod val="300000"/>
              </a:schemeClr>
            </a:gs>
            <a:gs pos="100000">
              <a:schemeClr val="accent3">
                <a:hueOff val="-7986655"/>
                <a:satOff val="67692"/>
                <a:lumOff val="6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/>
            <a:t>En el GADMUR no se ha calculado con anterioridad la huella de carbono</a:t>
          </a:r>
          <a:endParaRPr lang="es-EC" sz="1400" b="0" kern="1200" dirty="0"/>
        </a:p>
      </dsp:txBody>
      <dsp:txXfrm>
        <a:off x="2623004" y="1763995"/>
        <a:ext cx="1771865" cy="1103256"/>
      </dsp:txXfrm>
    </dsp:sp>
    <dsp:sp modelId="{17BDDC87-38AA-4D0A-859C-58F9410F2072}">
      <dsp:nvSpPr>
        <dsp:cNvPr id="0" name=""/>
        <dsp:cNvSpPr/>
      </dsp:nvSpPr>
      <dsp:spPr>
        <a:xfrm>
          <a:off x="4762804" y="1689784"/>
          <a:ext cx="2031411" cy="1257655"/>
        </a:xfrm>
        <a:prstGeom prst="rect">
          <a:avLst/>
        </a:prstGeom>
        <a:gradFill rotWithShape="0">
          <a:gsLst>
            <a:gs pos="0">
              <a:schemeClr val="accent3">
                <a:hueOff val="-9983318"/>
                <a:satOff val="84615"/>
                <a:lumOff val="8431"/>
                <a:alphaOff val="0"/>
                <a:tint val="50000"/>
                <a:satMod val="300000"/>
              </a:schemeClr>
            </a:gs>
            <a:gs pos="35000">
              <a:schemeClr val="accent3">
                <a:hueOff val="-9983318"/>
                <a:satOff val="84615"/>
                <a:lumOff val="8431"/>
                <a:alphaOff val="0"/>
                <a:tint val="37000"/>
                <a:satMod val="300000"/>
              </a:schemeClr>
            </a:gs>
            <a:gs pos="100000">
              <a:schemeClr val="accent3">
                <a:hueOff val="-9983318"/>
                <a:satOff val="84615"/>
                <a:lumOff val="8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Existen pocos estudios de huella de carbono en </a:t>
          </a:r>
          <a:r>
            <a:rPr lang="es-EC" sz="1400" kern="1200" dirty="0" err="1" smtClean="0"/>
            <a:t>GAD´s</a:t>
          </a:r>
          <a:r>
            <a:rPr lang="es-EC" sz="1400" kern="1200" dirty="0" smtClean="0"/>
            <a:t> Municipales</a:t>
          </a:r>
          <a:endParaRPr lang="es-EC" sz="1400" b="0" kern="1200" dirty="0"/>
        </a:p>
      </dsp:txBody>
      <dsp:txXfrm>
        <a:off x="4762804" y="1689784"/>
        <a:ext cx="2031411" cy="125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955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57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73985998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73985998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30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7398599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7398599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90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73985998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73985998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18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73985998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73985998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28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73985998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73985998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883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73985998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73985998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49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Toc98833912"/><Relationship Id="rId13" Type="http://schemas.openxmlformats.org/officeDocument/2006/relationships/hyperlink" Target="#_Toc98833917"/><Relationship Id="rId18" Type="http://schemas.openxmlformats.org/officeDocument/2006/relationships/hyperlink" Target="#_Toc98833922"/><Relationship Id="rId26" Type="http://schemas.openxmlformats.org/officeDocument/2006/relationships/hyperlink" Target="#_Toc98833930"/><Relationship Id="rId3" Type="http://schemas.openxmlformats.org/officeDocument/2006/relationships/hyperlink" Target="#_Toc98833907"/><Relationship Id="rId21" Type="http://schemas.openxmlformats.org/officeDocument/2006/relationships/hyperlink" Target="#_Toc98833925"/><Relationship Id="rId7" Type="http://schemas.openxmlformats.org/officeDocument/2006/relationships/hyperlink" Target="#_Toc98833911"/><Relationship Id="rId12" Type="http://schemas.openxmlformats.org/officeDocument/2006/relationships/hyperlink" Target="#_Toc98833916"/><Relationship Id="rId17" Type="http://schemas.openxmlformats.org/officeDocument/2006/relationships/hyperlink" Target="#_Toc98833921"/><Relationship Id="rId25" Type="http://schemas.openxmlformats.org/officeDocument/2006/relationships/hyperlink" Target="#_Toc98833929"/><Relationship Id="rId2" Type="http://schemas.openxmlformats.org/officeDocument/2006/relationships/hyperlink" Target="#_Toc98833906"/><Relationship Id="rId16" Type="http://schemas.openxmlformats.org/officeDocument/2006/relationships/hyperlink" Target="#_Toc98833920"/><Relationship Id="rId20" Type="http://schemas.openxmlformats.org/officeDocument/2006/relationships/hyperlink" Target="#_Toc98833924"/><Relationship Id="rId29" Type="http://schemas.openxmlformats.org/officeDocument/2006/relationships/hyperlink" Target="#_Toc98833933"/><Relationship Id="rId1" Type="http://schemas.openxmlformats.org/officeDocument/2006/relationships/slideLayout" Target="../slideLayouts/slideLayout3.xml"/><Relationship Id="rId6" Type="http://schemas.openxmlformats.org/officeDocument/2006/relationships/hyperlink" Target="#_Toc98833910"/><Relationship Id="rId11" Type="http://schemas.openxmlformats.org/officeDocument/2006/relationships/hyperlink" Target="#_Toc98833915"/><Relationship Id="rId24" Type="http://schemas.openxmlformats.org/officeDocument/2006/relationships/hyperlink" Target="#_Toc98833928"/><Relationship Id="rId32" Type="http://schemas.openxmlformats.org/officeDocument/2006/relationships/hyperlink" Target="#_Toc98833936"/><Relationship Id="rId5" Type="http://schemas.openxmlformats.org/officeDocument/2006/relationships/hyperlink" Target="#_Toc98833909"/><Relationship Id="rId15" Type="http://schemas.openxmlformats.org/officeDocument/2006/relationships/hyperlink" Target="#_Toc98833919"/><Relationship Id="rId23" Type="http://schemas.openxmlformats.org/officeDocument/2006/relationships/hyperlink" Target="#_Toc98833927"/><Relationship Id="rId28" Type="http://schemas.openxmlformats.org/officeDocument/2006/relationships/hyperlink" Target="#_Toc98833932"/><Relationship Id="rId10" Type="http://schemas.openxmlformats.org/officeDocument/2006/relationships/hyperlink" Target="#_Toc98833914"/><Relationship Id="rId19" Type="http://schemas.openxmlformats.org/officeDocument/2006/relationships/hyperlink" Target="#_Toc98833923"/><Relationship Id="rId31" Type="http://schemas.openxmlformats.org/officeDocument/2006/relationships/hyperlink" Target="#_Toc98833935"/><Relationship Id="rId4" Type="http://schemas.openxmlformats.org/officeDocument/2006/relationships/hyperlink" Target="#_Toc98833908"/><Relationship Id="rId9" Type="http://schemas.openxmlformats.org/officeDocument/2006/relationships/hyperlink" Target="#_Toc98833913"/><Relationship Id="rId14" Type="http://schemas.openxmlformats.org/officeDocument/2006/relationships/hyperlink" Target="#_Toc98833918"/><Relationship Id="rId22" Type="http://schemas.openxmlformats.org/officeDocument/2006/relationships/hyperlink" Target="#_Toc98833926"/><Relationship Id="rId27" Type="http://schemas.openxmlformats.org/officeDocument/2006/relationships/hyperlink" Target="#_Toc98833931"/><Relationship Id="rId30" Type="http://schemas.openxmlformats.org/officeDocument/2006/relationships/hyperlink" Target="#_Toc98833934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36174" y="705832"/>
            <a:ext cx="7476762" cy="982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-ES" sz="1200" b="1" dirty="0">
                <a:solidFill>
                  <a:schemeClr val="tx1"/>
                </a:solidFill>
              </a:rPr>
              <a:t>DEPARTAMENTO DE CIENCIAS DE LA TIERRA Y LA CONSTRUCCIÓN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-ES" sz="1200" b="1" dirty="0">
                <a:solidFill>
                  <a:schemeClr val="tx1"/>
                </a:solidFill>
              </a:rPr>
              <a:t> CENTRO DE POSGRADOS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95"/>
              <a:buNone/>
            </a:pPr>
            <a:r>
              <a:rPr lang="es-ES" sz="1200" b="1" dirty="0">
                <a:solidFill>
                  <a:schemeClr val="tx1"/>
                </a:solidFill>
              </a:rPr>
              <a:t> MAESTRÍA EN SISTEMAS DE GESTIÓN AMBIENTAL</a:t>
            </a:r>
            <a:r>
              <a:rPr lang="es-ES" sz="1600" b="1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95"/>
              <a:buNone/>
            </a:pPr>
            <a:endParaRPr sz="1443" dirty="0">
              <a:solidFill>
                <a:srgbClr val="00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71383" y="1448842"/>
            <a:ext cx="8001234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2000" b="1" dirty="0" smtClean="0">
                <a:solidFill>
                  <a:srgbClr val="006600"/>
                </a:solidFill>
              </a:rPr>
              <a:t>Huella de Carbono del Palacio Municipal del Gobierno Autónomo </a:t>
            </a:r>
            <a:r>
              <a:rPr lang="es-ES" sz="2000" b="1" dirty="0" smtClean="0">
                <a:solidFill>
                  <a:srgbClr val="006600"/>
                </a:solidFill>
              </a:rPr>
              <a:t>Descentralizado Municipal </a:t>
            </a:r>
            <a:r>
              <a:rPr lang="es-ES" sz="2000" b="1" dirty="0" smtClean="0">
                <a:solidFill>
                  <a:srgbClr val="006600"/>
                </a:solidFill>
              </a:rPr>
              <a:t>de Rumiñahui durante 2019 </a:t>
            </a:r>
            <a:r>
              <a:rPr lang="es-ES" sz="2000" b="1" dirty="0" smtClean="0">
                <a:solidFill>
                  <a:srgbClr val="006600"/>
                </a:solidFill>
              </a:rPr>
              <a:t>y </a:t>
            </a:r>
            <a:r>
              <a:rPr lang="es-ES" sz="2000" b="1" dirty="0" smtClean="0">
                <a:solidFill>
                  <a:srgbClr val="006600"/>
                </a:solidFill>
              </a:rPr>
              <a:t>2020: Efectos </a:t>
            </a:r>
            <a:r>
              <a:rPr lang="es-ES" sz="2000" b="1" dirty="0" smtClean="0">
                <a:solidFill>
                  <a:srgbClr val="006600"/>
                </a:solidFill>
              </a:rPr>
              <a:t>COVID </a:t>
            </a:r>
            <a:r>
              <a:rPr lang="es-ES" sz="2000" b="1" dirty="0" smtClean="0">
                <a:solidFill>
                  <a:srgbClr val="006600"/>
                </a:solidFill>
              </a:rPr>
              <a:t>y Plan de Mitigación.</a:t>
            </a: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dirty="0" smtClean="0">
                <a:solidFill>
                  <a:schemeClr val="dk1"/>
                </a:solidFill>
              </a:rPr>
              <a:t>Asociada al Proyecto de vinculación </a:t>
            </a:r>
            <a:r>
              <a:rPr lang="es-EC" dirty="0" smtClean="0"/>
              <a:t>CV-GNP-0060-2019: </a:t>
            </a:r>
            <a:r>
              <a:rPr lang="es-ES" dirty="0" smtClean="0"/>
              <a:t>Remediación </a:t>
            </a:r>
            <a:r>
              <a:rPr lang="es-ES" dirty="0"/>
              <a:t>forestal de las áreas verdes y cuencas hídricas dentro del Cantón Rumiñahui, Segunda Etapa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1382599" y="3757151"/>
            <a:ext cx="70824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 smtClean="0"/>
              <a:t>Autora:</a:t>
            </a:r>
            <a:r>
              <a:rPr lang="es" sz="1200" dirty="0" smtClean="0"/>
              <a:t> </a:t>
            </a:r>
            <a:r>
              <a:rPr lang="es-EC" sz="1200" dirty="0"/>
              <a:t>Díaz Alquinga Ana Gissela 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/>
              <a:t>Directora:</a:t>
            </a:r>
            <a:r>
              <a:rPr lang="fr-FR" sz="1200" dirty="0" smtClean="0"/>
              <a:t>Ph.D</a:t>
            </a:r>
            <a:r>
              <a:rPr lang="fr-FR" sz="1200" dirty="0"/>
              <a:t>. Simón Baile, </a:t>
            </a:r>
            <a:r>
              <a:rPr lang="fr-FR" sz="1200" dirty="0" err="1"/>
              <a:t>Débora</a:t>
            </a:r>
            <a:r>
              <a:rPr lang="fr-FR" sz="1200" dirty="0"/>
              <a:t> </a:t>
            </a:r>
            <a:endParaRPr lang="fr-FR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b="1" dirty="0" smtClean="0"/>
              <a:t>Oponente</a:t>
            </a:r>
            <a:r>
              <a:rPr lang="fr-FR" sz="1200" b="1" dirty="0" smtClean="0"/>
              <a:t>: </a:t>
            </a:r>
            <a:r>
              <a:rPr lang="fr-FR" sz="1200" dirty="0" err="1" smtClean="0"/>
              <a:t>MSc</a:t>
            </a:r>
            <a:r>
              <a:rPr lang="fr-FR" sz="1200" dirty="0" smtClean="0"/>
              <a:t>.</a:t>
            </a:r>
            <a:r>
              <a:rPr lang="fr-FR" sz="1200" b="1" dirty="0" smtClean="0"/>
              <a:t> </a:t>
            </a:r>
            <a:r>
              <a:rPr lang="fr-FR" sz="1200" dirty="0" err="1" smtClean="0"/>
              <a:t>Crisanto</a:t>
            </a:r>
            <a:r>
              <a:rPr lang="fr-FR" sz="1200" dirty="0" smtClean="0"/>
              <a:t> </a:t>
            </a:r>
            <a:r>
              <a:rPr lang="fr-FR" sz="1200" dirty="0" err="1" smtClean="0"/>
              <a:t>Perrazo</a:t>
            </a:r>
            <a:r>
              <a:rPr lang="fr-FR" sz="1200" dirty="0" smtClean="0"/>
              <a:t> Tania </a:t>
            </a:r>
            <a:r>
              <a:rPr lang="fr-FR" sz="1200" dirty="0" err="1" smtClean="0"/>
              <a:t>del</a:t>
            </a:r>
            <a:r>
              <a:rPr lang="fr-FR" sz="1200" dirty="0" smtClean="0"/>
              <a:t> Pilar </a:t>
            </a:r>
            <a:endParaRPr sz="1200" b="1" dirty="0"/>
          </a:p>
        </p:txBody>
      </p:sp>
      <p:sp>
        <p:nvSpPr>
          <p:cNvPr id="60" name="Google Shape;60;p13"/>
          <p:cNvSpPr txBox="1"/>
          <p:nvPr/>
        </p:nvSpPr>
        <p:spPr>
          <a:xfrm>
            <a:off x="4200982" y="4642834"/>
            <a:ext cx="226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A</a:t>
            </a:r>
            <a:r>
              <a:rPr lang="es" dirty="0" smtClean="0"/>
              <a:t>bril, 2022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FE20C02-6E01-4921-8C27-125FBD672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87" t="12270" r="11887" b="47189"/>
          <a:stretch/>
        </p:blipFill>
        <p:spPr>
          <a:xfrm>
            <a:off x="163269" y="31683"/>
            <a:ext cx="2884732" cy="8591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1677C4A-1DDE-4A54-9F5E-0EDF46B1F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922" y="77976"/>
            <a:ext cx="1295439" cy="101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36800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/>
              <a:t>Alcance 1</a:t>
            </a:r>
            <a:endParaRPr lang="es-EC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311700" y="709500"/>
            <a:ext cx="8520600" cy="3859375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chemeClr val="tx1"/>
                </a:solidFill>
              </a:rPr>
              <a:t>Se consideró </a:t>
            </a:r>
            <a:r>
              <a:rPr lang="es-EC" dirty="0">
                <a:solidFill>
                  <a:schemeClr val="tx1"/>
                </a:solidFill>
              </a:rPr>
              <a:t>las fuentes que son propiedad de la institución.</a:t>
            </a:r>
          </a:p>
          <a:p>
            <a:r>
              <a:rPr lang="es-EC" dirty="0">
                <a:solidFill>
                  <a:schemeClr val="tx1"/>
                </a:solidFill>
              </a:rPr>
              <a:t>Se </a:t>
            </a:r>
            <a:r>
              <a:rPr lang="es-EC" dirty="0" smtClean="0">
                <a:solidFill>
                  <a:schemeClr val="tx1"/>
                </a:solidFill>
              </a:rPr>
              <a:t>obtuvo </a:t>
            </a:r>
            <a:r>
              <a:rPr lang="es-EC" dirty="0">
                <a:solidFill>
                  <a:schemeClr val="tx1"/>
                </a:solidFill>
              </a:rPr>
              <a:t>la cantidad total de combustible consumido en el periodo de estudio. </a:t>
            </a:r>
          </a:p>
          <a:p>
            <a:r>
              <a:rPr lang="es-EC" dirty="0">
                <a:solidFill>
                  <a:schemeClr val="tx1"/>
                </a:solidFill>
              </a:rPr>
              <a:t>El consumo de estos combustibles fue obtenido mediante la facturación de su compra proveídos por Jefe de transporte de la entidad.</a:t>
            </a:r>
          </a:p>
          <a:p>
            <a:r>
              <a:rPr lang="es-EC" dirty="0">
                <a:solidFill>
                  <a:schemeClr val="tx1"/>
                </a:solidFill>
              </a:rPr>
              <a:t>Se obtienen las emisiones de CO</a:t>
            </a:r>
            <a:r>
              <a:rPr lang="es-EC" sz="1100" dirty="0">
                <a:solidFill>
                  <a:schemeClr val="tx1"/>
                </a:solidFill>
              </a:rPr>
              <a:t>2</a:t>
            </a:r>
            <a:r>
              <a:rPr lang="es-EC" dirty="0">
                <a:solidFill>
                  <a:schemeClr val="tx1"/>
                </a:solidFill>
              </a:rPr>
              <a:t>, CH </a:t>
            </a:r>
            <a:r>
              <a:rPr lang="es-EC" sz="1200" dirty="0">
                <a:solidFill>
                  <a:schemeClr val="tx1"/>
                </a:solidFill>
              </a:rPr>
              <a:t>4</a:t>
            </a:r>
            <a:r>
              <a:rPr lang="es-EC" dirty="0">
                <a:solidFill>
                  <a:schemeClr val="tx1"/>
                </a:solidFill>
              </a:rPr>
              <a:t> y N </a:t>
            </a:r>
            <a:r>
              <a:rPr lang="es-EC" sz="1200" dirty="0">
                <a:solidFill>
                  <a:schemeClr val="tx1"/>
                </a:solidFill>
              </a:rPr>
              <a:t>2</a:t>
            </a:r>
            <a:r>
              <a:rPr lang="es-EC" dirty="0">
                <a:solidFill>
                  <a:schemeClr val="tx1"/>
                </a:solidFill>
              </a:rPr>
              <a:t>O haciendo uso de los factores de emisión </a:t>
            </a:r>
            <a:r>
              <a:rPr lang="es-EC" dirty="0" smtClean="0">
                <a:solidFill>
                  <a:schemeClr val="tx1"/>
                </a:solidFill>
              </a:rPr>
              <a:t>para </a:t>
            </a:r>
            <a:r>
              <a:rPr lang="es-EC" dirty="0">
                <a:solidFill>
                  <a:schemeClr val="tx1"/>
                </a:solidFill>
              </a:rPr>
              <a:t>los productos IPCC (2017), </a:t>
            </a:r>
          </a:p>
          <a:p>
            <a:r>
              <a:rPr lang="es-EC" dirty="0">
                <a:solidFill>
                  <a:schemeClr val="tx1"/>
                </a:solidFill>
              </a:rPr>
              <a:t>S</a:t>
            </a:r>
            <a:r>
              <a:rPr lang="es-EC" dirty="0" smtClean="0">
                <a:solidFill>
                  <a:schemeClr val="tx1"/>
                </a:solidFill>
              </a:rPr>
              <a:t>e </a:t>
            </a:r>
            <a:r>
              <a:rPr lang="es-EC" dirty="0">
                <a:solidFill>
                  <a:schemeClr val="tx1"/>
                </a:solidFill>
              </a:rPr>
              <a:t>multiplica cada resultado por el potencial de calentamiento global de cada uno para poder obtener la emisión total en unidades de CO</a:t>
            </a:r>
            <a:r>
              <a:rPr lang="es-EC" sz="1000" dirty="0">
                <a:solidFill>
                  <a:schemeClr val="tx1"/>
                </a:solidFill>
              </a:rPr>
              <a:t>2</a:t>
            </a:r>
            <a:r>
              <a:rPr lang="es-EC" dirty="0">
                <a:solidFill>
                  <a:schemeClr val="tx1"/>
                </a:solidFill>
              </a:rPr>
              <a:t>–</a:t>
            </a:r>
            <a:r>
              <a:rPr lang="es-EC" dirty="0" err="1">
                <a:solidFill>
                  <a:schemeClr val="tx1"/>
                </a:solidFill>
              </a:rPr>
              <a:t>eq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marL="11430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9;p19">
            <a:extLst>
              <a:ext uri="{FF2B5EF4-FFF2-40B4-BE49-F238E27FC236}">
                <a16:creationId xmlns:a16="http://schemas.microsoft.com/office/drawing/2014/main" xmlns="" id="{BD633D33-2608-489A-BCEE-D1CACBD45E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3929" y="260338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/>
              <a:t>Resultados:</a:t>
            </a:r>
            <a:endParaRPr dirty="0"/>
          </a:p>
        </p:txBody>
      </p:sp>
      <p:sp>
        <p:nvSpPr>
          <p:cNvPr id="10" name="Google Shape;66;p14">
            <a:extLst>
              <a:ext uri="{FF2B5EF4-FFF2-40B4-BE49-F238E27FC236}">
                <a16:creationId xmlns:a16="http://schemas.microsoft.com/office/drawing/2014/main" xmlns="" id="{00AEA251-5F8D-44DB-B967-96EBB1C51170}"/>
              </a:ext>
            </a:extLst>
          </p:cNvPr>
          <p:cNvSpPr/>
          <p:nvPr/>
        </p:nvSpPr>
        <p:spPr>
          <a:xfrm>
            <a:off x="2250754" y="457245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F08B9C8-3C8B-46A3-9082-99C2C203F157}"/>
              </a:ext>
            </a:extLst>
          </p:cNvPr>
          <p:cNvSpPr txBox="1"/>
          <p:nvPr/>
        </p:nvSpPr>
        <p:spPr>
          <a:xfrm>
            <a:off x="5437672" y="377411"/>
            <a:ext cx="2832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Cálculo del Alcance 1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61" y="742950"/>
            <a:ext cx="5718613" cy="31038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2966" y="3953604"/>
            <a:ext cx="8219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El tipo de combustible que más se consumió fue el diésel con un total para el 2019 de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40294.264 galones de combustible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 y para el 2020, de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30046.066 galones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, seguido este por la gasolina extra.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1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7991"/>
          <a:stretch/>
        </p:blipFill>
        <p:spPr>
          <a:xfrm>
            <a:off x="1797977" y="675367"/>
            <a:ext cx="4596564" cy="31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826343342"/>
              </p:ext>
            </p:extLst>
          </p:nvPr>
        </p:nvGraphicFramePr>
        <p:xfrm>
          <a:off x="641131" y="557048"/>
          <a:ext cx="7809186" cy="406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09" y="420534"/>
            <a:ext cx="83872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latin typeface="CIDFont+F1"/>
              </a:rPr>
              <a:t>Alcance </a:t>
            </a:r>
            <a:r>
              <a:rPr lang="es-EC" b="1" dirty="0">
                <a:latin typeface="CIDFont+F1"/>
              </a:rPr>
              <a:t>2: </a:t>
            </a:r>
            <a:endParaRPr lang="es-EC" b="1" dirty="0" smtClean="0">
              <a:latin typeface="CIDFont+F1"/>
            </a:endParaRPr>
          </a:p>
          <a:p>
            <a:endParaRPr lang="es-EC" dirty="0" smtClean="0"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IDFont+F1"/>
              </a:rPr>
              <a:t>Se consideró fuentes que no pertenecen a la institución, pero de las cuales dependen para su funcionamiento.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>
                <a:latin typeface="CIDFont+F1"/>
              </a:rPr>
              <a:t>se determinó </a:t>
            </a:r>
            <a:r>
              <a:rPr lang="es-EC" dirty="0">
                <a:latin typeface="CIDFont+F1"/>
              </a:rPr>
              <a:t>la emisión de GEI producidos por la generación </a:t>
            </a:r>
            <a:r>
              <a:rPr lang="es-EC" dirty="0" smtClean="0">
                <a:latin typeface="CIDFont+F1"/>
              </a:rPr>
              <a:t>de energía </a:t>
            </a:r>
            <a:r>
              <a:rPr lang="es-EC" dirty="0">
                <a:latin typeface="CIDFont+F1"/>
              </a:rPr>
              <a:t>eléctrica, </a:t>
            </a:r>
            <a:r>
              <a:rPr lang="es-EC" dirty="0" smtClean="0">
                <a:latin typeface="CIDFont+F1"/>
              </a:rPr>
              <a:t>fue </a:t>
            </a:r>
            <a:r>
              <a:rPr lang="es-EC" dirty="0">
                <a:latin typeface="CIDFont+F1"/>
              </a:rPr>
              <a:t>necesario obtener los datos del consumo eléctrico </a:t>
            </a:r>
            <a:r>
              <a:rPr lang="es-EC" dirty="0" smtClean="0">
                <a:latin typeface="CIDFont+F1"/>
              </a:rPr>
              <a:t>del Palacio </a:t>
            </a:r>
            <a:r>
              <a:rPr lang="es-EC" dirty="0">
                <a:latin typeface="CIDFont+F1"/>
              </a:rPr>
              <a:t>para el período en cuestión en unidades de </a:t>
            </a:r>
            <a:r>
              <a:rPr lang="es-EC" dirty="0" err="1">
                <a:latin typeface="CIDFont+F1"/>
              </a:rPr>
              <a:t>kWh</a:t>
            </a:r>
            <a:r>
              <a:rPr lang="es-EC" dirty="0">
                <a:latin typeface="CIDFont+F1"/>
              </a:rPr>
              <a:t>. Esta información </a:t>
            </a:r>
            <a:r>
              <a:rPr lang="es-EC" dirty="0" smtClean="0">
                <a:latin typeface="CIDFont+F1"/>
              </a:rPr>
              <a:t>se obtuvo </a:t>
            </a:r>
            <a:r>
              <a:rPr lang="es-EC" dirty="0">
                <a:latin typeface="CIDFont+F1"/>
              </a:rPr>
              <a:t>a partir de la facturación de energía eléctrica proveída por la </a:t>
            </a:r>
            <a:r>
              <a:rPr lang="es-EC" dirty="0" smtClean="0">
                <a:latin typeface="CIDFont+F1"/>
              </a:rPr>
              <a:t>oficina de </a:t>
            </a:r>
            <a:r>
              <a:rPr lang="es-EC" dirty="0">
                <a:latin typeface="CIDFont+F1"/>
              </a:rPr>
              <a:t>finanzas</a:t>
            </a:r>
            <a:r>
              <a:rPr lang="es-EC" dirty="0" smtClean="0">
                <a:latin typeface="CIDFont+F1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Para determinar la cantidad de CO</a:t>
            </a:r>
            <a:r>
              <a:rPr lang="es-EC" baseline="-25000" dirty="0"/>
              <a:t>2</a:t>
            </a:r>
            <a:r>
              <a:rPr lang="es-EC" dirty="0"/>
              <a:t> equivalente emitido por el consumo de la energía eléctrica se multiplicó la cantidad total de </a:t>
            </a:r>
            <a:r>
              <a:rPr lang="es-EC" dirty="0" err="1"/>
              <a:t>kWh</a:t>
            </a:r>
            <a:r>
              <a:rPr lang="es-EC" dirty="0"/>
              <a:t> usados por el Palacio Municipal en el período de estudio por cada factor de emisión obtenido y por su respectivo potencial de calentamiento global para alcanzarlas emisiones totales en unidades de </a:t>
            </a:r>
            <a:r>
              <a:rPr lang="es-EC" dirty="0" smtClean="0"/>
              <a:t>CO</a:t>
            </a:r>
            <a:r>
              <a:rPr lang="es-EC" baseline="-25000" dirty="0" smtClean="0"/>
              <a:t>2</a:t>
            </a:r>
            <a:r>
              <a:rPr lang="es-EC" dirty="0" smtClean="0"/>
              <a:t>-eq.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Para </a:t>
            </a:r>
            <a:r>
              <a:rPr lang="es-EC" dirty="0"/>
              <a:t>el cálculo de las emisiones se tomaron como referencia los </a:t>
            </a:r>
            <a:r>
              <a:rPr lang="es-EC" dirty="0" smtClean="0"/>
              <a:t>factores de </a:t>
            </a:r>
            <a:r>
              <a:rPr lang="es-EC" dirty="0"/>
              <a:t>emisiones determinados por Pérez-Sierra (2018) para el Ecuador, los </a:t>
            </a:r>
            <a:r>
              <a:rPr lang="es-EC" dirty="0" smtClean="0"/>
              <a:t>cuales son </a:t>
            </a:r>
            <a:r>
              <a:rPr lang="es-EC" dirty="0"/>
              <a:t>aceptables en comparación con lo propuesto </a:t>
            </a:r>
            <a:r>
              <a:rPr lang="es-EC" dirty="0" smtClean="0"/>
              <a:t>en la </a:t>
            </a:r>
            <a:r>
              <a:rPr lang="es-EC" dirty="0"/>
              <a:t>IPCC (2017).</a:t>
            </a:r>
            <a:endParaRPr lang="es-EC" dirty="0" smtClean="0">
              <a:latin typeface="CIDFont+F1"/>
            </a:endParaRPr>
          </a:p>
          <a:p>
            <a:endParaRPr lang="es-EC" dirty="0">
              <a:latin typeface="CIDFont+F1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25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2EDE473-32B2-4D2F-9FB8-FCE00075727B}"/>
              </a:ext>
            </a:extLst>
          </p:cNvPr>
          <p:cNvSpPr txBox="1"/>
          <p:nvPr/>
        </p:nvSpPr>
        <p:spPr>
          <a:xfrm>
            <a:off x="1095153" y="305988"/>
            <a:ext cx="6953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Alcance 2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Emisiones relacionadas al consumo de energía eléctrica (EE) y agua potable</a:t>
            </a:r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85" y="1383206"/>
            <a:ext cx="3956641" cy="25622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1" y="1520456"/>
            <a:ext cx="4178594" cy="2424976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371600" y="4082681"/>
            <a:ext cx="2392325" cy="841800"/>
          </a:xfrm>
        </p:spPr>
        <p:txBody>
          <a:bodyPr>
            <a:normAutofit/>
          </a:bodyPr>
          <a:lstStyle/>
          <a:p>
            <a:pPr algn="l"/>
            <a:r>
              <a:rPr lang="es-EC" sz="1200" dirty="0" smtClean="0"/>
              <a:t>Se reduce el 0,6%</a:t>
            </a:r>
            <a:endParaRPr lang="es-EC" sz="1200" dirty="0"/>
          </a:p>
        </p:txBody>
      </p:sp>
      <p:sp>
        <p:nvSpPr>
          <p:cNvPr id="12" name="Título 6"/>
          <p:cNvSpPr txBox="1">
            <a:spLocks/>
          </p:cNvSpPr>
          <p:nvPr/>
        </p:nvSpPr>
        <p:spPr>
          <a:xfrm>
            <a:off x="5656521" y="4082681"/>
            <a:ext cx="239232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EC" sz="1200" dirty="0" smtClean="0"/>
              <a:t>Se reduce el 0,0027%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7143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0414" y="515007"/>
            <a:ext cx="8366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b="1" dirty="0" smtClean="0">
              <a:latin typeface="CIDFont+F1"/>
            </a:endParaRPr>
          </a:p>
          <a:p>
            <a:endParaRPr lang="es-EC" b="1" dirty="0">
              <a:latin typeface="CIDFont+F1"/>
            </a:endParaRPr>
          </a:p>
          <a:p>
            <a:r>
              <a:rPr lang="es-EC" b="1" dirty="0" smtClean="0">
                <a:latin typeface="CIDFont+F1"/>
              </a:rPr>
              <a:t>Alcance </a:t>
            </a:r>
            <a:r>
              <a:rPr lang="es-EC" b="1" dirty="0">
                <a:latin typeface="CIDFont+F1"/>
              </a:rPr>
              <a:t>3: </a:t>
            </a:r>
            <a:endParaRPr lang="es-EC" b="1" dirty="0" smtClean="0">
              <a:latin typeface="CIDFont+F1"/>
            </a:endParaRPr>
          </a:p>
          <a:p>
            <a:endParaRPr lang="es-EC" b="1" dirty="0">
              <a:latin typeface="CIDFont+F1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CIDFont+F1"/>
              </a:rPr>
              <a:t>Son </a:t>
            </a:r>
            <a:r>
              <a:rPr lang="es-EC" dirty="0">
                <a:latin typeface="CIDFont+F1"/>
              </a:rPr>
              <a:t>resultado de las actividades que se </a:t>
            </a:r>
            <a:r>
              <a:rPr lang="es-EC" dirty="0" smtClean="0">
                <a:latin typeface="CIDFont+F1"/>
              </a:rPr>
              <a:t>desarrollaron en </a:t>
            </a:r>
            <a:r>
              <a:rPr lang="es-EC" dirty="0">
                <a:latin typeface="CIDFont+F1"/>
              </a:rPr>
              <a:t>las instituciones.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 smtClean="0">
              <a:latin typeface="CIDFont+F1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CIDFont+F1"/>
              </a:rPr>
              <a:t>Se </a:t>
            </a:r>
            <a:r>
              <a:rPr lang="es-EC" dirty="0">
                <a:latin typeface="CIDFont+F1"/>
              </a:rPr>
              <a:t>aplicó </a:t>
            </a:r>
            <a:r>
              <a:rPr lang="es-EC" dirty="0" smtClean="0">
                <a:latin typeface="CIDFont+F1"/>
              </a:rPr>
              <a:t>una encuesta </a:t>
            </a:r>
            <a:r>
              <a:rPr lang="es-EC" dirty="0">
                <a:latin typeface="CIDFont+F1"/>
              </a:rPr>
              <a:t>de movilidad al personal </a:t>
            </a:r>
            <a:r>
              <a:rPr lang="es-EC" dirty="0" smtClean="0">
                <a:latin typeface="CIDFont+F1"/>
              </a:rPr>
              <a:t>del GADMUR de </a:t>
            </a:r>
            <a:r>
              <a:rPr lang="es-EC" dirty="0">
                <a:latin typeface="CIDFont+F1"/>
              </a:rPr>
              <a:t>la cual se obtuvieron </a:t>
            </a:r>
            <a:r>
              <a:rPr lang="es-EC" dirty="0" smtClean="0">
                <a:latin typeface="CIDFont+F1"/>
              </a:rPr>
              <a:t>datos: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>
                <a:latin typeface="CIDFont+F1"/>
              </a:rPr>
              <a:t>ubicación geográfica </a:t>
            </a:r>
            <a:r>
              <a:rPr lang="es-EC" dirty="0">
                <a:latin typeface="CIDFont+F1"/>
              </a:rPr>
              <a:t>exacta de dónde vienen los trabajadores, </a:t>
            </a:r>
            <a:endParaRPr lang="es-EC" dirty="0" smtClean="0">
              <a:latin typeface="CIDFont+F1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>
                <a:latin typeface="CIDFont+F1"/>
              </a:rPr>
              <a:t>medio </a:t>
            </a:r>
            <a:r>
              <a:rPr lang="es-EC" dirty="0">
                <a:latin typeface="CIDFont+F1"/>
              </a:rPr>
              <a:t>de </a:t>
            </a:r>
            <a:r>
              <a:rPr lang="es-EC" dirty="0" smtClean="0">
                <a:latin typeface="CIDFont+F1"/>
              </a:rPr>
              <a:t>transporte </a:t>
            </a:r>
            <a:r>
              <a:rPr lang="es-EC" dirty="0"/>
              <a:t>usado, </a:t>
            </a:r>
            <a:endParaRPr lang="es-EC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/>
              <a:t>las </a:t>
            </a:r>
            <a:r>
              <a:rPr lang="es-EC" dirty="0"/>
              <a:t>veces por semana que usan el medio de transporte, </a:t>
            </a:r>
            <a:endParaRPr lang="es-EC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/>
              <a:t>distancia recorrida </a:t>
            </a:r>
            <a:r>
              <a:rPr lang="es-EC" dirty="0"/>
              <a:t>por </a:t>
            </a:r>
            <a:r>
              <a:rPr lang="es-EC" dirty="0" smtClean="0"/>
              <a:t>cada persona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y </a:t>
            </a:r>
            <a:r>
              <a:rPr lang="es-EC" dirty="0"/>
              <a:t>en el caso de los vehículos particulares se </a:t>
            </a:r>
            <a:r>
              <a:rPr lang="es-EC" dirty="0" smtClean="0"/>
              <a:t>obtuvo los datos: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 smtClean="0"/>
              <a:t>marca</a:t>
            </a:r>
            <a:r>
              <a:rPr lang="es-EC" dirty="0"/>
              <a:t>, modelo, año y combustible usado por el vehículo, </a:t>
            </a:r>
            <a:r>
              <a:rPr lang="es-EC" dirty="0" smtClean="0"/>
              <a:t>entre otros</a:t>
            </a:r>
            <a:r>
              <a:rPr lang="es-EC" dirty="0"/>
              <a:t>, todos estos datos se recolectaron para antes de la pandemia (AP) </a:t>
            </a:r>
            <a:r>
              <a:rPr lang="es-EC" dirty="0" smtClean="0"/>
              <a:t>y durante </a:t>
            </a:r>
            <a:r>
              <a:rPr lang="es-EC" dirty="0"/>
              <a:t>la pandemia (DP</a:t>
            </a:r>
            <a:r>
              <a:rPr lang="es-EC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Luego se procedió a reagrupar los datos de AP (</a:t>
            </a:r>
            <a:r>
              <a:rPr lang="es-EC" dirty="0"/>
              <a:t>1 de enero 2019-16 de marzo 2020</a:t>
            </a:r>
            <a:r>
              <a:rPr lang="es-EC" dirty="0" smtClean="0"/>
              <a:t>) y DP (</a:t>
            </a:r>
            <a:r>
              <a:rPr lang="es-EC" dirty="0"/>
              <a:t>17 de marzo hasta el 31 de diciembre 2020</a:t>
            </a:r>
            <a:r>
              <a:rPr lang="es-EC" dirty="0" smtClean="0"/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/>
              <a:t>Se extrapolaron desde la muestra  176 hasta la población 795 empleados del GADMUR. 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59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E0333E-9576-44E7-AB68-A03094CF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63" y="0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/>
              <a:t>Cálculo del Alcance 3</a:t>
            </a:r>
            <a:br>
              <a:rPr lang="es-ES" sz="1800" b="1" dirty="0"/>
            </a:br>
            <a:r>
              <a:rPr lang="es-ES" sz="1800" b="1" dirty="0"/>
              <a:t>Emisiones relacionadas a la movilidad del personal del GADMUR</a:t>
            </a:r>
            <a:br>
              <a:rPr lang="es-ES" sz="1800" b="1" dirty="0"/>
            </a:br>
            <a:endParaRPr lang="es-EC" sz="1800" b="1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2DF80058-8DE0-44C4-BAF5-8D5990528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65667"/>
              </p:ext>
            </p:extLst>
          </p:nvPr>
        </p:nvGraphicFramePr>
        <p:xfrm>
          <a:off x="396760" y="1017726"/>
          <a:ext cx="5631900" cy="412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02381FC4-FC54-43EC-9497-741355D74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537470"/>
              </p:ext>
            </p:extLst>
          </p:nvPr>
        </p:nvGraphicFramePr>
        <p:xfrm>
          <a:off x="5954232" y="1786270"/>
          <a:ext cx="3189767" cy="279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88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205484"/>
            <a:ext cx="8520600" cy="812242"/>
          </a:xfrm>
        </p:spPr>
        <p:txBody>
          <a:bodyPr>
            <a:noAutofit/>
          </a:bodyPr>
          <a:lstStyle/>
          <a:p>
            <a:pPr algn="ctr"/>
            <a:r>
              <a:rPr lang="es-EC" sz="1400" b="1" dirty="0"/>
              <a:t>Mapa de procedencia de los transportes utilizados antes </a:t>
            </a:r>
            <a:r>
              <a:rPr lang="es-EC" sz="1400" b="1" dirty="0" smtClean="0"/>
              <a:t>de la </a:t>
            </a:r>
            <a:r>
              <a:rPr lang="es-EC" sz="1400" b="1" dirty="0"/>
              <a:t>pandemia por los empleados del GADMUR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73" y="1017725"/>
            <a:ext cx="6568637" cy="38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65AEF11C-FBC7-4AD8-80B8-E0BCA88EF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070976"/>
              </p:ext>
            </p:extLst>
          </p:nvPr>
        </p:nvGraphicFramePr>
        <p:xfrm>
          <a:off x="521327" y="770790"/>
          <a:ext cx="7655110" cy="389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4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9781" y="95704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Índice </a:t>
            </a:r>
            <a:endParaRPr lang="es-EC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47644" y="668404"/>
            <a:ext cx="5522359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INTRODUCCIÓN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1.1.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Problema de Investigación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1.1.1.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Planteamiento del Problema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1.1.2.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Formulación del Problema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1.1.3.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Sistematización del Problema mediante preguntas de investigación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1.1.4.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Objetivo General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1.1.5.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Objetivos Específicos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1.1.6.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9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Hipótesis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1.1.7.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0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Justificación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1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Marco Teórico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2.1.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2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Efecto Invernadero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2.2.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3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Gases de efecto invernadero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2.3.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4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Huella de carbono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2.4.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5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Gobierno Autónomo Descentralizado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2.5.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6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Marco conceptual resumen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2.6.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7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Marco legal y normativo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2.6.1.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8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Alcance Internacional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2.6.2.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19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Alcance Nacional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3.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0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METODOLOGÍA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3.1.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1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Recopilación y organización de la información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3.1.1.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2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Fases del proceso metodológico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3.1.2.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3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Propuestas metodológicas y alcances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3.1.3.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4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Recopilación de datos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3.1.4.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5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Población y muestra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4.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6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RESULTADOS Y DISCUSIÓN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4.1.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7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Cálculo del Alcance 1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4.2.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8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Cálculo del Alcance 3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5.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9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CONCLUSIONES Y RECOMENDACIONES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5.1.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0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Conclusiones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5.2.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1"/>
              </a:rPr>
              <a:t>	</a:t>
            </a:r>
            <a:r>
              <a:rPr kumimoji="0" lang="es-ES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Recomendaciones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0850" algn="l"/>
                <a:tab pos="5394325" algn="r"/>
              </a:tabLst>
            </a:pP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6.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2"/>
              </a:rPr>
              <a:t>	</a:t>
            </a:r>
            <a:r>
              <a:rPr kumimoji="0" lang="es-EC" alt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BIBLIOGRAFÍA</a:t>
            </a:r>
            <a:endParaRPr kumimoji="0" lang="es-EC" alt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4325" algn="r"/>
              </a:tabLst>
            </a:pP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C3F2CEC7-08A6-459E-B471-74F90CFCA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188137"/>
              </p:ext>
            </p:extLst>
          </p:nvPr>
        </p:nvGraphicFramePr>
        <p:xfrm>
          <a:off x="334585" y="799541"/>
          <a:ext cx="4407535" cy="405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6A7E65C5-F630-4EF0-B38E-7CA06988B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646240"/>
              </p:ext>
            </p:extLst>
          </p:nvPr>
        </p:nvGraphicFramePr>
        <p:xfrm>
          <a:off x="4641452" y="803317"/>
          <a:ext cx="4167963" cy="371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4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211" y="105978"/>
            <a:ext cx="8520600" cy="572700"/>
          </a:xfrm>
        </p:spPr>
        <p:txBody>
          <a:bodyPr>
            <a:normAutofit/>
          </a:bodyPr>
          <a:lstStyle/>
          <a:p>
            <a:pPr algn="ctr"/>
            <a:r>
              <a:rPr lang="es-EC" sz="1600" b="1" dirty="0"/>
              <a:t>Transportes utilizados durante la pandemia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28" y="819806"/>
            <a:ext cx="6873766" cy="42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8B3AB05D-498C-4F33-A4B4-FCF643685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399844"/>
              </p:ext>
            </p:extLst>
          </p:nvPr>
        </p:nvGraphicFramePr>
        <p:xfrm>
          <a:off x="191387" y="680484"/>
          <a:ext cx="4082901" cy="396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30" y="830318"/>
            <a:ext cx="4878770" cy="27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35087" y="3844456"/>
            <a:ext cx="3437150" cy="6051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Se redujo un 30,8% aproximadamente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6363"/>
            <a:ext cx="8521700" cy="57308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Resultados finales</a:t>
            </a:r>
            <a:endParaRPr lang="es-EC" dirty="0"/>
          </a:p>
        </p:txBody>
      </p:sp>
      <p:sp>
        <p:nvSpPr>
          <p:cNvPr id="4" name="Google Shape;66;p14">
            <a:extLst>
              <a:ext uri="{FF2B5EF4-FFF2-40B4-BE49-F238E27FC236}">
                <a16:creationId xmlns:a16="http://schemas.microsoft.com/office/drawing/2014/main" xmlns="" id="{00AEA251-5F8D-44DB-B967-96EBB1C51170}"/>
              </a:ext>
            </a:extLst>
          </p:cNvPr>
          <p:cNvSpPr/>
          <p:nvPr/>
        </p:nvSpPr>
        <p:spPr>
          <a:xfrm>
            <a:off x="1439096" y="302883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2016845" y="968660"/>
            <a:ext cx="4488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Emisiones por alcances 2019 y 2020</a:t>
            </a:r>
            <a:endParaRPr lang="es-EC" sz="105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" y="1565648"/>
            <a:ext cx="3819525" cy="190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5648"/>
            <a:ext cx="3800475" cy="1907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3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214"/>
            <a:ext cx="4477407" cy="31061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89" y="840828"/>
            <a:ext cx="4445877" cy="2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76" y="0"/>
            <a:ext cx="5791200" cy="35052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9903" y="3787283"/>
            <a:ext cx="8219089" cy="66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200000"/>
              </a:lnSpc>
            </a:pPr>
            <a:r>
              <a:rPr lang="es-EC" sz="1000" dirty="0" smtClean="0"/>
              <a:t>Los </a:t>
            </a:r>
            <a:r>
              <a:rPr lang="es-EC" sz="1000" dirty="0"/>
              <a:t>responsables de la mayor cantidad de emisiones de </a:t>
            </a:r>
            <a:r>
              <a:rPr lang="es-EC" sz="1000" dirty="0" smtClean="0"/>
              <a:t>GEI, son </a:t>
            </a:r>
            <a:r>
              <a:rPr lang="es-EC" sz="1000" dirty="0"/>
              <a:t>los automóviles a gasolina propios de los empleados del GADMUR, seguidos por los vehículos de diésel propios del GAD.</a:t>
            </a:r>
            <a:endParaRPr lang="es-EC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1800" b="1" dirty="0"/>
              <a:t>MEDIDAS DE MITIGACIÓN DE EMISIONES Y REDUCCIÓN DE LA HUELLA DE CARBONO</a:t>
            </a:r>
            <a:r>
              <a:rPr lang="es-EC" sz="1800" dirty="0"/>
              <a:t/>
            </a:r>
            <a:br>
              <a:rPr lang="es-EC" sz="1800" dirty="0"/>
            </a:br>
            <a:endParaRPr lang="es-EC" sz="1800" dirty="0"/>
          </a:p>
        </p:txBody>
      </p:sp>
      <p:sp>
        <p:nvSpPr>
          <p:cNvPr id="4" name="Rectángulo 3"/>
          <p:cNvSpPr/>
          <p:nvPr/>
        </p:nvSpPr>
        <p:spPr>
          <a:xfrm>
            <a:off x="436180" y="164131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200000"/>
              </a:lnSpc>
              <a:spcAft>
                <a:spcPts val="12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La escala utilizada es la siguiente: </a:t>
            </a:r>
          </a:p>
          <a:p>
            <a:pPr indent="457200" algn="just">
              <a:lnSpc>
                <a:spcPct val="200000"/>
              </a:lnSpc>
              <a:spcAft>
                <a:spcPts val="12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Donde: </a:t>
            </a:r>
          </a:p>
          <a:p>
            <a:pPr indent="457200" algn="just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1 = poco prioritario </a:t>
            </a:r>
          </a:p>
          <a:p>
            <a:pPr indent="457200" algn="just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2 = medianamente prioritario</a:t>
            </a:r>
          </a:p>
          <a:p>
            <a:pPr indent="457200" algn="just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3 = prioritario</a:t>
            </a:r>
          </a:p>
          <a:p>
            <a:pPr indent="457200" algn="just"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4 = muy prioritario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80" y="1641319"/>
            <a:ext cx="33718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B93B98F3-02A6-40A4-850F-4B58272EE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31050"/>
              </p:ext>
            </p:extLst>
          </p:nvPr>
        </p:nvGraphicFramePr>
        <p:xfrm>
          <a:off x="809299" y="2481"/>
          <a:ext cx="7683060" cy="49072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206020">
                  <a:extLst>
                    <a:ext uri="{9D8B030D-6E8A-4147-A177-3AD203B41FA5}">
                      <a16:colId xmlns:a16="http://schemas.microsoft.com/office/drawing/2014/main" xmlns="" val="1077953851"/>
                    </a:ext>
                  </a:extLst>
                </a:gridCol>
                <a:gridCol w="2494259">
                  <a:extLst>
                    <a:ext uri="{9D8B030D-6E8A-4147-A177-3AD203B41FA5}">
                      <a16:colId xmlns:a16="http://schemas.microsoft.com/office/drawing/2014/main" xmlns="" val="3058379829"/>
                    </a:ext>
                  </a:extLst>
                </a:gridCol>
                <a:gridCol w="1284662">
                  <a:extLst>
                    <a:ext uri="{9D8B030D-6E8A-4147-A177-3AD203B41FA5}">
                      <a16:colId xmlns:a16="http://schemas.microsoft.com/office/drawing/2014/main" xmlns="" val="3273760279"/>
                    </a:ext>
                  </a:extLst>
                </a:gridCol>
                <a:gridCol w="761490">
                  <a:extLst>
                    <a:ext uri="{9D8B030D-6E8A-4147-A177-3AD203B41FA5}">
                      <a16:colId xmlns:a16="http://schemas.microsoft.com/office/drawing/2014/main" xmlns="" val="979338540"/>
                    </a:ext>
                  </a:extLst>
                </a:gridCol>
                <a:gridCol w="949513">
                  <a:extLst>
                    <a:ext uri="{9D8B030D-6E8A-4147-A177-3AD203B41FA5}">
                      <a16:colId xmlns:a16="http://schemas.microsoft.com/office/drawing/2014/main" xmlns="" val="2582065312"/>
                    </a:ext>
                  </a:extLst>
                </a:gridCol>
                <a:gridCol w="545264">
                  <a:extLst>
                    <a:ext uri="{9D8B030D-6E8A-4147-A177-3AD203B41FA5}">
                      <a16:colId xmlns:a16="http://schemas.microsoft.com/office/drawing/2014/main" xmlns="" val="1442532091"/>
                    </a:ext>
                  </a:extLst>
                </a:gridCol>
                <a:gridCol w="391063">
                  <a:extLst>
                    <a:ext uri="{9D8B030D-6E8A-4147-A177-3AD203B41FA5}">
                      <a16:colId xmlns:a16="http://schemas.microsoft.com/office/drawing/2014/main" xmlns="" val="3471305900"/>
                    </a:ext>
                  </a:extLst>
                </a:gridCol>
                <a:gridCol w="50789">
                  <a:extLst>
                    <a:ext uri="{9D8B030D-6E8A-4147-A177-3AD203B41FA5}">
                      <a16:colId xmlns:a16="http://schemas.microsoft.com/office/drawing/2014/main" xmlns="" val="1306917225"/>
                    </a:ext>
                  </a:extLst>
                </a:gridCol>
              </a:tblGrid>
              <a:tr h="165592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Componente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Medida o Acción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Criterios de evaluación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200" dirty="0" smtClean="0">
                          <a:effectLst/>
                        </a:rPr>
                        <a:t>            Total</a:t>
                      </a:r>
                      <a:endParaRPr lang="es-EC" sz="1200" dirty="0"/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6970011"/>
                  </a:ext>
                </a:extLst>
              </a:tr>
              <a:tr h="3311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Costo de implementación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Ahorro monetario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Reducción de huella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Visibilidad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079213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 dirty="0">
                          <a:effectLst/>
                        </a:rPr>
                        <a:t>Transporte perteneciente al GADMUR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solidFill>
                            <a:srgbClr val="00B050"/>
                          </a:solidFill>
                          <a:effectLst/>
                        </a:rPr>
                        <a:t>Renovación de los vehículos más antiguos (≥20-30 años) pertenecientes al GADMUR</a:t>
                      </a:r>
                      <a:endParaRPr lang="es-EC" sz="1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3051916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Transporte perteneciente al GADMUR</a:t>
                      </a:r>
                      <a:endParaRPr lang="es-EC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Mantenimiento de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vehículos a gasolina y diésel pertenecientes al GADMUR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7370490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Transporte </a:t>
                      </a:r>
                      <a:endParaRPr lang="es-EC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Fomentar el uso de transportes</a:t>
                      </a:r>
                      <a:br>
                        <a:rPr lang="es-ES" sz="1100" dirty="0">
                          <a:effectLst/>
                        </a:rPr>
                      </a:br>
                      <a:r>
                        <a:rPr lang="es-ES" sz="1100" dirty="0">
                          <a:effectLst/>
                        </a:rPr>
                        <a:t>masivos como buses, mediante incentivos no monetarios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216914"/>
                  </a:ext>
                </a:extLst>
              </a:tr>
              <a:tr h="7589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 dirty="0">
                          <a:effectLst/>
                        </a:rPr>
                        <a:t>Transporte </a:t>
                      </a:r>
                      <a:endParaRPr lang="es-EC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solidFill>
                            <a:srgbClr val="00B050"/>
                          </a:solidFill>
                          <a:effectLst/>
                        </a:rPr>
                        <a:t>Fomentar el uso de bicicletas implementando parqueaderos exclusivos y, adquiriendo bicicletas propias del GADMUR para préstamo a empleados </a:t>
                      </a:r>
                      <a:endParaRPr lang="es-EC" sz="1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140309"/>
                  </a:ext>
                </a:extLst>
              </a:tr>
              <a:tr h="3035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Transporte </a:t>
                      </a:r>
                      <a:endParaRPr lang="es-EC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Fomentar el uso de bicicletas implementando ciclo vías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902192"/>
                  </a:ext>
                </a:extLst>
              </a:tr>
              <a:tr h="7589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Transporte utilizado por empleados del GADMUR</a:t>
                      </a:r>
                      <a:endParaRPr lang="es-EC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solidFill>
                            <a:srgbClr val="00B050"/>
                          </a:solidFill>
                          <a:effectLst/>
                        </a:rPr>
                        <a:t>Analizar los sectores donde vivan la mayor cantidad de trabajadores para implementar rutas de transporte en convenio con empresas que brindan el servicio de recorridos</a:t>
                      </a:r>
                      <a:endParaRPr lang="es-EC" sz="1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7358848"/>
                  </a:ext>
                </a:extLst>
              </a:tr>
              <a:tr h="7589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Transporte utilizado por empleados del GADMUR</a:t>
                      </a:r>
                      <a:endParaRPr lang="es-EC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solidFill>
                            <a:srgbClr val="00B050"/>
                          </a:solidFill>
                          <a:effectLst/>
                        </a:rPr>
                        <a:t>Fomentar en el personal el uso del transporte compartido procurando que cada vehículo circule con al menos 3 personas mediante el desarrollo de una app e incentivos no monetarios.</a:t>
                      </a:r>
                      <a:endParaRPr lang="es-EC" sz="11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45" marR="1854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27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E904473F-B7B6-4CF7-94F9-B4080EDA9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23686"/>
              </p:ext>
            </p:extLst>
          </p:nvPr>
        </p:nvGraphicFramePr>
        <p:xfrm>
          <a:off x="409353" y="215924"/>
          <a:ext cx="8415668" cy="458376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313121">
                  <a:extLst>
                    <a:ext uri="{9D8B030D-6E8A-4147-A177-3AD203B41FA5}">
                      <a16:colId xmlns:a16="http://schemas.microsoft.com/office/drawing/2014/main" xmlns="" val="657082172"/>
                    </a:ext>
                  </a:extLst>
                </a:gridCol>
                <a:gridCol w="3327991">
                  <a:extLst>
                    <a:ext uri="{9D8B030D-6E8A-4147-A177-3AD203B41FA5}">
                      <a16:colId xmlns:a16="http://schemas.microsoft.com/office/drawing/2014/main" xmlns="" val="1342642110"/>
                    </a:ext>
                  </a:extLst>
                </a:gridCol>
                <a:gridCol w="443916">
                  <a:extLst>
                    <a:ext uri="{9D8B030D-6E8A-4147-A177-3AD203B41FA5}">
                      <a16:colId xmlns:a16="http://schemas.microsoft.com/office/drawing/2014/main" xmlns="" val="3388299358"/>
                    </a:ext>
                  </a:extLst>
                </a:gridCol>
                <a:gridCol w="789853">
                  <a:extLst>
                    <a:ext uri="{9D8B030D-6E8A-4147-A177-3AD203B41FA5}">
                      <a16:colId xmlns:a16="http://schemas.microsoft.com/office/drawing/2014/main" xmlns="" val="3864620234"/>
                    </a:ext>
                  </a:extLst>
                </a:gridCol>
                <a:gridCol w="972127">
                  <a:extLst>
                    <a:ext uri="{9D8B030D-6E8A-4147-A177-3AD203B41FA5}">
                      <a16:colId xmlns:a16="http://schemas.microsoft.com/office/drawing/2014/main" xmlns="" val="1304231977"/>
                    </a:ext>
                  </a:extLst>
                </a:gridCol>
                <a:gridCol w="883061">
                  <a:extLst>
                    <a:ext uri="{9D8B030D-6E8A-4147-A177-3AD203B41FA5}">
                      <a16:colId xmlns:a16="http://schemas.microsoft.com/office/drawing/2014/main" xmlns="" val="874220288"/>
                    </a:ext>
                  </a:extLst>
                </a:gridCol>
                <a:gridCol w="685599">
                  <a:extLst>
                    <a:ext uri="{9D8B030D-6E8A-4147-A177-3AD203B41FA5}">
                      <a16:colId xmlns:a16="http://schemas.microsoft.com/office/drawing/2014/main" xmlns="" val="2254738938"/>
                    </a:ext>
                  </a:extLst>
                </a:gridCol>
              </a:tblGrid>
              <a:tr h="79556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Consumo eléctrico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Realizar una revisión y corrección de los circuitos de encendido de luces evitando encender luces en grupo. Implementar interruptores separados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668673091"/>
                  </a:ext>
                </a:extLst>
              </a:tr>
              <a:tr h="6313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Consumo eléctrico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effectLst/>
                        </a:rPr>
                        <a:t>Reemplazar equipos actuales de alto consumo por equipos más eficientes en el consumo de electricidad 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2415158219"/>
                  </a:ext>
                </a:extLst>
              </a:tr>
              <a:tr h="9597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Consumo eléctrico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Capacitar al personal para apagar y desconectar los equipos electrónicos una vez terminados los trabajos. Designar un semanero o guardia que se encargue de verificar que estén apagados.</a:t>
                      </a:r>
                      <a:endParaRPr lang="es-EC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1322942750"/>
                  </a:ext>
                </a:extLst>
              </a:tr>
              <a:tr h="46716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Consumo eléctrico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Sustitución de luces incandescentes por luces de bajo consumo.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2912666500"/>
                  </a:ext>
                </a:extLst>
              </a:tr>
              <a:tr h="6313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Consumo eléctrico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Aprovechar la luz natural apagando las luces innecesarias y reubicando oficinas en zonas de mayor luminosidad natural</a:t>
                      </a:r>
                      <a:endParaRPr lang="es-EC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735956469"/>
                  </a:ext>
                </a:extLst>
              </a:tr>
              <a:tr h="46716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Consumo eléctrico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Instalar paneles fotovoltaicos en los tejados del palacio municipal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3958732551"/>
                  </a:ext>
                </a:extLst>
              </a:tr>
              <a:tr h="6313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>
                          <a:effectLst/>
                        </a:rPr>
                        <a:t>Mitigación al CC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Reforestación como medida indirecta de mitigación, para la absorción de CO</a:t>
                      </a:r>
                      <a:r>
                        <a:rPr lang="es-ES" sz="120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, proveer sombra natural, </a:t>
                      </a:r>
                      <a:r>
                        <a:rPr lang="es-ES" sz="1200" dirty="0" err="1">
                          <a:solidFill>
                            <a:srgbClr val="00B050"/>
                          </a:solidFill>
                          <a:effectLst/>
                        </a:rPr>
                        <a:t>etc</a:t>
                      </a:r>
                      <a:endParaRPr lang="es-EC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" sz="1100" dirty="0">
                          <a:effectLst/>
                        </a:rPr>
                        <a:t>11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144" marR="32144" marT="0" marB="0"/>
                </a:tc>
                <a:extLst>
                  <a:ext uri="{0D108BD9-81ED-4DB2-BD59-A6C34878D82A}">
                    <a16:rowId xmlns:a16="http://schemas.microsoft.com/office/drawing/2014/main" xmlns="" val="370731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253628" y="0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Conclusiones</a:t>
            </a:r>
            <a:endParaRPr dirty="0"/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xmlns="" id="{B81356FC-8801-4D23-A846-D6F232404D31}"/>
              </a:ext>
            </a:extLst>
          </p:cNvPr>
          <p:cNvSpPr/>
          <p:nvPr/>
        </p:nvSpPr>
        <p:spPr>
          <a:xfrm>
            <a:off x="2428669" y="196906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65EA09B-347F-4945-8238-8A483F202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597684"/>
              </p:ext>
            </p:extLst>
          </p:nvPr>
        </p:nvGraphicFramePr>
        <p:xfrm>
          <a:off x="627320" y="572699"/>
          <a:ext cx="8176437" cy="44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327190" y="210150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Planteamiento del problema</a:t>
            </a:r>
            <a:r>
              <a:rPr lang="es" dirty="0"/>
              <a:t> </a:t>
            </a:r>
            <a:endParaRPr dirty="0"/>
          </a:p>
        </p:txBody>
      </p:sp>
      <p:sp>
        <p:nvSpPr>
          <p:cNvPr id="66" name="Google Shape;66;p14"/>
          <p:cNvSpPr/>
          <p:nvPr/>
        </p:nvSpPr>
        <p:spPr>
          <a:xfrm>
            <a:off x="1619495" y="407056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AD49F168-1977-4704-932C-F6B965ADE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57211"/>
              </p:ext>
            </p:extLst>
          </p:nvPr>
        </p:nvGraphicFramePr>
        <p:xfrm>
          <a:off x="198375" y="904452"/>
          <a:ext cx="8747250" cy="294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: curvada hacia la derecha 3">
            <a:extLst>
              <a:ext uri="{FF2B5EF4-FFF2-40B4-BE49-F238E27FC236}">
                <a16:creationId xmlns:a16="http://schemas.microsoft.com/office/drawing/2014/main" xmlns="" id="{B3D5B62D-2649-49FB-9A3B-927B48CB8E47}"/>
              </a:ext>
            </a:extLst>
          </p:cNvPr>
          <p:cNvSpPr/>
          <p:nvPr/>
        </p:nvSpPr>
        <p:spPr>
          <a:xfrm rot="20961529">
            <a:off x="238021" y="3424347"/>
            <a:ext cx="429290" cy="981207"/>
          </a:xfrm>
          <a:prstGeom prst="curv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350D60E-2E83-462C-B008-C34849443B63}"/>
              </a:ext>
            </a:extLst>
          </p:cNvPr>
          <p:cNvSpPr txBox="1"/>
          <p:nvPr/>
        </p:nvSpPr>
        <p:spPr>
          <a:xfrm>
            <a:off x="819440" y="4194686"/>
            <a:ext cx="7857460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/>
              <a:t>Pregunta de investigación: </a:t>
            </a:r>
            <a:endParaRPr lang="es-EC" b="1" dirty="0"/>
          </a:p>
          <a:p>
            <a:endParaRPr lang="es-EC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¿Cuál es la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huella de carbono para el palacio municipal del GADMUR durante 2019 y 2020.</a:t>
            </a:r>
            <a:r>
              <a:rPr lang="es-MX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327190" y="196906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Recomendaciones</a:t>
            </a:r>
            <a:endParaRPr dirty="0"/>
          </a:p>
        </p:txBody>
      </p:sp>
      <p:sp>
        <p:nvSpPr>
          <p:cNvPr id="6" name="Google Shape;66;p14">
            <a:extLst>
              <a:ext uri="{FF2B5EF4-FFF2-40B4-BE49-F238E27FC236}">
                <a16:creationId xmlns:a16="http://schemas.microsoft.com/office/drawing/2014/main" xmlns="" id="{2DC35FDB-BAE6-46D0-B061-779E1E8EA977}"/>
              </a:ext>
            </a:extLst>
          </p:cNvPr>
          <p:cNvSpPr/>
          <p:nvPr/>
        </p:nvSpPr>
        <p:spPr>
          <a:xfrm>
            <a:off x="2151123" y="393812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F3DC7F4-B079-40FC-AA54-6FF6AEF3C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410986"/>
              </p:ext>
            </p:extLst>
          </p:nvPr>
        </p:nvGraphicFramePr>
        <p:xfrm>
          <a:off x="1018350" y="1112449"/>
          <a:ext cx="7107299" cy="383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39" y="23924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Referencias 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793530"/>
            <a:ext cx="8520600" cy="4004501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solidFill>
                  <a:schemeClr val="tx1"/>
                </a:solidFill>
              </a:rPr>
              <a:t>Alarcón, I. (24 de octubre de 2017). </a:t>
            </a:r>
            <a:r>
              <a:rPr lang="es-ES" i="1" dirty="0">
                <a:solidFill>
                  <a:schemeClr val="tx1"/>
                </a:solidFill>
              </a:rPr>
              <a:t>Sector transporte es el mayor generador de gases efecto invernadero en Ecuador.</a:t>
            </a:r>
            <a:r>
              <a:rPr lang="es-ES" dirty="0">
                <a:solidFill>
                  <a:schemeClr val="tx1"/>
                </a:solidFill>
              </a:rPr>
              <a:t> Obtenido de https://www.elcomercio.com/tendencias/mariavictoriachiriboga-ministeriodelambiente-entrevista-diamundialcontraelcambioclimatico-gasesdeefectoinvernadero.html#:~:text=Sector%20transporte%20es%20el%20mayor%20generador%20de%20gases%20efecto%20invernadero%20e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Alarcón, P., &amp; Sarria, A. (2021). </a:t>
            </a:r>
            <a:r>
              <a:rPr lang="es-ES" i="1" dirty="0">
                <a:solidFill>
                  <a:schemeClr val="tx1"/>
                </a:solidFill>
              </a:rPr>
              <a:t>Estimación de la huella de carbono de la producción farmacéutica en la Empresa Laboratorios AC FARMA SA, Periodo 2020.</a:t>
            </a:r>
            <a:r>
              <a:rPr lang="es-ES" dirty="0">
                <a:solidFill>
                  <a:schemeClr val="tx1"/>
                </a:solidFill>
              </a:rPr>
              <a:t> Lima: Universidad César Vallejo.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Barrientos, E. (2021). </a:t>
            </a:r>
            <a:r>
              <a:rPr lang="es-ES" i="1" dirty="0">
                <a:solidFill>
                  <a:schemeClr val="tx1"/>
                </a:solidFill>
              </a:rPr>
              <a:t>Determinación de la huella de carbono del consumo de combustible líquido de la </a:t>
            </a:r>
            <a:r>
              <a:rPr lang="es-ES" i="1" dirty="0" err="1">
                <a:solidFill>
                  <a:schemeClr val="tx1"/>
                </a:solidFill>
              </a:rPr>
              <a:t>rmpresa</a:t>
            </a:r>
            <a:r>
              <a:rPr lang="es-ES" i="1" dirty="0">
                <a:solidFill>
                  <a:schemeClr val="tx1"/>
                </a:solidFill>
              </a:rPr>
              <a:t> transportes Cruz Del Sur SAC en Lima de los Años 2019-2021.</a:t>
            </a:r>
            <a:r>
              <a:rPr lang="es-ES" dirty="0">
                <a:solidFill>
                  <a:schemeClr val="tx1"/>
                </a:solidFill>
              </a:rPr>
              <a:t> Lima: Universidad César Vallejo.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Benavides, H., &amp; León, G. (2007). </a:t>
            </a:r>
            <a:r>
              <a:rPr lang="es-ES" i="1" dirty="0">
                <a:solidFill>
                  <a:schemeClr val="tx1"/>
                </a:solidFill>
              </a:rPr>
              <a:t>Información técnicas sobre gases de efecto invernadero y cambio climático.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Bogotá: IDEAM.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Beyond Petroleum. (2019). S</a:t>
            </a:r>
            <a:r>
              <a:rPr lang="en-US" i="1" dirty="0">
                <a:solidFill>
                  <a:schemeClr val="tx1"/>
                </a:solidFill>
              </a:rPr>
              <a:t>tatistical review of world energy.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Obtenido</a:t>
            </a:r>
            <a:r>
              <a:rPr lang="en-US" dirty="0">
                <a:solidFill>
                  <a:schemeClr val="tx1"/>
                </a:solidFill>
              </a:rPr>
              <a:t> de Statistical review of world energy 2019 68th edition. : https://www.bp.com/en/global/corporate/energy-economics/statistical-review-of-world-energy.html.</a:t>
            </a:r>
            <a:endParaRPr lang="es-EC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Buendía, F. (2011). Los gobiernos autónomos descentralizados. </a:t>
            </a:r>
            <a:r>
              <a:rPr lang="es-ES" i="1" dirty="0">
                <a:solidFill>
                  <a:schemeClr val="tx1"/>
                </a:solidFill>
              </a:rPr>
              <a:t>Revista La Tendencia </a:t>
            </a:r>
            <a:r>
              <a:rPr lang="es-ES" dirty="0">
                <a:solidFill>
                  <a:schemeClr val="tx1"/>
                </a:solidFill>
              </a:rPr>
              <a:t>(11), 117-121.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5" name="Google Shape;66;p14">
            <a:extLst>
              <a:ext uri="{FF2B5EF4-FFF2-40B4-BE49-F238E27FC236}">
                <a16:creationId xmlns:a16="http://schemas.microsoft.com/office/drawing/2014/main" xmlns="" id="{2DC35FDB-BAE6-46D0-B061-779E1E8EA977}"/>
              </a:ext>
            </a:extLst>
          </p:cNvPr>
          <p:cNvSpPr/>
          <p:nvPr/>
        </p:nvSpPr>
        <p:spPr>
          <a:xfrm>
            <a:off x="1627141" y="220830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98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217250" y="261997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 dirty="0"/>
              <a:t>Objetivos</a:t>
            </a:r>
            <a:endParaRPr lang="es-EC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757D97FC-CC36-49EA-864C-AE97D46E6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740781"/>
              </p:ext>
            </p:extLst>
          </p:nvPr>
        </p:nvGraphicFramePr>
        <p:xfrm>
          <a:off x="315713" y="931555"/>
          <a:ext cx="8541207" cy="394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áfico 9" descr="Diana con relleno sólido">
            <a:extLst>
              <a:ext uri="{FF2B5EF4-FFF2-40B4-BE49-F238E27FC236}">
                <a16:creationId xmlns:a16="http://schemas.microsoft.com/office/drawing/2014/main" xmlns="" id="{0E56968B-8E8A-4EA2-B572-CB6D378AFE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410150" y="2737070"/>
            <a:ext cx="914400" cy="914400"/>
          </a:xfrm>
          <a:prstGeom prst="rect">
            <a:avLst/>
          </a:prstGeom>
        </p:spPr>
      </p:pic>
      <p:sp>
        <p:nvSpPr>
          <p:cNvPr id="6" name="Google Shape;66;p14">
            <a:extLst>
              <a:ext uri="{FF2B5EF4-FFF2-40B4-BE49-F238E27FC236}">
                <a16:creationId xmlns:a16="http://schemas.microsoft.com/office/drawing/2014/main" xmlns="" id="{39A96B5A-9A04-4AFC-BE54-3BD02705038F}"/>
              </a:ext>
            </a:extLst>
          </p:cNvPr>
          <p:cNvSpPr/>
          <p:nvPr/>
        </p:nvSpPr>
        <p:spPr>
          <a:xfrm>
            <a:off x="2827992" y="458903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CFA5F417-C681-4F23-A170-9DC6C0BAF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211205"/>
              </p:ext>
            </p:extLst>
          </p:nvPr>
        </p:nvGraphicFramePr>
        <p:xfrm>
          <a:off x="117247" y="274250"/>
          <a:ext cx="8399432" cy="47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57339" y="545346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Marco Teórico</a:t>
            </a:r>
            <a:endParaRPr dirty="0"/>
          </a:p>
        </p:txBody>
      </p:sp>
      <p:sp>
        <p:nvSpPr>
          <p:cNvPr id="9" name="Google Shape;66;p14">
            <a:extLst>
              <a:ext uri="{FF2B5EF4-FFF2-40B4-BE49-F238E27FC236}">
                <a16:creationId xmlns:a16="http://schemas.microsoft.com/office/drawing/2014/main" xmlns="" id="{B060D8DF-B5B8-48F8-9B56-DA21B9B4F9CF}"/>
              </a:ext>
            </a:extLst>
          </p:cNvPr>
          <p:cNvSpPr/>
          <p:nvPr/>
        </p:nvSpPr>
        <p:spPr>
          <a:xfrm>
            <a:off x="1938473" y="742252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33ACB593-DBB2-4CC9-B91B-C3F41C80A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931722"/>
              </p:ext>
            </p:extLst>
          </p:nvPr>
        </p:nvGraphicFramePr>
        <p:xfrm>
          <a:off x="568842" y="1001078"/>
          <a:ext cx="8218968" cy="377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5298" y="1118045"/>
            <a:ext cx="6727460" cy="3928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1247360" y="247915"/>
            <a:ext cx="710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Metodología de la Investigación</a:t>
            </a:r>
            <a:endParaRPr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D86C5EF0-9349-4951-B5FF-43BDFA527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514080"/>
              </p:ext>
            </p:extLst>
          </p:nvPr>
        </p:nvGraphicFramePr>
        <p:xfrm>
          <a:off x="1078515" y="928078"/>
          <a:ext cx="6944930" cy="349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66;p14">
            <a:extLst>
              <a:ext uri="{FF2B5EF4-FFF2-40B4-BE49-F238E27FC236}">
                <a16:creationId xmlns:a16="http://schemas.microsoft.com/office/drawing/2014/main" xmlns="" id="{460B8EDE-A3D7-4485-8524-0D2A429FFAEE}"/>
              </a:ext>
            </a:extLst>
          </p:cNvPr>
          <p:cNvSpPr/>
          <p:nvPr/>
        </p:nvSpPr>
        <p:spPr>
          <a:xfrm>
            <a:off x="984602" y="355378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1C1D8-6AFC-46A5-B78A-F7286F4B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8572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FASES DEL PROCESO METODOLÓGICO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0159415"/>
              </p:ext>
            </p:extLst>
          </p:nvPr>
        </p:nvGraphicFramePr>
        <p:xfrm>
          <a:off x="1460938" y="681272"/>
          <a:ext cx="5896303" cy="434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902" y="3455582"/>
            <a:ext cx="2553606" cy="1570628"/>
          </a:xfrm>
          <a:prstGeom prst="rect">
            <a:avLst/>
          </a:prstGeom>
        </p:spPr>
      </p:pic>
      <p:sp>
        <p:nvSpPr>
          <p:cNvPr id="7" name="Google Shape;66;p14">
            <a:extLst>
              <a:ext uri="{FF2B5EF4-FFF2-40B4-BE49-F238E27FC236}">
                <a16:creationId xmlns:a16="http://schemas.microsoft.com/office/drawing/2014/main" xmlns="" id="{B060D8DF-B5B8-48F8-9B56-DA21B9B4F9CF}"/>
              </a:ext>
            </a:extLst>
          </p:cNvPr>
          <p:cNvSpPr/>
          <p:nvPr/>
        </p:nvSpPr>
        <p:spPr>
          <a:xfrm>
            <a:off x="311700" y="305478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8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804" y="182266"/>
            <a:ext cx="8520600" cy="572700"/>
          </a:xfrm>
        </p:spPr>
        <p:txBody>
          <a:bodyPr>
            <a:normAutofit fontScale="90000"/>
          </a:bodyPr>
          <a:lstStyle/>
          <a:p>
            <a:pPr lvl="2" algn="ctr"/>
            <a:r>
              <a:rPr lang="es-ES" b="1" dirty="0"/>
              <a:t>Propuestas metodológicas y alcances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4" name="Google Shape;66;p14">
            <a:extLst>
              <a:ext uri="{FF2B5EF4-FFF2-40B4-BE49-F238E27FC236}">
                <a16:creationId xmlns:a16="http://schemas.microsoft.com/office/drawing/2014/main" xmlns="" id="{B060D8DF-B5B8-48F8-9B56-DA21B9B4F9CF}"/>
              </a:ext>
            </a:extLst>
          </p:cNvPr>
          <p:cNvSpPr/>
          <p:nvPr/>
        </p:nvSpPr>
        <p:spPr>
          <a:xfrm>
            <a:off x="416804" y="379172"/>
            <a:ext cx="1015500" cy="178887"/>
          </a:xfrm>
          <a:prstGeom prst="chevron">
            <a:avLst>
              <a:gd name="adj" fmla="val 50000"/>
            </a:avLst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40059353"/>
              </p:ext>
            </p:extLst>
          </p:nvPr>
        </p:nvGraphicFramePr>
        <p:xfrm>
          <a:off x="1432304" y="340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555" y="3269295"/>
            <a:ext cx="2311806" cy="13439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309" y="3269295"/>
            <a:ext cx="1931543" cy="13439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7365" y="3126513"/>
            <a:ext cx="2496622" cy="18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17330</TotalTime>
  <Words>2065</Words>
  <Application>Microsoft Office PowerPoint</Application>
  <PresentationFormat>Presentación en pantalla (16:9)</PresentationFormat>
  <Paragraphs>303</Paragraphs>
  <Slides>32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CIDFont+F1</vt:lpstr>
      <vt:lpstr>Times New Roman</vt:lpstr>
      <vt:lpstr>Wingdings</vt:lpstr>
      <vt:lpstr>Simple Light</vt:lpstr>
      <vt:lpstr>Presentación de PowerPoint</vt:lpstr>
      <vt:lpstr>Índice </vt:lpstr>
      <vt:lpstr>Planteamiento del problema </vt:lpstr>
      <vt:lpstr>Objetivos</vt:lpstr>
      <vt:lpstr>Presentación de PowerPoint</vt:lpstr>
      <vt:lpstr>Marco Teórico</vt:lpstr>
      <vt:lpstr>Metodología de la Investigación</vt:lpstr>
      <vt:lpstr>FASES DEL PROCESO METODOLÓGICO</vt:lpstr>
      <vt:lpstr>Propuestas metodológicas y alcances </vt:lpstr>
      <vt:lpstr>Alcance 1</vt:lpstr>
      <vt:lpstr>Resultados:</vt:lpstr>
      <vt:lpstr>Presentación de PowerPoint</vt:lpstr>
      <vt:lpstr>Presentación de PowerPoint</vt:lpstr>
      <vt:lpstr>Presentación de PowerPoint</vt:lpstr>
      <vt:lpstr>Se reduce el 0,6%</vt:lpstr>
      <vt:lpstr>Presentación de PowerPoint</vt:lpstr>
      <vt:lpstr>Cálculo del Alcance 3 Emisiones relacionadas a la movilidad del personal del GADMUR </vt:lpstr>
      <vt:lpstr>Mapa de procedencia de los transportes utilizados antes de la pandemia por los empleados del GADMUR</vt:lpstr>
      <vt:lpstr>Presentación de PowerPoint</vt:lpstr>
      <vt:lpstr>Presentación de PowerPoint</vt:lpstr>
      <vt:lpstr>Transportes utilizados durante la pandemia</vt:lpstr>
      <vt:lpstr>Presentación de PowerPoint</vt:lpstr>
      <vt:lpstr>Resultados finales</vt:lpstr>
      <vt:lpstr>Presentación de PowerPoint</vt:lpstr>
      <vt:lpstr>Presentación de PowerPoint</vt:lpstr>
      <vt:lpstr>MEDIDAS DE MITIGACIÓN DE EMISIONES Y REDUCCIÓN DE LA HUELLA DE CARBONO </vt:lpstr>
      <vt:lpstr>Presentación de PowerPoint</vt:lpstr>
      <vt:lpstr>Presentación de PowerPoint</vt:lpstr>
      <vt:lpstr>Conclusiones</vt:lpstr>
      <vt:lpstr>Recomendaciones</vt:lpstr>
      <vt:lpstr>Referencias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María José Espinoza Toapanta</dc:creator>
  <cp:lastModifiedBy>Calderon Garcia Angel David</cp:lastModifiedBy>
  <cp:revision>198</cp:revision>
  <dcterms:modified xsi:type="dcterms:W3CDTF">2022-05-16T12:35:01Z</dcterms:modified>
</cp:coreProperties>
</file>