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slideshow.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diagrams/quickStyle5.xml" ContentType="application/vnd.openxmlformats-officedocument.drawingml.diagramStyl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charts/chart2.xml" ContentType="application/vnd.openxmlformats-officedocument.drawingml.chart+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3"/>
  </p:notesMasterIdLst>
  <p:sldIdLst>
    <p:sldId id="256" r:id="rId2"/>
    <p:sldId id="276" r:id="rId3"/>
    <p:sldId id="277" r:id="rId4"/>
    <p:sldId id="284" r:id="rId5"/>
    <p:sldId id="285" r:id="rId6"/>
    <p:sldId id="286" r:id="rId7"/>
    <p:sldId id="265" r:id="rId8"/>
    <p:sldId id="260" r:id="rId9"/>
    <p:sldId id="267" r:id="rId10"/>
    <p:sldId id="278" r:id="rId11"/>
    <p:sldId id="279" r:id="rId12"/>
    <p:sldId id="280" r:id="rId13"/>
    <p:sldId id="282" r:id="rId14"/>
    <p:sldId id="296" r:id="rId15"/>
    <p:sldId id="288" r:id="rId16"/>
    <p:sldId id="293" r:id="rId17"/>
    <p:sldId id="294" r:id="rId18"/>
    <p:sldId id="295" r:id="rId19"/>
    <p:sldId id="287" r:id="rId20"/>
    <p:sldId id="289" r:id="rId21"/>
    <p:sldId id="290" r:id="rId22"/>
    <p:sldId id="291" r:id="rId23"/>
    <p:sldId id="292" r:id="rId24"/>
    <p:sldId id="261" r:id="rId25"/>
    <p:sldId id="297" r:id="rId26"/>
    <p:sldId id="298" r:id="rId27"/>
    <p:sldId id="299" r:id="rId28"/>
    <p:sldId id="300" r:id="rId29"/>
    <p:sldId id="301" r:id="rId30"/>
    <p:sldId id="302" r:id="rId31"/>
    <p:sldId id="303" r:id="rId32"/>
    <p:sldId id="304" r:id="rId33"/>
    <p:sldId id="281" r:id="rId34"/>
    <p:sldId id="305" r:id="rId35"/>
    <p:sldId id="306" r:id="rId36"/>
    <p:sldId id="307" r:id="rId37"/>
    <p:sldId id="308" r:id="rId38"/>
    <p:sldId id="309" r:id="rId39"/>
    <p:sldId id="311" r:id="rId40"/>
    <p:sldId id="312" r:id="rId41"/>
    <p:sldId id="313" r:id="rId42"/>
    <p:sldId id="314" r:id="rId43"/>
    <p:sldId id="315" r:id="rId44"/>
    <p:sldId id="316" r:id="rId45"/>
    <p:sldId id="317" r:id="rId46"/>
    <p:sldId id="318" r:id="rId47"/>
    <p:sldId id="319" r:id="rId48"/>
    <p:sldId id="320" r:id="rId49"/>
    <p:sldId id="283"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8" r:id="rId67"/>
    <p:sldId id="337" r:id="rId68"/>
    <p:sldId id="339" r:id="rId69"/>
    <p:sldId id="340" r:id="rId70"/>
    <p:sldId id="341" r:id="rId71"/>
    <p:sldId id="342" r:id="rId72"/>
    <p:sldId id="370" r:id="rId73"/>
    <p:sldId id="343" r:id="rId74"/>
    <p:sldId id="344" r:id="rId75"/>
    <p:sldId id="345" r:id="rId76"/>
    <p:sldId id="346" r:id="rId77"/>
    <p:sldId id="347" r:id="rId78"/>
    <p:sldId id="349" r:id="rId79"/>
    <p:sldId id="348" r:id="rId80"/>
    <p:sldId id="350" r:id="rId81"/>
    <p:sldId id="351" r:id="rId82"/>
    <p:sldId id="352" r:id="rId83"/>
    <p:sldId id="353" r:id="rId84"/>
    <p:sldId id="354" r:id="rId85"/>
    <p:sldId id="262" r:id="rId86"/>
    <p:sldId id="264" r:id="rId87"/>
    <p:sldId id="356" r:id="rId88"/>
    <p:sldId id="357" r:id="rId89"/>
    <p:sldId id="358" r:id="rId90"/>
    <p:sldId id="359" r:id="rId91"/>
    <p:sldId id="355" r:id="rId92"/>
    <p:sldId id="361" r:id="rId93"/>
    <p:sldId id="360" r:id="rId94"/>
    <p:sldId id="362" r:id="rId95"/>
    <p:sldId id="269" r:id="rId96"/>
    <p:sldId id="272" r:id="rId97"/>
    <p:sldId id="371" r:id="rId98"/>
    <p:sldId id="363" r:id="rId99"/>
    <p:sldId id="364" r:id="rId100"/>
    <p:sldId id="365" r:id="rId101"/>
    <p:sldId id="366" r:id="rId102"/>
    <p:sldId id="367" r:id="rId103"/>
    <p:sldId id="368" r:id="rId104"/>
    <p:sldId id="369" r:id="rId105"/>
    <p:sldId id="374" r:id="rId106"/>
    <p:sldId id="373" r:id="rId107"/>
    <p:sldId id="375" r:id="rId108"/>
    <p:sldId id="376" r:id="rId109"/>
    <p:sldId id="377" r:id="rId110"/>
    <p:sldId id="378" r:id="rId111"/>
    <p:sldId id="379" r:id="rId112"/>
    <p:sldId id="380" r:id="rId113"/>
    <p:sldId id="381" r:id="rId114"/>
    <p:sldId id="275" r:id="rId115"/>
    <p:sldId id="271" r:id="rId116"/>
    <p:sldId id="263" r:id="rId117"/>
    <p:sldId id="270" r:id="rId118"/>
    <p:sldId id="273" r:id="rId119"/>
    <p:sldId id="383" r:id="rId120"/>
    <p:sldId id="274" r:id="rId121"/>
    <p:sldId id="372"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9"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48" y="40200"/>
    </p:cViewPr>
  </p:outlineViewPr>
  <p:notesTextViewPr>
    <p:cViewPr>
      <p:scale>
        <a:sx n="100" d="100"/>
        <a:sy n="100" d="100"/>
      </p:scale>
      <p:origin x="0" y="0"/>
    </p:cViewPr>
  </p:notesTextViewPr>
  <p:sorterViewPr>
    <p:cViewPr>
      <p:scale>
        <a:sx n="66" d="100"/>
        <a:sy n="66" d="100"/>
      </p:scale>
      <p:origin x="0" y="1326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iela\Desktop\Libro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niela\Desktop\Libro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niela\Desktop\Libro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niela\Desktop\Libro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niela\Desktop\Libro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niela\Desktop\Libro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niela\Desktop\Libro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Hoja1!$D$101:$D$105</c:f>
              <c:strCache>
                <c:ptCount val="5"/>
                <c:pt idx="0">
                  <c:v>Android</c:v>
                </c:pt>
                <c:pt idx="1">
                  <c:v>iOS</c:v>
                </c:pt>
                <c:pt idx="2">
                  <c:v>RIM</c:v>
                </c:pt>
                <c:pt idx="3">
                  <c:v>Symbian</c:v>
                </c:pt>
                <c:pt idx="4">
                  <c:v>Otros</c:v>
                </c:pt>
              </c:strCache>
            </c:strRef>
          </c:cat>
          <c:val>
            <c:numRef>
              <c:f>Hoja1!$E$101:$E$105</c:f>
              <c:numCache>
                <c:formatCode>General</c:formatCode>
                <c:ptCount val="5"/>
                <c:pt idx="0">
                  <c:v>5</c:v>
                </c:pt>
                <c:pt idx="1">
                  <c:v>1</c:v>
                </c:pt>
                <c:pt idx="2">
                  <c:v>2</c:v>
                </c:pt>
                <c:pt idx="3">
                  <c:v>51</c:v>
                </c:pt>
                <c:pt idx="4">
                  <c:v>10</c:v>
                </c:pt>
              </c:numCache>
            </c:numRef>
          </c:val>
        </c:ser>
        <c:axId val="49891968"/>
        <c:axId val="49828224"/>
      </c:barChart>
      <c:catAx>
        <c:axId val="49891968"/>
        <c:scaling>
          <c:orientation val="minMax"/>
        </c:scaling>
        <c:axPos val="b"/>
        <c:tickLblPos val="nextTo"/>
        <c:crossAx val="49828224"/>
        <c:crosses val="autoZero"/>
        <c:auto val="1"/>
        <c:lblAlgn val="ctr"/>
        <c:lblOffset val="100"/>
      </c:catAx>
      <c:valAx>
        <c:axId val="49828224"/>
        <c:scaling>
          <c:orientation val="minMax"/>
        </c:scaling>
        <c:axPos val="l"/>
        <c:majorGridlines/>
        <c:numFmt formatCode="General" sourceLinked="1"/>
        <c:tickLblPos val="nextTo"/>
        <c:crossAx val="4989196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dLbls>
            <c:showCatName val="1"/>
            <c:showPercent val="1"/>
            <c:showLeaderLines val="1"/>
          </c:dLbls>
          <c:cat>
            <c:strRef>
              <c:f>Hoja1!$D$128:$D$131</c:f>
              <c:strCache>
                <c:ptCount val="4"/>
                <c:pt idx="0">
                  <c:v>Symbian S60</c:v>
                </c:pt>
                <c:pt idx="1">
                  <c:v>Symbian S40</c:v>
                </c:pt>
                <c:pt idx="2">
                  <c:v>Symbian 3</c:v>
                </c:pt>
                <c:pt idx="3">
                  <c:v>Symbian</c:v>
                </c:pt>
              </c:strCache>
            </c:strRef>
          </c:cat>
          <c:val>
            <c:numRef>
              <c:f>Hoja1!$E$128:$E$131</c:f>
              <c:numCache>
                <c:formatCode>General</c:formatCode>
                <c:ptCount val="4"/>
                <c:pt idx="0">
                  <c:v>27</c:v>
                </c:pt>
                <c:pt idx="1">
                  <c:v>6</c:v>
                </c:pt>
                <c:pt idx="2">
                  <c:v>4</c:v>
                </c:pt>
                <c:pt idx="3">
                  <c:v>14</c:v>
                </c:pt>
              </c:numCache>
            </c:numRef>
          </c:val>
        </c:ser>
        <c:dLbls>
          <c:showCatName val="1"/>
          <c:showPercent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Hoja1!$I$101:$I$109</c:f>
              <c:strCache>
                <c:ptCount val="9"/>
                <c:pt idx="0">
                  <c:v>Nokia</c:v>
                </c:pt>
                <c:pt idx="1">
                  <c:v>Samsung</c:v>
                </c:pt>
                <c:pt idx="2">
                  <c:v>LG</c:v>
                </c:pt>
                <c:pt idx="3">
                  <c:v>Sony Ericsson</c:v>
                </c:pt>
                <c:pt idx="4">
                  <c:v>Motorola</c:v>
                </c:pt>
                <c:pt idx="5">
                  <c:v>Blackberry</c:v>
                </c:pt>
                <c:pt idx="6">
                  <c:v>HTC</c:v>
                </c:pt>
                <c:pt idx="7">
                  <c:v>HUAWEI</c:v>
                </c:pt>
                <c:pt idx="8">
                  <c:v>GOOGLE</c:v>
                </c:pt>
              </c:strCache>
            </c:strRef>
          </c:cat>
          <c:val>
            <c:numRef>
              <c:f>Hoja1!$J$101:$J$109</c:f>
              <c:numCache>
                <c:formatCode>General</c:formatCode>
                <c:ptCount val="9"/>
                <c:pt idx="0">
                  <c:v>39</c:v>
                </c:pt>
                <c:pt idx="1">
                  <c:v>5</c:v>
                </c:pt>
                <c:pt idx="2">
                  <c:v>1</c:v>
                </c:pt>
                <c:pt idx="3">
                  <c:v>7</c:v>
                </c:pt>
                <c:pt idx="4">
                  <c:v>10</c:v>
                </c:pt>
                <c:pt idx="5">
                  <c:v>2</c:v>
                </c:pt>
                <c:pt idx="6">
                  <c:v>2</c:v>
                </c:pt>
                <c:pt idx="7">
                  <c:v>2</c:v>
                </c:pt>
                <c:pt idx="8">
                  <c:v>1</c:v>
                </c:pt>
              </c:numCache>
            </c:numRef>
          </c:val>
        </c:ser>
        <c:axId val="50714496"/>
        <c:axId val="50716032"/>
      </c:barChart>
      <c:catAx>
        <c:axId val="50714496"/>
        <c:scaling>
          <c:orientation val="minMax"/>
        </c:scaling>
        <c:axPos val="b"/>
        <c:tickLblPos val="nextTo"/>
        <c:crossAx val="50716032"/>
        <c:crosses val="autoZero"/>
        <c:auto val="1"/>
        <c:lblAlgn val="ctr"/>
        <c:lblOffset val="100"/>
      </c:catAx>
      <c:valAx>
        <c:axId val="50716032"/>
        <c:scaling>
          <c:orientation val="minMax"/>
        </c:scaling>
        <c:axPos val="l"/>
        <c:majorGridlines/>
        <c:numFmt formatCode="General" sourceLinked="1"/>
        <c:tickLblPos val="nextTo"/>
        <c:crossAx val="50714496"/>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view3D>
      <c:rotX val="30"/>
      <c:perspective val="30"/>
    </c:view3D>
    <c:plotArea>
      <c:layout/>
      <c:pie3DChart>
        <c:varyColors val="1"/>
        <c:ser>
          <c:idx val="0"/>
          <c:order val="0"/>
          <c:dLbls>
            <c:showCatName val="1"/>
            <c:showPercent val="1"/>
            <c:showLeaderLines val="1"/>
          </c:dLbls>
          <c:cat>
            <c:strRef>
              <c:f>Hoja1!$D$80:$D$81</c:f>
              <c:strCache>
                <c:ptCount val="2"/>
                <c:pt idx="0">
                  <c:v>Ejecución exitosa</c:v>
                </c:pt>
                <c:pt idx="1">
                  <c:v>Ejecución Fallida</c:v>
                </c:pt>
              </c:strCache>
            </c:strRef>
          </c:cat>
          <c:val>
            <c:numRef>
              <c:f>Hoja1!$F$80:$F$81</c:f>
              <c:numCache>
                <c:formatCode>0.00</c:formatCode>
                <c:ptCount val="2"/>
                <c:pt idx="0">
                  <c:v>65.217391304347927</c:v>
                </c:pt>
                <c:pt idx="1">
                  <c:v>34.782608695652144</c:v>
                </c:pt>
              </c:numCache>
            </c:numRef>
          </c:val>
        </c:ser>
        <c:dLbls>
          <c:showCatName val="1"/>
          <c:showPercent val="1"/>
        </c:dLbls>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5"/>
  <c:chart>
    <c:autoTitleDeleted val="1"/>
    <c:view3D>
      <c:rotX val="30"/>
      <c:perspective val="30"/>
    </c:view3D>
    <c:plotArea>
      <c:layout/>
      <c:pie3DChart>
        <c:varyColors val="1"/>
        <c:ser>
          <c:idx val="0"/>
          <c:order val="0"/>
          <c:dLbls>
            <c:showCatName val="1"/>
            <c:showPercent val="1"/>
            <c:showLeaderLines val="1"/>
          </c:dLbls>
          <c:cat>
            <c:strRef>
              <c:f>Hoja1!$I$80:$I$81</c:f>
              <c:strCache>
                <c:ptCount val="2"/>
                <c:pt idx="0">
                  <c:v>Ejecución exitosa sobre Symbian</c:v>
                </c:pt>
                <c:pt idx="1">
                  <c:v>Ejecución Fallida sobre Symbian</c:v>
                </c:pt>
              </c:strCache>
            </c:strRef>
          </c:cat>
          <c:val>
            <c:numRef>
              <c:f>Hoja1!$K$80:$K$81</c:f>
              <c:numCache>
                <c:formatCode>0.00</c:formatCode>
                <c:ptCount val="2"/>
                <c:pt idx="0">
                  <c:v>72.549019607843448</c:v>
                </c:pt>
                <c:pt idx="1">
                  <c:v>27.450980392156865</c:v>
                </c:pt>
              </c:numCache>
            </c:numRef>
          </c:val>
        </c:ser>
        <c:dLbls>
          <c:showCatName val="1"/>
          <c:showPercent val="1"/>
        </c:dLbls>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dLbls>
            <c:dLblPos val="l"/>
            <c:showVal val="1"/>
          </c:dLbls>
          <c:yVal>
            <c:numRef>
              <c:f>Hoja1!$D$37:$D$56</c:f>
              <c:numCache>
                <c:formatCode>General</c:formatCode>
                <c:ptCount val="20"/>
                <c:pt idx="0">
                  <c:v>11.2</c:v>
                </c:pt>
                <c:pt idx="1">
                  <c:v>11.5</c:v>
                </c:pt>
                <c:pt idx="2">
                  <c:v>11.3</c:v>
                </c:pt>
                <c:pt idx="3">
                  <c:v>11.2</c:v>
                </c:pt>
                <c:pt idx="4">
                  <c:v>11.4</c:v>
                </c:pt>
                <c:pt idx="5">
                  <c:v>11.3</c:v>
                </c:pt>
                <c:pt idx="6">
                  <c:v>11.2</c:v>
                </c:pt>
                <c:pt idx="7">
                  <c:v>11.5</c:v>
                </c:pt>
                <c:pt idx="8">
                  <c:v>11.4</c:v>
                </c:pt>
                <c:pt idx="9">
                  <c:v>11.4</c:v>
                </c:pt>
                <c:pt idx="10">
                  <c:v>11.3</c:v>
                </c:pt>
                <c:pt idx="11">
                  <c:v>11.1</c:v>
                </c:pt>
                <c:pt idx="12">
                  <c:v>11.2</c:v>
                </c:pt>
                <c:pt idx="13">
                  <c:v>11.4</c:v>
                </c:pt>
                <c:pt idx="14">
                  <c:v>11.3</c:v>
                </c:pt>
                <c:pt idx="15">
                  <c:v>11.1</c:v>
                </c:pt>
                <c:pt idx="16">
                  <c:v>11.2</c:v>
                </c:pt>
                <c:pt idx="17">
                  <c:v>11.2</c:v>
                </c:pt>
                <c:pt idx="18">
                  <c:v>11.2</c:v>
                </c:pt>
                <c:pt idx="19">
                  <c:v>11.4</c:v>
                </c:pt>
              </c:numCache>
            </c:numRef>
          </c:yVal>
          <c:smooth val="1"/>
        </c:ser>
        <c:dLbls>
          <c:showVal val="1"/>
        </c:dLbls>
        <c:axId val="50604672"/>
        <c:axId val="50610560"/>
      </c:scatterChart>
      <c:valAx>
        <c:axId val="50604672"/>
        <c:scaling>
          <c:orientation val="minMax"/>
        </c:scaling>
        <c:axPos val="b"/>
        <c:tickLblPos val="nextTo"/>
        <c:crossAx val="50610560"/>
        <c:crosses val="autoZero"/>
        <c:crossBetween val="midCat"/>
      </c:valAx>
      <c:valAx>
        <c:axId val="50610560"/>
        <c:scaling>
          <c:orientation val="minMax"/>
        </c:scaling>
        <c:axPos val="l"/>
        <c:majorGridlines/>
        <c:numFmt formatCode="General" sourceLinked="1"/>
        <c:tickLblPos val="nextTo"/>
        <c:crossAx val="50604672"/>
        <c:crosses val="autoZero"/>
        <c:crossBetween val="midCat"/>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Lbls>
            <c:showCatName val="1"/>
            <c:showPercent val="1"/>
            <c:showLeaderLines val="1"/>
          </c:dLbls>
          <c:cat>
            <c:strRef>
              <c:f>Hoja1!$M$37:$M$38</c:f>
              <c:strCache>
                <c:ptCount val="2"/>
                <c:pt idx="0">
                  <c:v>SI</c:v>
                </c:pt>
                <c:pt idx="1">
                  <c:v>NO</c:v>
                </c:pt>
              </c:strCache>
            </c:strRef>
          </c:cat>
          <c:val>
            <c:numRef>
              <c:f>Hoja1!$N$37:$N$38</c:f>
              <c:numCache>
                <c:formatCode>General</c:formatCode>
                <c:ptCount val="2"/>
                <c:pt idx="0">
                  <c:v>18</c:v>
                </c:pt>
                <c:pt idx="1">
                  <c:v>2</c:v>
                </c:pt>
              </c:numCache>
            </c:numRef>
          </c:val>
        </c:ser>
        <c:dLbls>
          <c:showCatName val="1"/>
          <c:showPercent val="1"/>
        </c:dLbls>
        <c:firstSliceAng val="0"/>
      </c:pie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1DDED-CC59-468A-824B-10C6F30EF603}" type="doc">
      <dgm:prSet loTypeId="urn:microsoft.com/office/officeart/2005/8/layout/hProcess11" loCatId="process" qsTypeId="urn:microsoft.com/office/officeart/2005/8/quickstyle/simple1" qsCatId="simple" csTypeId="urn:microsoft.com/office/officeart/2005/8/colors/accent1_2" csCatId="accent1" phldr="1"/>
      <dgm:spPr/>
    </dgm:pt>
    <dgm:pt modelId="{B085F689-8B3A-407A-880E-B8FA7C02262C}">
      <dgm:prSet phldrT="[Texto]" custT="1"/>
      <dgm:spPr/>
      <dgm:t>
        <a:bodyPr/>
        <a:lstStyle/>
        <a:p>
          <a:pPr algn="ctr"/>
          <a:r>
            <a:rPr lang="en-US" sz="1200"/>
            <a:t>1994 Inicia investigaciónEricsson</a:t>
          </a:r>
        </a:p>
      </dgm:t>
    </dgm:pt>
    <dgm:pt modelId="{012B9295-7947-405F-8B2E-AA4A200383F9}" type="parTrans" cxnId="{0C2122B0-150D-4CE2-A0A9-3E2B13A0C8FE}">
      <dgm:prSet/>
      <dgm:spPr/>
      <dgm:t>
        <a:bodyPr/>
        <a:lstStyle/>
        <a:p>
          <a:pPr algn="ctr"/>
          <a:endParaRPr lang="en-US"/>
        </a:p>
      </dgm:t>
    </dgm:pt>
    <dgm:pt modelId="{3D852100-0027-4D3D-ABB8-BEB9EC5C35BE}" type="sibTrans" cxnId="{0C2122B0-150D-4CE2-A0A9-3E2B13A0C8FE}">
      <dgm:prSet/>
      <dgm:spPr/>
      <dgm:t>
        <a:bodyPr/>
        <a:lstStyle/>
        <a:p>
          <a:pPr algn="ctr"/>
          <a:endParaRPr lang="en-US"/>
        </a:p>
      </dgm:t>
    </dgm:pt>
    <dgm:pt modelId="{D5826F3F-BFAF-4DE1-BF1B-832D98F85A14}">
      <dgm:prSet phldrT="[Texto]" custT="1"/>
      <dgm:spPr/>
      <dgm:t>
        <a:bodyPr/>
        <a:lstStyle/>
        <a:p>
          <a:pPr algn="ctr"/>
          <a:r>
            <a:rPr lang="en-US" sz="1200" dirty="0"/>
            <a:t>1998</a:t>
          </a:r>
        </a:p>
        <a:p>
          <a:pPr algn="ctr"/>
          <a:r>
            <a:rPr lang="en-US" sz="1200" dirty="0"/>
            <a:t>Se forma el SIG de Bluetooth</a:t>
          </a:r>
        </a:p>
      </dgm:t>
    </dgm:pt>
    <dgm:pt modelId="{B28CB2B3-F4EB-447B-8CAA-1F961A306BA6}" type="parTrans" cxnId="{3171E786-457B-4D7B-ADCD-FBB4A985E4D6}">
      <dgm:prSet/>
      <dgm:spPr/>
      <dgm:t>
        <a:bodyPr/>
        <a:lstStyle/>
        <a:p>
          <a:pPr algn="ctr"/>
          <a:endParaRPr lang="en-US"/>
        </a:p>
      </dgm:t>
    </dgm:pt>
    <dgm:pt modelId="{F9707C3D-8754-4179-B41C-A06301CE8FFD}" type="sibTrans" cxnId="{3171E786-457B-4D7B-ADCD-FBB4A985E4D6}">
      <dgm:prSet/>
      <dgm:spPr/>
      <dgm:t>
        <a:bodyPr/>
        <a:lstStyle/>
        <a:p>
          <a:pPr algn="ctr"/>
          <a:endParaRPr lang="en-US"/>
        </a:p>
      </dgm:t>
    </dgm:pt>
    <dgm:pt modelId="{8036AC5D-3FB4-4CE4-B9A6-72ABF3763DEE}">
      <dgm:prSet phldrT="[Texto]" custT="1"/>
      <dgm:spPr/>
      <dgm:t>
        <a:bodyPr/>
        <a:lstStyle/>
        <a:p>
          <a:pPr algn="ctr"/>
          <a:r>
            <a:rPr lang="en-US" sz="1200"/>
            <a:t>1999</a:t>
          </a:r>
        </a:p>
        <a:p>
          <a:pPr algn="ctr"/>
          <a:r>
            <a:rPr lang="en-US" sz="1200"/>
            <a:t>Bluetooth versión 1.1</a:t>
          </a:r>
        </a:p>
      </dgm:t>
    </dgm:pt>
    <dgm:pt modelId="{11115C22-8741-4917-8DBA-1287099EE71E}" type="parTrans" cxnId="{91CD496C-C1B4-47D8-9A09-78EBB831FE56}">
      <dgm:prSet/>
      <dgm:spPr/>
      <dgm:t>
        <a:bodyPr/>
        <a:lstStyle/>
        <a:p>
          <a:pPr algn="ctr"/>
          <a:endParaRPr lang="en-US"/>
        </a:p>
      </dgm:t>
    </dgm:pt>
    <dgm:pt modelId="{07E33403-0844-487F-AC0F-BC67E73F457B}" type="sibTrans" cxnId="{91CD496C-C1B4-47D8-9A09-78EBB831FE56}">
      <dgm:prSet/>
      <dgm:spPr/>
      <dgm:t>
        <a:bodyPr/>
        <a:lstStyle/>
        <a:p>
          <a:pPr algn="ctr"/>
          <a:endParaRPr lang="en-US"/>
        </a:p>
      </dgm:t>
    </dgm:pt>
    <dgm:pt modelId="{3832A42B-6384-4695-AA8B-B8D7ADFB835F}">
      <dgm:prSet phldrT="[Texto]" custT="1"/>
      <dgm:spPr/>
      <dgm:t>
        <a:bodyPr/>
        <a:lstStyle/>
        <a:p>
          <a:pPr algn="ctr"/>
          <a:r>
            <a:rPr lang="en-US" sz="1200"/>
            <a:t>2007</a:t>
          </a:r>
        </a:p>
        <a:p>
          <a:pPr algn="ctr"/>
          <a:r>
            <a:rPr lang="en-US" sz="1200"/>
            <a:t>Bluetooth versión 2.0+EDR</a:t>
          </a:r>
        </a:p>
      </dgm:t>
    </dgm:pt>
    <dgm:pt modelId="{673B0A95-2BD8-4233-BD95-D67F12B040FA}" type="parTrans" cxnId="{BC24DB8B-F9EF-40F8-AB2C-5E95EA5D5E30}">
      <dgm:prSet/>
      <dgm:spPr/>
      <dgm:t>
        <a:bodyPr/>
        <a:lstStyle/>
        <a:p>
          <a:pPr algn="ctr"/>
          <a:endParaRPr lang="en-US"/>
        </a:p>
      </dgm:t>
    </dgm:pt>
    <dgm:pt modelId="{E13CE72B-23CB-45CE-AB2E-BF5A979A850E}" type="sibTrans" cxnId="{BC24DB8B-F9EF-40F8-AB2C-5E95EA5D5E30}">
      <dgm:prSet/>
      <dgm:spPr/>
      <dgm:t>
        <a:bodyPr/>
        <a:lstStyle/>
        <a:p>
          <a:pPr algn="ctr"/>
          <a:endParaRPr lang="en-US"/>
        </a:p>
      </dgm:t>
    </dgm:pt>
    <dgm:pt modelId="{A033D720-E0EA-4D57-8FBC-E9135A378D0D}">
      <dgm:prSet phldrT="[Texto]" custT="1"/>
      <dgm:spPr/>
      <dgm:t>
        <a:bodyPr/>
        <a:lstStyle/>
        <a:p>
          <a:pPr algn="ctr"/>
          <a:r>
            <a:rPr lang="en-US" sz="1200"/>
            <a:t>2008</a:t>
          </a:r>
        </a:p>
        <a:p>
          <a:pPr algn="ctr"/>
          <a:r>
            <a:rPr lang="en-US" sz="1200"/>
            <a:t>SIG alcanza 12000 miembros</a:t>
          </a:r>
        </a:p>
      </dgm:t>
    </dgm:pt>
    <dgm:pt modelId="{C11FA4CD-C84F-46B4-B4B6-22E768FE6E2E}" type="parTrans" cxnId="{B35B0B62-486E-42E3-B393-9187D2434D1F}">
      <dgm:prSet/>
      <dgm:spPr/>
      <dgm:t>
        <a:bodyPr/>
        <a:lstStyle/>
        <a:p>
          <a:pPr algn="ctr"/>
          <a:endParaRPr lang="en-US"/>
        </a:p>
      </dgm:t>
    </dgm:pt>
    <dgm:pt modelId="{AD089CBA-6673-40BE-83E6-D80D60672EE8}" type="sibTrans" cxnId="{B35B0B62-486E-42E3-B393-9187D2434D1F}">
      <dgm:prSet/>
      <dgm:spPr/>
      <dgm:t>
        <a:bodyPr/>
        <a:lstStyle/>
        <a:p>
          <a:pPr algn="ctr"/>
          <a:endParaRPr lang="en-US"/>
        </a:p>
      </dgm:t>
    </dgm:pt>
    <dgm:pt modelId="{9F44E94A-2FC6-4643-9BC4-B1BC5A2AE366}">
      <dgm:prSet phldrT="[Texto]" custT="1"/>
      <dgm:spPr/>
      <dgm:t>
        <a:bodyPr/>
        <a:lstStyle/>
        <a:p>
          <a:pPr algn="ctr"/>
          <a:r>
            <a:rPr lang="en-US" sz="1100"/>
            <a:t>2009.- Bluetooth versión 3.0+HS </a:t>
          </a:r>
        </a:p>
      </dgm:t>
    </dgm:pt>
    <dgm:pt modelId="{B9E5306F-DF12-4A36-BDA9-1A4C0E9BF19F}" type="parTrans" cxnId="{BEFD73DB-F098-48CB-A8ED-8CCD4269A842}">
      <dgm:prSet/>
      <dgm:spPr/>
      <dgm:t>
        <a:bodyPr/>
        <a:lstStyle/>
        <a:p>
          <a:pPr algn="ctr"/>
          <a:endParaRPr lang="en-US"/>
        </a:p>
      </dgm:t>
    </dgm:pt>
    <dgm:pt modelId="{4C278FEA-5E32-4A54-B103-EF1118AD31C6}" type="sibTrans" cxnId="{BEFD73DB-F098-48CB-A8ED-8CCD4269A842}">
      <dgm:prSet/>
      <dgm:spPr/>
      <dgm:t>
        <a:bodyPr/>
        <a:lstStyle/>
        <a:p>
          <a:pPr algn="ctr"/>
          <a:endParaRPr lang="en-US"/>
        </a:p>
      </dgm:t>
    </dgm:pt>
    <dgm:pt modelId="{9F260DE8-F889-4545-B7F5-1C70A6BD591D}" type="pres">
      <dgm:prSet presAssocID="{D291DDED-CC59-468A-824B-10C6F30EF603}" presName="Name0" presStyleCnt="0">
        <dgm:presLayoutVars>
          <dgm:dir/>
          <dgm:resizeHandles val="exact"/>
        </dgm:presLayoutVars>
      </dgm:prSet>
      <dgm:spPr/>
    </dgm:pt>
    <dgm:pt modelId="{18B0F1EE-A74F-498F-8027-F9EFDB0FA08A}" type="pres">
      <dgm:prSet presAssocID="{D291DDED-CC59-468A-824B-10C6F30EF603}" presName="arrow" presStyleLbl="bgShp" presStyleIdx="0" presStyleCnt="1" custLinFactNeighborX="-990"/>
      <dgm:spPr/>
    </dgm:pt>
    <dgm:pt modelId="{C9F5D473-0E12-4592-921F-73AA68AFB263}" type="pres">
      <dgm:prSet presAssocID="{D291DDED-CC59-468A-824B-10C6F30EF603}" presName="points" presStyleCnt="0"/>
      <dgm:spPr/>
    </dgm:pt>
    <dgm:pt modelId="{72D932D0-D0FA-49A2-813D-6AFB246D7501}" type="pres">
      <dgm:prSet presAssocID="{B085F689-8B3A-407A-880E-B8FA7C02262C}" presName="compositeA" presStyleCnt="0"/>
      <dgm:spPr/>
    </dgm:pt>
    <dgm:pt modelId="{E4D8504F-BD03-46B3-A5CB-D110A6ABF025}" type="pres">
      <dgm:prSet presAssocID="{B085F689-8B3A-407A-880E-B8FA7C02262C}" presName="textA" presStyleLbl="revTx" presStyleIdx="0" presStyleCnt="6" custScaleX="248641">
        <dgm:presLayoutVars>
          <dgm:bulletEnabled val="1"/>
        </dgm:presLayoutVars>
      </dgm:prSet>
      <dgm:spPr/>
      <dgm:t>
        <a:bodyPr/>
        <a:lstStyle/>
        <a:p>
          <a:endParaRPr lang="en-US"/>
        </a:p>
      </dgm:t>
    </dgm:pt>
    <dgm:pt modelId="{19C185BB-CDFC-4280-A954-5FC7D48A23EA}" type="pres">
      <dgm:prSet presAssocID="{B085F689-8B3A-407A-880E-B8FA7C02262C}" presName="circleA" presStyleLbl="node1" presStyleIdx="0" presStyleCnt="6"/>
      <dgm:spPr/>
    </dgm:pt>
    <dgm:pt modelId="{3AD8A86D-923E-4702-8106-800F9F0D562D}" type="pres">
      <dgm:prSet presAssocID="{B085F689-8B3A-407A-880E-B8FA7C02262C}" presName="spaceA" presStyleCnt="0"/>
      <dgm:spPr/>
    </dgm:pt>
    <dgm:pt modelId="{5F8DC333-E8D6-4AF9-92CE-45CE7A7CFF3E}" type="pres">
      <dgm:prSet presAssocID="{3D852100-0027-4D3D-ABB8-BEB9EC5C35BE}" presName="space" presStyleCnt="0"/>
      <dgm:spPr/>
    </dgm:pt>
    <dgm:pt modelId="{ECC86CFC-7C9A-424F-96F9-20C2D10B6235}" type="pres">
      <dgm:prSet presAssocID="{D5826F3F-BFAF-4DE1-BF1B-832D98F85A14}" presName="compositeB" presStyleCnt="0"/>
      <dgm:spPr/>
    </dgm:pt>
    <dgm:pt modelId="{57428D36-5327-42F0-9107-6736A09FD74C}" type="pres">
      <dgm:prSet presAssocID="{D5826F3F-BFAF-4DE1-BF1B-832D98F85A14}" presName="textB" presStyleLbl="revTx" presStyleIdx="1" presStyleCnt="6" custScaleX="331978" custLinFactNeighborX="-16574" custLinFactNeighborY="250">
        <dgm:presLayoutVars>
          <dgm:bulletEnabled val="1"/>
        </dgm:presLayoutVars>
      </dgm:prSet>
      <dgm:spPr/>
      <dgm:t>
        <a:bodyPr/>
        <a:lstStyle/>
        <a:p>
          <a:endParaRPr lang="en-US"/>
        </a:p>
      </dgm:t>
    </dgm:pt>
    <dgm:pt modelId="{050D2B3B-3262-4726-B744-2414EC88B45C}" type="pres">
      <dgm:prSet presAssocID="{D5826F3F-BFAF-4DE1-BF1B-832D98F85A14}" presName="circleB" presStyleLbl="node1" presStyleIdx="1" presStyleCnt="6"/>
      <dgm:spPr/>
    </dgm:pt>
    <dgm:pt modelId="{7C428130-094E-44CF-8CEB-39AF99D3888F}" type="pres">
      <dgm:prSet presAssocID="{D5826F3F-BFAF-4DE1-BF1B-832D98F85A14}" presName="spaceB" presStyleCnt="0"/>
      <dgm:spPr/>
    </dgm:pt>
    <dgm:pt modelId="{D380432A-F63A-4953-8BC3-C09A09BFBDCE}" type="pres">
      <dgm:prSet presAssocID="{F9707C3D-8754-4179-B41C-A06301CE8FFD}" presName="space" presStyleCnt="0"/>
      <dgm:spPr/>
    </dgm:pt>
    <dgm:pt modelId="{F76C84B2-F835-42F4-A993-4CE52F52E001}" type="pres">
      <dgm:prSet presAssocID="{8036AC5D-3FB4-4CE4-B9A6-72ABF3763DEE}" presName="compositeA" presStyleCnt="0"/>
      <dgm:spPr/>
    </dgm:pt>
    <dgm:pt modelId="{D665DB5D-3A5E-4F21-B8F6-0C4C754DC287}" type="pres">
      <dgm:prSet presAssocID="{8036AC5D-3FB4-4CE4-B9A6-72ABF3763DEE}" presName="textA" presStyleLbl="revTx" presStyleIdx="2" presStyleCnt="6" custScaleX="208074">
        <dgm:presLayoutVars>
          <dgm:bulletEnabled val="1"/>
        </dgm:presLayoutVars>
      </dgm:prSet>
      <dgm:spPr/>
      <dgm:t>
        <a:bodyPr/>
        <a:lstStyle/>
        <a:p>
          <a:endParaRPr lang="en-US"/>
        </a:p>
      </dgm:t>
    </dgm:pt>
    <dgm:pt modelId="{420102D7-917E-4A0C-B749-4E0CE70F6043}" type="pres">
      <dgm:prSet presAssocID="{8036AC5D-3FB4-4CE4-B9A6-72ABF3763DEE}" presName="circleA" presStyleLbl="node1" presStyleIdx="2" presStyleCnt="6"/>
      <dgm:spPr/>
    </dgm:pt>
    <dgm:pt modelId="{B1220351-43AB-4F5E-9C22-5380447889BB}" type="pres">
      <dgm:prSet presAssocID="{8036AC5D-3FB4-4CE4-B9A6-72ABF3763DEE}" presName="spaceA" presStyleCnt="0"/>
      <dgm:spPr/>
    </dgm:pt>
    <dgm:pt modelId="{0C673C55-8428-419B-812B-D412B40303B9}" type="pres">
      <dgm:prSet presAssocID="{07E33403-0844-487F-AC0F-BC67E73F457B}" presName="space" presStyleCnt="0"/>
      <dgm:spPr/>
    </dgm:pt>
    <dgm:pt modelId="{37BCD1B7-0A95-480A-88E5-742D5741A2B0}" type="pres">
      <dgm:prSet presAssocID="{3832A42B-6384-4695-AA8B-B8D7ADFB835F}" presName="compositeB" presStyleCnt="0"/>
      <dgm:spPr/>
    </dgm:pt>
    <dgm:pt modelId="{73E2A284-5C24-481F-9977-BB83F7F6F867}" type="pres">
      <dgm:prSet presAssocID="{3832A42B-6384-4695-AA8B-B8D7ADFB835F}" presName="textB" presStyleLbl="revTx" presStyleIdx="3" presStyleCnt="6" custScaleX="208843">
        <dgm:presLayoutVars>
          <dgm:bulletEnabled val="1"/>
        </dgm:presLayoutVars>
      </dgm:prSet>
      <dgm:spPr/>
      <dgm:t>
        <a:bodyPr/>
        <a:lstStyle/>
        <a:p>
          <a:endParaRPr lang="en-US"/>
        </a:p>
      </dgm:t>
    </dgm:pt>
    <dgm:pt modelId="{E91FD859-E53F-4F8F-8163-23314BE83455}" type="pres">
      <dgm:prSet presAssocID="{3832A42B-6384-4695-AA8B-B8D7ADFB835F}" presName="circleB" presStyleLbl="node1" presStyleIdx="3" presStyleCnt="6"/>
      <dgm:spPr/>
    </dgm:pt>
    <dgm:pt modelId="{3C255059-3592-44C4-8A0E-5E17343E358E}" type="pres">
      <dgm:prSet presAssocID="{3832A42B-6384-4695-AA8B-B8D7ADFB835F}" presName="spaceB" presStyleCnt="0"/>
      <dgm:spPr/>
    </dgm:pt>
    <dgm:pt modelId="{68569BD4-D52B-41EB-B62D-1930244157E9}" type="pres">
      <dgm:prSet presAssocID="{E13CE72B-23CB-45CE-AB2E-BF5A979A850E}" presName="space" presStyleCnt="0"/>
      <dgm:spPr/>
    </dgm:pt>
    <dgm:pt modelId="{E211923C-FF88-4A08-9787-08D64460376E}" type="pres">
      <dgm:prSet presAssocID="{A033D720-E0EA-4D57-8FBC-E9135A378D0D}" presName="compositeA" presStyleCnt="0"/>
      <dgm:spPr/>
    </dgm:pt>
    <dgm:pt modelId="{90281E7E-1105-47DD-A64C-B719768D8BB7}" type="pres">
      <dgm:prSet presAssocID="{A033D720-E0EA-4D57-8FBC-E9135A378D0D}" presName="textA" presStyleLbl="revTx" presStyleIdx="4" presStyleCnt="6" custScaleX="204426">
        <dgm:presLayoutVars>
          <dgm:bulletEnabled val="1"/>
        </dgm:presLayoutVars>
      </dgm:prSet>
      <dgm:spPr/>
      <dgm:t>
        <a:bodyPr/>
        <a:lstStyle/>
        <a:p>
          <a:endParaRPr lang="en-US"/>
        </a:p>
      </dgm:t>
    </dgm:pt>
    <dgm:pt modelId="{76B5B57C-06CC-4BFF-B7AB-08D3DEFC0639}" type="pres">
      <dgm:prSet presAssocID="{A033D720-E0EA-4D57-8FBC-E9135A378D0D}" presName="circleA" presStyleLbl="node1" presStyleIdx="4" presStyleCnt="6"/>
      <dgm:spPr/>
    </dgm:pt>
    <dgm:pt modelId="{3C17B908-A692-4FE2-8E4C-4B8EA9D576ED}" type="pres">
      <dgm:prSet presAssocID="{A033D720-E0EA-4D57-8FBC-E9135A378D0D}" presName="spaceA" presStyleCnt="0"/>
      <dgm:spPr/>
    </dgm:pt>
    <dgm:pt modelId="{3A596215-C65E-4B2C-8D89-BE5B725606EA}" type="pres">
      <dgm:prSet presAssocID="{AD089CBA-6673-40BE-83E6-D80D60672EE8}" presName="space" presStyleCnt="0"/>
      <dgm:spPr/>
    </dgm:pt>
    <dgm:pt modelId="{34302160-14FD-419C-8C64-31DC61606820}" type="pres">
      <dgm:prSet presAssocID="{9F44E94A-2FC6-4643-9BC4-B1BC5A2AE366}" presName="compositeB" presStyleCnt="0"/>
      <dgm:spPr/>
    </dgm:pt>
    <dgm:pt modelId="{CC6B43AF-4615-484F-86F4-7ACE917C97FA}" type="pres">
      <dgm:prSet presAssocID="{9F44E94A-2FC6-4643-9BC4-B1BC5A2AE366}" presName="textB" presStyleLbl="revTx" presStyleIdx="5" presStyleCnt="6" custScaleX="196091">
        <dgm:presLayoutVars>
          <dgm:bulletEnabled val="1"/>
        </dgm:presLayoutVars>
      </dgm:prSet>
      <dgm:spPr/>
      <dgm:t>
        <a:bodyPr/>
        <a:lstStyle/>
        <a:p>
          <a:endParaRPr lang="en-US"/>
        </a:p>
      </dgm:t>
    </dgm:pt>
    <dgm:pt modelId="{52F3C747-433D-42CC-8F24-99FC14626D3F}" type="pres">
      <dgm:prSet presAssocID="{9F44E94A-2FC6-4643-9BC4-B1BC5A2AE366}" presName="circleB" presStyleLbl="node1" presStyleIdx="5" presStyleCnt="6"/>
      <dgm:spPr/>
    </dgm:pt>
    <dgm:pt modelId="{6D1EC722-8C2A-4ACB-A571-1A17186DE306}" type="pres">
      <dgm:prSet presAssocID="{9F44E94A-2FC6-4643-9BC4-B1BC5A2AE366}" presName="spaceB" presStyleCnt="0"/>
      <dgm:spPr/>
    </dgm:pt>
  </dgm:ptLst>
  <dgm:cxnLst>
    <dgm:cxn modelId="{91CD496C-C1B4-47D8-9A09-78EBB831FE56}" srcId="{D291DDED-CC59-468A-824B-10C6F30EF603}" destId="{8036AC5D-3FB4-4CE4-B9A6-72ABF3763DEE}" srcOrd="2" destOrd="0" parTransId="{11115C22-8741-4917-8DBA-1287099EE71E}" sibTransId="{07E33403-0844-487F-AC0F-BC67E73F457B}"/>
    <dgm:cxn modelId="{37CB843E-5497-497E-BD55-640C91E84880}" type="presOf" srcId="{D5826F3F-BFAF-4DE1-BF1B-832D98F85A14}" destId="{57428D36-5327-42F0-9107-6736A09FD74C}" srcOrd="0" destOrd="0" presId="urn:microsoft.com/office/officeart/2005/8/layout/hProcess11"/>
    <dgm:cxn modelId="{3171E786-457B-4D7B-ADCD-FBB4A985E4D6}" srcId="{D291DDED-CC59-468A-824B-10C6F30EF603}" destId="{D5826F3F-BFAF-4DE1-BF1B-832D98F85A14}" srcOrd="1" destOrd="0" parTransId="{B28CB2B3-F4EB-447B-8CAA-1F961A306BA6}" sibTransId="{F9707C3D-8754-4179-B41C-A06301CE8FFD}"/>
    <dgm:cxn modelId="{609591AF-0472-45D1-9EB5-AA88DB9ACD50}" type="presOf" srcId="{8036AC5D-3FB4-4CE4-B9A6-72ABF3763DEE}" destId="{D665DB5D-3A5E-4F21-B8F6-0C4C754DC287}" srcOrd="0" destOrd="0" presId="urn:microsoft.com/office/officeart/2005/8/layout/hProcess11"/>
    <dgm:cxn modelId="{0BE63FC8-8135-44FB-9E8E-5B7D907A6EAE}" type="presOf" srcId="{A033D720-E0EA-4D57-8FBC-E9135A378D0D}" destId="{90281E7E-1105-47DD-A64C-B719768D8BB7}" srcOrd="0" destOrd="0" presId="urn:microsoft.com/office/officeart/2005/8/layout/hProcess11"/>
    <dgm:cxn modelId="{81C4C6F2-26C6-449B-A379-A9674155A964}" type="presOf" srcId="{D291DDED-CC59-468A-824B-10C6F30EF603}" destId="{9F260DE8-F889-4545-B7F5-1C70A6BD591D}" srcOrd="0" destOrd="0" presId="urn:microsoft.com/office/officeart/2005/8/layout/hProcess11"/>
    <dgm:cxn modelId="{BEFD73DB-F098-48CB-A8ED-8CCD4269A842}" srcId="{D291DDED-CC59-468A-824B-10C6F30EF603}" destId="{9F44E94A-2FC6-4643-9BC4-B1BC5A2AE366}" srcOrd="5" destOrd="0" parTransId="{B9E5306F-DF12-4A36-BDA9-1A4C0E9BF19F}" sibTransId="{4C278FEA-5E32-4A54-B103-EF1118AD31C6}"/>
    <dgm:cxn modelId="{18EDF163-B14F-4CDD-84AB-3E234EF68E67}" type="presOf" srcId="{3832A42B-6384-4695-AA8B-B8D7ADFB835F}" destId="{73E2A284-5C24-481F-9977-BB83F7F6F867}" srcOrd="0" destOrd="0" presId="urn:microsoft.com/office/officeart/2005/8/layout/hProcess11"/>
    <dgm:cxn modelId="{0C2122B0-150D-4CE2-A0A9-3E2B13A0C8FE}" srcId="{D291DDED-CC59-468A-824B-10C6F30EF603}" destId="{B085F689-8B3A-407A-880E-B8FA7C02262C}" srcOrd="0" destOrd="0" parTransId="{012B9295-7947-405F-8B2E-AA4A200383F9}" sibTransId="{3D852100-0027-4D3D-ABB8-BEB9EC5C35BE}"/>
    <dgm:cxn modelId="{5D5B1F01-8762-4018-AB32-98E9C235D175}" type="presOf" srcId="{B085F689-8B3A-407A-880E-B8FA7C02262C}" destId="{E4D8504F-BD03-46B3-A5CB-D110A6ABF025}" srcOrd="0" destOrd="0" presId="urn:microsoft.com/office/officeart/2005/8/layout/hProcess11"/>
    <dgm:cxn modelId="{B35B0B62-486E-42E3-B393-9187D2434D1F}" srcId="{D291DDED-CC59-468A-824B-10C6F30EF603}" destId="{A033D720-E0EA-4D57-8FBC-E9135A378D0D}" srcOrd="4" destOrd="0" parTransId="{C11FA4CD-C84F-46B4-B4B6-22E768FE6E2E}" sibTransId="{AD089CBA-6673-40BE-83E6-D80D60672EE8}"/>
    <dgm:cxn modelId="{E830CAA5-DBDA-4519-B4A4-8595329F02C7}" type="presOf" srcId="{9F44E94A-2FC6-4643-9BC4-B1BC5A2AE366}" destId="{CC6B43AF-4615-484F-86F4-7ACE917C97FA}" srcOrd="0" destOrd="0" presId="urn:microsoft.com/office/officeart/2005/8/layout/hProcess11"/>
    <dgm:cxn modelId="{BC24DB8B-F9EF-40F8-AB2C-5E95EA5D5E30}" srcId="{D291DDED-CC59-468A-824B-10C6F30EF603}" destId="{3832A42B-6384-4695-AA8B-B8D7ADFB835F}" srcOrd="3" destOrd="0" parTransId="{673B0A95-2BD8-4233-BD95-D67F12B040FA}" sibTransId="{E13CE72B-23CB-45CE-AB2E-BF5A979A850E}"/>
    <dgm:cxn modelId="{205C773A-F36E-4537-9CBA-8D2A15F47975}" type="presParOf" srcId="{9F260DE8-F889-4545-B7F5-1C70A6BD591D}" destId="{18B0F1EE-A74F-498F-8027-F9EFDB0FA08A}" srcOrd="0" destOrd="0" presId="urn:microsoft.com/office/officeart/2005/8/layout/hProcess11"/>
    <dgm:cxn modelId="{01954AC2-E5B2-4394-B5F3-7F30EC652F41}" type="presParOf" srcId="{9F260DE8-F889-4545-B7F5-1C70A6BD591D}" destId="{C9F5D473-0E12-4592-921F-73AA68AFB263}" srcOrd="1" destOrd="0" presId="urn:microsoft.com/office/officeart/2005/8/layout/hProcess11"/>
    <dgm:cxn modelId="{3AA95BA3-BDF6-496A-AB8D-A6B1655EA7FB}" type="presParOf" srcId="{C9F5D473-0E12-4592-921F-73AA68AFB263}" destId="{72D932D0-D0FA-49A2-813D-6AFB246D7501}" srcOrd="0" destOrd="0" presId="urn:microsoft.com/office/officeart/2005/8/layout/hProcess11"/>
    <dgm:cxn modelId="{9C611442-D88B-4B72-BC07-C7F2EEB4812E}" type="presParOf" srcId="{72D932D0-D0FA-49A2-813D-6AFB246D7501}" destId="{E4D8504F-BD03-46B3-A5CB-D110A6ABF025}" srcOrd="0" destOrd="0" presId="urn:microsoft.com/office/officeart/2005/8/layout/hProcess11"/>
    <dgm:cxn modelId="{23B05262-D8C3-431B-B9CE-11A81A7791AB}" type="presParOf" srcId="{72D932D0-D0FA-49A2-813D-6AFB246D7501}" destId="{19C185BB-CDFC-4280-A954-5FC7D48A23EA}" srcOrd="1" destOrd="0" presId="urn:microsoft.com/office/officeart/2005/8/layout/hProcess11"/>
    <dgm:cxn modelId="{46CC1F44-DEDE-4BC8-95F1-5971C02B04CE}" type="presParOf" srcId="{72D932D0-D0FA-49A2-813D-6AFB246D7501}" destId="{3AD8A86D-923E-4702-8106-800F9F0D562D}" srcOrd="2" destOrd="0" presId="urn:microsoft.com/office/officeart/2005/8/layout/hProcess11"/>
    <dgm:cxn modelId="{3C858909-CD95-4ED6-809D-923DA14C043F}" type="presParOf" srcId="{C9F5D473-0E12-4592-921F-73AA68AFB263}" destId="{5F8DC333-E8D6-4AF9-92CE-45CE7A7CFF3E}" srcOrd="1" destOrd="0" presId="urn:microsoft.com/office/officeart/2005/8/layout/hProcess11"/>
    <dgm:cxn modelId="{ECA4A4F4-BECD-44AC-9337-AE214A9280DB}" type="presParOf" srcId="{C9F5D473-0E12-4592-921F-73AA68AFB263}" destId="{ECC86CFC-7C9A-424F-96F9-20C2D10B6235}" srcOrd="2" destOrd="0" presId="urn:microsoft.com/office/officeart/2005/8/layout/hProcess11"/>
    <dgm:cxn modelId="{61725800-67E4-480C-81DB-346C6C55EB81}" type="presParOf" srcId="{ECC86CFC-7C9A-424F-96F9-20C2D10B6235}" destId="{57428D36-5327-42F0-9107-6736A09FD74C}" srcOrd="0" destOrd="0" presId="urn:microsoft.com/office/officeart/2005/8/layout/hProcess11"/>
    <dgm:cxn modelId="{C14E10E3-BF3E-4904-93E8-37643DD267DC}" type="presParOf" srcId="{ECC86CFC-7C9A-424F-96F9-20C2D10B6235}" destId="{050D2B3B-3262-4726-B744-2414EC88B45C}" srcOrd="1" destOrd="0" presId="urn:microsoft.com/office/officeart/2005/8/layout/hProcess11"/>
    <dgm:cxn modelId="{94A62C1D-B925-4697-AC75-2ACAF2EA68F5}" type="presParOf" srcId="{ECC86CFC-7C9A-424F-96F9-20C2D10B6235}" destId="{7C428130-094E-44CF-8CEB-39AF99D3888F}" srcOrd="2" destOrd="0" presId="urn:microsoft.com/office/officeart/2005/8/layout/hProcess11"/>
    <dgm:cxn modelId="{3002171D-2A85-4219-85F9-515E3B1FB86D}" type="presParOf" srcId="{C9F5D473-0E12-4592-921F-73AA68AFB263}" destId="{D380432A-F63A-4953-8BC3-C09A09BFBDCE}" srcOrd="3" destOrd="0" presId="urn:microsoft.com/office/officeart/2005/8/layout/hProcess11"/>
    <dgm:cxn modelId="{2C0D03A1-2296-4CEC-9D25-67B0D661A649}" type="presParOf" srcId="{C9F5D473-0E12-4592-921F-73AA68AFB263}" destId="{F76C84B2-F835-42F4-A993-4CE52F52E001}" srcOrd="4" destOrd="0" presId="urn:microsoft.com/office/officeart/2005/8/layout/hProcess11"/>
    <dgm:cxn modelId="{3EC806D7-A50F-467A-BC22-5364CC315130}" type="presParOf" srcId="{F76C84B2-F835-42F4-A993-4CE52F52E001}" destId="{D665DB5D-3A5E-4F21-B8F6-0C4C754DC287}" srcOrd="0" destOrd="0" presId="urn:microsoft.com/office/officeart/2005/8/layout/hProcess11"/>
    <dgm:cxn modelId="{A2820D6D-0FE9-41CD-8554-27ECB8CA5406}" type="presParOf" srcId="{F76C84B2-F835-42F4-A993-4CE52F52E001}" destId="{420102D7-917E-4A0C-B749-4E0CE70F6043}" srcOrd="1" destOrd="0" presId="urn:microsoft.com/office/officeart/2005/8/layout/hProcess11"/>
    <dgm:cxn modelId="{E8B78CC6-31B0-4588-9DAA-E11CC3B5304B}" type="presParOf" srcId="{F76C84B2-F835-42F4-A993-4CE52F52E001}" destId="{B1220351-43AB-4F5E-9C22-5380447889BB}" srcOrd="2" destOrd="0" presId="urn:microsoft.com/office/officeart/2005/8/layout/hProcess11"/>
    <dgm:cxn modelId="{BE23903C-C6F4-44F9-B9DB-587BD1032429}" type="presParOf" srcId="{C9F5D473-0E12-4592-921F-73AA68AFB263}" destId="{0C673C55-8428-419B-812B-D412B40303B9}" srcOrd="5" destOrd="0" presId="urn:microsoft.com/office/officeart/2005/8/layout/hProcess11"/>
    <dgm:cxn modelId="{9A684204-523F-48E5-B184-1E1E94AB4B21}" type="presParOf" srcId="{C9F5D473-0E12-4592-921F-73AA68AFB263}" destId="{37BCD1B7-0A95-480A-88E5-742D5741A2B0}" srcOrd="6" destOrd="0" presId="urn:microsoft.com/office/officeart/2005/8/layout/hProcess11"/>
    <dgm:cxn modelId="{C0DB84FB-5991-4212-862F-496339049186}" type="presParOf" srcId="{37BCD1B7-0A95-480A-88E5-742D5741A2B0}" destId="{73E2A284-5C24-481F-9977-BB83F7F6F867}" srcOrd="0" destOrd="0" presId="urn:microsoft.com/office/officeart/2005/8/layout/hProcess11"/>
    <dgm:cxn modelId="{4A3C863B-0449-47FC-912A-EF7CBABB2F62}" type="presParOf" srcId="{37BCD1B7-0A95-480A-88E5-742D5741A2B0}" destId="{E91FD859-E53F-4F8F-8163-23314BE83455}" srcOrd="1" destOrd="0" presId="urn:microsoft.com/office/officeart/2005/8/layout/hProcess11"/>
    <dgm:cxn modelId="{A71E867D-0F51-45BA-9C8D-76DFD71ABD89}" type="presParOf" srcId="{37BCD1B7-0A95-480A-88E5-742D5741A2B0}" destId="{3C255059-3592-44C4-8A0E-5E17343E358E}" srcOrd="2" destOrd="0" presId="urn:microsoft.com/office/officeart/2005/8/layout/hProcess11"/>
    <dgm:cxn modelId="{93975DD1-58D2-4B9E-BD47-A19CE5DB14AF}" type="presParOf" srcId="{C9F5D473-0E12-4592-921F-73AA68AFB263}" destId="{68569BD4-D52B-41EB-B62D-1930244157E9}" srcOrd="7" destOrd="0" presId="urn:microsoft.com/office/officeart/2005/8/layout/hProcess11"/>
    <dgm:cxn modelId="{1119D7AD-37A6-4B80-8998-A77534B437B6}" type="presParOf" srcId="{C9F5D473-0E12-4592-921F-73AA68AFB263}" destId="{E211923C-FF88-4A08-9787-08D64460376E}" srcOrd="8" destOrd="0" presId="urn:microsoft.com/office/officeart/2005/8/layout/hProcess11"/>
    <dgm:cxn modelId="{BB7B6721-3590-4A97-9543-942BE3D5F521}" type="presParOf" srcId="{E211923C-FF88-4A08-9787-08D64460376E}" destId="{90281E7E-1105-47DD-A64C-B719768D8BB7}" srcOrd="0" destOrd="0" presId="urn:microsoft.com/office/officeart/2005/8/layout/hProcess11"/>
    <dgm:cxn modelId="{8A68F3A4-035D-44B3-B661-063E241D5594}" type="presParOf" srcId="{E211923C-FF88-4A08-9787-08D64460376E}" destId="{76B5B57C-06CC-4BFF-B7AB-08D3DEFC0639}" srcOrd="1" destOrd="0" presId="urn:microsoft.com/office/officeart/2005/8/layout/hProcess11"/>
    <dgm:cxn modelId="{A4DEA0E8-A6D0-4D66-82E5-7F92A808914D}" type="presParOf" srcId="{E211923C-FF88-4A08-9787-08D64460376E}" destId="{3C17B908-A692-4FE2-8E4C-4B8EA9D576ED}" srcOrd="2" destOrd="0" presId="urn:microsoft.com/office/officeart/2005/8/layout/hProcess11"/>
    <dgm:cxn modelId="{4333A1D0-D2F0-499A-95F2-13C3C2125468}" type="presParOf" srcId="{C9F5D473-0E12-4592-921F-73AA68AFB263}" destId="{3A596215-C65E-4B2C-8D89-BE5B725606EA}" srcOrd="9" destOrd="0" presId="urn:microsoft.com/office/officeart/2005/8/layout/hProcess11"/>
    <dgm:cxn modelId="{BDFBC334-9277-43FA-B9C9-D8985BFC27CC}" type="presParOf" srcId="{C9F5D473-0E12-4592-921F-73AA68AFB263}" destId="{34302160-14FD-419C-8C64-31DC61606820}" srcOrd="10" destOrd="0" presId="urn:microsoft.com/office/officeart/2005/8/layout/hProcess11"/>
    <dgm:cxn modelId="{8093967D-4E9B-414C-9DFF-5D2F3AB48483}" type="presParOf" srcId="{34302160-14FD-419C-8C64-31DC61606820}" destId="{CC6B43AF-4615-484F-86F4-7ACE917C97FA}" srcOrd="0" destOrd="0" presId="urn:microsoft.com/office/officeart/2005/8/layout/hProcess11"/>
    <dgm:cxn modelId="{22AF4876-D047-44EA-B488-2E7E2576A260}" type="presParOf" srcId="{34302160-14FD-419C-8C64-31DC61606820}" destId="{52F3C747-433D-42CC-8F24-99FC14626D3F}" srcOrd="1" destOrd="0" presId="urn:microsoft.com/office/officeart/2005/8/layout/hProcess11"/>
    <dgm:cxn modelId="{F7D995E6-C97F-4497-B6CB-F24C41E72D85}" type="presParOf" srcId="{34302160-14FD-419C-8C64-31DC61606820}" destId="{6D1EC722-8C2A-4ACB-A571-1A17186DE306}"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4DC44-A497-45A5-B6E1-F8844EE0719D}"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n-US"/>
        </a:p>
      </dgm:t>
    </dgm:pt>
    <dgm:pt modelId="{6A31556F-064E-4CF3-94B9-35C25B055F25}">
      <dgm:prSet phldrT="[Texto]" custT="1"/>
      <dgm:spPr/>
      <dgm:t>
        <a:bodyPr/>
        <a:lstStyle/>
        <a:p>
          <a:pPr algn="ctr"/>
          <a:r>
            <a:rPr lang="en-US" sz="2800"/>
            <a:t>Displayable</a:t>
          </a:r>
        </a:p>
      </dgm:t>
    </dgm:pt>
    <dgm:pt modelId="{EB7927EA-8A3A-4ACC-B08B-9967EDB6AD4E}" type="parTrans" cxnId="{A37F85F2-D893-44EE-B35D-06770414003A}">
      <dgm:prSet/>
      <dgm:spPr/>
      <dgm:t>
        <a:bodyPr/>
        <a:lstStyle/>
        <a:p>
          <a:pPr algn="ctr"/>
          <a:endParaRPr lang="en-US"/>
        </a:p>
      </dgm:t>
    </dgm:pt>
    <dgm:pt modelId="{90A52888-2505-4538-A529-09D92A9F95D2}" type="sibTrans" cxnId="{A37F85F2-D893-44EE-B35D-06770414003A}">
      <dgm:prSet/>
      <dgm:spPr/>
      <dgm:t>
        <a:bodyPr/>
        <a:lstStyle/>
        <a:p>
          <a:pPr algn="ctr"/>
          <a:endParaRPr lang="en-US"/>
        </a:p>
      </dgm:t>
    </dgm:pt>
    <dgm:pt modelId="{6A7F7896-9C40-41C3-BF84-D6ABC5B092D5}">
      <dgm:prSet phldrT="[Texto]" custT="1"/>
      <dgm:spPr/>
      <dgm:t>
        <a:bodyPr/>
        <a:lstStyle/>
        <a:p>
          <a:pPr algn="ctr"/>
          <a:r>
            <a:rPr lang="en-US" sz="2400"/>
            <a:t>Screen</a:t>
          </a:r>
        </a:p>
      </dgm:t>
    </dgm:pt>
    <dgm:pt modelId="{45892F43-D376-4BC7-885F-64738E09F100}" type="parTrans" cxnId="{18DF4508-1BF3-4856-8DDA-3C5525DE3D7E}">
      <dgm:prSet/>
      <dgm:spPr/>
      <dgm:t>
        <a:bodyPr/>
        <a:lstStyle/>
        <a:p>
          <a:pPr algn="ctr"/>
          <a:endParaRPr lang="en-US"/>
        </a:p>
      </dgm:t>
    </dgm:pt>
    <dgm:pt modelId="{DF0C7F81-A594-453F-BD17-9C4268DDDD46}" type="sibTrans" cxnId="{18DF4508-1BF3-4856-8DDA-3C5525DE3D7E}">
      <dgm:prSet/>
      <dgm:spPr/>
      <dgm:t>
        <a:bodyPr/>
        <a:lstStyle/>
        <a:p>
          <a:pPr algn="ctr"/>
          <a:endParaRPr lang="en-US"/>
        </a:p>
      </dgm:t>
    </dgm:pt>
    <dgm:pt modelId="{4143C74C-A0D8-4BD7-8A4D-48402ABD98EE}">
      <dgm:prSet phldrT="[Texto]" custT="1"/>
      <dgm:spPr/>
      <dgm:t>
        <a:bodyPr/>
        <a:lstStyle/>
        <a:p>
          <a:pPr algn="ctr"/>
          <a:r>
            <a:rPr lang="en-US" sz="2400"/>
            <a:t>Canvas</a:t>
          </a:r>
        </a:p>
      </dgm:t>
    </dgm:pt>
    <dgm:pt modelId="{75B8149D-B162-4CF4-8071-DC35FAF4D5D1}" type="parTrans" cxnId="{4111AEAA-ABE7-4825-9C9A-9CEF1FF6C31A}">
      <dgm:prSet/>
      <dgm:spPr/>
      <dgm:t>
        <a:bodyPr/>
        <a:lstStyle/>
        <a:p>
          <a:pPr algn="ctr"/>
          <a:endParaRPr lang="en-US"/>
        </a:p>
      </dgm:t>
    </dgm:pt>
    <dgm:pt modelId="{1655E2C0-1DFA-4674-BB57-080A89530C88}" type="sibTrans" cxnId="{4111AEAA-ABE7-4825-9C9A-9CEF1FF6C31A}">
      <dgm:prSet/>
      <dgm:spPr/>
      <dgm:t>
        <a:bodyPr/>
        <a:lstStyle/>
        <a:p>
          <a:pPr algn="ctr"/>
          <a:endParaRPr lang="en-US"/>
        </a:p>
      </dgm:t>
    </dgm:pt>
    <dgm:pt modelId="{18539FC5-4B50-4777-9989-5E1FEAA60145}" type="pres">
      <dgm:prSet presAssocID="{D324DC44-A497-45A5-B6E1-F8844EE0719D}" presName="hierChild1" presStyleCnt="0">
        <dgm:presLayoutVars>
          <dgm:orgChart val="1"/>
          <dgm:chPref val="1"/>
          <dgm:dir/>
          <dgm:animOne val="branch"/>
          <dgm:animLvl val="lvl"/>
          <dgm:resizeHandles/>
        </dgm:presLayoutVars>
      </dgm:prSet>
      <dgm:spPr/>
      <dgm:t>
        <a:bodyPr/>
        <a:lstStyle/>
        <a:p>
          <a:endParaRPr lang="en-US"/>
        </a:p>
      </dgm:t>
    </dgm:pt>
    <dgm:pt modelId="{2F7BCDE9-C29B-4D16-9B2B-4151285271CA}" type="pres">
      <dgm:prSet presAssocID="{6A31556F-064E-4CF3-94B9-35C25B055F25}" presName="hierRoot1" presStyleCnt="0">
        <dgm:presLayoutVars>
          <dgm:hierBranch val="init"/>
        </dgm:presLayoutVars>
      </dgm:prSet>
      <dgm:spPr/>
    </dgm:pt>
    <dgm:pt modelId="{B9BFAD63-49B7-49E5-B331-F0F3755EE943}" type="pres">
      <dgm:prSet presAssocID="{6A31556F-064E-4CF3-94B9-35C25B055F25}" presName="rootComposite1" presStyleCnt="0"/>
      <dgm:spPr/>
    </dgm:pt>
    <dgm:pt modelId="{78245419-8467-4A0E-88DD-7CFA262A93CE}" type="pres">
      <dgm:prSet presAssocID="{6A31556F-064E-4CF3-94B9-35C25B055F25}" presName="rootText1" presStyleLbl="node0" presStyleIdx="0" presStyleCnt="1" custScaleX="116852" custScaleY="48013">
        <dgm:presLayoutVars>
          <dgm:chPref val="3"/>
        </dgm:presLayoutVars>
      </dgm:prSet>
      <dgm:spPr/>
      <dgm:t>
        <a:bodyPr/>
        <a:lstStyle/>
        <a:p>
          <a:endParaRPr lang="en-US"/>
        </a:p>
      </dgm:t>
    </dgm:pt>
    <dgm:pt modelId="{455282D4-60B7-416F-97D1-39D23B3E150E}" type="pres">
      <dgm:prSet presAssocID="{6A31556F-064E-4CF3-94B9-35C25B055F25}" presName="rootConnector1" presStyleLbl="node1" presStyleIdx="0" presStyleCnt="0"/>
      <dgm:spPr/>
      <dgm:t>
        <a:bodyPr/>
        <a:lstStyle/>
        <a:p>
          <a:endParaRPr lang="en-US"/>
        </a:p>
      </dgm:t>
    </dgm:pt>
    <dgm:pt modelId="{6B9B608A-CBD8-4A43-91FF-8E4B77E830C9}" type="pres">
      <dgm:prSet presAssocID="{6A31556F-064E-4CF3-94B9-35C25B055F25}" presName="hierChild2" presStyleCnt="0"/>
      <dgm:spPr/>
    </dgm:pt>
    <dgm:pt modelId="{6CEE0B00-4853-46FA-BC9C-6CCB5D3CC9CE}" type="pres">
      <dgm:prSet presAssocID="{45892F43-D376-4BC7-885F-64738E09F100}" presName="Name37" presStyleLbl="parChTrans1D2" presStyleIdx="0" presStyleCnt="2"/>
      <dgm:spPr/>
      <dgm:t>
        <a:bodyPr/>
        <a:lstStyle/>
        <a:p>
          <a:endParaRPr lang="en-US"/>
        </a:p>
      </dgm:t>
    </dgm:pt>
    <dgm:pt modelId="{7208D6CD-D9EF-4D5D-8DCC-A7D2B7A8583F}" type="pres">
      <dgm:prSet presAssocID="{6A7F7896-9C40-41C3-BF84-D6ABC5B092D5}" presName="hierRoot2" presStyleCnt="0">
        <dgm:presLayoutVars>
          <dgm:hierBranch val="init"/>
        </dgm:presLayoutVars>
      </dgm:prSet>
      <dgm:spPr/>
    </dgm:pt>
    <dgm:pt modelId="{605CB3F4-E840-4BC8-810E-22187A354185}" type="pres">
      <dgm:prSet presAssocID="{6A7F7896-9C40-41C3-BF84-D6ABC5B092D5}" presName="rootComposite" presStyleCnt="0"/>
      <dgm:spPr/>
    </dgm:pt>
    <dgm:pt modelId="{7D93E08C-F6E2-435C-B61B-B4915ABB2641}" type="pres">
      <dgm:prSet presAssocID="{6A7F7896-9C40-41C3-BF84-D6ABC5B092D5}" presName="rootText" presStyleLbl="node2" presStyleIdx="0" presStyleCnt="2" custScaleX="88586" custScaleY="50823" custLinFactNeighborX="-35" custLinFactNeighborY="18342">
        <dgm:presLayoutVars>
          <dgm:chPref val="3"/>
        </dgm:presLayoutVars>
      </dgm:prSet>
      <dgm:spPr/>
      <dgm:t>
        <a:bodyPr/>
        <a:lstStyle/>
        <a:p>
          <a:endParaRPr lang="en-US"/>
        </a:p>
      </dgm:t>
    </dgm:pt>
    <dgm:pt modelId="{C64F57BB-BA3B-49AC-AAA9-8BABABA55F10}" type="pres">
      <dgm:prSet presAssocID="{6A7F7896-9C40-41C3-BF84-D6ABC5B092D5}" presName="rootConnector" presStyleLbl="node2" presStyleIdx="0" presStyleCnt="2"/>
      <dgm:spPr/>
      <dgm:t>
        <a:bodyPr/>
        <a:lstStyle/>
        <a:p>
          <a:endParaRPr lang="en-US"/>
        </a:p>
      </dgm:t>
    </dgm:pt>
    <dgm:pt modelId="{E1786977-9040-4910-8D0D-A3F9B85509BC}" type="pres">
      <dgm:prSet presAssocID="{6A7F7896-9C40-41C3-BF84-D6ABC5B092D5}" presName="hierChild4" presStyleCnt="0"/>
      <dgm:spPr/>
    </dgm:pt>
    <dgm:pt modelId="{95A2EE15-9AEC-41B9-BBE7-775132DFE414}" type="pres">
      <dgm:prSet presAssocID="{6A7F7896-9C40-41C3-BF84-D6ABC5B092D5}" presName="hierChild5" presStyleCnt="0"/>
      <dgm:spPr/>
    </dgm:pt>
    <dgm:pt modelId="{072BCDC7-4BDC-4129-8E68-E04066D7E4B2}" type="pres">
      <dgm:prSet presAssocID="{75B8149D-B162-4CF4-8071-DC35FAF4D5D1}" presName="Name37" presStyleLbl="parChTrans1D2" presStyleIdx="1" presStyleCnt="2"/>
      <dgm:spPr/>
      <dgm:t>
        <a:bodyPr/>
        <a:lstStyle/>
        <a:p>
          <a:endParaRPr lang="en-US"/>
        </a:p>
      </dgm:t>
    </dgm:pt>
    <dgm:pt modelId="{D558D108-BFEC-4686-8D07-57F17F2393C3}" type="pres">
      <dgm:prSet presAssocID="{4143C74C-A0D8-4BD7-8A4D-48402ABD98EE}" presName="hierRoot2" presStyleCnt="0">
        <dgm:presLayoutVars>
          <dgm:hierBranch val="init"/>
        </dgm:presLayoutVars>
      </dgm:prSet>
      <dgm:spPr/>
    </dgm:pt>
    <dgm:pt modelId="{0F319A69-678E-4CC2-B060-555F960C8A97}" type="pres">
      <dgm:prSet presAssocID="{4143C74C-A0D8-4BD7-8A4D-48402ABD98EE}" presName="rootComposite" presStyleCnt="0"/>
      <dgm:spPr/>
    </dgm:pt>
    <dgm:pt modelId="{3A476EBB-1183-440D-B038-225B8C45B97A}" type="pres">
      <dgm:prSet presAssocID="{4143C74C-A0D8-4BD7-8A4D-48402ABD98EE}" presName="rootText" presStyleLbl="node2" presStyleIdx="1" presStyleCnt="2" custScaleX="71182" custScaleY="54151" custLinFactNeighborX="-3019" custLinFactNeighborY="18974">
        <dgm:presLayoutVars>
          <dgm:chPref val="3"/>
        </dgm:presLayoutVars>
      </dgm:prSet>
      <dgm:spPr/>
      <dgm:t>
        <a:bodyPr/>
        <a:lstStyle/>
        <a:p>
          <a:endParaRPr lang="en-US"/>
        </a:p>
      </dgm:t>
    </dgm:pt>
    <dgm:pt modelId="{274949EC-7A7A-4EAF-A86A-A9B6B32D36EE}" type="pres">
      <dgm:prSet presAssocID="{4143C74C-A0D8-4BD7-8A4D-48402ABD98EE}" presName="rootConnector" presStyleLbl="node2" presStyleIdx="1" presStyleCnt="2"/>
      <dgm:spPr/>
      <dgm:t>
        <a:bodyPr/>
        <a:lstStyle/>
        <a:p>
          <a:endParaRPr lang="en-US"/>
        </a:p>
      </dgm:t>
    </dgm:pt>
    <dgm:pt modelId="{8305C60B-4C7A-4223-963E-0447F9E9DA24}" type="pres">
      <dgm:prSet presAssocID="{4143C74C-A0D8-4BD7-8A4D-48402ABD98EE}" presName="hierChild4" presStyleCnt="0"/>
      <dgm:spPr/>
    </dgm:pt>
    <dgm:pt modelId="{62E682EF-241F-48E9-B358-50DE99997388}" type="pres">
      <dgm:prSet presAssocID="{4143C74C-A0D8-4BD7-8A4D-48402ABD98EE}" presName="hierChild5" presStyleCnt="0"/>
      <dgm:spPr/>
    </dgm:pt>
    <dgm:pt modelId="{E0027E76-3AC8-4952-9993-D21C5E0EFE88}" type="pres">
      <dgm:prSet presAssocID="{6A31556F-064E-4CF3-94B9-35C25B055F25}" presName="hierChild3" presStyleCnt="0"/>
      <dgm:spPr/>
    </dgm:pt>
  </dgm:ptLst>
  <dgm:cxnLst>
    <dgm:cxn modelId="{FB557EA4-D8DF-4396-938E-BEBC4EA02FEB}" type="presOf" srcId="{6A31556F-064E-4CF3-94B9-35C25B055F25}" destId="{455282D4-60B7-416F-97D1-39D23B3E150E}" srcOrd="1" destOrd="0" presId="urn:microsoft.com/office/officeart/2005/8/layout/orgChart1"/>
    <dgm:cxn modelId="{18DF4508-1BF3-4856-8DDA-3C5525DE3D7E}" srcId="{6A31556F-064E-4CF3-94B9-35C25B055F25}" destId="{6A7F7896-9C40-41C3-BF84-D6ABC5B092D5}" srcOrd="0" destOrd="0" parTransId="{45892F43-D376-4BC7-885F-64738E09F100}" sibTransId="{DF0C7F81-A594-453F-BD17-9C4268DDDD46}"/>
    <dgm:cxn modelId="{872879BD-AE18-4907-B98D-DA0D5B9960F1}" type="presOf" srcId="{D324DC44-A497-45A5-B6E1-F8844EE0719D}" destId="{18539FC5-4B50-4777-9989-5E1FEAA60145}" srcOrd="0" destOrd="0" presId="urn:microsoft.com/office/officeart/2005/8/layout/orgChart1"/>
    <dgm:cxn modelId="{4111AEAA-ABE7-4825-9C9A-9CEF1FF6C31A}" srcId="{6A31556F-064E-4CF3-94B9-35C25B055F25}" destId="{4143C74C-A0D8-4BD7-8A4D-48402ABD98EE}" srcOrd="1" destOrd="0" parTransId="{75B8149D-B162-4CF4-8071-DC35FAF4D5D1}" sibTransId="{1655E2C0-1DFA-4674-BB57-080A89530C88}"/>
    <dgm:cxn modelId="{7D5BBBFA-F0F9-4AE5-BFCD-13A910CA8CC8}" type="presOf" srcId="{6A7F7896-9C40-41C3-BF84-D6ABC5B092D5}" destId="{7D93E08C-F6E2-435C-B61B-B4915ABB2641}" srcOrd="0" destOrd="0" presId="urn:microsoft.com/office/officeart/2005/8/layout/orgChart1"/>
    <dgm:cxn modelId="{F6218BCF-F216-48DA-8DCA-7D817D3A8BC8}" type="presOf" srcId="{4143C74C-A0D8-4BD7-8A4D-48402ABD98EE}" destId="{274949EC-7A7A-4EAF-A86A-A9B6B32D36EE}" srcOrd="1" destOrd="0" presId="urn:microsoft.com/office/officeart/2005/8/layout/orgChart1"/>
    <dgm:cxn modelId="{69C099CB-6DD7-486B-AE42-C7EA6319E217}" type="presOf" srcId="{75B8149D-B162-4CF4-8071-DC35FAF4D5D1}" destId="{072BCDC7-4BDC-4129-8E68-E04066D7E4B2}" srcOrd="0" destOrd="0" presId="urn:microsoft.com/office/officeart/2005/8/layout/orgChart1"/>
    <dgm:cxn modelId="{B08CEFAE-400C-4DA7-ACD9-35A9600E7F67}" type="presOf" srcId="{4143C74C-A0D8-4BD7-8A4D-48402ABD98EE}" destId="{3A476EBB-1183-440D-B038-225B8C45B97A}" srcOrd="0" destOrd="0" presId="urn:microsoft.com/office/officeart/2005/8/layout/orgChart1"/>
    <dgm:cxn modelId="{5709E66E-C35A-4242-977E-16A584EC770F}" type="presOf" srcId="{45892F43-D376-4BC7-885F-64738E09F100}" destId="{6CEE0B00-4853-46FA-BC9C-6CCB5D3CC9CE}" srcOrd="0" destOrd="0" presId="urn:microsoft.com/office/officeart/2005/8/layout/orgChart1"/>
    <dgm:cxn modelId="{A37F85F2-D893-44EE-B35D-06770414003A}" srcId="{D324DC44-A497-45A5-B6E1-F8844EE0719D}" destId="{6A31556F-064E-4CF3-94B9-35C25B055F25}" srcOrd="0" destOrd="0" parTransId="{EB7927EA-8A3A-4ACC-B08B-9967EDB6AD4E}" sibTransId="{90A52888-2505-4538-A529-09D92A9F95D2}"/>
    <dgm:cxn modelId="{D36EB244-742F-411E-AA8B-CBC1BD1C3BAC}" type="presOf" srcId="{6A7F7896-9C40-41C3-BF84-D6ABC5B092D5}" destId="{C64F57BB-BA3B-49AC-AAA9-8BABABA55F10}" srcOrd="1" destOrd="0" presId="urn:microsoft.com/office/officeart/2005/8/layout/orgChart1"/>
    <dgm:cxn modelId="{E183E11A-EBF8-401A-A386-74E588D4C9C1}" type="presOf" srcId="{6A31556F-064E-4CF3-94B9-35C25B055F25}" destId="{78245419-8467-4A0E-88DD-7CFA262A93CE}" srcOrd="0" destOrd="0" presId="urn:microsoft.com/office/officeart/2005/8/layout/orgChart1"/>
    <dgm:cxn modelId="{AC51C0C2-B411-490D-A289-51F1264F13FF}" type="presParOf" srcId="{18539FC5-4B50-4777-9989-5E1FEAA60145}" destId="{2F7BCDE9-C29B-4D16-9B2B-4151285271CA}" srcOrd="0" destOrd="0" presId="urn:microsoft.com/office/officeart/2005/8/layout/orgChart1"/>
    <dgm:cxn modelId="{C46C69BD-6F91-4B7F-9E95-073FAA63345A}" type="presParOf" srcId="{2F7BCDE9-C29B-4D16-9B2B-4151285271CA}" destId="{B9BFAD63-49B7-49E5-B331-F0F3755EE943}" srcOrd="0" destOrd="0" presId="urn:microsoft.com/office/officeart/2005/8/layout/orgChart1"/>
    <dgm:cxn modelId="{414DE7FA-7D9E-4A13-9EC5-43C4DFDAD94F}" type="presParOf" srcId="{B9BFAD63-49B7-49E5-B331-F0F3755EE943}" destId="{78245419-8467-4A0E-88DD-7CFA262A93CE}" srcOrd="0" destOrd="0" presId="urn:microsoft.com/office/officeart/2005/8/layout/orgChart1"/>
    <dgm:cxn modelId="{F94E1C49-3FB0-4D19-9C37-09210D7E014C}" type="presParOf" srcId="{B9BFAD63-49B7-49E5-B331-F0F3755EE943}" destId="{455282D4-60B7-416F-97D1-39D23B3E150E}" srcOrd="1" destOrd="0" presId="urn:microsoft.com/office/officeart/2005/8/layout/orgChart1"/>
    <dgm:cxn modelId="{E9C416F1-887D-4FFC-9F92-A19FAAFED262}" type="presParOf" srcId="{2F7BCDE9-C29B-4D16-9B2B-4151285271CA}" destId="{6B9B608A-CBD8-4A43-91FF-8E4B77E830C9}" srcOrd="1" destOrd="0" presId="urn:microsoft.com/office/officeart/2005/8/layout/orgChart1"/>
    <dgm:cxn modelId="{5B514626-D67E-4152-8D05-A0A70D649FD5}" type="presParOf" srcId="{6B9B608A-CBD8-4A43-91FF-8E4B77E830C9}" destId="{6CEE0B00-4853-46FA-BC9C-6CCB5D3CC9CE}" srcOrd="0" destOrd="0" presId="urn:microsoft.com/office/officeart/2005/8/layout/orgChart1"/>
    <dgm:cxn modelId="{D7876FD6-DEEA-457F-B36F-1EDBDBE2BC49}" type="presParOf" srcId="{6B9B608A-CBD8-4A43-91FF-8E4B77E830C9}" destId="{7208D6CD-D9EF-4D5D-8DCC-A7D2B7A8583F}" srcOrd="1" destOrd="0" presId="urn:microsoft.com/office/officeart/2005/8/layout/orgChart1"/>
    <dgm:cxn modelId="{4D7552FE-28D7-46C1-A6C7-87B4BF7036BE}" type="presParOf" srcId="{7208D6CD-D9EF-4D5D-8DCC-A7D2B7A8583F}" destId="{605CB3F4-E840-4BC8-810E-22187A354185}" srcOrd="0" destOrd="0" presId="urn:microsoft.com/office/officeart/2005/8/layout/orgChart1"/>
    <dgm:cxn modelId="{9A777337-5332-46C2-84E5-CBEE68934773}" type="presParOf" srcId="{605CB3F4-E840-4BC8-810E-22187A354185}" destId="{7D93E08C-F6E2-435C-B61B-B4915ABB2641}" srcOrd="0" destOrd="0" presId="urn:microsoft.com/office/officeart/2005/8/layout/orgChart1"/>
    <dgm:cxn modelId="{327705A6-AF53-4F7D-B01B-A39430E8C97F}" type="presParOf" srcId="{605CB3F4-E840-4BC8-810E-22187A354185}" destId="{C64F57BB-BA3B-49AC-AAA9-8BABABA55F10}" srcOrd="1" destOrd="0" presId="urn:microsoft.com/office/officeart/2005/8/layout/orgChart1"/>
    <dgm:cxn modelId="{CE59F76E-1264-4184-AB25-53CD4546B8D1}" type="presParOf" srcId="{7208D6CD-D9EF-4D5D-8DCC-A7D2B7A8583F}" destId="{E1786977-9040-4910-8D0D-A3F9B85509BC}" srcOrd="1" destOrd="0" presId="urn:microsoft.com/office/officeart/2005/8/layout/orgChart1"/>
    <dgm:cxn modelId="{BF628A9F-4315-49EE-B6AA-B0E7AD9D9CE5}" type="presParOf" srcId="{7208D6CD-D9EF-4D5D-8DCC-A7D2B7A8583F}" destId="{95A2EE15-9AEC-41B9-BBE7-775132DFE414}" srcOrd="2" destOrd="0" presId="urn:microsoft.com/office/officeart/2005/8/layout/orgChart1"/>
    <dgm:cxn modelId="{B2F2C7CC-E5C4-486E-9F53-B42C478A71E3}" type="presParOf" srcId="{6B9B608A-CBD8-4A43-91FF-8E4B77E830C9}" destId="{072BCDC7-4BDC-4129-8E68-E04066D7E4B2}" srcOrd="2" destOrd="0" presId="urn:microsoft.com/office/officeart/2005/8/layout/orgChart1"/>
    <dgm:cxn modelId="{AE72531F-9980-486F-BE8D-0C19F950AC13}" type="presParOf" srcId="{6B9B608A-CBD8-4A43-91FF-8E4B77E830C9}" destId="{D558D108-BFEC-4686-8D07-57F17F2393C3}" srcOrd="3" destOrd="0" presId="urn:microsoft.com/office/officeart/2005/8/layout/orgChart1"/>
    <dgm:cxn modelId="{D5024D6B-7AF1-4E8E-BBD8-48947FFF2AC6}" type="presParOf" srcId="{D558D108-BFEC-4686-8D07-57F17F2393C3}" destId="{0F319A69-678E-4CC2-B060-555F960C8A97}" srcOrd="0" destOrd="0" presId="urn:microsoft.com/office/officeart/2005/8/layout/orgChart1"/>
    <dgm:cxn modelId="{5B9335CA-4852-4A21-AC00-19F2841CBD70}" type="presParOf" srcId="{0F319A69-678E-4CC2-B060-555F960C8A97}" destId="{3A476EBB-1183-440D-B038-225B8C45B97A}" srcOrd="0" destOrd="0" presId="urn:microsoft.com/office/officeart/2005/8/layout/orgChart1"/>
    <dgm:cxn modelId="{D25FA8D3-EA2B-41EB-A140-4378E5A14D3A}" type="presParOf" srcId="{0F319A69-678E-4CC2-B060-555F960C8A97}" destId="{274949EC-7A7A-4EAF-A86A-A9B6B32D36EE}" srcOrd="1" destOrd="0" presId="urn:microsoft.com/office/officeart/2005/8/layout/orgChart1"/>
    <dgm:cxn modelId="{5BF3B413-8CC6-4732-9A84-CAA09E28A911}" type="presParOf" srcId="{D558D108-BFEC-4686-8D07-57F17F2393C3}" destId="{8305C60B-4C7A-4223-963E-0447F9E9DA24}" srcOrd="1" destOrd="0" presId="urn:microsoft.com/office/officeart/2005/8/layout/orgChart1"/>
    <dgm:cxn modelId="{0E16325D-BF7D-447E-ACFF-F3C34DE83E10}" type="presParOf" srcId="{D558D108-BFEC-4686-8D07-57F17F2393C3}" destId="{62E682EF-241F-48E9-B358-50DE99997388}" srcOrd="2" destOrd="0" presId="urn:microsoft.com/office/officeart/2005/8/layout/orgChart1"/>
    <dgm:cxn modelId="{C147203D-5F29-4C30-88E3-B2DC4CDA0582}" type="presParOf" srcId="{2F7BCDE9-C29B-4D16-9B2B-4151285271CA}" destId="{E0027E76-3AC8-4952-9993-D21C5E0EFE8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3198FA-61E8-4A3D-B2EA-9360D24DE7D2}"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n-US"/>
        </a:p>
      </dgm:t>
    </dgm:pt>
    <dgm:pt modelId="{315BC9F5-67E1-4315-8CA7-43BFADB37E51}">
      <dgm:prSet phldrT="[Texto]"/>
      <dgm:spPr/>
      <dgm:t>
        <a:bodyPr/>
        <a:lstStyle/>
        <a:p>
          <a:r>
            <a:rPr lang="en-US"/>
            <a:t>Screen</a:t>
          </a:r>
        </a:p>
      </dgm:t>
    </dgm:pt>
    <dgm:pt modelId="{F90FAE57-7872-4A8D-86D0-17C50CB0A72F}" type="parTrans" cxnId="{F58E6554-DD69-4545-AD8E-34A3952BDF3D}">
      <dgm:prSet/>
      <dgm:spPr/>
      <dgm:t>
        <a:bodyPr/>
        <a:lstStyle/>
        <a:p>
          <a:endParaRPr lang="en-US"/>
        </a:p>
      </dgm:t>
    </dgm:pt>
    <dgm:pt modelId="{C50F7D04-E9B5-460E-9924-1427E1CE174C}" type="sibTrans" cxnId="{F58E6554-DD69-4545-AD8E-34A3952BDF3D}">
      <dgm:prSet/>
      <dgm:spPr/>
      <dgm:t>
        <a:bodyPr/>
        <a:lstStyle/>
        <a:p>
          <a:endParaRPr lang="en-US"/>
        </a:p>
      </dgm:t>
    </dgm:pt>
    <dgm:pt modelId="{7129AC30-5981-4C22-8A6F-22D429CB8AA5}">
      <dgm:prSet phldrT="[Texto]" custT="1"/>
      <dgm:spPr/>
      <dgm:t>
        <a:bodyPr/>
        <a:lstStyle/>
        <a:p>
          <a:r>
            <a:rPr lang="en-US" sz="2400"/>
            <a:t>Alert</a:t>
          </a:r>
        </a:p>
      </dgm:t>
    </dgm:pt>
    <dgm:pt modelId="{926F2237-59C5-4D9F-82A8-C18FCE9013B4}" type="parTrans" cxnId="{D78E9D9F-C5AB-4B6C-8AEA-03EC3F87776E}">
      <dgm:prSet/>
      <dgm:spPr/>
      <dgm:t>
        <a:bodyPr/>
        <a:lstStyle/>
        <a:p>
          <a:endParaRPr lang="en-US"/>
        </a:p>
      </dgm:t>
    </dgm:pt>
    <dgm:pt modelId="{7D2CDA6D-6F85-48D0-8E55-99667210D405}" type="sibTrans" cxnId="{D78E9D9F-C5AB-4B6C-8AEA-03EC3F87776E}">
      <dgm:prSet/>
      <dgm:spPr/>
      <dgm:t>
        <a:bodyPr/>
        <a:lstStyle/>
        <a:p>
          <a:endParaRPr lang="en-US"/>
        </a:p>
      </dgm:t>
    </dgm:pt>
    <dgm:pt modelId="{786F8E27-B6C8-488F-A5F9-4D4015178C02}">
      <dgm:prSet phldrT="[Texto]" custT="1"/>
      <dgm:spPr/>
      <dgm:t>
        <a:bodyPr/>
        <a:lstStyle/>
        <a:p>
          <a:r>
            <a:rPr lang="en-US" sz="2400"/>
            <a:t>Form</a:t>
          </a:r>
        </a:p>
      </dgm:t>
    </dgm:pt>
    <dgm:pt modelId="{602F3D0C-F783-4A85-AD2E-CE7F45223037}" type="parTrans" cxnId="{BF7D0261-7C45-41B8-9927-3AC05E006480}">
      <dgm:prSet/>
      <dgm:spPr/>
      <dgm:t>
        <a:bodyPr/>
        <a:lstStyle/>
        <a:p>
          <a:endParaRPr lang="en-US"/>
        </a:p>
      </dgm:t>
    </dgm:pt>
    <dgm:pt modelId="{56DE0133-BDB0-4366-82A4-8995CD676E44}" type="sibTrans" cxnId="{BF7D0261-7C45-41B8-9927-3AC05E006480}">
      <dgm:prSet/>
      <dgm:spPr/>
      <dgm:t>
        <a:bodyPr/>
        <a:lstStyle/>
        <a:p>
          <a:endParaRPr lang="en-US"/>
        </a:p>
      </dgm:t>
    </dgm:pt>
    <dgm:pt modelId="{D1463090-33E6-45A0-BE2E-37267C957CFA}">
      <dgm:prSet phldrT="[Texto]" custT="1"/>
      <dgm:spPr/>
      <dgm:t>
        <a:bodyPr/>
        <a:lstStyle/>
        <a:p>
          <a:r>
            <a:rPr lang="en-US" sz="2400"/>
            <a:t>List</a:t>
          </a:r>
        </a:p>
      </dgm:t>
    </dgm:pt>
    <dgm:pt modelId="{927ACD60-6C02-4D24-BCC3-D313C1072CBC}" type="parTrans" cxnId="{D028DC78-5917-437E-8AFC-1E0A9F76D726}">
      <dgm:prSet/>
      <dgm:spPr/>
      <dgm:t>
        <a:bodyPr/>
        <a:lstStyle/>
        <a:p>
          <a:endParaRPr lang="en-US"/>
        </a:p>
      </dgm:t>
    </dgm:pt>
    <dgm:pt modelId="{39BE85BA-26DA-484A-B4AA-2675175118E2}" type="sibTrans" cxnId="{D028DC78-5917-437E-8AFC-1E0A9F76D726}">
      <dgm:prSet/>
      <dgm:spPr/>
      <dgm:t>
        <a:bodyPr/>
        <a:lstStyle/>
        <a:p>
          <a:endParaRPr lang="en-US"/>
        </a:p>
      </dgm:t>
    </dgm:pt>
    <dgm:pt modelId="{CE1D2C3F-A910-4AEC-8BCF-60E7AA0E4486}">
      <dgm:prSet custT="1"/>
      <dgm:spPr/>
      <dgm:t>
        <a:bodyPr/>
        <a:lstStyle/>
        <a:p>
          <a:r>
            <a:rPr lang="en-US" sz="2400" dirty="0" err="1"/>
            <a:t>TextBox</a:t>
          </a:r>
          <a:endParaRPr lang="en-US" sz="2400" dirty="0"/>
        </a:p>
      </dgm:t>
    </dgm:pt>
    <dgm:pt modelId="{D86F27D2-5D05-44F7-8CBD-E3031364DD42}" type="parTrans" cxnId="{2C2BE44A-BAB6-4195-A4C9-EB86570A9754}">
      <dgm:prSet/>
      <dgm:spPr/>
      <dgm:t>
        <a:bodyPr/>
        <a:lstStyle/>
        <a:p>
          <a:endParaRPr lang="en-US"/>
        </a:p>
      </dgm:t>
    </dgm:pt>
    <dgm:pt modelId="{FE87FC68-90AF-4527-B0FA-47CCACB22BD7}" type="sibTrans" cxnId="{2C2BE44A-BAB6-4195-A4C9-EB86570A9754}">
      <dgm:prSet/>
      <dgm:spPr/>
      <dgm:t>
        <a:bodyPr/>
        <a:lstStyle/>
        <a:p>
          <a:endParaRPr lang="en-US"/>
        </a:p>
      </dgm:t>
    </dgm:pt>
    <dgm:pt modelId="{7D461B39-F623-46BD-9FE2-0E24945437BE}" type="pres">
      <dgm:prSet presAssocID="{133198FA-61E8-4A3D-B2EA-9360D24DE7D2}" presName="hierChild1" presStyleCnt="0">
        <dgm:presLayoutVars>
          <dgm:orgChart val="1"/>
          <dgm:chPref val="1"/>
          <dgm:dir/>
          <dgm:animOne val="branch"/>
          <dgm:animLvl val="lvl"/>
          <dgm:resizeHandles/>
        </dgm:presLayoutVars>
      </dgm:prSet>
      <dgm:spPr/>
      <dgm:t>
        <a:bodyPr/>
        <a:lstStyle/>
        <a:p>
          <a:endParaRPr lang="en-US"/>
        </a:p>
      </dgm:t>
    </dgm:pt>
    <dgm:pt modelId="{1BB13624-4788-44F1-87C5-E014EDDC7791}" type="pres">
      <dgm:prSet presAssocID="{315BC9F5-67E1-4315-8CA7-43BFADB37E51}" presName="hierRoot1" presStyleCnt="0">
        <dgm:presLayoutVars>
          <dgm:hierBranch val="init"/>
        </dgm:presLayoutVars>
      </dgm:prSet>
      <dgm:spPr/>
    </dgm:pt>
    <dgm:pt modelId="{96ED92CF-2197-41A4-B4BD-272D2A142542}" type="pres">
      <dgm:prSet presAssocID="{315BC9F5-67E1-4315-8CA7-43BFADB37E51}" presName="rootComposite1" presStyleCnt="0"/>
      <dgm:spPr/>
    </dgm:pt>
    <dgm:pt modelId="{56353F00-C0C7-43E4-96CC-77D25575341E}" type="pres">
      <dgm:prSet presAssocID="{315BC9F5-67E1-4315-8CA7-43BFADB37E51}" presName="rootText1" presStyleLbl="node0" presStyleIdx="0" presStyleCnt="1">
        <dgm:presLayoutVars>
          <dgm:chPref val="3"/>
        </dgm:presLayoutVars>
      </dgm:prSet>
      <dgm:spPr/>
      <dgm:t>
        <a:bodyPr/>
        <a:lstStyle/>
        <a:p>
          <a:endParaRPr lang="en-US"/>
        </a:p>
      </dgm:t>
    </dgm:pt>
    <dgm:pt modelId="{81B5D444-E3BC-4E2C-A0EF-A05656FAECFD}" type="pres">
      <dgm:prSet presAssocID="{315BC9F5-67E1-4315-8CA7-43BFADB37E51}" presName="rootConnector1" presStyleLbl="node1" presStyleIdx="0" presStyleCnt="0"/>
      <dgm:spPr/>
      <dgm:t>
        <a:bodyPr/>
        <a:lstStyle/>
        <a:p>
          <a:endParaRPr lang="en-US"/>
        </a:p>
      </dgm:t>
    </dgm:pt>
    <dgm:pt modelId="{C1404467-E2FA-4013-BC08-F0C89D751C8C}" type="pres">
      <dgm:prSet presAssocID="{315BC9F5-67E1-4315-8CA7-43BFADB37E51}" presName="hierChild2" presStyleCnt="0"/>
      <dgm:spPr/>
    </dgm:pt>
    <dgm:pt modelId="{8C55AC25-65CE-4F95-B1F2-BB6B33F0DB2C}" type="pres">
      <dgm:prSet presAssocID="{926F2237-59C5-4D9F-82A8-C18FCE9013B4}" presName="Name37" presStyleLbl="parChTrans1D2" presStyleIdx="0" presStyleCnt="4"/>
      <dgm:spPr/>
      <dgm:t>
        <a:bodyPr/>
        <a:lstStyle/>
        <a:p>
          <a:endParaRPr lang="en-US"/>
        </a:p>
      </dgm:t>
    </dgm:pt>
    <dgm:pt modelId="{F74D447E-12E3-4471-8650-F776CCB62DBB}" type="pres">
      <dgm:prSet presAssocID="{7129AC30-5981-4C22-8A6F-22D429CB8AA5}" presName="hierRoot2" presStyleCnt="0">
        <dgm:presLayoutVars>
          <dgm:hierBranch val="init"/>
        </dgm:presLayoutVars>
      </dgm:prSet>
      <dgm:spPr/>
    </dgm:pt>
    <dgm:pt modelId="{DFCAD9F0-6840-408F-B363-185DBC3FE96A}" type="pres">
      <dgm:prSet presAssocID="{7129AC30-5981-4C22-8A6F-22D429CB8AA5}" presName="rootComposite" presStyleCnt="0"/>
      <dgm:spPr/>
    </dgm:pt>
    <dgm:pt modelId="{8677F1DB-78CC-4D22-ACFE-61FA8F2DD1BE}" type="pres">
      <dgm:prSet presAssocID="{7129AC30-5981-4C22-8A6F-22D429CB8AA5}" presName="rootText" presStyleLbl="node2" presStyleIdx="0" presStyleCnt="4">
        <dgm:presLayoutVars>
          <dgm:chPref val="3"/>
        </dgm:presLayoutVars>
      </dgm:prSet>
      <dgm:spPr/>
      <dgm:t>
        <a:bodyPr/>
        <a:lstStyle/>
        <a:p>
          <a:endParaRPr lang="en-US"/>
        </a:p>
      </dgm:t>
    </dgm:pt>
    <dgm:pt modelId="{0129ECB4-3180-4336-A550-5B6CF3DEBC8D}" type="pres">
      <dgm:prSet presAssocID="{7129AC30-5981-4C22-8A6F-22D429CB8AA5}" presName="rootConnector" presStyleLbl="node2" presStyleIdx="0" presStyleCnt="4"/>
      <dgm:spPr/>
      <dgm:t>
        <a:bodyPr/>
        <a:lstStyle/>
        <a:p>
          <a:endParaRPr lang="en-US"/>
        </a:p>
      </dgm:t>
    </dgm:pt>
    <dgm:pt modelId="{2D86CA7E-4EB2-449C-BE57-C953EBE5841A}" type="pres">
      <dgm:prSet presAssocID="{7129AC30-5981-4C22-8A6F-22D429CB8AA5}" presName="hierChild4" presStyleCnt="0"/>
      <dgm:spPr/>
    </dgm:pt>
    <dgm:pt modelId="{5836A0A9-02E3-470F-B30C-0F014F347FFF}" type="pres">
      <dgm:prSet presAssocID="{7129AC30-5981-4C22-8A6F-22D429CB8AA5}" presName="hierChild5" presStyleCnt="0"/>
      <dgm:spPr/>
    </dgm:pt>
    <dgm:pt modelId="{7B374A80-0DE0-44AE-89B6-0B1D56677A83}" type="pres">
      <dgm:prSet presAssocID="{602F3D0C-F783-4A85-AD2E-CE7F45223037}" presName="Name37" presStyleLbl="parChTrans1D2" presStyleIdx="1" presStyleCnt="4"/>
      <dgm:spPr/>
      <dgm:t>
        <a:bodyPr/>
        <a:lstStyle/>
        <a:p>
          <a:endParaRPr lang="en-US"/>
        </a:p>
      </dgm:t>
    </dgm:pt>
    <dgm:pt modelId="{9BEE6008-D53A-494E-A36E-EC7E41ECF3E0}" type="pres">
      <dgm:prSet presAssocID="{786F8E27-B6C8-488F-A5F9-4D4015178C02}" presName="hierRoot2" presStyleCnt="0">
        <dgm:presLayoutVars>
          <dgm:hierBranch val="init"/>
        </dgm:presLayoutVars>
      </dgm:prSet>
      <dgm:spPr/>
    </dgm:pt>
    <dgm:pt modelId="{91C5DD20-B48B-48DB-A3A9-D3843DADA5E0}" type="pres">
      <dgm:prSet presAssocID="{786F8E27-B6C8-488F-A5F9-4D4015178C02}" presName="rootComposite" presStyleCnt="0"/>
      <dgm:spPr/>
    </dgm:pt>
    <dgm:pt modelId="{54D24D17-5B8F-4B0E-B8D8-9FA031298A92}" type="pres">
      <dgm:prSet presAssocID="{786F8E27-B6C8-488F-A5F9-4D4015178C02}" presName="rootText" presStyleLbl="node2" presStyleIdx="1" presStyleCnt="4">
        <dgm:presLayoutVars>
          <dgm:chPref val="3"/>
        </dgm:presLayoutVars>
      </dgm:prSet>
      <dgm:spPr/>
      <dgm:t>
        <a:bodyPr/>
        <a:lstStyle/>
        <a:p>
          <a:endParaRPr lang="en-US"/>
        </a:p>
      </dgm:t>
    </dgm:pt>
    <dgm:pt modelId="{3689E59F-3284-43EA-8EF1-FCA0A836D674}" type="pres">
      <dgm:prSet presAssocID="{786F8E27-B6C8-488F-A5F9-4D4015178C02}" presName="rootConnector" presStyleLbl="node2" presStyleIdx="1" presStyleCnt="4"/>
      <dgm:spPr/>
      <dgm:t>
        <a:bodyPr/>
        <a:lstStyle/>
        <a:p>
          <a:endParaRPr lang="en-US"/>
        </a:p>
      </dgm:t>
    </dgm:pt>
    <dgm:pt modelId="{FEDEC3A7-60A4-4539-8F14-4A84B80DC5AB}" type="pres">
      <dgm:prSet presAssocID="{786F8E27-B6C8-488F-A5F9-4D4015178C02}" presName="hierChild4" presStyleCnt="0"/>
      <dgm:spPr/>
    </dgm:pt>
    <dgm:pt modelId="{758BDFA9-0177-4346-86D1-61DED9A4D751}" type="pres">
      <dgm:prSet presAssocID="{786F8E27-B6C8-488F-A5F9-4D4015178C02}" presName="hierChild5" presStyleCnt="0"/>
      <dgm:spPr/>
    </dgm:pt>
    <dgm:pt modelId="{AD09E854-2FC5-4CEA-A01A-33530119E3B4}" type="pres">
      <dgm:prSet presAssocID="{927ACD60-6C02-4D24-BCC3-D313C1072CBC}" presName="Name37" presStyleLbl="parChTrans1D2" presStyleIdx="2" presStyleCnt="4"/>
      <dgm:spPr/>
      <dgm:t>
        <a:bodyPr/>
        <a:lstStyle/>
        <a:p>
          <a:endParaRPr lang="en-US"/>
        </a:p>
      </dgm:t>
    </dgm:pt>
    <dgm:pt modelId="{CF16863B-CC20-45BD-B726-DE9AD9917121}" type="pres">
      <dgm:prSet presAssocID="{D1463090-33E6-45A0-BE2E-37267C957CFA}" presName="hierRoot2" presStyleCnt="0">
        <dgm:presLayoutVars>
          <dgm:hierBranch val="init"/>
        </dgm:presLayoutVars>
      </dgm:prSet>
      <dgm:spPr/>
    </dgm:pt>
    <dgm:pt modelId="{499E82A0-0602-4800-8F55-2DD4D45D57F8}" type="pres">
      <dgm:prSet presAssocID="{D1463090-33E6-45A0-BE2E-37267C957CFA}" presName="rootComposite" presStyleCnt="0"/>
      <dgm:spPr/>
    </dgm:pt>
    <dgm:pt modelId="{544F079F-C3A6-409B-956E-614DC115A086}" type="pres">
      <dgm:prSet presAssocID="{D1463090-33E6-45A0-BE2E-37267C957CFA}" presName="rootText" presStyleLbl="node2" presStyleIdx="2" presStyleCnt="4">
        <dgm:presLayoutVars>
          <dgm:chPref val="3"/>
        </dgm:presLayoutVars>
      </dgm:prSet>
      <dgm:spPr/>
      <dgm:t>
        <a:bodyPr/>
        <a:lstStyle/>
        <a:p>
          <a:endParaRPr lang="en-US"/>
        </a:p>
      </dgm:t>
    </dgm:pt>
    <dgm:pt modelId="{C68A74CE-88A5-48C9-8842-C443BB1AD165}" type="pres">
      <dgm:prSet presAssocID="{D1463090-33E6-45A0-BE2E-37267C957CFA}" presName="rootConnector" presStyleLbl="node2" presStyleIdx="2" presStyleCnt="4"/>
      <dgm:spPr/>
      <dgm:t>
        <a:bodyPr/>
        <a:lstStyle/>
        <a:p>
          <a:endParaRPr lang="en-US"/>
        </a:p>
      </dgm:t>
    </dgm:pt>
    <dgm:pt modelId="{27C5BBA0-7C69-4B96-95CC-9A20CFD91A98}" type="pres">
      <dgm:prSet presAssocID="{D1463090-33E6-45A0-BE2E-37267C957CFA}" presName="hierChild4" presStyleCnt="0"/>
      <dgm:spPr/>
    </dgm:pt>
    <dgm:pt modelId="{86659870-FD54-4865-B5C9-8B92FFE505F8}" type="pres">
      <dgm:prSet presAssocID="{D1463090-33E6-45A0-BE2E-37267C957CFA}" presName="hierChild5" presStyleCnt="0"/>
      <dgm:spPr/>
    </dgm:pt>
    <dgm:pt modelId="{9C2168E3-3AA3-4F9E-B569-10F8B3041177}" type="pres">
      <dgm:prSet presAssocID="{D86F27D2-5D05-44F7-8CBD-E3031364DD42}" presName="Name37" presStyleLbl="parChTrans1D2" presStyleIdx="3" presStyleCnt="4"/>
      <dgm:spPr/>
      <dgm:t>
        <a:bodyPr/>
        <a:lstStyle/>
        <a:p>
          <a:endParaRPr lang="en-US"/>
        </a:p>
      </dgm:t>
    </dgm:pt>
    <dgm:pt modelId="{E95ABDDF-0E6F-47C0-AAA4-A8FBA70FFA56}" type="pres">
      <dgm:prSet presAssocID="{CE1D2C3F-A910-4AEC-8BCF-60E7AA0E4486}" presName="hierRoot2" presStyleCnt="0">
        <dgm:presLayoutVars>
          <dgm:hierBranch val="init"/>
        </dgm:presLayoutVars>
      </dgm:prSet>
      <dgm:spPr/>
    </dgm:pt>
    <dgm:pt modelId="{75FDB807-0E35-40DD-B8D6-C645E2D2F487}" type="pres">
      <dgm:prSet presAssocID="{CE1D2C3F-A910-4AEC-8BCF-60E7AA0E4486}" presName="rootComposite" presStyleCnt="0"/>
      <dgm:spPr/>
    </dgm:pt>
    <dgm:pt modelId="{CA3420B7-E56A-4484-B9DE-7EA71C7BCF55}" type="pres">
      <dgm:prSet presAssocID="{CE1D2C3F-A910-4AEC-8BCF-60E7AA0E4486}" presName="rootText" presStyleLbl="node2" presStyleIdx="3" presStyleCnt="4">
        <dgm:presLayoutVars>
          <dgm:chPref val="3"/>
        </dgm:presLayoutVars>
      </dgm:prSet>
      <dgm:spPr/>
      <dgm:t>
        <a:bodyPr/>
        <a:lstStyle/>
        <a:p>
          <a:endParaRPr lang="en-US"/>
        </a:p>
      </dgm:t>
    </dgm:pt>
    <dgm:pt modelId="{12623386-FEF3-4C24-ADE2-BADEF2B27A35}" type="pres">
      <dgm:prSet presAssocID="{CE1D2C3F-A910-4AEC-8BCF-60E7AA0E4486}" presName="rootConnector" presStyleLbl="node2" presStyleIdx="3" presStyleCnt="4"/>
      <dgm:spPr/>
      <dgm:t>
        <a:bodyPr/>
        <a:lstStyle/>
        <a:p>
          <a:endParaRPr lang="en-US"/>
        </a:p>
      </dgm:t>
    </dgm:pt>
    <dgm:pt modelId="{1341A53E-E2E8-443A-AE39-B3A0DDB856AA}" type="pres">
      <dgm:prSet presAssocID="{CE1D2C3F-A910-4AEC-8BCF-60E7AA0E4486}" presName="hierChild4" presStyleCnt="0"/>
      <dgm:spPr/>
    </dgm:pt>
    <dgm:pt modelId="{434F9FD3-1B28-46AC-930C-28A152B8E508}" type="pres">
      <dgm:prSet presAssocID="{CE1D2C3F-A910-4AEC-8BCF-60E7AA0E4486}" presName="hierChild5" presStyleCnt="0"/>
      <dgm:spPr/>
    </dgm:pt>
    <dgm:pt modelId="{BA6D1A3A-ACD8-4D47-A86B-36368F5D8C1F}" type="pres">
      <dgm:prSet presAssocID="{315BC9F5-67E1-4315-8CA7-43BFADB37E51}" presName="hierChild3" presStyleCnt="0"/>
      <dgm:spPr/>
    </dgm:pt>
  </dgm:ptLst>
  <dgm:cxnLst>
    <dgm:cxn modelId="{2EFF07D0-2ADD-49E5-9E17-00DF39F7AA6B}" type="presOf" srcId="{602F3D0C-F783-4A85-AD2E-CE7F45223037}" destId="{7B374A80-0DE0-44AE-89B6-0B1D56677A83}" srcOrd="0" destOrd="0" presId="urn:microsoft.com/office/officeart/2005/8/layout/orgChart1"/>
    <dgm:cxn modelId="{77DA0A43-08E1-418C-9381-002CE9C056B1}" type="presOf" srcId="{7129AC30-5981-4C22-8A6F-22D429CB8AA5}" destId="{8677F1DB-78CC-4D22-ACFE-61FA8F2DD1BE}" srcOrd="0" destOrd="0" presId="urn:microsoft.com/office/officeart/2005/8/layout/orgChart1"/>
    <dgm:cxn modelId="{BF7D0261-7C45-41B8-9927-3AC05E006480}" srcId="{315BC9F5-67E1-4315-8CA7-43BFADB37E51}" destId="{786F8E27-B6C8-488F-A5F9-4D4015178C02}" srcOrd="1" destOrd="0" parTransId="{602F3D0C-F783-4A85-AD2E-CE7F45223037}" sibTransId="{56DE0133-BDB0-4366-82A4-8995CD676E44}"/>
    <dgm:cxn modelId="{D78E9D9F-C5AB-4B6C-8AEA-03EC3F87776E}" srcId="{315BC9F5-67E1-4315-8CA7-43BFADB37E51}" destId="{7129AC30-5981-4C22-8A6F-22D429CB8AA5}" srcOrd="0" destOrd="0" parTransId="{926F2237-59C5-4D9F-82A8-C18FCE9013B4}" sibTransId="{7D2CDA6D-6F85-48D0-8E55-99667210D405}"/>
    <dgm:cxn modelId="{2C2BE44A-BAB6-4195-A4C9-EB86570A9754}" srcId="{315BC9F5-67E1-4315-8CA7-43BFADB37E51}" destId="{CE1D2C3F-A910-4AEC-8BCF-60E7AA0E4486}" srcOrd="3" destOrd="0" parTransId="{D86F27D2-5D05-44F7-8CBD-E3031364DD42}" sibTransId="{FE87FC68-90AF-4527-B0FA-47CCACB22BD7}"/>
    <dgm:cxn modelId="{D028DC78-5917-437E-8AFC-1E0A9F76D726}" srcId="{315BC9F5-67E1-4315-8CA7-43BFADB37E51}" destId="{D1463090-33E6-45A0-BE2E-37267C957CFA}" srcOrd="2" destOrd="0" parTransId="{927ACD60-6C02-4D24-BCC3-D313C1072CBC}" sibTransId="{39BE85BA-26DA-484A-B4AA-2675175118E2}"/>
    <dgm:cxn modelId="{235E0295-93C5-499E-A38F-0BFE1E516BA0}" type="presOf" srcId="{CE1D2C3F-A910-4AEC-8BCF-60E7AA0E4486}" destId="{12623386-FEF3-4C24-ADE2-BADEF2B27A35}" srcOrd="1" destOrd="0" presId="urn:microsoft.com/office/officeart/2005/8/layout/orgChart1"/>
    <dgm:cxn modelId="{C8920669-0A1E-48EB-9563-A7436953D981}" type="presOf" srcId="{786F8E27-B6C8-488F-A5F9-4D4015178C02}" destId="{54D24D17-5B8F-4B0E-B8D8-9FA031298A92}" srcOrd="0" destOrd="0" presId="urn:microsoft.com/office/officeart/2005/8/layout/orgChart1"/>
    <dgm:cxn modelId="{DE501FE1-37F1-4F9E-9F91-8E5FD4B06955}" type="presOf" srcId="{926F2237-59C5-4D9F-82A8-C18FCE9013B4}" destId="{8C55AC25-65CE-4F95-B1F2-BB6B33F0DB2C}" srcOrd="0" destOrd="0" presId="urn:microsoft.com/office/officeart/2005/8/layout/orgChart1"/>
    <dgm:cxn modelId="{C5A88562-82C8-4AD8-9B68-F05067DDF7A8}" type="presOf" srcId="{927ACD60-6C02-4D24-BCC3-D313C1072CBC}" destId="{AD09E854-2FC5-4CEA-A01A-33530119E3B4}" srcOrd="0" destOrd="0" presId="urn:microsoft.com/office/officeart/2005/8/layout/orgChart1"/>
    <dgm:cxn modelId="{0346A58B-AC63-43F5-BB45-82B1730D74DF}" type="presOf" srcId="{CE1D2C3F-A910-4AEC-8BCF-60E7AA0E4486}" destId="{CA3420B7-E56A-4484-B9DE-7EA71C7BCF55}" srcOrd="0" destOrd="0" presId="urn:microsoft.com/office/officeart/2005/8/layout/orgChart1"/>
    <dgm:cxn modelId="{165551E5-005F-48C2-9F03-901CFDFFCB23}" type="presOf" srcId="{7129AC30-5981-4C22-8A6F-22D429CB8AA5}" destId="{0129ECB4-3180-4336-A550-5B6CF3DEBC8D}" srcOrd="1" destOrd="0" presId="urn:microsoft.com/office/officeart/2005/8/layout/orgChart1"/>
    <dgm:cxn modelId="{A82A12BA-DF79-47AD-AE1A-9185E207E8C1}" type="presOf" srcId="{D1463090-33E6-45A0-BE2E-37267C957CFA}" destId="{544F079F-C3A6-409B-956E-614DC115A086}" srcOrd="0" destOrd="0" presId="urn:microsoft.com/office/officeart/2005/8/layout/orgChart1"/>
    <dgm:cxn modelId="{724A6DCA-3065-4F44-9B12-00263D3B06D3}" type="presOf" srcId="{315BC9F5-67E1-4315-8CA7-43BFADB37E51}" destId="{81B5D444-E3BC-4E2C-A0EF-A05656FAECFD}" srcOrd="1" destOrd="0" presId="urn:microsoft.com/office/officeart/2005/8/layout/orgChart1"/>
    <dgm:cxn modelId="{F58E6554-DD69-4545-AD8E-34A3952BDF3D}" srcId="{133198FA-61E8-4A3D-B2EA-9360D24DE7D2}" destId="{315BC9F5-67E1-4315-8CA7-43BFADB37E51}" srcOrd="0" destOrd="0" parTransId="{F90FAE57-7872-4A8D-86D0-17C50CB0A72F}" sibTransId="{C50F7D04-E9B5-460E-9924-1427E1CE174C}"/>
    <dgm:cxn modelId="{46C9939F-67E6-41F1-905E-6AF8B614DC5A}" type="presOf" srcId="{133198FA-61E8-4A3D-B2EA-9360D24DE7D2}" destId="{7D461B39-F623-46BD-9FE2-0E24945437BE}" srcOrd="0" destOrd="0" presId="urn:microsoft.com/office/officeart/2005/8/layout/orgChart1"/>
    <dgm:cxn modelId="{8459FC9E-BC03-4D19-BB35-1304882BDAC8}" type="presOf" srcId="{315BC9F5-67E1-4315-8CA7-43BFADB37E51}" destId="{56353F00-C0C7-43E4-96CC-77D25575341E}" srcOrd="0" destOrd="0" presId="urn:microsoft.com/office/officeart/2005/8/layout/orgChart1"/>
    <dgm:cxn modelId="{8EF92537-AA84-4149-A25E-A08D8F986B7C}" type="presOf" srcId="{D1463090-33E6-45A0-BE2E-37267C957CFA}" destId="{C68A74CE-88A5-48C9-8842-C443BB1AD165}" srcOrd="1" destOrd="0" presId="urn:microsoft.com/office/officeart/2005/8/layout/orgChart1"/>
    <dgm:cxn modelId="{FA46A152-F333-4D46-8163-F67ADBC477C2}" type="presOf" srcId="{786F8E27-B6C8-488F-A5F9-4D4015178C02}" destId="{3689E59F-3284-43EA-8EF1-FCA0A836D674}" srcOrd="1" destOrd="0" presId="urn:microsoft.com/office/officeart/2005/8/layout/orgChart1"/>
    <dgm:cxn modelId="{11062FFC-3F64-4B16-AE1C-C4837E575BA4}" type="presOf" srcId="{D86F27D2-5D05-44F7-8CBD-E3031364DD42}" destId="{9C2168E3-3AA3-4F9E-B569-10F8B3041177}" srcOrd="0" destOrd="0" presId="urn:microsoft.com/office/officeart/2005/8/layout/orgChart1"/>
    <dgm:cxn modelId="{B45E35E3-E37F-4D3B-859E-9BF1C7914DA0}" type="presParOf" srcId="{7D461B39-F623-46BD-9FE2-0E24945437BE}" destId="{1BB13624-4788-44F1-87C5-E014EDDC7791}" srcOrd="0" destOrd="0" presId="urn:microsoft.com/office/officeart/2005/8/layout/orgChart1"/>
    <dgm:cxn modelId="{E4FE98E0-D1D4-47ED-A93B-345B4FB8F77E}" type="presParOf" srcId="{1BB13624-4788-44F1-87C5-E014EDDC7791}" destId="{96ED92CF-2197-41A4-B4BD-272D2A142542}" srcOrd="0" destOrd="0" presId="urn:microsoft.com/office/officeart/2005/8/layout/orgChart1"/>
    <dgm:cxn modelId="{2F4109A8-7C66-4D8D-A0D5-22987A4A863C}" type="presParOf" srcId="{96ED92CF-2197-41A4-B4BD-272D2A142542}" destId="{56353F00-C0C7-43E4-96CC-77D25575341E}" srcOrd="0" destOrd="0" presId="urn:microsoft.com/office/officeart/2005/8/layout/orgChart1"/>
    <dgm:cxn modelId="{84DA4770-D955-4FA9-8E4C-440D6B287835}" type="presParOf" srcId="{96ED92CF-2197-41A4-B4BD-272D2A142542}" destId="{81B5D444-E3BC-4E2C-A0EF-A05656FAECFD}" srcOrd="1" destOrd="0" presId="urn:microsoft.com/office/officeart/2005/8/layout/orgChart1"/>
    <dgm:cxn modelId="{BCD47123-E81E-494E-BABA-E9E15A689720}" type="presParOf" srcId="{1BB13624-4788-44F1-87C5-E014EDDC7791}" destId="{C1404467-E2FA-4013-BC08-F0C89D751C8C}" srcOrd="1" destOrd="0" presId="urn:microsoft.com/office/officeart/2005/8/layout/orgChart1"/>
    <dgm:cxn modelId="{2B9CF1AB-2DF4-4887-8F70-585E726ABCB4}" type="presParOf" srcId="{C1404467-E2FA-4013-BC08-F0C89D751C8C}" destId="{8C55AC25-65CE-4F95-B1F2-BB6B33F0DB2C}" srcOrd="0" destOrd="0" presId="urn:microsoft.com/office/officeart/2005/8/layout/orgChart1"/>
    <dgm:cxn modelId="{82FFF304-16A2-4206-853D-999B75609A8C}" type="presParOf" srcId="{C1404467-E2FA-4013-BC08-F0C89D751C8C}" destId="{F74D447E-12E3-4471-8650-F776CCB62DBB}" srcOrd="1" destOrd="0" presId="urn:microsoft.com/office/officeart/2005/8/layout/orgChart1"/>
    <dgm:cxn modelId="{B861B128-F2AC-4532-85DA-1F3BFB866B6B}" type="presParOf" srcId="{F74D447E-12E3-4471-8650-F776CCB62DBB}" destId="{DFCAD9F0-6840-408F-B363-185DBC3FE96A}" srcOrd="0" destOrd="0" presId="urn:microsoft.com/office/officeart/2005/8/layout/orgChart1"/>
    <dgm:cxn modelId="{1D07E765-C6D8-41E0-8958-4D69FB5A58D6}" type="presParOf" srcId="{DFCAD9F0-6840-408F-B363-185DBC3FE96A}" destId="{8677F1DB-78CC-4D22-ACFE-61FA8F2DD1BE}" srcOrd="0" destOrd="0" presId="urn:microsoft.com/office/officeart/2005/8/layout/orgChart1"/>
    <dgm:cxn modelId="{7B8704E7-7BB8-4C23-869C-24D67ADFBE8A}" type="presParOf" srcId="{DFCAD9F0-6840-408F-B363-185DBC3FE96A}" destId="{0129ECB4-3180-4336-A550-5B6CF3DEBC8D}" srcOrd="1" destOrd="0" presId="urn:microsoft.com/office/officeart/2005/8/layout/orgChart1"/>
    <dgm:cxn modelId="{61C95F75-0450-446A-8A36-3C37417F9589}" type="presParOf" srcId="{F74D447E-12E3-4471-8650-F776CCB62DBB}" destId="{2D86CA7E-4EB2-449C-BE57-C953EBE5841A}" srcOrd="1" destOrd="0" presId="urn:microsoft.com/office/officeart/2005/8/layout/orgChart1"/>
    <dgm:cxn modelId="{0C004EDF-E8B0-4659-8DA3-A4F61F77AF90}" type="presParOf" srcId="{F74D447E-12E3-4471-8650-F776CCB62DBB}" destId="{5836A0A9-02E3-470F-B30C-0F014F347FFF}" srcOrd="2" destOrd="0" presId="urn:microsoft.com/office/officeart/2005/8/layout/orgChart1"/>
    <dgm:cxn modelId="{763ECF20-38E9-4B70-A72F-7FEBF32D7063}" type="presParOf" srcId="{C1404467-E2FA-4013-BC08-F0C89D751C8C}" destId="{7B374A80-0DE0-44AE-89B6-0B1D56677A83}" srcOrd="2" destOrd="0" presId="urn:microsoft.com/office/officeart/2005/8/layout/orgChart1"/>
    <dgm:cxn modelId="{F583544A-BC5E-4AE2-899B-9A92DDE77945}" type="presParOf" srcId="{C1404467-E2FA-4013-BC08-F0C89D751C8C}" destId="{9BEE6008-D53A-494E-A36E-EC7E41ECF3E0}" srcOrd="3" destOrd="0" presId="urn:microsoft.com/office/officeart/2005/8/layout/orgChart1"/>
    <dgm:cxn modelId="{F76DC377-3F16-46FE-8ED0-AD8946F86B71}" type="presParOf" srcId="{9BEE6008-D53A-494E-A36E-EC7E41ECF3E0}" destId="{91C5DD20-B48B-48DB-A3A9-D3843DADA5E0}" srcOrd="0" destOrd="0" presId="urn:microsoft.com/office/officeart/2005/8/layout/orgChart1"/>
    <dgm:cxn modelId="{755947B3-FC47-40EE-943C-3D6C421D756F}" type="presParOf" srcId="{91C5DD20-B48B-48DB-A3A9-D3843DADA5E0}" destId="{54D24D17-5B8F-4B0E-B8D8-9FA031298A92}" srcOrd="0" destOrd="0" presId="urn:microsoft.com/office/officeart/2005/8/layout/orgChart1"/>
    <dgm:cxn modelId="{4F582A76-C3B8-4B9E-8DB3-EAE008FF6DC0}" type="presParOf" srcId="{91C5DD20-B48B-48DB-A3A9-D3843DADA5E0}" destId="{3689E59F-3284-43EA-8EF1-FCA0A836D674}" srcOrd="1" destOrd="0" presId="urn:microsoft.com/office/officeart/2005/8/layout/orgChart1"/>
    <dgm:cxn modelId="{6BB731E6-73C7-4CF4-BEFC-5D18EA906EE6}" type="presParOf" srcId="{9BEE6008-D53A-494E-A36E-EC7E41ECF3E0}" destId="{FEDEC3A7-60A4-4539-8F14-4A84B80DC5AB}" srcOrd="1" destOrd="0" presId="urn:microsoft.com/office/officeart/2005/8/layout/orgChart1"/>
    <dgm:cxn modelId="{0D622F8D-7680-4FD9-BBEC-393590DDAD18}" type="presParOf" srcId="{9BEE6008-D53A-494E-A36E-EC7E41ECF3E0}" destId="{758BDFA9-0177-4346-86D1-61DED9A4D751}" srcOrd="2" destOrd="0" presId="urn:microsoft.com/office/officeart/2005/8/layout/orgChart1"/>
    <dgm:cxn modelId="{DE72AA06-47AF-409D-BEBD-84363DE3CF8A}" type="presParOf" srcId="{C1404467-E2FA-4013-BC08-F0C89D751C8C}" destId="{AD09E854-2FC5-4CEA-A01A-33530119E3B4}" srcOrd="4" destOrd="0" presId="urn:microsoft.com/office/officeart/2005/8/layout/orgChart1"/>
    <dgm:cxn modelId="{CF675785-4CD3-41DD-8E1A-015837A11666}" type="presParOf" srcId="{C1404467-E2FA-4013-BC08-F0C89D751C8C}" destId="{CF16863B-CC20-45BD-B726-DE9AD9917121}" srcOrd="5" destOrd="0" presId="urn:microsoft.com/office/officeart/2005/8/layout/orgChart1"/>
    <dgm:cxn modelId="{14F84663-59E6-40A4-A458-3C617AE4D15D}" type="presParOf" srcId="{CF16863B-CC20-45BD-B726-DE9AD9917121}" destId="{499E82A0-0602-4800-8F55-2DD4D45D57F8}" srcOrd="0" destOrd="0" presId="urn:microsoft.com/office/officeart/2005/8/layout/orgChart1"/>
    <dgm:cxn modelId="{F1BDB9BE-A918-4484-9A40-50EAFC911971}" type="presParOf" srcId="{499E82A0-0602-4800-8F55-2DD4D45D57F8}" destId="{544F079F-C3A6-409B-956E-614DC115A086}" srcOrd="0" destOrd="0" presId="urn:microsoft.com/office/officeart/2005/8/layout/orgChart1"/>
    <dgm:cxn modelId="{5846E2D6-E137-4C60-8150-4D575B52E3E0}" type="presParOf" srcId="{499E82A0-0602-4800-8F55-2DD4D45D57F8}" destId="{C68A74CE-88A5-48C9-8842-C443BB1AD165}" srcOrd="1" destOrd="0" presId="urn:microsoft.com/office/officeart/2005/8/layout/orgChart1"/>
    <dgm:cxn modelId="{9AAAEE6F-1513-4B5E-8F2B-809A1EB5F0D0}" type="presParOf" srcId="{CF16863B-CC20-45BD-B726-DE9AD9917121}" destId="{27C5BBA0-7C69-4B96-95CC-9A20CFD91A98}" srcOrd="1" destOrd="0" presId="urn:microsoft.com/office/officeart/2005/8/layout/orgChart1"/>
    <dgm:cxn modelId="{11EDCCAB-DEA7-4E02-A811-2352DBF4B6CE}" type="presParOf" srcId="{CF16863B-CC20-45BD-B726-DE9AD9917121}" destId="{86659870-FD54-4865-B5C9-8B92FFE505F8}" srcOrd="2" destOrd="0" presId="urn:microsoft.com/office/officeart/2005/8/layout/orgChart1"/>
    <dgm:cxn modelId="{48F99792-2339-42E4-A7C0-862FB9CE285D}" type="presParOf" srcId="{C1404467-E2FA-4013-BC08-F0C89D751C8C}" destId="{9C2168E3-3AA3-4F9E-B569-10F8B3041177}" srcOrd="6" destOrd="0" presId="urn:microsoft.com/office/officeart/2005/8/layout/orgChart1"/>
    <dgm:cxn modelId="{DCF1A135-8BBF-4989-A8B8-94B4072E2F64}" type="presParOf" srcId="{C1404467-E2FA-4013-BC08-F0C89D751C8C}" destId="{E95ABDDF-0E6F-47C0-AAA4-A8FBA70FFA56}" srcOrd="7" destOrd="0" presId="urn:microsoft.com/office/officeart/2005/8/layout/orgChart1"/>
    <dgm:cxn modelId="{3CC976A9-1878-45C5-A07D-396506C0F463}" type="presParOf" srcId="{E95ABDDF-0E6F-47C0-AAA4-A8FBA70FFA56}" destId="{75FDB807-0E35-40DD-B8D6-C645E2D2F487}" srcOrd="0" destOrd="0" presId="urn:microsoft.com/office/officeart/2005/8/layout/orgChart1"/>
    <dgm:cxn modelId="{B764204A-9E6D-466B-93D2-ED68499B4035}" type="presParOf" srcId="{75FDB807-0E35-40DD-B8D6-C645E2D2F487}" destId="{CA3420B7-E56A-4484-B9DE-7EA71C7BCF55}" srcOrd="0" destOrd="0" presId="urn:microsoft.com/office/officeart/2005/8/layout/orgChart1"/>
    <dgm:cxn modelId="{C9C9F445-F8A4-494A-B6B8-D29BC2B9F859}" type="presParOf" srcId="{75FDB807-0E35-40DD-B8D6-C645E2D2F487}" destId="{12623386-FEF3-4C24-ADE2-BADEF2B27A35}" srcOrd="1" destOrd="0" presId="urn:microsoft.com/office/officeart/2005/8/layout/orgChart1"/>
    <dgm:cxn modelId="{8E09B588-EFBE-42E3-82E1-3F5E0F208290}" type="presParOf" srcId="{E95ABDDF-0E6F-47C0-AAA4-A8FBA70FFA56}" destId="{1341A53E-E2E8-443A-AE39-B3A0DDB856AA}" srcOrd="1" destOrd="0" presId="urn:microsoft.com/office/officeart/2005/8/layout/orgChart1"/>
    <dgm:cxn modelId="{408DE2DA-A813-41F4-AC6F-46620ED45F81}" type="presParOf" srcId="{E95ABDDF-0E6F-47C0-AAA4-A8FBA70FFA56}" destId="{434F9FD3-1B28-46AC-930C-28A152B8E508}" srcOrd="2" destOrd="0" presId="urn:microsoft.com/office/officeart/2005/8/layout/orgChart1"/>
    <dgm:cxn modelId="{731A3389-1795-4C39-B083-A0859150C83A}" type="presParOf" srcId="{1BB13624-4788-44F1-87C5-E014EDDC7791}" destId="{BA6D1A3A-ACD8-4D47-A86B-36368F5D8C1F}" srcOrd="2" destOrd="0" presId="urn:microsoft.com/office/officeart/2005/8/layout/orgChar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B28AE0-C467-409E-A7D4-C303B2EEF55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D4B6142-ABD0-4DD9-A91E-506C8AC5CA5C}">
      <dgm:prSet phldrT="[Texto]"/>
      <dgm:spPr/>
      <dgm:t>
        <a:bodyPr/>
        <a:lstStyle/>
        <a:p>
          <a:pPr algn="ctr"/>
          <a:r>
            <a:rPr lang="en-US"/>
            <a:t>Aplicación JABWT</a:t>
          </a:r>
        </a:p>
      </dgm:t>
    </dgm:pt>
    <dgm:pt modelId="{3F32817F-B1E0-4E27-BA1F-B130D1831A95}" type="parTrans" cxnId="{7C1F9AC7-DEE2-4994-B3C1-2B7550A5CC56}">
      <dgm:prSet/>
      <dgm:spPr/>
      <dgm:t>
        <a:bodyPr/>
        <a:lstStyle/>
        <a:p>
          <a:pPr algn="ctr"/>
          <a:endParaRPr lang="en-US"/>
        </a:p>
      </dgm:t>
    </dgm:pt>
    <dgm:pt modelId="{67BF37F7-2012-468C-95A3-F2FF6D1B314F}" type="sibTrans" cxnId="{7C1F9AC7-DEE2-4994-B3C1-2B7550A5CC56}">
      <dgm:prSet/>
      <dgm:spPr/>
      <dgm:t>
        <a:bodyPr/>
        <a:lstStyle/>
        <a:p>
          <a:pPr algn="ctr"/>
          <a:endParaRPr lang="en-US"/>
        </a:p>
      </dgm:t>
    </dgm:pt>
    <dgm:pt modelId="{771B3DAC-EE64-4793-BA4B-834BA7BE0DD3}">
      <dgm:prSet phldrT="[Texto]"/>
      <dgm:spPr/>
      <dgm:t>
        <a:bodyPr/>
        <a:lstStyle/>
        <a:p>
          <a:pPr algn="ctr"/>
          <a:r>
            <a:rPr lang="en-US"/>
            <a:t>Implementación JABWT</a:t>
          </a:r>
        </a:p>
      </dgm:t>
    </dgm:pt>
    <dgm:pt modelId="{AB6DA3F2-C9A5-4CB2-8009-3C986678250D}" type="parTrans" cxnId="{713B05BE-1244-4C4D-A698-4F2FD7C86BE1}">
      <dgm:prSet/>
      <dgm:spPr/>
      <dgm:t>
        <a:bodyPr/>
        <a:lstStyle/>
        <a:p>
          <a:pPr algn="ctr"/>
          <a:endParaRPr lang="en-US"/>
        </a:p>
      </dgm:t>
    </dgm:pt>
    <dgm:pt modelId="{F5329DF0-82E4-440F-B4AF-992E00111BE6}" type="sibTrans" cxnId="{713B05BE-1244-4C4D-A698-4F2FD7C86BE1}">
      <dgm:prSet/>
      <dgm:spPr/>
      <dgm:t>
        <a:bodyPr/>
        <a:lstStyle/>
        <a:p>
          <a:pPr algn="ctr"/>
          <a:endParaRPr lang="en-US"/>
        </a:p>
      </dgm:t>
    </dgm:pt>
    <dgm:pt modelId="{4C78564C-CEB1-4107-83F6-287E631C685F}">
      <dgm:prSet phldrT="[Texto]"/>
      <dgm:spPr/>
      <dgm:t>
        <a:bodyPr/>
        <a:lstStyle/>
        <a:p>
          <a:pPr algn="ctr"/>
          <a:r>
            <a:rPr lang="en-US"/>
            <a:t>OBEX</a:t>
          </a:r>
        </a:p>
      </dgm:t>
    </dgm:pt>
    <dgm:pt modelId="{D00E855A-5897-463D-A2CD-8622D30B4D58}" type="parTrans" cxnId="{0EB4E789-8E84-476C-AB69-9061785C30BD}">
      <dgm:prSet/>
      <dgm:spPr/>
      <dgm:t>
        <a:bodyPr/>
        <a:lstStyle/>
        <a:p>
          <a:pPr algn="ctr"/>
          <a:endParaRPr lang="en-US"/>
        </a:p>
      </dgm:t>
    </dgm:pt>
    <dgm:pt modelId="{EE74058E-D369-4CED-B007-137A3EF8832C}" type="sibTrans" cxnId="{0EB4E789-8E84-476C-AB69-9061785C30BD}">
      <dgm:prSet/>
      <dgm:spPr/>
      <dgm:t>
        <a:bodyPr/>
        <a:lstStyle/>
        <a:p>
          <a:pPr algn="ctr"/>
          <a:endParaRPr lang="en-US"/>
        </a:p>
      </dgm:t>
    </dgm:pt>
    <dgm:pt modelId="{7BF025BA-D9EE-4D75-9194-EB4EBBF5CF39}">
      <dgm:prSet phldrT="[Texto]"/>
      <dgm:spPr/>
      <dgm:t>
        <a:bodyPr/>
        <a:lstStyle/>
        <a:p>
          <a:pPr algn="ctr"/>
          <a:r>
            <a:rPr lang="en-US"/>
            <a:t>SDP</a:t>
          </a:r>
        </a:p>
      </dgm:t>
    </dgm:pt>
    <dgm:pt modelId="{82A477A6-2ECA-4B88-A123-F203938162A2}" type="parTrans" cxnId="{9E54AE93-0295-4FDB-8CCB-14294A3A15AE}">
      <dgm:prSet/>
      <dgm:spPr/>
      <dgm:t>
        <a:bodyPr/>
        <a:lstStyle/>
        <a:p>
          <a:pPr algn="ctr"/>
          <a:endParaRPr lang="en-US"/>
        </a:p>
      </dgm:t>
    </dgm:pt>
    <dgm:pt modelId="{DB85E9CC-5D8F-4182-B1BD-C1691AE5E836}" type="sibTrans" cxnId="{9E54AE93-0295-4FDB-8CCB-14294A3A15AE}">
      <dgm:prSet/>
      <dgm:spPr/>
      <dgm:t>
        <a:bodyPr/>
        <a:lstStyle/>
        <a:p>
          <a:pPr algn="ctr"/>
          <a:endParaRPr lang="en-US"/>
        </a:p>
      </dgm:t>
    </dgm:pt>
    <dgm:pt modelId="{F7FB74C2-B3E5-4216-BFF5-95BA8126DD49}">
      <dgm:prSet phldrT="[Texto]"/>
      <dgm:spPr/>
      <dgm:t>
        <a:bodyPr/>
        <a:lstStyle/>
        <a:p>
          <a:pPr algn="ctr"/>
          <a:r>
            <a:rPr lang="en-US"/>
            <a:t>RFCOMM</a:t>
          </a:r>
        </a:p>
      </dgm:t>
    </dgm:pt>
    <dgm:pt modelId="{4F1AD425-3710-4D85-8265-1117FD4F671E}" type="parTrans" cxnId="{B1D4B7D3-9AB1-4AF5-A558-B1678B42A31A}">
      <dgm:prSet/>
      <dgm:spPr/>
      <dgm:t>
        <a:bodyPr/>
        <a:lstStyle/>
        <a:p>
          <a:pPr algn="ctr"/>
          <a:endParaRPr lang="en-US"/>
        </a:p>
      </dgm:t>
    </dgm:pt>
    <dgm:pt modelId="{EB20895E-51DB-4C52-9E07-DF74E8CEF587}" type="sibTrans" cxnId="{B1D4B7D3-9AB1-4AF5-A558-B1678B42A31A}">
      <dgm:prSet/>
      <dgm:spPr/>
      <dgm:t>
        <a:bodyPr/>
        <a:lstStyle/>
        <a:p>
          <a:pPr algn="ctr"/>
          <a:endParaRPr lang="en-US"/>
        </a:p>
      </dgm:t>
    </dgm:pt>
    <dgm:pt modelId="{1FB9F095-6C64-4DAA-950D-E1734542657B}">
      <dgm:prSet phldrT="[Texto]"/>
      <dgm:spPr/>
      <dgm:t>
        <a:bodyPr/>
        <a:lstStyle/>
        <a:p>
          <a:pPr algn="ctr"/>
          <a:r>
            <a:rPr lang="en-US"/>
            <a:t>L2CAP</a:t>
          </a:r>
        </a:p>
      </dgm:t>
    </dgm:pt>
    <dgm:pt modelId="{FA09F0E9-F69E-439B-9B51-E26D56D6F625}" type="parTrans" cxnId="{BD7F43CA-BFF2-45AF-A526-A7A9D2CB300B}">
      <dgm:prSet/>
      <dgm:spPr/>
      <dgm:t>
        <a:bodyPr/>
        <a:lstStyle/>
        <a:p>
          <a:pPr algn="ctr"/>
          <a:endParaRPr lang="en-US"/>
        </a:p>
      </dgm:t>
    </dgm:pt>
    <dgm:pt modelId="{F99914DC-4B85-4BDA-B0FD-95A5AF25BA88}" type="sibTrans" cxnId="{BD7F43CA-BFF2-45AF-A526-A7A9D2CB300B}">
      <dgm:prSet/>
      <dgm:spPr/>
      <dgm:t>
        <a:bodyPr/>
        <a:lstStyle/>
        <a:p>
          <a:pPr algn="ctr"/>
          <a:endParaRPr lang="en-US"/>
        </a:p>
      </dgm:t>
    </dgm:pt>
    <dgm:pt modelId="{49C616B7-F9C6-43A0-ABFE-63747B58A8FE}" type="pres">
      <dgm:prSet presAssocID="{A4B28AE0-C467-409E-A7D4-C303B2EEF554}" presName="Name0" presStyleCnt="0">
        <dgm:presLayoutVars>
          <dgm:chPref val="1"/>
          <dgm:dir/>
          <dgm:animOne val="branch"/>
          <dgm:animLvl val="lvl"/>
          <dgm:resizeHandles/>
        </dgm:presLayoutVars>
      </dgm:prSet>
      <dgm:spPr/>
      <dgm:t>
        <a:bodyPr/>
        <a:lstStyle/>
        <a:p>
          <a:endParaRPr lang="en-US"/>
        </a:p>
      </dgm:t>
    </dgm:pt>
    <dgm:pt modelId="{B59825BB-EB91-432F-8488-748D06902712}" type="pres">
      <dgm:prSet presAssocID="{5D4B6142-ABD0-4DD9-A91E-506C8AC5CA5C}" presName="vertOne" presStyleCnt="0"/>
      <dgm:spPr/>
    </dgm:pt>
    <dgm:pt modelId="{0528BE44-16A6-428C-A0EB-D605EEC08524}" type="pres">
      <dgm:prSet presAssocID="{5D4B6142-ABD0-4DD9-A91E-506C8AC5CA5C}" presName="txOne" presStyleLbl="node0" presStyleIdx="0" presStyleCnt="1" custLinFactNeighborX="-954">
        <dgm:presLayoutVars>
          <dgm:chPref val="3"/>
        </dgm:presLayoutVars>
      </dgm:prSet>
      <dgm:spPr/>
      <dgm:t>
        <a:bodyPr/>
        <a:lstStyle/>
        <a:p>
          <a:endParaRPr lang="en-US"/>
        </a:p>
      </dgm:t>
    </dgm:pt>
    <dgm:pt modelId="{E170E67D-B765-489D-B03A-DA810CC47E43}" type="pres">
      <dgm:prSet presAssocID="{5D4B6142-ABD0-4DD9-A91E-506C8AC5CA5C}" presName="parTransOne" presStyleCnt="0"/>
      <dgm:spPr/>
    </dgm:pt>
    <dgm:pt modelId="{9DF58D7B-7F76-4165-83C0-D48003BDE71D}" type="pres">
      <dgm:prSet presAssocID="{5D4B6142-ABD0-4DD9-A91E-506C8AC5CA5C}" presName="horzOne" presStyleCnt="0"/>
      <dgm:spPr/>
    </dgm:pt>
    <dgm:pt modelId="{215E7F37-AE1A-4775-BD4F-68F11E0B0D23}" type="pres">
      <dgm:prSet presAssocID="{771B3DAC-EE64-4793-BA4B-834BA7BE0DD3}" presName="vertTwo" presStyleCnt="0"/>
      <dgm:spPr/>
    </dgm:pt>
    <dgm:pt modelId="{329A2A1B-9EE2-42C4-9B21-A90A3E3CDE88}" type="pres">
      <dgm:prSet presAssocID="{771B3DAC-EE64-4793-BA4B-834BA7BE0DD3}" presName="txTwo" presStyleLbl="node2" presStyleIdx="0" presStyleCnt="1">
        <dgm:presLayoutVars>
          <dgm:chPref val="3"/>
        </dgm:presLayoutVars>
      </dgm:prSet>
      <dgm:spPr/>
      <dgm:t>
        <a:bodyPr/>
        <a:lstStyle/>
        <a:p>
          <a:endParaRPr lang="en-US"/>
        </a:p>
      </dgm:t>
    </dgm:pt>
    <dgm:pt modelId="{9BBED5C9-7B83-4B42-B4E3-C65434EC67AB}" type="pres">
      <dgm:prSet presAssocID="{771B3DAC-EE64-4793-BA4B-834BA7BE0DD3}" presName="parTransTwo" presStyleCnt="0"/>
      <dgm:spPr/>
    </dgm:pt>
    <dgm:pt modelId="{3CDF8A9D-D26F-413D-B445-90391F6D0BF9}" type="pres">
      <dgm:prSet presAssocID="{771B3DAC-EE64-4793-BA4B-834BA7BE0DD3}" presName="horzTwo" presStyleCnt="0"/>
      <dgm:spPr/>
    </dgm:pt>
    <dgm:pt modelId="{BC632471-5E02-4F43-B955-80793C037413}" type="pres">
      <dgm:prSet presAssocID="{4C78564C-CEB1-4107-83F6-287E631C685F}" presName="vertThree" presStyleCnt="0"/>
      <dgm:spPr/>
    </dgm:pt>
    <dgm:pt modelId="{E58EAB73-0033-4577-AFF3-751110793D90}" type="pres">
      <dgm:prSet presAssocID="{4C78564C-CEB1-4107-83F6-287E631C685F}" presName="txThree" presStyleLbl="node3" presStyleIdx="0" presStyleCnt="4">
        <dgm:presLayoutVars>
          <dgm:chPref val="3"/>
        </dgm:presLayoutVars>
      </dgm:prSet>
      <dgm:spPr/>
      <dgm:t>
        <a:bodyPr/>
        <a:lstStyle/>
        <a:p>
          <a:endParaRPr lang="en-US"/>
        </a:p>
      </dgm:t>
    </dgm:pt>
    <dgm:pt modelId="{40F92BD6-DFB2-491A-9F1D-653F15DC1A3D}" type="pres">
      <dgm:prSet presAssocID="{4C78564C-CEB1-4107-83F6-287E631C685F}" presName="horzThree" presStyleCnt="0"/>
      <dgm:spPr/>
    </dgm:pt>
    <dgm:pt modelId="{7EB2E992-B11A-4B75-AF57-28CE43F0B94E}" type="pres">
      <dgm:prSet presAssocID="{EE74058E-D369-4CED-B007-137A3EF8832C}" presName="sibSpaceThree" presStyleCnt="0"/>
      <dgm:spPr/>
    </dgm:pt>
    <dgm:pt modelId="{17C30312-2A76-4671-A964-FC7A97B47034}" type="pres">
      <dgm:prSet presAssocID="{7BF025BA-D9EE-4D75-9194-EB4EBBF5CF39}" presName="vertThree" presStyleCnt="0"/>
      <dgm:spPr/>
    </dgm:pt>
    <dgm:pt modelId="{838F6294-36B1-413A-A455-B33816245828}" type="pres">
      <dgm:prSet presAssocID="{7BF025BA-D9EE-4D75-9194-EB4EBBF5CF39}" presName="txThree" presStyleLbl="node3" presStyleIdx="1" presStyleCnt="4">
        <dgm:presLayoutVars>
          <dgm:chPref val="3"/>
        </dgm:presLayoutVars>
      </dgm:prSet>
      <dgm:spPr/>
      <dgm:t>
        <a:bodyPr/>
        <a:lstStyle/>
        <a:p>
          <a:endParaRPr lang="en-US"/>
        </a:p>
      </dgm:t>
    </dgm:pt>
    <dgm:pt modelId="{55BEB2CE-ECAE-4A5D-83DE-F711FCDE4DA3}" type="pres">
      <dgm:prSet presAssocID="{7BF025BA-D9EE-4D75-9194-EB4EBBF5CF39}" presName="horzThree" presStyleCnt="0"/>
      <dgm:spPr/>
    </dgm:pt>
    <dgm:pt modelId="{55863124-3CF7-46DD-9A36-010C36D79587}" type="pres">
      <dgm:prSet presAssocID="{DB85E9CC-5D8F-4182-B1BD-C1691AE5E836}" presName="sibSpaceThree" presStyleCnt="0"/>
      <dgm:spPr/>
    </dgm:pt>
    <dgm:pt modelId="{54DB5ABE-9702-4BD5-ACD9-A37E0A14F1D7}" type="pres">
      <dgm:prSet presAssocID="{F7FB74C2-B3E5-4216-BFF5-95BA8126DD49}" presName="vertThree" presStyleCnt="0"/>
      <dgm:spPr/>
    </dgm:pt>
    <dgm:pt modelId="{A615944B-3A8E-487B-9789-D262A65950E0}" type="pres">
      <dgm:prSet presAssocID="{F7FB74C2-B3E5-4216-BFF5-95BA8126DD49}" presName="txThree" presStyleLbl="node3" presStyleIdx="2" presStyleCnt="4">
        <dgm:presLayoutVars>
          <dgm:chPref val="3"/>
        </dgm:presLayoutVars>
      </dgm:prSet>
      <dgm:spPr/>
      <dgm:t>
        <a:bodyPr/>
        <a:lstStyle/>
        <a:p>
          <a:endParaRPr lang="en-US"/>
        </a:p>
      </dgm:t>
    </dgm:pt>
    <dgm:pt modelId="{4769E05F-92C8-4794-8F52-2B22CD0E1288}" type="pres">
      <dgm:prSet presAssocID="{F7FB74C2-B3E5-4216-BFF5-95BA8126DD49}" presName="horzThree" presStyleCnt="0"/>
      <dgm:spPr/>
    </dgm:pt>
    <dgm:pt modelId="{CE69AF8E-CCBD-41BB-A4BD-B1C969FE4AC5}" type="pres">
      <dgm:prSet presAssocID="{EB20895E-51DB-4C52-9E07-DF74E8CEF587}" presName="sibSpaceThree" presStyleCnt="0"/>
      <dgm:spPr/>
    </dgm:pt>
    <dgm:pt modelId="{A0AB5F6F-A79C-40D6-B302-9005B894EBB6}" type="pres">
      <dgm:prSet presAssocID="{1FB9F095-6C64-4DAA-950D-E1734542657B}" presName="vertThree" presStyleCnt="0"/>
      <dgm:spPr/>
    </dgm:pt>
    <dgm:pt modelId="{9F435003-DAE2-4631-839B-7623DDD1BEDB}" type="pres">
      <dgm:prSet presAssocID="{1FB9F095-6C64-4DAA-950D-E1734542657B}" presName="txThree" presStyleLbl="node3" presStyleIdx="3" presStyleCnt="4">
        <dgm:presLayoutVars>
          <dgm:chPref val="3"/>
        </dgm:presLayoutVars>
      </dgm:prSet>
      <dgm:spPr/>
      <dgm:t>
        <a:bodyPr/>
        <a:lstStyle/>
        <a:p>
          <a:endParaRPr lang="en-US"/>
        </a:p>
      </dgm:t>
    </dgm:pt>
    <dgm:pt modelId="{F4CB0623-6BC9-428B-B958-16FBFDF97DB8}" type="pres">
      <dgm:prSet presAssocID="{1FB9F095-6C64-4DAA-950D-E1734542657B}" presName="horzThree" presStyleCnt="0"/>
      <dgm:spPr/>
    </dgm:pt>
  </dgm:ptLst>
  <dgm:cxnLst>
    <dgm:cxn modelId="{0EB4E789-8E84-476C-AB69-9061785C30BD}" srcId="{771B3DAC-EE64-4793-BA4B-834BA7BE0DD3}" destId="{4C78564C-CEB1-4107-83F6-287E631C685F}" srcOrd="0" destOrd="0" parTransId="{D00E855A-5897-463D-A2CD-8622D30B4D58}" sibTransId="{EE74058E-D369-4CED-B007-137A3EF8832C}"/>
    <dgm:cxn modelId="{F9E69DF3-012D-4AE2-B9CE-1C8207A3A5F3}" type="presOf" srcId="{4C78564C-CEB1-4107-83F6-287E631C685F}" destId="{E58EAB73-0033-4577-AFF3-751110793D90}" srcOrd="0" destOrd="0" presId="urn:microsoft.com/office/officeart/2005/8/layout/hierarchy4"/>
    <dgm:cxn modelId="{7C1F9AC7-DEE2-4994-B3C1-2B7550A5CC56}" srcId="{A4B28AE0-C467-409E-A7D4-C303B2EEF554}" destId="{5D4B6142-ABD0-4DD9-A91E-506C8AC5CA5C}" srcOrd="0" destOrd="0" parTransId="{3F32817F-B1E0-4E27-BA1F-B130D1831A95}" sibTransId="{67BF37F7-2012-468C-95A3-F2FF6D1B314F}"/>
    <dgm:cxn modelId="{AB1FB9F4-0F05-4A8F-B236-C9B36676190A}" type="presOf" srcId="{5D4B6142-ABD0-4DD9-A91E-506C8AC5CA5C}" destId="{0528BE44-16A6-428C-A0EB-D605EEC08524}" srcOrd="0" destOrd="0" presId="urn:microsoft.com/office/officeart/2005/8/layout/hierarchy4"/>
    <dgm:cxn modelId="{2619E120-DAEB-4816-BF32-3AE5CA1E0514}" type="presOf" srcId="{7BF025BA-D9EE-4D75-9194-EB4EBBF5CF39}" destId="{838F6294-36B1-413A-A455-B33816245828}" srcOrd="0" destOrd="0" presId="urn:microsoft.com/office/officeart/2005/8/layout/hierarchy4"/>
    <dgm:cxn modelId="{DD87C8AE-2767-4D65-85DE-A01271FFE56D}" type="presOf" srcId="{771B3DAC-EE64-4793-BA4B-834BA7BE0DD3}" destId="{329A2A1B-9EE2-42C4-9B21-A90A3E3CDE88}" srcOrd="0" destOrd="0" presId="urn:microsoft.com/office/officeart/2005/8/layout/hierarchy4"/>
    <dgm:cxn modelId="{9E54AE93-0295-4FDB-8CCB-14294A3A15AE}" srcId="{771B3DAC-EE64-4793-BA4B-834BA7BE0DD3}" destId="{7BF025BA-D9EE-4D75-9194-EB4EBBF5CF39}" srcOrd="1" destOrd="0" parTransId="{82A477A6-2ECA-4B88-A123-F203938162A2}" sibTransId="{DB85E9CC-5D8F-4182-B1BD-C1691AE5E836}"/>
    <dgm:cxn modelId="{BD7F43CA-BFF2-45AF-A526-A7A9D2CB300B}" srcId="{771B3DAC-EE64-4793-BA4B-834BA7BE0DD3}" destId="{1FB9F095-6C64-4DAA-950D-E1734542657B}" srcOrd="3" destOrd="0" parTransId="{FA09F0E9-F69E-439B-9B51-E26D56D6F625}" sibTransId="{F99914DC-4B85-4BDA-B0FD-95A5AF25BA88}"/>
    <dgm:cxn modelId="{C605A7BC-270F-49A3-9CBE-E421B2372EC0}" type="presOf" srcId="{F7FB74C2-B3E5-4216-BFF5-95BA8126DD49}" destId="{A615944B-3A8E-487B-9789-D262A65950E0}" srcOrd="0" destOrd="0" presId="urn:microsoft.com/office/officeart/2005/8/layout/hierarchy4"/>
    <dgm:cxn modelId="{713B05BE-1244-4C4D-A698-4F2FD7C86BE1}" srcId="{5D4B6142-ABD0-4DD9-A91E-506C8AC5CA5C}" destId="{771B3DAC-EE64-4793-BA4B-834BA7BE0DD3}" srcOrd="0" destOrd="0" parTransId="{AB6DA3F2-C9A5-4CB2-8009-3C986678250D}" sibTransId="{F5329DF0-82E4-440F-B4AF-992E00111BE6}"/>
    <dgm:cxn modelId="{360CF3B1-0313-440A-B78B-D69CEC97E35A}" type="presOf" srcId="{A4B28AE0-C467-409E-A7D4-C303B2EEF554}" destId="{49C616B7-F9C6-43A0-ABFE-63747B58A8FE}" srcOrd="0" destOrd="0" presId="urn:microsoft.com/office/officeart/2005/8/layout/hierarchy4"/>
    <dgm:cxn modelId="{B1D4B7D3-9AB1-4AF5-A558-B1678B42A31A}" srcId="{771B3DAC-EE64-4793-BA4B-834BA7BE0DD3}" destId="{F7FB74C2-B3E5-4216-BFF5-95BA8126DD49}" srcOrd="2" destOrd="0" parTransId="{4F1AD425-3710-4D85-8265-1117FD4F671E}" sibTransId="{EB20895E-51DB-4C52-9E07-DF74E8CEF587}"/>
    <dgm:cxn modelId="{7FA93B9D-426D-4594-B533-E3C84A888CCA}" type="presOf" srcId="{1FB9F095-6C64-4DAA-950D-E1734542657B}" destId="{9F435003-DAE2-4631-839B-7623DDD1BEDB}" srcOrd="0" destOrd="0" presId="urn:microsoft.com/office/officeart/2005/8/layout/hierarchy4"/>
    <dgm:cxn modelId="{CFC7F526-E544-4157-B347-469838C3AB3E}" type="presParOf" srcId="{49C616B7-F9C6-43A0-ABFE-63747B58A8FE}" destId="{B59825BB-EB91-432F-8488-748D06902712}" srcOrd="0" destOrd="0" presId="urn:microsoft.com/office/officeart/2005/8/layout/hierarchy4"/>
    <dgm:cxn modelId="{6FDFC1C8-09BA-4D0D-8763-96CD11A6788B}" type="presParOf" srcId="{B59825BB-EB91-432F-8488-748D06902712}" destId="{0528BE44-16A6-428C-A0EB-D605EEC08524}" srcOrd="0" destOrd="0" presId="urn:microsoft.com/office/officeart/2005/8/layout/hierarchy4"/>
    <dgm:cxn modelId="{91CC7C25-A8FF-4DFB-BB52-BF0252948046}" type="presParOf" srcId="{B59825BB-EB91-432F-8488-748D06902712}" destId="{E170E67D-B765-489D-B03A-DA810CC47E43}" srcOrd="1" destOrd="0" presId="urn:microsoft.com/office/officeart/2005/8/layout/hierarchy4"/>
    <dgm:cxn modelId="{8B14438C-92F4-4592-85B2-E30EB22834FC}" type="presParOf" srcId="{B59825BB-EB91-432F-8488-748D06902712}" destId="{9DF58D7B-7F76-4165-83C0-D48003BDE71D}" srcOrd="2" destOrd="0" presId="urn:microsoft.com/office/officeart/2005/8/layout/hierarchy4"/>
    <dgm:cxn modelId="{6B2AD493-E1CC-494E-8691-486245B7D168}" type="presParOf" srcId="{9DF58D7B-7F76-4165-83C0-D48003BDE71D}" destId="{215E7F37-AE1A-4775-BD4F-68F11E0B0D23}" srcOrd="0" destOrd="0" presId="urn:microsoft.com/office/officeart/2005/8/layout/hierarchy4"/>
    <dgm:cxn modelId="{ED937888-E6D5-482E-9867-7E48E686DE66}" type="presParOf" srcId="{215E7F37-AE1A-4775-BD4F-68F11E0B0D23}" destId="{329A2A1B-9EE2-42C4-9B21-A90A3E3CDE88}" srcOrd="0" destOrd="0" presId="urn:microsoft.com/office/officeart/2005/8/layout/hierarchy4"/>
    <dgm:cxn modelId="{88E37910-B88C-430D-80E6-B9FE4BE0E04D}" type="presParOf" srcId="{215E7F37-AE1A-4775-BD4F-68F11E0B0D23}" destId="{9BBED5C9-7B83-4B42-B4E3-C65434EC67AB}" srcOrd="1" destOrd="0" presId="urn:microsoft.com/office/officeart/2005/8/layout/hierarchy4"/>
    <dgm:cxn modelId="{AD26EAD7-3E3A-4936-B9F0-A94B1BD6A179}" type="presParOf" srcId="{215E7F37-AE1A-4775-BD4F-68F11E0B0D23}" destId="{3CDF8A9D-D26F-413D-B445-90391F6D0BF9}" srcOrd="2" destOrd="0" presId="urn:microsoft.com/office/officeart/2005/8/layout/hierarchy4"/>
    <dgm:cxn modelId="{6AB8BD5F-B796-410A-99E2-31340B8FD7DE}" type="presParOf" srcId="{3CDF8A9D-D26F-413D-B445-90391F6D0BF9}" destId="{BC632471-5E02-4F43-B955-80793C037413}" srcOrd="0" destOrd="0" presId="urn:microsoft.com/office/officeart/2005/8/layout/hierarchy4"/>
    <dgm:cxn modelId="{DBB78AEC-13F0-4E31-8E39-7A56D145CC31}" type="presParOf" srcId="{BC632471-5E02-4F43-B955-80793C037413}" destId="{E58EAB73-0033-4577-AFF3-751110793D90}" srcOrd="0" destOrd="0" presId="urn:microsoft.com/office/officeart/2005/8/layout/hierarchy4"/>
    <dgm:cxn modelId="{42C51C97-E09C-4613-B39A-A07167148CD0}" type="presParOf" srcId="{BC632471-5E02-4F43-B955-80793C037413}" destId="{40F92BD6-DFB2-491A-9F1D-653F15DC1A3D}" srcOrd="1" destOrd="0" presId="urn:microsoft.com/office/officeart/2005/8/layout/hierarchy4"/>
    <dgm:cxn modelId="{03DF19ED-B96E-4A7B-9364-A3AE9DEC997F}" type="presParOf" srcId="{3CDF8A9D-D26F-413D-B445-90391F6D0BF9}" destId="{7EB2E992-B11A-4B75-AF57-28CE43F0B94E}" srcOrd="1" destOrd="0" presId="urn:microsoft.com/office/officeart/2005/8/layout/hierarchy4"/>
    <dgm:cxn modelId="{9B0AE33E-8564-42CC-B780-BC391A173C48}" type="presParOf" srcId="{3CDF8A9D-D26F-413D-B445-90391F6D0BF9}" destId="{17C30312-2A76-4671-A964-FC7A97B47034}" srcOrd="2" destOrd="0" presId="urn:microsoft.com/office/officeart/2005/8/layout/hierarchy4"/>
    <dgm:cxn modelId="{968A2F82-E440-4480-9DB4-2A04DE4FE62E}" type="presParOf" srcId="{17C30312-2A76-4671-A964-FC7A97B47034}" destId="{838F6294-36B1-413A-A455-B33816245828}" srcOrd="0" destOrd="0" presId="urn:microsoft.com/office/officeart/2005/8/layout/hierarchy4"/>
    <dgm:cxn modelId="{46F5D538-80C0-4A0C-90F7-23A2BA6781E0}" type="presParOf" srcId="{17C30312-2A76-4671-A964-FC7A97B47034}" destId="{55BEB2CE-ECAE-4A5D-83DE-F711FCDE4DA3}" srcOrd="1" destOrd="0" presId="urn:microsoft.com/office/officeart/2005/8/layout/hierarchy4"/>
    <dgm:cxn modelId="{A16E6EF4-5934-476B-8E34-920083877E1F}" type="presParOf" srcId="{3CDF8A9D-D26F-413D-B445-90391F6D0BF9}" destId="{55863124-3CF7-46DD-9A36-010C36D79587}" srcOrd="3" destOrd="0" presId="urn:microsoft.com/office/officeart/2005/8/layout/hierarchy4"/>
    <dgm:cxn modelId="{70499197-20D6-4856-854F-F60E79F4C914}" type="presParOf" srcId="{3CDF8A9D-D26F-413D-B445-90391F6D0BF9}" destId="{54DB5ABE-9702-4BD5-ACD9-A37E0A14F1D7}" srcOrd="4" destOrd="0" presId="urn:microsoft.com/office/officeart/2005/8/layout/hierarchy4"/>
    <dgm:cxn modelId="{10C1E2E1-E283-44BC-A5A3-DC6B13DE38BD}" type="presParOf" srcId="{54DB5ABE-9702-4BD5-ACD9-A37E0A14F1D7}" destId="{A615944B-3A8E-487B-9789-D262A65950E0}" srcOrd="0" destOrd="0" presId="urn:microsoft.com/office/officeart/2005/8/layout/hierarchy4"/>
    <dgm:cxn modelId="{1EF39CBF-9984-4C32-BEAC-6C5D4AB0F167}" type="presParOf" srcId="{54DB5ABE-9702-4BD5-ACD9-A37E0A14F1D7}" destId="{4769E05F-92C8-4794-8F52-2B22CD0E1288}" srcOrd="1" destOrd="0" presId="urn:microsoft.com/office/officeart/2005/8/layout/hierarchy4"/>
    <dgm:cxn modelId="{CBE60345-F36D-4ABC-88E2-0734C771F62B}" type="presParOf" srcId="{3CDF8A9D-D26F-413D-B445-90391F6D0BF9}" destId="{CE69AF8E-CCBD-41BB-A4BD-B1C969FE4AC5}" srcOrd="5" destOrd="0" presId="urn:microsoft.com/office/officeart/2005/8/layout/hierarchy4"/>
    <dgm:cxn modelId="{AB3CC1F0-BF0B-412A-ADF8-634748E65F57}" type="presParOf" srcId="{3CDF8A9D-D26F-413D-B445-90391F6D0BF9}" destId="{A0AB5F6F-A79C-40D6-B302-9005B894EBB6}" srcOrd="6" destOrd="0" presId="urn:microsoft.com/office/officeart/2005/8/layout/hierarchy4"/>
    <dgm:cxn modelId="{AD866919-8C03-4566-A106-E517A65BEE8C}" type="presParOf" srcId="{A0AB5F6F-A79C-40D6-B302-9005B894EBB6}" destId="{9F435003-DAE2-4631-839B-7623DDD1BEDB}" srcOrd="0" destOrd="0" presId="urn:microsoft.com/office/officeart/2005/8/layout/hierarchy4"/>
    <dgm:cxn modelId="{7BB857C1-3FC7-416B-B59A-6E76BF13594C}" type="presParOf" srcId="{A0AB5F6F-A79C-40D6-B302-9005B894EBB6}" destId="{F4CB0623-6BC9-428B-B958-16FBFDF97DB8}"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4C8131-0845-48AC-8E75-16678392519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61047D0-84F8-41A1-8F20-EAB2DD352108}">
      <dgm:prSet phldrT="[Texto]"/>
      <dgm:spPr/>
      <dgm:t>
        <a:bodyPr/>
        <a:lstStyle/>
        <a:p>
          <a:r>
            <a:rPr lang="en-US"/>
            <a:t>GUI Servidor</a:t>
          </a:r>
        </a:p>
      </dgm:t>
    </dgm:pt>
    <dgm:pt modelId="{7987EBA9-2DD3-430E-B328-296F8B2E9DAA}" type="parTrans" cxnId="{6D590E8A-8C7C-470E-BF17-467D482EA266}">
      <dgm:prSet/>
      <dgm:spPr/>
      <dgm:t>
        <a:bodyPr/>
        <a:lstStyle/>
        <a:p>
          <a:endParaRPr lang="en-US"/>
        </a:p>
      </dgm:t>
    </dgm:pt>
    <dgm:pt modelId="{665A5566-987F-432E-B5E4-1F928D6ED621}" type="sibTrans" cxnId="{6D590E8A-8C7C-470E-BF17-467D482EA266}">
      <dgm:prSet/>
      <dgm:spPr/>
      <dgm:t>
        <a:bodyPr/>
        <a:lstStyle/>
        <a:p>
          <a:endParaRPr lang="en-US"/>
        </a:p>
      </dgm:t>
    </dgm:pt>
    <dgm:pt modelId="{FED1D869-B6A3-4C2C-97FC-3E708A631EA9}">
      <dgm:prSet phldrT="[Texto]"/>
      <dgm:spPr/>
      <dgm:t>
        <a:bodyPr/>
        <a:lstStyle/>
        <a:p>
          <a:r>
            <a:rPr lang="en-US"/>
            <a:t>Recibe operaciones de Usuario</a:t>
          </a:r>
        </a:p>
      </dgm:t>
    </dgm:pt>
    <dgm:pt modelId="{8BA022AF-B2BA-4683-85B1-7AE26A6E10A2}" type="parTrans" cxnId="{5CAEB13F-0546-40F4-B4E6-79F641726EE5}">
      <dgm:prSet/>
      <dgm:spPr/>
      <dgm:t>
        <a:bodyPr/>
        <a:lstStyle/>
        <a:p>
          <a:endParaRPr lang="en-US"/>
        </a:p>
      </dgm:t>
    </dgm:pt>
    <dgm:pt modelId="{8205D3FC-C1E6-47AB-A22E-B51B0159935C}" type="sibTrans" cxnId="{5CAEB13F-0546-40F4-B4E6-79F641726EE5}">
      <dgm:prSet/>
      <dgm:spPr/>
      <dgm:t>
        <a:bodyPr/>
        <a:lstStyle/>
        <a:p>
          <a:endParaRPr lang="en-US"/>
        </a:p>
      </dgm:t>
    </dgm:pt>
    <dgm:pt modelId="{3CD244DC-6CDA-4272-BB43-6DAF800A3E08}">
      <dgm:prSet phldrT="[Texto]"/>
      <dgm:spPr/>
      <dgm:t>
        <a:bodyPr/>
        <a:lstStyle/>
        <a:p>
          <a:r>
            <a:rPr lang="en-US"/>
            <a:t>Establece y mantiene la conexión con clase de cliente</a:t>
          </a:r>
        </a:p>
      </dgm:t>
    </dgm:pt>
    <dgm:pt modelId="{29A58877-0AFB-4579-89AF-B6E49680C791}" type="parTrans" cxnId="{91E0ACAD-5FE0-4EBE-B785-8B038B2F0464}">
      <dgm:prSet/>
      <dgm:spPr/>
      <dgm:t>
        <a:bodyPr/>
        <a:lstStyle/>
        <a:p>
          <a:endParaRPr lang="en-US"/>
        </a:p>
      </dgm:t>
    </dgm:pt>
    <dgm:pt modelId="{8FDCE57C-5397-4582-939D-412DC4B7539E}" type="sibTrans" cxnId="{91E0ACAD-5FE0-4EBE-B785-8B038B2F0464}">
      <dgm:prSet/>
      <dgm:spPr/>
      <dgm:t>
        <a:bodyPr/>
        <a:lstStyle/>
        <a:p>
          <a:endParaRPr lang="en-US"/>
        </a:p>
      </dgm:t>
    </dgm:pt>
    <dgm:pt modelId="{5F1DEA87-6A5C-49E1-8B75-3C382D50BF05}">
      <dgm:prSet phldrT="[Texto]"/>
      <dgm:spPr/>
      <dgm:t>
        <a:bodyPr/>
        <a:lstStyle/>
        <a:p>
          <a:r>
            <a:rPr lang="en-US"/>
            <a:t>Servidor</a:t>
          </a:r>
        </a:p>
      </dgm:t>
    </dgm:pt>
    <dgm:pt modelId="{06A67E49-7C14-413A-88E7-6E5AADBF89B9}" type="parTrans" cxnId="{F86C4C3A-73BB-4CE7-9121-8C9A1CF0FC4F}">
      <dgm:prSet/>
      <dgm:spPr/>
      <dgm:t>
        <a:bodyPr/>
        <a:lstStyle/>
        <a:p>
          <a:endParaRPr lang="en-US"/>
        </a:p>
      </dgm:t>
    </dgm:pt>
    <dgm:pt modelId="{60B8ADF9-5119-4162-B4D8-E4CEABE86A32}" type="sibTrans" cxnId="{F86C4C3A-73BB-4CE7-9121-8C9A1CF0FC4F}">
      <dgm:prSet/>
      <dgm:spPr/>
      <dgm:t>
        <a:bodyPr/>
        <a:lstStyle/>
        <a:p>
          <a:endParaRPr lang="en-US"/>
        </a:p>
      </dgm:t>
    </dgm:pt>
    <dgm:pt modelId="{6BF7A3FF-298F-49FE-BE01-55BC7DF859A5}">
      <dgm:prSet phldrT="[Texto]"/>
      <dgm:spPr/>
      <dgm:t>
        <a:bodyPr/>
        <a:lstStyle/>
        <a:p>
          <a:r>
            <a:rPr lang="en-US"/>
            <a:t>Implementa operaciones OBEX </a:t>
          </a:r>
        </a:p>
      </dgm:t>
    </dgm:pt>
    <dgm:pt modelId="{E985DBA9-E423-4666-9E88-FA12F0798488}" type="parTrans" cxnId="{5305AF64-5B42-4CBA-935D-3C5F641DE00E}">
      <dgm:prSet/>
      <dgm:spPr/>
      <dgm:t>
        <a:bodyPr/>
        <a:lstStyle/>
        <a:p>
          <a:endParaRPr lang="en-US"/>
        </a:p>
      </dgm:t>
    </dgm:pt>
    <dgm:pt modelId="{DFF93FF3-D200-4E4F-9EFB-B9776A1B1BF0}" type="sibTrans" cxnId="{5305AF64-5B42-4CBA-935D-3C5F641DE00E}">
      <dgm:prSet/>
      <dgm:spPr/>
      <dgm:t>
        <a:bodyPr/>
        <a:lstStyle/>
        <a:p>
          <a:endParaRPr lang="en-US"/>
        </a:p>
      </dgm:t>
    </dgm:pt>
    <dgm:pt modelId="{0E889530-EDFF-4529-8AE7-491193EF070E}">
      <dgm:prSet phldrT="[Texto]"/>
      <dgm:spPr/>
      <dgm:t>
        <a:bodyPr/>
        <a:lstStyle/>
        <a:p>
          <a:r>
            <a:rPr lang="en-US"/>
            <a:t>Realiza comunicación con clase mensaje .</a:t>
          </a:r>
        </a:p>
      </dgm:t>
    </dgm:pt>
    <dgm:pt modelId="{26706B75-CD68-469C-A6FE-E7112F140964}" type="parTrans" cxnId="{CFF3B30A-748D-49A9-878E-2299A952641D}">
      <dgm:prSet/>
      <dgm:spPr/>
      <dgm:t>
        <a:bodyPr/>
        <a:lstStyle/>
        <a:p>
          <a:endParaRPr lang="en-US"/>
        </a:p>
      </dgm:t>
    </dgm:pt>
    <dgm:pt modelId="{A233D0EE-B337-4C45-A151-2780FBF5F481}" type="sibTrans" cxnId="{CFF3B30A-748D-49A9-878E-2299A952641D}">
      <dgm:prSet/>
      <dgm:spPr/>
      <dgm:t>
        <a:bodyPr/>
        <a:lstStyle/>
        <a:p>
          <a:endParaRPr lang="en-US"/>
        </a:p>
      </dgm:t>
    </dgm:pt>
    <dgm:pt modelId="{463949D6-5B44-45D4-86A5-71ACE12F14F9}">
      <dgm:prSet phldrT="[Texto]"/>
      <dgm:spPr/>
      <dgm:t>
        <a:bodyPr/>
        <a:lstStyle/>
        <a:p>
          <a:r>
            <a:rPr lang="en-US"/>
            <a:t>Muestra mensajes de alerta y estado</a:t>
          </a:r>
        </a:p>
      </dgm:t>
    </dgm:pt>
    <dgm:pt modelId="{D3DB2ABA-3536-4DDA-9D88-2C24C99F5396}" type="parTrans" cxnId="{FE3F44A5-0E99-4760-BEED-8EC5114FC1B3}">
      <dgm:prSet/>
      <dgm:spPr/>
      <dgm:t>
        <a:bodyPr/>
        <a:lstStyle/>
        <a:p>
          <a:endParaRPr lang="en-US"/>
        </a:p>
      </dgm:t>
    </dgm:pt>
    <dgm:pt modelId="{1897772E-5DBD-4BC2-8590-AC586364EB6B}" type="sibTrans" cxnId="{FE3F44A5-0E99-4760-BEED-8EC5114FC1B3}">
      <dgm:prSet/>
      <dgm:spPr/>
      <dgm:t>
        <a:bodyPr/>
        <a:lstStyle/>
        <a:p>
          <a:endParaRPr lang="en-US"/>
        </a:p>
      </dgm:t>
    </dgm:pt>
    <dgm:pt modelId="{7D4D291D-B944-4A78-A795-442F44143E5A}">
      <dgm:prSet phldrT="[Texto]"/>
      <dgm:spPr/>
      <dgm:t>
        <a:bodyPr/>
        <a:lstStyle/>
        <a:p>
          <a:r>
            <a:rPr lang="en-US"/>
            <a:t>Guarda la información de los clientes y mensajes</a:t>
          </a:r>
        </a:p>
      </dgm:t>
    </dgm:pt>
    <dgm:pt modelId="{A3EFDB69-37FC-427B-83FF-EE484E9450B5}" type="parTrans" cxnId="{F0816114-A30F-48D2-8B61-44B277693C11}">
      <dgm:prSet/>
      <dgm:spPr/>
      <dgm:t>
        <a:bodyPr/>
        <a:lstStyle/>
        <a:p>
          <a:endParaRPr lang="en-US"/>
        </a:p>
      </dgm:t>
    </dgm:pt>
    <dgm:pt modelId="{D709B1B0-BBA7-452D-A695-B5F6B998DB60}" type="sibTrans" cxnId="{F0816114-A30F-48D2-8B61-44B277693C11}">
      <dgm:prSet/>
      <dgm:spPr/>
      <dgm:t>
        <a:bodyPr/>
        <a:lstStyle/>
        <a:p>
          <a:endParaRPr lang="en-US"/>
        </a:p>
      </dgm:t>
    </dgm:pt>
    <dgm:pt modelId="{C23DD791-CE82-4151-A09C-719C9318E2E6}" type="pres">
      <dgm:prSet presAssocID="{B84C8131-0845-48AC-8E75-16678392519E}" presName="list" presStyleCnt="0">
        <dgm:presLayoutVars>
          <dgm:dir/>
          <dgm:animLvl val="lvl"/>
        </dgm:presLayoutVars>
      </dgm:prSet>
      <dgm:spPr/>
      <dgm:t>
        <a:bodyPr/>
        <a:lstStyle/>
        <a:p>
          <a:endParaRPr lang="en-US"/>
        </a:p>
      </dgm:t>
    </dgm:pt>
    <dgm:pt modelId="{25FCEECB-C850-4936-BABF-C865F0AF3261}" type="pres">
      <dgm:prSet presAssocID="{761047D0-84F8-41A1-8F20-EAB2DD352108}" presName="posSpace" presStyleCnt="0"/>
      <dgm:spPr/>
    </dgm:pt>
    <dgm:pt modelId="{AD93BF61-47BD-4429-86EF-96B2401EFD2C}" type="pres">
      <dgm:prSet presAssocID="{761047D0-84F8-41A1-8F20-EAB2DD352108}" presName="vertFlow" presStyleCnt="0"/>
      <dgm:spPr/>
    </dgm:pt>
    <dgm:pt modelId="{37666D48-D9FA-43CB-91B5-947D1680AD74}" type="pres">
      <dgm:prSet presAssocID="{761047D0-84F8-41A1-8F20-EAB2DD352108}" presName="topSpace" presStyleCnt="0"/>
      <dgm:spPr/>
    </dgm:pt>
    <dgm:pt modelId="{ACE510AF-964E-4D26-B04B-9F46C50F47BF}" type="pres">
      <dgm:prSet presAssocID="{761047D0-84F8-41A1-8F20-EAB2DD352108}" presName="firstComp" presStyleCnt="0"/>
      <dgm:spPr/>
    </dgm:pt>
    <dgm:pt modelId="{D71C399E-7EE5-4103-997F-5374C04A529C}" type="pres">
      <dgm:prSet presAssocID="{761047D0-84F8-41A1-8F20-EAB2DD352108}" presName="firstChild" presStyleLbl="bgAccFollowNode1" presStyleIdx="0" presStyleCnt="6"/>
      <dgm:spPr/>
      <dgm:t>
        <a:bodyPr/>
        <a:lstStyle/>
        <a:p>
          <a:endParaRPr lang="en-US"/>
        </a:p>
      </dgm:t>
    </dgm:pt>
    <dgm:pt modelId="{A93571DA-E644-4F5A-9741-F656A1105D22}" type="pres">
      <dgm:prSet presAssocID="{761047D0-84F8-41A1-8F20-EAB2DD352108}" presName="firstChildTx" presStyleLbl="bgAccFollowNode1" presStyleIdx="0" presStyleCnt="6">
        <dgm:presLayoutVars>
          <dgm:bulletEnabled val="1"/>
        </dgm:presLayoutVars>
      </dgm:prSet>
      <dgm:spPr/>
      <dgm:t>
        <a:bodyPr/>
        <a:lstStyle/>
        <a:p>
          <a:endParaRPr lang="en-US"/>
        </a:p>
      </dgm:t>
    </dgm:pt>
    <dgm:pt modelId="{1F5E05C9-FD00-47E1-8961-DE6CB685A0DB}" type="pres">
      <dgm:prSet presAssocID="{3CD244DC-6CDA-4272-BB43-6DAF800A3E08}" presName="comp" presStyleCnt="0"/>
      <dgm:spPr/>
    </dgm:pt>
    <dgm:pt modelId="{DAED7D12-CBDB-4210-9751-85DAAC6E35D4}" type="pres">
      <dgm:prSet presAssocID="{3CD244DC-6CDA-4272-BB43-6DAF800A3E08}" presName="child" presStyleLbl="bgAccFollowNode1" presStyleIdx="1" presStyleCnt="6"/>
      <dgm:spPr/>
      <dgm:t>
        <a:bodyPr/>
        <a:lstStyle/>
        <a:p>
          <a:endParaRPr lang="en-US"/>
        </a:p>
      </dgm:t>
    </dgm:pt>
    <dgm:pt modelId="{8229BCA0-A333-45FF-8E91-B4DEDDBE7250}" type="pres">
      <dgm:prSet presAssocID="{3CD244DC-6CDA-4272-BB43-6DAF800A3E08}" presName="childTx" presStyleLbl="bgAccFollowNode1" presStyleIdx="1" presStyleCnt="6">
        <dgm:presLayoutVars>
          <dgm:bulletEnabled val="1"/>
        </dgm:presLayoutVars>
      </dgm:prSet>
      <dgm:spPr/>
      <dgm:t>
        <a:bodyPr/>
        <a:lstStyle/>
        <a:p>
          <a:endParaRPr lang="en-US"/>
        </a:p>
      </dgm:t>
    </dgm:pt>
    <dgm:pt modelId="{ED8C2AA9-B020-409C-8260-5CC4B255C5CE}" type="pres">
      <dgm:prSet presAssocID="{463949D6-5B44-45D4-86A5-71ACE12F14F9}" presName="comp" presStyleCnt="0"/>
      <dgm:spPr/>
    </dgm:pt>
    <dgm:pt modelId="{B860DE9D-83D7-48CC-ADA8-E11D81AD6282}" type="pres">
      <dgm:prSet presAssocID="{463949D6-5B44-45D4-86A5-71ACE12F14F9}" presName="child" presStyleLbl="bgAccFollowNode1" presStyleIdx="2" presStyleCnt="6" custLinFactNeighborY="105"/>
      <dgm:spPr/>
      <dgm:t>
        <a:bodyPr/>
        <a:lstStyle/>
        <a:p>
          <a:endParaRPr lang="en-US"/>
        </a:p>
      </dgm:t>
    </dgm:pt>
    <dgm:pt modelId="{BBA1DBA3-470B-43EB-BF43-CE8CE1C96665}" type="pres">
      <dgm:prSet presAssocID="{463949D6-5B44-45D4-86A5-71ACE12F14F9}" presName="childTx" presStyleLbl="bgAccFollowNode1" presStyleIdx="2" presStyleCnt="6">
        <dgm:presLayoutVars>
          <dgm:bulletEnabled val="1"/>
        </dgm:presLayoutVars>
      </dgm:prSet>
      <dgm:spPr/>
      <dgm:t>
        <a:bodyPr/>
        <a:lstStyle/>
        <a:p>
          <a:endParaRPr lang="en-US"/>
        </a:p>
      </dgm:t>
    </dgm:pt>
    <dgm:pt modelId="{D5CF8BC2-B8E5-4C76-A8CB-201ACDBDB99A}" type="pres">
      <dgm:prSet presAssocID="{761047D0-84F8-41A1-8F20-EAB2DD352108}" presName="negSpace" presStyleCnt="0"/>
      <dgm:spPr/>
    </dgm:pt>
    <dgm:pt modelId="{10BE743C-E373-489F-BBA4-163D487B3244}" type="pres">
      <dgm:prSet presAssocID="{761047D0-84F8-41A1-8F20-EAB2DD352108}" presName="circle" presStyleLbl="node1" presStyleIdx="0" presStyleCnt="2"/>
      <dgm:spPr/>
      <dgm:t>
        <a:bodyPr/>
        <a:lstStyle/>
        <a:p>
          <a:endParaRPr lang="en-US"/>
        </a:p>
      </dgm:t>
    </dgm:pt>
    <dgm:pt modelId="{101F5D91-CB82-41D9-A7EC-FDBB3990946C}" type="pres">
      <dgm:prSet presAssocID="{665A5566-987F-432E-B5E4-1F928D6ED621}" presName="transSpace" presStyleCnt="0"/>
      <dgm:spPr/>
    </dgm:pt>
    <dgm:pt modelId="{1984DAC1-500A-4751-8450-41F1F258A939}" type="pres">
      <dgm:prSet presAssocID="{5F1DEA87-6A5C-49E1-8B75-3C382D50BF05}" presName="posSpace" presStyleCnt="0"/>
      <dgm:spPr/>
    </dgm:pt>
    <dgm:pt modelId="{891E81E1-EF97-49DB-AB3F-CEB11F6974A9}" type="pres">
      <dgm:prSet presAssocID="{5F1DEA87-6A5C-49E1-8B75-3C382D50BF05}" presName="vertFlow" presStyleCnt="0"/>
      <dgm:spPr/>
    </dgm:pt>
    <dgm:pt modelId="{9C1A3105-8B04-44A8-AA65-A0130A5061C8}" type="pres">
      <dgm:prSet presAssocID="{5F1DEA87-6A5C-49E1-8B75-3C382D50BF05}" presName="topSpace" presStyleCnt="0"/>
      <dgm:spPr/>
    </dgm:pt>
    <dgm:pt modelId="{9A28E145-4691-4F5B-8B36-8E4CF2BF93E8}" type="pres">
      <dgm:prSet presAssocID="{5F1DEA87-6A5C-49E1-8B75-3C382D50BF05}" presName="firstComp" presStyleCnt="0"/>
      <dgm:spPr/>
    </dgm:pt>
    <dgm:pt modelId="{6F5412A0-044C-4AE8-B36B-7F2BA81F9CF1}" type="pres">
      <dgm:prSet presAssocID="{5F1DEA87-6A5C-49E1-8B75-3C382D50BF05}" presName="firstChild" presStyleLbl="bgAccFollowNode1" presStyleIdx="3" presStyleCnt="6"/>
      <dgm:spPr/>
      <dgm:t>
        <a:bodyPr/>
        <a:lstStyle/>
        <a:p>
          <a:endParaRPr lang="en-US"/>
        </a:p>
      </dgm:t>
    </dgm:pt>
    <dgm:pt modelId="{3E4014C5-FE9B-41D4-A854-C0AD7265FB0A}" type="pres">
      <dgm:prSet presAssocID="{5F1DEA87-6A5C-49E1-8B75-3C382D50BF05}" presName="firstChildTx" presStyleLbl="bgAccFollowNode1" presStyleIdx="3" presStyleCnt="6">
        <dgm:presLayoutVars>
          <dgm:bulletEnabled val="1"/>
        </dgm:presLayoutVars>
      </dgm:prSet>
      <dgm:spPr/>
      <dgm:t>
        <a:bodyPr/>
        <a:lstStyle/>
        <a:p>
          <a:endParaRPr lang="en-US"/>
        </a:p>
      </dgm:t>
    </dgm:pt>
    <dgm:pt modelId="{651BE442-FCA5-4569-9996-01E6957010ED}" type="pres">
      <dgm:prSet presAssocID="{0E889530-EDFF-4529-8AE7-491193EF070E}" presName="comp" presStyleCnt="0"/>
      <dgm:spPr/>
    </dgm:pt>
    <dgm:pt modelId="{FCE9B33C-430B-42F0-9B70-AF69AEDBCA56}" type="pres">
      <dgm:prSet presAssocID="{0E889530-EDFF-4529-8AE7-491193EF070E}" presName="child" presStyleLbl="bgAccFollowNode1" presStyleIdx="4" presStyleCnt="6" custLinFactNeighborX="772" custLinFactNeighborY="-3471"/>
      <dgm:spPr/>
      <dgm:t>
        <a:bodyPr/>
        <a:lstStyle/>
        <a:p>
          <a:endParaRPr lang="en-US"/>
        </a:p>
      </dgm:t>
    </dgm:pt>
    <dgm:pt modelId="{BC71C809-6A4B-44C7-84E2-1E811AF21FB0}" type="pres">
      <dgm:prSet presAssocID="{0E889530-EDFF-4529-8AE7-491193EF070E}" presName="childTx" presStyleLbl="bgAccFollowNode1" presStyleIdx="4" presStyleCnt="6">
        <dgm:presLayoutVars>
          <dgm:bulletEnabled val="1"/>
        </dgm:presLayoutVars>
      </dgm:prSet>
      <dgm:spPr/>
      <dgm:t>
        <a:bodyPr/>
        <a:lstStyle/>
        <a:p>
          <a:endParaRPr lang="en-US"/>
        </a:p>
      </dgm:t>
    </dgm:pt>
    <dgm:pt modelId="{FC385151-8A74-4C6A-A39A-D06464E7EC6C}" type="pres">
      <dgm:prSet presAssocID="{7D4D291D-B944-4A78-A795-442F44143E5A}" presName="comp" presStyleCnt="0"/>
      <dgm:spPr/>
    </dgm:pt>
    <dgm:pt modelId="{4DCDB4AC-BC8F-42A8-B0B9-472A80E44B44}" type="pres">
      <dgm:prSet presAssocID="{7D4D291D-B944-4A78-A795-442F44143E5A}" presName="child" presStyleLbl="bgAccFollowNode1" presStyleIdx="5" presStyleCnt="6" custLinFactNeighborX="772" custLinFactNeighborY="-4628"/>
      <dgm:spPr/>
      <dgm:t>
        <a:bodyPr/>
        <a:lstStyle/>
        <a:p>
          <a:endParaRPr lang="en-US"/>
        </a:p>
      </dgm:t>
    </dgm:pt>
    <dgm:pt modelId="{6F501664-A7FE-4F73-8D1F-D2974B1B31C4}" type="pres">
      <dgm:prSet presAssocID="{7D4D291D-B944-4A78-A795-442F44143E5A}" presName="childTx" presStyleLbl="bgAccFollowNode1" presStyleIdx="5" presStyleCnt="6">
        <dgm:presLayoutVars>
          <dgm:bulletEnabled val="1"/>
        </dgm:presLayoutVars>
      </dgm:prSet>
      <dgm:spPr/>
      <dgm:t>
        <a:bodyPr/>
        <a:lstStyle/>
        <a:p>
          <a:endParaRPr lang="en-US"/>
        </a:p>
      </dgm:t>
    </dgm:pt>
    <dgm:pt modelId="{D81ECA8F-03C6-4857-8749-56F40573061E}" type="pres">
      <dgm:prSet presAssocID="{5F1DEA87-6A5C-49E1-8B75-3C382D50BF05}" presName="negSpace" presStyleCnt="0"/>
      <dgm:spPr/>
    </dgm:pt>
    <dgm:pt modelId="{AE2EDF82-BFEA-465D-A01B-8BDB09280620}" type="pres">
      <dgm:prSet presAssocID="{5F1DEA87-6A5C-49E1-8B75-3C382D50BF05}" presName="circle" presStyleLbl="node1" presStyleIdx="1" presStyleCnt="2"/>
      <dgm:spPr/>
      <dgm:t>
        <a:bodyPr/>
        <a:lstStyle/>
        <a:p>
          <a:endParaRPr lang="en-US"/>
        </a:p>
      </dgm:t>
    </dgm:pt>
  </dgm:ptLst>
  <dgm:cxnLst>
    <dgm:cxn modelId="{F86C4C3A-73BB-4CE7-9121-8C9A1CF0FC4F}" srcId="{B84C8131-0845-48AC-8E75-16678392519E}" destId="{5F1DEA87-6A5C-49E1-8B75-3C382D50BF05}" srcOrd="1" destOrd="0" parTransId="{06A67E49-7C14-413A-88E7-6E5AADBF89B9}" sibTransId="{60B8ADF9-5119-4162-B4D8-E4CEABE86A32}"/>
    <dgm:cxn modelId="{9501E125-2F22-4BC3-984D-EC289E314826}" type="presOf" srcId="{FED1D869-B6A3-4C2C-97FC-3E708A631EA9}" destId="{A93571DA-E644-4F5A-9741-F656A1105D22}" srcOrd="1" destOrd="0" presId="urn:microsoft.com/office/officeart/2005/8/layout/hList9"/>
    <dgm:cxn modelId="{3EBF0950-60C1-4704-9FEF-78D2FD6312E2}" type="presOf" srcId="{6BF7A3FF-298F-49FE-BE01-55BC7DF859A5}" destId="{3E4014C5-FE9B-41D4-A854-C0AD7265FB0A}" srcOrd="1" destOrd="0" presId="urn:microsoft.com/office/officeart/2005/8/layout/hList9"/>
    <dgm:cxn modelId="{CFF3B30A-748D-49A9-878E-2299A952641D}" srcId="{5F1DEA87-6A5C-49E1-8B75-3C382D50BF05}" destId="{0E889530-EDFF-4529-8AE7-491193EF070E}" srcOrd="1" destOrd="0" parTransId="{26706B75-CD68-469C-A6FE-E7112F140964}" sibTransId="{A233D0EE-B337-4C45-A151-2780FBF5F481}"/>
    <dgm:cxn modelId="{BB9F7A6E-4594-48B4-8F2C-FBE4B6A05B89}" type="presOf" srcId="{3CD244DC-6CDA-4272-BB43-6DAF800A3E08}" destId="{DAED7D12-CBDB-4210-9751-85DAAC6E35D4}" srcOrd="0" destOrd="0" presId="urn:microsoft.com/office/officeart/2005/8/layout/hList9"/>
    <dgm:cxn modelId="{465B804A-D638-4003-99E1-EFC57F9E4D53}" type="presOf" srcId="{6BF7A3FF-298F-49FE-BE01-55BC7DF859A5}" destId="{6F5412A0-044C-4AE8-B36B-7F2BA81F9CF1}" srcOrd="0" destOrd="0" presId="urn:microsoft.com/office/officeart/2005/8/layout/hList9"/>
    <dgm:cxn modelId="{6D590E8A-8C7C-470E-BF17-467D482EA266}" srcId="{B84C8131-0845-48AC-8E75-16678392519E}" destId="{761047D0-84F8-41A1-8F20-EAB2DD352108}" srcOrd="0" destOrd="0" parTransId="{7987EBA9-2DD3-430E-B328-296F8B2E9DAA}" sibTransId="{665A5566-987F-432E-B5E4-1F928D6ED621}"/>
    <dgm:cxn modelId="{5305AF64-5B42-4CBA-935D-3C5F641DE00E}" srcId="{5F1DEA87-6A5C-49E1-8B75-3C382D50BF05}" destId="{6BF7A3FF-298F-49FE-BE01-55BC7DF859A5}" srcOrd="0" destOrd="0" parTransId="{E985DBA9-E423-4666-9E88-FA12F0798488}" sibTransId="{DFF93FF3-D200-4E4F-9EFB-B9776A1B1BF0}"/>
    <dgm:cxn modelId="{F0816114-A30F-48D2-8B61-44B277693C11}" srcId="{5F1DEA87-6A5C-49E1-8B75-3C382D50BF05}" destId="{7D4D291D-B944-4A78-A795-442F44143E5A}" srcOrd="2" destOrd="0" parTransId="{A3EFDB69-37FC-427B-83FF-EE484E9450B5}" sibTransId="{D709B1B0-BBA7-452D-A695-B5F6B998DB60}"/>
    <dgm:cxn modelId="{A098B42F-0FE7-4BA6-A0FE-C84BBE860836}" type="presOf" srcId="{463949D6-5B44-45D4-86A5-71ACE12F14F9}" destId="{BBA1DBA3-470B-43EB-BF43-CE8CE1C96665}" srcOrd="1" destOrd="0" presId="urn:microsoft.com/office/officeart/2005/8/layout/hList9"/>
    <dgm:cxn modelId="{5CAEB13F-0546-40F4-B4E6-79F641726EE5}" srcId="{761047D0-84F8-41A1-8F20-EAB2DD352108}" destId="{FED1D869-B6A3-4C2C-97FC-3E708A631EA9}" srcOrd="0" destOrd="0" parTransId="{8BA022AF-B2BA-4683-85B1-7AE26A6E10A2}" sibTransId="{8205D3FC-C1E6-47AB-A22E-B51B0159935C}"/>
    <dgm:cxn modelId="{64310370-A1E7-4720-B639-DB5E2C2798B2}" type="presOf" srcId="{B84C8131-0845-48AC-8E75-16678392519E}" destId="{C23DD791-CE82-4151-A09C-719C9318E2E6}" srcOrd="0" destOrd="0" presId="urn:microsoft.com/office/officeart/2005/8/layout/hList9"/>
    <dgm:cxn modelId="{1E519A87-E772-4BB1-B4D1-73B4EC636BF3}" type="presOf" srcId="{0E889530-EDFF-4529-8AE7-491193EF070E}" destId="{BC71C809-6A4B-44C7-84E2-1E811AF21FB0}" srcOrd="1" destOrd="0" presId="urn:microsoft.com/office/officeart/2005/8/layout/hList9"/>
    <dgm:cxn modelId="{8D0738C9-6782-4930-BC21-D1954B7FCB41}" type="presOf" srcId="{463949D6-5B44-45D4-86A5-71ACE12F14F9}" destId="{B860DE9D-83D7-48CC-ADA8-E11D81AD6282}" srcOrd="0" destOrd="0" presId="urn:microsoft.com/office/officeart/2005/8/layout/hList9"/>
    <dgm:cxn modelId="{C07B88D7-FA33-402E-BD37-36AFDF158F5D}" type="presOf" srcId="{7D4D291D-B944-4A78-A795-442F44143E5A}" destId="{6F501664-A7FE-4F73-8D1F-D2974B1B31C4}" srcOrd="1" destOrd="0" presId="urn:microsoft.com/office/officeart/2005/8/layout/hList9"/>
    <dgm:cxn modelId="{FE3F44A5-0E99-4760-BEED-8EC5114FC1B3}" srcId="{761047D0-84F8-41A1-8F20-EAB2DD352108}" destId="{463949D6-5B44-45D4-86A5-71ACE12F14F9}" srcOrd="2" destOrd="0" parTransId="{D3DB2ABA-3536-4DDA-9D88-2C24C99F5396}" sibTransId="{1897772E-5DBD-4BC2-8590-AC586364EB6B}"/>
    <dgm:cxn modelId="{923D3C46-44F0-4AAE-B680-719D51A03D60}" type="presOf" srcId="{5F1DEA87-6A5C-49E1-8B75-3C382D50BF05}" destId="{AE2EDF82-BFEA-465D-A01B-8BDB09280620}" srcOrd="0" destOrd="0" presId="urn:microsoft.com/office/officeart/2005/8/layout/hList9"/>
    <dgm:cxn modelId="{78CB171A-6CC6-45DA-9D27-75BEDC41FD2D}" type="presOf" srcId="{7D4D291D-B944-4A78-A795-442F44143E5A}" destId="{4DCDB4AC-BC8F-42A8-B0B9-472A80E44B44}" srcOrd="0" destOrd="0" presId="urn:microsoft.com/office/officeart/2005/8/layout/hList9"/>
    <dgm:cxn modelId="{356324E6-08C2-4702-8F6E-443D3DEDB9BB}" type="presOf" srcId="{FED1D869-B6A3-4C2C-97FC-3E708A631EA9}" destId="{D71C399E-7EE5-4103-997F-5374C04A529C}" srcOrd="0" destOrd="0" presId="urn:microsoft.com/office/officeart/2005/8/layout/hList9"/>
    <dgm:cxn modelId="{E3529BD9-B810-4458-AAD5-B5755E471507}" type="presOf" srcId="{761047D0-84F8-41A1-8F20-EAB2DD352108}" destId="{10BE743C-E373-489F-BBA4-163D487B3244}" srcOrd="0" destOrd="0" presId="urn:microsoft.com/office/officeart/2005/8/layout/hList9"/>
    <dgm:cxn modelId="{91E0ACAD-5FE0-4EBE-B785-8B038B2F0464}" srcId="{761047D0-84F8-41A1-8F20-EAB2DD352108}" destId="{3CD244DC-6CDA-4272-BB43-6DAF800A3E08}" srcOrd="1" destOrd="0" parTransId="{29A58877-0AFB-4579-89AF-B6E49680C791}" sibTransId="{8FDCE57C-5397-4582-939D-412DC4B7539E}"/>
    <dgm:cxn modelId="{CC734484-B493-44C5-A38C-C26C0D521016}" type="presOf" srcId="{0E889530-EDFF-4529-8AE7-491193EF070E}" destId="{FCE9B33C-430B-42F0-9B70-AF69AEDBCA56}" srcOrd="0" destOrd="0" presId="urn:microsoft.com/office/officeart/2005/8/layout/hList9"/>
    <dgm:cxn modelId="{FF181448-EFEC-480F-BF52-4BB241C9C3C2}" type="presOf" srcId="{3CD244DC-6CDA-4272-BB43-6DAF800A3E08}" destId="{8229BCA0-A333-45FF-8E91-B4DEDDBE7250}" srcOrd="1" destOrd="0" presId="urn:microsoft.com/office/officeart/2005/8/layout/hList9"/>
    <dgm:cxn modelId="{BEA3FDA8-3C85-47A8-B137-DD925983B91B}" type="presParOf" srcId="{C23DD791-CE82-4151-A09C-719C9318E2E6}" destId="{25FCEECB-C850-4936-BABF-C865F0AF3261}" srcOrd="0" destOrd="0" presId="urn:microsoft.com/office/officeart/2005/8/layout/hList9"/>
    <dgm:cxn modelId="{4A48425B-7549-4291-8E87-2B7317C954C8}" type="presParOf" srcId="{C23DD791-CE82-4151-A09C-719C9318E2E6}" destId="{AD93BF61-47BD-4429-86EF-96B2401EFD2C}" srcOrd="1" destOrd="0" presId="urn:microsoft.com/office/officeart/2005/8/layout/hList9"/>
    <dgm:cxn modelId="{BDFA3D24-4F13-4220-B5C7-CA942FE2CF1D}" type="presParOf" srcId="{AD93BF61-47BD-4429-86EF-96B2401EFD2C}" destId="{37666D48-D9FA-43CB-91B5-947D1680AD74}" srcOrd="0" destOrd="0" presId="urn:microsoft.com/office/officeart/2005/8/layout/hList9"/>
    <dgm:cxn modelId="{C0AC122E-FB72-4235-83BF-8F15A347E7D0}" type="presParOf" srcId="{AD93BF61-47BD-4429-86EF-96B2401EFD2C}" destId="{ACE510AF-964E-4D26-B04B-9F46C50F47BF}" srcOrd="1" destOrd="0" presId="urn:microsoft.com/office/officeart/2005/8/layout/hList9"/>
    <dgm:cxn modelId="{330D560E-0238-43C2-BCA3-53F5E6BA7FAA}" type="presParOf" srcId="{ACE510AF-964E-4D26-B04B-9F46C50F47BF}" destId="{D71C399E-7EE5-4103-997F-5374C04A529C}" srcOrd="0" destOrd="0" presId="urn:microsoft.com/office/officeart/2005/8/layout/hList9"/>
    <dgm:cxn modelId="{CEAE1F4E-B72B-444D-BA82-0E7C125A2F0C}" type="presParOf" srcId="{ACE510AF-964E-4D26-B04B-9F46C50F47BF}" destId="{A93571DA-E644-4F5A-9741-F656A1105D22}" srcOrd="1" destOrd="0" presId="urn:microsoft.com/office/officeart/2005/8/layout/hList9"/>
    <dgm:cxn modelId="{1269509F-D429-468B-B46F-36A511446B50}" type="presParOf" srcId="{AD93BF61-47BD-4429-86EF-96B2401EFD2C}" destId="{1F5E05C9-FD00-47E1-8961-DE6CB685A0DB}" srcOrd="2" destOrd="0" presId="urn:microsoft.com/office/officeart/2005/8/layout/hList9"/>
    <dgm:cxn modelId="{AEBAA8FE-EB7C-42A6-A078-F3CEADF00A1C}" type="presParOf" srcId="{1F5E05C9-FD00-47E1-8961-DE6CB685A0DB}" destId="{DAED7D12-CBDB-4210-9751-85DAAC6E35D4}" srcOrd="0" destOrd="0" presId="urn:microsoft.com/office/officeart/2005/8/layout/hList9"/>
    <dgm:cxn modelId="{BB2032E3-C28C-4469-97FE-BD20DBFB9052}" type="presParOf" srcId="{1F5E05C9-FD00-47E1-8961-DE6CB685A0DB}" destId="{8229BCA0-A333-45FF-8E91-B4DEDDBE7250}" srcOrd="1" destOrd="0" presId="urn:microsoft.com/office/officeart/2005/8/layout/hList9"/>
    <dgm:cxn modelId="{002610AD-2F42-431A-80BC-E76DF47734C9}" type="presParOf" srcId="{AD93BF61-47BD-4429-86EF-96B2401EFD2C}" destId="{ED8C2AA9-B020-409C-8260-5CC4B255C5CE}" srcOrd="3" destOrd="0" presId="urn:microsoft.com/office/officeart/2005/8/layout/hList9"/>
    <dgm:cxn modelId="{4AD58DF6-9792-46A3-AD4D-CDDBD0DE5E2F}" type="presParOf" srcId="{ED8C2AA9-B020-409C-8260-5CC4B255C5CE}" destId="{B860DE9D-83D7-48CC-ADA8-E11D81AD6282}" srcOrd="0" destOrd="0" presId="urn:microsoft.com/office/officeart/2005/8/layout/hList9"/>
    <dgm:cxn modelId="{E760B00A-40F5-4A15-8447-5BA0E9ADAF59}" type="presParOf" srcId="{ED8C2AA9-B020-409C-8260-5CC4B255C5CE}" destId="{BBA1DBA3-470B-43EB-BF43-CE8CE1C96665}" srcOrd="1" destOrd="0" presId="urn:microsoft.com/office/officeart/2005/8/layout/hList9"/>
    <dgm:cxn modelId="{B50149DD-F01F-4D21-8492-888B1F855BD5}" type="presParOf" srcId="{C23DD791-CE82-4151-A09C-719C9318E2E6}" destId="{D5CF8BC2-B8E5-4C76-A8CB-201ACDBDB99A}" srcOrd="2" destOrd="0" presId="urn:microsoft.com/office/officeart/2005/8/layout/hList9"/>
    <dgm:cxn modelId="{9165791C-5D7F-4729-8EA2-0E3145C115B2}" type="presParOf" srcId="{C23DD791-CE82-4151-A09C-719C9318E2E6}" destId="{10BE743C-E373-489F-BBA4-163D487B3244}" srcOrd="3" destOrd="0" presId="urn:microsoft.com/office/officeart/2005/8/layout/hList9"/>
    <dgm:cxn modelId="{6B24BF18-5F1F-47F5-B330-30D454C20679}" type="presParOf" srcId="{C23DD791-CE82-4151-A09C-719C9318E2E6}" destId="{101F5D91-CB82-41D9-A7EC-FDBB3990946C}" srcOrd="4" destOrd="0" presId="urn:microsoft.com/office/officeart/2005/8/layout/hList9"/>
    <dgm:cxn modelId="{D8A5049F-C021-44D9-8925-C3623267BFB1}" type="presParOf" srcId="{C23DD791-CE82-4151-A09C-719C9318E2E6}" destId="{1984DAC1-500A-4751-8450-41F1F258A939}" srcOrd="5" destOrd="0" presId="urn:microsoft.com/office/officeart/2005/8/layout/hList9"/>
    <dgm:cxn modelId="{98E3D012-7785-411E-9BF4-EA10D9642E5B}" type="presParOf" srcId="{C23DD791-CE82-4151-A09C-719C9318E2E6}" destId="{891E81E1-EF97-49DB-AB3F-CEB11F6974A9}" srcOrd="6" destOrd="0" presId="urn:microsoft.com/office/officeart/2005/8/layout/hList9"/>
    <dgm:cxn modelId="{4BE98AEB-552F-409F-AAD1-297DA4F18CF9}" type="presParOf" srcId="{891E81E1-EF97-49DB-AB3F-CEB11F6974A9}" destId="{9C1A3105-8B04-44A8-AA65-A0130A5061C8}" srcOrd="0" destOrd="0" presId="urn:microsoft.com/office/officeart/2005/8/layout/hList9"/>
    <dgm:cxn modelId="{2C63E225-728D-47E3-8F18-A96B8E1B1F5B}" type="presParOf" srcId="{891E81E1-EF97-49DB-AB3F-CEB11F6974A9}" destId="{9A28E145-4691-4F5B-8B36-8E4CF2BF93E8}" srcOrd="1" destOrd="0" presId="urn:microsoft.com/office/officeart/2005/8/layout/hList9"/>
    <dgm:cxn modelId="{EDBAAA4D-C535-4AA0-AC10-1FFD47096AEF}" type="presParOf" srcId="{9A28E145-4691-4F5B-8B36-8E4CF2BF93E8}" destId="{6F5412A0-044C-4AE8-B36B-7F2BA81F9CF1}" srcOrd="0" destOrd="0" presId="urn:microsoft.com/office/officeart/2005/8/layout/hList9"/>
    <dgm:cxn modelId="{D53E9EC6-9591-4399-9EFF-AD3039103760}" type="presParOf" srcId="{9A28E145-4691-4F5B-8B36-8E4CF2BF93E8}" destId="{3E4014C5-FE9B-41D4-A854-C0AD7265FB0A}" srcOrd="1" destOrd="0" presId="urn:microsoft.com/office/officeart/2005/8/layout/hList9"/>
    <dgm:cxn modelId="{A47BA628-FED9-4B7B-9F88-307458361139}" type="presParOf" srcId="{891E81E1-EF97-49DB-AB3F-CEB11F6974A9}" destId="{651BE442-FCA5-4569-9996-01E6957010ED}" srcOrd="2" destOrd="0" presId="urn:microsoft.com/office/officeart/2005/8/layout/hList9"/>
    <dgm:cxn modelId="{5039D9AD-7536-42B3-96BB-750F034FEF97}" type="presParOf" srcId="{651BE442-FCA5-4569-9996-01E6957010ED}" destId="{FCE9B33C-430B-42F0-9B70-AF69AEDBCA56}" srcOrd="0" destOrd="0" presId="urn:microsoft.com/office/officeart/2005/8/layout/hList9"/>
    <dgm:cxn modelId="{361DA790-C6FB-416A-8F4B-AF24AC1F4208}" type="presParOf" srcId="{651BE442-FCA5-4569-9996-01E6957010ED}" destId="{BC71C809-6A4B-44C7-84E2-1E811AF21FB0}" srcOrd="1" destOrd="0" presId="urn:microsoft.com/office/officeart/2005/8/layout/hList9"/>
    <dgm:cxn modelId="{17169303-2C51-41E3-8B99-C1FB2BBD87DB}" type="presParOf" srcId="{891E81E1-EF97-49DB-AB3F-CEB11F6974A9}" destId="{FC385151-8A74-4C6A-A39A-D06464E7EC6C}" srcOrd="3" destOrd="0" presId="urn:microsoft.com/office/officeart/2005/8/layout/hList9"/>
    <dgm:cxn modelId="{143D9B6A-BF5C-4EE3-AA0C-ECFF0CF49837}" type="presParOf" srcId="{FC385151-8A74-4C6A-A39A-D06464E7EC6C}" destId="{4DCDB4AC-BC8F-42A8-B0B9-472A80E44B44}" srcOrd="0" destOrd="0" presId="urn:microsoft.com/office/officeart/2005/8/layout/hList9"/>
    <dgm:cxn modelId="{CE29B145-AC93-486A-9F40-A3BF22893AEC}" type="presParOf" srcId="{FC385151-8A74-4C6A-A39A-D06464E7EC6C}" destId="{6F501664-A7FE-4F73-8D1F-D2974B1B31C4}" srcOrd="1" destOrd="0" presId="urn:microsoft.com/office/officeart/2005/8/layout/hList9"/>
    <dgm:cxn modelId="{1A81314F-90BD-4372-8212-AF46320D95AF}" type="presParOf" srcId="{C23DD791-CE82-4151-A09C-719C9318E2E6}" destId="{D81ECA8F-03C6-4857-8749-56F40573061E}" srcOrd="7" destOrd="0" presId="urn:microsoft.com/office/officeart/2005/8/layout/hList9"/>
    <dgm:cxn modelId="{7C87ECC6-28B4-41CF-949B-64C9B1AE7B02}" type="presParOf" srcId="{C23DD791-CE82-4151-A09C-719C9318E2E6}" destId="{AE2EDF82-BFEA-465D-A01B-8BDB09280620}"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1CC12-AF53-40FA-8969-7993EBFC7D4F}" type="datetimeFigureOut">
              <a:rPr lang="en-US" smtClean="0"/>
              <a:pPr/>
              <a:t>3/30/2011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4E3BC-E7C5-4FD2-985B-E452510606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34E3BC-E7C5-4FD2-985B-E4525106065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34E3BC-E7C5-4FD2-985B-E45251060653}"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4E3BC-E7C5-4FD2-985B-E45251060653}"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FB90722-9C60-4556-B1DD-91DD6AACB2F5}" type="datetimeFigureOut">
              <a:rPr lang="en-US" smtClean="0"/>
              <a:pPr/>
              <a:t>3/30/2011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7A6CA2C-F558-413A-A208-72104B5273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A6CA2C-F558-413A-A208-72104B5273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A6CA2C-F558-413A-A208-72104B5273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A6CA2C-F558-413A-A208-72104B52735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A6CA2C-F558-413A-A208-72104B52735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A6CA2C-F558-413A-A208-72104B52735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A6CA2C-F558-413A-A208-72104B5273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A6CA2C-F558-413A-A208-72104B52735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B90722-9C60-4556-B1DD-91DD6AACB2F5}" type="datetimeFigureOut">
              <a:rPr lang="en-US" smtClean="0"/>
              <a:pPr/>
              <a:t>3/30/2011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A6CA2C-F558-413A-A208-72104B5273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FB90722-9C60-4556-B1DD-91DD6AACB2F5}" type="datetimeFigureOut">
              <a:rPr lang="en-US" smtClean="0"/>
              <a:pPr/>
              <a:t>3/30/2011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A6CA2C-F558-413A-A208-72104B5273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FB90722-9C60-4556-B1DD-91DD6AACB2F5}" type="datetimeFigureOut">
              <a:rPr lang="en-US" smtClean="0"/>
              <a:pPr/>
              <a:t>3/30/2011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7A6CA2C-F558-413A-A208-72104B52735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FB90722-9C60-4556-B1DD-91DD6AACB2F5}" type="datetimeFigureOut">
              <a:rPr lang="en-US" smtClean="0"/>
              <a:pPr/>
              <a:t>3/30/2011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7A6CA2C-F558-413A-A208-72104B5273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png"/></Relationships>
</file>

<file path=ppt/slides/_rels/slide1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jpeg"/></Relationships>
</file>

<file path=ppt/slides/_rels/slide1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0.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0.png"/><Relationship Id="rId4" Type="http://schemas.openxmlformats.org/officeDocument/2006/relationships/oleObject" Target="../embeddings/oleObject10.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829761"/>
          </a:xfrm>
        </p:spPr>
        <p:txBody>
          <a:bodyPr>
            <a:normAutofit fontScale="90000"/>
          </a:bodyPr>
          <a:lstStyle/>
          <a:p>
            <a:r>
              <a:rPr lang="es-ES" b="1" dirty="0"/>
              <a:t>ANÁLISIS DE LA TECNOLOGÍA BLUETOOTH EN LA FORMACIÓN DE REDES WPAN EMPLEANDO DISPOSITIVOS MÓVILES</a:t>
            </a:r>
            <a:r>
              <a:rPr lang="en-US" dirty="0"/>
              <a:t/>
            </a:r>
            <a:br>
              <a:rPr lang="en-US" dirty="0"/>
            </a:br>
            <a:endParaRPr lang="en-US" dirty="0"/>
          </a:p>
        </p:txBody>
      </p:sp>
      <p:sp>
        <p:nvSpPr>
          <p:cNvPr id="3" name="Subtitle 2"/>
          <p:cNvSpPr>
            <a:spLocks noGrp="1"/>
          </p:cNvSpPr>
          <p:nvPr>
            <p:ph type="subTitle" idx="1"/>
          </p:nvPr>
        </p:nvSpPr>
        <p:spPr>
          <a:xfrm>
            <a:off x="1403648" y="4149080"/>
            <a:ext cx="6400800" cy="1752600"/>
          </a:xfrm>
        </p:spPr>
        <p:txBody>
          <a:bodyPr/>
          <a:lstStyle/>
          <a:p>
            <a:r>
              <a:rPr lang="es-EC" dirty="0" smtClean="0"/>
              <a:t>Danilo Salazar</a:t>
            </a:r>
            <a:endParaRPr lang="en-US" dirty="0"/>
          </a:p>
        </p:txBody>
      </p:sp>
      <p:pic>
        <p:nvPicPr>
          <p:cNvPr id="47105" name="Picture 1" descr="Espe"/>
          <p:cNvPicPr>
            <a:picLocks noChangeAspect="1" noChangeArrowheads="1"/>
          </p:cNvPicPr>
          <p:nvPr/>
        </p:nvPicPr>
        <p:blipFill>
          <a:blip r:embed="rId3" cstate="print"/>
          <a:srcRect/>
          <a:stretch>
            <a:fillRect/>
          </a:stretch>
        </p:blipFill>
        <p:spPr bwMode="auto">
          <a:xfrm>
            <a:off x="0" y="188640"/>
            <a:ext cx="1331640" cy="12274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dirty="0" smtClean="0"/>
              <a:t>Es una especificación abierta de tecnología de radio de corto alcance, bajo costo y consumo de potencia para comunicación inalámbrica en redes ad hoc de voz y datos. </a:t>
            </a:r>
          </a:p>
          <a:p>
            <a:r>
              <a:rPr lang="es-EC" dirty="0" smtClean="0"/>
              <a:t>Está tecnología  pretende unificar al campo de las telecomunicaciones con la computación.  </a:t>
            </a:r>
            <a:endParaRPr lang="en-US" dirty="0" smtClean="0"/>
          </a:p>
        </p:txBody>
      </p:sp>
      <p:sp>
        <p:nvSpPr>
          <p:cNvPr id="3" name="Title 2"/>
          <p:cNvSpPr>
            <a:spLocks noGrp="1"/>
          </p:cNvSpPr>
          <p:nvPr>
            <p:ph type="title"/>
          </p:nvPr>
        </p:nvSpPr>
        <p:spPr/>
        <p:txBody>
          <a:bodyPr/>
          <a:lstStyle/>
          <a:p>
            <a:r>
              <a:rPr lang="en-US" dirty="0" smtClean="0"/>
              <a:t>Bluetooth</a:t>
            </a:r>
            <a:endParaRPr lang="en-US" dirty="0"/>
          </a:p>
        </p:txBody>
      </p:sp>
    </p:spTree>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Presencia de interferencia a 2.4 GHz no afecta la comunicación tanto como presencia de cuerpos.</a:t>
            </a:r>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Table 3"/>
          <p:cNvGraphicFramePr>
            <a:graphicFrameLocks noGrp="1"/>
          </p:cNvGraphicFramePr>
          <p:nvPr/>
        </p:nvGraphicFramePr>
        <p:xfrm>
          <a:off x="1259632" y="3068960"/>
          <a:ext cx="6120681" cy="2736304"/>
        </p:xfrm>
        <a:graphic>
          <a:graphicData uri="http://schemas.openxmlformats.org/drawingml/2006/table">
            <a:tbl>
              <a:tblPr/>
              <a:tblGrid>
                <a:gridCol w="2271128"/>
                <a:gridCol w="1917561"/>
                <a:gridCol w="1931992"/>
              </a:tblGrid>
              <a:tr h="1368152">
                <a:tc>
                  <a:txBody>
                    <a:bodyPr/>
                    <a:lstStyle/>
                    <a:p>
                      <a:pPr algn="ctr">
                        <a:lnSpc>
                          <a:spcPct val="115000"/>
                        </a:lnSpc>
                        <a:spcAft>
                          <a:spcPts val="0"/>
                        </a:spcAft>
                      </a:pPr>
                      <a:endParaRPr lang="es-EC"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Presencia de interferencia en banda de 2.4 GHz</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Presencia de más de cinco personas en la habitación de comunicación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76">
                <a:tc>
                  <a:txBody>
                    <a:bodyPr/>
                    <a:lstStyle/>
                    <a:p>
                      <a:pPr algn="ctr">
                        <a:lnSpc>
                          <a:spcPct val="115000"/>
                        </a:lnSpc>
                        <a:spcAft>
                          <a:spcPts val="0"/>
                        </a:spcAft>
                      </a:pPr>
                      <a:r>
                        <a:rPr lang="es-EC" sz="1600" dirty="0" smtClean="0">
                          <a:latin typeface="Arial"/>
                          <a:ea typeface="Calibri"/>
                          <a:cs typeface="Times New Roman"/>
                        </a:rPr>
                        <a:t>Nokia E72 cliente – </a:t>
                      </a:r>
                      <a:endParaRPr lang="en-US" sz="1600" dirty="0" smtClean="0">
                        <a:latin typeface="Calibri"/>
                        <a:ea typeface="Calibri"/>
                        <a:cs typeface="Times New Roman"/>
                      </a:endParaRPr>
                    </a:p>
                    <a:p>
                      <a:pPr algn="ctr">
                        <a:lnSpc>
                          <a:spcPct val="115000"/>
                        </a:lnSpc>
                        <a:spcAft>
                          <a:spcPts val="0"/>
                        </a:spcAft>
                      </a:pPr>
                      <a:r>
                        <a:rPr lang="es-EC" sz="1600" dirty="0" smtClean="0">
                          <a:latin typeface="Arial"/>
                          <a:ea typeface="Calibri"/>
                          <a:cs typeface="Times New Roman"/>
                        </a:rPr>
                        <a:t>Nokia 2680s servidor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4.63</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3.34</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76">
                <a:tc>
                  <a:txBody>
                    <a:bodyPr/>
                    <a:lstStyle/>
                    <a:p>
                      <a:pPr algn="ctr">
                        <a:lnSpc>
                          <a:spcPct val="115000"/>
                        </a:lnSpc>
                        <a:spcAft>
                          <a:spcPts val="0"/>
                        </a:spcAft>
                      </a:pPr>
                      <a:r>
                        <a:rPr lang="es-EC" sz="1600" dirty="0" smtClean="0">
                          <a:latin typeface="Arial"/>
                          <a:ea typeface="Calibri"/>
                          <a:cs typeface="Times New Roman"/>
                        </a:rPr>
                        <a:t>Nokia E72 servidor – </a:t>
                      </a:r>
                      <a:endParaRPr lang="en-US" sz="1600" dirty="0" smtClean="0">
                        <a:latin typeface="Calibri"/>
                        <a:ea typeface="Calibri"/>
                        <a:cs typeface="Times New Roman"/>
                      </a:endParaRPr>
                    </a:p>
                    <a:p>
                      <a:pPr algn="ctr">
                        <a:lnSpc>
                          <a:spcPct val="115000"/>
                        </a:lnSpc>
                        <a:spcAft>
                          <a:spcPts val="0"/>
                        </a:spcAft>
                      </a:pPr>
                      <a:r>
                        <a:rPr lang="es-EC" sz="1600" dirty="0" smtClean="0">
                          <a:latin typeface="Arial"/>
                          <a:ea typeface="Calibri"/>
                          <a:cs typeface="Times New Roman"/>
                        </a:rPr>
                        <a:t>Nokia 2680s cliente</a:t>
                      </a:r>
                      <a:endParaRPr lang="en-US" sz="1600" dirty="0" smtClean="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4.15 </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3.54</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Tiempo promedio en que se encontró el dispositivo es de 11,29 segundos</a:t>
            </a:r>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Gráfico 1"/>
          <p:cNvGraphicFramePr/>
          <p:nvPr/>
        </p:nvGraphicFramePr>
        <p:xfrm>
          <a:off x="1043608" y="2492896"/>
          <a:ext cx="6624736" cy="3240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Se tiene una probabilidad del 90% de encontrar al dispositivo móvil que funciona como servidor.</a:t>
            </a:r>
          </a:p>
          <a:p>
            <a:r>
              <a:rPr lang="es-EC" dirty="0" smtClean="0"/>
              <a:t>Existe total certeza de que se encontrará el servicio una vez hallado el dispositivo.</a:t>
            </a:r>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Gráfico 2"/>
          <p:cNvGraphicFramePr/>
          <p:nvPr/>
        </p:nvGraphicFramePr>
        <p:xfrm>
          <a:off x="1763688" y="364502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Comunicación </a:t>
            </a:r>
            <a:r>
              <a:rPr lang="es-EC" dirty="0" smtClean="0">
                <a:hlinkClick r:id="rId3" action="ppaction://hlinksldjump"/>
              </a:rPr>
              <a:t>OBEX</a:t>
            </a:r>
            <a:r>
              <a:rPr lang="es-EC" dirty="0" smtClean="0"/>
              <a:t> presenta problemas en varios dispositivos móviles</a:t>
            </a:r>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Table 3"/>
          <p:cNvGraphicFramePr>
            <a:graphicFrameLocks noGrp="1"/>
          </p:cNvGraphicFramePr>
          <p:nvPr/>
        </p:nvGraphicFramePr>
        <p:xfrm>
          <a:off x="1187624" y="2636912"/>
          <a:ext cx="6402333" cy="2537796"/>
        </p:xfrm>
        <a:graphic>
          <a:graphicData uri="http://schemas.openxmlformats.org/drawingml/2006/table">
            <a:tbl>
              <a:tblPr/>
              <a:tblGrid>
                <a:gridCol w="2096096"/>
                <a:gridCol w="2142713"/>
                <a:gridCol w="2163524"/>
              </a:tblGrid>
              <a:tr h="1254972">
                <a:tc>
                  <a:txBody>
                    <a:bodyPr/>
                    <a:lstStyle/>
                    <a:p>
                      <a:pPr algn="l">
                        <a:lnSpc>
                          <a:spcPct val="115000"/>
                        </a:lnSpc>
                        <a:spcAft>
                          <a:spcPts val="0"/>
                        </a:spcAft>
                      </a:pPr>
                      <a:endParaRPr lang="es-EC"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Dispositivos con los que puede conectarse como clientes (utilizando OBEX)</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Dispositivos con los que puede conectarse como clientes </a:t>
                      </a:r>
                      <a:endParaRPr lang="en-US" sz="1600">
                        <a:latin typeface="Calibri"/>
                        <a:ea typeface="Calibri"/>
                        <a:cs typeface="Times New Roman"/>
                      </a:endParaRPr>
                    </a:p>
                    <a:p>
                      <a:pPr algn="ctr">
                        <a:lnSpc>
                          <a:spcPct val="115000"/>
                        </a:lnSpc>
                        <a:spcAft>
                          <a:spcPts val="0"/>
                        </a:spcAft>
                      </a:pPr>
                      <a:r>
                        <a:rPr lang="es-EC" sz="1600">
                          <a:latin typeface="Arial"/>
                          <a:ea typeface="Calibri"/>
                          <a:cs typeface="Times New Roman"/>
                        </a:rPr>
                        <a:t>(utilizando RFCOMM)</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074">
                <a:tc>
                  <a:txBody>
                    <a:bodyPr/>
                    <a:lstStyle/>
                    <a:p>
                      <a:pPr algn="l">
                        <a:lnSpc>
                          <a:spcPct val="115000"/>
                        </a:lnSpc>
                        <a:spcAft>
                          <a:spcPts val="0"/>
                        </a:spcAft>
                      </a:pPr>
                      <a:r>
                        <a:rPr lang="es-EC" sz="1600">
                          <a:latin typeface="Arial"/>
                          <a:ea typeface="Calibri"/>
                          <a:cs typeface="Times New Roman"/>
                        </a:rPr>
                        <a:t>Nokia E72 servidor</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3</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642">
                <a:tc>
                  <a:txBody>
                    <a:bodyPr/>
                    <a:lstStyle/>
                    <a:p>
                      <a:pPr algn="l">
                        <a:lnSpc>
                          <a:spcPct val="115000"/>
                        </a:lnSpc>
                        <a:spcAft>
                          <a:spcPts val="0"/>
                        </a:spcAft>
                      </a:pPr>
                      <a:r>
                        <a:rPr lang="es-EC" sz="1600">
                          <a:latin typeface="Arial"/>
                          <a:ea typeface="Calibri"/>
                          <a:cs typeface="Times New Roman"/>
                        </a:rPr>
                        <a:t>Nokia 2680s servidor</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1 </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Table 3"/>
          <p:cNvGraphicFramePr>
            <a:graphicFrameLocks noGrp="1"/>
          </p:cNvGraphicFramePr>
          <p:nvPr/>
        </p:nvGraphicFramePr>
        <p:xfrm>
          <a:off x="1691680" y="1340770"/>
          <a:ext cx="5760640" cy="4952166"/>
        </p:xfrm>
        <a:graphic>
          <a:graphicData uri="http://schemas.openxmlformats.org/drawingml/2006/table">
            <a:tbl>
              <a:tblPr/>
              <a:tblGrid>
                <a:gridCol w="3358865"/>
                <a:gridCol w="2401775"/>
              </a:tblGrid>
              <a:tr h="266741">
                <a:tc>
                  <a:txBody>
                    <a:bodyPr/>
                    <a:lstStyle/>
                    <a:p>
                      <a:pPr algn="ctr">
                        <a:lnSpc>
                          <a:spcPct val="115000"/>
                        </a:lnSpc>
                        <a:spcAft>
                          <a:spcPts val="0"/>
                        </a:spcAft>
                      </a:pPr>
                      <a:r>
                        <a:rPr lang="es-EC" sz="2000" b="1" dirty="0">
                          <a:latin typeface="Arial"/>
                          <a:ea typeface="Calibri"/>
                          <a:cs typeface="Times New Roman"/>
                        </a:rPr>
                        <a:t>Operación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Calibri"/>
                          <a:cs typeface="Times New Roman"/>
                        </a:rPr>
                        <a:t>Resultado</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926">
                <a:tc>
                  <a:txBody>
                    <a:bodyPr/>
                    <a:lstStyle/>
                    <a:p>
                      <a:pPr algn="ctr">
                        <a:lnSpc>
                          <a:spcPct val="115000"/>
                        </a:lnSpc>
                        <a:spcAft>
                          <a:spcPts val="0"/>
                        </a:spcAft>
                      </a:pPr>
                      <a:r>
                        <a:rPr lang="es-EC" sz="2000">
                          <a:latin typeface="Arial"/>
                          <a:ea typeface="Calibri"/>
                          <a:cs typeface="Times New Roman"/>
                        </a:rPr>
                        <a:t>Porcentaje de entrega de mensajes a destinatarios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latin typeface="Arial"/>
                          <a:ea typeface="Calibri"/>
                          <a:cs typeface="Times New Roman"/>
                        </a:rPr>
                        <a:t>100%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223">
                <a:tc>
                  <a:txBody>
                    <a:bodyPr/>
                    <a:lstStyle/>
                    <a:p>
                      <a:pPr algn="ctr">
                        <a:lnSpc>
                          <a:spcPct val="115000"/>
                        </a:lnSpc>
                        <a:spcAft>
                          <a:spcPts val="0"/>
                        </a:spcAft>
                      </a:pPr>
                      <a:r>
                        <a:rPr lang="es-EC" sz="2000" dirty="0">
                          <a:latin typeface="Arial"/>
                          <a:ea typeface="Calibri"/>
                          <a:cs typeface="Times New Roman"/>
                        </a:rPr>
                        <a:t>Recepción de totalidad de menajes enviados previo al registro del </a:t>
                      </a:r>
                      <a:r>
                        <a:rPr lang="es-EC" sz="2000" dirty="0" err="1">
                          <a:latin typeface="Arial"/>
                          <a:ea typeface="Calibri"/>
                          <a:cs typeface="Times New Roman"/>
                        </a:rPr>
                        <a:t>ciente</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latin typeface="Arial"/>
                          <a:ea typeface="Calibri"/>
                          <a:cs typeface="Times New Roman"/>
                        </a:rPr>
                        <a:t>Sí</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833">
                <a:tc>
                  <a:txBody>
                    <a:bodyPr/>
                    <a:lstStyle/>
                    <a:p>
                      <a:pPr algn="ctr">
                        <a:lnSpc>
                          <a:spcPct val="115000"/>
                        </a:lnSpc>
                        <a:spcAft>
                          <a:spcPts val="0"/>
                        </a:spcAft>
                      </a:pPr>
                      <a:r>
                        <a:rPr lang="es-EC" sz="2000">
                          <a:latin typeface="Arial"/>
                          <a:ea typeface="Calibri"/>
                          <a:cs typeface="Times New Roman"/>
                        </a:rPr>
                        <a:t>Diferenciación por nombre de usuario</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latin typeface="Arial"/>
                          <a:ea typeface="Calibri"/>
                          <a:cs typeface="Times New Roman"/>
                        </a:rPr>
                        <a:t>Sí</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223">
                <a:tc>
                  <a:txBody>
                    <a:bodyPr/>
                    <a:lstStyle/>
                    <a:p>
                      <a:pPr algn="ctr">
                        <a:lnSpc>
                          <a:spcPct val="115000"/>
                        </a:lnSpc>
                        <a:spcAft>
                          <a:spcPts val="0"/>
                        </a:spcAft>
                      </a:pPr>
                      <a:r>
                        <a:rPr lang="es-EC" sz="2000">
                          <a:latin typeface="Arial"/>
                          <a:ea typeface="Calibri"/>
                          <a:cs typeface="Times New Roman"/>
                        </a:rPr>
                        <a:t>Diferenciación de nombre de usuario por letras mayúsculas y minúsculas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latin typeface="Arial"/>
                          <a:ea typeface="Calibri"/>
                          <a:cs typeface="Times New Roman"/>
                        </a:rPr>
                        <a:t>Sí</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223">
                <a:tc>
                  <a:txBody>
                    <a:bodyPr/>
                    <a:lstStyle/>
                    <a:p>
                      <a:pPr algn="ctr">
                        <a:lnSpc>
                          <a:spcPct val="115000"/>
                        </a:lnSpc>
                        <a:spcAft>
                          <a:spcPts val="0"/>
                        </a:spcAft>
                      </a:pPr>
                      <a:r>
                        <a:rPr lang="es-EC" sz="2000">
                          <a:latin typeface="Arial"/>
                          <a:ea typeface="Calibri"/>
                          <a:cs typeface="Times New Roman"/>
                        </a:rPr>
                        <a:t>Envío de múltiples mensajes a destinatarios (previo su registro)</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latin typeface="Arial"/>
                          <a:ea typeface="Calibri"/>
                          <a:cs typeface="Times New Roman"/>
                        </a:rPr>
                        <a:t>Sí</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564904"/>
            <a:ext cx="8229600" cy="1143000"/>
          </a:xfrm>
        </p:spPr>
        <p:txBody>
          <a:bodyPr>
            <a:normAutofit/>
          </a:bodyPr>
          <a:lstStyle/>
          <a:p>
            <a:r>
              <a:rPr lang="es-EC" sz="6000" dirty="0" smtClean="0"/>
              <a:t>Conclusiones</a:t>
            </a:r>
            <a:endParaRPr lang="en-US" sz="6000" dirty="0"/>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s-EC" sz="2400" dirty="0" smtClean="0"/>
              <a:t>La aplicación de mensajería escrita en J2ME implementa una tabla de enrutamiento en la capa de aplicación y no en la red, por lo que se provoca retraso en el procesamiento, conmutación de la información y acceso al nivel físico de transmisión por Bluetooth. </a:t>
            </a:r>
            <a:endParaRPr lang="en-US" sz="2000" dirty="0" smtClean="0"/>
          </a:p>
          <a:p>
            <a:pPr lvl="1"/>
            <a:r>
              <a:rPr lang="es-EC" sz="2400" dirty="0" smtClean="0"/>
              <a:t>Se determinó que el aumento en el consumo de batería al utilizar Bluetooth varía de dependiendo del dispositivo móvil, desde un 10% hasta un 30% independientemente de que el dispositivo funcione como cliente o servidor en la aplicación de mensajería.</a:t>
            </a:r>
            <a:endParaRPr lang="en-US" sz="2000" dirty="0" smtClean="0"/>
          </a:p>
          <a:p>
            <a:endParaRPr lang="en-US" dirty="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s-EC" sz="2400" dirty="0" smtClean="0"/>
              <a:t>Se estableció que Symbian no presenta inconvenientes para ejecutar la aplicación de mensajería; sin embargo, mediante la experimentación, se encontró que existe un 27.00% de dispositivos con este sistema operativo que no pudieron ejecutar la aplicación debido a que es necesario que el fabricante incluya los perfiles Bluetooth requeridos. </a:t>
            </a:r>
            <a:endParaRPr lang="en-US" sz="2000" dirty="0" smtClean="0"/>
          </a:p>
          <a:p>
            <a:pPr lvl="1"/>
            <a:r>
              <a:rPr lang="es-EC" sz="2400" dirty="0" smtClean="0"/>
              <a:t>Se verificó que existe total certeza de que los mensajes serán entregados a los destinatarios aún cuando el mensaje haya sido enviado previo el registro del cliente.</a:t>
            </a:r>
            <a:endParaRPr lang="en-US" sz="2000" dirty="0" smtClean="0"/>
          </a:p>
          <a:p>
            <a:endParaRPr lang="en-US" dirty="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s-EC" sz="2400" dirty="0" smtClean="0"/>
              <a:t>Durante las pruebas realizadas, la aplicación de mensajería nunca produjo un error en el sistema operativo, lo congeló o alteró las configuraciones del Centro de Control Bluetooth (BCC).</a:t>
            </a:r>
            <a:endParaRPr lang="en-US" sz="2000" dirty="0" smtClean="0"/>
          </a:p>
          <a:p>
            <a:pPr lvl="1"/>
            <a:r>
              <a:rPr lang="es-EC" sz="2400" dirty="0" smtClean="0"/>
              <a:t>La distancia alcanzada entre dispositivos móviles al ejecutar la aplicación es limitada; puesto que en el mejor de los casos al utilizar un teléfono inteligente como cliente se logró obtener una separación máxima de 5.25 metros entre equipos, como promedio entre las mediciones realizadas.</a:t>
            </a:r>
            <a:endParaRPr lang="en-US" sz="2000" dirty="0" smtClean="0"/>
          </a:p>
          <a:p>
            <a:endParaRPr lang="en-US" dirty="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1"/>
            <a:r>
              <a:rPr lang="es-EC" sz="2400" dirty="0" smtClean="0"/>
              <a:t>Se encontró que la distancia de desconexión entre dispositivos móviles es en promedio 29.00% mayor a la de comunicación al utilizar la tecnología Bluetooth.</a:t>
            </a:r>
            <a:endParaRPr lang="en-US" sz="2000" dirty="0" smtClean="0"/>
          </a:p>
          <a:p>
            <a:pPr lvl="1"/>
            <a:r>
              <a:rPr lang="es-EC" sz="2400" dirty="0" smtClean="0"/>
              <a:t>De acuerdo a las pruebas realizadas se determinó que interferencias externas en la banda de 2.4 GHz reducen en un promedio de 11.00% la distancia que pueden alcanzar los dispositivos móviles.</a:t>
            </a:r>
          </a:p>
          <a:p>
            <a:pPr lvl="1"/>
            <a:r>
              <a:rPr lang="es-EC" sz="2400" dirty="0" smtClean="0"/>
              <a:t>El aumento de cuerpos en el ambiente donde se produce la comunicación altera considerablemente el alcance de los dispositivos móviles en un promedio de 30.00%, de acuerdo a las mediciones realizadas.</a:t>
            </a:r>
            <a:endParaRPr lang="en-US" sz="2000" dirty="0" smtClean="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7584" y="1844819"/>
          <a:ext cx="7632848" cy="3816428"/>
        </p:xfrm>
        <a:graphic>
          <a:graphicData uri="http://schemas.openxmlformats.org/drawingml/2006/table">
            <a:tbl>
              <a:tblPr/>
              <a:tblGrid>
                <a:gridCol w="2079229"/>
                <a:gridCol w="1736786"/>
                <a:gridCol w="1908007"/>
                <a:gridCol w="1908826"/>
              </a:tblGrid>
              <a:tr h="381643">
                <a:tc>
                  <a:txBody>
                    <a:bodyPr/>
                    <a:lstStyle/>
                    <a:p>
                      <a:pPr algn="ctr">
                        <a:lnSpc>
                          <a:spcPct val="150000"/>
                        </a:lnSpc>
                        <a:spcAft>
                          <a:spcPts val="0"/>
                        </a:spcAft>
                      </a:pPr>
                      <a:r>
                        <a:rPr lang="es-EC" sz="1200" b="1">
                          <a:latin typeface="Arial"/>
                          <a:ea typeface="Calibri"/>
                          <a:cs typeface="Times New Roman"/>
                        </a:rPr>
                        <a:t>Característica</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Calibri"/>
                          <a:cs typeface="Times New Roman"/>
                        </a:rPr>
                        <a:t>IrDA</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Calibri"/>
                          <a:cs typeface="Times New Roman"/>
                        </a:rPr>
                        <a:t>WLAN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Calibri"/>
                          <a:cs typeface="Times New Roman"/>
                        </a:rPr>
                        <a:t>Bluetooth</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928">
                <a:tc>
                  <a:txBody>
                    <a:bodyPr/>
                    <a:lstStyle/>
                    <a:p>
                      <a:pPr algn="ctr">
                        <a:lnSpc>
                          <a:spcPct val="150000"/>
                        </a:lnSpc>
                        <a:spcAft>
                          <a:spcPts val="0"/>
                        </a:spcAft>
                      </a:pPr>
                      <a:r>
                        <a:rPr lang="es-EC" sz="1200">
                          <a:latin typeface="Arial"/>
                          <a:ea typeface="Calibri"/>
                          <a:cs typeface="Times New Roman"/>
                        </a:rPr>
                        <a:t>Tipo de Conexión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Infrarroja, de banda angosta con línea de vista</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Espectro Expandido</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Espectro Expandido con QoS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algn="ctr">
                        <a:lnSpc>
                          <a:spcPct val="150000"/>
                        </a:lnSpc>
                        <a:spcAft>
                          <a:spcPts val="0"/>
                        </a:spcAft>
                      </a:pPr>
                      <a:r>
                        <a:rPr lang="es-EC" sz="1200">
                          <a:latin typeface="Arial"/>
                          <a:ea typeface="Calibri"/>
                          <a:cs typeface="Times New Roman"/>
                        </a:rPr>
                        <a:t>Potencia de Tx</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40-500 mW</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100 mW</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1-100 mW</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algn="ctr">
                        <a:lnSpc>
                          <a:spcPct val="150000"/>
                        </a:lnSpc>
                        <a:spcAft>
                          <a:spcPts val="0"/>
                        </a:spcAft>
                      </a:pPr>
                      <a:r>
                        <a:rPr lang="es-EC" sz="1200">
                          <a:latin typeface="Arial"/>
                          <a:ea typeface="Calibri"/>
                          <a:cs typeface="Times New Roman"/>
                        </a:rPr>
                        <a:t>Tasa de Transmisión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9600 bps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11-400 Mbps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1-54 Mbps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algn="ctr">
                        <a:lnSpc>
                          <a:spcPct val="150000"/>
                        </a:lnSpc>
                        <a:spcAft>
                          <a:spcPts val="0"/>
                        </a:spcAft>
                      </a:pPr>
                      <a:r>
                        <a:rPr lang="es-EC" sz="1200">
                          <a:latin typeface="Arial"/>
                          <a:ea typeface="Calibri"/>
                          <a:cs typeface="Times New Roman"/>
                        </a:rPr>
                        <a:t>Alcance</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1 m</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100-300 m</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10-100 m</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algn="ctr">
                        <a:lnSpc>
                          <a:spcPct val="150000"/>
                        </a:lnSpc>
                        <a:spcAft>
                          <a:spcPts val="0"/>
                        </a:spcAft>
                      </a:pPr>
                      <a:r>
                        <a:rPr lang="es-EC" sz="1200">
                          <a:latin typeface="Arial"/>
                          <a:ea typeface="Calibri"/>
                          <a:cs typeface="Times New Roman"/>
                        </a:rPr>
                        <a:t>Canales de Voz</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No es posible</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VoIP</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3</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285">
                <a:tc>
                  <a:txBody>
                    <a:bodyPr/>
                    <a:lstStyle/>
                    <a:p>
                      <a:pPr algn="ctr">
                        <a:lnSpc>
                          <a:spcPct val="150000"/>
                        </a:lnSpc>
                        <a:spcAft>
                          <a:spcPts val="0"/>
                        </a:spcAft>
                      </a:pPr>
                      <a:r>
                        <a:rPr lang="es-EC" sz="1200">
                          <a:latin typeface="Arial"/>
                          <a:ea typeface="Calibri"/>
                          <a:cs typeface="Times New Roman"/>
                        </a:rPr>
                        <a:t>Direccionamiento</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Dirección física de 32-bit</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Calibri"/>
                          <a:cs typeface="Times New Roman"/>
                        </a:rPr>
                        <a:t>MAC de 48-bit</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Arial"/>
                          <a:ea typeface="Calibri"/>
                          <a:cs typeface="Times New Roman"/>
                        </a:rPr>
                        <a:t>MAC de 48-bit</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Bluetooth </a:t>
            </a:r>
            <a:r>
              <a:rPr lang="en-US" dirty="0" err="1" smtClean="0"/>
              <a:t>Caracter</a:t>
            </a:r>
            <a:r>
              <a:rPr lang="es-EC" dirty="0" err="1" smtClean="0"/>
              <a:t>ísticas</a:t>
            </a:r>
            <a:endParaRPr lang="en-US" dirty="0"/>
          </a:p>
        </p:txBody>
      </p:sp>
    </p:spTree>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s-EC" sz="2400" dirty="0" smtClean="0"/>
              <a:t>Mediante la experimentación se estimó que existe una probabilidad del 10.00% de que el cliente de mensajería no encuentre al servidor durante la primera búsqueda aún cuando se encuentre dentro del rango de comunicación.</a:t>
            </a:r>
            <a:endParaRPr lang="en-US" sz="2000" dirty="0" smtClean="0"/>
          </a:p>
          <a:p>
            <a:pPr lvl="1"/>
            <a:r>
              <a:rPr lang="es-EC" sz="2400" dirty="0" smtClean="0"/>
              <a:t>Las pruebas realizadas indicaron que las conexiones que se pueden establecer mediante el protocolo OBEX se encuentran limitadas en dispositivos móviles de gama baja, limitando la ejecución de la aplicación de mensajería.</a:t>
            </a:r>
            <a:endParaRPr lang="en-US" sz="2000" dirty="0" smtClean="0"/>
          </a:p>
          <a:p>
            <a:endParaRPr lang="en-US" dirty="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s-EC" sz="2400" dirty="0" smtClean="0"/>
              <a:t>Se encontró que al obviar el uso de la capa de sesión y únicamente utilizar la de transporte de la pila Bluetooth mediante el protocolo RFCOMM se podía aumentar en un 100% el número de conexiones simultáneas a un dispositivo móvil de gama baja. Sin embargo, esto produce que se reduzca el nivel de control sobre el flujo de la comunicación y la detección de errores.</a:t>
            </a:r>
            <a:endParaRPr lang="en-US" sz="2000" dirty="0" smtClean="0"/>
          </a:p>
          <a:p>
            <a:pPr lvl="1"/>
            <a:r>
              <a:rPr lang="es-EC" sz="2400" dirty="0" smtClean="0"/>
              <a:t>El tiempo promedio de descubrimiento de dispositivos en la aplicación de mensajería es de 11,29 segundos, el cual está cercano a los 10 segundos definidos por el estándar  para la tecnología Bluetooth. </a:t>
            </a:r>
            <a:endParaRPr lang="en-US" sz="2000" dirty="0" smtClean="0"/>
          </a:p>
          <a:p>
            <a:endParaRPr lang="en-US" dirty="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s-EC" sz="2400" dirty="0" smtClean="0"/>
              <a:t>Se verificó que el establecimiento de un valor UUID facilita la identificación de servicios en una aplicación J2ME con Bluetooth y además provee un primer nivel de seguridad para la comunicación de los dispositivos móviles.</a:t>
            </a:r>
            <a:endParaRPr lang="en-US" sz="2000" dirty="0" smtClean="0"/>
          </a:p>
          <a:p>
            <a:pPr lvl="1"/>
            <a:r>
              <a:rPr lang="es-EC" sz="2400" dirty="0" smtClean="0"/>
              <a:t>El número de dispositivos móviles que pueden estar enlazados al mismo tiempo varía de acuerdo al tipo de canal Bluetooth que se esté utilizando. Por ello, un dispositivo puede comunicarse con un único dispositivo mediante el canal de voz y hasta con tres con la utilización de los canales de paquetes de datos.</a:t>
            </a:r>
            <a:endParaRPr lang="en-US" sz="2000" dirty="0" smtClean="0"/>
          </a:p>
          <a:p>
            <a:endParaRPr lang="en-US" dirty="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s-EC" sz="2400" dirty="0" smtClean="0"/>
              <a:t>La implementación de una aplicación de mensajería mediante la utilización de herramientas accesibles y económicas a un porcentaje cercano al 70% de los dispositivos existentes en el mercado muestra que sí es posible crear un entorno donde la computación ubicua sea una realidad.</a:t>
            </a:r>
            <a:endParaRPr lang="en-US" sz="2000" dirty="0" smtClean="0"/>
          </a:p>
          <a:p>
            <a:pPr marL="365760" lvl="1" indent="-256032">
              <a:spcBef>
                <a:spcPts val="400"/>
              </a:spcBef>
              <a:buSzPct val="68000"/>
              <a:buFont typeface="Wingdings 3"/>
              <a:buChar char=""/>
            </a:pPr>
            <a:r>
              <a:rPr lang="es-EC" sz="2400" dirty="0" smtClean="0"/>
              <a:t>La situación actual y futura del mercado de los dispositivos móviles marca un nuevo comienzo para el desarrollo de aplicaciones en la formación de redes Ad Hoc y comunicaciones alternativas a las redes fijas, gracias a la creación de sistemas operativos y tecnologías de libre acceso.</a:t>
            </a:r>
            <a:endParaRPr lang="en-US" sz="2000" dirty="0" smtClean="0"/>
          </a:p>
          <a:p>
            <a:endParaRPr lang="en-US" dirty="0"/>
          </a:p>
        </p:txBody>
      </p:sp>
      <p:sp>
        <p:nvSpPr>
          <p:cNvPr id="3" name="Title 2"/>
          <p:cNvSpPr>
            <a:spLocks noGrp="1"/>
          </p:cNvSpPr>
          <p:nvPr>
            <p:ph type="title"/>
          </p:nvPr>
        </p:nvSpPr>
        <p:spPr/>
        <p:txBody>
          <a:bodyPr/>
          <a:lstStyle/>
          <a:p>
            <a:r>
              <a:rPr lang="es-EC" dirty="0" smtClean="0"/>
              <a:t>Conclusiones</a:t>
            </a:r>
            <a:endParaRPr lang="en-US" dirty="0"/>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564904"/>
            <a:ext cx="8229600" cy="1143000"/>
          </a:xfrm>
        </p:spPr>
        <p:txBody>
          <a:bodyPr>
            <a:normAutofit fontScale="90000"/>
          </a:bodyPr>
          <a:lstStyle/>
          <a:p>
            <a:r>
              <a:rPr lang="es-EC" sz="6000" dirty="0" smtClean="0"/>
              <a:t>Casos de aplicación y recomendaciones</a:t>
            </a:r>
            <a:endParaRPr lang="en-US" sz="6000" dirty="0"/>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octor_cartoon.gif"/>
          <p:cNvPicPr>
            <a:picLocks noChangeAspect="1"/>
          </p:cNvPicPr>
          <p:nvPr/>
        </p:nvPicPr>
        <p:blipFill>
          <a:blip r:embed="rId3" cstate="print"/>
          <a:stretch>
            <a:fillRect/>
          </a:stretch>
        </p:blipFill>
        <p:spPr>
          <a:xfrm>
            <a:off x="3707904" y="4797152"/>
            <a:ext cx="1537320" cy="1905636"/>
          </a:xfrm>
          <a:prstGeom prst="rect">
            <a:avLst/>
          </a:prstGeom>
        </p:spPr>
      </p:pic>
      <p:sp>
        <p:nvSpPr>
          <p:cNvPr id="4" name="Title 3"/>
          <p:cNvSpPr>
            <a:spLocks noGrp="1"/>
          </p:cNvSpPr>
          <p:nvPr>
            <p:ph type="title"/>
          </p:nvPr>
        </p:nvSpPr>
        <p:spPr/>
        <p:txBody>
          <a:bodyPr/>
          <a:lstStyle/>
          <a:p>
            <a:r>
              <a:rPr lang="es-EC" dirty="0" smtClean="0"/>
              <a:t>Hospital</a:t>
            </a:r>
            <a:endParaRPr lang="en-US" dirty="0"/>
          </a:p>
        </p:txBody>
      </p:sp>
      <p:pic>
        <p:nvPicPr>
          <p:cNvPr id="6" name="Picture 5" descr="doctor_cartoon.gif"/>
          <p:cNvPicPr>
            <a:picLocks noChangeAspect="1"/>
          </p:cNvPicPr>
          <p:nvPr/>
        </p:nvPicPr>
        <p:blipFill>
          <a:blip r:embed="rId3" cstate="print"/>
          <a:stretch>
            <a:fillRect/>
          </a:stretch>
        </p:blipFill>
        <p:spPr>
          <a:xfrm>
            <a:off x="3851920" y="2492896"/>
            <a:ext cx="1537320" cy="1905636"/>
          </a:xfrm>
          <a:prstGeom prst="rect">
            <a:avLst/>
          </a:prstGeom>
        </p:spPr>
      </p:pic>
      <p:pic>
        <p:nvPicPr>
          <p:cNvPr id="7" name="Picture 4"/>
          <p:cNvPicPr>
            <a:picLocks noChangeAspect="1" noChangeArrowheads="1"/>
          </p:cNvPicPr>
          <p:nvPr/>
        </p:nvPicPr>
        <p:blipFill>
          <a:blip r:embed="rId4" cstate="print"/>
          <a:srcRect/>
          <a:stretch>
            <a:fillRect/>
          </a:stretch>
        </p:blipFill>
        <p:spPr bwMode="auto">
          <a:xfrm>
            <a:off x="5004048" y="3140968"/>
            <a:ext cx="432048" cy="895711"/>
          </a:xfrm>
          <a:prstGeom prst="rect">
            <a:avLst/>
          </a:prstGeom>
          <a:noFill/>
          <a:ln w="9525">
            <a:noFill/>
            <a:miter lim="800000"/>
            <a:headEnd/>
            <a:tailEnd/>
          </a:ln>
        </p:spPr>
      </p:pic>
      <p:pic>
        <p:nvPicPr>
          <p:cNvPr id="8" name="Picture 7" descr="doctor_cartoon.gif"/>
          <p:cNvPicPr>
            <a:picLocks noChangeAspect="1"/>
          </p:cNvPicPr>
          <p:nvPr/>
        </p:nvPicPr>
        <p:blipFill>
          <a:blip r:embed="rId3" cstate="print"/>
          <a:stretch>
            <a:fillRect/>
          </a:stretch>
        </p:blipFill>
        <p:spPr>
          <a:xfrm>
            <a:off x="6228184" y="2492896"/>
            <a:ext cx="1537320" cy="1905636"/>
          </a:xfrm>
          <a:prstGeom prst="rect">
            <a:avLst/>
          </a:prstGeom>
        </p:spPr>
      </p:pic>
      <p:pic>
        <p:nvPicPr>
          <p:cNvPr id="9" name="Picture 4"/>
          <p:cNvPicPr>
            <a:picLocks noChangeAspect="1" noChangeArrowheads="1"/>
          </p:cNvPicPr>
          <p:nvPr/>
        </p:nvPicPr>
        <p:blipFill>
          <a:blip r:embed="rId4" cstate="print"/>
          <a:srcRect/>
          <a:stretch>
            <a:fillRect/>
          </a:stretch>
        </p:blipFill>
        <p:spPr bwMode="auto">
          <a:xfrm>
            <a:off x="7380312" y="3212976"/>
            <a:ext cx="432048" cy="895711"/>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4932040" y="5445224"/>
            <a:ext cx="432048" cy="895711"/>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6084169" y="4797152"/>
            <a:ext cx="1440160" cy="1714476"/>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7524328" y="5445224"/>
            <a:ext cx="432048" cy="895711"/>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827584" y="2060848"/>
            <a:ext cx="2151310" cy="2681688"/>
          </a:xfrm>
          <a:prstGeom prst="rect">
            <a:avLst/>
          </a:prstGeom>
          <a:noFill/>
          <a:ln w="9525">
            <a:noFill/>
            <a:miter lim="800000"/>
            <a:headEnd/>
            <a:tailEnd/>
          </a:ln>
        </p:spPr>
      </p:pic>
      <p:sp>
        <p:nvSpPr>
          <p:cNvPr id="15" name="Left-Right Arrow 14"/>
          <p:cNvSpPr/>
          <p:nvPr/>
        </p:nvSpPr>
        <p:spPr>
          <a:xfrm>
            <a:off x="2843808" y="3645024"/>
            <a:ext cx="2088232"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5436096" y="3645024"/>
            <a:ext cx="1872208"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a:t>
            </a:r>
            <a:endParaRPr lang="en-US" dirty="0"/>
          </a:p>
        </p:txBody>
      </p:sp>
      <p:sp>
        <p:nvSpPr>
          <p:cNvPr id="17" name="Left-Right Arrow 16"/>
          <p:cNvSpPr/>
          <p:nvPr/>
        </p:nvSpPr>
        <p:spPr>
          <a:xfrm rot="5400000">
            <a:off x="4626006" y="4671138"/>
            <a:ext cx="1116124"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rot="21399440">
            <a:off x="5517668" y="5757432"/>
            <a:ext cx="1428688"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9552" y="1268760"/>
            <a:ext cx="6766596" cy="707886"/>
          </a:xfrm>
          <a:prstGeom prst="rect">
            <a:avLst/>
          </a:prstGeom>
          <a:noFill/>
        </p:spPr>
        <p:txBody>
          <a:bodyPr wrap="none" rtlCol="0">
            <a:spAutoFit/>
          </a:bodyPr>
          <a:lstStyle/>
          <a:p>
            <a:r>
              <a:rPr lang="es-EC" sz="2000" dirty="0" smtClean="0"/>
              <a:t>No existe único punto de falla</a:t>
            </a:r>
          </a:p>
          <a:p>
            <a:r>
              <a:rPr lang="es-EC" sz="2000" dirty="0" smtClean="0"/>
              <a:t>Aplicación totalmente autónoma de tarifación celular</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fade">
                                      <p:cBhvr>
                                        <p:cTn id="47" dur="2000"/>
                                        <p:tgtEl>
                                          <p:spTgt spid="51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Hogar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07504" y="1484784"/>
            <a:ext cx="8924939" cy="4824536"/>
          </a:xfrm>
          <a:prstGeom prst="rect">
            <a:avLst/>
          </a:prstGeom>
          <a:noFill/>
          <a:ln w="9525">
            <a:noFill/>
            <a:miter lim="800000"/>
            <a:headEnd/>
            <a:tailEnd/>
          </a:ln>
        </p:spPr>
      </p:pic>
      <p:sp>
        <p:nvSpPr>
          <p:cNvPr id="4" name="Rectangle 3"/>
          <p:cNvSpPr/>
          <p:nvPr/>
        </p:nvSpPr>
        <p:spPr>
          <a:xfrm>
            <a:off x="0" y="1484784"/>
            <a:ext cx="154766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oid-white.jpg"/>
          <p:cNvPicPr>
            <a:picLocks noGrp="1" noChangeAspect="1"/>
          </p:cNvPicPr>
          <p:nvPr>
            <p:ph idx="1"/>
          </p:nvPr>
        </p:nvPicPr>
        <p:blipFill>
          <a:blip r:embed="rId3" cstate="print"/>
          <a:stretch>
            <a:fillRect/>
          </a:stretch>
        </p:blipFill>
        <p:spPr>
          <a:xfrm>
            <a:off x="4572000" y="3861048"/>
            <a:ext cx="3360374" cy="2520280"/>
          </a:xfrm>
        </p:spPr>
      </p:pic>
      <p:sp>
        <p:nvSpPr>
          <p:cNvPr id="3" name="Title 2"/>
          <p:cNvSpPr>
            <a:spLocks noGrp="1"/>
          </p:cNvSpPr>
          <p:nvPr>
            <p:ph type="title"/>
          </p:nvPr>
        </p:nvSpPr>
        <p:spPr/>
        <p:txBody>
          <a:bodyPr>
            <a:normAutofit fontScale="90000"/>
          </a:bodyPr>
          <a:lstStyle/>
          <a:p>
            <a:r>
              <a:rPr lang="es-EC" dirty="0" smtClean="0"/>
              <a:t>Futura Implementación con sistema Operativo </a:t>
            </a:r>
            <a:r>
              <a:rPr lang="es-EC" dirty="0" err="1" smtClean="0"/>
              <a:t>Android</a:t>
            </a:r>
            <a:endParaRPr lang="en-US" dirty="0"/>
          </a:p>
        </p:txBody>
      </p:sp>
      <p:sp>
        <p:nvSpPr>
          <p:cNvPr id="5" name="Content Placeholder 1"/>
          <p:cNvSpPr txBox="1">
            <a:spLocks/>
          </p:cNvSpPr>
          <p:nvPr/>
        </p:nvSpPr>
        <p:spPr>
          <a:xfrm>
            <a:off x="457200" y="1481328"/>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C" sz="2700" b="0" i="0" u="none" strike="noStrike" kern="1200" cap="none" spc="0" normalizeH="0" baseline="0" noProof="0" dirty="0" smtClean="0">
                <a:ln>
                  <a:noFill/>
                </a:ln>
                <a:solidFill>
                  <a:schemeClr val="tx1"/>
                </a:solidFill>
                <a:effectLst/>
                <a:uLnTx/>
                <a:uFillTx/>
                <a:latin typeface="+mn-lt"/>
                <a:ea typeface="+mn-ea"/>
                <a:cs typeface="+mn-cs"/>
              </a:rPr>
              <a:t>Es un sistema operativo más robusto (basado en Linux)</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s-EC" sz="2700" dirty="0" smtClean="0"/>
              <a:t>Escrito en Java lo que facilita la migración de aplicaciones desde J2ME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s-EC" sz="2700" dirty="0" smtClean="0"/>
              <a:t>Mayores expectativas de crecimiento</a:t>
            </a: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651527"/>
          </a:xfrm>
        </p:spPr>
        <p:txBody>
          <a:bodyPr/>
          <a:lstStyle/>
          <a:p>
            <a:r>
              <a:rPr lang="es-EC" dirty="0" smtClean="0"/>
              <a:t>Sistema Operativo </a:t>
            </a:r>
            <a:r>
              <a:rPr lang="es-EC" dirty="0" err="1" smtClean="0"/>
              <a:t>Android</a:t>
            </a:r>
            <a:r>
              <a:rPr lang="es-EC" dirty="0" smtClean="0"/>
              <a:t> (20 Mb)</a:t>
            </a:r>
            <a:endParaRPr lang="en-US" dirty="0"/>
          </a:p>
        </p:txBody>
      </p:sp>
      <p:sp>
        <p:nvSpPr>
          <p:cNvPr id="3" name="Title 2"/>
          <p:cNvSpPr>
            <a:spLocks noGrp="1"/>
          </p:cNvSpPr>
          <p:nvPr>
            <p:ph type="title"/>
          </p:nvPr>
        </p:nvSpPr>
        <p:spPr/>
        <p:txBody>
          <a:bodyPr/>
          <a:lstStyle/>
          <a:p>
            <a:r>
              <a:rPr lang="es-EC" dirty="0" smtClean="0"/>
              <a:t>Dispositivo autónomo</a:t>
            </a:r>
            <a:endParaRPr lang="en-US" dirty="0"/>
          </a:p>
        </p:txBody>
      </p:sp>
      <p:sp>
        <p:nvSpPr>
          <p:cNvPr id="4" name="Content Placeholder 1"/>
          <p:cNvSpPr txBox="1">
            <a:spLocks/>
          </p:cNvSpPr>
          <p:nvPr/>
        </p:nvSpPr>
        <p:spPr>
          <a:xfrm>
            <a:off x="467544" y="2060848"/>
            <a:ext cx="8229600" cy="115212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C" sz="2700" b="0" i="0" u="none" strike="noStrike" kern="1200" cap="none" spc="0" normalizeH="0" baseline="0" noProof="0" dirty="0" smtClean="0">
                <a:ln>
                  <a:noFill/>
                </a:ln>
                <a:solidFill>
                  <a:schemeClr val="tx1"/>
                </a:solidFill>
                <a:effectLst/>
                <a:uLnTx/>
                <a:uFillTx/>
                <a:latin typeface="+mn-lt"/>
                <a:ea typeface="+mn-ea"/>
                <a:cs typeface="+mn-cs"/>
              </a:rPr>
              <a:t>Arquitectura de PC a través</a:t>
            </a:r>
            <a:r>
              <a:rPr kumimoji="0" lang="es-EC" sz="2700" b="0" i="0" u="none" strike="noStrike" kern="1200" cap="none" spc="0" normalizeH="0" noProof="0" dirty="0" smtClean="0">
                <a:ln>
                  <a:noFill/>
                </a:ln>
                <a:solidFill>
                  <a:schemeClr val="tx1"/>
                </a:solidFill>
                <a:effectLst/>
                <a:uLnTx/>
                <a:uFillTx/>
                <a:latin typeface="+mn-lt"/>
                <a:ea typeface="+mn-ea"/>
                <a:cs typeface="+mn-cs"/>
              </a:rPr>
              <a:t> de un procesador </a:t>
            </a:r>
            <a:r>
              <a:rPr kumimoji="0" lang="es-EC" sz="2700" b="0" i="0" u="none" strike="noStrike" kern="1200" cap="none" spc="0" normalizeH="0" noProof="0" dirty="0" err="1" smtClean="0">
                <a:ln>
                  <a:noFill/>
                </a:ln>
                <a:solidFill>
                  <a:schemeClr val="tx1"/>
                </a:solidFill>
                <a:effectLst/>
                <a:uLnTx/>
                <a:uFillTx/>
                <a:latin typeface="+mn-lt"/>
                <a:ea typeface="+mn-ea"/>
                <a:cs typeface="+mn-cs"/>
              </a:rPr>
              <a:t>Atom</a:t>
            </a:r>
            <a:r>
              <a:rPr kumimoji="0" lang="es-EC" sz="2700" b="0" i="0" u="none" strike="noStrike" kern="1200" cap="none" spc="0" normalizeH="0" noProof="0" dirty="0" smtClean="0">
                <a:ln>
                  <a:noFill/>
                </a:ln>
                <a:solidFill>
                  <a:schemeClr val="tx1"/>
                </a:solidFill>
                <a:effectLst/>
                <a:uLnTx/>
                <a:uFillTx/>
                <a:latin typeface="+mn-lt"/>
                <a:ea typeface="+mn-ea"/>
                <a:cs typeface="+mn-cs"/>
              </a:rPr>
              <a:t> de Intel</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467544" y="3068960"/>
            <a:ext cx="8229600" cy="115212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s-EC" sz="2700" noProof="0" dirty="0" smtClean="0"/>
              <a:t>Sistema de </a:t>
            </a:r>
            <a:r>
              <a:rPr lang="es-EC" sz="2700" noProof="0" dirty="0" err="1" smtClean="0"/>
              <a:t>tran</a:t>
            </a:r>
            <a:r>
              <a:rPr lang="es-EC" sz="2700" dirty="0" err="1" smtClean="0"/>
              <a:t>smisión</a:t>
            </a:r>
            <a:r>
              <a:rPr lang="es-EC" sz="2700" noProof="0" dirty="0" smtClean="0"/>
              <a:t> de mayor alcance basado en </a:t>
            </a:r>
            <a:r>
              <a:rPr lang="es-EC" sz="2700" noProof="0" dirty="0" err="1" smtClean="0"/>
              <a:t>Bluetoooth</a:t>
            </a:r>
            <a:r>
              <a:rPr lang="es-EC" sz="2700" noProof="0" dirty="0" smtClean="0"/>
              <a:t>.</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7" name="Picture 3"/>
          <p:cNvPicPr>
            <a:picLocks noChangeAspect="1" noChangeArrowheads="1"/>
          </p:cNvPicPr>
          <p:nvPr/>
        </p:nvPicPr>
        <p:blipFill>
          <a:blip r:embed="rId3" cstate="print"/>
          <a:srcRect/>
          <a:stretch>
            <a:fillRect/>
          </a:stretch>
        </p:blipFill>
        <p:spPr bwMode="auto">
          <a:xfrm>
            <a:off x="899592" y="4005064"/>
            <a:ext cx="1978918" cy="260337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t="64116"/>
          <a:stretch>
            <a:fillRect/>
          </a:stretch>
        </p:blipFill>
        <p:spPr bwMode="auto">
          <a:xfrm>
            <a:off x="3419872" y="4077072"/>
            <a:ext cx="4724400" cy="164745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795544"/>
          </a:xfrm>
        </p:spPr>
        <p:txBody>
          <a:bodyPr/>
          <a:lstStyle/>
          <a:p>
            <a:r>
              <a:rPr lang="es-EC" dirty="0" smtClean="0"/>
              <a:t>Compuesto por los siguientes elementos:</a:t>
            </a:r>
            <a:endParaRPr lang="en-US" dirty="0"/>
          </a:p>
        </p:txBody>
      </p:sp>
      <p:sp>
        <p:nvSpPr>
          <p:cNvPr id="3" name="Title 2"/>
          <p:cNvSpPr>
            <a:spLocks noGrp="1"/>
          </p:cNvSpPr>
          <p:nvPr>
            <p:ph type="title"/>
          </p:nvPr>
        </p:nvSpPr>
        <p:spPr/>
        <p:txBody>
          <a:bodyPr/>
          <a:lstStyle/>
          <a:p>
            <a:r>
              <a:rPr lang="es-EC" dirty="0" smtClean="0"/>
              <a:t>Dispositivo autónomo</a:t>
            </a:r>
            <a:endParaRPr lang="en-US" dirty="0"/>
          </a:p>
        </p:txBody>
      </p:sp>
      <p:graphicFrame>
        <p:nvGraphicFramePr>
          <p:cNvPr id="5" name="Table 4"/>
          <p:cNvGraphicFramePr>
            <a:graphicFrameLocks noGrp="1"/>
          </p:cNvGraphicFramePr>
          <p:nvPr/>
        </p:nvGraphicFramePr>
        <p:xfrm>
          <a:off x="2483768" y="2204864"/>
          <a:ext cx="4660161" cy="3736802"/>
        </p:xfrm>
        <a:graphic>
          <a:graphicData uri="http://schemas.openxmlformats.org/drawingml/2006/table">
            <a:tbl>
              <a:tblPr/>
              <a:tblGrid>
                <a:gridCol w="2204025"/>
                <a:gridCol w="2456136"/>
              </a:tblGrid>
              <a:tr h="284970">
                <a:tc>
                  <a:txBody>
                    <a:bodyPr/>
                    <a:lstStyle/>
                    <a:p>
                      <a:pPr algn="ctr">
                        <a:lnSpc>
                          <a:spcPct val="115000"/>
                        </a:lnSpc>
                        <a:spcAft>
                          <a:spcPts val="0"/>
                        </a:spcAft>
                      </a:pPr>
                      <a:r>
                        <a:rPr lang="es-EC" sz="1600" b="1" dirty="0">
                          <a:latin typeface="Arial"/>
                          <a:ea typeface="Calibri"/>
                          <a:cs typeface="Times New Roman"/>
                        </a:rPr>
                        <a:t>Elemento</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latin typeface="Arial"/>
                          <a:ea typeface="Calibri"/>
                          <a:cs typeface="Times New Roman"/>
                        </a:rPr>
                        <a:t>Descripción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902">
                <a:tc>
                  <a:txBody>
                    <a:bodyPr/>
                    <a:lstStyle/>
                    <a:p>
                      <a:pPr algn="ctr">
                        <a:lnSpc>
                          <a:spcPct val="115000"/>
                        </a:lnSpc>
                        <a:spcAft>
                          <a:spcPts val="0"/>
                        </a:spcAft>
                      </a:pPr>
                      <a:r>
                        <a:rPr lang="es-EC" sz="1600">
                          <a:latin typeface="Arial"/>
                          <a:ea typeface="Calibri"/>
                          <a:cs typeface="Times New Roman"/>
                        </a:rPr>
                        <a:t>Sistema Operativo</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android-x86 versión1.6 (Donut)</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21">
                <a:tc>
                  <a:txBody>
                    <a:bodyPr/>
                    <a:lstStyle/>
                    <a:p>
                      <a:pPr algn="ctr">
                        <a:lnSpc>
                          <a:spcPct val="115000"/>
                        </a:lnSpc>
                        <a:spcAft>
                          <a:spcPts val="0"/>
                        </a:spcAft>
                      </a:pPr>
                      <a:r>
                        <a:rPr lang="es-EC" sz="1600">
                          <a:latin typeface="Arial"/>
                          <a:ea typeface="Calibri"/>
                          <a:cs typeface="Times New Roman"/>
                        </a:rPr>
                        <a:t>Procesador</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Intel Atom D510MO</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59">
                <a:tc>
                  <a:txBody>
                    <a:bodyPr/>
                    <a:lstStyle/>
                    <a:p>
                      <a:pPr algn="ctr">
                        <a:lnSpc>
                          <a:spcPct val="115000"/>
                        </a:lnSpc>
                        <a:spcAft>
                          <a:spcPts val="0"/>
                        </a:spcAft>
                      </a:pPr>
                      <a:r>
                        <a:rPr lang="es-EC" sz="1600" dirty="0">
                          <a:latin typeface="Arial"/>
                          <a:ea typeface="Calibri"/>
                          <a:cs typeface="Times New Roman"/>
                        </a:rPr>
                        <a:t>Radio Bluetooth</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Aircable Host XR2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59">
                <a:tc>
                  <a:txBody>
                    <a:bodyPr/>
                    <a:lstStyle/>
                    <a:p>
                      <a:pPr algn="ctr">
                        <a:lnSpc>
                          <a:spcPct val="115000"/>
                        </a:lnSpc>
                        <a:spcAft>
                          <a:spcPts val="0"/>
                        </a:spcAft>
                      </a:pPr>
                      <a:r>
                        <a:rPr lang="es-EC" sz="1600">
                          <a:latin typeface="Arial"/>
                          <a:ea typeface="Calibri"/>
                          <a:cs typeface="Times New Roman"/>
                        </a:rPr>
                        <a:t>Antena utilizada</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Omnidireccional de 12 dBi</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59">
                <a:tc>
                  <a:txBody>
                    <a:bodyPr/>
                    <a:lstStyle/>
                    <a:p>
                      <a:pPr algn="ctr">
                        <a:lnSpc>
                          <a:spcPct val="115000"/>
                        </a:lnSpc>
                        <a:spcAft>
                          <a:spcPts val="0"/>
                        </a:spcAft>
                      </a:pPr>
                      <a:r>
                        <a:rPr lang="es-EC" sz="1600">
                          <a:latin typeface="Arial"/>
                          <a:ea typeface="Calibri"/>
                          <a:cs typeface="Times New Roman"/>
                        </a:rPr>
                        <a:t>Tarjeta Madre</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Intel Atom </a:t>
                      </a:r>
                      <a:r>
                        <a:rPr lang="en-US" sz="1600">
                          <a:latin typeface="Arial"/>
                          <a:ea typeface="Calibri"/>
                          <a:cs typeface="Times New Roman"/>
                        </a:rPr>
                        <a:t>D510MO</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59">
                <a:tc>
                  <a:txBody>
                    <a:bodyPr/>
                    <a:lstStyle/>
                    <a:p>
                      <a:pPr algn="ctr">
                        <a:lnSpc>
                          <a:spcPct val="115000"/>
                        </a:lnSpc>
                        <a:spcAft>
                          <a:spcPts val="0"/>
                        </a:spcAft>
                      </a:pPr>
                      <a:r>
                        <a:rPr lang="es-EC" sz="1600">
                          <a:latin typeface="Arial"/>
                          <a:ea typeface="Calibri"/>
                          <a:cs typeface="Times New Roman"/>
                        </a:rPr>
                        <a:t>Almacenamiento</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Samsung 250 </a:t>
                      </a:r>
                      <a:r>
                        <a:rPr lang="es-EC" sz="1600" dirty="0" err="1">
                          <a:latin typeface="Arial"/>
                          <a:ea typeface="Calibri"/>
                          <a:cs typeface="Times New Roman"/>
                        </a:rPr>
                        <a:t>Gb</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Bluetooth Características</a:t>
            </a:r>
            <a:endParaRPr lang="en-US" dirty="0"/>
          </a:p>
        </p:txBody>
      </p:sp>
      <p:graphicFrame>
        <p:nvGraphicFramePr>
          <p:cNvPr id="4" name="Table 3"/>
          <p:cNvGraphicFramePr>
            <a:graphicFrameLocks noGrp="1"/>
          </p:cNvGraphicFramePr>
          <p:nvPr/>
        </p:nvGraphicFramePr>
        <p:xfrm>
          <a:off x="1763688" y="1340768"/>
          <a:ext cx="4579962" cy="1867645"/>
        </p:xfrm>
        <a:graphic>
          <a:graphicData uri="http://schemas.openxmlformats.org/drawingml/2006/table">
            <a:tbl>
              <a:tblPr/>
              <a:tblGrid>
                <a:gridCol w="1277957"/>
                <a:gridCol w="1898468"/>
                <a:gridCol w="1403537"/>
              </a:tblGrid>
              <a:tr h="747058">
                <a:tc>
                  <a:txBody>
                    <a:bodyPr/>
                    <a:lstStyle/>
                    <a:p>
                      <a:pPr algn="ctr">
                        <a:lnSpc>
                          <a:spcPct val="150000"/>
                        </a:lnSpc>
                        <a:spcAft>
                          <a:spcPts val="0"/>
                        </a:spcAft>
                      </a:pPr>
                      <a:r>
                        <a:rPr lang="es-EC" sz="1400" b="1">
                          <a:latin typeface="Arial"/>
                          <a:ea typeface="Calibri"/>
                          <a:cs typeface="Times New Roman"/>
                        </a:rPr>
                        <a:t>Clase</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a:latin typeface="Arial"/>
                          <a:ea typeface="Calibri"/>
                          <a:cs typeface="Times New Roman"/>
                        </a:rPr>
                        <a:t>Máxima potencia</a:t>
                      </a:r>
                      <a:endParaRPr lang="en-US" sz="1800">
                        <a:latin typeface="Calibri"/>
                        <a:ea typeface="Calibri"/>
                        <a:cs typeface="Times New Roman"/>
                      </a:endParaRPr>
                    </a:p>
                    <a:p>
                      <a:pPr algn="ctr">
                        <a:lnSpc>
                          <a:spcPct val="150000"/>
                        </a:lnSpc>
                        <a:spcAft>
                          <a:spcPts val="0"/>
                        </a:spcAft>
                      </a:pPr>
                      <a:r>
                        <a:rPr lang="es-EC" sz="1400" b="1">
                          <a:latin typeface="Arial"/>
                          <a:ea typeface="Calibri"/>
                          <a:cs typeface="Times New Roman"/>
                        </a:rPr>
                        <a:t>(W)</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a:latin typeface="Arial"/>
                          <a:ea typeface="Calibri"/>
                          <a:cs typeface="Times New Roman"/>
                        </a:rPr>
                        <a:t>Distancia</a:t>
                      </a:r>
                      <a:endParaRPr lang="en-US" sz="1800">
                        <a:latin typeface="Calibri"/>
                        <a:ea typeface="Calibri"/>
                        <a:cs typeface="Times New Roman"/>
                      </a:endParaRPr>
                    </a:p>
                    <a:p>
                      <a:pPr algn="ctr">
                        <a:lnSpc>
                          <a:spcPct val="150000"/>
                        </a:lnSpc>
                        <a:spcAft>
                          <a:spcPts val="0"/>
                        </a:spcAft>
                      </a:pPr>
                      <a:r>
                        <a:rPr lang="es-EC" sz="1400" b="1">
                          <a:latin typeface="Arial"/>
                          <a:ea typeface="Calibri"/>
                          <a:cs typeface="Times New Roman"/>
                        </a:rPr>
                        <a:t>(m)</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29">
                <a:tc>
                  <a:txBody>
                    <a:bodyPr/>
                    <a:lstStyle/>
                    <a:p>
                      <a:pPr algn="ctr">
                        <a:lnSpc>
                          <a:spcPct val="150000"/>
                        </a:lnSpc>
                        <a:spcAft>
                          <a:spcPts val="0"/>
                        </a:spcAft>
                      </a:pPr>
                      <a:r>
                        <a:rPr lang="es-EC" sz="1400">
                          <a:latin typeface="Arial"/>
                          <a:ea typeface="Calibri"/>
                          <a:cs typeface="Times New Roman"/>
                        </a:rPr>
                        <a:t>Clase 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100 mW</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100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29">
                <a:tc>
                  <a:txBody>
                    <a:bodyPr/>
                    <a:lstStyle/>
                    <a:p>
                      <a:pPr algn="ctr">
                        <a:lnSpc>
                          <a:spcPct val="150000"/>
                        </a:lnSpc>
                        <a:spcAft>
                          <a:spcPts val="0"/>
                        </a:spcAft>
                      </a:pPr>
                      <a:r>
                        <a:rPr lang="es-EC" sz="1400">
                          <a:latin typeface="Arial"/>
                          <a:ea typeface="Calibri"/>
                          <a:cs typeface="Times New Roman"/>
                        </a:rPr>
                        <a:t>Clase 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2.5 mW</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22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29">
                <a:tc>
                  <a:txBody>
                    <a:bodyPr/>
                    <a:lstStyle/>
                    <a:p>
                      <a:pPr algn="ctr">
                        <a:lnSpc>
                          <a:spcPct val="150000"/>
                        </a:lnSpc>
                        <a:spcAft>
                          <a:spcPts val="0"/>
                        </a:spcAft>
                      </a:pPr>
                      <a:r>
                        <a:rPr lang="es-EC" sz="1400">
                          <a:latin typeface="Arial"/>
                          <a:ea typeface="Calibri"/>
                          <a:cs typeface="Times New Roman"/>
                        </a:rPr>
                        <a:t>Clase 3</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 mW</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latin typeface="Arial"/>
                          <a:ea typeface="Calibri"/>
                          <a:cs typeface="Times New Roman"/>
                        </a:rPr>
                        <a:t>6</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Diagrama 2"/>
          <p:cNvGraphicFramePr/>
          <p:nvPr/>
        </p:nvGraphicFramePr>
        <p:xfrm>
          <a:off x="827584" y="3391015"/>
          <a:ext cx="7272808" cy="3206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83567" y="4365104"/>
            <a:ext cx="3041915" cy="2281436"/>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3923928" y="4365104"/>
            <a:ext cx="3041915" cy="2281436"/>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5940152" y="4365104"/>
            <a:ext cx="3041915" cy="2281436"/>
          </a:xfrm>
          <a:prstGeom prst="rect">
            <a:avLst/>
          </a:prstGeom>
          <a:noFill/>
          <a:ln w="9525">
            <a:noFill/>
            <a:miter lim="800000"/>
            <a:headEnd/>
            <a:tailEnd/>
          </a:ln>
        </p:spPr>
      </p:pic>
      <p:sp>
        <p:nvSpPr>
          <p:cNvPr id="17" name="Left-Right Arrow 16"/>
          <p:cNvSpPr/>
          <p:nvPr/>
        </p:nvSpPr>
        <p:spPr>
          <a:xfrm rot="19040833">
            <a:off x="1947869" y="3305591"/>
            <a:ext cx="1891824"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2483768" y="4077072"/>
            <a:ext cx="216024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52120" y="4077072"/>
            <a:ext cx="1296144"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1505788">
            <a:off x="4440092" y="3153279"/>
            <a:ext cx="3210123"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rot="3390510">
            <a:off x="4127933" y="3353197"/>
            <a:ext cx="139086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5" name="Picture 7"/>
          <p:cNvPicPr>
            <a:picLocks noChangeAspect="1" noChangeArrowheads="1"/>
          </p:cNvPicPr>
          <p:nvPr/>
        </p:nvPicPr>
        <p:blipFill>
          <a:blip r:embed="rId5" cstate="print"/>
          <a:srcRect/>
          <a:stretch>
            <a:fillRect/>
          </a:stretch>
        </p:blipFill>
        <p:spPr bwMode="auto">
          <a:xfrm>
            <a:off x="0" y="2276872"/>
            <a:ext cx="1008112" cy="1008112"/>
          </a:xfrm>
          <a:prstGeom prst="rect">
            <a:avLst/>
          </a:prstGeom>
          <a:noFill/>
          <a:ln w="9525">
            <a:noFill/>
            <a:miter lim="800000"/>
            <a:headEnd/>
            <a:tailEnd/>
          </a:ln>
        </p:spPr>
      </p:pic>
      <p:sp>
        <p:nvSpPr>
          <p:cNvPr id="23" name="TextBox 22"/>
          <p:cNvSpPr txBox="1"/>
          <p:nvPr/>
        </p:nvSpPr>
        <p:spPr>
          <a:xfrm>
            <a:off x="0" y="3861048"/>
            <a:ext cx="753732" cy="369332"/>
          </a:xfrm>
          <a:prstGeom prst="rect">
            <a:avLst/>
          </a:prstGeom>
          <a:solidFill>
            <a:schemeClr val="bg1"/>
          </a:solidFill>
        </p:spPr>
        <p:txBody>
          <a:bodyPr wrap="none" rtlCol="0">
            <a:spAutoFit/>
          </a:bodyPr>
          <a:lstStyle/>
          <a:p>
            <a:r>
              <a:rPr lang="es-EC" dirty="0" smtClean="0"/>
              <a:t>PSTN</a:t>
            </a:r>
            <a:endParaRPr lang="en-US" dirty="0"/>
          </a:p>
        </p:txBody>
      </p:sp>
      <p:sp>
        <p:nvSpPr>
          <p:cNvPr id="25" name="Left-Right Arrow 24"/>
          <p:cNvSpPr/>
          <p:nvPr/>
        </p:nvSpPr>
        <p:spPr>
          <a:xfrm rot="2792478">
            <a:off x="521659" y="3316085"/>
            <a:ext cx="1663607"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rot="1371582">
            <a:off x="733505" y="4012167"/>
            <a:ext cx="865358"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p:cNvPicPr>
            <a:picLocks noChangeAspect="1" noChangeArrowheads="1"/>
          </p:cNvPicPr>
          <p:nvPr/>
        </p:nvPicPr>
        <p:blipFill>
          <a:blip r:embed="rId6" cstate="print"/>
          <a:srcRect/>
          <a:stretch>
            <a:fillRect/>
          </a:stretch>
        </p:blipFill>
        <p:spPr bwMode="auto">
          <a:xfrm>
            <a:off x="1619672" y="4149080"/>
            <a:ext cx="938936" cy="1235223"/>
          </a:xfrm>
          <a:prstGeom prst="rect">
            <a:avLst/>
          </a:prstGeom>
          <a:noFill/>
          <a:ln w="9525">
            <a:noFill/>
            <a:miter lim="800000"/>
            <a:headEnd/>
            <a:tailEnd/>
          </a:ln>
        </p:spPr>
      </p:pic>
      <p:pic>
        <p:nvPicPr>
          <p:cNvPr id="24" name="Picture 3"/>
          <p:cNvPicPr>
            <a:picLocks noChangeAspect="1" noChangeArrowheads="1"/>
          </p:cNvPicPr>
          <p:nvPr/>
        </p:nvPicPr>
        <p:blipFill>
          <a:blip r:embed="rId6" cstate="print"/>
          <a:srcRect/>
          <a:stretch>
            <a:fillRect/>
          </a:stretch>
        </p:blipFill>
        <p:spPr bwMode="auto">
          <a:xfrm>
            <a:off x="3563888" y="1772816"/>
            <a:ext cx="936104" cy="1231497"/>
          </a:xfrm>
          <a:prstGeom prst="rect">
            <a:avLst/>
          </a:prstGeom>
          <a:noFill/>
          <a:ln w="9525">
            <a:noFill/>
            <a:miter lim="800000"/>
            <a:headEnd/>
            <a:tailEnd/>
          </a:ln>
        </p:spPr>
      </p:pic>
      <p:pic>
        <p:nvPicPr>
          <p:cNvPr id="26" name="Picture 3"/>
          <p:cNvPicPr>
            <a:picLocks noChangeAspect="1" noChangeArrowheads="1"/>
          </p:cNvPicPr>
          <p:nvPr/>
        </p:nvPicPr>
        <p:blipFill>
          <a:blip r:embed="rId6" cstate="print"/>
          <a:srcRect/>
          <a:stretch>
            <a:fillRect/>
          </a:stretch>
        </p:blipFill>
        <p:spPr bwMode="auto">
          <a:xfrm>
            <a:off x="4716016" y="4365104"/>
            <a:ext cx="936104" cy="1231497"/>
          </a:xfrm>
          <a:prstGeom prst="rect">
            <a:avLst/>
          </a:prstGeom>
          <a:noFill/>
          <a:ln w="9525">
            <a:noFill/>
            <a:miter lim="800000"/>
            <a:headEnd/>
            <a:tailEnd/>
          </a:ln>
        </p:spPr>
      </p:pic>
      <p:pic>
        <p:nvPicPr>
          <p:cNvPr id="28" name="Picture 3"/>
          <p:cNvPicPr>
            <a:picLocks noChangeAspect="1" noChangeArrowheads="1"/>
          </p:cNvPicPr>
          <p:nvPr/>
        </p:nvPicPr>
        <p:blipFill>
          <a:blip r:embed="rId6" cstate="print"/>
          <a:srcRect/>
          <a:stretch>
            <a:fillRect/>
          </a:stretch>
        </p:blipFill>
        <p:spPr bwMode="auto">
          <a:xfrm>
            <a:off x="7020272" y="4221088"/>
            <a:ext cx="1080120" cy="142095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p:cNvPicPr>
            <a:picLocks noChangeAspect="1" noChangeArrowheads="1"/>
          </p:cNvPicPr>
          <p:nvPr/>
        </p:nvPicPr>
        <p:blipFill>
          <a:blip r:embed="rId3" cstate="print"/>
          <a:srcRect/>
          <a:stretch>
            <a:fillRect/>
          </a:stretch>
        </p:blipFill>
        <p:spPr bwMode="auto">
          <a:xfrm>
            <a:off x="295275" y="1952625"/>
            <a:ext cx="8553450" cy="2952750"/>
          </a:xfrm>
          <a:prstGeom prst="rect">
            <a:avLst/>
          </a:prstGeom>
          <a:noFill/>
          <a:ln w="9525">
            <a:noFill/>
            <a:miter lim="800000"/>
            <a:headEnd/>
            <a:tailEnd/>
          </a:ln>
        </p:spPr>
      </p:pic>
      <p:sp>
        <p:nvSpPr>
          <p:cNvPr id="3" name="Title 2"/>
          <p:cNvSpPr>
            <a:spLocks noGrp="1"/>
          </p:cNvSpPr>
          <p:nvPr>
            <p:ph type="title"/>
          </p:nvPr>
        </p:nvSpPr>
        <p:spPr>
          <a:xfrm>
            <a:off x="1187624" y="764704"/>
            <a:ext cx="8229600" cy="1143000"/>
          </a:xfrm>
        </p:spPr>
        <p:txBody>
          <a:bodyPr>
            <a:normAutofit/>
          </a:bodyPr>
          <a:lstStyle/>
          <a:p>
            <a:r>
              <a:rPr lang="es-EC" sz="5400" dirty="0" smtClean="0"/>
              <a:t>Muchas Gracias!</a:t>
            </a:r>
            <a:endParaRPr lang="en-US" sz="54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55984"/>
          </a:xfrm>
        </p:spPr>
        <p:txBody>
          <a:bodyPr>
            <a:normAutofit/>
          </a:bodyPr>
          <a:lstStyle/>
          <a:p>
            <a:pPr lvl="0"/>
            <a:r>
              <a:rPr lang="es-EC" dirty="0" smtClean="0"/>
              <a:t>J2SE (Java 2 Estándar </a:t>
            </a:r>
            <a:r>
              <a:rPr lang="es-EC" dirty="0" err="1" smtClean="0"/>
              <a:t>Edition</a:t>
            </a:r>
            <a:r>
              <a:rPr lang="es-EC" dirty="0" smtClean="0"/>
              <a:t>).- Es un desarrollo de la versión inicial y permite la escritura de </a:t>
            </a:r>
            <a:r>
              <a:rPr lang="es-EC" dirty="0" err="1" smtClean="0"/>
              <a:t>applets</a:t>
            </a:r>
            <a:r>
              <a:rPr lang="es-EC" dirty="0" smtClean="0"/>
              <a:t>, pequeñas aplicaciones ejecutadas en un explorador web e independientes.</a:t>
            </a:r>
          </a:p>
          <a:p>
            <a:pPr lvl="0"/>
            <a:r>
              <a:rPr lang="es-EC" dirty="0" smtClean="0"/>
              <a:t>J2ME (Java 2 Micro </a:t>
            </a:r>
            <a:r>
              <a:rPr lang="es-EC" dirty="0" err="1" smtClean="0"/>
              <a:t>Edition</a:t>
            </a:r>
            <a:r>
              <a:rPr lang="es-EC" dirty="0" smtClean="0"/>
              <a:t>).- Es una versión de Java 2 para entornos más limitados.</a:t>
            </a:r>
          </a:p>
          <a:p>
            <a:r>
              <a:rPr lang="es-EC" dirty="0" smtClean="0"/>
              <a:t>J2EE (Java 2 Enterprise </a:t>
            </a:r>
            <a:r>
              <a:rPr lang="es-EC" dirty="0" err="1" smtClean="0"/>
              <a:t>Edition</a:t>
            </a:r>
            <a:r>
              <a:rPr lang="es-EC" dirty="0" smtClean="0"/>
              <a:t>).- Está basado en la distribución estándar pero se añadieron características empresariales.</a:t>
            </a:r>
            <a:endParaRPr lang="en-US" dirty="0" smtClean="0"/>
          </a:p>
          <a:p>
            <a:pPr lvl="0"/>
            <a:endParaRPr lang="en-US" dirty="0" smtClean="0"/>
          </a:p>
        </p:txBody>
      </p:sp>
      <p:sp>
        <p:nvSpPr>
          <p:cNvPr id="3" name="Title 2"/>
          <p:cNvSpPr>
            <a:spLocks noGrp="1"/>
          </p:cNvSpPr>
          <p:nvPr>
            <p:ph type="title"/>
          </p:nvPr>
        </p:nvSpPr>
        <p:spPr/>
        <p:txBody>
          <a:bodyPr/>
          <a:lstStyle/>
          <a:p>
            <a:r>
              <a:rPr lang="es-EC" dirty="0" smtClean="0"/>
              <a:t>Java</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 diferencia de una red tradicional en donde la infraestructura fija, como enrutadores o conmutadores, juega un papel preponderante, en este tipo de redes no existe y los nodos o terminales dinámicamente se ordenan arbitrariamente y temporalmente. La formación de este tipo de redes busca un objetivo específico y por un tiempo limitado</a:t>
            </a:r>
            <a:endParaRPr lang="en-US" dirty="0"/>
          </a:p>
        </p:txBody>
      </p:sp>
      <p:sp>
        <p:nvSpPr>
          <p:cNvPr id="3" name="Title 2"/>
          <p:cNvSpPr>
            <a:spLocks noGrp="1"/>
          </p:cNvSpPr>
          <p:nvPr>
            <p:ph type="title"/>
          </p:nvPr>
        </p:nvSpPr>
        <p:spPr/>
        <p:txBody>
          <a:bodyPr/>
          <a:lstStyle/>
          <a:p>
            <a:r>
              <a:rPr lang="es-EC" dirty="0" smtClean="0"/>
              <a:t>Redes Ad Hoc</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El objetivo de la computación ubicua se ha definido como el de proveer procesamiento de la información del entorno de una persona de manera que la misma no lo note ni tenga que cambiar su comportamiento para obtener resultados que le sean útiles en el momento</a:t>
            </a:r>
            <a:endParaRPr lang="en-US" dirty="0"/>
          </a:p>
        </p:txBody>
      </p:sp>
      <p:sp>
        <p:nvSpPr>
          <p:cNvPr id="3" name="Title 2"/>
          <p:cNvSpPr>
            <a:spLocks noGrp="1"/>
          </p:cNvSpPr>
          <p:nvPr>
            <p:ph type="title"/>
          </p:nvPr>
        </p:nvSpPr>
        <p:spPr/>
        <p:txBody>
          <a:bodyPr/>
          <a:lstStyle/>
          <a:p>
            <a:r>
              <a:rPr lang="es-EC" dirty="0" smtClean="0"/>
              <a:t>Redes Ad Hoc</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dirty="0" smtClean="0"/>
              <a:t>La formación de una red Ad Hoc siempre comienza con al menos dos nodos haciendo conocer su respectiva información, a este proceso se lo conoce como  </a:t>
            </a:r>
            <a:r>
              <a:rPr lang="es-EC" i="1" dirty="0" err="1" smtClean="0"/>
              <a:t>baconing</a:t>
            </a:r>
            <a:r>
              <a:rPr lang="es-EC" dirty="0" smtClean="0"/>
              <a:t>. Cuando un nodo puede establecer comunicación directa con otro los dos actualizan sus tablas de enrutamiento con la ubicación del otro nodo. </a:t>
            </a:r>
            <a:endParaRPr lang="en-US" dirty="0"/>
          </a:p>
        </p:txBody>
      </p:sp>
      <p:sp>
        <p:nvSpPr>
          <p:cNvPr id="3" name="Title 2"/>
          <p:cNvSpPr>
            <a:spLocks noGrp="1"/>
          </p:cNvSpPr>
          <p:nvPr>
            <p:ph type="title"/>
          </p:nvPr>
        </p:nvSpPr>
        <p:spPr/>
        <p:txBody>
          <a:bodyPr/>
          <a:lstStyle/>
          <a:p>
            <a:r>
              <a:rPr lang="es-EC" dirty="0" smtClean="0"/>
              <a:t>Redes Ad Hoc</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Cuando un tercer elemento entra en la comunicación se puede dar uno de los siguientes casos:</a:t>
            </a:r>
            <a:endParaRPr lang="en-US" dirty="0" smtClean="0"/>
          </a:p>
          <a:p>
            <a:pPr lvl="1"/>
            <a:r>
              <a:rPr lang="es-EC" dirty="0" smtClean="0"/>
              <a:t>Los dos quieren establecer una conexión directa con el nodo al mismo tiempo.</a:t>
            </a:r>
            <a:endParaRPr lang="en-US" dirty="0" smtClean="0"/>
          </a:p>
          <a:p>
            <a:pPr lvl="1"/>
            <a:r>
              <a:rPr lang="es-EC" dirty="0" smtClean="0"/>
              <a:t>Solo uno busca establecer una comunicación con el nuevo elemento.</a:t>
            </a:r>
            <a:endParaRPr lang="en-US" dirty="0" smtClean="0"/>
          </a:p>
        </p:txBody>
      </p:sp>
      <p:sp>
        <p:nvSpPr>
          <p:cNvPr id="3" name="Title 2"/>
          <p:cNvSpPr>
            <a:spLocks noGrp="1"/>
          </p:cNvSpPr>
          <p:nvPr>
            <p:ph type="title"/>
          </p:nvPr>
        </p:nvSpPr>
        <p:spPr/>
        <p:txBody>
          <a:bodyPr/>
          <a:lstStyle/>
          <a:p>
            <a:r>
              <a:rPr lang="es-EC" dirty="0" smtClean="0"/>
              <a:t>Redes Ad Hoc</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2705" name="Object 1"/>
          <p:cNvGraphicFramePr>
            <a:graphicFrameLocks noChangeAspect="1"/>
          </p:cNvGraphicFramePr>
          <p:nvPr/>
        </p:nvGraphicFramePr>
        <p:xfrm>
          <a:off x="1691680" y="908720"/>
          <a:ext cx="5839762" cy="5157192"/>
        </p:xfrm>
        <a:graphic>
          <a:graphicData uri="http://schemas.openxmlformats.org/presentationml/2006/ole">
            <p:oleObj spid="_x0000_s72705" name="Visio" r:id="rId4" imgW="4343400" imgH="3838956" progId="Visio.Drawing.11">
              <p:embed/>
            </p:oleObj>
          </a:graphicData>
        </a:graphic>
      </p:graphicFrame>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2707" name="Object 3"/>
          <p:cNvGraphicFramePr>
            <a:graphicFrameLocks noChangeAspect="1"/>
          </p:cNvGraphicFramePr>
          <p:nvPr/>
        </p:nvGraphicFramePr>
        <p:xfrm>
          <a:off x="899592" y="2132856"/>
          <a:ext cx="7223660" cy="3456384"/>
        </p:xfrm>
        <a:graphic>
          <a:graphicData uri="http://schemas.openxmlformats.org/presentationml/2006/ole">
            <p:oleObj spid="_x0000_s72707" name="Visio" r:id="rId5" imgW="6068949" imgH="2923794" progId="Visio.Drawing.11">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diamond(in)">
                                      <p:cBhvr>
                                        <p:cTn id="7" dur="20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72705"/>
                                        </p:tgtEl>
                                      </p:cBhvr>
                                    </p:animEffect>
                                    <p:set>
                                      <p:cBhvr>
                                        <p:cTn id="12" dur="1" fill="hold">
                                          <p:stCondLst>
                                            <p:cond delay="1999"/>
                                          </p:stCondLst>
                                        </p:cTn>
                                        <p:tgtEl>
                                          <p:spTgt spid="7270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2707"/>
                                        </p:tgtEl>
                                        <p:attrNameLst>
                                          <p:attrName>style.visibility</p:attrName>
                                        </p:attrNameLst>
                                      </p:cBhvr>
                                      <p:to>
                                        <p:strVal val="visible"/>
                                      </p:to>
                                    </p:set>
                                    <p:animEffect transition="in" filter="box(in)">
                                      <p:cBhvr>
                                        <p:cTn id="1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El concepto de este tipo de redes nace de permitir que una persona pueda conectar la mayor cantidad de dispositivos electrónicos, conocidos como </a:t>
            </a:r>
            <a:r>
              <a:rPr lang="es-EC" i="1" dirty="0" err="1" smtClean="0"/>
              <a:t>gadgets</a:t>
            </a:r>
            <a:r>
              <a:rPr lang="es-EC" i="1" dirty="0" smtClean="0"/>
              <a:t>,</a:t>
            </a:r>
            <a:r>
              <a:rPr lang="es-EC" dirty="0" smtClean="0"/>
              <a:t> a su celular de manera simple. La popularización de las PAN se dio gracias a Bluetooth y a la sencillez que se daba para conectar varios accesorios a los celulares.</a:t>
            </a:r>
            <a:endParaRPr lang="en-US" dirty="0" smtClean="0"/>
          </a:p>
        </p:txBody>
      </p:sp>
      <p:sp>
        <p:nvSpPr>
          <p:cNvPr id="3" name="Title 2"/>
          <p:cNvSpPr>
            <a:spLocks noGrp="1"/>
          </p:cNvSpPr>
          <p:nvPr>
            <p:ph type="title"/>
          </p:nvPr>
        </p:nvSpPr>
        <p:spPr/>
        <p:txBody>
          <a:bodyPr>
            <a:normAutofit/>
          </a:bodyPr>
          <a:lstStyle/>
          <a:p>
            <a:r>
              <a:rPr lang="es-EC" dirty="0" smtClean="0"/>
              <a:t>Redes de área personal (PAN)</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348880"/>
            <a:ext cx="8229600" cy="2595744"/>
          </a:xfrm>
        </p:spPr>
        <p:txBody>
          <a:bodyPr/>
          <a:lstStyle/>
          <a:p>
            <a:r>
              <a:rPr lang="es-ES" dirty="0" smtClean="0"/>
              <a:t>Formar una </a:t>
            </a:r>
            <a:r>
              <a:rPr lang="es-ES" dirty="0" err="1" smtClean="0"/>
              <a:t>Piconet</a:t>
            </a:r>
            <a:r>
              <a:rPr lang="es-ES" dirty="0" smtClean="0"/>
              <a:t> con celulares o teléfonos inteligentes existentes en el mercado, en donde se pueda establecer el servicio de mensajería entre ellos mediante una aplicación</a:t>
            </a:r>
            <a:r>
              <a:rPr lang="es-EC" dirty="0" smtClean="0"/>
              <a:t> Java</a:t>
            </a:r>
            <a:r>
              <a:rPr lang="es-ES" dirty="0" smtClean="0"/>
              <a:t>.</a:t>
            </a:r>
            <a:endParaRPr lang="en-US" dirty="0" smtClean="0"/>
          </a:p>
        </p:txBody>
      </p:sp>
      <p:sp>
        <p:nvSpPr>
          <p:cNvPr id="3" name="Title 2"/>
          <p:cNvSpPr>
            <a:spLocks noGrp="1"/>
          </p:cNvSpPr>
          <p:nvPr>
            <p:ph type="title"/>
          </p:nvPr>
        </p:nvSpPr>
        <p:spPr>
          <a:xfrm>
            <a:off x="467544" y="548680"/>
            <a:ext cx="8229600" cy="1143000"/>
          </a:xfrm>
        </p:spPr>
        <p:txBody>
          <a:bodyPr/>
          <a:lstStyle/>
          <a:p>
            <a:r>
              <a:rPr lang="en-US" dirty="0" err="1" smtClean="0"/>
              <a:t>Objetivos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Este tipo de redes se ha definido para que no tenga un alcance más allá de uno a dos metros y algunos conceptos más ambiciosos incluyen utilizar al cuerpo humano como medio de transmisión de la información entre los diferentes nodos </a:t>
            </a:r>
            <a:endParaRPr lang="en-US" dirty="0"/>
          </a:p>
        </p:txBody>
      </p:sp>
      <p:sp>
        <p:nvSpPr>
          <p:cNvPr id="3" name="Title 2"/>
          <p:cNvSpPr>
            <a:spLocks noGrp="1"/>
          </p:cNvSpPr>
          <p:nvPr>
            <p:ph type="title"/>
          </p:nvPr>
        </p:nvSpPr>
        <p:spPr/>
        <p:txBody>
          <a:bodyPr/>
          <a:lstStyle/>
          <a:p>
            <a:r>
              <a:rPr lang="es-EC" dirty="0" smtClean="0"/>
              <a:t>Red de área corporal (BAN)</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Red de área corporal (BAN)</a:t>
            </a:r>
            <a:endParaRPr lang="en-US" dirty="0"/>
          </a:p>
        </p:txBody>
      </p:sp>
      <p:pic>
        <p:nvPicPr>
          <p:cNvPr id="4" name="Imagen 34"/>
          <p:cNvPicPr/>
          <p:nvPr/>
        </p:nvPicPr>
        <p:blipFill>
          <a:blip r:embed="rId3" cstate="print"/>
          <a:srcRect/>
          <a:stretch>
            <a:fillRect/>
          </a:stretch>
        </p:blipFill>
        <p:spPr bwMode="auto">
          <a:xfrm>
            <a:off x="2267744" y="1772816"/>
            <a:ext cx="4600167" cy="4154051"/>
          </a:xfrm>
          <a:prstGeom prst="rect">
            <a:avLst/>
          </a:prstGeom>
          <a:noFill/>
          <a:ln w="9525">
            <a:noFill/>
            <a:miter lim="800000"/>
            <a:headEnd/>
            <a:tailEnd/>
          </a:ln>
        </p:spPr>
      </p:pic>
      <p:sp>
        <p:nvSpPr>
          <p:cNvPr id="5" name="TextBox 4"/>
          <p:cNvSpPr txBox="1"/>
          <p:nvPr/>
        </p:nvSpPr>
        <p:spPr>
          <a:xfrm>
            <a:off x="2843808" y="2132856"/>
            <a:ext cx="1314784" cy="369332"/>
          </a:xfrm>
          <a:prstGeom prst="rect">
            <a:avLst/>
          </a:prstGeom>
          <a:solidFill>
            <a:schemeClr val="bg1"/>
          </a:solidFill>
        </p:spPr>
        <p:txBody>
          <a:bodyPr wrap="none" rtlCol="0">
            <a:spAutoFit/>
          </a:bodyPr>
          <a:lstStyle/>
          <a:p>
            <a:r>
              <a:rPr lang="es-EC" dirty="0" smtClean="0"/>
              <a:t>Micrófono</a:t>
            </a:r>
            <a:endParaRPr lang="en-US" dirty="0"/>
          </a:p>
        </p:txBody>
      </p:sp>
      <p:sp>
        <p:nvSpPr>
          <p:cNvPr id="6" name="TextBox 5"/>
          <p:cNvSpPr txBox="1"/>
          <p:nvPr/>
        </p:nvSpPr>
        <p:spPr>
          <a:xfrm>
            <a:off x="911819" y="3861048"/>
            <a:ext cx="2868093" cy="369332"/>
          </a:xfrm>
          <a:prstGeom prst="rect">
            <a:avLst/>
          </a:prstGeom>
          <a:solidFill>
            <a:schemeClr val="bg1"/>
          </a:solidFill>
        </p:spPr>
        <p:txBody>
          <a:bodyPr wrap="none" rtlCol="0">
            <a:spAutoFit/>
          </a:bodyPr>
          <a:lstStyle/>
          <a:p>
            <a:r>
              <a:rPr lang="es-EC" dirty="0" smtClean="0"/>
              <a:t>Medidor masa muscular</a:t>
            </a:r>
            <a:endParaRPr lang="en-US" dirty="0"/>
          </a:p>
        </p:txBody>
      </p:sp>
      <p:sp>
        <p:nvSpPr>
          <p:cNvPr id="7" name="TextBox 6"/>
          <p:cNvSpPr txBox="1"/>
          <p:nvPr/>
        </p:nvSpPr>
        <p:spPr>
          <a:xfrm>
            <a:off x="1979712" y="5445224"/>
            <a:ext cx="1406154" cy="369332"/>
          </a:xfrm>
          <a:prstGeom prst="rect">
            <a:avLst/>
          </a:prstGeom>
          <a:solidFill>
            <a:schemeClr val="bg1"/>
          </a:solidFill>
        </p:spPr>
        <p:txBody>
          <a:bodyPr wrap="none" rtlCol="0">
            <a:spAutoFit/>
          </a:bodyPr>
          <a:lstStyle/>
          <a:p>
            <a:r>
              <a:rPr lang="es-EC" dirty="0" smtClean="0"/>
              <a:t>Podómetro</a:t>
            </a:r>
            <a:endParaRPr lang="en-US" dirty="0"/>
          </a:p>
        </p:txBody>
      </p:sp>
      <p:sp>
        <p:nvSpPr>
          <p:cNvPr id="8" name="TextBox 7"/>
          <p:cNvSpPr txBox="1"/>
          <p:nvPr/>
        </p:nvSpPr>
        <p:spPr>
          <a:xfrm>
            <a:off x="5724128" y="5085184"/>
            <a:ext cx="2364750" cy="369332"/>
          </a:xfrm>
          <a:prstGeom prst="rect">
            <a:avLst/>
          </a:prstGeom>
          <a:solidFill>
            <a:schemeClr val="bg1"/>
          </a:solidFill>
        </p:spPr>
        <p:txBody>
          <a:bodyPr wrap="none" rtlCol="0">
            <a:spAutoFit/>
          </a:bodyPr>
          <a:lstStyle/>
          <a:p>
            <a:r>
              <a:rPr lang="es-EC" dirty="0" smtClean="0"/>
              <a:t>Medidor de presión</a:t>
            </a:r>
            <a:endParaRPr lang="en-US" dirty="0"/>
          </a:p>
        </p:txBody>
      </p:sp>
      <p:sp>
        <p:nvSpPr>
          <p:cNvPr id="9" name="TextBox 8"/>
          <p:cNvSpPr txBox="1"/>
          <p:nvPr/>
        </p:nvSpPr>
        <p:spPr>
          <a:xfrm>
            <a:off x="5580112" y="4077072"/>
            <a:ext cx="2723823" cy="369332"/>
          </a:xfrm>
          <a:prstGeom prst="rect">
            <a:avLst/>
          </a:prstGeom>
          <a:solidFill>
            <a:schemeClr val="bg1"/>
          </a:solidFill>
        </p:spPr>
        <p:txBody>
          <a:bodyPr wrap="none" rtlCol="0">
            <a:spAutoFit/>
          </a:bodyPr>
          <a:lstStyle/>
          <a:p>
            <a:r>
              <a:rPr lang="es-EC" dirty="0" smtClean="0"/>
              <a:t>Sensor movimiento 3D</a:t>
            </a:r>
            <a:endParaRPr lang="en-US" dirty="0"/>
          </a:p>
        </p:txBody>
      </p:sp>
      <p:sp>
        <p:nvSpPr>
          <p:cNvPr id="10" name="TextBox 9"/>
          <p:cNvSpPr txBox="1"/>
          <p:nvPr/>
        </p:nvSpPr>
        <p:spPr>
          <a:xfrm>
            <a:off x="5220072" y="2996952"/>
            <a:ext cx="1426994" cy="369332"/>
          </a:xfrm>
          <a:prstGeom prst="rect">
            <a:avLst/>
          </a:prstGeom>
          <a:solidFill>
            <a:schemeClr val="bg1"/>
          </a:solidFill>
        </p:spPr>
        <p:txBody>
          <a:bodyPr wrap="none" rtlCol="0">
            <a:spAutoFit/>
          </a:bodyPr>
          <a:lstStyle/>
          <a:p>
            <a:r>
              <a:rPr lang="es-EC" dirty="0" smtClean="0"/>
              <a:t>Sensor GPS</a:t>
            </a:r>
            <a:endParaRPr lang="en-US" dirty="0"/>
          </a:p>
        </p:txBody>
      </p:sp>
      <p:sp>
        <p:nvSpPr>
          <p:cNvPr id="11" name="TextBox 10"/>
          <p:cNvSpPr txBox="1"/>
          <p:nvPr/>
        </p:nvSpPr>
        <p:spPr>
          <a:xfrm>
            <a:off x="5148064" y="3717032"/>
            <a:ext cx="3384376" cy="369332"/>
          </a:xfrm>
          <a:prstGeom prst="rect">
            <a:avLst/>
          </a:prstGeom>
          <a:solidFill>
            <a:schemeClr val="bg1"/>
          </a:solidFill>
        </p:spPr>
        <p:txBody>
          <a:bodyPr wrap="square" rtlCol="0">
            <a:spAutoFit/>
          </a:bodyPr>
          <a:lstStyle/>
          <a:p>
            <a:r>
              <a:rPr lang="es-EC" dirty="0" smtClean="0"/>
              <a:t>Medidor de Pulso</a:t>
            </a:r>
            <a:endParaRPr lang="en-US" dirty="0"/>
          </a:p>
        </p:txBody>
      </p:sp>
      <p:sp>
        <p:nvSpPr>
          <p:cNvPr id="12" name="TextBox 11"/>
          <p:cNvSpPr txBox="1"/>
          <p:nvPr/>
        </p:nvSpPr>
        <p:spPr>
          <a:xfrm>
            <a:off x="3851920" y="3717032"/>
            <a:ext cx="1112805" cy="276999"/>
          </a:xfrm>
          <a:prstGeom prst="rect">
            <a:avLst/>
          </a:prstGeom>
          <a:solidFill>
            <a:schemeClr val="bg1"/>
          </a:solidFill>
        </p:spPr>
        <p:txBody>
          <a:bodyPr wrap="none" rtlCol="0">
            <a:spAutoFit/>
          </a:bodyPr>
          <a:lstStyle/>
          <a:p>
            <a:r>
              <a:rPr lang="es-EC" sz="1200" dirty="0" smtClean="0"/>
              <a:t>Termómetro</a:t>
            </a:r>
            <a:endParaRPr lang="en-US" sz="1200" dirty="0"/>
          </a:p>
        </p:txBody>
      </p:sp>
      <p:sp>
        <p:nvSpPr>
          <p:cNvPr id="13" name="TextBox 12"/>
          <p:cNvSpPr txBox="1"/>
          <p:nvPr/>
        </p:nvSpPr>
        <p:spPr>
          <a:xfrm>
            <a:off x="3347864" y="2852936"/>
            <a:ext cx="1725152" cy="276999"/>
          </a:xfrm>
          <a:prstGeom prst="rect">
            <a:avLst/>
          </a:prstGeom>
          <a:solidFill>
            <a:schemeClr val="bg1"/>
          </a:solidFill>
        </p:spPr>
        <p:txBody>
          <a:bodyPr wrap="none" rtlCol="0">
            <a:spAutoFit/>
          </a:bodyPr>
          <a:lstStyle/>
          <a:p>
            <a:r>
              <a:rPr lang="es-EC" sz="1200" dirty="0" smtClean="0"/>
              <a:t>Capacidad pulmonar</a:t>
            </a:r>
            <a:endParaRPr lang="en-US" sz="12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s-EC" dirty="0" smtClean="0"/>
              <a:t>Los cambios en la topología se dan constantemente y hacen que se disparan actualizaciones a todos los nodos. Este intercambio de información produce que se sature la red, produciendo su caída. </a:t>
            </a:r>
            <a:endParaRPr lang="en-US" dirty="0" smtClean="0"/>
          </a:p>
          <a:p>
            <a:pPr lvl="0"/>
            <a:r>
              <a:rPr lang="es-EC" dirty="0" smtClean="0"/>
              <a:t> Existen limitaciones en aspectos como potencia de batería, ancho de banda de transmisión y tiempo de uso del procesador.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s-EC" dirty="0" smtClean="0"/>
              <a:t>Retos de los protocolos de enrutamiento para redes Ad Hoc</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None/>
            </a:pPr>
            <a:r>
              <a:rPr lang="es-EC" dirty="0" smtClean="0"/>
              <a:t> </a:t>
            </a:r>
            <a:endParaRPr lang="en-US" dirty="0" smtClean="0"/>
          </a:p>
          <a:p>
            <a:pPr lvl="0"/>
            <a:r>
              <a:rPr lang="es-EC" dirty="0" smtClean="0"/>
              <a:t>La Seguridad se vuelve un aspecto sumamente importante pues la información recorre indistintamente diferentes nodos, lo cual facilita la intromisión de nodos que perjudiquen la red, ya sea robando información o mandando información de enrutamiento incorrecta.</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s-EC" dirty="0" smtClean="0"/>
              <a:t>Retos de los protocolos de enrutamiento para redes Ad Hoc</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Red Ad-Hoc con Bluetooth </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2267744" y="2780928"/>
            <a:ext cx="792088" cy="164213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940152" y="2852936"/>
            <a:ext cx="792088" cy="1642134"/>
          </a:xfrm>
          <a:prstGeom prst="rect">
            <a:avLst/>
          </a:prstGeom>
          <a:noFill/>
          <a:ln w="9525">
            <a:noFill/>
            <a:miter lim="800000"/>
            <a:headEnd/>
            <a:tailEnd/>
          </a:ln>
        </p:spPr>
      </p:pic>
      <p:sp>
        <p:nvSpPr>
          <p:cNvPr id="7" name="Left-Right Arrow 6"/>
          <p:cNvSpPr/>
          <p:nvPr/>
        </p:nvSpPr>
        <p:spPr>
          <a:xfrm>
            <a:off x="3059832" y="3429000"/>
            <a:ext cx="2880320"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1560" y="1412776"/>
            <a:ext cx="7758855" cy="646331"/>
          </a:xfrm>
          <a:prstGeom prst="rect">
            <a:avLst/>
          </a:prstGeom>
          <a:noFill/>
        </p:spPr>
        <p:txBody>
          <a:bodyPr wrap="none" rtlCol="0">
            <a:spAutoFit/>
          </a:bodyPr>
          <a:lstStyle/>
          <a:p>
            <a:r>
              <a:rPr lang="en-US" dirty="0" smtClean="0"/>
              <a:t>No </a:t>
            </a:r>
            <a:r>
              <a:rPr lang="en-US" dirty="0" err="1" smtClean="0"/>
              <a:t>existe</a:t>
            </a:r>
            <a:r>
              <a:rPr lang="en-US" dirty="0" smtClean="0"/>
              <a:t> </a:t>
            </a:r>
            <a:r>
              <a:rPr lang="en-US" dirty="0" err="1" smtClean="0"/>
              <a:t>infraestructura</a:t>
            </a:r>
            <a:r>
              <a:rPr lang="en-US" dirty="0" smtClean="0"/>
              <a:t> </a:t>
            </a:r>
            <a:r>
              <a:rPr lang="en-US" dirty="0" err="1" smtClean="0"/>
              <a:t>fija</a:t>
            </a:r>
            <a:r>
              <a:rPr lang="en-US" dirty="0" smtClean="0"/>
              <a:t> y la </a:t>
            </a:r>
            <a:r>
              <a:rPr lang="en-US" dirty="0" err="1" smtClean="0"/>
              <a:t>comunicación</a:t>
            </a:r>
            <a:r>
              <a:rPr lang="en-US" dirty="0" smtClean="0"/>
              <a:t> se </a:t>
            </a:r>
            <a:r>
              <a:rPr lang="en-US" dirty="0" err="1" smtClean="0"/>
              <a:t>da</a:t>
            </a:r>
            <a:r>
              <a:rPr lang="en-US" dirty="0" smtClean="0"/>
              <a:t> </a:t>
            </a:r>
            <a:r>
              <a:rPr lang="en-US" dirty="0" err="1" smtClean="0"/>
              <a:t>directamente</a:t>
            </a:r>
            <a:r>
              <a:rPr lang="en-US" dirty="0" smtClean="0"/>
              <a:t> </a:t>
            </a:r>
          </a:p>
          <a:p>
            <a:r>
              <a:rPr lang="es-EC" dirty="0" smtClean="0"/>
              <a:t>entre dispositivos terminales</a:t>
            </a:r>
            <a:endParaRPr lang="en-US" dirty="0"/>
          </a:p>
        </p:txBody>
      </p:sp>
      <p:sp>
        <p:nvSpPr>
          <p:cNvPr id="8" name="TextBox 7"/>
          <p:cNvSpPr txBox="1"/>
          <p:nvPr/>
        </p:nvSpPr>
        <p:spPr>
          <a:xfrm>
            <a:off x="3131840" y="2924944"/>
            <a:ext cx="2656496" cy="369332"/>
          </a:xfrm>
          <a:prstGeom prst="rect">
            <a:avLst/>
          </a:prstGeom>
          <a:noFill/>
        </p:spPr>
        <p:txBody>
          <a:bodyPr wrap="none" rtlCol="0">
            <a:spAutoFit/>
          </a:bodyPr>
          <a:lstStyle/>
          <a:p>
            <a:r>
              <a:rPr lang="en-US" dirty="0" smtClean="0"/>
              <a:t>Se </a:t>
            </a:r>
            <a:r>
              <a:rPr lang="en-US" dirty="0" err="1" smtClean="0"/>
              <a:t>establece</a:t>
            </a:r>
            <a:r>
              <a:rPr lang="en-US" dirty="0" smtClean="0"/>
              <a:t> </a:t>
            </a:r>
            <a:r>
              <a:rPr lang="en-US" dirty="0" err="1" smtClean="0"/>
              <a:t>conexión</a:t>
            </a:r>
            <a:endParaRPr lang="en-US" dirty="0"/>
          </a:p>
        </p:txBody>
      </p:sp>
      <p:sp>
        <p:nvSpPr>
          <p:cNvPr id="9" name="TextBox 8"/>
          <p:cNvSpPr txBox="1"/>
          <p:nvPr/>
        </p:nvSpPr>
        <p:spPr>
          <a:xfrm>
            <a:off x="3203848" y="4365104"/>
            <a:ext cx="2491388" cy="646331"/>
          </a:xfrm>
          <a:prstGeom prst="rect">
            <a:avLst/>
          </a:prstGeom>
          <a:noFill/>
        </p:spPr>
        <p:txBody>
          <a:bodyPr wrap="none" rtlCol="0">
            <a:spAutoFit/>
          </a:bodyPr>
          <a:lstStyle/>
          <a:p>
            <a:r>
              <a:rPr lang="en-US" dirty="0" err="1" smtClean="0"/>
              <a:t>Pueden</a:t>
            </a:r>
            <a:r>
              <a:rPr lang="en-US" dirty="0" smtClean="0"/>
              <a:t> </a:t>
            </a:r>
            <a:r>
              <a:rPr lang="en-US" dirty="0" err="1" smtClean="0"/>
              <a:t>intercambiar</a:t>
            </a:r>
            <a:endParaRPr lang="en-US" dirty="0" smtClean="0"/>
          </a:p>
          <a:p>
            <a:r>
              <a:rPr lang="es-EC" dirty="0" smtClean="0"/>
              <a:t>Información.</a:t>
            </a:r>
            <a:endParaRPr lang="en-US" dirty="0"/>
          </a:p>
        </p:txBody>
      </p:sp>
      <p:pic>
        <p:nvPicPr>
          <p:cNvPr id="10" name="Picture 9" descr="Imagen3.gif"/>
          <p:cNvPicPr>
            <a:picLocks noChangeAspect="1"/>
          </p:cNvPicPr>
          <p:nvPr/>
        </p:nvPicPr>
        <p:blipFill>
          <a:blip r:embed="rId4" cstate="print"/>
          <a:srcRect r="79366"/>
          <a:stretch>
            <a:fillRect/>
          </a:stretch>
        </p:blipFill>
        <p:spPr>
          <a:xfrm>
            <a:off x="2339752" y="4725144"/>
            <a:ext cx="592427" cy="1020011"/>
          </a:xfrm>
          <a:prstGeom prst="rect">
            <a:avLst/>
          </a:prstGeom>
        </p:spPr>
      </p:pic>
      <p:pic>
        <p:nvPicPr>
          <p:cNvPr id="11" name="Picture 10" descr="Imagen3.gif"/>
          <p:cNvPicPr>
            <a:picLocks noChangeAspect="1"/>
          </p:cNvPicPr>
          <p:nvPr/>
        </p:nvPicPr>
        <p:blipFill>
          <a:blip r:embed="rId4" cstate="print"/>
          <a:srcRect r="79366"/>
          <a:stretch>
            <a:fillRect/>
          </a:stretch>
        </p:blipFill>
        <p:spPr>
          <a:xfrm>
            <a:off x="6012160" y="4797152"/>
            <a:ext cx="592427" cy="1020011"/>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7"/>
          </a:xfrm>
        </p:spPr>
        <p:txBody>
          <a:bodyPr/>
          <a:lstStyle/>
          <a:p>
            <a:r>
              <a:rPr lang="es-EC" dirty="0" smtClean="0"/>
              <a:t>Cada dispositivo Bluetooth debe tener un reloj nativo derivado de su sistema pero se debe tomar en cuenta que tal reloj no tiene ningún tipo de relación con la hora del día y por ello puede inicializarse a conveniencia. </a:t>
            </a:r>
          </a:p>
          <a:p>
            <a:r>
              <a:rPr lang="es-EC" dirty="0" smtClean="0"/>
              <a:t>Existen tres tipos de relojes utilizados en diferentes procesos de comunicación Bluetooth: el reloj nativo (CLKN), el reloj estimado (CLKE) y el reloj máster de una </a:t>
            </a:r>
            <a:r>
              <a:rPr lang="es-EC" dirty="0" err="1" smtClean="0"/>
              <a:t>Piconet</a:t>
            </a:r>
            <a:r>
              <a:rPr lang="es-EC" dirty="0" smtClean="0"/>
              <a:t> (CLK).</a:t>
            </a:r>
            <a:endParaRPr lang="en-US" dirty="0" smtClean="0"/>
          </a:p>
        </p:txBody>
      </p:sp>
      <p:sp>
        <p:nvSpPr>
          <p:cNvPr id="3" name="Title 2"/>
          <p:cNvSpPr>
            <a:spLocks noGrp="1"/>
          </p:cNvSpPr>
          <p:nvPr>
            <p:ph type="title"/>
          </p:nvPr>
        </p:nvSpPr>
        <p:spPr/>
        <p:txBody>
          <a:bodyPr/>
          <a:lstStyle/>
          <a:p>
            <a:r>
              <a:rPr lang="es-EC" dirty="0" smtClean="0"/>
              <a:t>Red Ad Hoc con Bluetooth</a:t>
            </a:r>
            <a:endParaRPr lang="en-US" dirty="0"/>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s-EC" b="1" dirty="0" smtClean="0"/>
              <a:t>Reloj Nativo (CLKN)</a:t>
            </a:r>
            <a:endParaRPr lang="es-EC" dirty="0" smtClean="0"/>
          </a:p>
          <a:p>
            <a:r>
              <a:rPr lang="es-EC" dirty="0" smtClean="0"/>
              <a:t>Este reloj es derivado de aquel del sistema y es usado como la referencia para transmisiones y otras clases de reloj. </a:t>
            </a:r>
            <a:endParaRPr lang="en-US" dirty="0" smtClean="0"/>
          </a:p>
          <a:p>
            <a:pPr>
              <a:buNone/>
            </a:pPr>
            <a:r>
              <a:rPr lang="es-EC" b="1" dirty="0" smtClean="0"/>
              <a:t>Reloj máster de una </a:t>
            </a:r>
            <a:r>
              <a:rPr lang="es-EC" b="1" dirty="0" err="1" smtClean="0"/>
              <a:t>Piconet</a:t>
            </a:r>
            <a:r>
              <a:rPr lang="es-EC" b="1" dirty="0" smtClean="0"/>
              <a:t> (CLK)</a:t>
            </a:r>
          </a:p>
          <a:p>
            <a:r>
              <a:rPr lang="es-EC" dirty="0" smtClean="0"/>
              <a:t>CLK es la aproximación al reloj máster de una </a:t>
            </a:r>
            <a:r>
              <a:rPr lang="es-EC" dirty="0" err="1" smtClean="0"/>
              <a:t>Piconet</a:t>
            </a:r>
            <a:r>
              <a:rPr lang="es-EC" dirty="0" smtClean="0"/>
              <a:t> y debe ser usado para todas las actividades programadas que necesiten de temporización dentro de la misma.</a:t>
            </a:r>
            <a:endParaRPr lang="en-US" dirty="0"/>
          </a:p>
        </p:txBody>
      </p:sp>
      <p:sp>
        <p:nvSpPr>
          <p:cNvPr id="3" name="Title 2"/>
          <p:cNvSpPr>
            <a:spLocks noGrp="1"/>
          </p:cNvSpPr>
          <p:nvPr>
            <p:ph type="title"/>
          </p:nvPr>
        </p:nvSpPr>
        <p:spPr/>
        <p:txBody>
          <a:bodyPr/>
          <a:lstStyle/>
          <a:p>
            <a:r>
              <a:rPr lang="es-EC" dirty="0" smtClean="0"/>
              <a:t>Red Ad Hoc con Bluetooth</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s-EC" b="1" dirty="0" smtClean="0"/>
              <a:t>Reloj estimado (CLKE) </a:t>
            </a:r>
            <a:endParaRPr lang="en-US" dirty="0" smtClean="0"/>
          </a:p>
          <a:p>
            <a:r>
              <a:rPr lang="es-EC" dirty="0" smtClean="0"/>
              <a:t>Es utilizado en la búsqueda de dispositivos por parte del maestro. </a:t>
            </a:r>
            <a:endParaRPr lang="en-US" dirty="0" smtClean="0"/>
          </a:p>
          <a:p>
            <a:endParaRPr lang="en-US" dirty="0"/>
          </a:p>
        </p:txBody>
      </p:sp>
      <p:sp>
        <p:nvSpPr>
          <p:cNvPr id="3" name="Title 2"/>
          <p:cNvSpPr>
            <a:spLocks noGrp="1"/>
          </p:cNvSpPr>
          <p:nvPr>
            <p:ph type="title"/>
          </p:nvPr>
        </p:nvSpPr>
        <p:spPr/>
        <p:txBody>
          <a:bodyPr/>
          <a:lstStyle/>
          <a:p>
            <a:r>
              <a:rPr lang="es-EC" dirty="0" smtClean="0"/>
              <a:t>Red Ad Hoc con Bluetooth</a:t>
            </a:r>
            <a:endParaRPr lang="en-US" dirty="0"/>
          </a:p>
        </p:txBody>
      </p:sp>
      <p:pic>
        <p:nvPicPr>
          <p:cNvPr id="5" name="Imagen 355"/>
          <p:cNvPicPr/>
          <p:nvPr/>
        </p:nvPicPr>
        <p:blipFill>
          <a:blip r:embed="rId3" cstate="print"/>
          <a:srcRect b="15862"/>
          <a:stretch>
            <a:fillRect/>
          </a:stretch>
        </p:blipFill>
        <p:spPr bwMode="auto">
          <a:xfrm>
            <a:off x="1835696" y="2924944"/>
            <a:ext cx="5206092" cy="1448790"/>
          </a:xfrm>
          <a:prstGeom prst="rect">
            <a:avLst/>
          </a:prstGeom>
          <a:noFill/>
          <a:ln w="9525">
            <a:noFill/>
            <a:miter lim="800000"/>
            <a:headEnd/>
            <a:tailEnd/>
          </a:ln>
        </p:spPr>
      </p:pic>
      <p:pic>
        <p:nvPicPr>
          <p:cNvPr id="6" name="Imagen 356"/>
          <p:cNvPicPr/>
          <p:nvPr/>
        </p:nvPicPr>
        <p:blipFill>
          <a:blip r:embed="rId4" cstate="print"/>
          <a:srcRect b="13008"/>
          <a:stretch>
            <a:fillRect/>
          </a:stretch>
        </p:blipFill>
        <p:spPr bwMode="auto">
          <a:xfrm>
            <a:off x="1835696" y="4437112"/>
            <a:ext cx="5184576" cy="1512168"/>
          </a:xfrm>
          <a:prstGeom prst="rect">
            <a:avLst/>
          </a:prstGeom>
          <a:noFill/>
          <a:ln w="9525">
            <a:noFill/>
            <a:miter lim="800000"/>
            <a:headEnd/>
            <a:tailEnd/>
          </a:ln>
        </p:spPr>
      </p:pic>
      <p:sp>
        <p:nvSpPr>
          <p:cNvPr id="7" name="TextBox 6"/>
          <p:cNvSpPr txBox="1"/>
          <p:nvPr/>
        </p:nvSpPr>
        <p:spPr>
          <a:xfrm>
            <a:off x="5580112" y="3717032"/>
            <a:ext cx="861133" cy="307777"/>
          </a:xfrm>
          <a:prstGeom prst="rect">
            <a:avLst/>
          </a:prstGeom>
          <a:solidFill>
            <a:schemeClr val="bg1"/>
          </a:solidFill>
        </p:spPr>
        <p:txBody>
          <a:bodyPr wrap="none" rtlCol="0">
            <a:spAutoFit/>
          </a:bodyPr>
          <a:lstStyle/>
          <a:p>
            <a:r>
              <a:rPr lang="es-EC" sz="1400" dirty="0" smtClean="0"/>
              <a:t>Retardo</a:t>
            </a:r>
            <a:endParaRPr lang="en-US" sz="1400" dirty="0"/>
          </a:p>
        </p:txBody>
      </p:sp>
      <p:sp>
        <p:nvSpPr>
          <p:cNvPr id="8" name="TextBox 7"/>
          <p:cNvSpPr txBox="1"/>
          <p:nvPr/>
        </p:nvSpPr>
        <p:spPr>
          <a:xfrm>
            <a:off x="1946341" y="3128089"/>
            <a:ext cx="1154483" cy="246221"/>
          </a:xfrm>
          <a:prstGeom prst="rect">
            <a:avLst/>
          </a:prstGeom>
          <a:solidFill>
            <a:schemeClr val="bg1"/>
          </a:solidFill>
        </p:spPr>
        <p:txBody>
          <a:bodyPr wrap="square" rtlCol="0">
            <a:spAutoFit/>
          </a:bodyPr>
          <a:lstStyle/>
          <a:p>
            <a:r>
              <a:rPr lang="es-EC" sz="1000" dirty="0" smtClean="0"/>
              <a:t>CLKN(maestro)</a:t>
            </a:r>
            <a:endParaRPr lang="en-US" sz="1000" dirty="0"/>
          </a:p>
        </p:txBody>
      </p:sp>
      <p:sp>
        <p:nvSpPr>
          <p:cNvPr id="9" name="TextBox 8"/>
          <p:cNvSpPr txBox="1"/>
          <p:nvPr/>
        </p:nvSpPr>
        <p:spPr>
          <a:xfrm>
            <a:off x="4427984" y="3120476"/>
            <a:ext cx="1154483" cy="246221"/>
          </a:xfrm>
          <a:prstGeom prst="rect">
            <a:avLst/>
          </a:prstGeom>
          <a:solidFill>
            <a:schemeClr val="bg1"/>
          </a:solidFill>
        </p:spPr>
        <p:txBody>
          <a:bodyPr wrap="square" rtlCol="0">
            <a:spAutoFit/>
          </a:bodyPr>
          <a:lstStyle/>
          <a:p>
            <a:r>
              <a:rPr lang="es-EC" sz="1000" dirty="0" smtClean="0"/>
              <a:t>CLKN(esclavo)</a:t>
            </a:r>
            <a:endParaRPr lang="en-US" sz="1000" dirty="0"/>
          </a:p>
        </p:txBody>
      </p:sp>
      <p:sp>
        <p:nvSpPr>
          <p:cNvPr id="13" name="TextBox 12"/>
          <p:cNvSpPr txBox="1"/>
          <p:nvPr/>
        </p:nvSpPr>
        <p:spPr>
          <a:xfrm>
            <a:off x="2051720" y="4725144"/>
            <a:ext cx="1226491" cy="246221"/>
          </a:xfrm>
          <a:prstGeom prst="rect">
            <a:avLst/>
          </a:prstGeom>
          <a:solidFill>
            <a:schemeClr val="bg1"/>
          </a:solidFill>
        </p:spPr>
        <p:txBody>
          <a:bodyPr wrap="square" rtlCol="0">
            <a:spAutoFit/>
          </a:bodyPr>
          <a:lstStyle/>
          <a:p>
            <a:r>
              <a:rPr lang="es-EC" sz="1000" dirty="0" smtClean="0"/>
              <a:t>CLKN(buscador)</a:t>
            </a:r>
            <a:endParaRPr lang="en-US" sz="1000" dirty="0"/>
          </a:p>
        </p:txBody>
      </p:sp>
      <p:sp>
        <p:nvSpPr>
          <p:cNvPr id="14" name="TextBox 13"/>
          <p:cNvSpPr txBox="1"/>
          <p:nvPr/>
        </p:nvSpPr>
        <p:spPr>
          <a:xfrm>
            <a:off x="3347864" y="5517232"/>
            <a:ext cx="1512168" cy="246221"/>
          </a:xfrm>
          <a:prstGeom prst="rect">
            <a:avLst/>
          </a:prstGeom>
          <a:solidFill>
            <a:schemeClr val="bg1"/>
          </a:solidFill>
        </p:spPr>
        <p:txBody>
          <a:bodyPr wrap="square" rtlCol="0">
            <a:spAutoFit/>
          </a:bodyPr>
          <a:lstStyle/>
          <a:p>
            <a:r>
              <a:rPr lang="es-EC" sz="1000" dirty="0" smtClean="0"/>
              <a:t>Retardo Estimado</a:t>
            </a:r>
            <a:endParaRPr lang="en-US" sz="1000" dirty="0"/>
          </a:p>
        </p:txBody>
      </p:sp>
      <p:sp>
        <p:nvSpPr>
          <p:cNvPr id="15" name="TextBox 14"/>
          <p:cNvSpPr txBox="1"/>
          <p:nvPr/>
        </p:nvSpPr>
        <p:spPr>
          <a:xfrm>
            <a:off x="4716016" y="4771394"/>
            <a:ext cx="1800200" cy="246221"/>
          </a:xfrm>
          <a:prstGeom prst="rect">
            <a:avLst/>
          </a:prstGeom>
          <a:solidFill>
            <a:schemeClr val="bg1"/>
          </a:solidFill>
        </p:spPr>
        <p:txBody>
          <a:bodyPr wrap="square" rtlCol="0">
            <a:spAutoFit/>
          </a:bodyPr>
          <a:lstStyle/>
          <a:p>
            <a:r>
              <a:rPr lang="es-EC" sz="1000" dirty="0" smtClean="0"/>
              <a:t>CLKE=CLKN (receptor)</a:t>
            </a:r>
            <a:endParaRPr lang="en-US" sz="1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s-EC" dirty="0" smtClean="0"/>
              <a:t>Bluetooth provee diferentes niveles de seguridad sobre un enlace. </a:t>
            </a:r>
            <a:endParaRPr lang="en-US" dirty="0" smtClean="0"/>
          </a:p>
          <a:p>
            <a:pPr lvl="0"/>
            <a:endParaRPr lang="es-EC" dirty="0" smtClean="0"/>
          </a:p>
          <a:p>
            <a:pPr lvl="0"/>
            <a:r>
              <a:rPr lang="es-EC" dirty="0" smtClean="0"/>
              <a:t>Emparejamiento (</a:t>
            </a:r>
            <a:r>
              <a:rPr lang="es-EC" dirty="0" err="1" smtClean="0"/>
              <a:t>Pairing</a:t>
            </a:r>
            <a:r>
              <a:rPr lang="es-EC" dirty="0" smtClean="0"/>
              <a:t>).</a:t>
            </a:r>
            <a:endParaRPr lang="en-US" dirty="0" smtClean="0"/>
          </a:p>
          <a:p>
            <a:pPr lvl="0"/>
            <a:r>
              <a:rPr lang="es-EC" dirty="0" smtClean="0"/>
              <a:t>Autenticación (</a:t>
            </a:r>
            <a:r>
              <a:rPr lang="es-EC" dirty="0" err="1" smtClean="0"/>
              <a:t>Authentication</a:t>
            </a:r>
            <a:r>
              <a:rPr lang="es-EC" dirty="0" smtClean="0"/>
              <a:t>)</a:t>
            </a:r>
            <a:endParaRPr lang="en-US" dirty="0" smtClean="0"/>
          </a:p>
          <a:p>
            <a:pPr lvl="0"/>
            <a:r>
              <a:rPr lang="es-EC" dirty="0" smtClean="0"/>
              <a:t>Encriptación (</a:t>
            </a:r>
            <a:r>
              <a:rPr lang="es-EC" dirty="0" err="1" smtClean="0"/>
              <a:t>Encryption</a:t>
            </a:r>
            <a:r>
              <a:rPr lang="es-EC" dirty="0" smtClean="0"/>
              <a:t>)</a:t>
            </a:r>
            <a:endParaRPr lang="en-US" dirty="0" smtClean="0"/>
          </a:p>
          <a:p>
            <a:pPr lvl="0"/>
            <a:r>
              <a:rPr lang="es-EC" dirty="0" smtClean="0"/>
              <a:t>Autorización (</a:t>
            </a:r>
            <a:r>
              <a:rPr lang="es-EC" dirty="0" err="1" smtClean="0"/>
              <a:t>Authorization</a:t>
            </a:r>
            <a:r>
              <a:rPr lang="es-EC" dirty="0" smtClean="0"/>
              <a:t>)</a:t>
            </a:r>
            <a:endParaRPr lang="en-US" dirty="0" smtClean="0"/>
          </a:p>
          <a:p>
            <a:endParaRPr lang="en-US" dirty="0"/>
          </a:p>
        </p:txBody>
      </p:sp>
      <p:sp>
        <p:nvSpPr>
          <p:cNvPr id="3" name="Title 2"/>
          <p:cNvSpPr>
            <a:spLocks noGrp="1"/>
          </p:cNvSpPr>
          <p:nvPr>
            <p:ph type="title"/>
          </p:nvPr>
        </p:nvSpPr>
        <p:spPr/>
        <p:txBody>
          <a:bodyPr/>
          <a:lstStyle/>
          <a:p>
            <a:r>
              <a:rPr lang="es-EC" dirty="0" smtClean="0"/>
              <a:t>Establecimiento del enlace</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Se da cuando dos dispositivos se encuentran por primera vez y necesitan establecer un enlace seguro. Para ello deben compartir una clave secreta (</a:t>
            </a:r>
            <a:r>
              <a:rPr lang="es-EC" i="1" dirty="0" err="1" smtClean="0"/>
              <a:t>secret</a:t>
            </a:r>
            <a:r>
              <a:rPr lang="es-EC" i="1" dirty="0" smtClean="0"/>
              <a:t> </a:t>
            </a:r>
            <a:r>
              <a:rPr lang="es-EC" i="1" dirty="0" err="1" smtClean="0"/>
              <a:t>shared</a:t>
            </a:r>
            <a:r>
              <a:rPr lang="es-EC" i="1" dirty="0" smtClean="0"/>
              <a:t> </a:t>
            </a:r>
            <a:r>
              <a:rPr lang="es-EC" i="1" dirty="0" err="1" smtClean="0"/>
              <a:t>key</a:t>
            </a:r>
            <a:r>
              <a:rPr lang="es-EC" dirty="0" smtClean="0"/>
              <a:t>) que permitirá autenticar a ambos dispositivos en el inicio de la comunicación.</a:t>
            </a:r>
            <a:endParaRPr lang="en-US" dirty="0"/>
          </a:p>
        </p:txBody>
      </p:sp>
      <p:sp>
        <p:nvSpPr>
          <p:cNvPr id="3" name="Title 2"/>
          <p:cNvSpPr>
            <a:spLocks noGrp="1"/>
          </p:cNvSpPr>
          <p:nvPr>
            <p:ph type="title"/>
          </p:nvPr>
        </p:nvSpPr>
        <p:spPr/>
        <p:txBody>
          <a:bodyPr/>
          <a:lstStyle/>
          <a:p>
            <a:pPr lvl="0"/>
            <a:r>
              <a:rPr lang="es-EC" dirty="0" smtClean="0"/>
              <a:t>Emparejamiento (</a:t>
            </a:r>
            <a:r>
              <a:rPr lang="es-EC" dirty="0" err="1" smtClean="0"/>
              <a:t>Pairing</a:t>
            </a:r>
            <a:r>
              <a:rPr lang="es-EC" dirty="0" smtClean="0"/>
              <a:t>).</a:t>
            </a:r>
            <a:endParaRPr lang="en-US" dirty="0" smtClean="0"/>
          </a:p>
        </p:txBody>
      </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377" name="Object 1"/>
          <p:cNvGraphicFramePr>
            <a:graphicFrameLocks noChangeAspect="1"/>
          </p:cNvGraphicFramePr>
          <p:nvPr/>
        </p:nvGraphicFramePr>
        <p:xfrm>
          <a:off x="1763688" y="4149080"/>
          <a:ext cx="5622902" cy="2376264"/>
        </p:xfrm>
        <a:graphic>
          <a:graphicData uri="http://schemas.openxmlformats.org/presentationml/2006/ole">
            <p:oleObj spid="_x0000_s101377" name="Visio" r:id="rId4" imgW="3396234" imgH="1431798"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91264" cy="4738531"/>
          </a:xfrm>
        </p:spPr>
        <p:txBody>
          <a:bodyPr/>
          <a:lstStyle/>
          <a:p>
            <a:pPr lvl="0"/>
            <a:r>
              <a:rPr lang="es-ES" dirty="0" smtClean="0"/>
              <a:t>Investigar acerca de las bases del lenguaje de programación Java con especial interés en J2ME.</a:t>
            </a:r>
            <a:endParaRPr lang="en-US" dirty="0" smtClean="0"/>
          </a:p>
          <a:p>
            <a:pPr lvl="0"/>
            <a:r>
              <a:rPr lang="es-ES" dirty="0" smtClean="0"/>
              <a:t>Indagar acerca de la recomendación JSR-82 y de JABWT para dispositivos móviles.</a:t>
            </a:r>
            <a:endParaRPr lang="en-US" dirty="0" smtClean="0"/>
          </a:p>
          <a:p>
            <a:pPr lvl="0"/>
            <a:r>
              <a:rPr lang="es-ES" dirty="0" smtClean="0"/>
              <a:t>Escribir una aplicación de mensajería e implementarla en un dispositivo móvil.</a:t>
            </a:r>
            <a:endParaRPr lang="en-US" dirty="0" smtClean="0"/>
          </a:p>
          <a:p>
            <a:pPr lvl="0"/>
            <a:r>
              <a:rPr lang="es-ES" dirty="0" smtClean="0"/>
              <a:t>Verificar el número máximo de esclavos real que se puede tener en la topología Ad Hoc con las Piconets en Bluetooth.</a:t>
            </a:r>
            <a:endParaRPr lang="en-US" dirty="0" smtClean="0"/>
          </a:p>
          <a:p>
            <a:endParaRPr lang="en-US" dirty="0"/>
          </a:p>
        </p:txBody>
      </p:sp>
      <p:sp>
        <p:nvSpPr>
          <p:cNvPr id="3" name="Title 2"/>
          <p:cNvSpPr>
            <a:spLocks noGrp="1"/>
          </p:cNvSpPr>
          <p:nvPr>
            <p:ph type="title"/>
          </p:nvPr>
        </p:nvSpPr>
        <p:spPr/>
        <p:txBody>
          <a:bodyPr/>
          <a:lstStyle/>
          <a:p>
            <a:r>
              <a:rPr lang="en-US" dirty="0" err="1" smtClean="0"/>
              <a:t>Objetivos</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Verifica la identidad de un dispositivo mediante un esquema de intercambio de mensajes desafío y respuesta, similar a la autenticación CHAP de PPPoE. Cabe mencionar que la autenticación no valida usuarios sino dispositivos.</a:t>
            </a:r>
            <a:endParaRPr lang="en-US" dirty="0" smtClean="0"/>
          </a:p>
        </p:txBody>
      </p:sp>
      <p:sp>
        <p:nvSpPr>
          <p:cNvPr id="3" name="Title 2"/>
          <p:cNvSpPr>
            <a:spLocks noGrp="1"/>
          </p:cNvSpPr>
          <p:nvPr>
            <p:ph type="title"/>
          </p:nvPr>
        </p:nvSpPr>
        <p:spPr/>
        <p:txBody>
          <a:bodyPr>
            <a:normAutofit/>
          </a:bodyPr>
          <a:lstStyle/>
          <a:p>
            <a:r>
              <a:rPr lang="es-EC" dirty="0" smtClean="0"/>
              <a:t>Autenticación</a:t>
            </a:r>
            <a:endParaRPr lang="en-US" dirty="0"/>
          </a:p>
        </p:txBody>
      </p:sp>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9569" name="Object 1"/>
          <p:cNvGraphicFramePr>
            <a:graphicFrameLocks noChangeAspect="1"/>
          </p:cNvGraphicFramePr>
          <p:nvPr/>
        </p:nvGraphicFramePr>
        <p:xfrm>
          <a:off x="1691680" y="4149080"/>
          <a:ext cx="5836438" cy="2304256"/>
        </p:xfrm>
        <a:graphic>
          <a:graphicData uri="http://schemas.openxmlformats.org/presentationml/2006/ole">
            <p:oleObj spid="_x0000_s109569" name="Visio" r:id="rId4" imgW="3671697" imgH="1445514"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Su principal función es la de codificar los datos enviados entre los usuarios dentro de una conexión para evitar que elementos externos puedan obtener información acerca de la misma. </a:t>
            </a:r>
            <a:endParaRPr lang="en-US" dirty="0" smtClean="0"/>
          </a:p>
        </p:txBody>
      </p:sp>
      <p:sp>
        <p:nvSpPr>
          <p:cNvPr id="3" name="Title 2"/>
          <p:cNvSpPr>
            <a:spLocks noGrp="1"/>
          </p:cNvSpPr>
          <p:nvPr>
            <p:ph type="title"/>
          </p:nvPr>
        </p:nvSpPr>
        <p:spPr/>
        <p:txBody>
          <a:bodyPr/>
          <a:lstStyle/>
          <a:p>
            <a:r>
              <a:rPr lang="es-EC" dirty="0" smtClean="0"/>
              <a:t>Encriptación</a:t>
            </a:r>
            <a:endParaRPr lang="en-US" dirty="0"/>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7" name="Object 1"/>
          <p:cNvGraphicFramePr>
            <a:graphicFrameLocks noChangeAspect="1"/>
          </p:cNvGraphicFramePr>
          <p:nvPr/>
        </p:nvGraphicFramePr>
        <p:xfrm>
          <a:off x="1187624" y="3645024"/>
          <a:ext cx="6649270" cy="2952328"/>
        </p:xfrm>
        <a:graphic>
          <a:graphicData uri="http://schemas.openxmlformats.org/presentationml/2006/ole">
            <p:oleObj spid="_x0000_s111617" name="Visio" r:id="rId4" imgW="4415790" imgH="1961769"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Esta etapa funciona de manera independiente para cada conexión que un dispositivo establezca en una comunicación y permite conocer cuándo una petición de conexión de un dispositivo Bluetooth debe ser aceptada. </a:t>
            </a:r>
            <a:endParaRPr lang="en-US" dirty="0" smtClean="0"/>
          </a:p>
          <a:p>
            <a:pPr>
              <a:buNone/>
            </a:pPr>
            <a:endParaRPr lang="en-US" dirty="0"/>
          </a:p>
        </p:txBody>
      </p:sp>
      <p:sp>
        <p:nvSpPr>
          <p:cNvPr id="3" name="Title 2"/>
          <p:cNvSpPr>
            <a:spLocks noGrp="1"/>
          </p:cNvSpPr>
          <p:nvPr>
            <p:ph type="title"/>
          </p:nvPr>
        </p:nvSpPr>
        <p:spPr/>
        <p:txBody>
          <a:bodyPr/>
          <a:lstStyle/>
          <a:p>
            <a:r>
              <a:rPr lang="es-EC" dirty="0" smtClean="0"/>
              <a:t>Autorización</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Pila de protocolos Bluetooth</a:t>
            </a:r>
            <a:endParaRPr lang="en-US" dirty="0"/>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1" name="Imagen 10"/>
          <p:cNvPicPr>
            <a:picLocks noChangeAspect="1" noChangeArrowheads="1"/>
          </p:cNvPicPr>
          <p:nvPr/>
        </p:nvPicPr>
        <p:blipFill>
          <a:blip r:embed="rId3" cstate="print"/>
          <a:srcRect/>
          <a:stretch>
            <a:fillRect/>
          </a:stretch>
        </p:blipFill>
        <p:spPr bwMode="auto">
          <a:xfrm>
            <a:off x="755576" y="1772816"/>
            <a:ext cx="7249361" cy="3115816"/>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Esencialmente, es una capa que permite </a:t>
            </a:r>
            <a:r>
              <a:rPr lang="es-EC" dirty="0" err="1" smtClean="0"/>
              <a:t>multiplexar</a:t>
            </a:r>
            <a:r>
              <a:rPr lang="es-EC" dirty="0" smtClean="0"/>
              <a:t> los accesos de las aplicaciones y capas superiores al medio para transmisiones Bluetooth, excepto para aquellas de establecimiento de circuitos de voz</a:t>
            </a:r>
            <a:endParaRPr lang="en-US" dirty="0"/>
          </a:p>
        </p:txBody>
      </p:sp>
      <p:sp>
        <p:nvSpPr>
          <p:cNvPr id="3" name="Title 2"/>
          <p:cNvSpPr>
            <a:spLocks noGrp="1"/>
          </p:cNvSpPr>
          <p:nvPr>
            <p:ph type="title"/>
          </p:nvPr>
        </p:nvSpPr>
        <p:spPr/>
        <p:txBody>
          <a:bodyPr>
            <a:normAutofit fontScale="90000"/>
          </a:bodyPr>
          <a:lstStyle/>
          <a:p>
            <a:r>
              <a:rPr lang="en-US" dirty="0" smtClean="0"/>
              <a:t>Logical link control and adaption protocol (L2CAP)</a:t>
            </a:r>
            <a:endParaRPr lang="en-US"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5" name="Object 1"/>
          <p:cNvGraphicFramePr>
            <a:graphicFrameLocks noChangeAspect="1"/>
          </p:cNvGraphicFramePr>
          <p:nvPr/>
        </p:nvGraphicFramePr>
        <p:xfrm>
          <a:off x="899591" y="3789040"/>
          <a:ext cx="7845933" cy="2736304"/>
        </p:xfrm>
        <a:graphic>
          <a:graphicData uri="http://schemas.openxmlformats.org/presentationml/2006/ole">
            <p:oleObj spid="_x0000_s113665" name="Visio" r:id="rId4" imgW="5352288" imgH="1868043"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Es un protocolo independiente del medio que se utiliza para el envío de información mediante el establecimiento de sesiones.</a:t>
            </a:r>
          </a:p>
          <a:p>
            <a:pPr>
              <a:buNone/>
            </a:pPr>
            <a:endParaRPr lang="es-EC" dirty="0" smtClean="0"/>
          </a:p>
          <a:p>
            <a:r>
              <a:rPr lang="es-EC" dirty="0" smtClean="0"/>
              <a:t> En un sistema Bluetooth, el propósito del protocolo OBEX es el permitir el intercambio de objetos de datos. El ejemplo típico es el de enviar una tarjeta de negocios.</a:t>
            </a:r>
            <a:endParaRPr lang="en-US" dirty="0"/>
          </a:p>
        </p:txBody>
      </p:sp>
      <p:sp>
        <p:nvSpPr>
          <p:cNvPr id="3" name="Title 2"/>
          <p:cNvSpPr>
            <a:spLocks noGrp="1"/>
          </p:cNvSpPr>
          <p:nvPr>
            <p:ph type="title"/>
          </p:nvPr>
        </p:nvSpPr>
        <p:spPr/>
        <p:txBody>
          <a:bodyPr/>
          <a:lstStyle/>
          <a:p>
            <a:r>
              <a:rPr lang="es-EC" dirty="0" smtClean="0"/>
              <a:t>OBEX</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OBEX</a:t>
            </a:r>
            <a:endParaRPr lang="en-US" dirty="0"/>
          </a:p>
        </p:txBody>
      </p:sp>
      <p:pic>
        <p:nvPicPr>
          <p:cNvPr id="4" name="Imagen 19">
            <a:hlinkClick r:id="rId3" action="ppaction://hlinksldjump"/>
          </p:cNvPr>
          <p:cNvPicPr/>
          <p:nvPr/>
        </p:nvPicPr>
        <p:blipFill>
          <a:blip r:embed="rId4" cstate="print"/>
          <a:srcRect/>
          <a:stretch>
            <a:fillRect/>
          </a:stretch>
        </p:blipFill>
        <p:spPr bwMode="auto">
          <a:xfrm>
            <a:off x="1187625" y="1628800"/>
            <a:ext cx="7344815" cy="38164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525963"/>
          </a:xfrm>
        </p:spPr>
        <p:txBody>
          <a:bodyPr/>
          <a:lstStyle/>
          <a:p>
            <a:r>
              <a:rPr lang="es-EC" dirty="0" smtClean="0"/>
              <a:t>Durante el intercambio de mensajes en una sesión OBEX se distinguen seis operaciones básicas sobre las cuales trabaja el protocolo:</a:t>
            </a:r>
          </a:p>
          <a:p>
            <a:pPr lvl="1"/>
            <a:r>
              <a:rPr lang="es-EC" dirty="0" smtClean="0"/>
              <a:t>CONNECT</a:t>
            </a:r>
          </a:p>
          <a:p>
            <a:pPr lvl="1"/>
            <a:r>
              <a:rPr lang="es-EC" dirty="0" smtClean="0"/>
              <a:t>SET PATH</a:t>
            </a:r>
          </a:p>
          <a:p>
            <a:pPr lvl="1"/>
            <a:r>
              <a:rPr lang="es-EC" dirty="0" smtClean="0"/>
              <a:t>PUT</a:t>
            </a:r>
          </a:p>
          <a:p>
            <a:pPr lvl="1"/>
            <a:r>
              <a:rPr lang="es-EC" dirty="0" smtClean="0"/>
              <a:t>GET</a:t>
            </a:r>
            <a:endParaRPr lang="en-US" dirty="0" smtClean="0"/>
          </a:p>
          <a:p>
            <a:pPr lvl="1"/>
            <a:r>
              <a:rPr lang="es-EC" dirty="0" smtClean="0"/>
              <a:t>ABORT</a:t>
            </a:r>
          </a:p>
          <a:p>
            <a:pPr lvl="1"/>
            <a:r>
              <a:rPr lang="es-EC" dirty="0" smtClean="0"/>
              <a:t>DISCONNECT</a:t>
            </a:r>
            <a:endParaRPr lang="en-US" dirty="0" smtClean="0"/>
          </a:p>
        </p:txBody>
      </p:sp>
      <p:sp>
        <p:nvSpPr>
          <p:cNvPr id="3" name="Title 2"/>
          <p:cNvSpPr>
            <a:spLocks noGrp="1"/>
          </p:cNvSpPr>
          <p:nvPr>
            <p:ph type="title"/>
          </p:nvPr>
        </p:nvSpPr>
        <p:spPr/>
        <p:txBody>
          <a:bodyPr/>
          <a:lstStyle/>
          <a:p>
            <a:r>
              <a:rPr lang="es-EC" dirty="0" smtClean="0"/>
              <a:t>Operaciones OBEX</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Toda conexión de OBEX bajo Bluetooth inicia con una petición CONNECT por parte del cliente al servidor. Al inicio de la conexión el cliente puede incluir cabeceras adicionales si desea. Cuando el servidor recibe la petición, el servidor la procesa y decide si la aceptará (OK, SUCCESS) o no. Cuando el servidor rechaza la petición manda un código de respuesta que especifica el porqué la petición no fue aceptada.</a:t>
            </a:r>
            <a:endParaRPr lang="en-US" dirty="0" smtClean="0"/>
          </a:p>
          <a:p>
            <a:endParaRPr lang="en-US" dirty="0"/>
          </a:p>
        </p:txBody>
      </p:sp>
      <p:sp>
        <p:nvSpPr>
          <p:cNvPr id="3" name="Title 2"/>
          <p:cNvSpPr>
            <a:spLocks noGrp="1"/>
          </p:cNvSpPr>
          <p:nvPr>
            <p:ph type="title"/>
          </p:nvPr>
        </p:nvSpPr>
        <p:spPr/>
        <p:txBody>
          <a:bodyPr>
            <a:normAutofit/>
          </a:bodyPr>
          <a:lstStyle/>
          <a:p>
            <a:pPr lvl="0"/>
            <a:r>
              <a:rPr lang="es-EC" dirty="0" smtClean="0"/>
              <a:t>CONNECT</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Este comando permite que el usuario cambie la carpeta destino en el servidor. </a:t>
            </a:r>
          </a:p>
          <a:p>
            <a:r>
              <a:rPr lang="es-EC" dirty="0" smtClean="0"/>
              <a:t>El servidor es el que decide si el cambio procede o no, pero si esta operación no es exitosa la conexión con el servidor no se pierde.</a:t>
            </a:r>
            <a:endParaRPr lang="en-US" dirty="0" smtClean="0"/>
          </a:p>
        </p:txBody>
      </p:sp>
      <p:sp>
        <p:nvSpPr>
          <p:cNvPr id="3" name="Title 2"/>
          <p:cNvSpPr>
            <a:spLocks noGrp="1"/>
          </p:cNvSpPr>
          <p:nvPr>
            <p:ph type="title"/>
          </p:nvPr>
        </p:nvSpPr>
        <p:spPr/>
        <p:txBody>
          <a:bodyPr>
            <a:normAutofit/>
          </a:bodyPr>
          <a:lstStyle/>
          <a:p>
            <a:pPr lvl="0"/>
            <a:r>
              <a:rPr lang="es-EC" dirty="0" smtClean="0"/>
              <a:t>SETPATH</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1143000"/>
          </a:xfrm>
        </p:spPr>
        <p:txBody>
          <a:bodyPr>
            <a:normAutofit fontScale="90000"/>
          </a:bodyPr>
          <a:lstStyle/>
          <a:p>
            <a:r>
              <a:rPr lang="en-US" dirty="0" err="1" smtClean="0"/>
              <a:t>Estructura</a:t>
            </a:r>
            <a:r>
              <a:rPr lang="en-US" dirty="0" smtClean="0"/>
              <a:t> actual de </a:t>
            </a:r>
            <a:r>
              <a:rPr lang="en-US" dirty="0" err="1" smtClean="0"/>
              <a:t>una</a:t>
            </a:r>
            <a:r>
              <a:rPr lang="en-US" dirty="0" smtClean="0"/>
              <a:t> red </a:t>
            </a:r>
            <a:r>
              <a:rPr lang="en-US" dirty="0" err="1" smtClean="0"/>
              <a:t>celular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51920" y="2420888"/>
            <a:ext cx="1115367" cy="227104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28184" y="3068960"/>
            <a:ext cx="483294" cy="1001951"/>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940152" y="4221088"/>
            <a:ext cx="483294" cy="1001951"/>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211960" y="4941168"/>
            <a:ext cx="483294" cy="1001951"/>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2267744" y="3789040"/>
            <a:ext cx="483294" cy="1001951"/>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3059832" y="5013176"/>
            <a:ext cx="483294" cy="1001951"/>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1259632" y="3645024"/>
            <a:ext cx="483294" cy="1001951"/>
          </a:xfrm>
          <a:prstGeom prst="rect">
            <a:avLst/>
          </a:prstGeom>
          <a:noFill/>
          <a:ln w="9525">
            <a:noFill/>
            <a:miter lim="800000"/>
            <a:headEnd/>
            <a:tailEnd/>
          </a:ln>
        </p:spPr>
      </p:pic>
      <p:sp>
        <p:nvSpPr>
          <p:cNvPr id="12" name="Oval 11"/>
          <p:cNvSpPr/>
          <p:nvPr/>
        </p:nvSpPr>
        <p:spPr>
          <a:xfrm>
            <a:off x="683568" y="2564904"/>
            <a:ext cx="7632848" cy="352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additive="base">
                                        <p:cTn id="43" dur="500" fill="hold"/>
                                        <p:tgtEl>
                                          <p:spTgt spid="1028"/>
                                        </p:tgtEl>
                                        <p:attrNameLst>
                                          <p:attrName>ppt_x</p:attrName>
                                        </p:attrNameLst>
                                      </p:cBhvr>
                                      <p:tavLst>
                                        <p:tav tm="0">
                                          <p:val>
                                            <p:strVal val="#ppt_x"/>
                                          </p:val>
                                        </p:tav>
                                        <p:tav tm="100000">
                                          <p:val>
                                            <p:strVal val="#ppt_x"/>
                                          </p:val>
                                        </p:tav>
                                      </p:tavLst>
                                    </p:anim>
                                    <p:anim calcmode="lin" valueType="num">
                                      <p:cBhvr additive="base">
                                        <p:cTn id="4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dirty="0" smtClean="0"/>
              <a:t>Esta comando permite que el cliente envíe un archivo al servidor. </a:t>
            </a:r>
          </a:p>
          <a:p>
            <a:r>
              <a:rPr lang="es-EC" dirty="0" smtClean="0"/>
              <a:t>Si es el caso de que el archivo es demasiado grande y se lo debe dividir en partes más pequeñas es necesario que la primera petición PUT, además de contener la cabecera BODY con la primera parte del archivo, contenga una cabecera NAME que especifica el nombre del mismo. </a:t>
            </a:r>
            <a:endParaRPr lang="en-US" dirty="0" smtClean="0"/>
          </a:p>
          <a:p>
            <a:endParaRPr lang="en-US" dirty="0"/>
          </a:p>
        </p:txBody>
      </p:sp>
      <p:sp>
        <p:nvSpPr>
          <p:cNvPr id="3" name="Title 2"/>
          <p:cNvSpPr>
            <a:spLocks noGrp="1"/>
          </p:cNvSpPr>
          <p:nvPr>
            <p:ph type="title"/>
          </p:nvPr>
        </p:nvSpPr>
        <p:spPr/>
        <p:txBody>
          <a:bodyPr>
            <a:normAutofit/>
          </a:bodyPr>
          <a:lstStyle/>
          <a:p>
            <a:pPr lvl="0"/>
            <a:r>
              <a:rPr lang="es-EC" dirty="0" smtClean="0"/>
              <a:t>PUT</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PUT</a:t>
            </a:r>
            <a:endParaRPr lang="en-US" dirty="0"/>
          </a:p>
        </p:txBody>
      </p:sp>
      <p:pic>
        <p:nvPicPr>
          <p:cNvPr id="4" name="Imagen 23"/>
          <p:cNvPicPr>
            <a:picLocks noGrp="1"/>
          </p:cNvPicPr>
          <p:nvPr>
            <p:ph idx="1"/>
          </p:nvPr>
        </p:nvPicPr>
        <p:blipFill>
          <a:blip r:embed="rId3" cstate="print"/>
          <a:srcRect/>
          <a:stretch>
            <a:fillRect/>
          </a:stretch>
        </p:blipFill>
        <p:spPr bwMode="auto">
          <a:xfrm>
            <a:off x="2483768" y="1628800"/>
            <a:ext cx="4461273" cy="433244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Cuando la conexión se ha establecido entre el cliente y el servidor, el cliente puede pedir archivos desde el servidor mediante una petición GET. Esta operación es similar a PUT, con la diferencia de que el sentido en el que se transmite la información es desde el maestro al esclavo. </a:t>
            </a:r>
            <a:endParaRPr lang="en-US" dirty="0" smtClean="0"/>
          </a:p>
          <a:p>
            <a:endParaRPr lang="en-US" dirty="0"/>
          </a:p>
        </p:txBody>
      </p:sp>
      <p:sp>
        <p:nvSpPr>
          <p:cNvPr id="3" name="Title 2"/>
          <p:cNvSpPr>
            <a:spLocks noGrp="1"/>
          </p:cNvSpPr>
          <p:nvPr>
            <p:ph type="title"/>
          </p:nvPr>
        </p:nvSpPr>
        <p:spPr/>
        <p:txBody>
          <a:bodyPr/>
          <a:lstStyle/>
          <a:p>
            <a:r>
              <a:rPr lang="es-EC" dirty="0" smtClean="0"/>
              <a:t>GET</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lvl="0"/>
            <a:r>
              <a:rPr lang="es-EC" dirty="0" smtClean="0"/>
              <a:t>Es un tipo especial de operación que interrumpe una operación PUT/GET  o también múltiples peticiones y respuestas PUT/GET que existan entre el cliente y servidor. </a:t>
            </a:r>
            <a:endParaRPr lang="en-US" dirty="0"/>
          </a:p>
        </p:txBody>
      </p:sp>
      <p:sp>
        <p:nvSpPr>
          <p:cNvPr id="3" name="Title 2"/>
          <p:cNvSpPr>
            <a:spLocks noGrp="1"/>
          </p:cNvSpPr>
          <p:nvPr>
            <p:ph type="title"/>
          </p:nvPr>
        </p:nvSpPr>
        <p:spPr/>
        <p:txBody>
          <a:bodyPr>
            <a:normAutofit/>
          </a:bodyPr>
          <a:lstStyle/>
          <a:p>
            <a:pPr lvl="0"/>
            <a:r>
              <a:rPr lang="es-EC" dirty="0" smtClean="0"/>
              <a:t>ABORT</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Al finalizar una sesión OBEX el cliente debe enviar una petición DISCONNECT, que usualmente no tiene cabeceras adicionales aunque pueden ser incluidas. </a:t>
            </a:r>
          </a:p>
          <a:p>
            <a:endParaRPr lang="es-EC" dirty="0" smtClean="0"/>
          </a:p>
          <a:p>
            <a:r>
              <a:rPr lang="es-EC" dirty="0" smtClean="0"/>
              <a:t>Al producirse una operación de desconexión el servidor libera los recursos que estaban al servicio del cliente.  El servidor envía un mensaje OK, SUCCESS para indicar que la sesión finalizó correctamente.</a:t>
            </a:r>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pPr lvl="0"/>
            <a:r>
              <a:rPr lang="es-EC" dirty="0" smtClean="0"/>
              <a:t>DISCONNECT</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Un perfil Bluetooth permite definir formas comunes de usar los protocolos y sus características como modelos que son usados para aplicaciones específicas de la tecnología. Al igual que los protocolos fueron definidos por Bluetooth SIG.</a:t>
            </a:r>
          </a:p>
          <a:p>
            <a:r>
              <a:rPr lang="es-EC" dirty="0" smtClean="0"/>
              <a:t>Un dispositivo Bluetooth puede ser compatible con varios perfiles dependiendo de su aplicación y fabricante. </a:t>
            </a:r>
            <a:endParaRPr lang="en-US" dirty="0"/>
          </a:p>
        </p:txBody>
      </p:sp>
      <p:sp>
        <p:nvSpPr>
          <p:cNvPr id="3" name="Title 2"/>
          <p:cNvSpPr>
            <a:spLocks noGrp="1"/>
          </p:cNvSpPr>
          <p:nvPr>
            <p:ph type="title"/>
          </p:nvPr>
        </p:nvSpPr>
        <p:spPr/>
        <p:txBody>
          <a:bodyPr/>
          <a:lstStyle/>
          <a:p>
            <a:r>
              <a:rPr lang="es-EC" dirty="0" smtClean="0"/>
              <a:t>Perfil Bluetooth</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s-EC" dirty="0" smtClean="0"/>
              <a:t>Puede definirse como la base de otros perfiles y, de una u otra manera, todos están basados en este. Este perfil indica los procedimientos fundamentales para al establecimiento de conexiones entre dispositivos, lo cual incluye el descubrimiento de los dispositivos, manejo y administración del enlace y procedimientos relacionados al uso de diferentes niveles de seguridad.</a:t>
            </a:r>
            <a:endParaRPr lang="en-US" dirty="0"/>
          </a:p>
        </p:txBody>
      </p:sp>
      <p:sp>
        <p:nvSpPr>
          <p:cNvPr id="3" name="Title 2"/>
          <p:cNvSpPr>
            <a:spLocks noGrp="1"/>
          </p:cNvSpPr>
          <p:nvPr>
            <p:ph type="title"/>
          </p:nvPr>
        </p:nvSpPr>
        <p:spPr/>
        <p:txBody>
          <a:bodyPr/>
          <a:lstStyle/>
          <a:p>
            <a:r>
              <a:rPr lang="es-EC" dirty="0" err="1" smtClean="0"/>
              <a:t>Generic</a:t>
            </a:r>
            <a:r>
              <a:rPr lang="es-EC" dirty="0" smtClean="0"/>
              <a:t> Access </a:t>
            </a:r>
            <a:r>
              <a:rPr lang="es-EC" dirty="0" err="1" smtClean="0"/>
              <a:t>Profile</a:t>
            </a:r>
            <a:r>
              <a:rPr lang="es-EC" dirty="0" smtClean="0"/>
              <a:t> (GAP)</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229600" cy="4525963"/>
          </a:xfrm>
        </p:spPr>
        <p:txBody>
          <a:bodyPr/>
          <a:lstStyle/>
          <a:p>
            <a:pPr lvl="0"/>
            <a:r>
              <a:rPr lang="es-EC" dirty="0" smtClean="0"/>
              <a:t>Es uno de los pocos perfiles que se pueden definir como abstractos porque no se implementa directamente sino define maneras en cómo los paquetes deben intercambiarse entre dos usuarios. Tiene como objetivo definir parámetros para el intercambio de información para casos concretos; tal es el caso de los perfiles constituidos sobre OBEX. </a:t>
            </a:r>
            <a:endParaRPr lang="en-US" dirty="0" smtClean="0"/>
          </a:p>
        </p:txBody>
      </p:sp>
      <p:sp>
        <p:nvSpPr>
          <p:cNvPr id="3" name="Title 2"/>
          <p:cNvSpPr>
            <a:spLocks noGrp="1"/>
          </p:cNvSpPr>
          <p:nvPr>
            <p:ph type="title"/>
          </p:nvPr>
        </p:nvSpPr>
        <p:spPr/>
        <p:txBody>
          <a:bodyPr>
            <a:normAutofit fontScale="90000"/>
          </a:bodyPr>
          <a:lstStyle/>
          <a:p>
            <a:r>
              <a:rPr lang="en-US" dirty="0" smtClean="0"/>
              <a:t>Generic Object Exchange Profile (GOEP)</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dirty="0" smtClean="0"/>
              <a:t>Es una versión portable de Java, totalmente enfocada al desarrollo de aplicaciones para aplicaciones móviles.  </a:t>
            </a:r>
            <a:endParaRPr lang="en-US" dirty="0" smtClean="0"/>
          </a:p>
          <a:p>
            <a:r>
              <a:rPr lang="es-EC" dirty="0" smtClean="0"/>
              <a:t>J2ME se sustenta en dos entornos de desarrollo, bajo la configuración CLDC (</a:t>
            </a:r>
            <a:r>
              <a:rPr lang="en-US" dirty="0" smtClean="0"/>
              <a:t>Connected Limited Device Configuration</a:t>
            </a:r>
            <a:r>
              <a:rPr lang="es-EC" dirty="0" smtClean="0"/>
              <a:t>)</a:t>
            </a:r>
            <a:r>
              <a:rPr lang="es-EC" b="1" dirty="0" smtClean="0"/>
              <a:t>:</a:t>
            </a:r>
          </a:p>
          <a:p>
            <a:pPr lvl="1"/>
            <a:r>
              <a:rPr lang="es-EC" dirty="0" smtClean="0"/>
              <a:t>La base que hereda clases de J2SE</a:t>
            </a:r>
          </a:p>
          <a:p>
            <a:pPr lvl="1"/>
            <a:r>
              <a:rPr lang="es-EC" dirty="0" smtClean="0"/>
              <a:t>MIDP (</a:t>
            </a:r>
            <a:r>
              <a:rPr lang="en-US" dirty="0" smtClean="0"/>
              <a:t>Mobile Information Device Profile</a:t>
            </a:r>
            <a:r>
              <a:rPr lang="es-EC" dirty="0" smtClean="0"/>
              <a:t>) que añade clases para manejar la interface con el usuario.  Además, está constituida sobre CLDC</a:t>
            </a:r>
            <a:endParaRPr lang="en-US" dirty="0" smtClean="0"/>
          </a:p>
          <a:p>
            <a:endParaRPr lang="en-US" dirty="0"/>
          </a:p>
        </p:txBody>
      </p:sp>
      <p:sp>
        <p:nvSpPr>
          <p:cNvPr id="3" name="Title 2"/>
          <p:cNvSpPr>
            <a:spLocks noGrp="1"/>
          </p:cNvSpPr>
          <p:nvPr>
            <p:ph type="title"/>
          </p:nvPr>
        </p:nvSpPr>
        <p:spPr/>
        <p:txBody>
          <a:bodyPr/>
          <a:lstStyle/>
          <a:p>
            <a:r>
              <a:rPr lang="en-US" dirty="0" smtClean="0"/>
              <a:t>J2ME</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dirty="0" smtClean="0"/>
          </a:p>
          <a:p>
            <a:endParaRPr lang="en-US" dirty="0"/>
          </a:p>
        </p:txBody>
      </p:sp>
      <p:sp>
        <p:nvSpPr>
          <p:cNvPr id="3" name="Title 2"/>
          <p:cNvSpPr>
            <a:spLocks noGrp="1"/>
          </p:cNvSpPr>
          <p:nvPr>
            <p:ph type="title"/>
          </p:nvPr>
        </p:nvSpPr>
        <p:spPr/>
        <p:txBody>
          <a:bodyPr/>
          <a:lstStyle/>
          <a:p>
            <a:r>
              <a:rPr lang="es-EC" dirty="0" smtClean="0"/>
              <a:t>J2ME</a:t>
            </a:r>
            <a:endParaRPr lang="en-US" dirty="0"/>
          </a:p>
        </p:txBody>
      </p:sp>
      <p:graphicFrame>
        <p:nvGraphicFramePr>
          <p:cNvPr id="4" name="Table 3"/>
          <p:cNvGraphicFramePr>
            <a:graphicFrameLocks noGrp="1"/>
          </p:cNvGraphicFramePr>
          <p:nvPr/>
        </p:nvGraphicFramePr>
        <p:xfrm>
          <a:off x="1043609" y="1340768"/>
          <a:ext cx="7128790" cy="4902417"/>
        </p:xfrm>
        <a:graphic>
          <a:graphicData uri="http://schemas.openxmlformats.org/drawingml/2006/table">
            <a:tbl>
              <a:tblPr/>
              <a:tblGrid>
                <a:gridCol w="1453625"/>
                <a:gridCol w="1453625"/>
                <a:gridCol w="1455526"/>
                <a:gridCol w="1455526"/>
                <a:gridCol w="1166324"/>
                <a:gridCol w="144164"/>
              </a:tblGrid>
              <a:tr h="998336">
                <a:tc>
                  <a:txBody>
                    <a:bodyPr/>
                    <a:lstStyle/>
                    <a:p>
                      <a:pPr algn="ctr">
                        <a:lnSpc>
                          <a:spcPct val="115000"/>
                        </a:lnSpc>
                        <a:spcAft>
                          <a:spcPts val="0"/>
                        </a:spcAft>
                      </a:pPr>
                      <a:r>
                        <a:rPr lang="es-EC" sz="1200" b="1">
                          <a:latin typeface="Arial"/>
                          <a:ea typeface="Calibri"/>
                          <a:cs typeface="Times New Roman"/>
                        </a:rPr>
                        <a:t>Servidores y computadores empresariales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Calibri"/>
                          <a:cs typeface="Times New Roman"/>
                        </a:rPr>
                        <a:t>Computadores personales y de escritorio</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Calibri"/>
                          <a:cs typeface="Times New Roman"/>
                        </a:rPr>
                        <a:t>Dispositivos de alto rendimiento terminales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C" sz="1200" b="1">
                          <a:latin typeface="Arial"/>
                          <a:ea typeface="Calibri"/>
                          <a:cs typeface="Times New Roman"/>
                        </a:rPr>
                        <a:t>Dispositivos con capacidades limitadas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C" sz="1200" b="1">
                          <a:latin typeface="Arial"/>
                          <a:ea typeface="Calibri"/>
                          <a:cs typeface="Times New Roman"/>
                        </a:rPr>
                        <a:t>Tarjetas</a:t>
                      </a:r>
                      <a:endParaRPr lang="en-US" sz="1600" b="1">
                        <a:latin typeface="Calibri"/>
                        <a:ea typeface="Calibri"/>
                        <a:cs typeface="Times New Roman"/>
                      </a:endParaRPr>
                    </a:p>
                    <a:p>
                      <a:pPr algn="ctr">
                        <a:lnSpc>
                          <a:spcPct val="115000"/>
                        </a:lnSpc>
                        <a:spcAft>
                          <a:spcPts val="0"/>
                        </a:spcAft>
                      </a:pPr>
                      <a:r>
                        <a:rPr lang="es-EC" sz="1200" b="1">
                          <a:latin typeface="Arial"/>
                          <a:ea typeface="Calibri"/>
                          <a:cs typeface="Times New Roman"/>
                        </a:rPr>
                        <a:t>Inteligentes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715293">
                <a:tc>
                  <a:txBody>
                    <a:bodyPr/>
                    <a:lstStyle/>
                    <a:p>
                      <a:pPr algn="ctr">
                        <a:lnSpc>
                          <a:spcPct val="115000"/>
                        </a:lnSpc>
                        <a:spcAft>
                          <a:spcPts val="0"/>
                        </a:spcAft>
                      </a:pPr>
                      <a:r>
                        <a:rPr lang="es-EC" sz="1200" b="1">
                          <a:latin typeface="Arial"/>
                          <a:ea typeface="Calibri"/>
                          <a:cs typeface="Times New Roman"/>
                        </a:rPr>
                        <a:t>Paquetes opcionales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a:latin typeface="Arial"/>
                          <a:ea typeface="Calibri"/>
                          <a:cs typeface="Times New Roman"/>
                        </a:rPr>
                        <a:t>Paquetes opcionales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a:latin typeface="Arial"/>
                          <a:ea typeface="Calibri"/>
                          <a:cs typeface="Times New Roman"/>
                        </a:rPr>
                        <a:t>Paquetes opcionales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rowSpan="3">
                  <a:txBody>
                    <a:bodyPr/>
                    <a:lstStyle/>
                    <a:p>
                      <a:pPr algn="ctr">
                        <a:lnSpc>
                          <a:spcPct val="115000"/>
                        </a:lnSpc>
                        <a:spcAft>
                          <a:spcPts val="0"/>
                        </a:spcAft>
                      </a:pPr>
                      <a:endParaRPr lang="en-US" sz="1600" b="1">
                        <a:latin typeface="Calibri"/>
                        <a:ea typeface="Calibri"/>
                        <a:cs typeface="Times New Roman"/>
                      </a:endParaRPr>
                    </a:p>
                    <a:p>
                      <a:pPr algn="ctr">
                        <a:lnSpc>
                          <a:spcPct val="115000"/>
                        </a:lnSpc>
                        <a:spcAft>
                          <a:spcPts val="0"/>
                        </a:spcAft>
                      </a:pPr>
                      <a:r>
                        <a:rPr lang="es-EC" sz="1200" b="1">
                          <a:latin typeface="Arial"/>
                          <a:ea typeface="Calibri"/>
                          <a:cs typeface="Times New Roman"/>
                        </a:rPr>
                        <a:t>Paquetes opcionales</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gridSpan="2">
                  <a:txBody>
                    <a:bodyPr/>
                    <a:lstStyle/>
                    <a:p>
                      <a:pPr algn="ctr">
                        <a:lnSpc>
                          <a:spcPct val="115000"/>
                        </a:lnSpc>
                        <a:spcAft>
                          <a:spcPts val="0"/>
                        </a:spcAft>
                      </a:pPr>
                      <a:r>
                        <a:rPr lang="en-US" sz="1600" b="1">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74542">
                <a:tc rowSpan="4">
                  <a:txBody>
                    <a:bodyPr/>
                    <a:lstStyle/>
                    <a:p>
                      <a:pPr algn="ctr">
                        <a:lnSpc>
                          <a:spcPct val="115000"/>
                        </a:lnSpc>
                        <a:spcAft>
                          <a:spcPts val="0"/>
                        </a:spcAft>
                      </a:pPr>
                      <a:r>
                        <a:rPr lang="en-US" sz="1200" b="1">
                          <a:latin typeface="Arial"/>
                          <a:ea typeface="Calibri"/>
                          <a:cs typeface="Times New Roman"/>
                        </a:rPr>
                        <a:t>Java 2</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Platform,</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Enterprise</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Edition</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(J2EE)</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lnSpc>
                          <a:spcPct val="115000"/>
                        </a:lnSpc>
                        <a:spcAft>
                          <a:spcPts val="0"/>
                        </a:spcAft>
                      </a:pPr>
                      <a:r>
                        <a:rPr lang="en-US" sz="1600" b="1">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773709">
                <a:tc vMerge="1">
                  <a:txBody>
                    <a:bodyPr/>
                    <a:lstStyle/>
                    <a:p>
                      <a:endParaRPr lang="en-US"/>
                    </a:p>
                  </a:txBody>
                  <a:tcPr/>
                </a:tc>
                <a:tc rowSpan="3">
                  <a:txBody>
                    <a:bodyPr/>
                    <a:lstStyle/>
                    <a:p>
                      <a:pPr algn="ctr">
                        <a:lnSpc>
                          <a:spcPct val="115000"/>
                        </a:lnSpc>
                        <a:spcAft>
                          <a:spcPts val="0"/>
                        </a:spcAft>
                      </a:pPr>
                      <a:r>
                        <a:rPr lang="en-US" sz="1200" b="1">
                          <a:latin typeface="Arial"/>
                          <a:ea typeface="Calibri"/>
                          <a:cs typeface="Times New Roman"/>
                        </a:rPr>
                        <a:t>Java 2</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Platform,</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Standard</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Edition</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(J2SE)</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Personal</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Profile</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vMerge="1">
                  <a:txBody>
                    <a:bodyPr/>
                    <a:lstStyle/>
                    <a:p>
                      <a:endParaRPr lang="en-US"/>
                    </a:p>
                  </a:txBody>
                  <a:tcPr/>
                </a:tc>
                <a:tc gridSpan="2">
                  <a:txBody>
                    <a:bodyPr/>
                    <a:lstStyle/>
                    <a:p>
                      <a:pPr algn="ctr">
                        <a:lnSpc>
                          <a:spcPct val="115000"/>
                        </a:lnSpc>
                        <a:spcAft>
                          <a:spcPts val="0"/>
                        </a:spcAft>
                      </a:pPr>
                      <a:r>
                        <a:rPr lang="en-US" sz="1600" b="1">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773709">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Foundation</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Profile</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1200" b="1">
                          <a:latin typeface="Arial"/>
                          <a:ea typeface="Calibri"/>
                          <a:cs typeface="Times New Roman"/>
                        </a:rPr>
                        <a:t>MIDP</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gridSpan="2">
                  <a:txBody>
                    <a:bodyPr/>
                    <a:lstStyle/>
                    <a:p>
                      <a:pPr algn="ctr">
                        <a:lnSpc>
                          <a:spcPct val="115000"/>
                        </a:lnSpc>
                        <a:spcAft>
                          <a:spcPts val="0"/>
                        </a:spcAft>
                      </a:pPr>
                      <a:r>
                        <a:rPr lang="en-US" sz="1600" b="1">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499167">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200" b="1">
                          <a:latin typeface="Arial"/>
                          <a:ea typeface="Calibri"/>
                          <a:cs typeface="Times New Roman"/>
                        </a:rPr>
                        <a:t>CDC</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US" sz="1200" b="1">
                          <a:latin typeface="Arial"/>
                          <a:ea typeface="Calibri"/>
                          <a:cs typeface="Times New Roman"/>
                        </a:rPr>
                        <a:t>CLDC</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gridSpan="2">
                  <a:txBody>
                    <a:bodyPr/>
                    <a:lstStyle/>
                    <a:p>
                      <a:pPr algn="ctr">
                        <a:lnSpc>
                          <a:spcPct val="115000"/>
                        </a:lnSpc>
                        <a:spcAft>
                          <a:spcPts val="0"/>
                        </a:spcAft>
                      </a:pPr>
                      <a:r>
                        <a:rPr lang="en-US" sz="1200" b="1">
                          <a:latin typeface="Arial"/>
                          <a:ea typeface="Calibri"/>
                          <a:cs typeface="Times New Roman"/>
                        </a:rPr>
                        <a:t>Smart card</a:t>
                      </a: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profile</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61787">
                <a:tc gridSpan="3">
                  <a:txBody>
                    <a:bodyPr/>
                    <a:lstStyle/>
                    <a:p>
                      <a:pPr marL="68580" algn="ctr">
                        <a:lnSpc>
                          <a:spcPct val="115000"/>
                        </a:lnSpc>
                        <a:spcAft>
                          <a:spcPts val="0"/>
                        </a:spcAft>
                      </a:pPr>
                      <a:endParaRPr lang="en-US" sz="1600" b="1">
                        <a:latin typeface="Calibri"/>
                        <a:ea typeface="Calibri"/>
                        <a:cs typeface="Times New Roman"/>
                      </a:endParaRPr>
                    </a:p>
                    <a:p>
                      <a:pPr marL="68580" algn="ctr">
                        <a:lnSpc>
                          <a:spcPct val="115000"/>
                        </a:lnSpc>
                        <a:spcAft>
                          <a:spcPts val="0"/>
                        </a:spcAft>
                      </a:pPr>
                      <a:r>
                        <a:rPr lang="en-US" sz="1200" b="1">
                          <a:latin typeface="Arial"/>
                          <a:ea typeface="Calibri"/>
                          <a:cs typeface="Times New Roman"/>
                        </a:rPr>
                        <a:t>JVM</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endParaRPr lang="en-US" sz="1600" b="1">
                        <a:latin typeface="Calibri"/>
                        <a:ea typeface="Calibri"/>
                        <a:cs typeface="Times New Roman"/>
                      </a:endParaRPr>
                    </a:p>
                    <a:p>
                      <a:pPr algn="ctr">
                        <a:lnSpc>
                          <a:spcPct val="115000"/>
                        </a:lnSpc>
                        <a:spcAft>
                          <a:spcPts val="0"/>
                        </a:spcAft>
                      </a:pPr>
                      <a:r>
                        <a:rPr lang="en-US" sz="1200" b="1">
                          <a:latin typeface="Arial"/>
                          <a:ea typeface="Calibri"/>
                          <a:cs typeface="Times New Roman"/>
                        </a:rPr>
                        <a:t>KVM</a:t>
                      </a:r>
                      <a:endParaRPr lang="en-US" sz="16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gridSpan="2">
                  <a:txBody>
                    <a:bodyPr/>
                    <a:lstStyle/>
                    <a:p>
                      <a:pPr algn="ctr">
                        <a:lnSpc>
                          <a:spcPct val="115000"/>
                        </a:lnSpc>
                        <a:spcAft>
                          <a:spcPts val="0"/>
                        </a:spcAft>
                      </a:pPr>
                      <a:endParaRPr lang="en-US" sz="1600" b="1" dirty="0">
                        <a:latin typeface="Calibri"/>
                        <a:ea typeface="Calibri"/>
                        <a:cs typeface="Times New Roman"/>
                      </a:endParaRPr>
                    </a:p>
                    <a:p>
                      <a:pPr algn="ctr">
                        <a:lnSpc>
                          <a:spcPct val="115000"/>
                        </a:lnSpc>
                        <a:spcAft>
                          <a:spcPts val="0"/>
                        </a:spcAft>
                      </a:pPr>
                      <a:r>
                        <a:rPr lang="en-US" sz="1200" b="1" dirty="0">
                          <a:latin typeface="Arial"/>
                          <a:ea typeface="Calibri"/>
                          <a:cs typeface="Times New Roman"/>
                        </a:rPr>
                        <a:t>Card VM</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483768" y="1844824"/>
            <a:ext cx="778027" cy="158417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203848" y="2924944"/>
            <a:ext cx="778027" cy="158417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115616" y="3573016"/>
            <a:ext cx="778027" cy="1584176"/>
          </a:xfrm>
          <a:prstGeom prst="rect">
            <a:avLst/>
          </a:prstGeom>
          <a:noFill/>
          <a:ln w="9525">
            <a:noFill/>
            <a:miter lim="800000"/>
            <a:headEnd/>
            <a:tailEnd/>
          </a:ln>
        </p:spPr>
      </p:pic>
      <p:sp>
        <p:nvSpPr>
          <p:cNvPr id="9" name="Oval 8"/>
          <p:cNvSpPr/>
          <p:nvPr/>
        </p:nvSpPr>
        <p:spPr>
          <a:xfrm>
            <a:off x="1619672" y="2492896"/>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520" y="4293096"/>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11760" y="3717032"/>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srcRect/>
          <a:stretch>
            <a:fillRect/>
          </a:stretch>
        </p:blipFill>
        <p:spPr bwMode="auto">
          <a:xfrm>
            <a:off x="5580112" y="3068960"/>
            <a:ext cx="778027" cy="1584176"/>
          </a:xfrm>
          <a:prstGeom prst="rect">
            <a:avLst/>
          </a:prstGeom>
          <a:noFill/>
          <a:ln w="9525">
            <a:noFill/>
            <a:miter lim="800000"/>
            <a:headEnd/>
            <a:tailEnd/>
          </a:ln>
        </p:spPr>
      </p:pic>
      <p:sp>
        <p:nvSpPr>
          <p:cNvPr id="13" name="Oval 12"/>
          <p:cNvSpPr/>
          <p:nvPr/>
        </p:nvSpPr>
        <p:spPr>
          <a:xfrm>
            <a:off x="4788024" y="3861048"/>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3" cstate="print"/>
          <a:srcRect/>
          <a:stretch>
            <a:fillRect/>
          </a:stretch>
        </p:blipFill>
        <p:spPr bwMode="auto">
          <a:xfrm>
            <a:off x="4860032" y="1772816"/>
            <a:ext cx="778027" cy="1584176"/>
          </a:xfrm>
          <a:prstGeom prst="rect">
            <a:avLst/>
          </a:prstGeom>
          <a:noFill/>
          <a:ln w="9525">
            <a:noFill/>
            <a:miter lim="800000"/>
            <a:headEnd/>
            <a:tailEnd/>
          </a:ln>
        </p:spPr>
      </p:pic>
      <p:sp>
        <p:nvSpPr>
          <p:cNvPr id="15" name="Oval 14"/>
          <p:cNvSpPr/>
          <p:nvPr/>
        </p:nvSpPr>
        <p:spPr>
          <a:xfrm>
            <a:off x="4067944" y="2564904"/>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3" cstate="print"/>
          <a:srcRect/>
          <a:stretch>
            <a:fillRect/>
          </a:stretch>
        </p:blipFill>
        <p:spPr bwMode="auto">
          <a:xfrm>
            <a:off x="7164288" y="2060848"/>
            <a:ext cx="778027" cy="1584176"/>
          </a:xfrm>
          <a:prstGeom prst="rect">
            <a:avLst/>
          </a:prstGeom>
          <a:noFill/>
          <a:ln w="9525">
            <a:noFill/>
            <a:miter lim="800000"/>
            <a:headEnd/>
            <a:tailEnd/>
          </a:ln>
        </p:spPr>
      </p:pic>
      <p:sp>
        <p:nvSpPr>
          <p:cNvPr id="17" name="Oval 16"/>
          <p:cNvSpPr/>
          <p:nvPr/>
        </p:nvSpPr>
        <p:spPr>
          <a:xfrm>
            <a:off x="6372200" y="2852936"/>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a:spLocks noGrp="1"/>
          </p:cNvSpPr>
          <p:nvPr>
            <p:ph type="title"/>
          </p:nvPr>
        </p:nvSpPr>
        <p:spPr>
          <a:xfrm>
            <a:off x="467544" y="476672"/>
            <a:ext cx="8229600" cy="1143000"/>
          </a:xfrm>
        </p:spPr>
        <p:txBody>
          <a:bodyPr>
            <a:normAutofit/>
          </a:bodyPr>
          <a:lstStyle/>
          <a:p>
            <a:r>
              <a:rPr lang="en-US" dirty="0" err="1" smtClean="0"/>
              <a:t>Ampliar</a:t>
            </a:r>
            <a:r>
              <a:rPr lang="en-US" dirty="0" smtClean="0"/>
              <a:t> </a:t>
            </a:r>
            <a:r>
              <a:rPr lang="en-US" dirty="0" err="1" smtClean="0"/>
              <a:t>cobertura</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5" grpId="0" animBg="1"/>
      <p:bldP spid="17" grpId="0" animBg="1"/>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s-EC" sz="2800" dirty="0" smtClean="0"/>
              <a:t>Establece el conjunto de clases esenciales, con funciones específicas, que permiten desarrollar aplicaciones para dispositivos con capacidades limitadas. Las características mínimas que debe tener un dispositivo móvil para ser compatible con CLDC son:</a:t>
            </a:r>
            <a:endParaRPr lang="en-US" sz="2400" dirty="0" smtClean="0"/>
          </a:p>
          <a:p>
            <a:pPr lvl="1"/>
            <a:r>
              <a:rPr lang="es-EC" sz="2400" dirty="0" smtClean="0"/>
              <a:t>160 [KB] de memoria disponible. Donde 128 [KB] son para la KVM y 32 [KB] de memoria volátil para la ejecución de aplicaciones.</a:t>
            </a:r>
            <a:endParaRPr lang="en-US" sz="2000" dirty="0" smtClean="0"/>
          </a:p>
          <a:p>
            <a:pPr lvl="1"/>
            <a:r>
              <a:rPr lang="es-EC" sz="2400" dirty="0" smtClean="0"/>
              <a:t>Procesador de 16 bits.</a:t>
            </a:r>
            <a:endParaRPr lang="en-US" sz="2000" dirty="0" smtClean="0"/>
          </a:p>
          <a:p>
            <a:pPr lvl="1"/>
            <a:r>
              <a:rPr lang="es-EC" sz="2400" dirty="0" smtClean="0"/>
              <a:t>Conexión a cualquier tipo de red.</a:t>
            </a:r>
            <a:endParaRPr lang="en-US" sz="2000" dirty="0" smtClean="0"/>
          </a:p>
          <a:p>
            <a:endParaRPr lang="en-US" dirty="0"/>
          </a:p>
        </p:txBody>
      </p:sp>
      <p:sp>
        <p:nvSpPr>
          <p:cNvPr id="3" name="Title 2"/>
          <p:cNvSpPr>
            <a:spLocks noGrp="1"/>
          </p:cNvSpPr>
          <p:nvPr>
            <p:ph type="title"/>
          </p:nvPr>
        </p:nvSpPr>
        <p:spPr/>
        <p:txBody>
          <a:bodyPr/>
          <a:lstStyle/>
          <a:p>
            <a:r>
              <a:rPr lang="es-EC" dirty="0" smtClean="0"/>
              <a:t>CDLC</a:t>
            </a: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sz="2800" dirty="0" smtClean="0"/>
              <a:t>Las restricciones más importantes son las siguientes: </a:t>
            </a:r>
            <a:endParaRPr lang="en-US" sz="2400" dirty="0" smtClean="0"/>
          </a:p>
          <a:p>
            <a:pPr lvl="1"/>
            <a:r>
              <a:rPr lang="es-EC" sz="2400" dirty="0" smtClean="0"/>
              <a:t>No es posible realizar operaciones matemáticas con punto flotante.</a:t>
            </a:r>
            <a:endParaRPr lang="en-US" sz="2000" dirty="0" smtClean="0"/>
          </a:p>
          <a:p>
            <a:pPr lvl="1"/>
            <a:r>
              <a:rPr lang="es-EC" sz="2400" dirty="0" smtClean="0"/>
              <a:t>No existe el método </a:t>
            </a:r>
            <a:r>
              <a:rPr lang="es-EC" sz="2400" i="1" dirty="0" err="1" smtClean="0"/>
              <a:t>Object.finalize</a:t>
            </a:r>
            <a:r>
              <a:rPr lang="es-EC" sz="2400" i="1" dirty="0" smtClean="0"/>
              <a:t> </a:t>
            </a:r>
            <a:r>
              <a:rPr lang="es-EC" sz="2400" dirty="0" smtClean="0"/>
              <a:t>que permite liberar la memoria.</a:t>
            </a:r>
            <a:endParaRPr lang="en-US" sz="2000" dirty="0" smtClean="0"/>
          </a:p>
          <a:p>
            <a:pPr lvl="1"/>
            <a:r>
              <a:rPr lang="es-EC" sz="2400" dirty="0" smtClean="0"/>
              <a:t>El manejo de excepciones y errores se ve limitado.</a:t>
            </a:r>
            <a:endParaRPr lang="en-US" dirty="0" smtClean="0"/>
          </a:p>
          <a:p>
            <a:endParaRPr lang="en-US" dirty="0"/>
          </a:p>
        </p:txBody>
      </p:sp>
      <p:sp>
        <p:nvSpPr>
          <p:cNvPr id="3" name="Title 2"/>
          <p:cNvSpPr>
            <a:spLocks noGrp="1"/>
          </p:cNvSpPr>
          <p:nvPr>
            <p:ph type="title"/>
          </p:nvPr>
        </p:nvSpPr>
        <p:spPr/>
        <p:txBody>
          <a:bodyPr/>
          <a:lstStyle/>
          <a:p>
            <a:r>
              <a:rPr lang="es-EC" dirty="0" smtClean="0"/>
              <a:t>CDLC</a:t>
            </a: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Interfaces propias que son diseñadas específicamente para la programación de MIDlets o aplicaciones para dispositivos móviles. </a:t>
            </a:r>
          </a:p>
          <a:p>
            <a:pPr lvl="1"/>
            <a:r>
              <a:rPr lang="es-EC" b="1" dirty="0" smtClean="0"/>
              <a:t>Paquete </a:t>
            </a:r>
            <a:r>
              <a:rPr lang="es-EC" b="1" dirty="0" err="1" smtClean="0"/>
              <a:t>javax.microedition.midlet</a:t>
            </a:r>
            <a:endParaRPr lang="es-EC" b="1" dirty="0" smtClean="0"/>
          </a:p>
          <a:p>
            <a:pPr lvl="1"/>
            <a:r>
              <a:rPr lang="es-EC" b="1" dirty="0" smtClean="0"/>
              <a:t>Paquete </a:t>
            </a:r>
            <a:r>
              <a:rPr lang="es-EC" b="1" dirty="0" err="1" smtClean="0"/>
              <a:t>javax.microedition.lcdui</a:t>
            </a:r>
            <a:endParaRPr lang="es-EC" b="1" dirty="0" smtClean="0"/>
          </a:p>
          <a:p>
            <a:pPr lvl="1"/>
            <a:r>
              <a:rPr lang="es-EC" b="1" dirty="0" smtClean="0"/>
              <a:t>Paquete javax.microedition.io</a:t>
            </a:r>
          </a:p>
          <a:p>
            <a:pPr lvl="1"/>
            <a:r>
              <a:rPr lang="es-EC" b="1" dirty="0" smtClean="0"/>
              <a:t>Paquete </a:t>
            </a:r>
            <a:r>
              <a:rPr lang="es-EC" b="1" dirty="0" err="1" smtClean="0"/>
              <a:t>javax.microedition.rms</a:t>
            </a:r>
            <a:endParaRPr lang="en-US" dirty="0" smtClean="0"/>
          </a:p>
          <a:p>
            <a:endParaRPr lang="en-US" dirty="0"/>
          </a:p>
        </p:txBody>
      </p:sp>
      <p:sp>
        <p:nvSpPr>
          <p:cNvPr id="3" name="Title 2"/>
          <p:cNvSpPr>
            <a:spLocks noGrp="1"/>
          </p:cNvSpPr>
          <p:nvPr>
            <p:ph type="title"/>
          </p:nvPr>
        </p:nvSpPr>
        <p:spPr/>
        <p:txBody>
          <a:bodyPr/>
          <a:lstStyle/>
          <a:p>
            <a:r>
              <a:rPr lang="es-EC" dirty="0" smtClean="0"/>
              <a:t>MIDP</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Es el paquete fundamental dentro de J2ME y contiene únicamente a la clase MIDlet de la cual heredarán todas las aplicaciones creadas. </a:t>
            </a:r>
          </a:p>
          <a:p>
            <a:r>
              <a:rPr lang="es-EC" dirty="0" smtClean="0"/>
              <a:t>MIDlet proporciona la funcionalidad básica para que una aplicación se pueda ejecutar dentro de un dispositivo móvil.</a:t>
            </a:r>
            <a:endParaRPr lang="en-US" dirty="0" smtClean="0"/>
          </a:p>
          <a:p>
            <a:endParaRPr lang="en-US" dirty="0"/>
          </a:p>
        </p:txBody>
      </p:sp>
      <p:sp>
        <p:nvSpPr>
          <p:cNvPr id="3" name="Title 2"/>
          <p:cNvSpPr>
            <a:spLocks noGrp="1"/>
          </p:cNvSpPr>
          <p:nvPr>
            <p:ph type="title"/>
          </p:nvPr>
        </p:nvSpPr>
        <p:spPr/>
        <p:txBody>
          <a:bodyPr>
            <a:normAutofit/>
          </a:bodyPr>
          <a:lstStyle/>
          <a:p>
            <a:pPr lvl="1" algn="l" rtl="0">
              <a:spcBef>
                <a:spcPct val="0"/>
              </a:spcBef>
            </a:pPr>
            <a:r>
              <a:rPr lang="es-EC" sz="3600" b="1" dirty="0" smtClean="0"/>
              <a:t>Paquete </a:t>
            </a:r>
            <a:r>
              <a:rPr lang="es-EC" sz="3600" b="1" dirty="0" err="1" smtClean="0"/>
              <a:t>javax.microedition.midlet</a:t>
            </a:r>
            <a:endParaRPr lang="en-US" sz="3600"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Este paquete contiene clases e interfaces que incluyen componentes de interfaz de usuario específicos para las pantallas de los dispositivos móviles. </a:t>
            </a:r>
          </a:p>
          <a:p>
            <a:r>
              <a:rPr lang="es-EC" dirty="0" smtClean="0"/>
              <a:t>Su importancia radica en que es la encargada de crear un nexo con el usuario para el manejo del comportamiento de la aplicación mediante la pantalla.</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s-EC" dirty="0" smtClean="0"/>
              <a:t>Paquete </a:t>
            </a:r>
            <a:r>
              <a:rPr lang="es-EC" dirty="0" err="1" smtClean="0"/>
              <a:t>javax.microedition.lcdui</a:t>
            </a:r>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t>Paquete </a:t>
            </a:r>
            <a:r>
              <a:rPr lang="es-EC" dirty="0" err="1" smtClean="0"/>
              <a:t>javax.microedition.lcdui</a:t>
            </a:r>
            <a:endParaRPr lang="en-US" dirty="0"/>
          </a:p>
        </p:txBody>
      </p:sp>
      <p:graphicFrame>
        <p:nvGraphicFramePr>
          <p:cNvPr id="4" name="Table 3"/>
          <p:cNvGraphicFramePr>
            <a:graphicFrameLocks noGrp="1"/>
          </p:cNvGraphicFramePr>
          <p:nvPr/>
        </p:nvGraphicFramePr>
        <p:xfrm>
          <a:off x="395536" y="1700809"/>
          <a:ext cx="8214731" cy="4565734"/>
        </p:xfrm>
        <a:graphic>
          <a:graphicData uri="http://schemas.openxmlformats.org/drawingml/2006/table">
            <a:tbl>
              <a:tblPr/>
              <a:tblGrid>
                <a:gridCol w="1682270"/>
                <a:gridCol w="6532461"/>
              </a:tblGrid>
              <a:tr h="373549">
                <a:tc>
                  <a:txBody>
                    <a:bodyPr/>
                    <a:lstStyle/>
                    <a:p>
                      <a:pPr algn="ctr">
                        <a:lnSpc>
                          <a:spcPct val="115000"/>
                        </a:lnSpc>
                        <a:spcAft>
                          <a:spcPts val="0"/>
                        </a:spcAft>
                      </a:pPr>
                      <a:r>
                        <a:rPr lang="es-EC" sz="1800" b="1">
                          <a:latin typeface="Arial"/>
                          <a:ea typeface="Calibri"/>
                          <a:cs typeface="Times New Roman"/>
                        </a:rPr>
                        <a:t>Clase</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latin typeface="Arial"/>
                          <a:ea typeface="Calibri"/>
                          <a:cs typeface="Times New Roman"/>
                        </a:rPr>
                        <a:t>Descripción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49">
                <a:tc>
                  <a:txBody>
                    <a:bodyPr/>
                    <a:lstStyle/>
                    <a:p>
                      <a:pPr algn="ctr">
                        <a:lnSpc>
                          <a:spcPct val="115000"/>
                        </a:lnSpc>
                        <a:spcAft>
                          <a:spcPts val="0"/>
                        </a:spcAft>
                      </a:pPr>
                      <a:r>
                        <a:rPr lang="es-EC" sz="1800">
                          <a:latin typeface="Arial"/>
                          <a:ea typeface="Calibri"/>
                          <a:cs typeface="Times New Roman"/>
                        </a:rPr>
                        <a:t>Canvas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a:latin typeface="Arial"/>
                          <a:ea typeface="Calibri"/>
                          <a:cs typeface="Times New Roman"/>
                        </a:rPr>
                        <a:t>Permite realizar gráficas en pantalla a bajo nivel.</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49">
                <a:tc>
                  <a:txBody>
                    <a:bodyPr/>
                    <a:lstStyle/>
                    <a:p>
                      <a:pPr algn="ctr">
                        <a:lnSpc>
                          <a:spcPct val="115000"/>
                        </a:lnSpc>
                        <a:spcAft>
                          <a:spcPts val="0"/>
                        </a:spcAft>
                      </a:pPr>
                      <a:r>
                        <a:rPr lang="es-EC" sz="1800">
                          <a:latin typeface="Arial"/>
                          <a:ea typeface="Calibri"/>
                          <a:cs typeface="Times New Roman"/>
                        </a:rPr>
                        <a:t>Command</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a:latin typeface="Arial"/>
                          <a:ea typeface="Calibri"/>
                          <a:cs typeface="Times New Roman"/>
                        </a:rPr>
                        <a:t>Representa un comando a alto nivel que se ejecuta en un MIDlet.</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099">
                <a:tc>
                  <a:txBody>
                    <a:bodyPr/>
                    <a:lstStyle/>
                    <a:p>
                      <a:pPr algn="ctr">
                        <a:lnSpc>
                          <a:spcPct val="115000"/>
                        </a:lnSpc>
                        <a:spcAft>
                          <a:spcPts val="0"/>
                        </a:spcAft>
                      </a:pPr>
                      <a:r>
                        <a:rPr lang="es-EC" sz="1800">
                          <a:latin typeface="Arial"/>
                          <a:ea typeface="Calibri"/>
                          <a:cs typeface="Times New Roman"/>
                        </a:rPr>
                        <a:t>Display</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a:latin typeface="Arial"/>
                          <a:ea typeface="Calibri"/>
                          <a:cs typeface="Times New Roman"/>
                        </a:rPr>
                        <a:t>Representa la pantalla del dispositivo y maneja las interacciones con el usuario.</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49">
                <a:tc>
                  <a:txBody>
                    <a:bodyPr/>
                    <a:lstStyle/>
                    <a:p>
                      <a:pPr algn="ctr">
                        <a:lnSpc>
                          <a:spcPct val="115000"/>
                        </a:lnSpc>
                        <a:spcAft>
                          <a:spcPts val="0"/>
                        </a:spcAft>
                      </a:pPr>
                      <a:r>
                        <a:rPr lang="es-EC" sz="1800">
                          <a:latin typeface="Arial"/>
                          <a:ea typeface="Calibri"/>
                          <a:cs typeface="Times New Roman"/>
                        </a:rPr>
                        <a:t>Font</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a:latin typeface="Arial"/>
                          <a:ea typeface="Calibri"/>
                          <a:cs typeface="Times New Roman"/>
                        </a:rPr>
                        <a:t>Permite definir las características de texto en pantalla.</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099">
                <a:tc>
                  <a:txBody>
                    <a:bodyPr/>
                    <a:lstStyle/>
                    <a:p>
                      <a:pPr algn="ctr">
                        <a:lnSpc>
                          <a:spcPct val="115000"/>
                        </a:lnSpc>
                        <a:spcAft>
                          <a:spcPts val="0"/>
                        </a:spcAft>
                      </a:pPr>
                      <a:r>
                        <a:rPr lang="es-EC" sz="1800">
                          <a:latin typeface="Arial"/>
                          <a:ea typeface="Calibri"/>
                          <a:cs typeface="Times New Roman"/>
                        </a:rPr>
                        <a:t>Graphics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a:latin typeface="Arial"/>
                          <a:ea typeface="Calibri"/>
                          <a:cs typeface="Times New Roman"/>
                        </a:rPr>
                        <a:t>Permite realizar operaciones gráficas bidimensionales como dibujo de líneas, elipses, texto e imágenes.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49">
                <a:tc>
                  <a:txBody>
                    <a:bodyPr/>
                    <a:lstStyle/>
                    <a:p>
                      <a:pPr algn="ctr">
                        <a:lnSpc>
                          <a:spcPct val="115000"/>
                        </a:lnSpc>
                        <a:spcAft>
                          <a:spcPts val="0"/>
                        </a:spcAft>
                      </a:pPr>
                      <a:r>
                        <a:rPr lang="es-EC" sz="1800">
                          <a:latin typeface="Arial"/>
                          <a:ea typeface="Calibri"/>
                          <a:cs typeface="Times New Roman"/>
                        </a:rPr>
                        <a:t>Item</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a:latin typeface="Arial"/>
                          <a:ea typeface="Calibri"/>
                          <a:cs typeface="Times New Roman"/>
                        </a:rPr>
                        <a:t>Es un componente que asocia un elemento con una etiqueta.</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099">
                <a:tc>
                  <a:txBody>
                    <a:bodyPr/>
                    <a:lstStyle/>
                    <a:p>
                      <a:pPr algn="ctr">
                        <a:lnSpc>
                          <a:spcPct val="115000"/>
                        </a:lnSpc>
                        <a:spcAft>
                          <a:spcPts val="0"/>
                        </a:spcAft>
                      </a:pPr>
                      <a:r>
                        <a:rPr lang="es-EC" sz="1800">
                          <a:latin typeface="Arial"/>
                          <a:ea typeface="Calibri"/>
                          <a:cs typeface="Times New Roman"/>
                        </a:rPr>
                        <a:t>Screen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latin typeface="Arial"/>
                          <a:ea typeface="Calibri"/>
                          <a:cs typeface="Times New Roman"/>
                        </a:rPr>
                        <a:t>Presenta una pantalla a alto nivel que puede ser usada para indexar elementos adicionales que serán mostrados al usuario.</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Diagrama 34"/>
          <p:cNvGraphicFramePr/>
          <p:nvPr/>
        </p:nvGraphicFramePr>
        <p:xfrm>
          <a:off x="1547664" y="1988840"/>
          <a:ext cx="6192688"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35"/>
          <p:cNvGraphicFramePr/>
          <p:nvPr/>
        </p:nvGraphicFramePr>
        <p:xfrm>
          <a:off x="323528" y="2132856"/>
          <a:ext cx="8820472"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4"/>
          <p:cNvPicPr/>
          <p:nvPr/>
        </p:nvPicPr>
        <p:blipFill>
          <a:blip r:embed="rId13" cstate="print"/>
          <a:srcRect/>
          <a:stretch>
            <a:fillRect/>
          </a:stretch>
        </p:blipFill>
        <p:spPr bwMode="auto">
          <a:xfrm>
            <a:off x="3707904" y="2780928"/>
            <a:ext cx="2312968" cy="258176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6"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03656"/>
          </a:xfrm>
        </p:spPr>
        <p:txBody>
          <a:bodyPr/>
          <a:lstStyle/>
          <a:p>
            <a:r>
              <a:rPr lang="es-EC" dirty="0" smtClean="0"/>
              <a:t>Maneja las operaciones de entrada y salida de datos que no son controladas por el API de CDLC. Además añade la interface HTTP mediante </a:t>
            </a:r>
            <a:r>
              <a:rPr lang="es-EC" i="1" dirty="0" err="1" smtClean="0"/>
              <a:t>HttpConnection</a:t>
            </a:r>
            <a:r>
              <a:rPr lang="es-EC" dirty="0" smtClean="0"/>
              <a:t>.</a:t>
            </a:r>
            <a:endParaRPr lang="en-US" dirty="0" smtClean="0"/>
          </a:p>
          <a:p>
            <a:endParaRPr lang="en-US" dirty="0"/>
          </a:p>
        </p:txBody>
      </p:sp>
      <p:sp>
        <p:nvSpPr>
          <p:cNvPr id="3" name="Title 2"/>
          <p:cNvSpPr>
            <a:spLocks noGrp="1"/>
          </p:cNvSpPr>
          <p:nvPr>
            <p:ph type="title"/>
          </p:nvPr>
        </p:nvSpPr>
        <p:spPr/>
        <p:txBody>
          <a:bodyPr/>
          <a:lstStyle/>
          <a:p>
            <a:r>
              <a:rPr lang="es-EC" dirty="0" smtClean="0"/>
              <a:t>Paquete javax.microedition.io</a:t>
            </a:r>
            <a:endParaRPr lang="en-US" dirty="0"/>
          </a:p>
        </p:txBody>
      </p:sp>
      <p:sp>
        <p:nvSpPr>
          <p:cNvPr id="4" name="Content Placeholder 1"/>
          <p:cNvSpPr txBox="1">
            <a:spLocks/>
          </p:cNvSpPr>
          <p:nvPr/>
        </p:nvSpPr>
        <p:spPr>
          <a:xfrm>
            <a:off x="611560" y="4491675"/>
            <a:ext cx="8229600" cy="1803656"/>
          </a:xfrm>
          <a:prstGeom prst="rect">
            <a:avLst/>
          </a:prstGeom>
        </p:spPr>
        <p:txBody>
          <a:bodyPr vert="horz">
            <a:normAutofit/>
          </a:bodyPr>
          <a:lstStyle/>
          <a:p>
            <a:pPr marL="365760" lvl="0" indent="-256032">
              <a:spcBef>
                <a:spcPts val="400"/>
              </a:spcBef>
              <a:buClr>
                <a:schemeClr val="accent1"/>
              </a:buClr>
              <a:buSzPct val="68000"/>
              <a:buFont typeface="Wingdings 3"/>
              <a:buChar char=""/>
            </a:pPr>
            <a:r>
              <a:rPr lang="es-EC" sz="2800" dirty="0" smtClean="0"/>
              <a:t>Agrega un sistema de persistencia basado en registros para almacenar información conocido como </a:t>
            </a:r>
            <a:r>
              <a:rPr lang="es-EC" sz="2800" i="1" dirty="0" smtClean="0"/>
              <a:t>Record Management </a:t>
            </a:r>
            <a:r>
              <a:rPr lang="es-EC" sz="2800" i="1" dirty="0" err="1" smtClean="0"/>
              <a:t>System</a:t>
            </a:r>
            <a:r>
              <a:rPr lang="es-EC" sz="2800" i="1" dirty="0" smtClean="0"/>
              <a:t> </a:t>
            </a:r>
            <a:r>
              <a:rPr lang="es-EC" sz="2800" dirty="0" smtClean="0"/>
              <a:t>(RMS),</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2"/>
          <p:cNvSpPr txBox="1">
            <a:spLocks/>
          </p:cNvSpPr>
          <p:nvPr/>
        </p:nvSpPr>
        <p:spPr>
          <a:xfrm>
            <a:off x="611560" y="3284984"/>
            <a:ext cx="8229600" cy="1143000"/>
          </a:xfrm>
          <a:prstGeom prst="rect">
            <a:avLst/>
          </a:prstGeom>
        </p:spPr>
        <p:txBody>
          <a:bodyPr vert="horz" rtlCol="0" anchor="ctr">
            <a:normAutofit fontScale="92500"/>
            <a:scene3d>
              <a:camera prst="orthographicFront"/>
              <a:lightRig rig="soft" dir="t"/>
            </a:scene3d>
            <a:sp3d prstMaterial="softEdge">
              <a:bevelT w="25400" h="25400"/>
            </a:sp3d>
          </a:bodyPr>
          <a:lstStyle/>
          <a:p>
            <a:pPr lvl="0">
              <a:spcBef>
                <a:spcPct val="0"/>
              </a:spcBef>
            </a:pPr>
            <a:r>
              <a:rPr lang="es-EC" sz="4400" b="1" dirty="0" smtClean="0"/>
              <a:t>Paquete </a:t>
            </a:r>
            <a:r>
              <a:rPr lang="es-EC" sz="4400" b="1" dirty="0" err="1" smtClean="0"/>
              <a:t>javax.microedition.rms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379720"/>
          </a:xfrm>
        </p:spPr>
        <p:txBody>
          <a:bodyPr/>
          <a:lstStyle/>
          <a:p>
            <a:r>
              <a:rPr lang="es-EC" dirty="0" smtClean="0"/>
              <a:t>Un MIDlet es básicamente una aplicación Java autónoma que se ejecuta en un entorno limitado y que posee un conjunto definido de librerías heredadas de una clase fundamental que son utilizadas para su compilación. </a:t>
            </a:r>
            <a:endParaRPr lang="en-US" dirty="0" smtClean="0"/>
          </a:p>
        </p:txBody>
      </p:sp>
      <p:sp>
        <p:nvSpPr>
          <p:cNvPr id="3" name="Title 2"/>
          <p:cNvSpPr>
            <a:spLocks noGrp="1"/>
          </p:cNvSpPr>
          <p:nvPr>
            <p:ph type="title"/>
          </p:nvPr>
        </p:nvSpPr>
        <p:spPr/>
        <p:txBody>
          <a:bodyPr/>
          <a:lstStyle/>
          <a:p>
            <a:r>
              <a:rPr lang="es-EC" dirty="0" smtClean="0"/>
              <a:t>MIDlet</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900000"/>
          </a:xfrm>
        </p:spPr>
        <p:txBody>
          <a:bodyPr>
            <a:normAutofit fontScale="92500"/>
          </a:bodyPr>
          <a:lstStyle/>
          <a:p>
            <a:pPr lvl="0"/>
            <a:r>
              <a:rPr lang="es-EC" sz="2800" dirty="0" smtClean="0"/>
              <a:t>Debe ejecutarse sobre un dispositivo específico.</a:t>
            </a:r>
            <a:endParaRPr lang="en-US" sz="2400" dirty="0" smtClean="0"/>
          </a:p>
          <a:p>
            <a:pPr lvl="0"/>
            <a:r>
              <a:rPr lang="es-EC" sz="2800" dirty="0" smtClean="0"/>
              <a:t>No tiene método </a:t>
            </a:r>
            <a:r>
              <a:rPr lang="es-EC" sz="2800" dirty="0" err="1" smtClean="0"/>
              <a:t>main</a:t>
            </a:r>
            <a:r>
              <a:rPr lang="es-EC" sz="2800" dirty="0" smtClean="0"/>
              <a:t>() sino mas bien tres estados: ejecución, pausa y finalizado. </a:t>
            </a:r>
          </a:p>
          <a:p>
            <a:pPr lvl="1"/>
            <a:r>
              <a:rPr lang="es-EC" sz="2400" dirty="0" err="1" smtClean="0"/>
              <a:t>startApp</a:t>
            </a:r>
            <a:r>
              <a:rPr lang="es-EC" sz="2400" dirty="0" smtClean="0"/>
              <a:t>() relacionado con la ejecución </a:t>
            </a:r>
            <a:endParaRPr lang="en-US" sz="2000" dirty="0" smtClean="0"/>
          </a:p>
          <a:p>
            <a:pPr lvl="1"/>
            <a:r>
              <a:rPr lang="es-EC" sz="2400" dirty="0" err="1" smtClean="0"/>
              <a:t>pauseApp</a:t>
            </a:r>
            <a:r>
              <a:rPr lang="es-EC" sz="2400" dirty="0" smtClean="0"/>
              <a:t>() relacionado con la pausa de la aplicación</a:t>
            </a:r>
            <a:endParaRPr lang="en-US" sz="2000" dirty="0" smtClean="0"/>
          </a:p>
          <a:p>
            <a:pPr lvl="1"/>
            <a:r>
              <a:rPr lang="es-EC" sz="2400" dirty="0" err="1" smtClean="0"/>
              <a:t>destroyApp</a:t>
            </a:r>
            <a:r>
              <a:rPr lang="es-EC" sz="2400" dirty="0" smtClean="0"/>
              <a:t>() relacionado con la finalización de la ejecución</a:t>
            </a:r>
            <a:endParaRPr lang="en-US" sz="2400" dirty="0" smtClean="0"/>
          </a:p>
          <a:p>
            <a:pPr lvl="0"/>
            <a:r>
              <a:rPr lang="es-EC" sz="2800" dirty="0" smtClean="0"/>
              <a:t>El nombre de la clase principal tiene que ser idéntico al nombre del archivo que lo contiene.</a:t>
            </a:r>
            <a:endParaRPr lang="en-US" sz="2400" dirty="0" smtClean="0"/>
          </a:p>
          <a:p>
            <a:pPr lvl="0"/>
            <a:r>
              <a:rPr lang="es-EC" sz="2800" dirty="0" smtClean="0"/>
              <a:t>Debe ser heredera de la clase </a:t>
            </a:r>
            <a:r>
              <a:rPr lang="es-EC" sz="2800" i="1" dirty="0" err="1" smtClean="0"/>
              <a:t>javax.microedition.midlet.MIDlet</a:t>
            </a:r>
            <a:r>
              <a:rPr lang="es-EC" sz="2800" i="1" dirty="0" smtClean="0"/>
              <a:t>.*. </a:t>
            </a:r>
            <a:endParaRPr lang="en-US" dirty="0"/>
          </a:p>
        </p:txBody>
      </p:sp>
      <p:sp>
        <p:nvSpPr>
          <p:cNvPr id="3" name="Title 2"/>
          <p:cNvSpPr>
            <a:spLocks noGrp="1"/>
          </p:cNvSpPr>
          <p:nvPr>
            <p:ph type="title"/>
          </p:nvPr>
        </p:nvSpPr>
        <p:spPr/>
        <p:txBody>
          <a:bodyPr/>
          <a:lstStyle/>
          <a:p>
            <a:r>
              <a:rPr lang="es-EC" dirty="0" smtClean="0"/>
              <a:t>Características del MIDlet</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Estructura de un MIDlet</a:t>
            </a:r>
            <a:endParaRPr lang="en-US" dirty="0"/>
          </a:p>
        </p:txBody>
      </p:sp>
      <p:pic>
        <p:nvPicPr>
          <p:cNvPr id="223234" name="Picture 2"/>
          <p:cNvPicPr>
            <a:picLocks noChangeAspect="1" noChangeArrowheads="1"/>
          </p:cNvPicPr>
          <p:nvPr/>
        </p:nvPicPr>
        <p:blipFill>
          <a:blip r:embed="rId3" cstate="print"/>
          <a:srcRect/>
          <a:stretch>
            <a:fillRect/>
          </a:stretch>
        </p:blipFill>
        <p:spPr bwMode="auto">
          <a:xfrm>
            <a:off x="1907704" y="1700808"/>
            <a:ext cx="5391147" cy="4200673"/>
          </a:xfrm>
          <a:prstGeom prst="rect">
            <a:avLst/>
          </a:prstGeom>
          <a:noFill/>
          <a:ln w="9525">
            <a:noFill/>
            <a:miter lim="800000"/>
            <a:headEnd/>
            <a:tailEnd/>
          </a:ln>
        </p:spPr>
      </p:pic>
      <p:pic>
        <p:nvPicPr>
          <p:cNvPr id="26" name="Picture 2"/>
          <p:cNvPicPr>
            <a:picLocks noGrp="1" noChangeAspect="1" noChangeArrowheads="1"/>
          </p:cNvPicPr>
          <p:nvPr>
            <p:ph idx="1"/>
          </p:nvPr>
        </p:nvPicPr>
        <p:blipFill>
          <a:blip r:embed="rId4" cstate="print"/>
          <a:srcRect/>
          <a:stretch>
            <a:fillRect/>
          </a:stretch>
        </p:blipFill>
        <p:spPr bwMode="auto">
          <a:xfrm>
            <a:off x="1691680" y="2492896"/>
            <a:ext cx="6103415" cy="355237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3234"/>
                                        </p:tgtEl>
                                        <p:attrNameLst>
                                          <p:attrName>style.visibility</p:attrName>
                                        </p:attrNameLst>
                                      </p:cBhvr>
                                      <p:to>
                                        <p:strVal val="visible"/>
                                      </p:to>
                                    </p:set>
                                    <p:animEffect transition="in" filter="checkerboard(across)">
                                      <p:cBhvr>
                                        <p:cTn id="7" dur="500"/>
                                        <p:tgtEl>
                                          <p:spTgt spid="2232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23234"/>
                                        </p:tgtEl>
                                        <p:attrNameLst>
                                          <p:attrName>ppt_x</p:attrName>
                                        </p:attrNameLst>
                                      </p:cBhvr>
                                      <p:tavLst>
                                        <p:tav tm="0">
                                          <p:val>
                                            <p:strVal val="ppt_x"/>
                                          </p:val>
                                        </p:tav>
                                        <p:tav tm="100000">
                                          <p:val>
                                            <p:strVal val="ppt_x"/>
                                          </p:val>
                                        </p:tav>
                                      </p:tavLst>
                                    </p:anim>
                                    <p:anim calcmode="lin" valueType="num">
                                      <p:cBhvr additive="base">
                                        <p:cTn id="17" dur="500"/>
                                        <p:tgtEl>
                                          <p:spTgt spid="223234"/>
                                        </p:tgtEl>
                                        <p:attrNameLst>
                                          <p:attrName>ppt_y</p:attrName>
                                        </p:attrNameLst>
                                      </p:cBhvr>
                                      <p:tavLst>
                                        <p:tav tm="0">
                                          <p:val>
                                            <p:strVal val="ppt_y"/>
                                          </p:val>
                                        </p:tav>
                                        <p:tav tm="100000">
                                          <p:val>
                                            <p:strVal val="1+ppt_h/2"/>
                                          </p:val>
                                        </p:tav>
                                      </p:tavLst>
                                    </p:anim>
                                    <p:set>
                                      <p:cBhvr>
                                        <p:cTn id="18" dur="1" fill="hold">
                                          <p:stCondLst>
                                            <p:cond delay="499"/>
                                          </p:stCondLst>
                                        </p:cTn>
                                        <p:tgtEl>
                                          <p:spTgt spid="223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a:off x="4860032" y="1772816"/>
            <a:ext cx="778027" cy="1584176"/>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2483768" y="1844824"/>
            <a:ext cx="778027" cy="1584176"/>
          </a:xfrm>
          <a:prstGeom prst="rect">
            <a:avLst/>
          </a:prstGeom>
          <a:noFill/>
          <a:ln w="9525">
            <a:noFill/>
            <a:miter lim="800000"/>
            <a:headEnd/>
            <a:tailEnd/>
          </a:ln>
        </p:spPr>
      </p:pic>
      <p:sp>
        <p:nvSpPr>
          <p:cNvPr id="3" name="Title 2"/>
          <p:cNvSpPr>
            <a:spLocks noGrp="1"/>
          </p:cNvSpPr>
          <p:nvPr>
            <p:ph type="title"/>
          </p:nvPr>
        </p:nvSpPr>
        <p:spPr/>
        <p:txBody>
          <a:bodyPr>
            <a:noAutofit/>
          </a:bodyPr>
          <a:lstStyle/>
          <a:p>
            <a:r>
              <a:rPr lang="en-US" sz="2400" dirty="0" smtClean="0"/>
              <a:t>Si </a:t>
            </a:r>
            <a:r>
              <a:rPr lang="en-US" sz="2400" dirty="0" err="1" smtClean="0"/>
              <a:t>una</a:t>
            </a:r>
            <a:r>
              <a:rPr lang="en-US" sz="2400" dirty="0" smtClean="0"/>
              <a:t> </a:t>
            </a:r>
            <a:r>
              <a:rPr lang="en-US" sz="2400" dirty="0" err="1" smtClean="0"/>
              <a:t>torre</a:t>
            </a:r>
            <a:r>
              <a:rPr lang="en-US" sz="2400" dirty="0" smtClean="0"/>
              <a:t> </a:t>
            </a:r>
            <a:r>
              <a:rPr lang="en-US" sz="2400" dirty="0" err="1" smtClean="0"/>
              <a:t>falla</a:t>
            </a:r>
            <a:r>
              <a:rPr lang="en-US" sz="2400" dirty="0" smtClean="0"/>
              <a:t> la </a:t>
            </a:r>
            <a:r>
              <a:rPr lang="en-US" sz="2400" dirty="0" err="1" smtClean="0"/>
              <a:t>cobertura</a:t>
            </a:r>
            <a:r>
              <a:rPr lang="en-US" sz="2400" dirty="0" smtClean="0"/>
              <a:t> se </a:t>
            </a:r>
            <a:r>
              <a:rPr lang="en-US" sz="2400" dirty="0" err="1" smtClean="0"/>
              <a:t>pierde</a:t>
            </a:r>
            <a:r>
              <a:rPr lang="en-US" sz="2400" dirty="0" smtClean="0"/>
              <a:t> y no </a:t>
            </a:r>
            <a:r>
              <a:rPr lang="en-US" sz="2400" dirty="0" err="1" smtClean="0"/>
              <a:t>existe</a:t>
            </a:r>
            <a:r>
              <a:rPr lang="en-US" sz="2400" dirty="0" smtClean="0"/>
              <a:t> </a:t>
            </a:r>
            <a:r>
              <a:rPr lang="en-US" sz="2400" dirty="0" err="1" smtClean="0"/>
              <a:t>comunicación</a:t>
            </a:r>
            <a:r>
              <a:rPr lang="en-US" sz="2400" dirty="0" smtClean="0"/>
              <a:t>.</a:t>
            </a:r>
            <a:endParaRPr lang="en-US" sz="2400" dirty="0"/>
          </a:p>
        </p:txBody>
      </p:sp>
      <p:pic>
        <p:nvPicPr>
          <p:cNvPr id="4" name="Picture 2"/>
          <p:cNvPicPr>
            <a:picLocks noChangeAspect="1" noChangeArrowheads="1"/>
          </p:cNvPicPr>
          <p:nvPr/>
        </p:nvPicPr>
        <p:blipFill>
          <a:blip r:embed="rId3" cstate="print"/>
          <a:srcRect/>
          <a:stretch>
            <a:fillRect/>
          </a:stretch>
        </p:blipFill>
        <p:spPr bwMode="auto">
          <a:xfrm>
            <a:off x="3203848" y="2924944"/>
            <a:ext cx="778027" cy="15841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115616" y="3573016"/>
            <a:ext cx="778027" cy="1584176"/>
          </a:xfrm>
          <a:prstGeom prst="rect">
            <a:avLst/>
          </a:prstGeom>
          <a:noFill/>
          <a:ln w="9525">
            <a:noFill/>
            <a:miter lim="800000"/>
            <a:headEnd/>
            <a:tailEnd/>
          </a:ln>
        </p:spPr>
      </p:pic>
      <p:sp>
        <p:nvSpPr>
          <p:cNvPr id="6" name="Oval 5"/>
          <p:cNvSpPr/>
          <p:nvPr/>
        </p:nvSpPr>
        <p:spPr>
          <a:xfrm>
            <a:off x="1619672" y="2492896"/>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520" y="4293096"/>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11760" y="3717032"/>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88024" y="3861048"/>
            <a:ext cx="2376264"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67944" y="2564904"/>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srcRect/>
          <a:stretch>
            <a:fillRect/>
          </a:stretch>
        </p:blipFill>
        <p:spPr bwMode="auto">
          <a:xfrm>
            <a:off x="7106341" y="2132856"/>
            <a:ext cx="778027" cy="1584176"/>
          </a:xfrm>
          <a:prstGeom prst="rect">
            <a:avLst/>
          </a:prstGeom>
          <a:noFill/>
          <a:ln w="9525">
            <a:noFill/>
            <a:miter lim="800000"/>
            <a:headEnd/>
            <a:tailEnd/>
          </a:ln>
        </p:spPr>
      </p:pic>
      <p:sp>
        <p:nvSpPr>
          <p:cNvPr id="13" name="Oval 12"/>
          <p:cNvSpPr/>
          <p:nvPr/>
        </p:nvSpPr>
        <p:spPr>
          <a:xfrm>
            <a:off x="6372200" y="2852936"/>
            <a:ext cx="237626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p:cNvPicPr>
            <a:picLocks noChangeAspect="1" noChangeArrowheads="1"/>
          </p:cNvPicPr>
          <p:nvPr/>
        </p:nvPicPr>
        <p:blipFill>
          <a:blip r:embed="rId4" cstate="print"/>
          <a:srcRect/>
          <a:stretch>
            <a:fillRect/>
          </a:stretch>
        </p:blipFill>
        <p:spPr bwMode="auto">
          <a:xfrm>
            <a:off x="2771800" y="4149080"/>
            <a:ext cx="312599" cy="648072"/>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srcRect/>
          <a:stretch>
            <a:fillRect/>
          </a:stretch>
        </p:blipFill>
        <p:spPr bwMode="auto">
          <a:xfrm>
            <a:off x="4139952" y="4077072"/>
            <a:ext cx="312599" cy="648072"/>
          </a:xfrm>
          <a:prstGeom prst="rect">
            <a:avLst/>
          </a:prstGeom>
          <a:noFill/>
          <a:ln w="9525">
            <a:noFill/>
            <a:miter lim="800000"/>
            <a:headEnd/>
            <a:tailEnd/>
          </a:ln>
        </p:spPr>
      </p:pic>
      <p:pic>
        <p:nvPicPr>
          <p:cNvPr id="18" name="Picture 4"/>
          <p:cNvPicPr>
            <a:picLocks noChangeAspect="1" noChangeArrowheads="1"/>
          </p:cNvPicPr>
          <p:nvPr/>
        </p:nvPicPr>
        <p:blipFill>
          <a:blip r:embed="rId4" cstate="print"/>
          <a:srcRect/>
          <a:stretch>
            <a:fillRect/>
          </a:stretch>
        </p:blipFill>
        <p:spPr bwMode="auto">
          <a:xfrm>
            <a:off x="3635896" y="4365104"/>
            <a:ext cx="312599" cy="648072"/>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3203848" y="4437112"/>
            <a:ext cx="312599" cy="648072"/>
          </a:xfrm>
          <a:prstGeom prst="rect">
            <a:avLst/>
          </a:prstGeom>
          <a:noFill/>
          <a:ln w="9525">
            <a:noFill/>
            <a:miter lim="800000"/>
            <a:headEnd/>
            <a:tailEnd/>
          </a:ln>
        </p:spPr>
      </p:pic>
      <p:sp>
        <p:nvSpPr>
          <p:cNvPr id="20" name="&quot;No&quot; Symbol 19"/>
          <p:cNvSpPr/>
          <p:nvPr/>
        </p:nvSpPr>
        <p:spPr>
          <a:xfrm>
            <a:off x="3203848" y="3356992"/>
            <a:ext cx="792088" cy="864096"/>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pic>
        <p:nvPicPr>
          <p:cNvPr id="21" name="Picture 4"/>
          <p:cNvPicPr>
            <a:picLocks noChangeAspect="1" noChangeArrowheads="1"/>
          </p:cNvPicPr>
          <p:nvPr/>
        </p:nvPicPr>
        <p:blipFill>
          <a:blip r:embed="rId4" cstate="print"/>
          <a:srcRect/>
          <a:stretch>
            <a:fillRect/>
          </a:stretch>
        </p:blipFill>
        <p:spPr bwMode="auto">
          <a:xfrm>
            <a:off x="611560" y="4797152"/>
            <a:ext cx="312599" cy="648072"/>
          </a:xfrm>
          <a:prstGeom prst="rect">
            <a:avLst/>
          </a:prstGeom>
          <a:noFill/>
          <a:ln w="9525">
            <a:noFill/>
            <a:miter lim="800000"/>
            <a:headEnd/>
            <a:tailEnd/>
          </a:ln>
        </p:spPr>
      </p:pic>
      <p:pic>
        <p:nvPicPr>
          <p:cNvPr id="22" name="Picture 4"/>
          <p:cNvPicPr>
            <a:picLocks noChangeAspect="1" noChangeArrowheads="1"/>
          </p:cNvPicPr>
          <p:nvPr/>
        </p:nvPicPr>
        <p:blipFill>
          <a:blip r:embed="rId4" cstate="print"/>
          <a:srcRect/>
          <a:stretch>
            <a:fillRect/>
          </a:stretch>
        </p:blipFill>
        <p:spPr bwMode="auto">
          <a:xfrm>
            <a:off x="1979712" y="4725144"/>
            <a:ext cx="312599" cy="648072"/>
          </a:xfrm>
          <a:prstGeom prst="rect">
            <a:avLst/>
          </a:prstGeom>
          <a:noFill/>
          <a:ln w="9525">
            <a:noFill/>
            <a:miter lim="800000"/>
            <a:headEnd/>
            <a:tailEnd/>
          </a:ln>
        </p:spPr>
      </p:pic>
      <p:pic>
        <p:nvPicPr>
          <p:cNvPr id="23" name="Picture 4"/>
          <p:cNvPicPr>
            <a:picLocks noChangeAspect="1" noChangeArrowheads="1"/>
          </p:cNvPicPr>
          <p:nvPr/>
        </p:nvPicPr>
        <p:blipFill>
          <a:blip r:embed="rId4" cstate="print"/>
          <a:srcRect/>
          <a:stretch>
            <a:fillRect/>
          </a:stretch>
        </p:blipFill>
        <p:spPr bwMode="auto">
          <a:xfrm>
            <a:off x="1475656" y="5013176"/>
            <a:ext cx="312599" cy="648072"/>
          </a:xfrm>
          <a:prstGeom prst="rect">
            <a:avLst/>
          </a:prstGeom>
          <a:noFill/>
          <a:ln w="9525">
            <a:noFill/>
            <a:miter lim="800000"/>
            <a:headEnd/>
            <a:tailEnd/>
          </a:ln>
        </p:spPr>
      </p:pic>
      <p:pic>
        <p:nvPicPr>
          <p:cNvPr id="24" name="Picture 4"/>
          <p:cNvPicPr>
            <a:picLocks noChangeAspect="1" noChangeArrowheads="1"/>
          </p:cNvPicPr>
          <p:nvPr/>
        </p:nvPicPr>
        <p:blipFill>
          <a:blip r:embed="rId4" cstate="print"/>
          <a:srcRect/>
          <a:stretch>
            <a:fillRect/>
          </a:stretch>
        </p:blipFill>
        <p:spPr bwMode="auto">
          <a:xfrm>
            <a:off x="1043608" y="5085184"/>
            <a:ext cx="312599" cy="648072"/>
          </a:xfrm>
          <a:prstGeom prst="rect">
            <a:avLst/>
          </a:prstGeom>
          <a:noFill/>
          <a:ln w="9525">
            <a:noFill/>
            <a:miter lim="800000"/>
            <a:headEnd/>
            <a:tailEnd/>
          </a:ln>
        </p:spPr>
      </p:pic>
      <p:pic>
        <p:nvPicPr>
          <p:cNvPr id="25" name="Picture 4"/>
          <p:cNvPicPr>
            <a:picLocks noChangeAspect="1" noChangeArrowheads="1"/>
          </p:cNvPicPr>
          <p:nvPr/>
        </p:nvPicPr>
        <p:blipFill>
          <a:blip r:embed="rId4" cstate="print"/>
          <a:srcRect/>
          <a:stretch>
            <a:fillRect/>
          </a:stretch>
        </p:blipFill>
        <p:spPr bwMode="auto">
          <a:xfrm>
            <a:off x="1907704" y="2852936"/>
            <a:ext cx="312599" cy="648072"/>
          </a:xfrm>
          <a:prstGeom prst="rect">
            <a:avLst/>
          </a:prstGeom>
          <a:noFill/>
          <a:ln w="9525">
            <a:noFill/>
            <a:miter lim="800000"/>
            <a:headEnd/>
            <a:tailEnd/>
          </a:ln>
        </p:spPr>
      </p:pic>
      <p:pic>
        <p:nvPicPr>
          <p:cNvPr id="27" name="Picture 4"/>
          <p:cNvPicPr>
            <a:picLocks noChangeAspect="1" noChangeArrowheads="1"/>
          </p:cNvPicPr>
          <p:nvPr/>
        </p:nvPicPr>
        <p:blipFill>
          <a:blip r:embed="rId4" cstate="print"/>
          <a:srcRect/>
          <a:stretch>
            <a:fillRect/>
          </a:stretch>
        </p:blipFill>
        <p:spPr bwMode="auto">
          <a:xfrm>
            <a:off x="2771800" y="3068960"/>
            <a:ext cx="312599" cy="648072"/>
          </a:xfrm>
          <a:prstGeom prst="rect">
            <a:avLst/>
          </a:prstGeom>
          <a:noFill/>
          <a:ln w="9525">
            <a:noFill/>
            <a:miter lim="800000"/>
            <a:headEnd/>
            <a:tailEnd/>
          </a:ln>
        </p:spPr>
      </p:pic>
      <p:pic>
        <p:nvPicPr>
          <p:cNvPr id="28" name="Picture 4"/>
          <p:cNvPicPr>
            <a:picLocks noChangeAspect="1" noChangeArrowheads="1"/>
          </p:cNvPicPr>
          <p:nvPr/>
        </p:nvPicPr>
        <p:blipFill>
          <a:blip r:embed="rId4" cstate="print"/>
          <a:srcRect/>
          <a:stretch>
            <a:fillRect/>
          </a:stretch>
        </p:blipFill>
        <p:spPr bwMode="auto">
          <a:xfrm>
            <a:off x="2339752" y="3140968"/>
            <a:ext cx="312599" cy="648072"/>
          </a:xfrm>
          <a:prstGeom prst="rect">
            <a:avLst/>
          </a:prstGeom>
          <a:noFill/>
          <a:ln w="9525">
            <a:noFill/>
            <a:miter lim="800000"/>
            <a:headEnd/>
            <a:tailEnd/>
          </a:ln>
        </p:spPr>
      </p:pic>
      <p:pic>
        <p:nvPicPr>
          <p:cNvPr id="29" name="Picture 4"/>
          <p:cNvPicPr>
            <a:picLocks noChangeAspect="1" noChangeArrowheads="1"/>
          </p:cNvPicPr>
          <p:nvPr/>
        </p:nvPicPr>
        <p:blipFill>
          <a:blip r:embed="rId4" cstate="print"/>
          <a:srcRect/>
          <a:stretch>
            <a:fillRect/>
          </a:stretch>
        </p:blipFill>
        <p:spPr bwMode="auto">
          <a:xfrm>
            <a:off x="4283968" y="2852936"/>
            <a:ext cx="312599" cy="648072"/>
          </a:xfrm>
          <a:prstGeom prst="rect">
            <a:avLst/>
          </a:prstGeom>
          <a:noFill/>
          <a:ln w="9525">
            <a:noFill/>
            <a:miter lim="800000"/>
            <a:headEnd/>
            <a:tailEnd/>
          </a:ln>
        </p:spPr>
      </p:pic>
      <p:pic>
        <p:nvPicPr>
          <p:cNvPr id="30" name="Picture 4"/>
          <p:cNvPicPr>
            <a:picLocks noChangeAspect="1" noChangeArrowheads="1"/>
          </p:cNvPicPr>
          <p:nvPr/>
        </p:nvPicPr>
        <p:blipFill>
          <a:blip r:embed="rId4" cstate="print"/>
          <a:srcRect/>
          <a:stretch>
            <a:fillRect/>
          </a:stretch>
        </p:blipFill>
        <p:spPr bwMode="auto">
          <a:xfrm>
            <a:off x="4644008" y="2708920"/>
            <a:ext cx="312599" cy="648072"/>
          </a:xfrm>
          <a:prstGeom prst="rect">
            <a:avLst/>
          </a:prstGeom>
          <a:noFill/>
          <a:ln w="9525">
            <a:noFill/>
            <a:miter lim="800000"/>
            <a:headEnd/>
            <a:tailEnd/>
          </a:ln>
        </p:spPr>
      </p:pic>
      <p:pic>
        <p:nvPicPr>
          <p:cNvPr id="32" name="Picture 4"/>
          <p:cNvPicPr>
            <a:picLocks noChangeAspect="1" noChangeArrowheads="1"/>
          </p:cNvPicPr>
          <p:nvPr/>
        </p:nvPicPr>
        <p:blipFill>
          <a:blip r:embed="rId4" cstate="print"/>
          <a:srcRect/>
          <a:stretch>
            <a:fillRect/>
          </a:stretch>
        </p:blipFill>
        <p:spPr bwMode="auto">
          <a:xfrm>
            <a:off x="4860032" y="3140968"/>
            <a:ext cx="312599" cy="64807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5580112" y="3068960"/>
            <a:ext cx="778027" cy="1584176"/>
          </a:xfrm>
          <a:prstGeom prst="rect">
            <a:avLst/>
          </a:prstGeom>
          <a:noFill/>
          <a:ln w="9525">
            <a:noFill/>
            <a:miter lim="800000"/>
            <a:headEnd/>
            <a:tailEnd/>
          </a:ln>
        </p:spPr>
      </p:pic>
      <p:pic>
        <p:nvPicPr>
          <p:cNvPr id="35" name="Picture 4"/>
          <p:cNvPicPr>
            <a:picLocks noChangeAspect="1" noChangeArrowheads="1"/>
          </p:cNvPicPr>
          <p:nvPr/>
        </p:nvPicPr>
        <p:blipFill>
          <a:blip r:embed="rId4" cstate="print"/>
          <a:srcRect/>
          <a:stretch>
            <a:fillRect/>
          </a:stretch>
        </p:blipFill>
        <p:spPr bwMode="auto">
          <a:xfrm>
            <a:off x="5148064" y="4149080"/>
            <a:ext cx="312599" cy="648072"/>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a:stretch>
            <a:fillRect/>
          </a:stretch>
        </p:blipFill>
        <p:spPr bwMode="auto">
          <a:xfrm>
            <a:off x="6516216" y="4221088"/>
            <a:ext cx="312599" cy="648072"/>
          </a:xfrm>
          <a:prstGeom prst="rect">
            <a:avLst/>
          </a:prstGeom>
          <a:noFill/>
          <a:ln w="9525">
            <a:noFill/>
            <a:miter lim="800000"/>
            <a:headEnd/>
            <a:tailEnd/>
          </a:ln>
        </p:spPr>
      </p:pic>
      <p:pic>
        <p:nvPicPr>
          <p:cNvPr id="37" name="Picture 4"/>
          <p:cNvPicPr>
            <a:picLocks noChangeAspect="1" noChangeArrowheads="1"/>
          </p:cNvPicPr>
          <p:nvPr/>
        </p:nvPicPr>
        <p:blipFill>
          <a:blip r:embed="rId4" cstate="print"/>
          <a:srcRect/>
          <a:stretch>
            <a:fillRect/>
          </a:stretch>
        </p:blipFill>
        <p:spPr bwMode="auto">
          <a:xfrm>
            <a:off x="5652120" y="4509120"/>
            <a:ext cx="312599" cy="648072"/>
          </a:xfrm>
          <a:prstGeom prst="rect">
            <a:avLst/>
          </a:prstGeom>
          <a:noFill/>
          <a:ln w="9525">
            <a:noFill/>
            <a:miter lim="800000"/>
            <a:headEnd/>
            <a:tailEnd/>
          </a:ln>
        </p:spPr>
      </p:pic>
      <p:pic>
        <p:nvPicPr>
          <p:cNvPr id="38" name="Picture 4"/>
          <p:cNvPicPr>
            <a:picLocks noChangeAspect="1" noChangeArrowheads="1"/>
          </p:cNvPicPr>
          <p:nvPr/>
        </p:nvPicPr>
        <p:blipFill>
          <a:blip r:embed="rId4" cstate="print"/>
          <a:srcRect/>
          <a:stretch>
            <a:fillRect/>
          </a:stretch>
        </p:blipFill>
        <p:spPr bwMode="auto">
          <a:xfrm>
            <a:off x="6732240" y="3068960"/>
            <a:ext cx="312599" cy="648072"/>
          </a:xfrm>
          <a:prstGeom prst="rect">
            <a:avLst/>
          </a:prstGeom>
          <a:noFill/>
          <a:ln w="9525">
            <a:noFill/>
            <a:miter lim="800000"/>
            <a:headEnd/>
            <a:tailEnd/>
          </a:ln>
        </p:spPr>
      </p:pic>
      <p:pic>
        <p:nvPicPr>
          <p:cNvPr id="39" name="Picture 4"/>
          <p:cNvPicPr>
            <a:picLocks noChangeAspect="1" noChangeArrowheads="1"/>
          </p:cNvPicPr>
          <p:nvPr/>
        </p:nvPicPr>
        <p:blipFill>
          <a:blip r:embed="rId4" cstate="print"/>
          <a:srcRect/>
          <a:stretch>
            <a:fillRect/>
          </a:stretch>
        </p:blipFill>
        <p:spPr bwMode="auto">
          <a:xfrm>
            <a:off x="8100392" y="3140968"/>
            <a:ext cx="312599" cy="648072"/>
          </a:xfrm>
          <a:prstGeom prst="rect">
            <a:avLst/>
          </a:prstGeom>
          <a:noFill/>
          <a:ln w="9525">
            <a:noFill/>
            <a:miter lim="800000"/>
            <a:headEnd/>
            <a:tailEnd/>
          </a:ln>
        </p:spPr>
      </p:pic>
      <p:pic>
        <p:nvPicPr>
          <p:cNvPr id="40" name="Picture 4"/>
          <p:cNvPicPr>
            <a:picLocks noChangeAspect="1" noChangeArrowheads="1"/>
          </p:cNvPicPr>
          <p:nvPr/>
        </p:nvPicPr>
        <p:blipFill>
          <a:blip r:embed="rId4" cstate="print"/>
          <a:srcRect/>
          <a:stretch>
            <a:fillRect/>
          </a:stretch>
        </p:blipFill>
        <p:spPr bwMode="auto">
          <a:xfrm>
            <a:off x="7236296" y="3429000"/>
            <a:ext cx="312599" cy="648072"/>
          </a:xfrm>
          <a:prstGeom prst="rect">
            <a:avLst/>
          </a:prstGeom>
          <a:noFill/>
          <a:ln w="9525">
            <a:noFill/>
            <a:miter lim="800000"/>
            <a:headEnd/>
            <a:tailEnd/>
          </a:ln>
        </p:spPr>
      </p:pic>
      <p:sp>
        <p:nvSpPr>
          <p:cNvPr id="42" name="&quot;No&quot; Symbol 41"/>
          <p:cNvSpPr/>
          <p:nvPr/>
        </p:nvSpPr>
        <p:spPr>
          <a:xfrm>
            <a:off x="1115616" y="4077072"/>
            <a:ext cx="792088" cy="864096"/>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3" name="&quot;No&quot; Symbol 42"/>
          <p:cNvSpPr/>
          <p:nvPr/>
        </p:nvSpPr>
        <p:spPr>
          <a:xfrm>
            <a:off x="2483768" y="2132856"/>
            <a:ext cx="792088" cy="864096"/>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4" name="&quot;No&quot; Symbol 43"/>
          <p:cNvSpPr/>
          <p:nvPr/>
        </p:nvSpPr>
        <p:spPr>
          <a:xfrm>
            <a:off x="4860032" y="2132856"/>
            <a:ext cx="792088" cy="864096"/>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5" name="&quot;No&quot; Symbol 44"/>
          <p:cNvSpPr/>
          <p:nvPr/>
        </p:nvSpPr>
        <p:spPr>
          <a:xfrm>
            <a:off x="5652120" y="3429000"/>
            <a:ext cx="792088" cy="864096"/>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6" name="&quot;No&quot; Symbol 45"/>
          <p:cNvSpPr/>
          <p:nvPr/>
        </p:nvSpPr>
        <p:spPr>
          <a:xfrm>
            <a:off x="7164288" y="2492896"/>
            <a:ext cx="792088" cy="864096"/>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7" name="Title 2"/>
          <p:cNvSpPr txBox="1">
            <a:spLocks/>
          </p:cNvSpPr>
          <p:nvPr/>
        </p:nvSpPr>
        <p:spPr>
          <a:xfrm>
            <a:off x="518864" y="2924944"/>
            <a:ext cx="8229600" cy="1143000"/>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En </a:t>
            </a:r>
            <a:r>
              <a:rPr kumimoji="0" lang="en-US" sz="24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casos</a:t>
            </a:r>
            <a:r>
              <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de </a:t>
            </a:r>
            <a:r>
              <a:rPr kumimoji="0" lang="en-US" sz="24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emergencia</a:t>
            </a:r>
            <a:r>
              <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r>
              <a:rPr kumimoji="0" lang="en-US"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2400" b="1" i="0" u="none" strike="noStrike" kern="1200" cap="none" spc="0" normalizeH="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existe</a:t>
            </a:r>
            <a:r>
              <a:rPr kumimoji="0" lang="en-US"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un </a:t>
            </a:r>
            <a:r>
              <a:rPr kumimoji="0" lang="en-US" sz="2400" b="1" i="0" u="none" strike="noStrike" kern="1200" cap="none" spc="0" normalizeH="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único</a:t>
            </a:r>
            <a:r>
              <a:rPr kumimoji="0" lang="en-US"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2400" b="1" i="0" u="none" strike="noStrike" kern="1200" cap="none" spc="0" normalizeH="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punto</a:t>
            </a:r>
            <a:r>
              <a:rPr kumimoji="0" lang="en-US"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de </a:t>
            </a:r>
            <a:r>
              <a:rPr kumimoji="0" lang="en-US" sz="2400" b="1" i="0" u="none" strike="noStrike" kern="1200" cap="none" spc="0" normalizeH="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falla</a:t>
            </a:r>
            <a:r>
              <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endPar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ppt_x"/>
                                          </p:val>
                                        </p:tav>
                                        <p:tav tm="100000">
                                          <p:val>
                                            <p:strVal val="#ppt_x"/>
                                          </p:val>
                                        </p:tav>
                                      </p:tavLst>
                                    </p:anim>
                                    <p:anim calcmode="lin" valueType="num">
                                      <p:cBhvr additive="base">
                                        <p:cTn id="80" dur="500" fill="hold"/>
                                        <p:tgtEl>
                                          <p:spTgt spid="4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additive="base">
                                        <p:cTn id="89" dur="500" fill="hold"/>
                                        <p:tgtEl>
                                          <p:spTgt spid="46"/>
                                        </p:tgtEl>
                                        <p:attrNameLst>
                                          <p:attrName>ppt_x</p:attrName>
                                        </p:attrNameLst>
                                      </p:cBhvr>
                                      <p:tavLst>
                                        <p:tav tm="0">
                                          <p:val>
                                            <p:strVal val="#ppt_x"/>
                                          </p:val>
                                        </p:tav>
                                        <p:tav tm="100000">
                                          <p:val>
                                            <p:strVal val="#ppt_x"/>
                                          </p:val>
                                        </p:tav>
                                      </p:tavLst>
                                    </p:anim>
                                    <p:anim calcmode="lin" valueType="num">
                                      <p:cBhvr additive="base">
                                        <p:cTn id="9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2000"/>
                                        <p:tgtEl>
                                          <p:spTgt spid="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2000"/>
                                        <p:tgtEl>
                                          <p:spTgt spid="4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20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20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2000"/>
                                        <p:tgtEl>
                                          <p:spTgt spid="2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2000"/>
                                        <p:tgtEl>
                                          <p:spTgt spid="45"/>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grpId="0" nodeType="clickEffect">
                                  <p:stCondLst>
                                    <p:cond delay="0"/>
                                  </p:stCondLst>
                                  <p:childTnLst>
                                    <p:anim calcmode="lin" valueType="num">
                                      <p:cBhvr additive="base">
                                        <p:cTn id="124" dur="500"/>
                                        <p:tgtEl>
                                          <p:spTgt spid="7"/>
                                        </p:tgtEl>
                                        <p:attrNameLst>
                                          <p:attrName>ppt_x</p:attrName>
                                        </p:attrNameLst>
                                      </p:cBhvr>
                                      <p:tavLst>
                                        <p:tav tm="0">
                                          <p:val>
                                            <p:strVal val="ppt_x"/>
                                          </p:val>
                                        </p:tav>
                                        <p:tav tm="100000">
                                          <p:val>
                                            <p:strVal val="ppt_x"/>
                                          </p:val>
                                        </p:tav>
                                      </p:tavLst>
                                    </p:anim>
                                    <p:anim calcmode="lin" valueType="num">
                                      <p:cBhvr additive="base">
                                        <p:cTn id="125" dur="500"/>
                                        <p:tgtEl>
                                          <p:spTgt spid="7"/>
                                        </p:tgtEl>
                                        <p:attrNameLst>
                                          <p:attrName>ppt_y</p:attrName>
                                        </p:attrNameLst>
                                      </p:cBhvr>
                                      <p:tavLst>
                                        <p:tav tm="0">
                                          <p:val>
                                            <p:strVal val="ppt_y"/>
                                          </p:val>
                                        </p:tav>
                                        <p:tav tm="100000">
                                          <p:val>
                                            <p:strVal val="1+ppt_h/2"/>
                                          </p:val>
                                        </p:tav>
                                      </p:tavLst>
                                    </p:anim>
                                    <p:set>
                                      <p:cBhvr>
                                        <p:cTn id="126" dur="1" fill="hold">
                                          <p:stCondLst>
                                            <p:cond delay="499"/>
                                          </p:stCondLst>
                                        </p:cTn>
                                        <p:tgtEl>
                                          <p:spTgt spid="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0" nodeType="clickEffect">
                                  <p:stCondLst>
                                    <p:cond delay="0"/>
                                  </p:stCondLst>
                                  <p:childTnLst>
                                    <p:anim calcmode="lin" valueType="num">
                                      <p:cBhvr additive="base">
                                        <p:cTn id="130" dur="500"/>
                                        <p:tgtEl>
                                          <p:spTgt spid="8"/>
                                        </p:tgtEl>
                                        <p:attrNameLst>
                                          <p:attrName>ppt_x</p:attrName>
                                        </p:attrNameLst>
                                      </p:cBhvr>
                                      <p:tavLst>
                                        <p:tav tm="0">
                                          <p:val>
                                            <p:strVal val="ppt_x"/>
                                          </p:val>
                                        </p:tav>
                                        <p:tav tm="100000">
                                          <p:val>
                                            <p:strVal val="ppt_x"/>
                                          </p:val>
                                        </p:tav>
                                      </p:tavLst>
                                    </p:anim>
                                    <p:anim calcmode="lin" valueType="num">
                                      <p:cBhvr additive="base">
                                        <p:cTn id="131" dur="500"/>
                                        <p:tgtEl>
                                          <p:spTgt spid="8"/>
                                        </p:tgtEl>
                                        <p:attrNameLst>
                                          <p:attrName>ppt_y</p:attrName>
                                        </p:attrNameLst>
                                      </p:cBhvr>
                                      <p:tavLst>
                                        <p:tav tm="0">
                                          <p:val>
                                            <p:strVal val="ppt_y"/>
                                          </p:val>
                                        </p:tav>
                                        <p:tav tm="100000">
                                          <p:val>
                                            <p:strVal val="1+ppt_h/2"/>
                                          </p:val>
                                        </p:tav>
                                      </p:tavLst>
                                    </p:anim>
                                    <p:set>
                                      <p:cBhvr>
                                        <p:cTn id="132" dur="1" fill="hold">
                                          <p:stCondLst>
                                            <p:cond delay="499"/>
                                          </p:stCondLst>
                                        </p:cTn>
                                        <p:tgtEl>
                                          <p:spTgt spid="8"/>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xit" presetSubtype="4" fill="hold" grpId="0" nodeType="clickEffect">
                                  <p:stCondLst>
                                    <p:cond delay="0"/>
                                  </p:stCondLst>
                                  <p:childTnLst>
                                    <p:anim calcmode="lin" valueType="num">
                                      <p:cBhvr additive="base">
                                        <p:cTn id="136" dur="500"/>
                                        <p:tgtEl>
                                          <p:spTgt spid="6"/>
                                        </p:tgtEl>
                                        <p:attrNameLst>
                                          <p:attrName>ppt_x</p:attrName>
                                        </p:attrNameLst>
                                      </p:cBhvr>
                                      <p:tavLst>
                                        <p:tav tm="0">
                                          <p:val>
                                            <p:strVal val="ppt_x"/>
                                          </p:val>
                                        </p:tav>
                                        <p:tav tm="100000">
                                          <p:val>
                                            <p:strVal val="ppt_x"/>
                                          </p:val>
                                        </p:tav>
                                      </p:tavLst>
                                    </p:anim>
                                    <p:anim calcmode="lin" valueType="num">
                                      <p:cBhvr additive="base">
                                        <p:cTn id="137" dur="500"/>
                                        <p:tgtEl>
                                          <p:spTgt spid="6"/>
                                        </p:tgtEl>
                                        <p:attrNameLst>
                                          <p:attrName>ppt_y</p:attrName>
                                        </p:attrNameLst>
                                      </p:cBhvr>
                                      <p:tavLst>
                                        <p:tav tm="0">
                                          <p:val>
                                            <p:strVal val="ppt_y"/>
                                          </p:val>
                                        </p:tav>
                                        <p:tav tm="100000">
                                          <p:val>
                                            <p:strVal val="1+ppt_h/2"/>
                                          </p:val>
                                        </p:tav>
                                      </p:tavLst>
                                    </p:anim>
                                    <p:set>
                                      <p:cBhvr>
                                        <p:cTn id="138" dur="1" fill="hold">
                                          <p:stCondLst>
                                            <p:cond delay="499"/>
                                          </p:stCondLst>
                                        </p:cTn>
                                        <p:tgtEl>
                                          <p:spTgt spid="6"/>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 presetClass="exit" presetSubtype="4" fill="hold" grpId="0" nodeType="clickEffect">
                                  <p:stCondLst>
                                    <p:cond delay="0"/>
                                  </p:stCondLst>
                                  <p:childTnLst>
                                    <p:anim calcmode="lin" valueType="num">
                                      <p:cBhvr additive="base">
                                        <p:cTn id="142" dur="500"/>
                                        <p:tgtEl>
                                          <p:spTgt spid="11"/>
                                        </p:tgtEl>
                                        <p:attrNameLst>
                                          <p:attrName>ppt_x</p:attrName>
                                        </p:attrNameLst>
                                      </p:cBhvr>
                                      <p:tavLst>
                                        <p:tav tm="0">
                                          <p:val>
                                            <p:strVal val="ppt_x"/>
                                          </p:val>
                                        </p:tav>
                                        <p:tav tm="100000">
                                          <p:val>
                                            <p:strVal val="ppt_x"/>
                                          </p:val>
                                        </p:tav>
                                      </p:tavLst>
                                    </p:anim>
                                    <p:anim calcmode="lin" valueType="num">
                                      <p:cBhvr additive="base">
                                        <p:cTn id="143" dur="500"/>
                                        <p:tgtEl>
                                          <p:spTgt spid="11"/>
                                        </p:tgtEl>
                                        <p:attrNameLst>
                                          <p:attrName>ppt_y</p:attrName>
                                        </p:attrNameLst>
                                      </p:cBhvr>
                                      <p:tavLst>
                                        <p:tav tm="0">
                                          <p:val>
                                            <p:strVal val="ppt_y"/>
                                          </p:val>
                                        </p:tav>
                                        <p:tav tm="100000">
                                          <p:val>
                                            <p:strVal val="1+ppt_h/2"/>
                                          </p:val>
                                        </p:tav>
                                      </p:tavLst>
                                    </p:anim>
                                    <p:set>
                                      <p:cBhvr>
                                        <p:cTn id="144" dur="1" fill="hold">
                                          <p:stCondLst>
                                            <p:cond delay="499"/>
                                          </p:stCondLst>
                                        </p:cTn>
                                        <p:tgtEl>
                                          <p:spTgt spid="11"/>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 presetClass="exit" presetSubtype="4" fill="hold" grpId="0" nodeType="clickEffect">
                                  <p:stCondLst>
                                    <p:cond delay="0"/>
                                  </p:stCondLst>
                                  <p:childTnLst>
                                    <p:anim calcmode="lin" valueType="num">
                                      <p:cBhvr additive="base">
                                        <p:cTn id="148" dur="500"/>
                                        <p:tgtEl>
                                          <p:spTgt spid="10"/>
                                        </p:tgtEl>
                                        <p:attrNameLst>
                                          <p:attrName>ppt_x</p:attrName>
                                        </p:attrNameLst>
                                      </p:cBhvr>
                                      <p:tavLst>
                                        <p:tav tm="0">
                                          <p:val>
                                            <p:strVal val="ppt_x"/>
                                          </p:val>
                                        </p:tav>
                                        <p:tav tm="100000">
                                          <p:val>
                                            <p:strVal val="ppt_x"/>
                                          </p:val>
                                        </p:tav>
                                      </p:tavLst>
                                    </p:anim>
                                    <p:anim calcmode="lin" valueType="num">
                                      <p:cBhvr additive="base">
                                        <p:cTn id="149" dur="500"/>
                                        <p:tgtEl>
                                          <p:spTgt spid="10"/>
                                        </p:tgtEl>
                                        <p:attrNameLst>
                                          <p:attrName>ppt_y</p:attrName>
                                        </p:attrNameLst>
                                      </p:cBhvr>
                                      <p:tavLst>
                                        <p:tav tm="0">
                                          <p:val>
                                            <p:strVal val="ppt_y"/>
                                          </p:val>
                                        </p:tav>
                                        <p:tav tm="100000">
                                          <p:val>
                                            <p:strVal val="1+ppt_h/2"/>
                                          </p:val>
                                        </p:tav>
                                      </p:tavLst>
                                    </p:anim>
                                    <p:set>
                                      <p:cBhvr>
                                        <p:cTn id="150" dur="1" fill="hold">
                                          <p:stCondLst>
                                            <p:cond delay="499"/>
                                          </p:stCondLst>
                                        </p:cTn>
                                        <p:tgtEl>
                                          <p:spTgt spid="1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 presetClass="exit" presetSubtype="4" fill="hold" grpId="0" nodeType="clickEffect">
                                  <p:stCondLst>
                                    <p:cond delay="0"/>
                                  </p:stCondLst>
                                  <p:childTnLst>
                                    <p:anim calcmode="lin" valueType="num">
                                      <p:cBhvr additive="base">
                                        <p:cTn id="154" dur="500"/>
                                        <p:tgtEl>
                                          <p:spTgt spid="13"/>
                                        </p:tgtEl>
                                        <p:attrNameLst>
                                          <p:attrName>ppt_x</p:attrName>
                                        </p:attrNameLst>
                                      </p:cBhvr>
                                      <p:tavLst>
                                        <p:tav tm="0">
                                          <p:val>
                                            <p:strVal val="ppt_x"/>
                                          </p:val>
                                        </p:tav>
                                        <p:tav tm="100000">
                                          <p:val>
                                            <p:strVal val="ppt_x"/>
                                          </p:val>
                                        </p:tav>
                                      </p:tavLst>
                                    </p:anim>
                                    <p:anim calcmode="lin" valueType="num">
                                      <p:cBhvr additive="base">
                                        <p:cTn id="155" dur="500"/>
                                        <p:tgtEl>
                                          <p:spTgt spid="13"/>
                                        </p:tgtEl>
                                        <p:attrNameLst>
                                          <p:attrName>ppt_y</p:attrName>
                                        </p:attrNameLst>
                                      </p:cBhvr>
                                      <p:tavLst>
                                        <p:tav tm="0">
                                          <p:val>
                                            <p:strVal val="ppt_y"/>
                                          </p:val>
                                        </p:tav>
                                        <p:tav tm="100000">
                                          <p:val>
                                            <p:strVal val="1+ppt_h/2"/>
                                          </p:val>
                                        </p:tav>
                                      </p:tavLst>
                                    </p:anim>
                                    <p:set>
                                      <p:cBhvr>
                                        <p:cTn id="156" dur="1" fill="hold">
                                          <p:stCondLst>
                                            <p:cond delay="499"/>
                                          </p:stCondLst>
                                        </p:cTn>
                                        <p:tgtEl>
                                          <p:spTgt spid="1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47">
                                            <p:bg/>
                                          </p:spTgt>
                                        </p:tgtEl>
                                        <p:attrNameLst>
                                          <p:attrName>style.visibility</p:attrName>
                                        </p:attrNameLst>
                                      </p:cBhvr>
                                      <p:to>
                                        <p:strVal val="visible"/>
                                      </p:to>
                                    </p:set>
                                    <p:animEffect transition="in" filter="fade">
                                      <p:cBhvr>
                                        <p:cTn id="161" dur="2000"/>
                                        <p:tgtEl>
                                          <p:spTgt spid="47">
                                            <p:bg/>
                                          </p:spTgt>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7">
                                            <p:txEl>
                                              <p:pRg st="0" end="0"/>
                                            </p:txEl>
                                          </p:spTgt>
                                        </p:tgtEl>
                                        <p:attrNameLst>
                                          <p:attrName>style.visibility</p:attrName>
                                        </p:attrNameLst>
                                      </p:cBhvr>
                                      <p:to>
                                        <p:strVal val="visible"/>
                                      </p:to>
                                    </p:set>
                                    <p:animEffect transition="in" filter="fade">
                                      <p:cBhvr>
                                        <p:cTn id="164" dur="2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0" grpId="0" animBg="1"/>
      <p:bldP spid="11" grpId="0" animBg="1"/>
      <p:bldP spid="13" grpId="0" animBg="1"/>
      <p:bldP spid="20" grpId="0" animBg="1"/>
      <p:bldP spid="42" grpId="0" animBg="1"/>
      <p:bldP spid="43" grpId="0" animBg="1"/>
      <p:bldP spid="44" grpId="0" animBg="1"/>
      <p:bldP spid="45" grpId="0" animBg="1"/>
      <p:bldP spid="46" grpId="0" animBg="1"/>
      <p:bldP spid="47" grpId="0"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dirty="0" smtClean="0"/>
              <a:t>Nace de la necesidad de que existe una alta diversidad en las características de los dispositivos compatibles con J2ME y Bluetooth.</a:t>
            </a:r>
          </a:p>
          <a:p>
            <a:r>
              <a:rPr lang="es-EC" dirty="0" smtClean="0"/>
              <a:t>Busca definir un API estándar que permita crear aplicaciones en entornos abiertos sobre las tecnologías Java y Bluetooth. </a:t>
            </a:r>
            <a:endParaRPr lang="en-US" dirty="0" smtClean="0"/>
          </a:p>
          <a:p>
            <a:r>
              <a:rPr lang="es-EC" dirty="0" smtClean="0"/>
              <a:t>Únicamente se manejan un total de 21 clases que permiten manejar procesos complicados a bajo nivel de manera transparente. </a:t>
            </a:r>
            <a:endParaRPr lang="en-US" dirty="0" smtClean="0"/>
          </a:p>
          <a:p>
            <a:endParaRPr lang="en-US" dirty="0"/>
          </a:p>
        </p:txBody>
      </p:sp>
      <p:sp>
        <p:nvSpPr>
          <p:cNvPr id="3" name="Title 2"/>
          <p:cNvSpPr>
            <a:spLocks noGrp="1"/>
          </p:cNvSpPr>
          <p:nvPr>
            <p:ph type="title"/>
          </p:nvPr>
        </p:nvSpPr>
        <p:spPr/>
        <p:txBody>
          <a:bodyPr/>
          <a:lstStyle/>
          <a:p>
            <a:r>
              <a:rPr lang="es-EC" dirty="0" smtClean="0"/>
              <a:t>JABWT</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s-EC" dirty="0" smtClean="0"/>
              <a:t>Únicamente las librerías CLDC son necesarias.</a:t>
            </a:r>
            <a:endParaRPr lang="en-US" dirty="0" smtClean="0"/>
          </a:p>
          <a:p>
            <a:pPr lvl="0"/>
            <a:r>
              <a:rPr lang="es-EC" dirty="0" smtClean="0"/>
              <a:t>Definición del API de OBEX debe ser independiente de la de Bluetooth, debido a que OBEX puede utilizar otros medios de transporte (</a:t>
            </a:r>
            <a:r>
              <a:rPr lang="es-EC" dirty="0" err="1" smtClean="0"/>
              <a:t>IrDA</a:t>
            </a:r>
            <a:r>
              <a:rPr lang="es-EC" dirty="0" smtClean="0"/>
              <a:t>, USB, TCP). </a:t>
            </a:r>
            <a:endParaRPr lang="en-US" dirty="0" smtClean="0"/>
          </a:p>
          <a:p>
            <a:pPr lvl="0"/>
            <a:r>
              <a:rPr lang="es-EC" dirty="0" smtClean="0"/>
              <a:t>Debe existir un centro de gestión de conexiones para evitar que conexiones concurrentes se afecten una a otra pero a que la vez no se interrumpa la comunicación. Tal centro será conocido como </a:t>
            </a:r>
            <a:r>
              <a:rPr lang="es-EC" i="1" dirty="0" smtClean="0"/>
              <a:t>Bluetooth Control Center </a:t>
            </a:r>
            <a:r>
              <a:rPr lang="es-EC" dirty="0" smtClean="0"/>
              <a:t>(BCC).</a:t>
            </a:r>
            <a:endParaRPr lang="en-US" dirty="0" smtClean="0"/>
          </a:p>
          <a:p>
            <a:pPr lvl="0"/>
            <a:r>
              <a:rPr lang="es-EC" dirty="0" smtClean="0"/>
              <a:t>Se debe permitir la comunicación </a:t>
            </a:r>
            <a:r>
              <a:rPr lang="es-EC" i="1" dirty="0" smtClean="0"/>
              <a:t>peer </a:t>
            </a:r>
            <a:r>
              <a:rPr lang="es-EC" i="1" dirty="0" err="1" smtClean="0"/>
              <a:t>to</a:t>
            </a:r>
            <a:r>
              <a:rPr lang="es-EC" i="1" dirty="0" smtClean="0"/>
              <a:t> peer</a:t>
            </a:r>
            <a:r>
              <a:rPr lang="es-EC" dirty="0" smtClean="0"/>
              <a:t>. </a:t>
            </a:r>
            <a:endParaRPr lang="en-US" dirty="0" smtClean="0"/>
          </a:p>
          <a:p>
            <a:pPr lvl="0"/>
            <a:r>
              <a:rPr lang="es-EC" dirty="0" smtClean="0"/>
              <a:t>Debe existir la posibilidad de crear perfiles Bluetooth sobre los </a:t>
            </a:r>
            <a:r>
              <a:rPr lang="es-EC" dirty="0" err="1" smtClean="0"/>
              <a:t>APIs</a:t>
            </a:r>
            <a:r>
              <a:rPr lang="es-EC" dirty="0" smtClean="0"/>
              <a:t> definidos para los protocolos RFCOMM, L2CAP y OBEX.</a:t>
            </a:r>
            <a:endParaRPr lang="en-US" dirty="0" smtClean="0"/>
          </a:p>
          <a:p>
            <a:endParaRPr lang="en-US" dirty="0"/>
          </a:p>
        </p:txBody>
      </p:sp>
      <p:sp>
        <p:nvSpPr>
          <p:cNvPr id="3" name="Title 2"/>
          <p:cNvSpPr>
            <a:spLocks noGrp="1"/>
          </p:cNvSpPr>
          <p:nvPr>
            <p:ph type="title"/>
          </p:nvPr>
        </p:nvSpPr>
        <p:spPr/>
        <p:txBody>
          <a:bodyPr/>
          <a:lstStyle/>
          <a:p>
            <a:r>
              <a:rPr lang="es-EC" dirty="0" smtClean="0"/>
              <a:t>Características JABWT</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Características JABWT</a:t>
            </a:r>
            <a:endParaRPr lang="en-US" dirty="0"/>
          </a:p>
        </p:txBody>
      </p:sp>
      <p:graphicFrame>
        <p:nvGraphicFramePr>
          <p:cNvPr id="4" name="Diagrama 13"/>
          <p:cNvGraphicFramePr/>
          <p:nvPr/>
        </p:nvGraphicFramePr>
        <p:xfrm>
          <a:off x="683568" y="1916832"/>
          <a:ext cx="784887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t>Integración ejemplo de JABWT en un dispositivo móvil</a:t>
            </a:r>
            <a:endParaRPr lang="en-US" dirty="0"/>
          </a:p>
        </p:txBody>
      </p:sp>
      <p:pic>
        <p:nvPicPr>
          <p:cNvPr id="5" name="Imagen 14"/>
          <p:cNvPicPr/>
          <p:nvPr/>
        </p:nvPicPr>
        <p:blipFill>
          <a:blip r:embed="rId3" cstate="print"/>
          <a:srcRect/>
          <a:stretch>
            <a:fillRect/>
          </a:stretch>
        </p:blipFill>
        <p:spPr bwMode="auto">
          <a:xfrm>
            <a:off x="1043608" y="1988841"/>
            <a:ext cx="7272807" cy="36724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t>Funcionamiento implementación JABWT</a:t>
            </a:r>
            <a:endParaRPr lang="en-US" dirty="0"/>
          </a:p>
        </p:txBody>
      </p:sp>
      <p:pic>
        <p:nvPicPr>
          <p:cNvPr id="4" name="Imagen 13"/>
          <p:cNvPicPr/>
          <p:nvPr/>
        </p:nvPicPr>
        <p:blipFill>
          <a:blip r:embed="rId3" cstate="print"/>
          <a:srcRect/>
          <a:stretch>
            <a:fillRect/>
          </a:stretch>
        </p:blipFill>
        <p:spPr bwMode="auto">
          <a:xfrm>
            <a:off x="1331640" y="1772816"/>
            <a:ext cx="6624736" cy="4392487"/>
          </a:xfrm>
          <a:prstGeom prst="rect">
            <a:avLst/>
          </a:prstGeom>
          <a:noFill/>
          <a:ln w="9525">
            <a:noFill/>
            <a:miter lim="800000"/>
            <a:headEnd/>
            <a:tailEnd/>
          </a:ln>
        </p:spPr>
      </p:pic>
      <p:sp>
        <p:nvSpPr>
          <p:cNvPr id="5" name="TextBox 4"/>
          <p:cNvSpPr txBox="1"/>
          <p:nvPr/>
        </p:nvSpPr>
        <p:spPr>
          <a:xfrm>
            <a:off x="827584" y="3501009"/>
            <a:ext cx="1368152" cy="432047"/>
          </a:xfrm>
          <a:prstGeom prst="rect">
            <a:avLst/>
          </a:prstGeom>
          <a:solidFill>
            <a:schemeClr val="bg1"/>
          </a:solidFill>
        </p:spPr>
        <p:txBody>
          <a:bodyPr wrap="square" rtlCol="0">
            <a:spAutoFit/>
          </a:bodyPr>
          <a:lstStyle/>
          <a:p>
            <a:r>
              <a:rPr lang="es-EC" sz="1100" b="1" dirty="0" smtClean="0"/>
              <a:t>Descubrimiento </a:t>
            </a:r>
          </a:p>
          <a:p>
            <a:r>
              <a:rPr lang="es-EC" sz="1100" b="1" dirty="0" smtClean="0"/>
              <a:t>servicio</a:t>
            </a:r>
            <a:endParaRPr lang="en-US" sz="1100" b="1" dirty="0"/>
          </a:p>
        </p:txBody>
      </p:sp>
      <p:sp>
        <p:nvSpPr>
          <p:cNvPr id="6" name="TextBox 5"/>
          <p:cNvSpPr txBox="1"/>
          <p:nvPr/>
        </p:nvSpPr>
        <p:spPr>
          <a:xfrm>
            <a:off x="2123728" y="4542491"/>
            <a:ext cx="936104" cy="430887"/>
          </a:xfrm>
          <a:prstGeom prst="rect">
            <a:avLst/>
          </a:prstGeom>
          <a:solidFill>
            <a:schemeClr val="bg1"/>
          </a:solidFill>
        </p:spPr>
        <p:txBody>
          <a:bodyPr wrap="square" rtlCol="0">
            <a:spAutoFit/>
          </a:bodyPr>
          <a:lstStyle/>
          <a:p>
            <a:r>
              <a:rPr lang="es-EC" sz="1100" b="1" dirty="0" smtClean="0"/>
              <a:t>Cliente SDP</a:t>
            </a:r>
            <a:endParaRPr lang="en-US" sz="1100" b="1" dirty="0"/>
          </a:p>
        </p:txBody>
      </p:sp>
      <p:sp>
        <p:nvSpPr>
          <p:cNvPr id="7" name="TextBox 6"/>
          <p:cNvSpPr txBox="1"/>
          <p:nvPr/>
        </p:nvSpPr>
        <p:spPr>
          <a:xfrm>
            <a:off x="5940152" y="4509120"/>
            <a:ext cx="936104" cy="430887"/>
          </a:xfrm>
          <a:prstGeom prst="rect">
            <a:avLst/>
          </a:prstGeom>
          <a:solidFill>
            <a:schemeClr val="bg1"/>
          </a:solidFill>
        </p:spPr>
        <p:txBody>
          <a:bodyPr wrap="square" rtlCol="0">
            <a:spAutoFit/>
          </a:bodyPr>
          <a:lstStyle/>
          <a:p>
            <a:r>
              <a:rPr lang="es-EC" sz="1100" b="1" dirty="0" smtClean="0"/>
              <a:t>Servidor</a:t>
            </a:r>
          </a:p>
          <a:p>
            <a:r>
              <a:rPr lang="es-EC" sz="1100" b="1" dirty="0" smtClean="0"/>
              <a:t>SDP</a:t>
            </a:r>
            <a:endParaRPr lang="en-US" sz="1100" b="1" dirty="0"/>
          </a:p>
        </p:txBody>
      </p:sp>
      <p:sp>
        <p:nvSpPr>
          <p:cNvPr id="8" name="TextBox 7"/>
          <p:cNvSpPr txBox="1"/>
          <p:nvPr/>
        </p:nvSpPr>
        <p:spPr>
          <a:xfrm>
            <a:off x="4139952" y="4112101"/>
            <a:ext cx="936104" cy="600164"/>
          </a:xfrm>
          <a:prstGeom prst="rect">
            <a:avLst/>
          </a:prstGeom>
          <a:solidFill>
            <a:schemeClr val="bg1"/>
          </a:solidFill>
        </p:spPr>
        <p:txBody>
          <a:bodyPr wrap="square" rtlCol="0">
            <a:spAutoFit/>
          </a:bodyPr>
          <a:lstStyle/>
          <a:p>
            <a:endParaRPr lang="es-EC" sz="1100" b="1" dirty="0" smtClean="0"/>
          </a:p>
          <a:p>
            <a:endParaRPr lang="es-EC" sz="1100" b="1" dirty="0" smtClean="0"/>
          </a:p>
          <a:p>
            <a:r>
              <a:rPr lang="es-EC" sz="1100" b="1" dirty="0" smtClean="0"/>
              <a:t>Protocolo</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87624" y="188639"/>
          <a:ext cx="6912768" cy="6457460"/>
        </p:xfrm>
        <a:graphic>
          <a:graphicData uri="http://schemas.openxmlformats.org/drawingml/2006/table">
            <a:tbl>
              <a:tblPr/>
              <a:tblGrid>
                <a:gridCol w="3096344"/>
                <a:gridCol w="3816424"/>
              </a:tblGrid>
              <a:tr h="441980">
                <a:tc>
                  <a:txBody>
                    <a:bodyPr/>
                    <a:lstStyle/>
                    <a:p>
                      <a:pPr algn="ctr">
                        <a:lnSpc>
                          <a:spcPct val="115000"/>
                        </a:lnSpc>
                        <a:spcAft>
                          <a:spcPts val="0"/>
                        </a:spcAft>
                      </a:pPr>
                      <a:r>
                        <a:rPr lang="es-EC" sz="1400" b="1">
                          <a:latin typeface="Arial"/>
                          <a:ea typeface="Calibri"/>
                          <a:cs typeface="Times New Roman"/>
                        </a:rPr>
                        <a:t>Responsabilidades</a:t>
                      </a:r>
                      <a:endParaRPr lang="en-US" sz="1200">
                        <a:latin typeface="Calibri"/>
                        <a:ea typeface="Calibri"/>
                        <a:cs typeface="Times New Roman"/>
                      </a:endParaRPr>
                    </a:p>
                    <a:p>
                      <a:pPr algn="ctr">
                        <a:lnSpc>
                          <a:spcPct val="115000"/>
                        </a:lnSpc>
                        <a:spcAft>
                          <a:spcPts val="0"/>
                        </a:spcAft>
                      </a:pPr>
                      <a:r>
                        <a:rPr lang="es-EC" sz="1400" b="1">
                          <a:latin typeface="Arial"/>
                          <a:ea typeface="Calibri"/>
                          <a:cs typeface="Times New Roman"/>
                        </a:rPr>
                        <a:t>Cliente</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Responsabilidades</a:t>
                      </a:r>
                      <a:endParaRPr lang="en-US" sz="1200">
                        <a:latin typeface="Calibri"/>
                        <a:ea typeface="Calibri"/>
                        <a:cs typeface="Times New Roman"/>
                      </a:endParaRPr>
                    </a:p>
                    <a:p>
                      <a:pPr algn="ctr">
                        <a:lnSpc>
                          <a:spcPct val="115000"/>
                        </a:lnSpc>
                        <a:spcAft>
                          <a:spcPts val="0"/>
                        </a:spcAft>
                      </a:pPr>
                      <a:r>
                        <a:rPr lang="es-EC" sz="1400" b="1">
                          <a:latin typeface="Arial"/>
                          <a:ea typeface="Calibri"/>
                          <a:cs typeface="Times New Roman"/>
                        </a:rPr>
                        <a:t>Servidor</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960">
                <a:tc>
                  <a:txBody>
                    <a:bodyPr/>
                    <a:lstStyle/>
                    <a:p>
                      <a:pPr algn="just">
                        <a:lnSpc>
                          <a:spcPct val="115000"/>
                        </a:lnSpc>
                        <a:spcAft>
                          <a:spcPts val="0"/>
                        </a:spcAft>
                      </a:pPr>
                      <a:r>
                        <a:rPr lang="es-EC" sz="1400">
                          <a:latin typeface="Arial"/>
                          <a:ea typeface="Calibri"/>
                          <a:cs typeface="Times New Roman"/>
                        </a:rPr>
                        <a:t>Utilizar el protocolo SDP para localizar servicios en dispositivos remotos.</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latin typeface="Arial"/>
                          <a:ea typeface="Calibri"/>
                          <a:cs typeface="Times New Roman"/>
                        </a:rPr>
                        <a:t>Crear un registro del servicio que describa claramente el servicio que ofrece una determinada aplicación.</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921">
                <a:tc>
                  <a:txBody>
                    <a:bodyPr/>
                    <a:lstStyle/>
                    <a:p>
                      <a:pPr algn="just">
                        <a:lnSpc>
                          <a:spcPct val="115000"/>
                        </a:lnSpc>
                        <a:spcAft>
                          <a:spcPts val="0"/>
                        </a:spcAft>
                      </a:pPr>
                      <a:r>
                        <a:rPr lang="es-EC" sz="1400">
                          <a:latin typeface="Arial"/>
                          <a:ea typeface="Calibri"/>
                          <a:cs typeface="Times New Roman"/>
                        </a:rPr>
                        <a:t>Alinearse con las características de seguridad solicitadas para poder acceder a los servicios.</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latin typeface="Arial"/>
                          <a:ea typeface="Calibri"/>
                          <a:cs typeface="Times New Roman"/>
                        </a:rPr>
                        <a:t>Añadir el registro de servicio a la SDDB para que los potenciales clientes conozcan sobre ellos. Así como actualizar la información del mismo si existiesen cambios o eliminar el registro cuando el servicio ya no se encuentre disponible.</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960">
                <a:tc>
                  <a:txBody>
                    <a:bodyPr/>
                    <a:lstStyle/>
                    <a:p>
                      <a:pPr algn="just">
                        <a:lnSpc>
                          <a:spcPct val="115000"/>
                        </a:lnSpc>
                        <a:spcAft>
                          <a:spcPts val="0"/>
                        </a:spcAft>
                      </a:pPr>
                      <a:r>
                        <a:rPr lang="es-EC" sz="1400">
                          <a:latin typeface="Arial"/>
                          <a:ea typeface="Calibri"/>
                          <a:cs typeface="Times New Roman"/>
                        </a:rPr>
                        <a:t>Iniciar una comunicación con el servidor a fin de obtener el recurso deseado.</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latin typeface="Arial"/>
                          <a:ea typeface="Calibri"/>
                          <a:cs typeface="Times New Roman"/>
                        </a:rPr>
                        <a:t>Definir las medidas de seguridad asociadas con un servicio y que deben ser dadas a conocer a los clientes.</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51">
                <a:tc>
                  <a:txBody>
                    <a:bodyPr/>
                    <a:lstStyle/>
                    <a:p>
                      <a:pPr algn="just">
                        <a:lnSpc>
                          <a:spcPct val="115000"/>
                        </a:lnSpc>
                        <a:spcAft>
                          <a:spcPts val="0"/>
                        </a:spcAft>
                      </a:pPr>
                      <a:r>
                        <a:rPr lang="es-EC" sz="1400">
                          <a:latin typeface="Arial"/>
                          <a:ea typeface="Calibri"/>
                          <a:cs typeface="Times New Roman"/>
                        </a:rPr>
                        <a:t>La implementación Bluetooth debe permitir establecer períodos de búsqueda continuos de servicios a fin de encontrar el deseado.</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a:latin typeface="Arial"/>
                          <a:ea typeface="Calibri"/>
                          <a:cs typeface="Times New Roman"/>
                        </a:rPr>
                        <a:t>Aceptar las conexiones de los clientes que requieren del servicio.</a:t>
                      </a:r>
                      <a:endParaRPr lang="en-US" sz="120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5940">
                <a:tc>
                  <a:txBody>
                    <a:bodyPr/>
                    <a:lstStyle/>
                    <a:p>
                      <a:pPr algn="ctr">
                        <a:lnSpc>
                          <a:spcPct val="115000"/>
                        </a:lnSpc>
                        <a:spcAft>
                          <a:spcPts val="0"/>
                        </a:spcAft>
                      </a:pPr>
                      <a:endParaRPr lang="es-EC" sz="1400">
                        <a:latin typeface="Arial"/>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dirty="0">
                          <a:latin typeface="Arial"/>
                          <a:ea typeface="Calibri"/>
                          <a:cs typeface="Times New Roman"/>
                        </a:rPr>
                        <a:t>La implementación Bluetooth debe permitir el acceso a la SDDB y a los registros de la misma. Además debe mantener y permitir las conexiones con los dispositivos remotos.</a:t>
                      </a:r>
                      <a:endParaRPr lang="en-US" sz="1200" dirty="0">
                        <a:latin typeface="Calibri"/>
                        <a:ea typeface="Calibri"/>
                        <a:cs typeface="Times New Roman"/>
                      </a:endParaRPr>
                    </a:p>
                  </a:txBody>
                  <a:tcPr marL="45697" marR="45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dirty="0" smtClean="0"/>
              <a:t>La aplicación en el servidor hace el registro del servicio al utilizar JABWT. </a:t>
            </a:r>
          </a:p>
          <a:p>
            <a:r>
              <a:rPr lang="es-EC" dirty="0" smtClean="0"/>
              <a:t>Se utilizan conectores para la comunicación entre la aplicación y el centro de registro SDDB del dispositivo.</a:t>
            </a:r>
          </a:p>
          <a:p>
            <a:r>
              <a:rPr lang="es-EC" dirty="0" smtClean="0"/>
              <a:t>Información es modificada únicamente con el ingreso de nuevos dispositivos.</a:t>
            </a:r>
            <a:endParaRPr lang="en-US" dirty="0"/>
          </a:p>
        </p:txBody>
      </p:sp>
      <p:sp>
        <p:nvSpPr>
          <p:cNvPr id="3" name="Title 2"/>
          <p:cNvSpPr>
            <a:spLocks noGrp="1"/>
          </p:cNvSpPr>
          <p:nvPr>
            <p:ph type="title"/>
          </p:nvPr>
        </p:nvSpPr>
        <p:spPr/>
        <p:txBody>
          <a:bodyPr/>
          <a:lstStyle/>
          <a:p>
            <a:r>
              <a:rPr lang="es-EC" dirty="0" smtClean="0"/>
              <a:t>JABWT</a:t>
            </a:r>
            <a:endParaRPr lang="en-US" dirty="0"/>
          </a:p>
        </p:txBody>
      </p:sp>
      <p:graphicFrame>
        <p:nvGraphicFramePr>
          <p:cNvPr id="4" name="Table 3"/>
          <p:cNvGraphicFramePr>
            <a:graphicFrameLocks noGrp="1"/>
          </p:cNvGraphicFramePr>
          <p:nvPr/>
        </p:nvGraphicFramePr>
        <p:xfrm>
          <a:off x="2123728" y="4509120"/>
          <a:ext cx="6768752" cy="1872208"/>
        </p:xfrm>
        <a:graphic>
          <a:graphicData uri="http://schemas.openxmlformats.org/drawingml/2006/table">
            <a:tbl>
              <a:tblPr/>
              <a:tblGrid>
                <a:gridCol w="1056235"/>
                <a:gridCol w="2341571"/>
                <a:gridCol w="1664538"/>
                <a:gridCol w="1706408"/>
              </a:tblGrid>
              <a:tr h="802375">
                <a:tc>
                  <a:txBody>
                    <a:bodyPr/>
                    <a:lstStyle/>
                    <a:p>
                      <a:pPr algn="ctr">
                        <a:lnSpc>
                          <a:spcPct val="115000"/>
                        </a:lnSpc>
                        <a:spcAft>
                          <a:spcPts val="0"/>
                        </a:spcAft>
                      </a:pPr>
                      <a:r>
                        <a:rPr lang="es-EC" sz="1400" b="1" dirty="0">
                          <a:latin typeface="Arial"/>
                          <a:ea typeface="Calibri"/>
                          <a:cs typeface="Times New Roman"/>
                        </a:rPr>
                        <a:t>Protocolo</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Interface para añadir/eliminar servicios al SDDB</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Método</a:t>
                      </a:r>
                      <a:endParaRPr lang="en-US" sz="1200">
                        <a:latin typeface="Calibri"/>
                        <a:ea typeface="Calibri"/>
                        <a:cs typeface="Times New Roman"/>
                      </a:endParaRPr>
                    </a:p>
                    <a:p>
                      <a:pPr algn="ctr">
                        <a:lnSpc>
                          <a:spcPct val="115000"/>
                        </a:lnSpc>
                        <a:spcAft>
                          <a:spcPts val="0"/>
                        </a:spcAft>
                      </a:pPr>
                      <a:r>
                        <a:rPr lang="es-EC" sz="1400" b="1">
                          <a:latin typeface="Arial"/>
                          <a:ea typeface="Calibri"/>
                          <a:cs typeface="Times New Roman"/>
                        </a:rPr>
                        <a:t>abrir conexión</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Método cerrar conexión</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917">
                <a:tc>
                  <a:txBody>
                    <a:bodyPr/>
                    <a:lstStyle/>
                    <a:p>
                      <a:pPr algn="just">
                        <a:lnSpc>
                          <a:spcPct val="115000"/>
                        </a:lnSpc>
                        <a:spcAft>
                          <a:spcPts val="0"/>
                        </a:spcAft>
                      </a:pPr>
                      <a:r>
                        <a:rPr lang="es-EC" sz="1400">
                          <a:latin typeface="Arial"/>
                          <a:ea typeface="Calibri"/>
                          <a:cs typeface="Times New Roman"/>
                        </a:rPr>
                        <a:t>Emulación Serial</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StreamConnectionNotifier</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acceptAndOpen()</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Close()</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just">
                        <a:lnSpc>
                          <a:spcPct val="115000"/>
                        </a:lnSpc>
                        <a:spcAft>
                          <a:spcPts val="0"/>
                        </a:spcAft>
                      </a:pPr>
                      <a:r>
                        <a:rPr lang="es-EC" sz="1400">
                          <a:latin typeface="Arial"/>
                          <a:ea typeface="Calibri"/>
                          <a:cs typeface="Times New Roman"/>
                        </a:rPr>
                        <a:t>L2CAP</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L2CAPConnectionNotifier</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acceptAndOpen()</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Close()</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just">
                        <a:lnSpc>
                          <a:spcPct val="115000"/>
                        </a:lnSpc>
                        <a:spcAft>
                          <a:spcPts val="0"/>
                        </a:spcAft>
                      </a:pPr>
                      <a:r>
                        <a:rPr lang="es-EC" sz="1400">
                          <a:latin typeface="Arial"/>
                          <a:ea typeface="Calibri"/>
                          <a:cs typeface="Times New Roman"/>
                        </a:rPr>
                        <a:t>OBEX</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SessionNotifier</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acceptAndOpen()</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err="1">
                          <a:latin typeface="Arial"/>
                          <a:ea typeface="Calibri"/>
                          <a:cs typeface="Times New Roman"/>
                        </a:rPr>
                        <a:t>Close</a:t>
                      </a:r>
                      <a:r>
                        <a:rPr lang="es-EC" sz="1400" dirty="0">
                          <a:latin typeface="Arial"/>
                          <a:ea typeface="Calibri"/>
                          <a:cs typeface="Times New Roman"/>
                        </a:rPr>
                        <a:t>()</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4737" name="Object 1"/>
          <p:cNvGraphicFramePr>
            <a:graphicFrameLocks noChangeAspect="1"/>
          </p:cNvGraphicFramePr>
          <p:nvPr/>
        </p:nvGraphicFramePr>
        <p:xfrm>
          <a:off x="1080120" y="216001"/>
          <a:ext cx="6948264" cy="6309343"/>
        </p:xfrm>
        <a:graphic>
          <a:graphicData uri="http://schemas.openxmlformats.org/presentationml/2006/ole">
            <p:oleObj spid="_x0000_s244737" name="Visio" r:id="rId4" imgW="4907280" imgH="4475607"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t>Resultados de Búsqueda en JABWT</a:t>
            </a:r>
            <a:endParaRPr lang="en-US" dirty="0"/>
          </a:p>
        </p:txBody>
      </p:sp>
      <p:graphicFrame>
        <p:nvGraphicFramePr>
          <p:cNvPr id="4" name="Table 3"/>
          <p:cNvGraphicFramePr>
            <a:graphicFrameLocks noGrp="1"/>
          </p:cNvGraphicFramePr>
          <p:nvPr/>
        </p:nvGraphicFramePr>
        <p:xfrm>
          <a:off x="683568" y="1772816"/>
          <a:ext cx="7776864" cy="4032448"/>
        </p:xfrm>
        <a:graphic>
          <a:graphicData uri="http://schemas.openxmlformats.org/drawingml/2006/table">
            <a:tbl>
              <a:tblPr/>
              <a:tblGrid>
                <a:gridCol w="4932858"/>
                <a:gridCol w="2844006"/>
              </a:tblGrid>
              <a:tr h="576064">
                <a:tc>
                  <a:txBody>
                    <a:bodyPr/>
                    <a:lstStyle/>
                    <a:p>
                      <a:pPr algn="ctr">
                        <a:lnSpc>
                          <a:spcPct val="115000"/>
                        </a:lnSpc>
                        <a:spcAft>
                          <a:spcPts val="0"/>
                        </a:spcAft>
                      </a:pPr>
                      <a:r>
                        <a:rPr lang="es-EC" sz="1600" b="1">
                          <a:latin typeface="Arial"/>
                          <a:ea typeface="Calibri"/>
                          <a:cs typeface="Times New Roman"/>
                        </a:rPr>
                        <a:t>Respuesta de</a:t>
                      </a:r>
                      <a:endParaRPr lang="en-US" sz="1400">
                        <a:latin typeface="Calibri"/>
                        <a:ea typeface="Calibri"/>
                        <a:cs typeface="Times New Roman"/>
                      </a:endParaRPr>
                    </a:p>
                    <a:p>
                      <a:pPr algn="ctr">
                        <a:lnSpc>
                          <a:spcPct val="115000"/>
                        </a:lnSpc>
                        <a:spcAft>
                          <a:spcPts val="0"/>
                        </a:spcAft>
                      </a:pPr>
                      <a:r>
                        <a:rPr lang="es-EC" sz="1600" b="1" i="1">
                          <a:latin typeface="Arial"/>
                          <a:ea typeface="Calibri"/>
                          <a:cs typeface="Times New Roman"/>
                        </a:rPr>
                        <a:t>serviceSearchCompleted()</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5760" algn="just">
                        <a:lnSpc>
                          <a:spcPct val="115000"/>
                        </a:lnSpc>
                        <a:spcAft>
                          <a:spcPts val="0"/>
                        </a:spcAft>
                      </a:pPr>
                      <a:r>
                        <a:rPr lang="es-EC" sz="1600" b="1">
                          <a:latin typeface="Arial"/>
                          <a:ea typeface="Calibri"/>
                          <a:cs typeface="Times New Roman"/>
                        </a:rPr>
                        <a:t>Causa</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gn="just">
                        <a:lnSpc>
                          <a:spcPct val="115000"/>
                        </a:lnSpc>
                        <a:spcAft>
                          <a:spcPts val="0"/>
                        </a:spcAft>
                      </a:pPr>
                      <a:r>
                        <a:rPr lang="es-EC" sz="1600">
                          <a:latin typeface="Arial"/>
                          <a:ea typeface="Calibri"/>
                          <a:cs typeface="Times New Roman"/>
                        </a:rPr>
                        <a:t>SERVICE_SEARCH_COMPLETED</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a:latin typeface="Arial"/>
                          <a:ea typeface="Calibri"/>
                          <a:cs typeface="Times New Roman"/>
                        </a:rPr>
                        <a:t>La búsqueda de servicios en al menos un dispositivo fue exitosa</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gn="just">
                        <a:lnSpc>
                          <a:spcPct val="115000"/>
                        </a:lnSpc>
                        <a:spcAft>
                          <a:spcPts val="0"/>
                        </a:spcAft>
                      </a:pPr>
                      <a:r>
                        <a:rPr lang="es-EC" sz="1600">
                          <a:latin typeface="Arial"/>
                          <a:ea typeface="Calibri"/>
                          <a:cs typeface="Times New Roman"/>
                        </a:rPr>
                        <a:t>SERVICE_SEARCH_TERMINATED</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a:latin typeface="Arial"/>
                          <a:ea typeface="Calibri"/>
                          <a:cs typeface="Times New Roman"/>
                        </a:rPr>
                        <a:t>La búsqueda fue cancelada utilizando el método </a:t>
                      </a:r>
                      <a:r>
                        <a:rPr lang="es-EC" sz="1600" i="1">
                          <a:latin typeface="Arial"/>
                          <a:ea typeface="Calibri"/>
                          <a:cs typeface="Times New Roman"/>
                        </a:rPr>
                        <a:t>cancelServiceSearch()</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lnSpc>
                          <a:spcPct val="115000"/>
                        </a:lnSpc>
                        <a:spcAft>
                          <a:spcPts val="0"/>
                        </a:spcAft>
                      </a:pPr>
                      <a:r>
                        <a:rPr lang="es-EC" sz="1600">
                          <a:latin typeface="Arial"/>
                          <a:ea typeface="Calibri"/>
                          <a:cs typeface="Times New Roman"/>
                        </a:rPr>
                        <a:t>SERVICE_SEARCH_ERROR</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a:latin typeface="Arial"/>
                          <a:ea typeface="Calibri"/>
                          <a:cs typeface="Times New Roman"/>
                        </a:rPr>
                        <a:t>Ocurrió un error durante la búsqueda de servicios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lnSpc>
                          <a:spcPct val="115000"/>
                        </a:lnSpc>
                        <a:spcAft>
                          <a:spcPts val="0"/>
                        </a:spcAft>
                      </a:pPr>
                      <a:r>
                        <a:rPr lang="es-EC" sz="1600">
                          <a:latin typeface="Arial"/>
                          <a:ea typeface="Calibri"/>
                          <a:cs typeface="Times New Roman"/>
                        </a:rPr>
                        <a:t>SERVICE_SEARCH_NO_RECORDS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a:latin typeface="Arial"/>
                          <a:ea typeface="Calibri"/>
                          <a:cs typeface="Times New Roman"/>
                        </a:rPr>
                        <a:t>No existe el servicio buscado</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lnSpc>
                          <a:spcPct val="115000"/>
                        </a:lnSpc>
                        <a:spcAft>
                          <a:spcPts val="0"/>
                        </a:spcAft>
                      </a:pPr>
                      <a:r>
                        <a:rPr lang="en-US" sz="1600">
                          <a:latin typeface="Arial"/>
                          <a:ea typeface="Calibri"/>
                          <a:cs typeface="Times New Roman"/>
                        </a:rPr>
                        <a:t>SERVICE_SEARCH_DEVICE_NOT_REACHABLE</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dirty="0">
                          <a:latin typeface="Arial"/>
                          <a:ea typeface="Calibri"/>
                          <a:cs typeface="Times New Roman"/>
                        </a:rPr>
                        <a:t>El dispositivo remoto no puede ser localizado</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Se presenta el siguiente entorno de intercambio de paquetes:</a:t>
            </a:r>
            <a:endParaRPr lang="en-US" dirty="0"/>
          </a:p>
        </p:txBody>
      </p:sp>
      <p:sp>
        <p:nvSpPr>
          <p:cNvPr id="3" name="Title 2"/>
          <p:cNvSpPr>
            <a:spLocks noGrp="1"/>
          </p:cNvSpPr>
          <p:nvPr>
            <p:ph type="title"/>
          </p:nvPr>
        </p:nvSpPr>
        <p:spPr/>
        <p:txBody>
          <a:bodyPr/>
          <a:lstStyle/>
          <a:p>
            <a:r>
              <a:rPr lang="es-EC" dirty="0" smtClean="0"/>
              <a:t>OBEX sobre Java</a:t>
            </a:r>
            <a:endParaRPr lang="en-US" dirty="0"/>
          </a:p>
        </p:txBody>
      </p:sp>
      <p:pic>
        <p:nvPicPr>
          <p:cNvPr id="4" name="Imagen 35"/>
          <p:cNvPicPr/>
          <p:nvPr/>
        </p:nvPicPr>
        <p:blipFill>
          <a:blip r:embed="rId3" cstate="print"/>
          <a:srcRect/>
          <a:stretch>
            <a:fillRect/>
          </a:stretch>
        </p:blipFill>
        <p:spPr bwMode="auto">
          <a:xfrm>
            <a:off x="683568" y="2636912"/>
            <a:ext cx="7992888" cy="32403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err="1" smtClean="0"/>
              <a:t>Piconet</a:t>
            </a:r>
            <a:endParaRPr lang="en-US" dirty="0"/>
          </a:p>
        </p:txBody>
      </p:sp>
      <p:pic>
        <p:nvPicPr>
          <p:cNvPr id="8" name="Picture 4"/>
          <p:cNvPicPr>
            <a:picLocks noChangeAspect="1" noChangeArrowheads="1"/>
          </p:cNvPicPr>
          <p:nvPr/>
        </p:nvPicPr>
        <p:blipFill>
          <a:blip r:embed="rId3" cstate="print"/>
          <a:srcRect/>
          <a:stretch>
            <a:fillRect/>
          </a:stretch>
        </p:blipFill>
        <p:spPr bwMode="auto">
          <a:xfrm>
            <a:off x="4139952" y="1844824"/>
            <a:ext cx="864096" cy="1791421"/>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srcRect/>
          <a:stretch>
            <a:fillRect/>
          </a:stretch>
        </p:blipFill>
        <p:spPr bwMode="auto">
          <a:xfrm>
            <a:off x="899592" y="2348880"/>
            <a:ext cx="864096" cy="1791421"/>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1619672" y="4365104"/>
            <a:ext cx="864096" cy="1791421"/>
          </a:xfrm>
          <a:prstGeom prst="rect">
            <a:avLst/>
          </a:prstGeom>
          <a:noFill/>
          <a:ln w="9525">
            <a:noFill/>
            <a:miter lim="800000"/>
            <a:headEnd/>
            <a:tailEnd/>
          </a:ln>
        </p:spPr>
      </p:pic>
      <p:pic>
        <p:nvPicPr>
          <p:cNvPr id="13" name="Picture 4"/>
          <p:cNvPicPr>
            <a:picLocks noChangeAspect="1" noChangeArrowheads="1"/>
          </p:cNvPicPr>
          <p:nvPr/>
        </p:nvPicPr>
        <p:blipFill>
          <a:blip r:embed="rId3" cstate="print"/>
          <a:srcRect/>
          <a:stretch>
            <a:fillRect/>
          </a:stretch>
        </p:blipFill>
        <p:spPr bwMode="auto">
          <a:xfrm>
            <a:off x="4211960" y="5066579"/>
            <a:ext cx="864096" cy="1791421"/>
          </a:xfrm>
          <a:prstGeom prst="rect">
            <a:avLst/>
          </a:prstGeom>
          <a:noFill/>
          <a:ln w="9525">
            <a:noFill/>
            <a:miter lim="800000"/>
            <a:headEnd/>
            <a:tailEnd/>
          </a:ln>
        </p:spPr>
      </p:pic>
      <p:pic>
        <p:nvPicPr>
          <p:cNvPr id="14" name="Picture 4"/>
          <p:cNvPicPr>
            <a:picLocks noChangeAspect="1" noChangeArrowheads="1"/>
          </p:cNvPicPr>
          <p:nvPr/>
        </p:nvPicPr>
        <p:blipFill>
          <a:blip r:embed="rId3" cstate="print"/>
          <a:srcRect/>
          <a:stretch>
            <a:fillRect/>
          </a:stretch>
        </p:blipFill>
        <p:spPr bwMode="auto">
          <a:xfrm>
            <a:off x="7308304" y="3068960"/>
            <a:ext cx="864096" cy="1791421"/>
          </a:xfrm>
          <a:prstGeom prst="rect">
            <a:avLst/>
          </a:prstGeom>
          <a:noFill/>
          <a:ln w="9525">
            <a:noFill/>
            <a:miter lim="800000"/>
            <a:headEnd/>
            <a:tailEnd/>
          </a:ln>
        </p:spPr>
      </p:pic>
      <p:pic>
        <p:nvPicPr>
          <p:cNvPr id="15" name="Picture 4"/>
          <p:cNvPicPr>
            <a:picLocks noChangeAspect="1" noChangeArrowheads="1"/>
          </p:cNvPicPr>
          <p:nvPr/>
        </p:nvPicPr>
        <p:blipFill>
          <a:blip r:embed="rId3" cstate="print"/>
          <a:srcRect/>
          <a:stretch>
            <a:fillRect/>
          </a:stretch>
        </p:blipFill>
        <p:spPr bwMode="auto">
          <a:xfrm>
            <a:off x="6516216" y="4797152"/>
            <a:ext cx="864096" cy="1791421"/>
          </a:xfrm>
          <a:prstGeom prst="rect">
            <a:avLst/>
          </a:prstGeom>
          <a:noFill/>
          <a:ln w="9525">
            <a:noFill/>
            <a:miter lim="800000"/>
            <a:headEnd/>
            <a:tailEnd/>
          </a:ln>
        </p:spPr>
      </p:pic>
      <p:sp>
        <p:nvSpPr>
          <p:cNvPr id="16" name="Left-Right Arrow 15"/>
          <p:cNvSpPr/>
          <p:nvPr/>
        </p:nvSpPr>
        <p:spPr>
          <a:xfrm rot="20876997">
            <a:off x="1866139" y="2933543"/>
            <a:ext cx="2207278" cy="524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rot="19496922">
            <a:off x="2146222" y="3871242"/>
            <a:ext cx="2207278" cy="524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rot="4931940">
            <a:off x="3776848" y="4225555"/>
            <a:ext cx="1774907" cy="524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2260377">
            <a:off x="4822977" y="4024860"/>
            <a:ext cx="1893269" cy="524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rot="586040">
            <a:off x="5030803" y="3086359"/>
            <a:ext cx="2207278" cy="524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923928" y="1403484"/>
            <a:ext cx="1263487" cy="369332"/>
          </a:xfrm>
          <a:prstGeom prst="rect">
            <a:avLst/>
          </a:prstGeom>
          <a:noFill/>
        </p:spPr>
        <p:txBody>
          <a:bodyPr wrap="none" rtlCol="0">
            <a:spAutoFit/>
          </a:bodyPr>
          <a:lstStyle/>
          <a:p>
            <a:r>
              <a:rPr lang="en-US" dirty="0" smtClean="0"/>
              <a:t>MAESTRO</a:t>
            </a:r>
            <a:endParaRPr lang="en-US" dirty="0"/>
          </a:p>
        </p:txBody>
      </p:sp>
      <p:sp>
        <p:nvSpPr>
          <p:cNvPr id="23" name="TextBox 22"/>
          <p:cNvSpPr txBox="1"/>
          <p:nvPr/>
        </p:nvSpPr>
        <p:spPr>
          <a:xfrm>
            <a:off x="755576" y="1916832"/>
            <a:ext cx="1099981" cy="369332"/>
          </a:xfrm>
          <a:prstGeom prst="rect">
            <a:avLst/>
          </a:prstGeom>
          <a:noFill/>
        </p:spPr>
        <p:txBody>
          <a:bodyPr wrap="none" rtlCol="0">
            <a:spAutoFit/>
          </a:bodyPr>
          <a:lstStyle/>
          <a:p>
            <a:r>
              <a:rPr lang="en-US" dirty="0" smtClean="0"/>
              <a:t>CLIENTE</a:t>
            </a:r>
            <a:endParaRPr lang="en-US" dirty="0"/>
          </a:p>
        </p:txBody>
      </p:sp>
      <p:sp>
        <p:nvSpPr>
          <p:cNvPr id="24" name="TextBox 23"/>
          <p:cNvSpPr txBox="1"/>
          <p:nvPr/>
        </p:nvSpPr>
        <p:spPr>
          <a:xfrm>
            <a:off x="428193" y="5085184"/>
            <a:ext cx="1099981" cy="369332"/>
          </a:xfrm>
          <a:prstGeom prst="rect">
            <a:avLst/>
          </a:prstGeom>
          <a:noFill/>
        </p:spPr>
        <p:txBody>
          <a:bodyPr wrap="none" rtlCol="0">
            <a:spAutoFit/>
          </a:bodyPr>
          <a:lstStyle/>
          <a:p>
            <a:r>
              <a:rPr lang="en-US" dirty="0" smtClean="0"/>
              <a:t>CLIENTE</a:t>
            </a:r>
            <a:endParaRPr lang="en-US" dirty="0"/>
          </a:p>
        </p:txBody>
      </p:sp>
      <p:sp>
        <p:nvSpPr>
          <p:cNvPr id="25" name="TextBox 24"/>
          <p:cNvSpPr txBox="1"/>
          <p:nvPr/>
        </p:nvSpPr>
        <p:spPr>
          <a:xfrm>
            <a:off x="2987824" y="5877272"/>
            <a:ext cx="1099981" cy="369332"/>
          </a:xfrm>
          <a:prstGeom prst="rect">
            <a:avLst/>
          </a:prstGeom>
          <a:noFill/>
        </p:spPr>
        <p:txBody>
          <a:bodyPr wrap="none" rtlCol="0">
            <a:spAutoFit/>
          </a:bodyPr>
          <a:lstStyle/>
          <a:p>
            <a:r>
              <a:rPr lang="en-US" dirty="0" smtClean="0"/>
              <a:t>CLIENTE</a:t>
            </a:r>
            <a:endParaRPr lang="en-US" dirty="0"/>
          </a:p>
        </p:txBody>
      </p:sp>
      <p:sp>
        <p:nvSpPr>
          <p:cNvPr id="26" name="TextBox 25"/>
          <p:cNvSpPr txBox="1"/>
          <p:nvPr/>
        </p:nvSpPr>
        <p:spPr>
          <a:xfrm>
            <a:off x="7340961" y="6381328"/>
            <a:ext cx="1099981" cy="369332"/>
          </a:xfrm>
          <a:prstGeom prst="rect">
            <a:avLst/>
          </a:prstGeom>
          <a:noFill/>
        </p:spPr>
        <p:txBody>
          <a:bodyPr wrap="none" rtlCol="0">
            <a:spAutoFit/>
          </a:bodyPr>
          <a:lstStyle/>
          <a:p>
            <a:r>
              <a:rPr lang="en-US" dirty="0" smtClean="0"/>
              <a:t>CLIENTE</a:t>
            </a:r>
            <a:endParaRPr lang="en-US" dirty="0"/>
          </a:p>
        </p:txBody>
      </p:sp>
      <p:sp>
        <p:nvSpPr>
          <p:cNvPr id="27" name="TextBox 26"/>
          <p:cNvSpPr txBox="1"/>
          <p:nvPr/>
        </p:nvSpPr>
        <p:spPr>
          <a:xfrm>
            <a:off x="7668344" y="2780928"/>
            <a:ext cx="1099981" cy="369332"/>
          </a:xfrm>
          <a:prstGeom prst="rect">
            <a:avLst/>
          </a:prstGeom>
          <a:noFill/>
        </p:spPr>
        <p:txBody>
          <a:bodyPr wrap="none" rtlCol="0">
            <a:spAutoFit/>
          </a:bodyPr>
          <a:lstStyle/>
          <a:p>
            <a:r>
              <a:rPr lang="en-US" dirty="0" smtClean="0"/>
              <a:t>CLIENTE</a:t>
            </a:r>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Se puede mostrar un equivalente diagrama de estados</a:t>
            </a:r>
            <a:endParaRPr lang="en-US" dirty="0"/>
          </a:p>
        </p:txBody>
      </p:sp>
      <p:sp>
        <p:nvSpPr>
          <p:cNvPr id="3" name="Title 2"/>
          <p:cNvSpPr>
            <a:spLocks noGrp="1"/>
          </p:cNvSpPr>
          <p:nvPr>
            <p:ph type="title"/>
          </p:nvPr>
        </p:nvSpPr>
        <p:spPr/>
        <p:txBody>
          <a:bodyPr/>
          <a:lstStyle/>
          <a:p>
            <a:r>
              <a:rPr lang="es-EC" dirty="0" smtClean="0"/>
              <a:t>Operación PUT OBEX</a:t>
            </a:r>
            <a:endParaRPr lang="en-US" dirty="0"/>
          </a:p>
        </p:txBody>
      </p:sp>
      <p:sp>
        <p:nvSpPr>
          <p:cNvPr id="2508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0881" name="Object 1"/>
          <p:cNvGraphicFramePr>
            <a:graphicFrameLocks noChangeAspect="1"/>
          </p:cNvGraphicFramePr>
          <p:nvPr/>
        </p:nvGraphicFramePr>
        <p:xfrm>
          <a:off x="1547664" y="2492896"/>
          <a:ext cx="6077483" cy="3717032"/>
        </p:xfrm>
        <a:graphic>
          <a:graphicData uri="http://schemas.openxmlformats.org/presentationml/2006/ole">
            <p:oleObj spid="_x0000_s250881" name="Visio" r:id="rId4" imgW="5350002" imgH="328231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Operación GET OBEX</a:t>
            </a:r>
            <a:endParaRPr lang="en-US" dirty="0"/>
          </a:p>
        </p:txBody>
      </p:sp>
      <p:sp>
        <p:nvSpPr>
          <p:cNvPr id="254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4977" name="Object 1"/>
          <p:cNvGraphicFramePr>
            <a:graphicFrameLocks noChangeAspect="1"/>
          </p:cNvGraphicFramePr>
          <p:nvPr/>
        </p:nvGraphicFramePr>
        <p:xfrm>
          <a:off x="899592" y="1700808"/>
          <a:ext cx="7128462" cy="4293096"/>
        </p:xfrm>
        <a:graphic>
          <a:graphicData uri="http://schemas.openxmlformats.org/presentationml/2006/ole">
            <p:oleObj spid="_x0000_s254977" name="Visio" r:id="rId4" imgW="5603367" imgH="335851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t>
            </a:r>
            <a:r>
              <a:rPr lang="es-EC" i="1" dirty="0" smtClean="0"/>
              <a:t>Universal </a:t>
            </a:r>
            <a:r>
              <a:rPr lang="es-EC" i="1" dirty="0" err="1" smtClean="0"/>
              <a:t>Unique</a:t>
            </a:r>
            <a:r>
              <a:rPr lang="es-EC" i="1" dirty="0" smtClean="0"/>
              <a:t> </a:t>
            </a:r>
            <a:r>
              <a:rPr lang="es-EC" i="1" dirty="0" err="1" smtClean="0"/>
              <a:t>Identifier</a:t>
            </a:r>
            <a:r>
              <a:rPr lang="es-EC" dirty="0" smtClean="0"/>
              <a:t>), es una secuencia única de bits que identifica las características de un servicio. </a:t>
            </a:r>
          </a:p>
          <a:p>
            <a:r>
              <a:rPr lang="es-EC" dirty="0" smtClean="0"/>
              <a:t>Los valores UUID pueden ser encontrados en la asignación de números del Bluetooth SIG, más aún los que son utilizados bajo perfiles, pero otros pueden ser definidos por las aplicaciones, sobre todo las que son personalizadas. </a:t>
            </a:r>
            <a:endParaRPr lang="en-US" dirty="0"/>
          </a:p>
        </p:txBody>
      </p:sp>
      <p:sp>
        <p:nvSpPr>
          <p:cNvPr id="3" name="Title 2"/>
          <p:cNvSpPr>
            <a:spLocks noGrp="1"/>
          </p:cNvSpPr>
          <p:nvPr>
            <p:ph type="title"/>
          </p:nvPr>
        </p:nvSpPr>
        <p:spPr/>
        <p:txBody>
          <a:bodyPr/>
          <a:lstStyle/>
          <a:p>
            <a:r>
              <a:rPr lang="en-US" dirty="0" smtClean="0"/>
              <a:t>UUID</a:t>
            </a:r>
            <a:endParaRPr lang="en-US" dirty="0"/>
          </a:p>
        </p:txBody>
      </p:sp>
      <p:sp>
        <p:nvSpPr>
          <p:cNvPr id="344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4065" name="Text Box 1"/>
          <p:cNvSpPr txBox="1">
            <a:spLocks noChangeArrowheads="1"/>
          </p:cNvSpPr>
          <p:nvPr/>
        </p:nvSpPr>
        <p:spPr bwMode="auto">
          <a:xfrm>
            <a:off x="827584" y="5517232"/>
            <a:ext cx="7632848" cy="720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Connector.open</a:t>
            </a:r>
            <a:r>
              <a:rPr kumimoji="0" lang="en-U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(btgoep://localhost:0E18AE04148A11D7929B00B0D03D76EC;name=</a:t>
            </a:r>
            <a:r>
              <a:rPr kumimoji="0" lang="en-US" sz="1200" b="0" i="0" u="none" strike="noStrike" cap="none" normalizeH="0" baseline="0" dirty="0" smtClean="0">
                <a:ln>
                  <a:noFill/>
                </a:ln>
                <a:solidFill>
                  <a:schemeClr val="tx1"/>
                </a:solidFill>
                <a:effectLst/>
                <a:latin typeface="Calibri"/>
                <a:ea typeface="Calibri" pitchFamily="34" charset="0"/>
                <a:cs typeface="Courier New" pitchFamily="49" charset="0"/>
              </a:rPr>
              <a:t>”</a:t>
            </a:r>
            <a:r>
              <a:rPr kumimoji="0" lang="en-US" sz="12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Servidor_Obex</a:t>
            </a:r>
            <a:r>
              <a:rPr kumimoji="0" lang="en-U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36912"/>
            <a:ext cx="8229600" cy="1143000"/>
          </a:xfrm>
        </p:spPr>
        <p:txBody>
          <a:bodyPr/>
          <a:lstStyle/>
          <a:p>
            <a:r>
              <a:rPr lang="es-EC" dirty="0" smtClean="0"/>
              <a:t>Aplicación de Mensajería</a:t>
            </a:r>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Aplicación Base</a:t>
            </a:r>
            <a:endParaRPr lang="en-US" dirty="0"/>
          </a:p>
        </p:txBody>
      </p:sp>
      <p:grpSp>
        <p:nvGrpSpPr>
          <p:cNvPr id="7" name="Group 6"/>
          <p:cNvGrpSpPr/>
          <p:nvPr/>
        </p:nvGrpSpPr>
        <p:grpSpPr>
          <a:xfrm>
            <a:off x="1763688" y="3104273"/>
            <a:ext cx="5101005" cy="2196935"/>
            <a:chOff x="0" y="0"/>
            <a:chExt cx="4441371" cy="2196935"/>
          </a:xfrm>
        </p:grpSpPr>
        <p:sp>
          <p:nvSpPr>
            <p:cNvPr id="17" name="Rectángulo redondeado 3"/>
            <p:cNvSpPr/>
            <p:nvPr/>
          </p:nvSpPr>
          <p:spPr>
            <a:xfrm>
              <a:off x="0" y="0"/>
              <a:ext cx="4441371" cy="2196935"/>
            </a:xfrm>
            <a:prstGeom prst="roundRect">
              <a:avLst>
                <a:gd name="adj" fmla="val 8500"/>
              </a:avLst>
            </a:prstGeom>
          </p:spPr>
          <p:style>
            <a:lnRef idx="1">
              <a:schemeClr val="dk1"/>
            </a:lnRef>
            <a:fillRef idx="2">
              <a:schemeClr val="dk1"/>
            </a:fillRef>
            <a:effectRef idx="1">
              <a:schemeClr val="dk1"/>
            </a:effectRef>
            <a:fontRef idx="minor">
              <a:schemeClr val="dk1"/>
            </a:fontRef>
          </p:style>
        </p:sp>
        <p:sp>
          <p:nvSpPr>
            <p:cNvPr id="18" name="Rectángulo redondeado 4"/>
            <p:cNvSpPr/>
            <p:nvPr/>
          </p:nvSpPr>
          <p:spPr>
            <a:xfrm>
              <a:off x="54694" y="54694"/>
              <a:ext cx="4331983" cy="208754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1705066" numCol="1" spcCol="1270" anchor="t" anchorCtr="0">
              <a:noAutofit/>
            </a:bodyPr>
            <a:lstStyle/>
            <a:p>
              <a:pPr lvl="0" algn="l" defTabSz="800100">
                <a:lnSpc>
                  <a:spcPct val="90000"/>
                </a:lnSpc>
                <a:spcBef>
                  <a:spcPct val="0"/>
                </a:spcBef>
                <a:spcAft>
                  <a:spcPct val="35000"/>
                </a:spcAft>
              </a:pPr>
              <a:r>
                <a:rPr lang="en-US" sz="1800" kern="1200" dirty="0"/>
                <a:t>MIDlet (Base en J2ME) </a:t>
              </a:r>
              <a:r>
                <a:rPr lang="en-US" sz="1800" kern="1200" dirty="0" err="1"/>
                <a:t>Clases</a:t>
              </a:r>
              <a:r>
                <a:rPr lang="en-US" sz="1800" kern="1200" dirty="0"/>
                <a:t> base de J2ME</a:t>
              </a:r>
            </a:p>
          </p:txBody>
        </p:sp>
      </p:grpSp>
      <p:grpSp>
        <p:nvGrpSpPr>
          <p:cNvPr id="8" name="Group 7"/>
          <p:cNvGrpSpPr/>
          <p:nvPr/>
        </p:nvGrpSpPr>
        <p:grpSpPr>
          <a:xfrm>
            <a:off x="2195736" y="3626677"/>
            <a:ext cx="4219302" cy="1537854"/>
            <a:chOff x="111034" y="549233"/>
            <a:chExt cx="4219302" cy="1537854"/>
          </a:xfrm>
        </p:grpSpPr>
        <p:sp>
          <p:nvSpPr>
            <p:cNvPr id="15" name="Rectángulo redondeado 5"/>
            <p:cNvSpPr/>
            <p:nvPr/>
          </p:nvSpPr>
          <p:spPr>
            <a:xfrm>
              <a:off x="111034" y="549233"/>
              <a:ext cx="4219302" cy="1537854"/>
            </a:xfrm>
            <a:prstGeom prst="roundRect">
              <a:avLst>
                <a:gd name="adj" fmla="val 10500"/>
              </a:avLst>
            </a:prstGeom>
          </p:spPr>
          <p:style>
            <a:lnRef idx="1">
              <a:schemeClr val="accent1"/>
            </a:lnRef>
            <a:fillRef idx="2">
              <a:schemeClr val="accent1"/>
            </a:fillRef>
            <a:effectRef idx="1">
              <a:schemeClr val="accent1"/>
            </a:effectRef>
            <a:fontRef idx="minor">
              <a:schemeClr val="dk1"/>
            </a:fontRef>
          </p:style>
        </p:sp>
        <p:sp>
          <p:nvSpPr>
            <p:cNvPr id="16" name="Rectángulo redondeado 6"/>
            <p:cNvSpPr/>
            <p:nvPr/>
          </p:nvSpPr>
          <p:spPr>
            <a:xfrm>
              <a:off x="158328" y="596527"/>
              <a:ext cx="4124714" cy="144326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976538" numCol="1" spcCol="1270" anchor="t" anchorCtr="0">
              <a:noAutofit/>
            </a:bodyPr>
            <a:lstStyle/>
            <a:p>
              <a:pPr lvl="0" algn="l" defTabSz="622300">
                <a:lnSpc>
                  <a:spcPct val="90000"/>
                </a:lnSpc>
                <a:spcBef>
                  <a:spcPct val="0"/>
                </a:spcBef>
                <a:spcAft>
                  <a:spcPct val="35000"/>
                </a:spcAft>
              </a:pPr>
              <a:r>
                <a:rPr lang="en-US" sz="1400" kern="1200"/>
                <a:t>BluetoothMIDlet .- Estructura base de comunicación Bluetooth</a:t>
              </a:r>
            </a:p>
          </p:txBody>
        </p:sp>
      </p:grpSp>
      <p:grpSp>
        <p:nvGrpSpPr>
          <p:cNvPr id="9" name="Group 8"/>
          <p:cNvGrpSpPr/>
          <p:nvPr/>
        </p:nvGrpSpPr>
        <p:grpSpPr>
          <a:xfrm>
            <a:off x="2301218" y="4318712"/>
            <a:ext cx="1986553" cy="692034"/>
            <a:chOff x="216516" y="1241268"/>
            <a:chExt cx="1986553" cy="692034"/>
          </a:xfrm>
        </p:grpSpPr>
        <p:sp>
          <p:nvSpPr>
            <p:cNvPr id="13" name="Rectángulo redondeado 7"/>
            <p:cNvSpPr/>
            <p:nvPr/>
          </p:nvSpPr>
          <p:spPr>
            <a:xfrm>
              <a:off x="216516" y="1241268"/>
              <a:ext cx="1986553" cy="692034"/>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ángulo redondeado 8"/>
            <p:cNvSpPr/>
            <p:nvPr/>
          </p:nvSpPr>
          <p:spPr>
            <a:xfrm>
              <a:off x="237798" y="1262550"/>
              <a:ext cx="1943989" cy="6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Aplicación Cliente</a:t>
              </a:r>
            </a:p>
          </p:txBody>
        </p:sp>
      </p:grpSp>
      <p:grpSp>
        <p:nvGrpSpPr>
          <p:cNvPr id="10" name="Group 9"/>
          <p:cNvGrpSpPr/>
          <p:nvPr/>
        </p:nvGrpSpPr>
        <p:grpSpPr>
          <a:xfrm>
            <a:off x="4320790" y="4345541"/>
            <a:ext cx="1986553" cy="692034"/>
            <a:chOff x="2236088" y="1241268"/>
            <a:chExt cx="1986553" cy="692034"/>
          </a:xfrm>
        </p:grpSpPr>
        <p:sp>
          <p:nvSpPr>
            <p:cNvPr id="11" name="Rectángulo redondeado 9"/>
            <p:cNvSpPr/>
            <p:nvPr/>
          </p:nvSpPr>
          <p:spPr>
            <a:xfrm>
              <a:off x="2236088" y="1241268"/>
              <a:ext cx="1986553" cy="692034"/>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ángulo redondeado 10"/>
            <p:cNvSpPr/>
            <p:nvPr/>
          </p:nvSpPr>
          <p:spPr>
            <a:xfrm>
              <a:off x="2257370" y="1262550"/>
              <a:ext cx="1943989" cy="6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Aplicación Servidor</a:t>
              </a:r>
            </a:p>
          </p:txBody>
        </p:sp>
      </p:grpSp>
      <p:sp>
        <p:nvSpPr>
          <p:cNvPr id="19" name="Rectangle 18"/>
          <p:cNvSpPr/>
          <p:nvPr/>
        </p:nvSpPr>
        <p:spPr>
          <a:xfrm>
            <a:off x="611560" y="1556792"/>
            <a:ext cx="7776864" cy="1200329"/>
          </a:xfrm>
          <a:prstGeom prst="rect">
            <a:avLst/>
          </a:prstGeom>
        </p:spPr>
        <p:txBody>
          <a:bodyPr wrap="square">
            <a:spAutoFit/>
          </a:bodyPr>
          <a:lstStyle/>
          <a:p>
            <a:r>
              <a:rPr lang="es-EC" sz="2400" dirty="0" smtClean="0"/>
              <a:t>Estructura contiene dos MIDlets que funcionarán como cliente-servidor para probar el desempeño de la aplicación.</a:t>
            </a:r>
            <a:endParaRPr lang="en-US" sz="2400"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t>Comportamiento de la aplicación</a:t>
            </a:r>
            <a:endParaRPr lang="en-US" dirty="0"/>
          </a:p>
        </p:txBody>
      </p:sp>
      <p:sp>
        <p:nvSpPr>
          <p:cNvPr id="5" name="Content Placeholder 4"/>
          <p:cNvSpPr>
            <a:spLocks noGrp="1"/>
          </p:cNvSpPr>
          <p:nvPr>
            <p:ph idx="1"/>
          </p:nvPr>
        </p:nvSpPr>
        <p:spPr>
          <a:xfrm>
            <a:off x="457200" y="1481329"/>
            <a:ext cx="8229600" cy="1515624"/>
          </a:xfrm>
        </p:spPr>
        <p:txBody>
          <a:bodyPr/>
          <a:lstStyle/>
          <a:p>
            <a:r>
              <a:rPr lang="es-EC" dirty="0" smtClean="0"/>
              <a:t>Mensajería correrá una vez establecido el canal de comunicación entre el cliente y el servidor. </a:t>
            </a:r>
            <a:endParaRPr lang="en-US" dirty="0"/>
          </a:p>
        </p:txBody>
      </p:sp>
      <p:sp>
        <p:nvSpPr>
          <p:cNvPr id="2560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03" name="Object 3"/>
          <p:cNvGraphicFramePr>
            <a:graphicFrameLocks noChangeAspect="1"/>
          </p:cNvGraphicFramePr>
          <p:nvPr/>
        </p:nvGraphicFramePr>
        <p:xfrm>
          <a:off x="2483768" y="3212976"/>
          <a:ext cx="3667125" cy="2343150"/>
        </p:xfrm>
        <a:graphic>
          <a:graphicData uri="http://schemas.openxmlformats.org/presentationml/2006/ole">
            <p:oleObj spid="_x0000_s256003" name="Visio" r:id="rId4" imgW="4177284" imgH="2640330" progId="Visio.Drawing.11">
              <p:embed/>
            </p:oleObj>
          </a:graphicData>
        </a:graphic>
      </p:graphicFrame>
      <p:pic>
        <p:nvPicPr>
          <p:cNvPr id="256005" name="Picture 5"/>
          <p:cNvPicPr>
            <a:picLocks noChangeAspect="1" noChangeArrowheads="1"/>
          </p:cNvPicPr>
          <p:nvPr/>
        </p:nvPicPr>
        <p:blipFill>
          <a:blip r:embed="rId5" cstate="print"/>
          <a:srcRect/>
          <a:stretch>
            <a:fillRect/>
          </a:stretch>
        </p:blipFill>
        <p:spPr bwMode="auto">
          <a:xfrm>
            <a:off x="1979712" y="2852936"/>
            <a:ext cx="4248472" cy="321635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checkerboard(across)">
                                      <p:cBhvr>
                                        <p:cTn id="7" dur="5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Sus tareas son las siguientes:</a:t>
            </a:r>
            <a:endParaRPr lang="en-US" dirty="0"/>
          </a:p>
        </p:txBody>
      </p:sp>
      <p:sp>
        <p:nvSpPr>
          <p:cNvPr id="3" name="Title 2"/>
          <p:cNvSpPr>
            <a:spLocks noGrp="1"/>
          </p:cNvSpPr>
          <p:nvPr>
            <p:ph type="title"/>
          </p:nvPr>
        </p:nvSpPr>
        <p:spPr/>
        <p:txBody>
          <a:bodyPr/>
          <a:lstStyle/>
          <a:p>
            <a:r>
              <a:rPr lang="es-EC" dirty="0" smtClean="0"/>
              <a:t>Servidor en Mensajería</a:t>
            </a:r>
            <a:endParaRPr lang="en-US" dirty="0"/>
          </a:p>
        </p:txBody>
      </p:sp>
      <p:graphicFrame>
        <p:nvGraphicFramePr>
          <p:cNvPr id="4" name="Table 3"/>
          <p:cNvGraphicFramePr>
            <a:graphicFrameLocks noGrp="1"/>
          </p:cNvGraphicFramePr>
          <p:nvPr/>
        </p:nvGraphicFramePr>
        <p:xfrm>
          <a:off x="1979712" y="2276872"/>
          <a:ext cx="5533658" cy="4101084"/>
        </p:xfrm>
        <a:graphic>
          <a:graphicData uri="http://schemas.openxmlformats.org/drawingml/2006/table">
            <a:tbl>
              <a:tblPr/>
              <a:tblGrid>
                <a:gridCol w="781130"/>
                <a:gridCol w="4752528"/>
              </a:tblGrid>
              <a:tr h="3704432">
                <a:tc>
                  <a:txBody>
                    <a:bodyPr/>
                    <a:lstStyle/>
                    <a:p>
                      <a:pPr marL="457200" marR="71755" algn="just">
                        <a:lnSpc>
                          <a:spcPct val="115000"/>
                        </a:lnSpc>
                        <a:spcAft>
                          <a:spcPts val="0"/>
                        </a:spcAft>
                      </a:pPr>
                      <a:r>
                        <a:rPr lang="es-ES" sz="2400" b="1" dirty="0">
                          <a:latin typeface="Arial"/>
                          <a:ea typeface="Calibri"/>
                          <a:cs typeface="Times New Roman"/>
                        </a:rPr>
                        <a:t>Tareas del Servidor</a:t>
                      </a:r>
                      <a:endParaRPr lang="en-US" sz="1600" dirty="0">
                        <a:latin typeface="Calibri"/>
                        <a:ea typeface="Calibri"/>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800" dirty="0">
                        <a:latin typeface="Arial"/>
                        <a:ea typeface="Calibri"/>
                        <a:cs typeface="Times New Roman"/>
                      </a:endParaRPr>
                    </a:p>
                    <a:p>
                      <a:pPr marL="342900" lvl="0" indent="-342900" algn="just">
                        <a:lnSpc>
                          <a:spcPct val="115000"/>
                        </a:lnSpc>
                        <a:spcAft>
                          <a:spcPts val="0"/>
                        </a:spcAft>
                        <a:buFont typeface="+mj-lt"/>
                        <a:buAutoNum type="arabicPeriod"/>
                      </a:pPr>
                      <a:r>
                        <a:rPr lang="es-ES" sz="1800" dirty="0">
                          <a:latin typeface="Arial"/>
                          <a:ea typeface="Calibri"/>
                          <a:cs typeface="Times New Roman"/>
                        </a:rPr>
                        <a:t>Debe estar presente para aceptar las solicitudes de los clientes.</a:t>
                      </a:r>
                      <a:endParaRPr lang="en-US" sz="1600" dirty="0">
                        <a:latin typeface="Calibri"/>
                        <a:ea typeface="Calibri"/>
                        <a:cs typeface="Times New Roman"/>
                      </a:endParaRPr>
                    </a:p>
                    <a:p>
                      <a:pPr marL="342900" lvl="0" indent="-342900" algn="just">
                        <a:lnSpc>
                          <a:spcPct val="115000"/>
                        </a:lnSpc>
                        <a:spcAft>
                          <a:spcPts val="0"/>
                        </a:spcAft>
                        <a:buFont typeface="+mj-lt"/>
                        <a:buAutoNum type="arabicPeriod"/>
                      </a:pPr>
                      <a:r>
                        <a:rPr lang="es-ES" sz="1800" dirty="0">
                          <a:latin typeface="Arial"/>
                          <a:ea typeface="Calibri"/>
                          <a:cs typeface="Times New Roman"/>
                        </a:rPr>
                        <a:t>Debe realizar el registro de los usuarios.</a:t>
                      </a:r>
                      <a:endParaRPr lang="en-US" sz="1600" dirty="0">
                        <a:latin typeface="Calibri"/>
                        <a:ea typeface="Calibri"/>
                        <a:cs typeface="Times New Roman"/>
                      </a:endParaRPr>
                    </a:p>
                    <a:p>
                      <a:pPr marL="342900" lvl="0" indent="-342900" algn="just">
                        <a:lnSpc>
                          <a:spcPct val="115000"/>
                        </a:lnSpc>
                        <a:spcAft>
                          <a:spcPts val="0"/>
                        </a:spcAft>
                        <a:buFont typeface="+mj-lt"/>
                        <a:buAutoNum type="arabicPeriod"/>
                      </a:pPr>
                      <a:r>
                        <a:rPr lang="es-ES" sz="1800" dirty="0">
                          <a:latin typeface="Arial"/>
                          <a:ea typeface="Calibri"/>
                          <a:cs typeface="Times New Roman"/>
                        </a:rPr>
                        <a:t>Debe guardar el contenido de los mensajes y el destinatario.</a:t>
                      </a:r>
                      <a:endParaRPr lang="en-US" sz="1600" dirty="0">
                        <a:latin typeface="Calibri"/>
                        <a:ea typeface="Calibri"/>
                        <a:cs typeface="Times New Roman"/>
                      </a:endParaRPr>
                    </a:p>
                    <a:p>
                      <a:pPr marL="342900" lvl="0" indent="-342900" algn="just">
                        <a:lnSpc>
                          <a:spcPct val="115000"/>
                        </a:lnSpc>
                        <a:spcAft>
                          <a:spcPts val="0"/>
                        </a:spcAft>
                        <a:buFont typeface="+mj-lt"/>
                        <a:buAutoNum type="arabicPeriod"/>
                      </a:pPr>
                      <a:r>
                        <a:rPr lang="es-ES" sz="1800" dirty="0">
                          <a:latin typeface="Arial"/>
                          <a:ea typeface="Calibri"/>
                          <a:cs typeface="Times New Roman"/>
                        </a:rPr>
                        <a:t>Debe conmutar correctamente la información a los usuarios cuando estos lo soliciten.</a:t>
                      </a:r>
                      <a:endParaRPr lang="en-US" sz="1600" dirty="0">
                        <a:latin typeface="Calibri"/>
                        <a:ea typeface="Calibri"/>
                        <a:cs typeface="Times New Roman"/>
                      </a:endParaRPr>
                    </a:p>
                    <a:p>
                      <a:pPr marL="342900" lvl="0" indent="-342900" algn="just">
                        <a:lnSpc>
                          <a:spcPct val="115000"/>
                        </a:lnSpc>
                        <a:spcAft>
                          <a:spcPts val="0"/>
                        </a:spcAft>
                        <a:buFont typeface="+mj-lt"/>
                        <a:buAutoNum type="arabicPeriod"/>
                      </a:pPr>
                      <a:r>
                        <a:rPr lang="es-ES" sz="1800" dirty="0">
                          <a:latin typeface="Arial"/>
                          <a:ea typeface="Calibri"/>
                          <a:cs typeface="Times New Roman"/>
                        </a:rPr>
                        <a:t>Debe validar las peticiones que vienen de los clientes.</a:t>
                      </a:r>
                      <a:endParaRPr lang="en-US" sz="1600" dirty="0">
                        <a:latin typeface="Calibri"/>
                        <a:ea typeface="Calibri"/>
                        <a:cs typeface="Times New Roman"/>
                      </a:endParaRPr>
                    </a:p>
                    <a:p>
                      <a:pPr marL="342900" lvl="0" indent="-342900" algn="just">
                        <a:lnSpc>
                          <a:spcPct val="115000"/>
                        </a:lnSpc>
                        <a:spcAft>
                          <a:spcPts val="0"/>
                        </a:spcAft>
                        <a:buFont typeface="+mj-lt"/>
                        <a:buAutoNum type="arabicPeriod"/>
                      </a:pPr>
                      <a:r>
                        <a:rPr lang="es-ES" sz="1800" dirty="0">
                          <a:latin typeface="Arial"/>
                          <a:ea typeface="Calibri"/>
                          <a:cs typeface="Times New Roman"/>
                        </a:rPr>
                        <a:t>Debe manejar las sesiones de los usuarios.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Servidor de Mensajería</a:t>
            </a:r>
            <a:endParaRPr lang="en-US" dirty="0"/>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5217" name="Object 1"/>
          <p:cNvGraphicFramePr>
            <a:graphicFrameLocks noChangeAspect="1"/>
          </p:cNvGraphicFramePr>
          <p:nvPr/>
        </p:nvGraphicFramePr>
        <p:xfrm>
          <a:off x="971600" y="1681242"/>
          <a:ext cx="6713103" cy="4096638"/>
        </p:xfrm>
        <a:graphic>
          <a:graphicData uri="http://schemas.openxmlformats.org/presentationml/2006/ole">
            <p:oleObj spid="_x0000_s265217" name="Visio" r:id="rId4" imgW="5350002" imgH="328231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Las operaciones PUT y GET se comportan de la siguiente manera:</a:t>
            </a:r>
            <a:endParaRPr lang="en-US" dirty="0"/>
          </a:p>
        </p:txBody>
      </p:sp>
      <p:sp>
        <p:nvSpPr>
          <p:cNvPr id="3" name="Title 2"/>
          <p:cNvSpPr>
            <a:spLocks noGrp="1"/>
          </p:cNvSpPr>
          <p:nvPr>
            <p:ph type="title"/>
          </p:nvPr>
        </p:nvSpPr>
        <p:spPr/>
        <p:txBody>
          <a:bodyPr/>
          <a:lstStyle/>
          <a:p>
            <a:r>
              <a:rPr lang="es-EC" dirty="0" smtClean="0"/>
              <a:t>Interacción con el Cliente</a:t>
            </a:r>
            <a:endParaRPr lang="en-US" dirty="0"/>
          </a:p>
        </p:txBody>
      </p:sp>
      <p:sp>
        <p:nvSpPr>
          <p:cNvPr id="267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7265" name="Object 1"/>
          <p:cNvGraphicFramePr>
            <a:graphicFrameLocks noChangeAspect="1"/>
          </p:cNvGraphicFramePr>
          <p:nvPr/>
        </p:nvGraphicFramePr>
        <p:xfrm>
          <a:off x="1547664" y="2564904"/>
          <a:ext cx="6048672" cy="3838580"/>
        </p:xfrm>
        <a:graphic>
          <a:graphicData uri="http://schemas.openxmlformats.org/presentationml/2006/ole">
            <p:oleObj spid="_x0000_s267265" name="Visio" r:id="rId4" imgW="3732657" imgH="2358771"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Dividido en dos partes principales</a:t>
            </a:r>
            <a:endParaRPr lang="en-US" dirty="0"/>
          </a:p>
        </p:txBody>
      </p:sp>
      <p:sp>
        <p:nvSpPr>
          <p:cNvPr id="3" name="Title 2"/>
          <p:cNvSpPr>
            <a:spLocks noGrp="1"/>
          </p:cNvSpPr>
          <p:nvPr>
            <p:ph type="title"/>
          </p:nvPr>
        </p:nvSpPr>
        <p:spPr/>
        <p:txBody>
          <a:bodyPr/>
          <a:lstStyle/>
          <a:p>
            <a:r>
              <a:rPr lang="es-EC" dirty="0" smtClean="0"/>
              <a:t>Implementación de Servidor</a:t>
            </a:r>
            <a:endParaRPr lang="en-US" dirty="0"/>
          </a:p>
        </p:txBody>
      </p:sp>
      <p:graphicFrame>
        <p:nvGraphicFramePr>
          <p:cNvPr id="4" name="Diagrama 4"/>
          <p:cNvGraphicFramePr/>
          <p:nvPr/>
        </p:nvGraphicFramePr>
        <p:xfrm>
          <a:off x="1619672" y="1988840"/>
          <a:ext cx="6487616" cy="45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79512" y="4365104"/>
            <a:ext cx="2941512" cy="1907768"/>
          </a:xfrm>
          <a:prstGeom prst="rect">
            <a:avLst/>
          </a:prstGeom>
          <a:noFill/>
          <a:ln w="9525">
            <a:noFill/>
            <a:miter lim="800000"/>
            <a:headEnd/>
            <a:tailEnd/>
          </a:ln>
        </p:spPr>
      </p:pic>
      <p:pic>
        <p:nvPicPr>
          <p:cNvPr id="40" name="Picture 2"/>
          <p:cNvPicPr>
            <a:picLocks noChangeAspect="1" noChangeArrowheads="1"/>
          </p:cNvPicPr>
          <p:nvPr/>
        </p:nvPicPr>
        <p:blipFill>
          <a:blip r:embed="rId3" cstate="print"/>
          <a:srcRect/>
          <a:stretch>
            <a:fillRect/>
          </a:stretch>
        </p:blipFill>
        <p:spPr bwMode="auto">
          <a:xfrm>
            <a:off x="2843808" y="2420888"/>
            <a:ext cx="2941512" cy="1907768"/>
          </a:xfrm>
          <a:prstGeom prst="rect">
            <a:avLst/>
          </a:prstGeom>
          <a:noFill/>
          <a:ln w="9525">
            <a:noFill/>
            <a:miter lim="800000"/>
            <a:headEnd/>
            <a:tailEnd/>
          </a:ln>
        </p:spPr>
      </p:pic>
      <p:pic>
        <p:nvPicPr>
          <p:cNvPr id="41" name="Picture 2"/>
          <p:cNvPicPr>
            <a:picLocks noChangeAspect="1" noChangeArrowheads="1"/>
          </p:cNvPicPr>
          <p:nvPr/>
        </p:nvPicPr>
        <p:blipFill>
          <a:blip r:embed="rId3" cstate="print"/>
          <a:srcRect/>
          <a:stretch>
            <a:fillRect/>
          </a:stretch>
        </p:blipFill>
        <p:spPr bwMode="auto">
          <a:xfrm>
            <a:off x="6012160" y="4590192"/>
            <a:ext cx="2941512" cy="1907768"/>
          </a:xfrm>
          <a:prstGeom prst="rect">
            <a:avLst/>
          </a:prstGeom>
          <a:noFill/>
          <a:ln w="9525">
            <a:noFill/>
            <a:miter lim="800000"/>
            <a:headEnd/>
            <a:tailEnd/>
          </a:ln>
        </p:spPr>
      </p:pic>
      <p:pic>
        <p:nvPicPr>
          <p:cNvPr id="42" name="Picture 2"/>
          <p:cNvPicPr>
            <a:picLocks noChangeAspect="1" noChangeArrowheads="1"/>
          </p:cNvPicPr>
          <p:nvPr/>
        </p:nvPicPr>
        <p:blipFill>
          <a:blip r:embed="rId3" cstate="print"/>
          <a:srcRect/>
          <a:stretch>
            <a:fillRect/>
          </a:stretch>
        </p:blipFill>
        <p:spPr bwMode="auto">
          <a:xfrm>
            <a:off x="0" y="2132856"/>
            <a:ext cx="2941512" cy="1907768"/>
          </a:xfrm>
          <a:prstGeom prst="rect">
            <a:avLst/>
          </a:prstGeom>
          <a:noFill/>
          <a:ln w="9525">
            <a:noFill/>
            <a:miter lim="800000"/>
            <a:headEnd/>
            <a:tailEnd/>
          </a:ln>
        </p:spPr>
      </p:pic>
      <p:pic>
        <p:nvPicPr>
          <p:cNvPr id="43" name="Picture 2"/>
          <p:cNvPicPr>
            <a:picLocks noChangeAspect="1" noChangeArrowheads="1"/>
          </p:cNvPicPr>
          <p:nvPr/>
        </p:nvPicPr>
        <p:blipFill>
          <a:blip r:embed="rId3" cstate="print"/>
          <a:srcRect/>
          <a:stretch>
            <a:fillRect/>
          </a:stretch>
        </p:blipFill>
        <p:spPr bwMode="auto">
          <a:xfrm>
            <a:off x="6012160" y="2564904"/>
            <a:ext cx="2941512" cy="1907768"/>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a:stretch>
            <a:fillRect/>
          </a:stretch>
        </p:blipFill>
        <p:spPr bwMode="auto">
          <a:xfrm>
            <a:off x="3131840" y="4365104"/>
            <a:ext cx="2941512" cy="1907768"/>
          </a:xfrm>
          <a:prstGeom prst="rect">
            <a:avLst/>
          </a:prstGeom>
          <a:noFill/>
          <a:ln w="9525">
            <a:noFill/>
            <a:miter lim="800000"/>
            <a:headEnd/>
            <a:tailEnd/>
          </a:ln>
        </p:spPr>
      </p:pic>
      <p:sp>
        <p:nvSpPr>
          <p:cNvPr id="45" name="Left-Right Arrow 44"/>
          <p:cNvSpPr/>
          <p:nvPr/>
        </p:nvSpPr>
        <p:spPr>
          <a:xfrm rot="19699783" flipV="1">
            <a:off x="1733137" y="4138198"/>
            <a:ext cx="1597388"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Left-Right Arrow 46"/>
          <p:cNvSpPr/>
          <p:nvPr/>
        </p:nvSpPr>
        <p:spPr>
          <a:xfrm rot="19461058" flipV="1">
            <a:off x="4804884" y="4234151"/>
            <a:ext cx="1635704"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Left-Right Arrow 47"/>
          <p:cNvSpPr/>
          <p:nvPr/>
        </p:nvSpPr>
        <p:spPr>
          <a:xfrm rot="12249074" flipV="1">
            <a:off x="5384271" y="4403173"/>
            <a:ext cx="1887520"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Left-Right Arrow 48"/>
          <p:cNvSpPr/>
          <p:nvPr/>
        </p:nvSpPr>
        <p:spPr>
          <a:xfrm rot="11430682" flipV="1">
            <a:off x="4517824" y="2887729"/>
            <a:ext cx="1568708"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Left-Right Arrow 49"/>
          <p:cNvSpPr/>
          <p:nvPr/>
        </p:nvSpPr>
        <p:spPr>
          <a:xfrm rot="6656710" flipV="1">
            <a:off x="67139" y="3696947"/>
            <a:ext cx="1959875"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itle 2"/>
          <p:cNvSpPr>
            <a:spLocks noGrp="1"/>
          </p:cNvSpPr>
          <p:nvPr>
            <p:ph type="title"/>
          </p:nvPr>
        </p:nvSpPr>
        <p:spPr>
          <a:xfrm>
            <a:off x="457200" y="274638"/>
            <a:ext cx="8229600" cy="1143000"/>
          </a:xfrm>
        </p:spPr>
        <p:txBody>
          <a:bodyPr/>
          <a:lstStyle/>
          <a:p>
            <a:r>
              <a:rPr lang="es-EC" dirty="0" err="1" smtClean="0"/>
              <a:t>Scatternet</a:t>
            </a:r>
            <a:endParaRPr lang="en-US" dirty="0"/>
          </a:p>
        </p:txBody>
      </p:sp>
      <p:sp>
        <p:nvSpPr>
          <p:cNvPr id="52" name="Content Placeholder 1"/>
          <p:cNvSpPr>
            <a:spLocks noGrp="1"/>
          </p:cNvSpPr>
          <p:nvPr>
            <p:ph idx="1"/>
          </p:nvPr>
        </p:nvSpPr>
        <p:spPr>
          <a:xfrm>
            <a:off x="467544" y="1412776"/>
            <a:ext cx="8229600" cy="864096"/>
          </a:xfrm>
        </p:spPr>
        <p:txBody>
          <a:bodyPr>
            <a:noAutofit/>
          </a:bodyPr>
          <a:lstStyle/>
          <a:p>
            <a:pPr lvl="1"/>
            <a:r>
              <a:rPr lang="es-EC" sz="2800" dirty="0" smtClean="0"/>
              <a:t>Formación de varias </a:t>
            </a:r>
            <a:r>
              <a:rPr lang="es-EC" sz="2800" dirty="0" err="1" smtClean="0"/>
              <a:t>Piconet</a:t>
            </a:r>
            <a:endParaRPr lang="es-EC" sz="2800" dirty="0" smtClean="0"/>
          </a:p>
        </p:txBody>
      </p:sp>
      <p:sp>
        <p:nvSpPr>
          <p:cNvPr id="57" name="Left-Right Arrow 56"/>
          <p:cNvSpPr/>
          <p:nvPr/>
        </p:nvSpPr>
        <p:spPr>
          <a:xfrm rot="7180160" flipV="1">
            <a:off x="3056763" y="3907670"/>
            <a:ext cx="1732159"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Left-Right Arrow 57"/>
          <p:cNvSpPr/>
          <p:nvPr/>
        </p:nvSpPr>
        <p:spPr>
          <a:xfrm rot="10800000" flipV="1">
            <a:off x="2627784" y="3212976"/>
            <a:ext cx="611007"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Left-Right Arrow 58"/>
          <p:cNvSpPr/>
          <p:nvPr/>
        </p:nvSpPr>
        <p:spPr>
          <a:xfrm rot="4602292" flipV="1">
            <a:off x="8114957" y="4678143"/>
            <a:ext cx="761745" cy="336693"/>
          </a:xfrm>
          <a:prstGeom prst="leftRight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20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20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20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20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20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20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50" grpId="0" animBg="1"/>
      <p:bldP spid="57" grpId="0" animBg="1"/>
      <p:bldP spid="58" grpId="0" animBg="1"/>
      <p:bldP spid="5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El siguiente esquema muestra el intercambio de información entre las clases cuando la petición ha sido procesada satisfactoriamente.</a:t>
            </a:r>
            <a:endParaRPr lang="en-US" dirty="0"/>
          </a:p>
        </p:txBody>
      </p:sp>
      <p:sp>
        <p:nvSpPr>
          <p:cNvPr id="3" name="Title 2"/>
          <p:cNvSpPr>
            <a:spLocks noGrp="1"/>
          </p:cNvSpPr>
          <p:nvPr>
            <p:ph type="title"/>
          </p:nvPr>
        </p:nvSpPr>
        <p:spPr/>
        <p:txBody>
          <a:bodyPr>
            <a:normAutofit fontScale="90000"/>
          </a:bodyPr>
          <a:lstStyle/>
          <a:p>
            <a:r>
              <a:rPr lang="es-EC" dirty="0" smtClean="0"/>
              <a:t>Interacción con el cliente de ambas clases</a:t>
            </a:r>
            <a:endParaRPr lang="en-US" dirty="0"/>
          </a:p>
        </p:txBody>
      </p:sp>
      <p:sp>
        <p:nvSpPr>
          <p:cNvPr id="271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1361" name="Object 1"/>
          <p:cNvGraphicFramePr>
            <a:graphicFrameLocks noChangeAspect="1"/>
          </p:cNvGraphicFramePr>
          <p:nvPr/>
        </p:nvGraphicFramePr>
        <p:xfrm>
          <a:off x="971600" y="3717032"/>
          <a:ext cx="6840760" cy="2222916"/>
        </p:xfrm>
        <a:graphic>
          <a:graphicData uri="http://schemas.openxmlformats.org/presentationml/2006/ole">
            <p:oleObj spid="_x0000_s271361" name="Visio" r:id="rId4" imgW="5253990" imgH="1706499"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83576"/>
          </a:xfrm>
        </p:spPr>
        <p:txBody>
          <a:bodyPr/>
          <a:lstStyle/>
          <a:p>
            <a:r>
              <a:rPr lang="es-EC" dirty="0" smtClean="0"/>
              <a:t>Tiene varias tareas sobre el manejo de la información que ingresa el usuario.</a:t>
            </a:r>
            <a:endParaRPr lang="en-US" dirty="0"/>
          </a:p>
        </p:txBody>
      </p:sp>
      <p:sp>
        <p:nvSpPr>
          <p:cNvPr id="3" name="Title 2"/>
          <p:cNvSpPr>
            <a:spLocks noGrp="1"/>
          </p:cNvSpPr>
          <p:nvPr>
            <p:ph type="title"/>
          </p:nvPr>
        </p:nvSpPr>
        <p:spPr/>
        <p:txBody>
          <a:bodyPr/>
          <a:lstStyle/>
          <a:p>
            <a:r>
              <a:rPr lang="es-EC" dirty="0" smtClean="0"/>
              <a:t>Cliente de Mensajería</a:t>
            </a:r>
            <a:endParaRPr lang="en-US" dirty="0"/>
          </a:p>
        </p:txBody>
      </p:sp>
      <p:graphicFrame>
        <p:nvGraphicFramePr>
          <p:cNvPr id="5" name="Table 4"/>
          <p:cNvGraphicFramePr>
            <a:graphicFrameLocks noGrp="1"/>
          </p:cNvGraphicFramePr>
          <p:nvPr/>
        </p:nvGraphicFramePr>
        <p:xfrm>
          <a:off x="1619672" y="2492896"/>
          <a:ext cx="5616624" cy="3920456"/>
        </p:xfrm>
        <a:graphic>
          <a:graphicData uri="http://schemas.openxmlformats.org/drawingml/2006/table">
            <a:tbl>
              <a:tblPr/>
              <a:tblGrid>
                <a:gridCol w="1044181"/>
                <a:gridCol w="4572443"/>
              </a:tblGrid>
              <a:tr h="3920456">
                <a:tc>
                  <a:txBody>
                    <a:bodyPr/>
                    <a:lstStyle/>
                    <a:p>
                      <a:pPr marL="457200" marR="71755" algn="ctr">
                        <a:lnSpc>
                          <a:spcPct val="115000"/>
                        </a:lnSpc>
                        <a:spcAft>
                          <a:spcPts val="0"/>
                        </a:spcAft>
                      </a:pPr>
                      <a:r>
                        <a:rPr lang="es-ES" sz="2400" b="1" dirty="0">
                          <a:latin typeface="Arial"/>
                          <a:ea typeface="Calibri"/>
                          <a:cs typeface="Times New Roman"/>
                        </a:rPr>
                        <a:t>Tareas del Cliente</a:t>
                      </a:r>
                      <a:endParaRPr lang="en-US" sz="1600" dirty="0">
                        <a:latin typeface="Calibri"/>
                        <a:ea typeface="Calibri"/>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200" dirty="0">
                        <a:latin typeface="Arial"/>
                        <a:ea typeface="Calibri"/>
                        <a:cs typeface="Times New Roman"/>
                      </a:endParaRPr>
                    </a:p>
                    <a:p>
                      <a:pPr marL="342900" lvl="0" indent="-342900" algn="l">
                        <a:lnSpc>
                          <a:spcPct val="115000"/>
                        </a:lnSpc>
                        <a:spcAft>
                          <a:spcPts val="0"/>
                        </a:spcAft>
                        <a:buFont typeface="+mj-lt"/>
                        <a:buAutoNum type="arabicPeriod"/>
                      </a:pPr>
                      <a:r>
                        <a:rPr lang="es-ES" sz="1600" dirty="0">
                          <a:latin typeface="Arial"/>
                          <a:ea typeface="Calibri"/>
                          <a:cs typeface="Times New Roman"/>
                        </a:rPr>
                        <a:t>Debe iniciar la comunicación con el servidor.</a:t>
                      </a:r>
                      <a:endParaRPr lang="en-US" sz="1400" dirty="0">
                        <a:latin typeface="Calibri"/>
                        <a:ea typeface="Calibri"/>
                        <a:cs typeface="Times New Roman"/>
                      </a:endParaRPr>
                    </a:p>
                    <a:p>
                      <a:pPr marL="342900" lvl="0" indent="-342900" algn="l">
                        <a:lnSpc>
                          <a:spcPct val="115000"/>
                        </a:lnSpc>
                        <a:spcAft>
                          <a:spcPts val="0"/>
                        </a:spcAft>
                        <a:buFont typeface="+mj-lt"/>
                        <a:buAutoNum type="arabicPeriod"/>
                      </a:pPr>
                      <a:r>
                        <a:rPr lang="es-ES" sz="1600" dirty="0">
                          <a:latin typeface="Arial"/>
                          <a:ea typeface="Calibri"/>
                          <a:cs typeface="Times New Roman"/>
                        </a:rPr>
                        <a:t>Debe enviar la información de registro necesaria para ser identificado por el servidor.</a:t>
                      </a:r>
                      <a:endParaRPr lang="en-US" sz="1400" dirty="0">
                        <a:latin typeface="Calibri"/>
                        <a:ea typeface="Calibri"/>
                        <a:cs typeface="Times New Roman"/>
                      </a:endParaRPr>
                    </a:p>
                    <a:p>
                      <a:pPr marL="342900" lvl="0" indent="-342900" algn="l">
                        <a:lnSpc>
                          <a:spcPct val="115000"/>
                        </a:lnSpc>
                        <a:spcAft>
                          <a:spcPts val="0"/>
                        </a:spcAft>
                        <a:buFont typeface="+mj-lt"/>
                        <a:buAutoNum type="arabicPeriod"/>
                      </a:pPr>
                      <a:r>
                        <a:rPr lang="es-ES" sz="1600" dirty="0">
                          <a:latin typeface="Arial"/>
                          <a:ea typeface="Calibri"/>
                          <a:cs typeface="Times New Roman"/>
                        </a:rPr>
                        <a:t>Debe crear el mensaje a ser enviado indicando el destinatario.</a:t>
                      </a:r>
                      <a:endParaRPr lang="en-US" sz="1400" dirty="0">
                        <a:latin typeface="Calibri"/>
                        <a:ea typeface="Calibri"/>
                        <a:cs typeface="Times New Roman"/>
                      </a:endParaRPr>
                    </a:p>
                    <a:p>
                      <a:pPr marL="342900" lvl="0" indent="-342900" algn="l">
                        <a:lnSpc>
                          <a:spcPct val="115000"/>
                        </a:lnSpc>
                        <a:spcAft>
                          <a:spcPts val="0"/>
                        </a:spcAft>
                        <a:buFont typeface="+mj-lt"/>
                        <a:buAutoNum type="arabicPeriod"/>
                      </a:pPr>
                      <a:r>
                        <a:rPr lang="es-ES" sz="1600" dirty="0">
                          <a:latin typeface="Arial"/>
                          <a:ea typeface="Calibri"/>
                          <a:cs typeface="Times New Roman"/>
                        </a:rPr>
                        <a:t>Debe solicitar los mensajes una vez conectado al servidor y enviar comandos coherentes al servidor para obtener servicios.</a:t>
                      </a:r>
                      <a:endParaRPr lang="en-US" sz="1400" dirty="0">
                        <a:latin typeface="Calibri"/>
                        <a:ea typeface="Calibri"/>
                        <a:cs typeface="Times New Roman"/>
                      </a:endParaRPr>
                    </a:p>
                    <a:p>
                      <a:pPr marL="342900" lvl="0" indent="-342900" algn="l">
                        <a:lnSpc>
                          <a:spcPct val="115000"/>
                        </a:lnSpc>
                        <a:spcAft>
                          <a:spcPts val="0"/>
                        </a:spcAft>
                        <a:buFont typeface="+mj-lt"/>
                        <a:buAutoNum type="arabicPeriod"/>
                      </a:pPr>
                      <a:r>
                        <a:rPr lang="es-ES" sz="1600" dirty="0">
                          <a:latin typeface="Arial"/>
                          <a:ea typeface="Calibri"/>
                          <a:cs typeface="Times New Roman"/>
                        </a:rPr>
                        <a:t>Debe terminar la sesión cuando sea requerido.</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Cliente de Mensajería</a:t>
            </a:r>
            <a:endParaRPr lang="en-US" dirty="0"/>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5457" name="Object 1"/>
          <p:cNvGraphicFramePr>
            <a:graphicFrameLocks noChangeAspect="1"/>
          </p:cNvGraphicFramePr>
          <p:nvPr/>
        </p:nvGraphicFramePr>
        <p:xfrm>
          <a:off x="1547664" y="3068960"/>
          <a:ext cx="6067934" cy="2160240"/>
        </p:xfrm>
        <a:graphic>
          <a:graphicData uri="http://schemas.openxmlformats.org/presentationml/2006/ole">
            <p:oleObj spid="_x0000_s275457" name="Visio" r:id="rId4" imgW="4405503" imgH="1564767" progId="Visio.Drawing.11">
              <p:embed/>
            </p:oleObj>
          </a:graphicData>
        </a:graphic>
      </p:graphicFrame>
      <p:sp>
        <p:nvSpPr>
          <p:cNvPr id="6" name="Content Placeholder 1"/>
          <p:cNvSpPr>
            <a:spLocks noGrp="1"/>
          </p:cNvSpPr>
          <p:nvPr>
            <p:ph idx="1"/>
          </p:nvPr>
        </p:nvSpPr>
        <p:spPr>
          <a:xfrm>
            <a:off x="467544" y="1628800"/>
            <a:ext cx="8229600" cy="1083576"/>
          </a:xfrm>
        </p:spPr>
        <p:txBody>
          <a:bodyPr>
            <a:normAutofit fontScale="92500"/>
          </a:bodyPr>
          <a:lstStyle/>
          <a:p>
            <a:r>
              <a:rPr lang="es-EC" dirty="0" smtClean="0"/>
              <a:t>Debe manejar el control de acceso al medio del MIDlet y el control de información del usuario</a:t>
            </a:r>
            <a:endParaRPr lang="en-US" dirty="0"/>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Presentación en pantalla de la aplicación al usuario</a:t>
            </a:r>
            <a:endParaRPr lang="en-US" dirty="0"/>
          </a:p>
        </p:txBody>
      </p:sp>
      <p:sp>
        <p:nvSpPr>
          <p:cNvPr id="3" name="Title 2"/>
          <p:cNvSpPr>
            <a:spLocks noGrp="1"/>
          </p:cNvSpPr>
          <p:nvPr>
            <p:ph type="title"/>
          </p:nvPr>
        </p:nvSpPr>
        <p:spPr/>
        <p:txBody>
          <a:bodyPr/>
          <a:lstStyle/>
          <a:p>
            <a:r>
              <a:rPr lang="es-EC" dirty="0" smtClean="0"/>
              <a:t>Cliente de Mensajería</a:t>
            </a:r>
            <a:endParaRPr lang="en-US" dirty="0"/>
          </a:p>
        </p:txBody>
      </p:sp>
      <p:pic>
        <p:nvPicPr>
          <p:cNvPr id="5" name="Imagen 59"/>
          <p:cNvPicPr/>
          <p:nvPr/>
        </p:nvPicPr>
        <p:blipFill>
          <a:blip r:embed="rId3" cstate="print"/>
          <a:srcRect l="54259" t="4796" r="22782" b="47505"/>
          <a:stretch>
            <a:fillRect/>
          </a:stretch>
        </p:blipFill>
        <p:spPr bwMode="auto">
          <a:xfrm>
            <a:off x="2195736" y="2564904"/>
            <a:ext cx="2625769" cy="3211963"/>
          </a:xfrm>
          <a:prstGeom prst="rect">
            <a:avLst/>
          </a:prstGeom>
          <a:noFill/>
          <a:ln w="9525">
            <a:noFill/>
            <a:miter lim="800000"/>
            <a:headEnd/>
            <a:tailEnd/>
          </a:ln>
        </p:spPr>
      </p:pic>
      <p:pic>
        <p:nvPicPr>
          <p:cNvPr id="6" name="Imagen 62"/>
          <p:cNvPicPr/>
          <p:nvPr/>
        </p:nvPicPr>
        <p:blipFill>
          <a:blip r:embed="rId4" cstate="print"/>
          <a:srcRect l="54436" t="5115" r="22982" b="47248"/>
          <a:stretch>
            <a:fillRect/>
          </a:stretch>
        </p:blipFill>
        <p:spPr bwMode="auto">
          <a:xfrm>
            <a:off x="5076056" y="2636912"/>
            <a:ext cx="2592288" cy="31683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El intercambio de mensajes se produce satisfactoriamente en el simulador nativo de Java</a:t>
            </a:r>
            <a:endParaRPr lang="en-US" dirty="0"/>
          </a:p>
        </p:txBody>
      </p:sp>
      <p:sp>
        <p:nvSpPr>
          <p:cNvPr id="3" name="Title 2"/>
          <p:cNvSpPr>
            <a:spLocks noGrp="1"/>
          </p:cNvSpPr>
          <p:nvPr>
            <p:ph type="title"/>
          </p:nvPr>
        </p:nvSpPr>
        <p:spPr/>
        <p:txBody>
          <a:bodyPr>
            <a:normAutofit fontScale="90000"/>
          </a:bodyPr>
          <a:lstStyle/>
          <a:p>
            <a:r>
              <a:rPr lang="es-EC" dirty="0" smtClean="0"/>
              <a:t>Comportamiento de la Aplicación de Mensajería en el Simulador</a:t>
            </a:r>
            <a:endParaRPr lang="en-US" dirty="0"/>
          </a:p>
        </p:txBody>
      </p:sp>
      <p:pic>
        <p:nvPicPr>
          <p:cNvPr id="4" name="Imagen 103"/>
          <p:cNvPicPr/>
          <p:nvPr/>
        </p:nvPicPr>
        <p:blipFill>
          <a:blip r:embed="rId3" cstate="print"/>
          <a:srcRect l="12469" r="14242" b="45565"/>
          <a:stretch>
            <a:fillRect/>
          </a:stretch>
        </p:blipFill>
        <p:spPr bwMode="auto">
          <a:xfrm>
            <a:off x="1043608" y="2852936"/>
            <a:ext cx="7200799" cy="36724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1371608"/>
          </a:xfrm>
        </p:spPr>
        <p:txBody>
          <a:bodyPr>
            <a:noAutofit/>
          </a:bodyPr>
          <a:lstStyle/>
          <a:p>
            <a:r>
              <a:rPr lang="es-EC" sz="3200" dirty="0" smtClean="0"/>
              <a:t>Selección de la Tecnología</a:t>
            </a:r>
          </a:p>
          <a:p>
            <a:pPr lvl="1"/>
            <a:r>
              <a:rPr lang="es-EC" sz="2800" dirty="0" smtClean="0"/>
              <a:t>Facilidad de formación de redes Ad-Hoc.</a:t>
            </a:r>
          </a:p>
          <a:p>
            <a:pPr lvl="1"/>
            <a:r>
              <a:rPr lang="es-EC" sz="2800" dirty="0" smtClean="0"/>
              <a:t>Nuevas Tecnología emergentes.</a:t>
            </a:r>
          </a:p>
        </p:txBody>
      </p:sp>
      <p:sp>
        <p:nvSpPr>
          <p:cNvPr id="3" name="Title 2"/>
          <p:cNvSpPr>
            <a:spLocks noGrp="1"/>
          </p:cNvSpPr>
          <p:nvPr>
            <p:ph type="title"/>
          </p:nvPr>
        </p:nvSpPr>
        <p:spPr/>
        <p:txBody>
          <a:bodyPr/>
          <a:lstStyle/>
          <a:p>
            <a:r>
              <a:rPr lang="es-EC" dirty="0" smtClean="0"/>
              <a:t>Por qué Bluetooth</a:t>
            </a:r>
            <a:endParaRPr lang="en-US" dirty="0"/>
          </a:p>
        </p:txBody>
      </p:sp>
      <p:sp>
        <p:nvSpPr>
          <p:cNvPr id="5" name="TextBox 4"/>
          <p:cNvSpPr txBox="1"/>
          <p:nvPr/>
        </p:nvSpPr>
        <p:spPr>
          <a:xfrm>
            <a:off x="1115616" y="4149080"/>
            <a:ext cx="6433171" cy="1046440"/>
          </a:xfrm>
          <a:prstGeom prst="rect">
            <a:avLst/>
          </a:prstGeom>
          <a:noFill/>
        </p:spPr>
        <p:txBody>
          <a:bodyPr wrap="square" rtlCol="0">
            <a:spAutoFit/>
          </a:bodyPr>
          <a:lstStyle/>
          <a:p>
            <a:r>
              <a:rPr lang="es-EC" sz="4400" b="1" dirty="0" smtClean="0">
                <a:solidFill>
                  <a:srgbClr val="0070C0"/>
                </a:solidFill>
              </a:rPr>
              <a:t>24 Mbps </a:t>
            </a:r>
            <a:r>
              <a:rPr lang="es-EC" dirty="0" smtClean="0"/>
              <a:t>Bluetooth </a:t>
            </a:r>
            <a:r>
              <a:rPr lang="en-US" dirty="0" smtClean="0"/>
              <a:t>Core Specification Version 3.0 High Speed (HS) </a:t>
            </a:r>
            <a:r>
              <a:rPr lang="es-EC" dirty="0" smtClean="0"/>
              <a:t>*</a:t>
            </a:r>
          </a:p>
        </p:txBody>
      </p:sp>
      <p:sp>
        <p:nvSpPr>
          <p:cNvPr id="6" name="TextBox 5"/>
          <p:cNvSpPr txBox="1"/>
          <p:nvPr/>
        </p:nvSpPr>
        <p:spPr>
          <a:xfrm>
            <a:off x="1187624" y="3140968"/>
            <a:ext cx="6433171" cy="1046440"/>
          </a:xfrm>
          <a:prstGeom prst="rect">
            <a:avLst/>
          </a:prstGeom>
          <a:noFill/>
        </p:spPr>
        <p:txBody>
          <a:bodyPr wrap="square" rtlCol="0">
            <a:spAutoFit/>
          </a:bodyPr>
          <a:lstStyle/>
          <a:p>
            <a:r>
              <a:rPr lang="es-EC" sz="4400" b="1" dirty="0" smtClean="0">
                <a:solidFill>
                  <a:srgbClr val="0070C0"/>
                </a:solidFill>
              </a:rPr>
              <a:t>3 Mbps </a:t>
            </a:r>
            <a:r>
              <a:rPr lang="en-US" dirty="0" smtClean="0"/>
              <a:t>Bluetooth Core Specification Version 2.1 + EDR (Enhanced Data Rate) </a:t>
            </a:r>
            <a:r>
              <a:rPr lang="es-EC" dirty="0" smtClean="0"/>
              <a:t>*</a:t>
            </a:r>
          </a:p>
        </p:txBody>
      </p:sp>
      <p:sp>
        <p:nvSpPr>
          <p:cNvPr id="7" name="TextBox 6"/>
          <p:cNvSpPr txBox="1"/>
          <p:nvPr/>
        </p:nvSpPr>
        <p:spPr>
          <a:xfrm>
            <a:off x="1187624" y="5229200"/>
            <a:ext cx="7297267" cy="769441"/>
          </a:xfrm>
          <a:prstGeom prst="rect">
            <a:avLst/>
          </a:prstGeom>
          <a:noFill/>
        </p:spPr>
        <p:txBody>
          <a:bodyPr wrap="square" rtlCol="0">
            <a:spAutoFit/>
          </a:bodyPr>
          <a:lstStyle/>
          <a:p>
            <a:r>
              <a:rPr lang="en-US" sz="4400" b="1" dirty="0" smtClean="0">
                <a:solidFill>
                  <a:srgbClr val="0070C0"/>
                </a:solidFill>
              </a:rPr>
              <a:t>&lt;30 </a:t>
            </a:r>
            <a:r>
              <a:rPr lang="en-US" sz="4400" b="1" dirty="0" err="1" smtClean="0">
                <a:solidFill>
                  <a:srgbClr val="0070C0"/>
                </a:solidFill>
              </a:rPr>
              <a:t>mA</a:t>
            </a:r>
            <a:r>
              <a:rPr lang="es-EC" sz="4400" b="1" dirty="0" smtClean="0">
                <a:solidFill>
                  <a:srgbClr val="0070C0"/>
                </a:solidFill>
              </a:rPr>
              <a:t> </a:t>
            </a:r>
            <a:r>
              <a:rPr lang="es-EC" dirty="0" smtClean="0"/>
              <a:t>consumo pico de corriente en dispositivo*</a:t>
            </a:r>
          </a:p>
        </p:txBody>
      </p:sp>
      <p:sp>
        <p:nvSpPr>
          <p:cNvPr id="8" name="TextBox 7"/>
          <p:cNvSpPr txBox="1"/>
          <p:nvPr/>
        </p:nvSpPr>
        <p:spPr>
          <a:xfrm>
            <a:off x="5796136" y="6237312"/>
            <a:ext cx="2880320" cy="369332"/>
          </a:xfrm>
          <a:prstGeom prst="rect">
            <a:avLst/>
          </a:prstGeom>
          <a:noFill/>
        </p:spPr>
        <p:txBody>
          <a:bodyPr wrap="square" rtlCol="0">
            <a:spAutoFit/>
          </a:bodyPr>
          <a:lstStyle/>
          <a:p>
            <a:r>
              <a:rPr lang="es-EC" dirty="0" smtClean="0"/>
              <a:t>* Fuente Bluetooth SIG</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1803656"/>
          </a:xfrm>
        </p:spPr>
        <p:txBody>
          <a:bodyPr>
            <a:noAutofit/>
          </a:bodyPr>
          <a:lstStyle/>
          <a:p>
            <a:pPr lvl="1"/>
            <a:r>
              <a:rPr lang="es-EC" sz="2800" dirty="0" smtClean="0"/>
              <a:t>Gran cantidad de dispositivos existentes en el mercado.</a:t>
            </a:r>
          </a:p>
        </p:txBody>
      </p:sp>
      <p:sp>
        <p:nvSpPr>
          <p:cNvPr id="3" name="Title 2"/>
          <p:cNvSpPr>
            <a:spLocks noGrp="1"/>
          </p:cNvSpPr>
          <p:nvPr>
            <p:ph type="title"/>
          </p:nvPr>
        </p:nvSpPr>
        <p:spPr/>
        <p:txBody>
          <a:bodyPr/>
          <a:lstStyle/>
          <a:p>
            <a:r>
              <a:rPr lang="es-EC" dirty="0" smtClean="0"/>
              <a:t>Por qué Bluetooth</a:t>
            </a:r>
            <a:endParaRPr lang="en-US" dirty="0"/>
          </a:p>
        </p:txBody>
      </p:sp>
      <p:sp>
        <p:nvSpPr>
          <p:cNvPr id="5" name="TextBox 4"/>
          <p:cNvSpPr txBox="1"/>
          <p:nvPr/>
        </p:nvSpPr>
        <p:spPr>
          <a:xfrm>
            <a:off x="1331640" y="2625879"/>
            <a:ext cx="6433171" cy="769441"/>
          </a:xfrm>
          <a:prstGeom prst="rect">
            <a:avLst/>
          </a:prstGeom>
          <a:noFill/>
        </p:spPr>
        <p:txBody>
          <a:bodyPr wrap="square" rtlCol="0">
            <a:spAutoFit/>
          </a:bodyPr>
          <a:lstStyle/>
          <a:p>
            <a:r>
              <a:rPr lang="es-EC" sz="4400" b="1" dirty="0" smtClean="0">
                <a:solidFill>
                  <a:srgbClr val="0070C0"/>
                </a:solidFill>
              </a:rPr>
              <a:t>75% </a:t>
            </a:r>
            <a:r>
              <a:rPr lang="es-EC" dirty="0" smtClean="0"/>
              <a:t>de celulares ya incorporan esta tecnología*</a:t>
            </a:r>
          </a:p>
        </p:txBody>
      </p:sp>
      <p:sp>
        <p:nvSpPr>
          <p:cNvPr id="6" name="TextBox 5"/>
          <p:cNvSpPr txBox="1"/>
          <p:nvPr/>
        </p:nvSpPr>
        <p:spPr>
          <a:xfrm>
            <a:off x="1331640" y="3417967"/>
            <a:ext cx="6433171" cy="1046440"/>
          </a:xfrm>
          <a:prstGeom prst="rect">
            <a:avLst/>
          </a:prstGeom>
          <a:noFill/>
        </p:spPr>
        <p:txBody>
          <a:bodyPr wrap="square" rtlCol="0">
            <a:spAutoFit/>
          </a:bodyPr>
          <a:lstStyle/>
          <a:p>
            <a:r>
              <a:rPr lang="es-EC" sz="4400" b="1" dirty="0" smtClean="0">
                <a:solidFill>
                  <a:srgbClr val="0070C0"/>
                </a:solidFill>
              </a:rPr>
              <a:t>2.4 mil millones </a:t>
            </a:r>
            <a:r>
              <a:rPr lang="es-EC" dirty="0" smtClean="0"/>
              <a:t>de unidades se  producirán para 2013*</a:t>
            </a:r>
          </a:p>
        </p:txBody>
      </p:sp>
      <p:sp>
        <p:nvSpPr>
          <p:cNvPr id="7" name="TextBox 6"/>
          <p:cNvSpPr txBox="1"/>
          <p:nvPr/>
        </p:nvSpPr>
        <p:spPr>
          <a:xfrm>
            <a:off x="1331640" y="4531767"/>
            <a:ext cx="7297267" cy="769441"/>
          </a:xfrm>
          <a:prstGeom prst="rect">
            <a:avLst/>
          </a:prstGeom>
          <a:noFill/>
        </p:spPr>
        <p:txBody>
          <a:bodyPr wrap="square" rtlCol="0">
            <a:spAutoFit/>
          </a:bodyPr>
          <a:lstStyle/>
          <a:p>
            <a:r>
              <a:rPr lang="es-EC" sz="4400" b="1" dirty="0" smtClean="0">
                <a:solidFill>
                  <a:srgbClr val="0070C0"/>
                </a:solidFill>
              </a:rPr>
              <a:t>30% </a:t>
            </a:r>
            <a:r>
              <a:rPr lang="es-EC" dirty="0" smtClean="0"/>
              <a:t>de autos incorporarán esta tecnología para 2013*</a:t>
            </a:r>
          </a:p>
        </p:txBody>
      </p:sp>
      <p:sp>
        <p:nvSpPr>
          <p:cNvPr id="8" name="TextBox 7"/>
          <p:cNvSpPr txBox="1"/>
          <p:nvPr/>
        </p:nvSpPr>
        <p:spPr>
          <a:xfrm>
            <a:off x="6516216" y="6237312"/>
            <a:ext cx="2160240" cy="369332"/>
          </a:xfrm>
          <a:prstGeom prst="rect">
            <a:avLst/>
          </a:prstGeom>
          <a:noFill/>
        </p:spPr>
        <p:txBody>
          <a:bodyPr wrap="square" rtlCol="0">
            <a:spAutoFit/>
          </a:bodyPr>
          <a:lstStyle/>
          <a:p>
            <a:r>
              <a:rPr lang="es-EC" dirty="0" smtClean="0"/>
              <a:t>* Fuente In-</a:t>
            </a:r>
            <a:r>
              <a:rPr lang="es-EC" dirty="0" err="1" smtClean="0"/>
              <a:t>stat</a:t>
            </a:r>
            <a:endParaRPr lang="es-EC" dirty="0" smtClean="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Nokia aún se mantiene como líder pero debe enfrentar una dura competencia en dos frentes: fabricantes asiáticos y teléfonos con Android.</a:t>
            </a:r>
            <a:endParaRPr lang="en-US" dirty="0"/>
          </a:p>
        </p:txBody>
      </p:sp>
      <p:sp>
        <p:nvSpPr>
          <p:cNvPr id="3" name="Title 2"/>
          <p:cNvSpPr>
            <a:spLocks noGrp="1"/>
          </p:cNvSpPr>
          <p:nvPr>
            <p:ph type="title"/>
          </p:nvPr>
        </p:nvSpPr>
        <p:spPr/>
        <p:txBody>
          <a:bodyPr>
            <a:normAutofit fontScale="90000"/>
          </a:bodyPr>
          <a:lstStyle/>
          <a:p>
            <a:r>
              <a:rPr lang="en-US" dirty="0" err="1" smtClean="0"/>
              <a:t>Situación</a:t>
            </a:r>
            <a:r>
              <a:rPr lang="en-US" dirty="0" smtClean="0"/>
              <a:t> actual del </a:t>
            </a:r>
            <a:r>
              <a:rPr lang="en-US" dirty="0" err="1" smtClean="0"/>
              <a:t>mercado</a:t>
            </a:r>
            <a:r>
              <a:rPr lang="en-US" dirty="0" smtClean="0"/>
              <a:t> de </a:t>
            </a:r>
            <a:r>
              <a:rPr lang="en-US" dirty="0" err="1" smtClean="0"/>
              <a:t>dispositivos</a:t>
            </a:r>
            <a:r>
              <a:rPr lang="en-US" dirty="0" smtClean="0"/>
              <a:t> </a:t>
            </a:r>
            <a:r>
              <a:rPr lang="en-US" dirty="0" err="1" smtClean="0"/>
              <a:t>móviles</a:t>
            </a:r>
            <a:endParaRPr lang="en-US" dirty="0"/>
          </a:p>
        </p:txBody>
      </p:sp>
      <p:graphicFrame>
        <p:nvGraphicFramePr>
          <p:cNvPr id="5" name="Table 4"/>
          <p:cNvGraphicFramePr>
            <a:graphicFrameLocks noGrp="1"/>
          </p:cNvGraphicFramePr>
          <p:nvPr/>
        </p:nvGraphicFramePr>
        <p:xfrm>
          <a:off x="2267744" y="3140968"/>
          <a:ext cx="4752528" cy="3435096"/>
        </p:xfrm>
        <a:graphic>
          <a:graphicData uri="http://schemas.openxmlformats.org/drawingml/2006/table">
            <a:tbl>
              <a:tblPr/>
              <a:tblGrid>
                <a:gridCol w="1766790"/>
                <a:gridCol w="1492869"/>
                <a:gridCol w="1492869"/>
              </a:tblGrid>
              <a:tr h="730410">
                <a:tc>
                  <a:txBody>
                    <a:bodyPr/>
                    <a:lstStyle/>
                    <a:p>
                      <a:pPr algn="ctr">
                        <a:lnSpc>
                          <a:spcPct val="115000"/>
                        </a:lnSpc>
                        <a:spcAft>
                          <a:spcPts val="0"/>
                        </a:spcAft>
                      </a:pPr>
                      <a:r>
                        <a:rPr lang="es-EC" sz="1400" b="1">
                          <a:latin typeface="Arial"/>
                          <a:ea typeface="Calibri"/>
                          <a:cs typeface="Times New Roman"/>
                        </a:rPr>
                        <a:t>Fabricante</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Ventas de 2010 en millones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Participación de mercado en 2010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s-EC" sz="1400">
                          <a:latin typeface="Arial"/>
                          <a:ea typeface="Calibri"/>
                          <a:cs typeface="Times New Roman"/>
                        </a:rPr>
                        <a:t>Nokia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461.3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Arial"/>
                          <a:ea typeface="Calibri"/>
                          <a:cs typeface="Times New Roman"/>
                        </a:rPr>
                        <a:t>28.9%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s-EC" sz="1400">
                          <a:latin typeface="Arial"/>
                          <a:ea typeface="Calibri"/>
                          <a:cs typeface="Times New Roman"/>
                        </a:rPr>
                        <a:t>Sams</a:t>
                      </a:r>
                      <a:r>
                        <a:rPr lang="en-US" sz="1400">
                          <a:latin typeface="Arial"/>
                          <a:ea typeface="Calibri"/>
                          <a:cs typeface="Times New Roman"/>
                        </a:rPr>
                        <a:t>ung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281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17.6%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LG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114.1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7.1%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RIM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47.4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3%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Apple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46.5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2.9%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Sony Ericsson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41.8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2.6%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Motorola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38.5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2.4%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ZTE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28.7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1.8%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HTC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24.6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1.5%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Huawei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23.8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1.5%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5">
                <a:tc>
                  <a:txBody>
                    <a:bodyPr/>
                    <a:lstStyle/>
                    <a:p>
                      <a:pPr algn="ctr">
                        <a:lnSpc>
                          <a:spcPct val="115000"/>
                        </a:lnSpc>
                        <a:spcAft>
                          <a:spcPts val="0"/>
                        </a:spcAft>
                      </a:pPr>
                      <a:r>
                        <a:rPr lang="en-US" sz="1400">
                          <a:latin typeface="Arial"/>
                          <a:ea typeface="Calibri"/>
                          <a:cs typeface="Times New Roman"/>
                        </a:rPr>
                        <a:t>Otros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488.5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Arial"/>
                          <a:ea typeface="Calibri"/>
                          <a:cs typeface="Times New Roman"/>
                        </a:rPr>
                        <a:t>30.6%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164288" y="6309320"/>
            <a:ext cx="2160240" cy="369332"/>
          </a:xfrm>
          <a:prstGeom prst="rect">
            <a:avLst/>
          </a:prstGeom>
          <a:noFill/>
        </p:spPr>
        <p:txBody>
          <a:bodyPr wrap="square" rtlCol="0">
            <a:spAutoFit/>
          </a:bodyPr>
          <a:lstStyle/>
          <a:p>
            <a:r>
              <a:rPr lang="es-EC" dirty="0" smtClean="0"/>
              <a:t>* Fuente </a:t>
            </a:r>
            <a:r>
              <a:rPr lang="es-EC" dirty="0" err="1" smtClean="0"/>
              <a:t>Gartner</a:t>
            </a:r>
            <a:endParaRPr lang="es-EC" dirty="0" smtClean="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43616"/>
          </a:xfrm>
        </p:spPr>
        <p:txBody>
          <a:bodyPr/>
          <a:lstStyle/>
          <a:p>
            <a:r>
              <a:rPr lang="es-EC" dirty="0" smtClean="0"/>
              <a:t>Java es el lenguaje base en la mayoría de sistemas operativos pero no todos son compatibles con J2ME</a:t>
            </a:r>
            <a:endParaRPr lang="en-US" dirty="0"/>
          </a:p>
        </p:txBody>
      </p:sp>
      <p:sp>
        <p:nvSpPr>
          <p:cNvPr id="3" name="Title 2"/>
          <p:cNvSpPr>
            <a:spLocks noGrp="1"/>
          </p:cNvSpPr>
          <p:nvPr>
            <p:ph type="title"/>
          </p:nvPr>
        </p:nvSpPr>
        <p:spPr/>
        <p:txBody>
          <a:bodyPr>
            <a:normAutofit fontScale="90000"/>
          </a:bodyPr>
          <a:lstStyle/>
          <a:p>
            <a:r>
              <a:rPr lang="es-EC" dirty="0" smtClean="0"/>
              <a:t>Compatibilidad con sistemas operativos</a:t>
            </a:r>
            <a:endParaRPr lang="en-US" dirty="0"/>
          </a:p>
        </p:txBody>
      </p:sp>
      <p:graphicFrame>
        <p:nvGraphicFramePr>
          <p:cNvPr id="4" name="Table 3"/>
          <p:cNvGraphicFramePr>
            <a:graphicFrameLocks noGrp="1"/>
          </p:cNvGraphicFramePr>
          <p:nvPr/>
        </p:nvGraphicFramePr>
        <p:xfrm>
          <a:off x="899592" y="2924944"/>
          <a:ext cx="7416823" cy="2880319"/>
        </p:xfrm>
        <a:graphic>
          <a:graphicData uri="http://schemas.openxmlformats.org/drawingml/2006/table">
            <a:tbl>
              <a:tblPr/>
              <a:tblGrid>
                <a:gridCol w="2237601"/>
                <a:gridCol w="1873283"/>
                <a:gridCol w="1653380"/>
                <a:gridCol w="1652559"/>
              </a:tblGrid>
              <a:tr h="248216">
                <a:tc>
                  <a:txBody>
                    <a:bodyPr/>
                    <a:lstStyle/>
                    <a:p>
                      <a:pPr algn="just">
                        <a:lnSpc>
                          <a:spcPct val="115000"/>
                        </a:lnSpc>
                        <a:spcAft>
                          <a:spcPts val="0"/>
                        </a:spcAft>
                      </a:pPr>
                      <a:endParaRPr lang="es-EC" sz="1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Symbian</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Android</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RIM</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864">
                <a:tc>
                  <a:txBody>
                    <a:bodyPr/>
                    <a:lstStyle/>
                    <a:p>
                      <a:pPr algn="l">
                        <a:lnSpc>
                          <a:spcPct val="115000"/>
                        </a:lnSpc>
                        <a:spcAft>
                          <a:spcPts val="0"/>
                        </a:spcAft>
                      </a:pPr>
                      <a:r>
                        <a:rPr lang="es-EC" sz="1400">
                          <a:latin typeface="Arial"/>
                          <a:ea typeface="Calibri"/>
                          <a:cs typeface="Times New Roman"/>
                        </a:rPr>
                        <a:t>Lenguajes de programación disponibles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latin typeface="Arial"/>
                          <a:ea typeface="Calibri"/>
                          <a:cs typeface="Times New Roman"/>
                        </a:rPr>
                        <a:t>Phyton</a:t>
                      </a:r>
                      <a:endParaRPr lang="en-US" sz="1400">
                        <a:latin typeface="Calibri"/>
                        <a:ea typeface="Calibri"/>
                        <a:cs typeface="Times New Roman"/>
                      </a:endParaRPr>
                    </a:p>
                    <a:p>
                      <a:pPr algn="l">
                        <a:lnSpc>
                          <a:spcPct val="115000"/>
                        </a:lnSpc>
                        <a:spcAft>
                          <a:spcPts val="0"/>
                        </a:spcAft>
                      </a:pPr>
                      <a:r>
                        <a:rPr lang="en-US" sz="1400">
                          <a:latin typeface="Arial"/>
                          <a:ea typeface="Calibri"/>
                          <a:cs typeface="Times New Roman"/>
                        </a:rPr>
                        <a:t>J2ME</a:t>
                      </a:r>
                      <a:endParaRPr lang="en-US" sz="1400">
                        <a:latin typeface="Calibri"/>
                        <a:ea typeface="Calibri"/>
                        <a:cs typeface="Times New Roman"/>
                      </a:endParaRPr>
                    </a:p>
                    <a:p>
                      <a:pPr algn="l">
                        <a:lnSpc>
                          <a:spcPct val="115000"/>
                        </a:lnSpc>
                        <a:spcAft>
                          <a:spcPts val="0"/>
                        </a:spcAft>
                      </a:pPr>
                      <a:r>
                        <a:rPr lang="en-US" sz="1400">
                          <a:latin typeface="Arial"/>
                          <a:ea typeface="Calibri"/>
                          <a:cs typeface="Times New Roman"/>
                        </a:rPr>
                        <a:t>Web Runtime (WRT)</a:t>
                      </a:r>
                      <a:endParaRPr lang="en-US" sz="1400">
                        <a:latin typeface="Calibri"/>
                        <a:ea typeface="Calibri"/>
                        <a:cs typeface="Times New Roman"/>
                      </a:endParaRPr>
                    </a:p>
                    <a:p>
                      <a:pPr algn="l">
                        <a:lnSpc>
                          <a:spcPct val="115000"/>
                        </a:lnSpc>
                        <a:spcAft>
                          <a:spcPts val="0"/>
                        </a:spcAft>
                      </a:pPr>
                      <a:r>
                        <a:rPr lang="es-EC" sz="1400">
                          <a:latin typeface="Arial"/>
                          <a:ea typeface="Calibri"/>
                          <a:cs typeface="Times New Roman"/>
                        </a:rPr>
                        <a:t>Flash</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latin typeface="Arial"/>
                          <a:ea typeface="Calibri"/>
                          <a:cs typeface="Times New Roman"/>
                        </a:rPr>
                        <a:t>Java/C++</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latin typeface="Arial"/>
                          <a:ea typeface="Calibri"/>
                          <a:cs typeface="Times New Roman"/>
                        </a:rPr>
                        <a:t>Java (clases específica</a:t>
                      </a:r>
                      <a:r>
                        <a:rPr lang="en-US" sz="1400">
                          <a:latin typeface="Arial"/>
                          <a:ea typeface="Calibri"/>
                          <a:cs typeface="Times New Roman"/>
                        </a:rPr>
                        <a:t>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159">
                <a:tc>
                  <a:txBody>
                    <a:bodyPr/>
                    <a:lstStyle/>
                    <a:p>
                      <a:pPr algn="l">
                        <a:lnSpc>
                          <a:spcPct val="115000"/>
                        </a:lnSpc>
                        <a:spcAft>
                          <a:spcPts val="0"/>
                        </a:spcAft>
                      </a:pPr>
                      <a:r>
                        <a:rPr lang="es-EC" sz="1400">
                          <a:latin typeface="Arial"/>
                          <a:ea typeface="Calibri"/>
                          <a:cs typeface="Times New Roman"/>
                        </a:rPr>
                        <a:t>Lenguaje del núcleo</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latin typeface="Arial"/>
                          <a:ea typeface="Calibri"/>
                          <a:cs typeface="Times New Roman"/>
                        </a:rPr>
                        <a:t>C++</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latin typeface="Arial"/>
                          <a:ea typeface="Calibri"/>
                          <a:cs typeface="Times New Roman"/>
                        </a:rPr>
                        <a:t>C++, Java</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latin typeface="Arial"/>
                          <a:ea typeface="Calibri"/>
                          <a:cs typeface="Times New Roman"/>
                        </a:rPr>
                        <a:t>C++, Java</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1080">
                <a:tc>
                  <a:txBody>
                    <a:bodyPr/>
                    <a:lstStyle/>
                    <a:p>
                      <a:pPr algn="l">
                        <a:lnSpc>
                          <a:spcPct val="115000"/>
                        </a:lnSpc>
                        <a:spcAft>
                          <a:spcPts val="0"/>
                        </a:spcAft>
                      </a:pPr>
                      <a:r>
                        <a:rPr lang="es-EC" sz="1400">
                          <a:latin typeface="Arial"/>
                          <a:ea typeface="Calibri"/>
                          <a:cs typeface="Times New Roman"/>
                        </a:rPr>
                        <a:t>Compatibilidad con J2ME</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latin typeface="Arial"/>
                          <a:ea typeface="Calibri"/>
                          <a:cs typeface="Times New Roman"/>
                        </a:rPr>
                        <a:t>Sí, implementa JVM</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latin typeface="Arial"/>
                          <a:ea typeface="Calibri"/>
                          <a:cs typeface="Times New Roman"/>
                        </a:rPr>
                        <a:t>No, no implementa JVM sino Dalvik Virtual Machine (exclusiva)</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dirty="0">
                          <a:latin typeface="Arial"/>
                          <a:ea typeface="Calibri"/>
                          <a:cs typeface="Times New Roman"/>
                        </a:rPr>
                        <a:t>No a pesar de que implementa JVM</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Symbian es claro líder en el mercado, en gran parte debido al mercado ganado por Nokia y a los altos precios de los teléfonos inteligentes.</a:t>
            </a:r>
            <a:endParaRPr lang="en-US" dirty="0"/>
          </a:p>
        </p:txBody>
      </p:sp>
      <p:sp>
        <p:nvSpPr>
          <p:cNvPr id="3" name="Title 2"/>
          <p:cNvSpPr>
            <a:spLocks noGrp="1"/>
          </p:cNvSpPr>
          <p:nvPr>
            <p:ph type="title"/>
          </p:nvPr>
        </p:nvSpPr>
        <p:spPr/>
        <p:txBody>
          <a:bodyPr/>
          <a:lstStyle/>
          <a:p>
            <a:r>
              <a:rPr lang="es-EC" dirty="0" smtClean="0"/>
              <a:t>Situación mercado Ecuatoriano</a:t>
            </a:r>
            <a:endParaRPr lang="en-US" dirty="0"/>
          </a:p>
        </p:txBody>
      </p:sp>
      <p:graphicFrame>
        <p:nvGraphicFramePr>
          <p:cNvPr id="5" name="Table 4"/>
          <p:cNvGraphicFramePr>
            <a:graphicFrameLocks noGrp="1"/>
          </p:cNvGraphicFramePr>
          <p:nvPr/>
        </p:nvGraphicFramePr>
        <p:xfrm>
          <a:off x="2267744" y="3356992"/>
          <a:ext cx="4096348" cy="2618967"/>
        </p:xfrm>
        <a:graphic>
          <a:graphicData uri="http://schemas.openxmlformats.org/drawingml/2006/table">
            <a:tbl>
              <a:tblPr/>
              <a:tblGrid>
                <a:gridCol w="2048174"/>
                <a:gridCol w="2048174"/>
              </a:tblGrid>
              <a:tr h="748277">
                <a:tc>
                  <a:txBody>
                    <a:bodyPr/>
                    <a:lstStyle/>
                    <a:p>
                      <a:pPr algn="ctr">
                        <a:lnSpc>
                          <a:spcPct val="115000"/>
                        </a:lnSpc>
                        <a:spcAft>
                          <a:spcPts val="0"/>
                        </a:spcAft>
                      </a:pP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latin typeface="Arial"/>
                          <a:ea typeface="Calibri"/>
                          <a:cs typeface="Times New Roman"/>
                        </a:rPr>
                        <a:t>Ecuador</a:t>
                      </a:r>
                      <a:endParaRPr lang="en-US" sz="1600">
                        <a:latin typeface="Calibri"/>
                        <a:ea typeface="Calibri"/>
                        <a:cs typeface="Times New Roman"/>
                      </a:endParaRPr>
                    </a:p>
                    <a:p>
                      <a:pPr algn="ctr">
                        <a:lnSpc>
                          <a:spcPct val="115000"/>
                        </a:lnSpc>
                        <a:spcAft>
                          <a:spcPts val="0"/>
                        </a:spcAft>
                      </a:pPr>
                      <a:r>
                        <a:rPr lang="es-EC" sz="1600" b="1">
                          <a:latin typeface="Arial"/>
                          <a:ea typeface="Calibri"/>
                          <a:cs typeface="Times New Roman"/>
                        </a:rPr>
                        <a:t>(Marzo 2011)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38">
                <a:tc>
                  <a:txBody>
                    <a:bodyPr/>
                    <a:lstStyle/>
                    <a:p>
                      <a:pPr algn="ctr">
                        <a:lnSpc>
                          <a:spcPct val="115000"/>
                        </a:lnSpc>
                        <a:spcAft>
                          <a:spcPts val="0"/>
                        </a:spcAft>
                      </a:pPr>
                      <a:r>
                        <a:rPr lang="es-EC" sz="1600">
                          <a:latin typeface="Arial"/>
                          <a:ea typeface="Calibri"/>
                          <a:cs typeface="Times New Roman"/>
                        </a:rPr>
                        <a:t>Symbian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57.14%</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38">
                <a:tc>
                  <a:txBody>
                    <a:bodyPr/>
                    <a:lstStyle/>
                    <a:p>
                      <a:pPr algn="ctr">
                        <a:lnSpc>
                          <a:spcPct val="115000"/>
                        </a:lnSpc>
                        <a:spcAft>
                          <a:spcPts val="0"/>
                        </a:spcAft>
                      </a:pPr>
                      <a:r>
                        <a:rPr lang="es-EC" sz="1600">
                          <a:latin typeface="Arial"/>
                          <a:ea typeface="Calibri"/>
                          <a:cs typeface="Times New Roman"/>
                        </a:rPr>
                        <a:t>Android</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5.03%</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38">
                <a:tc>
                  <a:txBody>
                    <a:bodyPr/>
                    <a:lstStyle/>
                    <a:p>
                      <a:pPr algn="ctr">
                        <a:lnSpc>
                          <a:spcPct val="115000"/>
                        </a:lnSpc>
                        <a:spcAft>
                          <a:spcPts val="0"/>
                        </a:spcAft>
                      </a:pPr>
                      <a:r>
                        <a:rPr lang="es-EC" sz="1600">
                          <a:latin typeface="Arial"/>
                          <a:ea typeface="Calibri"/>
                          <a:cs typeface="Times New Roman"/>
                        </a:rPr>
                        <a:t>RIM</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11.77%</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38">
                <a:tc>
                  <a:txBody>
                    <a:bodyPr/>
                    <a:lstStyle/>
                    <a:p>
                      <a:pPr algn="ctr">
                        <a:lnSpc>
                          <a:spcPct val="115000"/>
                        </a:lnSpc>
                        <a:spcAft>
                          <a:spcPts val="0"/>
                        </a:spcAft>
                      </a:pPr>
                      <a:r>
                        <a:rPr lang="es-EC" sz="1600">
                          <a:latin typeface="Arial"/>
                          <a:ea typeface="Calibri"/>
                          <a:cs typeface="Times New Roman"/>
                        </a:rPr>
                        <a:t>iOS</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10.88%</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38">
                <a:tc>
                  <a:txBody>
                    <a:bodyPr/>
                    <a:lstStyle/>
                    <a:p>
                      <a:pPr algn="ctr">
                        <a:lnSpc>
                          <a:spcPct val="115000"/>
                        </a:lnSpc>
                        <a:spcAft>
                          <a:spcPts val="0"/>
                        </a:spcAft>
                      </a:pPr>
                      <a:r>
                        <a:rPr lang="es-EC" sz="1600">
                          <a:latin typeface="Arial"/>
                          <a:ea typeface="Calibri"/>
                          <a:cs typeface="Times New Roman"/>
                        </a:rPr>
                        <a:t>Samsung</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7.9%</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No existen en el mercado dispositivos móviles que formen </a:t>
            </a:r>
            <a:r>
              <a:rPr lang="es-EC" dirty="0" err="1" smtClean="0"/>
              <a:t>Scatternets</a:t>
            </a:r>
            <a:r>
              <a:rPr lang="es-EC" dirty="0" smtClean="0"/>
              <a:t> de forma nativa.</a:t>
            </a:r>
          </a:p>
          <a:p>
            <a:r>
              <a:rPr lang="es-EC" dirty="0" smtClean="0"/>
              <a:t>Se pretende dar un primer acercamiento con una aplicación instalada en el dispositivo móvil que trate de emular el comportamiento del funcionamiento de un nodo.</a:t>
            </a:r>
          </a:p>
          <a:p>
            <a:r>
              <a:rPr lang="es-EC" dirty="0" smtClean="0"/>
              <a:t>Para esto, la aplicación se desarrolló en Java (J2ME) y correrá bajo </a:t>
            </a:r>
            <a:r>
              <a:rPr lang="es-EC" dirty="0" err="1" smtClean="0"/>
              <a:t>Symbian</a:t>
            </a:r>
            <a:endParaRPr lang="es-EC" dirty="0" smtClean="0"/>
          </a:p>
        </p:txBody>
      </p:sp>
      <p:sp>
        <p:nvSpPr>
          <p:cNvPr id="4" name="Title 3"/>
          <p:cNvSpPr>
            <a:spLocks noGrp="1"/>
          </p:cNvSpPr>
          <p:nvPr>
            <p:ph type="title"/>
          </p:nvPr>
        </p:nvSpPr>
        <p:spPr/>
        <p:txBody>
          <a:bodyPr/>
          <a:lstStyle/>
          <a:p>
            <a:r>
              <a:rPr lang="es-EC" dirty="0" err="1" smtClean="0"/>
              <a:t>Scatternet</a:t>
            </a:r>
            <a:endParaRPr lang="en-US" dirty="0"/>
          </a:p>
        </p:txBody>
      </p:sp>
      <p:pic>
        <p:nvPicPr>
          <p:cNvPr id="5" name="Picture 4" descr="orangebox.png"/>
          <p:cNvPicPr>
            <a:picLocks noChangeAspect="1"/>
          </p:cNvPicPr>
          <p:nvPr/>
        </p:nvPicPr>
        <p:blipFill>
          <a:blip r:embed="rId3" cstate="print"/>
          <a:stretch>
            <a:fillRect/>
          </a:stretch>
        </p:blipFill>
        <p:spPr>
          <a:xfrm>
            <a:off x="6300192" y="5018825"/>
            <a:ext cx="1828984" cy="1506519"/>
          </a:xfrm>
          <a:prstGeom prst="rect">
            <a:avLst/>
          </a:prstGeom>
        </p:spPr>
      </p:pic>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03656"/>
          </a:xfrm>
        </p:spPr>
        <p:txBody>
          <a:bodyPr/>
          <a:lstStyle/>
          <a:p>
            <a:r>
              <a:rPr lang="es-EC" dirty="0" smtClean="0"/>
              <a:t>Se deben incluir al menos las siguientes características para el correcto funcionamiento de la aplicación. Tanto para cliente cuanto para servidor.</a:t>
            </a:r>
            <a:endParaRPr lang="en-US" dirty="0"/>
          </a:p>
        </p:txBody>
      </p:sp>
      <p:sp>
        <p:nvSpPr>
          <p:cNvPr id="3" name="Title 2"/>
          <p:cNvSpPr>
            <a:spLocks noGrp="1"/>
          </p:cNvSpPr>
          <p:nvPr>
            <p:ph type="title"/>
          </p:nvPr>
        </p:nvSpPr>
        <p:spPr/>
        <p:txBody>
          <a:bodyPr>
            <a:normAutofit fontScale="90000"/>
          </a:bodyPr>
          <a:lstStyle/>
          <a:p>
            <a:r>
              <a:rPr lang="es-EC" dirty="0" smtClean="0"/>
              <a:t>Requerimientos de Aplicación de Mensajería</a:t>
            </a:r>
            <a:endParaRPr lang="en-US" dirty="0"/>
          </a:p>
        </p:txBody>
      </p:sp>
      <p:graphicFrame>
        <p:nvGraphicFramePr>
          <p:cNvPr id="4" name="Table 3"/>
          <p:cNvGraphicFramePr>
            <a:graphicFrameLocks noGrp="1"/>
          </p:cNvGraphicFramePr>
          <p:nvPr/>
        </p:nvGraphicFramePr>
        <p:xfrm>
          <a:off x="1979712" y="3356992"/>
          <a:ext cx="5420886" cy="2692122"/>
        </p:xfrm>
        <a:graphic>
          <a:graphicData uri="http://schemas.openxmlformats.org/drawingml/2006/table">
            <a:tbl>
              <a:tblPr/>
              <a:tblGrid>
                <a:gridCol w="1788460"/>
                <a:gridCol w="3632426"/>
              </a:tblGrid>
              <a:tr h="269212">
                <a:tc>
                  <a:txBody>
                    <a:bodyPr/>
                    <a:lstStyle/>
                    <a:p>
                      <a:pPr algn="l">
                        <a:lnSpc>
                          <a:spcPct val="115000"/>
                        </a:lnSpc>
                        <a:spcAft>
                          <a:spcPts val="0"/>
                        </a:spcAft>
                      </a:pP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Calibri"/>
                          <a:cs typeface="Times New Roman"/>
                        </a:rPr>
                        <a:t>Características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273">
                <a:tc>
                  <a:txBody>
                    <a:bodyPr/>
                    <a:lstStyle/>
                    <a:p>
                      <a:pPr algn="ctr">
                        <a:lnSpc>
                          <a:spcPct val="115000"/>
                        </a:lnSpc>
                        <a:spcAft>
                          <a:spcPts val="0"/>
                        </a:spcAft>
                      </a:pPr>
                      <a:r>
                        <a:rPr lang="es-EC" sz="1400">
                          <a:latin typeface="Arial"/>
                          <a:ea typeface="Calibri"/>
                          <a:cs typeface="Times New Roman"/>
                        </a:rPr>
                        <a:t>Java</a:t>
                      </a:r>
                      <a:endParaRPr lang="en-US" sz="1400">
                        <a:latin typeface="Calibri"/>
                        <a:ea typeface="Calibri"/>
                        <a:cs typeface="Times New Roman"/>
                      </a:endParaRPr>
                    </a:p>
                    <a:p>
                      <a:pPr algn="ctr">
                        <a:lnSpc>
                          <a:spcPct val="115000"/>
                        </a:lnSpc>
                        <a:spcAft>
                          <a:spcPts val="0"/>
                        </a:spcAft>
                      </a:pPr>
                      <a:r>
                        <a:rPr lang="es-EC" sz="1400">
                          <a:latin typeface="Arial"/>
                          <a:ea typeface="Calibri"/>
                          <a:cs typeface="Times New Roman"/>
                        </a:rPr>
                        <a:t>(Recomendaciones)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latin typeface="Arial"/>
                          <a:ea typeface="Calibri"/>
                          <a:cs typeface="Times New Roman"/>
                        </a:rPr>
                        <a:t>JSR 139 Connected, Limited Device Configuration (CLDC) 1.1</a:t>
                      </a:r>
                      <a:br>
                        <a:rPr lang="en-US" sz="1400">
                          <a:latin typeface="Arial"/>
                          <a:ea typeface="Calibri"/>
                          <a:cs typeface="Times New Roman"/>
                        </a:rPr>
                      </a:br>
                      <a:r>
                        <a:rPr lang="en-US" sz="1400">
                          <a:latin typeface="Arial"/>
                          <a:ea typeface="Calibri"/>
                          <a:cs typeface="Times New Roman"/>
                        </a:rPr>
                        <a:t>JSR 118 MIDP 2.1</a:t>
                      </a:r>
                      <a:br>
                        <a:rPr lang="en-US" sz="1400">
                          <a:latin typeface="Arial"/>
                          <a:ea typeface="Calibri"/>
                          <a:cs typeface="Times New Roman"/>
                        </a:rPr>
                      </a:br>
                      <a:r>
                        <a:rPr lang="en-US" sz="1400">
                          <a:latin typeface="Arial"/>
                          <a:ea typeface="Calibri"/>
                          <a:cs typeface="Times New Roman"/>
                        </a:rPr>
                        <a:t>JSR 248 Mobile Service Architecture Subset for CLDC</a:t>
                      </a:r>
                      <a:br>
                        <a:rPr lang="en-US" sz="1400">
                          <a:latin typeface="Arial"/>
                          <a:ea typeface="Calibri"/>
                          <a:cs typeface="Times New Roman"/>
                        </a:rPr>
                      </a:br>
                      <a:r>
                        <a:rPr lang="en-US" sz="1400">
                          <a:latin typeface="Arial"/>
                          <a:ea typeface="Calibri"/>
                          <a:cs typeface="Times New Roman"/>
                        </a:rPr>
                        <a:t>JSR 82 Java™ APIs for Bluetooth 1.1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637">
                <a:tc>
                  <a:txBody>
                    <a:bodyPr/>
                    <a:lstStyle/>
                    <a:p>
                      <a:pPr algn="ctr">
                        <a:lnSpc>
                          <a:spcPct val="115000"/>
                        </a:lnSpc>
                        <a:spcAft>
                          <a:spcPts val="0"/>
                        </a:spcAft>
                      </a:pPr>
                      <a:r>
                        <a:rPr lang="es-EC" sz="1400">
                          <a:latin typeface="Arial"/>
                          <a:ea typeface="Calibri"/>
                          <a:cs typeface="Times New Roman"/>
                        </a:rPr>
                        <a:t>Bluetooth</a:t>
                      </a:r>
                      <a:endParaRPr lang="en-US" sz="1400">
                        <a:latin typeface="Calibri"/>
                        <a:ea typeface="Calibri"/>
                        <a:cs typeface="Times New Roman"/>
                      </a:endParaRPr>
                    </a:p>
                    <a:p>
                      <a:pPr algn="ctr">
                        <a:lnSpc>
                          <a:spcPct val="115000"/>
                        </a:lnSpc>
                        <a:spcAft>
                          <a:spcPts val="0"/>
                        </a:spcAft>
                      </a:pPr>
                      <a:r>
                        <a:rPr lang="es-EC" sz="1400">
                          <a:latin typeface="Arial"/>
                          <a:ea typeface="Calibri"/>
                          <a:cs typeface="Times New Roman"/>
                        </a:rPr>
                        <a:t>(Perfiles)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dirty="0">
                          <a:latin typeface="Arial"/>
                          <a:ea typeface="Calibri"/>
                          <a:cs typeface="Times New Roman"/>
                        </a:rPr>
                        <a:t>A2DP, AVRCP, BIP, DUN, FTP, GAP, GAVDP, GOEP, HFP, HID, HSP, OPP, PBAP, SAP, SDP, SPP </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939560"/>
          </a:xfrm>
        </p:spPr>
        <p:txBody>
          <a:bodyPr/>
          <a:lstStyle/>
          <a:p>
            <a:r>
              <a:rPr lang="es-EC" dirty="0" smtClean="0"/>
              <a:t>Se evaluaron varios dispositivos móviles con diferentes sistemas operativos.</a:t>
            </a:r>
            <a:endParaRPr lang="en-US" dirty="0"/>
          </a:p>
        </p:txBody>
      </p:sp>
      <p:sp>
        <p:nvSpPr>
          <p:cNvPr id="3" name="Title 2"/>
          <p:cNvSpPr>
            <a:spLocks noGrp="1"/>
          </p:cNvSpPr>
          <p:nvPr>
            <p:ph type="title"/>
          </p:nvPr>
        </p:nvSpPr>
        <p:spPr/>
        <p:txBody>
          <a:bodyPr/>
          <a:lstStyle/>
          <a:p>
            <a:r>
              <a:rPr lang="en-US" dirty="0" err="1" smtClean="0"/>
              <a:t>Pruebas</a:t>
            </a:r>
            <a:r>
              <a:rPr lang="en-US" dirty="0" smtClean="0"/>
              <a:t> </a:t>
            </a:r>
            <a:r>
              <a:rPr lang="en-US" dirty="0" err="1" smtClean="0"/>
              <a:t>Realizadas</a:t>
            </a:r>
            <a:endParaRPr lang="en-US" dirty="0"/>
          </a:p>
        </p:txBody>
      </p:sp>
      <p:graphicFrame>
        <p:nvGraphicFramePr>
          <p:cNvPr id="4" name="Table 3"/>
          <p:cNvGraphicFramePr>
            <a:graphicFrameLocks noGrp="1"/>
          </p:cNvGraphicFramePr>
          <p:nvPr/>
        </p:nvGraphicFramePr>
        <p:xfrm>
          <a:off x="899592" y="3284984"/>
          <a:ext cx="2232248" cy="1717548"/>
        </p:xfrm>
        <a:graphic>
          <a:graphicData uri="http://schemas.openxmlformats.org/drawingml/2006/table">
            <a:tbl>
              <a:tblPr/>
              <a:tblGrid>
                <a:gridCol w="1158616"/>
                <a:gridCol w="1073632"/>
              </a:tblGrid>
              <a:tr h="432048">
                <a:tc>
                  <a:txBody>
                    <a:bodyPr/>
                    <a:lstStyle/>
                    <a:p>
                      <a:pPr algn="ctr">
                        <a:lnSpc>
                          <a:spcPct val="115000"/>
                        </a:lnSpc>
                        <a:spcAft>
                          <a:spcPts val="0"/>
                        </a:spcAft>
                      </a:pPr>
                      <a:r>
                        <a:rPr lang="es-EC" sz="1400" b="1">
                          <a:solidFill>
                            <a:srgbClr val="000000"/>
                          </a:solidFill>
                          <a:latin typeface="Calibri"/>
                          <a:ea typeface="Times New Roman"/>
                          <a:cs typeface="Times New Roman"/>
                        </a:rPr>
                        <a:t>Sistema Operativo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Calibri"/>
                          <a:ea typeface="Times New Roman"/>
                          <a:cs typeface="Times New Roman"/>
                        </a:rPr>
                        <a:t>Número de Dispositivos</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400">
                          <a:solidFill>
                            <a:srgbClr val="000000"/>
                          </a:solidFill>
                          <a:latin typeface="Calibri"/>
                          <a:ea typeface="Times New Roman"/>
                          <a:cs typeface="Times New Roman"/>
                        </a:rPr>
                        <a:t>Android</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cs typeface="Times New Roman"/>
                        </a:rPr>
                        <a:t>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400">
                          <a:solidFill>
                            <a:srgbClr val="000000"/>
                          </a:solidFill>
                          <a:latin typeface="Calibri"/>
                          <a:ea typeface="Times New Roman"/>
                          <a:cs typeface="Times New Roman"/>
                        </a:rPr>
                        <a:t>iOS</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cs typeface="Times New Roman"/>
                        </a:rPr>
                        <a:t>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400">
                          <a:solidFill>
                            <a:srgbClr val="000000"/>
                          </a:solidFill>
                          <a:latin typeface="Calibri"/>
                          <a:ea typeface="Times New Roman"/>
                          <a:cs typeface="Times New Roman"/>
                        </a:rPr>
                        <a:t>RIM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cs typeface="Times New Roman"/>
                        </a:rPr>
                        <a:t>2</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400">
                          <a:solidFill>
                            <a:srgbClr val="000000"/>
                          </a:solidFill>
                          <a:latin typeface="Calibri"/>
                          <a:ea typeface="Times New Roman"/>
                          <a:cs typeface="Times New Roman"/>
                        </a:rPr>
                        <a:t>Symbian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cs typeface="Times New Roman"/>
                        </a:rPr>
                        <a:t>51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400">
                          <a:solidFill>
                            <a:srgbClr val="000000"/>
                          </a:solidFill>
                          <a:latin typeface="Calibri"/>
                          <a:ea typeface="Times New Roman"/>
                          <a:cs typeface="Times New Roman"/>
                        </a:rPr>
                        <a:t>Otros</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Calibri"/>
                          <a:ea typeface="Times New Roman"/>
                          <a:cs typeface="Times New Roman"/>
                        </a:rPr>
                        <a:t>10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Gráfico 3"/>
          <p:cNvGraphicFramePr/>
          <p:nvPr/>
        </p:nvGraphicFramePr>
        <p:xfrm>
          <a:off x="3491880" y="2780928"/>
          <a:ext cx="4896544" cy="30963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11568"/>
          </a:xfrm>
        </p:spPr>
        <p:txBody>
          <a:bodyPr/>
          <a:lstStyle/>
          <a:p>
            <a:r>
              <a:rPr lang="es-EC" dirty="0" smtClean="0"/>
              <a:t>La aplicación se ejecutó sobre varias distribuciones de Symbian.</a:t>
            </a:r>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Table 3"/>
          <p:cNvGraphicFramePr>
            <a:graphicFrameLocks noGrp="1"/>
          </p:cNvGraphicFramePr>
          <p:nvPr/>
        </p:nvGraphicFramePr>
        <p:xfrm>
          <a:off x="683568" y="2852936"/>
          <a:ext cx="2448272" cy="981456"/>
        </p:xfrm>
        <a:graphic>
          <a:graphicData uri="http://schemas.openxmlformats.org/drawingml/2006/table">
            <a:tbl>
              <a:tblPr/>
              <a:tblGrid>
                <a:gridCol w="1270740"/>
                <a:gridCol w="1177532"/>
              </a:tblGrid>
              <a:tr h="234026">
                <a:tc>
                  <a:txBody>
                    <a:bodyPr/>
                    <a:lstStyle/>
                    <a:p>
                      <a:pPr algn="l">
                        <a:lnSpc>
                          <a:spcPct val="115000"/>
                        </a:lnSpc>
                        <a:spcAft>
                          <a:spcPts val="0"/>
                        </a:spcAft>
                      </a:pPr>
                      <a:r>
                        <a:rPr lang="es-EC" sz="1400">
                          <a:solidFill>
                            <a:srgbClr val="000000"/>
                          </a:solidFill>
                          <a:latin typeface="Calibri"/>
                          <a:ea typeface="Times New Roman"/>
                          <a:cs typeface="Times New Roman"/>
                        </a:rPr>
                        <a:t>Symbian S60</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Calibri"/>
                          <a:ea typeface="Times New Roman"/>
                          <a:cs typeface="Times New Roman"/>
                        </a:rPr>
                        <a:t>27</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algn="l">
                        <a:lnSpc>
                          <a:spcPct val="115000"/>
                        </a:lnSpc>
                        <a:spcAft>
                          <a:spcPts val="0"/>
                        </a:spcAft>
                      </a:pPr>
                      <a:r>
                        <a:rPr lang="es-EC" sz="1400">
                          <a:solidFill>
                            <a:srgbClr val="000000"/>
                          </a:solidFill>
                          <a:latin typeface="Calibri"/>
                          <a:ea typeface="Times New Roman"/>
                          <a:cs typeface="Times New Roman"/>
                        </a:rPr>
                        <a:t>Symbian S40</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Calibri"/>
                          <a:ea typeface="Times New Roman"/>
                          <a:cs typeface="Times New Roman"/>
                        </a:rPr>
                        <a:t>6</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algn="l">
                        <a:lnSpc>
                          <a:spcPct val="115000"/>
                        </a:lnSpc>
                        <a:spcAft>
                          <a:spcPts val="0"/>
                        </a:spcAft>
                      </a:pPr>
                      <a:r>
                        <a:rPr lang="es-EC" sz="1400">
                          <a:solidFill>
                            <a:srgbClr val="000000"/>
                          </a:solidFill>
                          <a:latin typeface="Calibri"/>
                          <a:ea typeface="Times New Roman"/>
                          <a:cs typeface="Times New Roman"/>
                        </a:rPr>
                        <a:t>Symbian 3</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Calibri"/>
                          <a:ea typeface="Times New Roman"/>
                          <a:cs typeface="Times New Roman"/>
                        </a:rPr>
                        <a:t>4</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algn="l">
                        <a:lnSpc>
                          <a:spcPct val="115000"/>
                        </a:lnSpc>
                        <a:spcAft>
                          <a:spcPts val="0"/>
                        </a:spcAft>
                      </a:pPr>
                      <a:r>
                        <a:rPr lang="es-EC" sz="1400">
                          <a:solidFill>
                            <a:srgbClr val="000000"/>
                          </a:solidFill>
                          <a:latin typeface="Calibri"/>
                          <a:ea typeface="Times New Roman"/>
                          <a:cs typeface="Times New Roman"/>
                        </a:rPr>
                        <a:t>Symbian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Calibri"/>
                          <a:ea typeface="Times New Roman"/>
                          <a:cs typeface="Times New Roman"/>
                        </a:rPr>
                        <a:t>14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Gráfico 1"/>
          <p:cNvGraphicFramePr/>
          <p:nvPr/>
        </p:nvGraphicFramePr>
        <p:xfrm>
          <a:off x="3563888" y="2636912"/>
          <a:ext cx="4279818" cy="24581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Table 3"/>
          <p:cNvGraphicFramePr>
            <a:graphicFrameLocks noGrp="1"/>
          </p:cNvGraphicFramePr>
          <p:nvPr/>
        </p:nvGraphicFramePr>
        <p:xfrm>
          <a:off x="467544" y="1700808"/>
          <a:ext cx="1984375" cy="2313432"/>
        </p:xfrm>
        <a:graphic>
          <a:graphicData uri="http://schemas.openxmlformats.org/drawingml/2006/table">
            <a:tbl>
              <a:tblPr/>
              <a:tblGrid>
                <a:gridCol w="988060"/>
                <a:gridCol w="996315"/>
              </a:tblGrid>
              <a:tr h="190500">
                <a:tc>
                  <a:txBody>
                    <a:bodyPr/>
                    <a:lstStyle/>
                    <a:p>
                      <a:pPr algn="ctr">
                        <a:lnSpc>
                          <a:spcPct val="115000"/>
                        </a:lnSpc>
                        <a:spcAft>
                          <a:spcPts val="0"/>
                        </a:spcAft>
                      </a:pPr>
                      <a:r>
                        <a:rPr lang="es-EC" sz="1200" b="1">
                          <a:solidFill>
                            <a:srgbClr val="000000"/>
                          </a:solidFill>
                          <a:latin typeface="Calibri"/>
                          <a:ea typeface="Times New Roman"/>
                          <a:cs typeface="Times New Roman"/>
                        </a:rPr>
                        <a:t>Fabricante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Calibri"/>
                          <a:ea typeface="Times New Roman"/>
                          <a:cs typeface="Times New Roman"/>
                        </a:rPr>
                        <a:t>Cantidad de dispositivos</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Nokia</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39</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Samsung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LG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1</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Sony Ericsson</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7</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Motorola</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10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Blackberry</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2</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HTC</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2</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HUAWEI</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Times New Roman"/>
                        </a:rPr>
                        <a:t>2</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200">
                          <a:solidFill>
                            <a:srgbClr val="000000"/>
                          </a:solidFill>
                          <a:latin typeface="Calibri"/>
                          <a:ea typeface="Times New Roman"/>
                          <a:cs typeface="Times New Roman"/>
                        </a:rPr>
                        <a:t>GOOGLE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Calibri"/>
                          <a:ea typeface="Times New Roman"/>
                          <a:cs typeface="Times New Roman"/>
                        </a:rPr>
                        <a:t>1</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Gráfico 2"/>
          <p:cNvGraphicFramePr/>
          <p:nvPr/>
        </p:nvGraphicFramePr>
        <p:xfrm>
          <a:off x="2627784" y="1772816"/>
          <a:ext cx="5742384" cy="32449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83576"/>
          </a:xfrm>
        </p:spPr>
        <p:txBody>
          <a:bodyPr/>
          <a:lstStyle/>
          <a:p>
            <a:r>
              <a:rPr lang="es-EC" dirty="0" smtClean="0"/>
              <a:t>Se tuvo un alto porcentaje de ejecuciones exitosas</a:t>
            </a:r>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Gráfico 5"/>
          <p:cNvGraphicFramePr/>
          <p:nvPr/>
        </p:nvGraphicFramePr>
        <p:xfrm>
          <a:off x="467544" y="2996952"/>
          <a:ext cx="4018561" cy="2173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nvGraphicFramePr>
        <p:xfrm>
          <a:off x="4283968" y="3140968"/>
          <a:ext cx="4256067" cy="21850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11568"/>
          </a:xfrm>
        </p:spPr>
        <p:txBody>
          <a:bodyPr/>
          <a:lstStyle/>
          <a:p>
            <a:r>
              <a:rPr lang="es-EC" dirty="0" smtClean="0"/>
              <a:t>Implementación usada para dispositivos Nokia de series S40 y S60.</a:t>
            </a:r>
          </a:p>
          <a:p>
            <a:endParaRPr lang="es-EC" dirty="0" smtClean="0"/>
          </a:p>
          <a:p>
            <a:endParaRPr lang="es-EC" dirty="0" smtClean="0"/>
          </a:p>
          <a:p>
            <a:pPr>
              <a:buNone/>
            </a:pPr>
            <a:endParaRPr lang="es-EC" dirty="0" smtClean="0"/>
          </a:p>
          <a:p>
            <a:endParaRPr lang="es-EC" dirty="0" smtClean="0"/>
          </a:p>
          <a:p>
            <a:endParaRPr lang="es-EC" dirty="0" smtClean="0"/>
          </a:p>
          <a:p>
            <a:endParaRPr lang="es-EC" dirty="0" smtClean="0"/>
          </a:p>
          <a:p>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sp>
        <p:nvSpPr>
          <p:cNvPr id="5" name="Content Placeholder 1"/>
          <p:cNvSpPr txBox="1">
            <a:spLocks/>
          </p:cNvSpPr>
          <p:nvPr/>
        </p:nvSpPr>
        <p:spPr>
          <a:xfrm>
            <a:off x="539552" y="4653136"/>
            <a:ext cx="8229600" cy="101156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C" sz="2700" b="0" i="0" u="none" strike="noStrike" kern="1200" cap="none" spc="0" normalizeH="0" baseline="0" noProof="0" dirty="0" smtClean="0">
                <a:ln>
                  <a:noFill/>
                </a:ln>
                <a:solidFill>
                  <a:schemeClr val="tx1"/>
                </a:solidFill>
                <a:effectLst/>
                <a:uLnTx/>
                <a:uFillTx/>
                <a:latin typeface="+mn-lt"/>
                <a:ea typeface="+mn-ea"/>
                <a:cs typeface="+mn-cs"/>
              </a:rPr>
              <a:t>Compatibilidad</a:t>
            </a:r>
            <a:r>
              <a:rPr kumimoji="0" lang="es-EC" sz="2700" b="0" i="0" u="none" strike="noStrike" kern="1200" cap="none" spc="0" normalizeH="0" noProof="0" dirty="0" smtClean="0">
                <a:ln>
                  <a:noFill/>
                </a:ln>
                <a:solidFill>
                  <a:schemeClr val="tx1"/>
                </a:solidFill>
                <a:effectLst/>
                <a:uLnTx/>
                <a:uFillTx/>
                <a:latin typeface="+mn-lt"/>
                <a:ea typeface="+mn-ea"/>
                <a:cs typeface="+mn-cs"/>
              </a:rPr>
              <a:t> de dispositivos puede ser verificada en Nokia</a:t>
            </a: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1403648" y="2636912"/>
            <a:ext cx="2876550" cy="180022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4355976" y="2492896"/>
            <a:ext cx="2736304" cy="1712455"/>
          </a:xfrm>
          <a:prstGeom prst="rect">
            <a:avLst/>
          </a:prstGeom>
          <a:noFill/>
          <a:ln w="9525">
            <a:noFill/>
            <a:miter lim="800000"/>
            <a:headEnd/>
            <a:tailEnd/>
          </a:ln>
        </p:spPr>
      </p:pic>
      <p:sp>
        <p:nvSpPr>
          <p:cNvPr id="10" name="Rectangle 9"/>
          <p:cNvSpPr/>
          <p:nvPr/>
        </p:nvSpPr>
        <p:spPr>
          <a:xfrm>
            <a:off x="2771800" y="4149080"/>
            <a:ext cx="601447" cy="369332"/>
          </a:xfrm>
          <a:prstGeom prst="rect">
            <a:avLst/>
          </a:prstGeom>
        </p:spPr>
        <p:txBody>
          <a:bodyPr wrap="none">
            <a:spAutoFit/>
          </a:bodyPr>
          <a:lstStyle/>
          <a:p>
            <a:r>
              <a:rPr lang="es-EC" dirty="0" smtClean="0"/>
              <a:t>S40</a:t>
            </a:r>
            <a:endParaRPr lang="en-US" dirty="0"/>
          </a:p>
        </p:txBody>
      </p:sp>
      <p:sp>
        <p:nvSpPr>
          <p:cNvPr id="11" name="Rectangle 10"/>
          <p:cNvSpPr/>
          <p:nvPr/>
        </p:nvSpPr>
        <p:spPr>
          <a:xfrm>
            <a:off x="6084168" y="4005064"/>
            <a:ext cx="601447" cy="369332"/>
          </a:xfrm>
          <a:prstGeom prst="rect">
            <a:avLst/>
          </a:prstGeom>
        </p:spPr>
        <p:txBody>
          <a:bodyPr wrap="none">
            <a:spAutoFit/>
          </a:bodyPr>
          <a:lstStyle/>
          <a:p>
            <a:r>
              <a:rPr lang="es-EC" dirty="0" smtClean="0"/>
              <a:t>S60</a:t>
            </a:r>
            <a:endParaRPr lang="en-US" dirty="0"/>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5229200"/>
            <a:ext cx="2736304" cy="864096"/>
          </a:xfrm>
        </p:spPr>
        <p:txBody>
          <a:bodyPr>
            <a:normAutofit lnSpcReduction="10000"/>
          </a:bodyPr>
          <a:lstStyle/>
          <a:p>
            <a:pPr>
              <a:buNone/>
            </a:pPr>
            <a:endParaRPr lang="es-EC" sz="1600" dirty="0" smtClean="0"/>
          </a:p>
          <a:p>
            <a:pPr>
              <a:buNone/>
            </a:pPr>
            <a:r>
              <a:rPr lang="es-EC" sz="1600" dirty="0" smtClean="0"/>
              <a:t>Dispositivo corre </a:t>
            </a:r>
          </a:p>
          <a:p>
            <a:pPr>
              <a:buNone/>
            </a:pPr>
            <a:r>
              <a:rPr lang="es-EC" sz="1600" dirty="0" smtClean="0"/>
              <a:t>aplicación de cliente.</a:t>
            </a:r>
          </a:p>
        </p:txBody>
      </p:sp>
      <p:sp>
        <p:nvSpPr>
          <p:cNvPr id="3" name="Title 2"/>
          <p:cNvSpPr>
            <a:spLocks noGrp="1"/>
          </p:cNvSpPr>
          <p:nvPr>
            <p:ph type="title"/>
          </p:nvPr>
        </p:nvSpPr>
        <p:spPr/>
        <p:txBody>
          <a:bodyPr/>
          <a:lstStyle/>
          <a:p>
            <a:r>
              <a:rPr lang="es-EC" dirty="0" smtClean="0"/>
              <a:t>Aplicación de mensajería</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2483768" y="1916832"/>
            <a:ext cx="2736304" cy="171245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899592" y="3717032"/>
            <a:ext cx="2876550" cy="18002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067944" y="4293096"/>
            <a:ext cx="2376264" cy="1487132"/>
          </a:xfrm>
          <a:prstGeom prst="rect">
            <a:avLst/>
          </a:prstGeom>
          <a:noFill/>
          <a:ln w="9525">
            <a:noFill/>
            <a:miter lim="800000"/>
            <a:headEnd/>
            <a:tailEnd/>
          </a:ln>
        </p:spPr>
      </p:pic>
      <p:sp>
        <p:nvSpPr>
          <p:cNvPr id="7" name="Content Placeholder 1"/>
          <p:cNvSpPr txBox="1">
            <a:spLocks/>
          </p:cNvSpPr>
          <p:nvPr/>
        </p:nvSpPr>
        <p:spPr>
          <a:xfrm>
            <a:off x="1331640" y="1772816"/>
            <a:ext cx="2808312" cy="648072"/>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s-EC" dirty="0" smtClean="0"/>
              <a:t>D</a:t>
            </a:r>
            <a:r>
              <a:rPr kumimoji="0" lang="es-EC" b="0" i="0" u="none" strike="noStrike" kern="1200" cap="none" spc="0" normalizeH="0" baseline="0" noProof="0" dirty="0" err="1" smtClean="0">
                <a:ln>
                  <a:noFill/>
                </a:ln>
                <a:solidFill>
                  <a:schemeClr val="tx1"/>
                </a:solidFill>
                <a:effectLst/>
                <a:uLnTx/>
                <a:uFillTx/>
                <a:latin typeface="+mn-lt"/>
                <a:ea typeface="+mn-ea"/>
                <a:cs typeface="+mn-cs"/>
              </a:rPr>
              <a:t>ispositivo</a:t>
            </a:r>
            <a:r>
              <a:rPr kumimoji="0" lang="es-EC" b="0" i="0" u="none" strike="noStrike" kern="1200" cap="none" spc="0" normalizeH="0" baseline="0" noProof="0" dirty="0" smtClean="0">
                <a:ln>
                  <a:noFill/>
                </a:ln>
                <a:solidFill>
                  <a:schemeClr val="tx1"/>
                </a:solidFill>
                <a:effectLst/>
                <a:uLnTx/>
                <a:uFillTx/>
                <a:latin typeface="+mn-lt"/>
                <a:ea typeface="+mn-ea"/>
                <a:cs typeface="+mn-cs"/>
              </a:rPr>
              <a:t> corre </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s-EC" b="0" i="0" u="none" strike="noStrike" kern="1200" cap="none" spc="0" normalizeH="0" baseline="0" noProof="0" dirty="0" smtClean="0">
                <a:ln>
                  <a:noFill/>
                </a:ln>
                <a:solidFill>
                  <a:schemeClr val="tx1"/>
                </a:solidFill>
                <a:effectLst/>
                <a:uLnTx/>
                <a:uFillTx/>
                <a:latin typeface="+mn-lt"/>
                <a:ea typeface="+mn-ea"/>
                <a:cs typeface="+mn-cs"/>
              </a:rPr>
              <a:t>aplicación de servidor</a:t>
            </a:r>
          </a:p>
        </p:txBody>
      </p:sp>
      <p:sp>
        <p:nvSpPr>
          <p:cNvPr id="8" name="Content Placeholder 1"/>
          <p:cNvSpPr txBox="1">
            <a:spLocks/>
          </p:cNvSpPr>
          <p:nvPr/>
        </p:nvSpPr>
        <p:spPr>
          <a:xfrm>
            <a:off x="5076056" y="5229200"/>
            <a:ext cx="2736304" cy="864096"/>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16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sz="1600" b="0" i="0" u="none" strike="noStrike" kern="1200" cap="none" spc="0" normalizeH="0" baseline="0" noProof="0" smtClean="0">
                <a:ln>
                  <a:noFill/>
                </a:ln>
                <a:solidFill>
                  <a:schemeClr val="tx1"/>
                </a:solidFill>
                <a:effectLst/>
                <a:uLnTx/>
                <a:uFillTx/>
                <a:latin typeface="+mn-lt"/>
                <a:ea typeface="+mn-ea"/>
                <a:cs typeface="+mn-cs"/>
              </a:rPr>
              <a:t>Dispositivo corre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sz="1600" b="0" i="0" u="none" strike="noStrike" kern="1200" cap="none" spc="0" normalizeH="0" baseline="0" noProof="0" smtClean="0">
                <a:ln>
                  <a:noFill/>
                </a:ln>
                <a:solidFill>
                  <a:schemeClr val="tx1"/>
                </a:solidFill>
                <a:effectLst/>
                <a:uLnTx/>
                <a:uFillTx/>
                <a:latin typeface="+mn-lt"/>
                <a:ea typeface="+mn-ea"/>
                <a:cs typeface="+mn-cs"/>
              </a:rPr>
              <a:t>aplicación de cliente.</a:t>
            </a:r>
            <a:endParaRPr kumimoji="0" lang="es-EC"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6804248" y="3356992"/>
            <a:ext cx="2736304" cy="864096"/>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sz="1600" b="0" i="0" u="none" strike="noStrike" kern="1200" cap="none" spc="0" normalizeH="0" baseline="0" noProof="0" dirty="0" smtClean="0">
                <a:ln>
                  <a:noFill/>
                </a:ln>
                <a:solidFill>
                  <a:schemeClr val="tx1"/>
                </a:solidFill>
                <a:effectLst/>
                <a:uLnTx/>
                <a:uFillTx/>
                <a:latin typeface="+mn-lt"/>
                <a:ea typeface="+mn-ea"/>
                <a:cs typeface="+mn-cs"/>
              </a:rPr>
              <a:t>Dispositivo corre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sz="1600" b="0" i="0" u="none" strike="noStrike" kern="1200" cap="none" spc="0" normalizeH="0" baseline="0" noProof="0" dirty="0" smtClean="0">
                <a:ln>
                  <a:noFill/>
                </a:ln>
                <a:solidFill>
                  <a:schemeClr val="tx1"/>
                </a:solidFill>
                <a:effectLst/>
                <a:uLnTx/>
                <a:uFillTx/>
                <a:latin typeface="+mn-lt"/>
                <a:ea typeface="+mn-ea"/>
                <a:cs typeface="+mn-cs"/>
              </a:rPr>
              <a:t>aplicación de cliente.</a:t>
            </a:r>
          </a:p>
        </p:txBody>
      </p:sp>
      <p:pic>
        <p:nvPicPr>
          <p:cNvPr id="10" name="Picture 2"/>
          <p:cNvPicPr>
            <a:picLocks noChangeAspect="1" noChangeArrowheads="1"/>
          </p:cNvPicPr>
          <p:nvPr/>
        </p:nvPicPr>
        <p:blipFill>
          <a:blip r:embed="rId4" cstate="print"/>
          <a:srcRect/>
          <a:stretch>
            <a:fillRect/>
          </a:stretch>
        </p:blipFill>
        <p:spPr bwMode="auto">
          <a:xfrm>
            <a:off x="6767736" y="2060848"/>
            <a:ext cx="2376264" cy="1487132"/>
          </a:xfrm>
          <a:prstGeom prst="rect">
            <a:avLst/>
          </a:prstGeom>
          <a:noFill/>
          <a:ln w="9525">
            <a:noFill/>
            <a:miter lim="800000"/>
            <a:headEnd/>
            <a:tailEnd/>
          </a:ln>
        </p:spPr>
      </p:pic>
      <p:sp>
        <p:nvSpPr>
          <p:cNvPr id="11" name="Left-Right Arrow 10"/>
          <p:cNvSpPr/>
          <p:nvPr/>
        </p:nvSpPr>
        <p:spPr>
          <a:xfrm rot="19040833">
            <a:off x="2447680" y="3695181"/>
            <a:ext cx="1379495"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13997904">
            <a:off x="4035629" y="3607062"/>
            <a:ext cx="1379495"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11000945">
            <a:off x="4809837" y="2579454"/>
            <a:ext cx="2087061"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Instalaci</a:t>
            </a:r>
            <a:r>
              <a:rPr lang="es-EC" dirty="0" err="1" smtClean="0"/>
              <a:t>ón</a:t>
            </a:r>
            <a:r>
              <a:rPr lang="es-EC" dirty="0" smtClean="0"/>
              <a:t> de la aplicación</a:t>
            </a:r>
            <a:endParaRPr lang="en-US" dirty="0"/>
          </a:p>
        </p:txBody>
      </p:sp>
      <p:pic>
        <p:nvPicPr>
          <p:cNvPr id="4" name="Imagen 53"/>
          <p:cNvPicPr/>
          <p:nvPr/>
        </p:nvPicPr>
        <p:blipFill>
          <a:blip r:embed="rId3" cstate="print"/>
          <a:srcRect l="40189" t="16311" r="40065" b="42430"/>
          <a:stretch>
            <a:fillRect/>
          </a:stretch>
        </p:blipFill>
        <p:spPr bwMode="auto">
          <a:xfrm>
            <a:off x="6528183" y="1700808"/>
            <a:ext cx="1175657" cy="1531917"/>
          </a:xfrm>
          <a:prstGeom prst="rect">
            <a:avLst/>
          </a:prstGeom>
          <a:noFill/>
          <a:ln w="9525">
            <a:noFill/>
            <a:miter lim="800000"/>
            <a:headEnd/>
            <a:tailEnd/>
          </a:ln>
        </p:spPr>
      </p:pic>
      <p:pic>
        <p:nvPicPr>
          <p:cNvPr id="5" name="Imagen 50"/>
          <p:cNvPicPr/>
          <p:nvPr/>
        </p:nvPicPr>
        <p:blipFill>
          <a:blip r:embed="rId4" cstate="print"/>
          <a:srcRect l="40517" t="16311" r="40265" b="42430"/>
          <a:stretch>
            <a:fillRect/>
          </a:stretch>
        </p:blipFill>
        <p:spPr bwMode="auto">
          <a:xfrm>
            <a:off x="5292080" y="1700808"/>
            <a:ext cx="1142192" cy="1531917"/>
          </a:xfrm>
          <a:prstGeom prst="rect">
            <a:avLst/>
          </a:prstGeom>
          <a:noFill/>
          <a:ln w="9525">
            <a:noFill/>
            <a:miter lim="800000"/>
            <a:headEnd/>
            <a:tailEnd/>
          </a:ln>
        </p:spPr>
      </p:pic>
      <p:pic>
        <p:nvPicPr>
          <p:cNvPr id="6" name="Imagen 47"/>
          <p:cNvPicPr/>
          <p:nvPr/>
        </p:nvPicPr>
        <p:blipFill>
          <a:blip r:embed="rId5" cstate="print"/>
          <a:srcRect l="40718" t="16951" r="40664" b="42430"/>
          <a:stretch>
            <a:fillRect/>
          </a:stretch>
        </p:blipFill>
        <p:spPr bwMode="auto">
          <a:xfrm>
            <a:off x="4139952" y="1700808"/>
            <a:ext cx="1109106" cy="1508166"/>
          </a:xfrm>
          <a:prstGeom prst="rect">
            <a:avLst/>
          </a:prstGeom>
          <a:noFill/>
          <a:ln w="9525">
            <a:noFill/>
            <a:miter lim="800000"/>
            <a:headEnd/>
            <a:tailEnd/>
          </a:ln>
        </p:spPr>
      </p:pic>
      <p:pic>
        <p:nvPicPr>
          <p:cNvPr id="7" name="Imagen 44"/>
          <p:cNvPicPr/>
          <p:nvPr/>
        </p:nvPicPr>
        <p:blipFill>
          <a:blip r:embed="rId6" cstate="print"/>
          <a:srcRect l="40447" t="16631" r="40465" b="42430"/>
          <a:stretch>
            <a:fillRect/>
          </a:stretch>
        </p:blipFill>
        <p:spPr bwMode="auto">
          <a:xfrm>
            <a:off x="2915816" y="1700808"/>
            <a:ext cx="1136477" cy="1520041"/>
          </a:xfrm>
          <a:prstGeom prst="rect">
            <a:avLst/>
          </a:prstGeom>
          <a:noFill/>
          <a:ln w="9525">
            <a:noFill/>
            <a:miter lim="800000"/>
            <a:headEnd/>
            <a:tailEnd/>
          </a:ln>
        </p:spPr>
      </p:pic>
      <p:pic>
        <p:nvPicPr>
          <p:cNvPr id="9" name="Imagen 41"/>
          <p:cNvPicPr/>
          <p:nvPr/>
        </p:nvPicPr>
        <p:blipFill>
          <a:blip r:embed="rId7" cstate="print"/>
          <a:srcRect l="40247" t="15352" r="40368" b="43069"/>
          <a:stretch>
            <a:fillRect/>
          </a:stretch>
        </p:blipFill>
        <p:spPr bwMode="auto">
          <a:xfrm>
            <a:off x="1475656" y="1700808"/>
            <a:ext cx="1151906" cy="1543792"/>
          </a:xfrm>
          <a:prstGeom prst="rect">
            <a:avLst/>
          </a:prstGeom>
          <a:noFill/>
          <a:ln w="9525">
            <a:noFill/>
            <a:miter lim="800000"/>
            <a:headEnd/>
            <a:tailEnd/>
          </a:ln>
        </p:spPr>
      </p:pic>
      <p:sp>
        <p:nvSpPr>
          <p:cNvPr id="10" name="Rectangle 9"/>
          <p:cNvSpPr/>
          <p:nvPr/>
        </p:nvSpPr>
        <p:spPr>
          <a:xfrm>
            <a:off x="3635896" y="1196752"/>
            <a:ext cx="1491114" cy="400110"/>
          </a:xfrm>
          <a:prstGeom prst="rect">
            <a:avLst/>
          </a:prstGeom>
        </p:spPr>
        <p:txBody>
          <a:bodyPr wrap="none">
            <a:spAutoFit/>
          </a:bodyPr>
          <a:lstStyle/>
          <a:p>
            <a:r>
              <a:rPr lang="es-EC" sz="2000" dirty="0" smtClean="0"/>
              <a:t>Nokia N93</a:t>
            </a:r>
            <a:endParaRPr lang="en-US" sz="2000" dirty="0"/>
          </a:p>
        </p:txBody>
      </p:sp>
      <p:pic>
        <p:nvPicPr>
          <p:cNvPr id="11" name="Imagen 56"/>
          <p:cNvPicPr/>
          <p:nvPr/>
        </p:nvPicPr>
        <p:blipFill>
          <a:blip r:embed="rId8" cstate="print"/>
          <a:srcRect l="35051" t="13427" r="36771" b="6008"/>
          <a:stretch>
            <a:fillRect/>
          </a:stretch>
        </p:blipFill>
        <p:spPr bwMode="auto">
          <a:xfrm>
            <a:off x="1835696" y="3861048"/>
            <a:ext cx="1641092" cy="2933014"/>
          </a:xfrm>
          <a:prstGeom prst="rect">
            <a:avLst/>
          </a:prstGeom>
          <a:noFill/>
          <a:ln w="9525">
            <a:noFill/>
            <a:miter lim="800000"/>
            <a:headEnd/>
            <a:tailEnd/>
          </a:ln>
        </p:spPr>
      </p:pic>
      <p:pic>
        <p:nvPicPr>
          <p:cNvPr id="12" name="Imagen 59"/>
          <p:cNvPicPr/>
          <p:nvPr/>
        </p:nvPicPr>
        <p:blipFill>
          <a:blip r:embed="rId9" cstate="print"/>
          <a:srcRect l="34652" t="14067" r="36771" b="6967"/>
          <a:stretch>
            <a:fillRect/>
          </a:stretch>
        </p:blipFill>
        <p:spPr bwMode="auto">
          <a:xfrm>
            <a:off x="3707904" y="3861048"/>
            <a:ext cx="1698171" cy="2933205"/>
          </a:xfrm>
          <a:prstGeom prst="rect">
            <a:avLst/>
          </a:prstGeom>
          <a:noFill/>
          <a:ln w="9525">
            <a:noFill/>
            <a:miter lim="800000"/>
            <a:headEnd/>
            <a:tailEnd/>
          </a:ln>
        </p:spPr>
      </p:pic>
      <p:pic>
        <p:nvPicPr>
          <p:cNvPr id="13" name="Imagen 62"/>
          <p:cNvPicPr/>
          <p:nvPr/>
        </p:nvPicPr>
        <p:blipFill>
          <a:blip r:embed="rId10" cstate="print"/>
          <a:srcRect l="34606" t="13427" r="36971" b="6008"/>
          <a:stretch>
            <a:fillRect/>
          </a:stretch>
        </p:blipFill>
        <p:spPr bwMode="auto">
          <a:xfrm>
            <a:off x="5508104" y="3861048"/>
            <a:ext cx="1653632" cy="2926128"/>
          </a:xfrm>
          <a:prstGeom prst="rect">
            <a:avLst/>
          </a:prstGeom>
          <a:noFill/>
          <a:ln w="9525">
            <a:noFill/>
            <a:miter lim="800000"/>
            <a:headEnd/>
            <a:tailEnd/>
          </a:ln>
        </p:spPr>
      </p:pic>
      <p:sp>
        <p:nvSpPr>
          <p:cNvPr id="14" name="Rectangle 13"/>
          <p:cNvSpPr/>
          <p:nvPr/>
        </p:nvSpPr>
        <p:spPr>
          <a:xfrm>
            <a:off x="3707904" y="3356992"/>
            <a:ext cx="1329210" cy="400110"/>
          </a:xfrm>
          <a:prstGeom prst="rect">
            <a:avLst/>
          </a:prstGeom>
        </p:spPr>
        <p:txBody>
          <a:bodyPr wrap="none">
            <a:spAutoFit/>
          </a:bodyPr>
          <a:lstStyle/>
          <a:p>
            <a:r>
              <a:rPr lang="es-EC" sz="2000" dirty="0" smtClean="0"/>
              <a:t>Nokia N8</a:t>
            </a:r>
            <a:endParaRPr lang="en-US" sz="2000" dirty="0"/>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Distancia de alcance entre dispositivos varió de acuerdo al dispositivo utilizado. </a:t>
            </a:r>
          </a:p>
          <a:p>
            <a:r>
              <a:rPr lang="es-EC" dirty="0" smtClean="0"/>
              <a:t>Se utilizó como referencia a un teléfono inteligente Nokia E72 y un estándar Nokia 2680s</a:t>
            </a:r>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pic>
        <p:nvPicPr>
          <p:cNvPr id="395266" name="Picture 2"/>
          <p:cNvPicPr>
            <a:picLocks noChangeAspect="1" noChangeArrowheads="1"/>
          </p:cNvPicPr>
          <p:nvPr/>
        </p:nvPicPr>
        <p:blipFill>
          <a:blip r:embed="rId3" cstate="print"/>
          <a:srcRect/>
          <a:stretch>
            <a:fillRect/>
          </a:stretch>
        </p:blipFill>
        <p:spPr bwMode="auto">
          <a:xfrm>
            <a:off x="1403648" y="3861048"/>
            <a:ext cx="2876550" cy="1885950"/>
          </a:xfrm>
          <a:prstGeom prst="rect">
            <a:avLst/>
          </a:prstGeom>
          <a:noFill/>
          <a:ln w="9525">
            <a:noFill/>
            <a:miter lim="800000"/>
            <a:headEnd/>
            <a:tailEnd/>
          </a:ln>
        </p:spPr>
      </p:pic>
      <p:pic>
        <p:nvPicPr>
          <p:cNvPr id="395267" name="Picture 3"/>
          <p:cNvPicPr>
            <a:picLocks noChangeAspect="1" noChangeArrowheads="1"/>
          </p:cNvPicPr>
          <p:nvPr/>
        </p:nvPicPr>
        <p:blipFill>
          <a:blip r:embed="rId4" cstate="print"/>
          <a:srcRect/>
          <a:stretch>
            <a:fillRect/>
          </a:stretch>
        </p:blipFill>
        <p:spPr bwMode="auto">
          <a:xfrm>
            <a:off x="5148064" y="4005064"/>
            <a:ext cx="2876550" cy="1800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Distancias varían de acuerdo al módulo incluido en el dispositivo móvil.</a:t>
            </a:r>
          </a:p>
          <a:p>
            <a:endParaRPr lang="es-EC" dirty="0" smtClean="0"/>
          </a:p>
          <a:p>
            <a:endParaRPr lang="es-EC" dirty="0" smtClean="0"/>
          </a:p>
          <a:p>
            <a:endParaRPr lang="es-EC" dirty="0" smtClean="0"/>
          </a:p>
          <a:p>
            <a:endParaRPr lang="es-EC" dirty="0" smtClean="0"/>
          </a:p>
          <a:p>
            <a:endParaRPr lang="en-US" dirty="0"/>
          </a:p>
        </p:txBody>
      </p:sp>
      <p:sp>
        <p:nvSpPr>
          <p:cNvPr id="3" name="Title 2"/>
          <p:cNvSpPr>
            <a:spLocks noGrp="1"/>
          </p:cNvSpPr>
          <p:nvPr>
            <p:ph type="title"/>
          </p:nvPr>
        </p:nvSpPr>
        <p:spPr/>
        <p:txBody>
          <a:bodyPr/>
          <a:lstStyle/>
          <a:p>
            <a:r>
              <a:rPr lang="es-EC" dirty="0" smtClean="0"/>
              <a:t>Pruebas realizadas</a:t>
            </a:r>
            <a:endParaRPr lang="en-US" dirty="0"/>
          </a:p>
        </p:txBody>
      </p:sp>
      <p:graphicFrame>
        <p:nvGraphicFramePr>
          <p:cNvPr id="4" name="Table 3"/>
          <p:cNvGraphicFramePr>
            <a:graphicFrameLocks noGrp="1"/>
          </p:cNvGraphicFramePr>
          <p:nvPr/>
        </p:nvGraphicFramePr>
        <p:xfrm>
          <a:off x="971600" y="2780928"/>
          <a:ext cx="6264697" cy="2304256"/>
        </p:xfrm>
        <a:graphic>
          <a:graphicData uri="http://schemas.openxmlformats.org/drawingml/2006/table">
            <a:tbl>
              <a:tblPr/>
              <a:tblGrid>
                <a:gridCol w="2329716"/>
                <a:gridCol w="1967028"/>
                <a:gridCol w="1967953"/>
              </a:tblGrid>
              <a:tr h="987538">
                <a:tc>
                  <a:txBody>
                    <a:bodyPr/>
                    <a:lstStyle/>
                    <a:p>
                      <a:pPr algn="ctr">
                        <a:lnSpc>
                          <a:spcPct val="115000"/>
                        </a:lnSpc>
                        <a:spcAft>
                          <a:spcPts val="0"/>
                        </a:spcAft>
                      </a:pPr>
                      <a:endParaRPr lang="es-EC"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Distancia máxima alcanzada para comunicación [m]</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Distancia máxima de desconexión [m]</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359">
                <a:tc>
                  <a:txBody>
                    <a:bodyPr/>
                    <a:lstStyle/>
                    <a:p>
                      <a:pPr algn="ctr">
                        <a:lnSpc>
                          <a:spcPct val="115000"/>
                        </a:lnSpc>
                        <a:spcAft>
                          <a:spcPts val="0"/>
                        </a:spcAft>
                      </a:pPr>
                      <a:r>
                        <a:rPr lang="es-EC" sz="1600" dirty="0" smtClean="0">
                          <a:latin typeface="Arial"/>
                          <a:ea typeface="Calibri"/>
                          <a:cs typeface="Times New Roman"/>
                        </a:rPr>
                        <a:t>Nokia E72 cliente – </a:t>
                      </a:r>
                      <a:endParaRPr lang="en-US" sz="1600" dirty="0" smtClean="0">
                        <a:latin typeface="Calibri"/>
                        <a:ea typeface="Calibri"/>
                        <a:cs typeface="Times New Roman"/>
                      </a:endParaRPr>
                    </a:p>
                    <a:p>
                      <a:pPr algn="ctr">
                        <a:lnSpc>
                          <a:spcPct val="115000"/>
                        </a:lnSpc>
                        <a:spcAft>
                          <a:spcPts val="0"/>
                        </a:spcAft>
                      </a:pPr>
                      <a:r>
                        <a:rPr lang="es-EC" sz="1600" dirty="0" smtClean="0">
                          <a:latin typeface="Arial"/>
                          <a:ea typeface="Calibri"/>
                          <a:cs typeface="Times New Roman"/>
                        </a:rPr>
                        <a:t>Nokia 2680s servidor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5.25</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7.32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359">
                <a:tc>
                  <a:txBody>
                    <a:bodyPr/>
                    <a:lstStyle/>
                    <a:p>
                      <a:pPr algn="ctr">
                        <a:lnSpc>
                          <a:spcPct val="115000"/>
                        </a:lnSpc>
                        <a:spcAft>
                          <a:spcPts val="0"/>
                        </a:spcAft>
                      </a:pPr>
                      <a:r>
                        <a:rPr lang="es-EC" sz="1600" dirty="0" smtClean="0">
                          <a:latin typeface="Arial"/>
                          <a:ea typeface="Calibri"/>
                          <a:cs typeface="Times New Roman"/>
                        </a:rPr>
                        <a:t>Nokia E72 servidor – </a:t>
                      </a:r>
                      <a:endParaRPr lang="en-US" sz="1600" dirty="0" smtClean="0">
                        <a:latin typeface="Calibri"/>
                        <a:ea typeface="Calibri"/>
                        <a:cs typeface="Times New Roman"/>
                      </a:endParaRPr>
                    </a:p>
                    <a:p>
                      <a:pPr algn="ctr">
                        <a:lnSpc>
                          <a:spcPct val="115000"/>
                        </a:lnSpc>
                        <a:spcAft>
                          <a:spcPts val="0"/>
                        </a:spcAft>
                      </a:pPr>
                      <a:r>
                        <a:rPr lang="es-EC" sz="1600" dirty="0" smtClean="0">
                          <a:latin typeface="Arial"/>
                          <a:ea typeface="Calibri"/>
                          <a:cs typeface="Times New Roman"/>
                        </a:rPr>
                        <a:t>Nokia 2680s cliente</a:t>
                      </a:r>
                      <a:endParaRPr lang="en-US" sz="1600" dirty="0" smtClean="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latin typeface="Arial"/>
                          <a:ea typeface="Calibri"/>
                          <a:cs typeface="Times New Roman"/>
                        </a:rPr>
                        <a:t>4.60 </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latin typeface="Arial"/>
                          <a:ea typeface="Calibri"/>
                          <a:cs typeface="Times New Roman"/>
                        </a:rPr>
                        <a:t>6.39</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878</TotalTime>
  <Words>5262</Words>
  <Application>Microsoft Office PowerPoint</Application>
  <PresentationFormat>On-screen Show (4:3)</PresentationFormat>
  <Paragraphs>852</Paragraphs>
  <Slides>121</Slides>
  <Notes>121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121</vt:i4>
      </vt:variant>
    </vt:vector>
  </HeadingPairs>
  <TitlesOfParts>
    <vt:vector size="123" baseType="lpstr">
      <vt:lpstr>Concourse</vt:lpstr>
      <vt:lpstr>Visio</vt:lpstr>
      <vt:lpstr>ANÁLISIS DE LA TECNOLOGÍA BLUETOOTH EN LA FORMACIÓN DE REDES WPAN EMPLEANDO DISPOSITIVOS MÓVILES </vt:lpstr>
      <vt:lpstr>Objetivos</vt:lpstr>
      <vt:lpstr>Objetivos</vt:lpstr>
      <vt:lpstr>Estructura actual de una red celular</vt:lpstr>
      <vt:lpstr>Ampliar cobertura…</vt:lpstr>
      <vt:lpstr>Si una torre falla la cobertura se pierde y no existe comunicación.</vt:lpstr>
      <vt:lpstr>Piconet</vt:lpstr>
      <vt:lpstr>Scatternet</vt:lpstr>
      <vt:lpstr>Scatternet</vt:lpstr>
      <vt:lpstr>Bluetooth</vt:lpstr>
      <vt:lpstr>Bluetooth Características</vt:lpstr>
      <vt:lpstr>Bluetooth Características</vt:lpstr>
      <vt:lpstr>Java</vt:lpstr>
      <vt:lpstr>Redes Ad Hoc</vt:lpstr>
      <vt:lpstr>Redes Ad Hoc</vt:lpstr>
      <vt:lpstr>Redes Ad Hoc</vt:lpstr>
      <vt:lpstr>Redes Ad Hoc</vt:lpstr>
      <vt:lpstr>Slide 18</vt:lpstr>
      <vt:lpstr>Redes de área personal (PAN)</vt:lpstr>
      <vt:lpstr>Red de área corporal (BAN)</vt:lpstr>
      <vt:lpstr>Red de área corporal (BAN)</vt:lpstr>
      <vt:lpstr>Retos de los protocolos de enrutamiento para redes Ad Hoc</vt:lpstr>
      <vt:lpstr>Retos de los protocolos de enrutamiento para redes Ad Hoc</vt:lpstr>
      <vt:lpstr>Red Ad-Hoc con Bluetooth </vt:lpstr>
      <vt:lpstr>Red Ad Hoc con Bluetooth</vt:lpstr>
      <vt:lpstr>Red Ad Hoc con Bluetooth</vt:lpstr>
      <vt:lpstr>Red Ad Hoc con Bluetooth</vt:lpstr>
      <vt:lpstr>Establecimiento del enlace</vt:lpstr>
      <vt:lpstr>Emparejamiento (Pairing).</vt:lpstr>
      <vt:lpstr>Autenticación</vt:lpstr>
      <vt:lpstr>Encriptación</vt:lpstr>
      <vt:lpstr>Autorización</vt:lpstr>
      <vt:lpstr>Pila de protocolos Bluetooth</vt:lpstr>
      <vt:lpstr>Logical link control and adaption protocol (L2CAP)</vt:lpstr>
      <vt:lpstr>OBEX</vt:lpstr>
      <vt:lpstr>OBEX</vt:lpstr>
      <vt:lpstr>Operaciones OBEX</vt:lpstr>
      <vt:lpstr>CONNECT</vt:lpstr>
      <vt:lpstr>SETPATH</vt:lpstr>
      <vt:lpstr>PUT</vt:lpstr>
      <vt:lpstr>PUT</vt:lpstr>
      <vt:lpstr>GET</vt:lpstr>
      <vt:lpstr>ABORT</vt:lpstr>
      <vt:lpstr>DISCONNECT</vt:lpstr>
      <vt:lpstr>Perfil Bluetooth</vt:lpstr>
      <vt:lpstr>Generic Access Profile (GAP)</vt:lpstr>
      <vt:lpstr>Generic Object Exchange Profile (GOEP)</vt:lpstr>
      <vt:lpstr>J2ME</vt:lpstr>
      <vt:lpstr>J2ME</vt:lpstr>
      <vt:lpstr>CDLC</vt:lpstr>
      <vt:lpstr>CDLC</vt:lpstr>
      <vt:lpstr>MIDP</vt:lpstr>
      <vt:lpstr>Paquete javax.microedition.midlet</vt:lpstr>
      <vt:lpstr>Paquete javax.microedition.lcdui</vt:lpstr>
      <vt:lpstr>Paquete javax.microedition.lcdui</vt:lpstr>
      <vt:lpstr>Paquete javax.microedition.io</vt:lpstr>
      <vt:lpstr>MIDlet</vt:lpstr>
      <vt:lpstr>Características del MIDlet</vt:lpstr>
      <vt:lpstr>Estructura de un MIDlet</vt:lpstr>
      <vt:lpstr>JABWT</vt:lpstr>
      <vt:lpstr>Características JABWT</vt:lpstr>
      <vt:lpstr>Características JABWT</vt:lpstr>
      <vt:lpstr>Integración ejemplo de JABWT en un dispositivo móvil</vt:lpstr>
      <vt:lpstr>Funcionamiento implementación JABWT</vt:lpstr>
      <vt:lpstr>Slide 65</vt:lpstr>
      <vt:lpstr>JABWT</vt:lpstr>
      <vt:lpstr>Slide 67</vt:lpstr>
      <vt:lpstr>Resultados de Búsqueda en JABWT</vt:lpstr>
      <vt:lpstr>OBEX sobre Java</vt:lpstr>
      <vt:lpstr>Operación PUT OBEX</vt:lpstr>
      <vt:lpstr>Operación GET OBEX</vt:lpstr>
      <vt:lpstr>UUID</vt:lpstr>
      <vt:lpstr>Aplicación de Mensajería</vt:lpstr>
      <vt:lpstr>Aplicación Base</vt:lpstr>
      <vt:lpstr>Comportamiento de la aplicación</vt:lpstr>
      <vt:lpstr>Servidor en Mensajería</vt:lpstr>
      <vt:lpstr>Servidor de Mensajería</vt:lpstr>
      <vt:lpstr>Interacción con el Cliente</vt:lpstr>
      <vt:lpstr>Implementación de Servidor</vt:lpstr>
      <vt:lpstr>Interacción con el cliente de ambas clases</vt:lpstr>
      <vt:lpstr>Cliente de Mensajería</vt:lpstr>
      <vt:lpstr>Cliente de Mensajería</vt:lpstr>
      <vt:lpstr>Cliente de Mensajería</vt:lpstr>
      <vt:lpstr>Comportamiento de la Aplicación de Mensajería en el Simulador</vt:lpstr>
      <vt:lpstr>Por qué Bluetooth</vt:lpstr>
      <vt:lpstr>Por qué Bluetooth</vt:lpstr>
      <vt:lpstr>Situación actual del mercado de dispositivos móviles</vt:lpstr>
      <vt:lpstr>Compatibilidad con sistemas operativos</vt:lpstr>
      <vt:lpstr>Situación mercado Ecuatoriano</vt:lpstr>
      <vt:lpstr>Requerimientos de Aplicación de Mensajería</vt:lpstr>
      <vt:lpstr>Pruebas Realizadas</vt:lpstr>
      <vt:lpstr>Pruebas Realizadas</vt:lpstr>
      <vt:lpstr>Pruebas Realizadas</vt:lpstr>
      <vt:lpstr>Pruebas realizadas</vt:lpstr>
      <vt:lpstr>Pruebas realizadas</vt:lpstr>
      <vt:lpstr>Aplicación de mensajería</vt:lpstr>
      <vt:lpstr>Instalación de la aplicación</vt:lpstr>
      <vt:lpstr>Pruebas realizadas</vt:lpstr>
      <vt:lpstr>Pruebas realizadas</vt:lpstr>
      <vt:lpstr>Pruebas realizadas</vt:lpstr>
      <vt:lpstr>Pruebas realizadas</vt:lpstr>
      <vt:lpstr>Pruebas realizadas</vt:lpstr>
      <vt:lpstr>Pruebas realizadas</vt:lpstr>
      <vt:lpstr>Pruebas realizadas</vt:lpstr>
      <vt:lpstr>Conclusiones</vt:lpstr>
      <vt:lpstr>Conclusiones</vt:lpstr>
      <vt:lpstr>Conclusiones</vt:lpstr>
      <vt:lpstr>Conclusiones</vt:lpstr>
      <vt:lpstr>Conclusiones</vt:lpstr>
      <vt:lpstr>Conclusiones</vt:lpstr>
      <vt:lpstr>Conclusiones</vt:lpstr>
      <vt:lpstr>Conclusiones</vt:lpstr>
      <vt:lpstr>Conclusiones</vt:lpstr>
      <vt:lpstr>Casos de aplicación y recomendaciones</vt:lpstr>
      <vt:lpstr>Hospital</vt:lpstr>
      <vt:lpstr>Hogar</vt:lpstr>
      <vt:lpstr>Futura Implementación con sistema Operativo Android</vt:lpstr>
      <vt:lpstr>Dispositivo autónomo</vt:lpstr>
      <vt:lpstr>Dispositivo autónomo</vt:lpstr>
      <vt:lpstr>Slide 120</vt:lpstr>
      <vt:lpstr>Muchas 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TECNOLOGÍA BLUETOOTH EN LA FORMACIÓN DE REDES WPAN EMPLEANDO DISPOSITIVOS MÓVILES </dc:title>
  <dc:creator>Danilo</dc:creator>
  <cp:lastModifiedBy>Danilo</cp:lastModifiedBy>
  <cp:revision>207</cp:revision>
  <dcterms:created xsi:type="dcterms:W3CDTF">2010-11-29T01:59:27Z</dcterms:created>
  <dcterms:modified xsi:type="dcterms:W3CDTF">2011-03-31T03:31:32Z</dcterms:modified>
</cp:coreProperties>
</file>