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4" r:id="rId14"/>
    <p:sldId id="295" r:id="rId15"/>
    <p:sldId id="292" r:id="rId16"/>
    <p:sldId id="258" r:id="rId17"/>
    <p:sldId id="259" r:id="rId18"/>
    <p:sldId id="261" r:id="rId19"/>
    <p:sldId id="262" r:id="rId20"/>
    <p:sldId id="278" r:id="rId21"/>
    <p:sldId id="265" r:id="rId22"/>
    <p:sldId id="266" r:id="rId23"/>
    <p:sldId id="267" r:id="rId24"/>
    <p:sldId id="268" r:id="rId25"/>
    <p:sldId id="277" r:id="rId26"/>
    <p:sldId id="269" r:id="rId27"/>
    <p:sldId id="270" r:id="rId28"/>
    <p:sldId id="272" r:id="rId29"/>
    <p:sldId id="273" r:id="rId30"/>
    <p:sldId id="274" r:id="rId31"/>
    <p:sldId id="275" r:id="rId32"/>
    <p:sldId id="293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840A7-42E8-4113-93C5-460AA8E7F14A}" type="doc">
      <dgm:prSet loTypeId="urn:microsoft.com/office/officeart/2005/8/layout/target1" loCatId="relationship" qsTypeId="urn:microsoft.com/office/officeart/2005/8/quickstyle/3d1" qsCatId="3D" csTypeId="urn:microsoft.com/office/officeart/2005/8/colors/colorful3" csCatId="colorful" phldr="1"/>
      <dgm:spPr/>
    </dgm:pt>
    <dgm:pt modelId="{E6987037-F2D7-4EA0-AF96-BE4EB3F46CD8}">
      <dgm:prSet phldrT="[Texto]" custT="1"/>
      <dgm:spPr/>
      <dgm:t>
        <a:bodyPr/>
        <a:lstStyle/>
        <a:p>
          <a:r>
            <a:rPr lang="es-ES_tradnl" sz="1800" dirty="0" smtClean="0"/>
            <a:t>1479</a:t>
          </a:r>
          <a:endParaRPr lang="es-EC" sz="1800" dirty="0"/>
        </a:p>
      </dgm:t>
    </dgm:pt>
    <dgm:pt modelId="{0E91F89C-3825-4BFC-A5DE-4F78E0DE3594}" type="parTrans" cxnId="{74698B77-3C4A-4D65-9F96-3CEF547799FB}">
      <dgm:prSet/>
      <dgm:spPr/>
      <dgm:t>
        <a:bodyPr/>
        <a:lstStyle/>
        <a:p>
          <a:endParaRPr lang="es-EC" sz="2800"/>
        </a:p>
      </dgm:t>
    </dgm:pt>
    <dgm:pt modelId="{F5FD4E8F-EF16-48B2-B372-D7D82E7FA431}" type="sibTrans" cxnId="{74698B77-3C4A-4D65-9F96-3CEF547799FB}">
      <dgm:prSet/>
      <dgm:spPr/>
      <dgm:t>
        <a:bodyPr/>
        <a:lstStyle/>
        <a:p>
          <a:endParaRPr lang="es-EC" sz="2800"/>
        </a:p>
      </dgm:t>
    </dgm:pt>
    <dgm:pt modelId="{EBE07467-01D5-4B40-A821-6D73CE55D70A}">
      <dgm:prSet phldrT="[Texto]" custT="1"/>
      <dgm:spPr/>
      <dgm:t>
        <a:bodyPr/>
        <a:lstStyle/>
        <a:p>
          <a:r>
            <a:rPr lang="es-ES" sz="1800" dirty="0" smtClean="0"/>
            <a:t>Rectoría</a:t>
          </a:r>
          <a:endParaRPr lang="es-EC" sz="1800" dirty="0"/>
        </a:p>
      </dgm:t>
    </dgm:pt>
    <dgm:pt modelId="{D4F94BD1-A14D-439E-9668-3123F6F41118}" type="parTrans" cxnId="{C0D82A1A-7912-4EBE-82E3-22EF5FE62792}">
      <dgm:prSet/>
      <dgm:spPr/>
      <dgm:t>
        <a:bodyPr/>
        <a:lstStyle/>
        <a:p>
          <a:endParaRPr lang="es-EC" sz="2800"/>
        </a:p>
      </dgm:t>
    </dgm:pt>
    <dgm:pt modelId="{1152CB55-CA79-4005-90F5-7B656AE5FF47}" type="sibTrans" cxnId="{C0D82A1A-7912-4EBE-82E3-22EF5FE62792}">
      <dgm:prSet/>
      <dgm:spPr/>
      <dgm:t>
        <a:bodyPr/>
        <a:lstStyle/>
        <a:p>
          <a:endParaRPr lang="es-EC" sz="2800"/>
        </a:p>
      </dgm:t>
    </dgm:pt>
    <dgm:pt modelId="{4F73ABB8-AB3A-4A68-A69E-459972B3E012}">
      <dgm:prSet phldrT="[Texto]" custT="1"/>
      <dgm:spPr/>
      <dgm:t>
        <a:bodyPr/>
        <a:lstStyle/>
        <a:p>
          <a:r>
            <a:rPr lang="es-ES" sz="1600" dirty="0" smtClean="0"/>
            <a:t>SISTEMA NACIONAL DE GESTIÓN INMOBILIARIA DEL SECTOR PÚBLICO</a:t>
          </a:r>
          <a:endParaRPr lang="es-EC" sz="1600" dirty="0"/>
        </a:p>
      </dgm:t>
    </dgm:pt>
    <dgm:pt modelId="{0D9A85A8-44DF-4782-AFDE-EA80621B4F88}" type="parTrans" cxnId="{45BC4CCF-9C5F-495E-A603-9741C8046B10}">
      <dgm:prSet/>
      <dgm:spPr/>
      <dgm:t>
        <a:bodyPr/>
        <a:lstStyle/>
        <a:p>
          <a:endParaRPr lang="es-EC" sz="2800"/>
        </a:p>
      </dgm:t>
    </dgm:pt>
    <dgm:pt modelId="{629A0D1B-E65D-44E8-A832-7A51FDFEDC42}" type="sibTrans" cxnId="{45BC4CCF-9C5F-495E-A603-9741C8046B10}">
      <dgm:prSet/>
      <dgm:spPr/>
      <dgm:t>
        <a:bodyPr/>
        <a:lstStyle/>
        <a:p>
          <a:endParaRPr lang="es-EC" sz="2800"/>
        </a:p>
      </dgm:t>
    </dgm:pt>
    <dgm:pt modelId="{253C3297-8062-444D-96F6-D9441894E535}" type="pres">
      <dgm:prSet presAssocID="{1A5840A7-42E8-4113-93C5-460AA8E7F14A}" presName="composite" presStyleCnt="0">
        <dgm:presLayoutVars>
          <dgm:chMax val="5"/>
          <dgm:dir/>
          <dgm:resizeHandles val="exact"/>
        </dgm:presLayoutVars>
      </dgm:prSet>
      <dgm:spPr/>
    </dgm:pt>
    <dgm:pt modelId="{84DA76E2-E664-439C-A055-8C94C21AC1E8}" type="pres">
      <dgm:prSet presAssocID="{E6987037-F2D7-4EA0-AF96-BE4EB3F46CD8}" presName="circle1" presStyleLbl="lnNode1" presStyleIdx="0" presStyleCnt="3"/>
      <dgm:spPr/>
    </dgm:pt>
    <dgm:pt modelId="{0E952012-6384-4296-8EF1-D234D18E8DA2}" type="pres">
      <dgm:prSet presAssocID="{E6987037-F2D7-4EA0-AF96-BE4EB3F46CD8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AC817C-6A85-4D2D-962F-EA3656019ACE}" type="pres">
      <dgm:prSet presAssocID="{E6987037-F2D7-4EA0-AF96-BE4EB3F46CD8}" presName="line1" presStyleLbl="callout" presStyleIdx="0" presStyleCnt="6"/>
      <dgm:spPr/>
    </dgm:pt>
    <dgm:pt modelId="{A1D8EC63-0BFB-48C4-A53A-3297236C3D4F}" type="pres">
      <dgm:prSet presAssocID="{E6987037-F2D7-4EA0-AF96-BE4EB3F46CD8}" presName="d1" presStyleLbl="callout" presStyleIdx="1" presStyleCnt="6"/>
      <dgm:spPr/>
    </dgm:pt>
    <dgm:pt modelId="{2EAFA2D8-807A-42CB-8E87-C83D4E96305A}" type="pres">
      <dgm:prSet presAssocID="{EBE07467-01D5-4B40-A821-6D73CE55D70A}" presName="circle2" presStyleLbl="lnNode1" presStyleIdx="1" presStyleCnt="3"/>
      <dgm:spPr/>
    </dgm:pt>
    <dgm:pt modelId="{11D8561F-0932-4A46-81C9-8992BAA763E6}" type="pres">
      <dgm:prSet presAssocID="{EBE07467-01D5-4B40-A821-6D73CE55D70A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249B3E-8ECA-4D13-A7E7-43D64195538C}" type="pres">
      <dgm:prSet presAssocID="{EBE07467-01D5-4B40-A821-6D73CE55D70A}" presName="line2" presStyleLbl="callout" presStyleIdx="2" presStyleCnt="6"/>
      <dgm:spPr/>
    </dgm:pt>
    <dgm:pt modelId="{D765870D-07B6-4BE2-ABDD-842249E13649}" type="pres">
      <dgm:prSet presAssocID="{EBE07467-01D5-4B40-A821-6D73CE55D70A}" presName="d2" presStyleLbl="callout" presStyleIdx="3" presStyleCnt="6"/>
      <dgm:spPr/>
    </dgm:pt>
    <dgm:pt modelId="{ACBD9157-44A1-4F85-8B13-8C35EBB34293}" type="pres">
      <dgm:prSet presAssocID="{4F73ABB8-AB3A-4A68-A69E-459972B3E012}" presName="circle3" presStyleLbl="lnNode1" presStyleIdx="2" presStyleCnt="3"/>
      <dgm:spPr/>
    </dgm:pt>
    <dgm:pt modelId="{3D4CF627-E4DC-42AF-80CB-E3157629EBE4}" type="pres">
      <dgm:prSet presAssocID="{4F73ABB8-AB3A-4A68-A69E-459972B3E012}" presName="text3" presStyleLbl="revTx" presStyleIdx="2" presStyleCnt="3" custLinFactNeighborX="3279" custLinFactNeighborY="548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403983-9D82-4E56-87C0-4CD148A4EF00}" type="pres">
      <dgm:prSet presAssocID="{4F73ABB8-AB3A-4A68-A69E-459972B3E012}" presName="line3" presStyleLbl="callout" presStyleIdx="4" presStyleCnt="6" custLinFactY="420881" custLinFactNeighborX="25683" custLinFactNeighborY="500000"/>
      <dgm:spPr/>
    </dgm:pt>
    <dgm:pt modelId="{30D85F97-3C0A-4A04-B220-6998E7D9051E}" type="pres">
      <dgm:prSet presAssocID="{4F73ABB8-AB3A-4A68-A69E-459972B3E012}" presName="d3" presStyleLbl="callout" presStyleIdx="5" presStyleCnt="6" custScaleX="108772" custScaleY="46898"/>
      <dgm:spPr/>
    </dgm:pt>
  </dgm:ptLst>
  <dgm:cxnLst>
    <dgm:cxn modelId="{980316CB-5823-4155-929F-8FBF2DDC3E0F}" type="presOf" srcId="{4F73ABB8-AB3A-4A68-A69E-459972B3E012}" destId="{3D4CF627-E4DC-42AF-80CB-E3157629EBE4}" srcOrd="0" destOrd="0" presId="urn:microsoft.com/office/officeart/2005/8/layout/target1"/>
    <dgm:cxn modelId="{5499ACC5-2109-41AE-BD0F-7A6CAD6793B2}" type="presOf" srcId="{1A5840A7-42E8-4113-93C5-460AA8E7F14A}" destId="{253C3297-8062-444D-96F6-D9441894E535}" srcOrd="0" destOrd="0" presId="urn:microsoft.com/office/officeart/2005/8/layout/target1"/>
    <dgm:cxn modelId="{45BC4CCF-9C5F-495E-A603-9741C8046B10}" srcId="{1A5840A7-42E8-4113-93C5-460AA8E7F14A}" destId="{4F73ABB8-AB3A-4A68-A69E-459972B3E012}" srcOrd="2" destOrd="0" parTransId="{0D9A85A8-44DF-4782-AFDE-EA80621B4F88}" sibTransId="{629A0D1B-E65D-44E8-A832-7A51FDFEDC42}"/>
    <dgm:cxn modelId="{C0D82A1A-7912-4EBE-82E3-22EF5FE62792}" srcId="{1A5840A7-42E8-4113-93C5-460AA8E7F14A}" destId="{EBE07467-01D5-4B40-A821-6D73CE55D70A}" srcOrd="1" destOrd="0" parTransId="{D4F94BD1-A14D-439E-9668-3123F6F41118}" sibTransId="{1152CB55-CA79-4005-90F5-7B656AE5FF47}"/>
    <dgm:cxn modelId="{74698B77-3C4A-4D65-9F96-3CEF547799FB}" srcId="{1A5840A7-42E8-4113-93C5-460AA8E7F14A}" destId="{E6987037-F2D7-4EA0-AF96-BE4EB3F46CD8}" srcOrd="0" destOrd="0" parTransId="{0E91F89C-3825-4BFC-A5DE-4F78E0DE3594}" sibTransId="{F5FD4E8F-EF16-48B2-B372-D7D82E7FA431}"/>
    <dgm:cxn modelId="{E1FBB2EC-E3AF-4E7D-9435-88A347929642}" type="presOf" srcId="{E6987037-F2D7-4EA0-AF96-BE4EB3F46CD8}" destId="{0E952012-6384-4296-8EF1-D234D18E8DA2}" srcOrd="0" destOrd="0" presId="urn:microsoft.com/office/officeart/2005/8/layout/target1"/>
    <dgm:cxn modelId="{DBFA0C22-75AD-45C4-8ACF-04E94E01318B}" type="presOf" srcId="{EBE07467-01D5-4B40-A821-6D73CE55D70A}" destId="{11D8561F-0932-4A46-81C9-8992BAA763E6}" srcOrd="0" destOrd="0" presId="urn:microsoft.com/office/officeart/2005/8/layout/target1"/>
    <dgm:cxn modelId="{0CD26501-04AD-49DF-AE34-DD833B8434D6}" type="presParOf" srcId="{253C3297-8062-444D-96F6-D9441894E535}" destId="{84DA76E2-E664-439C-A055-8C94C21AC1E8}" srcOrd="0" destOrd="0" presId="urn:microsoft.com/office/officeart/2005/8/layout/target1"/>
    <dgm:cxn modelId="{5E0EFB6C-4A2A-4493-B93E-005399CCA91A}" type="presParOf" srcId="{253C3297-8062-444D-96F6-D9441894E535}" destId="{0E952012-6384-4296-8EF1-D234D18E8DA2}" srcOrd="1" destOrd="0" presId="urn:microsoft.com/office/officeart/2005/8/layout/target1"/>
    <dgm:cxn modelId="{952E2734-950A-4CD6-9220-A92F7179F6F8}" type="presParOf" srcId="{253C3297-8062-444D-96F6-D9441894E535}" destId="{F1AC817C-6A85-4D2D-962F-EA3656019ACE}" srcOrd="2" destOrd="0" presId="urn:microsoft.com/office/officeart/2005/8/layout/target1"/>
    <dgm:cxn modelId="{9D0A1254-8F90-4AE9-AD82-F49CF76E5CAC}" type="presParOf" srcId="{253C3297-8062-444D-96F6-D9441894E535}" destId="{A1D8EC63-0BFB-48C4-A53A-3297236C3D4F}" srcOrd="3" destOrd="0" presId="urn:microsoft.com/office/officeart/2005/8/layout/target1"/>
    <dgm:cxn modelId="{C5FC22C0-4C37-439C-B485-D99625C3768F}" type="presParOf" srcId="{253C3297-8062-444D-96F6-D9441894E535}" destId="{2EAFA2D8-807A-42CB-8E87-C83D4E96305A}" srcOrd="4" destOrd="0" presId="urn:microsoft.com/office/officeart/2005/8/layout/target1"/>
    <dgm:cxn modelId="{7A28E1ED-C913-4A26-B86D-E4E434ED21A1}" type="presParOf" srcId="{253C3297-8062-444D-96F6-D9441894E535}" destId="{11D8561F-0932-4A46-81C9-8992BAA763E6}" srcOrd="5" destOrd="0" presId="urn:microsoft.com/office/officeart/2005/8/layout/target1"/>
    <dgm:cxn modelId="{F1CB3AD9-7FB9-4000-A8F0-12B0FB95E201}" type="presParOf" srcId="{253C3297-8062-444D-96F6-D9441894E535}" destId="{11249B3E-8ECA-4D13-A7E7-43D64195538C}" srcOrd="6" destOrd="0" presId="urn:microsoft.com/office/officeart/2005/8/layout/target1"/>
    <dgm:cxn modelId="{77D8EA78-7CD1-4AEE-824F-6D004E6DBB6E}" type="presParOf" srcId="{253C3297-8062-444D-96F6-D9441894E535}" destId="{D765870D-07B6-4BE2-ABDD-842249E13649}" srcOrd="7" destOrd="0" presId="urn:microsoft.com/office/officeart/2005/8/layout/target1"/>
    <dgm:cxn modelId="{4B891883-A0F5-4FDF-AB15-1E66BCCDB4CB}" type="presParOf" srcId="{253C3297-8062-444D-96F6-D9441894E535}" destId="{ACBD9157-44A1-4F85-8B13-8C35EBB34293}" srcOrd="8" destOrd="0" presId="urn:microsoft.com/office/officeart/2005/8/layout/target1"/>
    <dgm:cxn modelId="{FF320130-40C9-4F3D-9838-29A128EE87F1}" type="presParOf" srcId="{253C3297-8062-444D-96F6-D9441894E535}" destId="{3D4CF627-E4DC-42AF-80CB-E3157629EBE4}" srcOrd="9" destOrd="0" presId="urn:microsoft.com/office/officeart/2005/8/layout/target1"/>
    <dgm:cxn modelId="{2C3F91D5-A8EA-45A5-A63B-93978D1C713E}" type="presParOf" srcId="{253C3297-8062-444D-96F6-D9441894E535}" destId="{8D403983-9D82-4E56-87C0-4CD148A4EF00}" srcOrd="10" destOrd="0" presId="urn:microsoft.com/office/officeart/2005/8/layout/target1"/>
    <dgm:cxn modelId="{5D25ECF0-0A9D-4523-9DC2-75CB56F16AFE}" type="presParOf" srcId="{253C3297-8062-444D-96F6-D9441894E535}" destId="{30D85F97-3C0A-4A04-B220-6998E7D9051E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6B67B-BF4F-4B43-8CB9-426C102E9002}" type="doc">
      <dgm:prSet loTypeId="urn:microsoft.com/office/officeart/2005/8/layout/list1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89231A2-00ED-4EFC-A2C5-FC2EEB327262}">
      <dgm:prSet phldrT="[Texto]" custT="1"/>
      <dgm:spPr/>
      <dgm:t>
        <a:bodyPr/>
        <a:lstStyle/>
        <a:p>
          <a:r>
            <a:rPr lang="es-EC" sz="1800" b="1" smtClean="0">
              <a:solidFill>
                <a:schemeClr val="bg1"/>
              </a:solidFill>
            </a:rPr>
            <a:t>Catastro Único de Inmuebles del Estado</a:t>
          </a:r>
          <a:endParaRPr lang="es-EC" sz="1800" b="1" dirty="0">
            <a:solidFill>
              <a:schemeClr val="bg1"/>
            </a:solidFill>
          </a:endParaRPr>
        </a:p>
      </dgm:t>
    </dgm:pt>
    <dgm:pt modelId="{16E8762B-0262-42C3-ACBC-CDF51DC0D6C9}" type="parTrans" cxnId="{E1DBB8D5-3264-423D-A6B2-DCE11F450890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A905ACBA-DCEF-474B-896B-97AF733D149F}" type="sibTrans" cxnId="{E1DBB8D5-3264-423D-A6B2-DCE11F450890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254A0DF6-E14C-4D63-9A4A-3F3539B4EAF1}">
      <dgm:prSet phldrT="[Texto]" custT="1"/>
      <dgm:spPr/>
      <dgm:t>
        <a:bodyPr/>
        <a:lstStyle/>
        <a:p>
          <a:r>
            <a:rPr lang="es-EC" sz="1800" b="1" smtClean="0">
              <a:solidFill>
                <a:schemeClr val="bg1"/>
              </a:solidFill>
            </a:rPr>
            <a:t>Situación técnico-jurídica </a:t>
          </a:r>
          <a:endParaRPr lang="es-EC" sz="1800" b="1" dirty="0">
            <a:solidFill>
              <a:schemeClr val="bg1"/>
            </a:solidFill>
          </a:endParaRPr>
        </a:p>
      </dgm:t>
    </dgm:pt>
    <dgm:pt modelId="{443A4E6C-368D-4FCC-B71B-76040D8630D5}" type="parTrans" cxnId="{6846D04E-7B55-4AD0-9A6A-723F8D250BA8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713B80D6-4A92-46B9-9D5E-B29800333D86}" type="sibTrans" cxnId="{6846D04E-7B55-4AD0-9A6A-723F8D250BA8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D436BE15-3577-43F1-A585-4602899269CC}">
      <dgm:prSet phldrT="[Texto]" custT="1"/>
      <dgm:spPr/>
      <dgm:t>
        <a:bodyPr/>
        <a:lstStyle/>
        <a:p>
          <a:r>
            <a:rPr lang="es-EC" sz="1800" b="1" smtClean="0">
              <a:solidFill>
                <a:schemeClr val="bg1"/>
              </a:solidFill>
            </a:rPr>
            <a:t>Emitir dictamen técnico </a:t>
          </a:r>
          <a:endParaRPr lang="es-EC" sz="1800" b="1" dirty="0">
            <a:solidFill>
              <a:schemeClr val="bg1"/>
            </a:solidFill>
          </a:endParaRPr>
        </a:p>
      </dgm:t>
    </dgm:pt>
    <dgm:pt modelId="{2216B319-2B24-487E-B675-0A5CACE72B77}" type="parTrans" cxnId="{D40EDEDF-5C93-4FC0-AFF3-EDCA950B577C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06D4F814-0EDB-48C9-9EED-E4D62EEE51B6}" type="sibTrans" cxnId="{D40EDEDF-5C93-4FC0-AFF3-EDCA950B577C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C09859E9-98B4-4DD1-91CA-9A5665AFFD2F}">
      <dgm:prSet phldrT="[Texto]" custT="1"/>
      <dgm:spPr/>
      <dgm:t>
        <a:bodyPr/>
        <a:lstStyle/>
        <a:p>
          <a:r>
            <a:rPr lang="es-EC" sz="1800" b="1" smtClean="0">
              <a:solidFill>
                <a:schemeClr val="bg1"/>
              </a:solidFill>
            </a:rPr>
            <a:t>Establecer las políticas, lineamientos y procedimientos </a:t>
          </a:r>
          <a:endParaRPr lang="es-EC" sz="1800" b="1" dirty="0">
            <a:solidFill>
              <a:schemeClr val="bg1"/>
            </a:solidFill>
          </a:endParaRPr>
        </a:p>
      </dgm:t>
    </dgm:pt>
    <dgm:pt modelId="{698023D7-EB8B-40EB-B3DE-CAF92EBD91CE}" type="parTrans" cxnId="{D22B10F4-6816-4DE4-B88F-E18CF21BDEC8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7253DC01-9ECD-4E46-B44E-0925AF2C39BF}" type="sibTrans" cxnId="{D22B10F4-6816-4DE4-B88F-E18CF21BDEC8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E048A308-423F-4A88-8418-328B8A8376D5}">
      <dgm:prSet phldrT="[Texto]" custT="1"/>
      <dgm:spPr/>
      <dgm:t>
        <a:bodyPr/>
        <a:lstStyle/>
        <a:p>
          <a:r>
            <a:rPr lang="es-EC" sz="1800" b="1" smtClean="0">
              <a:solidFill>
                <a:schemeClr val="bg1"/>
              </a:solidFill>
            </a:rPr>
            <a:t>Coordinar con la Dirección de Avalúos y Catastros de las Municipalidades</a:t>
          </a:r>
          <a:endParaRPr lang="es-EC" sz="1800" b="1" dirty="0">
            <a:solidFill>
              <a:schemeClr val="bg1"/>
            </a:solidFill>
          </a:endParaRPr>
        </a:p>
      </dgm:t>
    </dgm:pt>
    <dgm:pt modelId="{EA5336EE-8DA1-42A5-8743-EC1D716703AE}" type="parTrans" cxnId="{8DB8E850-4A79-4A98-9F92-F6D771B1656C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E9707BC2-9A96-4465-BC72-B34F11EA0CD6}" type="sibTrans" cxnId="{8DB8E850-4A79-4A98-9F92-F6D771B1656C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9AB739AE-2179-46B5-B558-EA8690485434}">
      <dgm:prSet phldrT="[Texto]" custT="1"/>
      <dgm:spPr/>
      <dgm:t>
        <a:bodyPr/>
        <a:lstStyle/>
        <a:p>
          <a:r>
            <a:rPr lang="es-EC" sz="1800" b="1" smtClean="0">
              <a:solidFill>
                <a:schemeClr val="bg1"/>
              </a:solidFill>
            </a:rPr>
            <a:t>Asesorar </a:t>
          </a:r>
          <a:endParaRPr lang="es-EC" sz="1800" b="1" dirty="0">
            <a:solidFill>
              <a:schemeClr val="bg1"/>
            </a:solidFill>
          </a:endParaRPr>
        </a:p>
      </dgm:t>
    </dgm:pt>
    <dgm:pt modelId="{35E0FC10-84E2-41B0-8C73-6AB2458BB3C7}" type="parTrans" cxnId="{95E626E1-F08D-4275-80AB-B6AA4848D719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35312E56-05C5-48CA-B036-7307874A7132}" type="sibTrans" cxnId="{95E626E1-F08D-4275-80AB-B6AA4848D719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C3EEE732-E5D1-4182-95E3-F581AFC9C48E}">
      <dgm:prSet phldrT="[Texto]" custT="1"/>
      <dgm:spPr/>
      <dgm:t>
        <a:bodyPr/>
        <a:lstStyle/>
        <a:p>
          <a:r>
            <a:rPr lang="es-EC" sz="1800" b="1" smtClean="0">
              <a:solidFill>
                <a:schemeClr val="bg1"/>
              </a:solidFill>
            </a:rPr>
            <a:t>Ordenar y ejecutar avalúos, construcciones, adecuaciones o reconstrucciones </a:t>
          </a:r>
          <a:endParaRPr lang="es-EC" sz="1800" b="1" dirty="0">
            <a:solidFill>
              <a:schemeClr val="bg1"/>
            </a:solidFill>
          </a:endParaRPr>
        </a:p>
      </dgm:t>
    </dgm:pt>
    <dgm:pt modelId="{FEF3100C-6208-45D2-8DC7-A1096DCCDAC0}" type="parTrans" cxnId="{A075A437-E9FE-4190-A02B-8A2381EDF178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EF7F6F86-FD53-4BD0-AEAE-77FCFA9CC7C8}" type="sibTrans" cxnId="{A075A437-E9FE-4190-A02B-8A2381EDF178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BEC41F32-E49F-435F-9C9F-25EBDBAEEEB3}" type="pres">
      <dgm:prSet presAssocID="{1936B67B-BF4F-4B43-8CB9-426C102E90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1566CF-214F-4AED-BB08-59CC4B2BAEE2}" type="pres">
      <dgm:prSet presAssocID="{689231A2-00ED-4EFC-A2C5-FC2EEB327262}" presName="parentLin" presStyleCnt="0"/>
      <dgm:spPr/>
      <dgm:t>
        <a:bodyPr/>
        <a:lstStyle/>
        <a:p>
          <a:endParaRPr lang="es-EC"/>
        </a:p>
      </dgm:t>
    </dgm:pt>
    <dgm:pt modelId="{DE8FD1EC-DB14-49A8-9787-835D45EDAD69}" type="pres">
      <dgm:prSet presAssocID="{689231A2-00ED-4EFC-A2C5-FC2EEB327262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B9D65797-DD6B-45F2-B7E9-11395C4CA478}" type="pres">
      <dgm:prSet presAssocID="{689231A2-00ED-4EFC-A2C5-FC2EEB32726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7B4F77-F5EC-454E-8E8D-5DA442552DFA}" type="pres">
      <dgm:prSet presAssocID="{689231A2-00ED-4EFC-A2C5-FC2EEB327262}" presName="negativeSpace" presStyleCnt="0"/>
      <dgm:spPr/>
      <dgm:t>
        <a:bodyPr/>
        <a:lstStyle/>
        <a:p>
          <a:endParaRPr lang="es-EC"/>
        </a:p>
      </dgm:t>
    </dgm:pt>
    <dgm:pt modelId="{9324474E-01B1-4A6B-BC03-F00D1578732C}" type="pres">
      <dgm:prSet presAssocID="{689231A2-00ED-4EFC-A2C5-FC2EEB327262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B6F08C-1686-439D-AAF9-75E344FFA327}" type="pres">
      <dgm:prSet presAssocID="{A905ACBA-DCEF-474B-896B-97AF733D149F}" presName="spaceBetweenRectangles" presStyleCnt="0"/>
      <dgm:spPr/>
      <dgm:t>
        <a:bodyPr/>
        <a:lstStyle/>
        <a:p>
          <a:endParaRPr lang="es-EC"/>
        </a:p>
      </dgm:t>
    </dgm:pt>
    <dgm:pt modelId="{65110F33-63FE-44F3-B802-90E780D21164}" type="pres">
      <dgm:prSet presAssocID="{254A0DF6-E14C-4D63-9A4A-3F3539B4EAF1}" presName="parentLin" presStyleCnt="0"/>
      <dgm:spPr/>
      <dgm:t>
        <a:bodyPr/>
        <a:lstStyle/>
        <a:p>
          <a:endParaRPr lang="es-EC"/>
        </a:p>
      </dgm:t>
    </dgm:pt>
    <dgm:pt modelId="{62C900F7-D055-4965-9CD9-639AAA986638}" type="pres">
      <dgm:prSet presAssocID="{254A0DF6-E14C-4D63-9A4A-3F3539B4EAF1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07C448DC-C9CC-47D1-953B-99DD08A8891B}" type="pres">
      <dgm:prSet presAssocID="{254A0DF6-E14C-4D63-9A4A-3F3539B4EAF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0BC670-8DD1-4139-9534-71A3D3198ABE}" type="pres">
      <dgm:prSet presAssocID="{254A0DF6-E14C-4D63-9A4A-3F3539B4EAF1}" presName="negativeSpace" presStyleCnt="0"/>
      <dgm:spPr/>
      <dgm:t>
        <a:bodyPr/>
        <a:lstStyle/>
        <a:p>
          <a:endParaRPr lang="es-EC"/>
        </a:p>
      </dgm:t>
    </dgm:pt>
    <dgm:pt modelId="{3A45DE5A-DF8D-4217-A701-F3539E687B99}" type="pres">
      <dgm:prSet presAssocID="{254A0DF6-E14C-4D63-9A4A-3F3539B4EAF1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79A7A2-649F-4B42-818B-3CCF3AC98BD6}" type="pres">
      <dgm:prSet presAssocID="{713B80D6-4A92-46B9-9D5E-B29800333D86}" presName="spaceBetweenRectangles" presStyleCnt="0"/>
      <dgm:spPr/>
      <dgm:t>
        <a:bodyPr/>
        <a:lstStyle/>
        <a:p>
          <a:endParaRPr lang="es-EC"/>
        </a:p>
      </dgm:t>
    </dgm:pt>
    <dgm:pt modelId="{75BA5EA1-7DB9-424F-BC09-516001DB8DE9}" type="pres">
      <dgm:prSet presAssocID="{D436BE15-3577-43F1-A585-4602899269CC}" presName="parentLin" presStyleCnt="0"/>
      <dgm:spPr/>
      <dgm:t>
        <a:bodyPr/>
        <a:lstStyle/>
        <a:p>
          <a:endParaRPr lang="es-EC"/>
        </a:p>
      </dgm:t>
    </dgm:pt>
    <dgm:pt modelId="{6B513429-5719-403A-9932-A016F81F045F}" type="pres">
      <dgm:prSet presAssocID="{D436BE15-3577-43F1-A585-4602899269CC}" presName="parentLeftMargin" presStyleLbl="node1" presStyleIdx="1" presStyleCnt="7"/>
      <dgm:spPr/>
      <dgm:t>
        <a:bodyPr/>
        <a:lstStyle/>
        <a:p>
          <a:endParaRPr lang="es-EC"/>
        </a:p>
      </dgm:t>
    </dgm:pt>
    <dgm:pt modelId="{208448FC-E5D1-4D5F-8427-5B7CFC897C8A}" type="pres">
      <dgm:prSet presAssocID="{D436BE15-3577-43F1-A585-4602899269C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61CBAB-9207-4470-A537-9F5CC851842A}" type="pres">
      <dgm:prSet presAssocID="{D436BE15-3577-43F1-A585-4602899269CC}" presName="negativeSpace" presStyleCnt="0"/>
      <dgm:spPr/>
      <dgm:t>
        <a:bodyPr/>
        <a:lstStyle/>
        <a:p>
          <a:endParaRPr lang="es-EC"/>
        </a:p>
      </dgm:t>
    </dgm:pt>
    <dgm:pt modelId="{18737755-5AEC-4F1B-87EB-4FEA2EE63DBC}" type="pres">
      <dgm:prSet presAssocID="{D436BE15-3577-43F1-A585-4602899269CC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97E6C1-D121-487E-97AD-110D034B0E87}" type="pres">
      <dgm:prSet presAssocID="{06D4F814-0EDB-48C9-9EED-E4D62EEE51B6}" presName="spaceBetweenRectangles" presStyleCnt="0"/>
      <dgm:spPr/>
      <dgm:t>
        <a:bodyPr/>
        <a:lstStyle/>
        <a:p>
          <a:endParaRPr lang="es-EC"/>
        </a:p>
      </dgm:t>
    </dgm:pt>
    <dgm:pt modelId="{9F3F7719-ED20-4FEF-AFF7-EDC6944A7104}" type="pres">
      <dgm:prSet presAssocID="{C09859E9-98B4-4DD1-91CA-9A5665AFFD2F}" presName="parentLin" presStyleCnt="0"/>
      <dgm:spPr/>
      <dgm:t>
        <a:bodyPr/>
        <a:lstStyle/>
        <a:p>
          <a:endParaRPr lang="es-EC"/>
        </a:p>
      </dgm:t>
    </dgm:pt>
    <dgm:pt modelId="{614B40C5-49AE-431E-A9C9-0B6BF62B29B3}" type="pres">
      <dgm:prSet presAssocID="{C09859E9-98B4-4DD1-91CA-9A5665AFFD2F}" presName="parentLeftMargin" presStyleLbl="node1" presStyleIdx="2" presStyleCnt="7"/>
      <dgm:spPr/>
      <dgm:t>
        <a:bodyPr/>
        <a:lstStyle/>
        <a:p>
          <a:endParaRPr lang="es-EC"/>
        </a:p>
      </dgm:t>
    </dgm:pt>
    <dgm:pt modelId="{E4EE50A2-430A-4BF8-A710-CCE9E30A5BC3}" type="pres">
      <dgm:prSet presAssocID="{C09859E9-98B4-4DD1-91CA-9A5665AFFD2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BDF42E-9312-41AB-8133-87A996A6D0D0}" type="pres">
      <dgm:prSet presAssocID="{C09859E9-98B4-4DD1-91CA-9A5665AFFD2F}" presName="negativeSpace" presStyleCnt="0"/>
      <dgm:spPr/>
      <dgm:t>
        <a:bodyPr/>
        <a:lstStyle/>
        <a:p>
          <a:endParaRPr lang="es-EC"/>
        </a:p>
      </dgm:t>
    </dgm:pt>
    <dgm:pt modelId="{A243F445-9385-4ED7-8DB9-5F4D34D8F981}" type="pres">
      <dgm:prSet presAssocID="{C09859E9-98B4-4DD1-91CA-9A5665AFFD2F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023BD2-7E72-47ED-8839-05880AE7DEE5}" type="pres">
      <dgm:prSet presAssocID="{7253DC01-9ECD-4E46-B44E-0925AF2C39BF}" presName="spaceBetweenRectangles" presStyleCnt="0"/>
      <dgm:spPr/>
      <dgm:t>
        <a:bodyPr/>
        <a:lstStyle/>
        <a:p>
          <a:endParaRPr lang="es-EC"/>
        </a:p>
      </dgm:t>
    </dgm:pt>
    <dgm:pt modelId="{E3B237C0-95F6-44E0-B567-CDC2228AFB95}" type="pres">
      <dgm:prSet presAssocID="{E048A308-423F-4A88-8418-328B8A8376D5}" presName="parentLin" presStyleCnt="0"/>
      <dgm:spPr/>
      <dgm:t>
        <a:bodyPr/>
        <a:lstStyle/>
        <a:p>
          <a:endParaRPr lang="es-EC"/>
        </a:p>
      </dgm:t>
    </dgm:pt>
    <dgm:pt modelId="{16CDE8C0-0A37-4274-B087-EF78FAE92F46}" type="pres">
      <dgm:prSet presAssocID="{E048A308-423F-4A88-8418-328B8A8376D5}" presName="parentLeftMargin" presStyleLbl="node1" presStyleIdx="3" presStyleCnt="7"/>
      <dgm:spPr/>
      <dgm:t>
        <a:bodyPr/>
        <a:lstStyle/>
        <a:p>
          <a:endParaRPr lang="es-EC"/>
        </a:p>
      </dgm:t>
    </dgm:pt>
    <dgm:pt modelId="{F849F069-604D-4D68-9436-F4FA146AD892}" type="pres">
      <dgm:prSet presAssocID="{E048A308-423F-4A88-8418-328B8A8376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5D8483-4C76-400E-B88F-48F20F3B15B6}" type="pres">
      <dgm:prSet presAssocID="{E048A308-423F-4A88-8418-328B8A8376D5}" presName="negativeSpace" presStyleCnt="0"/>
      <dgm:spPr/>
      <dgm:t>
        <a:bodyPr/>
        <a:lstStyle/>
        <a:p>
          <a:endParaRPr lang="es-EC"/>
        </a:p>
      </dgm:t>
    </dgm:pt>
    <dgm:pt modelId="{4F8B183B-83D6-46D4-8440-A0AD537D6C47}" type="pres">
      <dgm:prSet presAssocID="{E048A308-423F-4A88-8418-328B8A8376D5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42C064-5ED9-4E75-A5ED-AC2097AC3FF0}" type="pres">
      <dgm:prSet presAssocID="{E9707BC2-9A96-4465-BC72-B34F11EA0CD6}" presName="spaceBetweenRectangles" presStyleCnt="0"/>
      <dgm:spPr/>
      <dgm:t>
        <a:bodyPr/>
        <a:lstStyle/>
        <a:p>
          <a:endParaRPr lang="es-EC"/>
        </a:p>
      </dgm:t>
    </dgm:pt>
    <dgm:pt modelId="{322517DA-7F00-405D-8152-A038554C16C1}" type="pres">
      <dgm:prSet presAssocID="{9AB739AE-2179-46B5-B558-EA8690485434}" presName="parentLin" presStyleCnt="0"/>
      <dgm:spPr/>
      <dgm:t>
        <a:bodyPr/>
        <a:lstStyle/>
        <a:p>
          <a:endParaRPr lang="es-EC"/>
        </a:p>
      </dgm:t>
    </dgm:pt>
    <dgm:pt modelId="{5A589013-61BE-4B90-A836-05AF487B6E1E}" type="pres">
      <dgm:prSet presAssocID="{9AB739AE-2179-46B5-B558-EA8690485434}" presName="parentLeftMargin" presStyleLbl="node1" presStyleIdx="4" presStyleCnt="7"/>
      <dgm:spPr/>
      <dgm:t>
        <a:bodyPr/>
        <a:lstStyle/>
        <a:p>
          <a:endParaRPr lang="es-EC"/>
        </a:p>
      </dgm:t>
    </dgm:pt>
    <dgm:pt modelId="{B80D9DD1-F4D1-4AF0-AA71-0B4E8E9B1ECE}" type="pres">
      <dgm:prSet presAssocID="{9AB739AE-2179-46B5-B558-EA869048543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BDBEF1-889C-4B3C-85AF-E9C99AD5233F}" type="pres">
      <dgm:prSet presAssocID="{9AB739AE-2179-46B5-B558-EA8690485434}" presName="negativeSpace" presStyleCnt="0"/>
      <dgm:spPr/>
      <dgm:t>
        <a:bodyPr/>
        <a:lstStyle/>
        <a:p>
          <a:endParaRPr lang="es-EC"/>
        </a:p>
      </dgm:t>
    </dgm:pt>
    <dgm:pt modelId="{95AF646B-86DE-42E3-9418-914FAC20E75E}" type="pres">
      <dgm:prSet presAssocID="{9AB739AE-2179-46B5-B558-EA8690485434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2117F5-27C2-47F8-B77C-54936B6FA98A}" type="pres">
      <dgm:prSet presAssocID="{35312E56-05C5-48CA-B036-7307874A7132}" presName="spaceBetweenRectangles" presStyleCnt="0"/>
      <dgm:spPr/>
      <dgm:t>
        <a:bodyPr/>
        <a:lstStyle/>
        <a:p>
          <a:endParaRPr lang="es-EC"/>
        </a:p>
      </dgm:t>
    </dgm:pt>
    <dgm:pt modelId="{04515F18-4E69-4B4E-930A-CCEAAF8D87AD}" type="pres">
      <dgm:prSet presAssocID="{C3EEE732-E5D1-4182-95E3-F581AFC9C48E}" presName="parentLin" presStyleCnt="0"/>
      <dgm:spPr/>
      <dgm:t>
        <a:bodyPr/>
        <a:lstStyle/>
        <a:p>
          <a:endParaRPr lang="es-EC"/>
        </a:p>
      </dgm:t>
    </dgm:pt>
    <dgm:pt modelId="{9C13022B-2621-4CCE-9EBA-5DB248E6E479}" type="pres">
      <dgm:prSet presAssocID="{C3EEE732-E5D1-4182-95E3-F581AFC9C48E}" presName="parentLeftMargin" presStyleLbl="node1" presStyleIdx="5" presStyleCnt="7"/>
      <dgm:spPr/>
      <dgm:t>
        <a:bodyPr/>
        <a:lstStyle/>
        <a:p>
          <a:endParaRPr lang="es-EC"/>
        </a:p>
      </dgm:t>
    </dgm:pt>
    <dgm:pt modelId="{2556C5FB-DB46-418C-B859-D19E16FEA5ED}" type="pres">
      <dgm:prSet presAssocID="{C3EEE732-E5D1-4182-95E3-F581AFC9C48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01F3A1-E891-46CE-8E8A-9D0C9B93733C}" type="pres">
      <dgm:prSet presAssocID="{C3EEE732-E5D1-4182-95E3-F581AFC9C48E}" presName="negativeSpace" presStyleCnt="0"/>
      <dgm:spPr/>
      <dgm:t>
        <a:bodyPr/>
        <a:lstStyle/>
        <a:p>
          <a:endParaRPr lang="es-EC"/>
        </a:p>
      </dgm:t>
    </dgm:pt>
    <dgm:pt modelId="{BD06004C-6B5E-48EE-BAEF-B47B6931A321}" type="pres">
      <dgm:prSet presAssocID="{C3EEE732-E5D1-4182-95E3-F581AFC9C48E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4DE897-6FB2-4366-B3A3-F7A65E770953}" type="presOf" srcId="{C09859E9-98B4-4DD1-91CA-9A5665AFFD2F}" destId="{E4EE50A2-430A-4BF8-A710-CCE9E30A5BC3}" srcOrd="1" destOrd="0" presId="urn:microsoft.com/office/officeart/2005/8/layout/list1"/>
    <dgm:cxn modelId="{2062EA30-6DCE-4118-B477-C0D0038C2FE7}" type="presOf" srcId="{C09859E9-98B4-4DD1-91CA-9A5665AFFD2F}" destId="{614B40C5-49AE-431E-A9C9-0B6BF62B29B3}" srcOrd="0" destOrd="0" presId="urn:microsoft.com/office/officeart/2005/8/layout/list1"/>
    <dgm:cxn modelId="{FEC026CA-BD11-4FD4-8F1C-0E987D94D46B}" type="presOf" srcId="{C3EEE732-E5D1-4182-95E3-F581AFC9C48E}" destId="{9C13022B-2621-4CCE-9EBA-5DB248E6E479}" srcOrd="0" destOrd="0" presId="urn:microsoft.com/office/officeart/2005/8/layout/list1"/>
    <dgm:cxn modelId="{60E783A3-D36B-4B4F-A3F7-D8FEE986680D}" type="presOf" srcId="{689231A2-00ED-4EFC-A2C5-FC2EEB327262}" destId="{DE8FD1EC-DB14-49A8-9787-835D45EDAD69}" srcOrd="0" destOrd="0" presId="urn:microsoft.com/office/officeart/2005/8/layout/list1"/>
    <dgm:cxn modelId="{2C77636A-5DFF-44EF-985A-018CDE24301C}" type="presOf" srcId="{1936B67B-BF4F-4B43-8CB9-426C102E9002}" destId="{BEC41F32-E49F-435F-9C9F-25EBDBAEEEB3}" srcOrd="0" destOrd="0" presId="urn:microsoft.com/office/officeart/2005/8/layout/list1"/>
    <dgm:cxn modelId="{D22B10F4-6816-4DE4-B88F-E18CF21BDEC8}" srcId="{1936B67B-BF4F-4B43-8CB9-426C102E9002}" destId="{C09859E9-98B4-4DD1-91CA-9A5665AFFD2F}" srcOrd="3" destOrd="0" parTransId="{698023D7-EB8B-40EB-B3DE-CAF92EBD91CE}" sibTransId="{7253DC01-9ECD-4E46-B44E-0925AF2C39BF}"/>
    <dgm:cxn modelId="{D8C06CB1-281C-4270-A5E1-77A3C50CC3A6}" type="presOf" srcId="{E048A308-423F-4A88-8418-328B8A8376D5}" destId="{16CDE8C0-0A37-4274-B087-EF78FAE92F46}" srcOrd="0" destOrd="0" presId="urn:microsoft.com/office/officeart/2005/8/layout/list1"/>
    <dgm:cxn modelId="{F900A09E-F1F7-4B21-9EBF-EA2C9C275346}" type="presOf" srcId="{254A0DF6-E14C-4D63-9A4A-3F3539B4EAF1}" destId="{07C448DC-C9CC-47D1-953B-99DD08A8891B}" srcOrd="1" destOrd="0" presId="urn:microsoft.com/office/officeart/2005/8/layout/list1"/>
    <dgm:cxn modelId="{FD983AD5-89B6-40EE-A1E5-F8AA7014BD01}" type="presOf" srcId="{E048A308-423F-4A88-8418-328B8A8376D5}" destId="{F849F069-604D-4D68-9436-F4FA146AD892}" srcOrd="1" destOrd="0" presId="urn:microsoft.com/office/officeart/2005/8/layout/list1"/>
    <dgm:cxn modelId="{52194F36-FBC4-4789-9CC8-22F0AAF88EC7}" type="presOf" srcId="{D436BE15-3577-43F1-A585-4602899269CC}" destId="{6B513429-5719-403A-9932-A016F81F045F}" srcOrd="0" destOrd="0" presId="urn:microsoft.com/office/officeart/2005/8/layout/list1"/>
    <dgm:cxn modelId="{A075A437-E9FE-4190-A02B-8A2381EDF178}" srcId="{1936B67B-BF4F-4B43-8CB9-426C102E9002}" destId="{C3EEE732-E5D1-4182-95E3-F581AFC9C48E}" srcOrd="6" destOrd="0" parTransId="{FEF3100C-6208-45D2-8DC7-A1096DCCDAC0}" sibTransId="{EF7F6F86-FD53-4BD0-AEAE-77FCFA9CC7C8}"/>
    <dgm:cxn modelId="{6846D04E-7B55-4AD0-9A6A-723F8D250BA8}" srcId="{1936B67B-BF4F-4B43-8CB9-426C102E9002}" destId="{254A0DF6-E14C-4D63-9A4A-3F3539B4EAF1}" srcOrd="1" destOrd="0" parTransId="{443A4E6C-368D-4FCC-B71B-76040D8630D5}" sibTransId="{713B80D6-4A92-46B9-9D5E-B29800333D86}"/>
    <dgm:cxn modelId="{95E626E1-F08D-4275-80AB-B6AA4848D719}" srcId="{1936B67B-BF4F-4B43-8CB9-426C102E9002}" destId="{9AB739AE-2179-46B5-B558-EA8690485434}" srcOrd="5" destOrd="0" parTransId="{35E0FC10-84E2-41B0-8C73-6AB2458BB3C7}" sibTransId="{35312E56-05C5-48CA-B036-7307874A7132}"/>
    <dgm:cxn modelId="{4938B731-9DB3-44C0-867F-E7C93A4B7E96}" type="presOf" srcId="{689231A2-00ED-4EFC-A2C5-FC2EEB327262}" destId="{B9D65797-DD6B-45F2-B7E9-11395C4CA478}" srcOrd="1" destOrd="0" presId="urn:microsoft.com/office/officeart/2005/8/layout/list1"/>
    <dgm:cxn modelId="{D40EDEDF-5C93-4FC0-AFF3-EDCA950B577C}" srcId="{1936B67B-BF4F-4B43-8CB9-426C102E9002}" destId="{D436BE15-3577-43F1-A585-4602899269CC}" srcOrd="2" destOrd="0" parTransId="{2216B319-2B24-487E-B675-0A5CACE72B77}" sibTransId="{06D4F814-0EDB-48C9-9EED-E4D62EEE51B6}"/>
    <dgm:cxn modelId="{8DB8E850-4A79-4A98-9F92-F6D771B1656C}" srcId="{1936B67B-BF4F-4B43-8CB9-426C102E9002}" destId="{E048A308-423F-4A88-8418-328B8A8376D5}" srcOrd="4" destOrd="0" parTransId="{EA5336EE-8DA1-42A5-8743-EC1D716703AE}" sibTransId="{E9707BC2-9A96-4465-BC72-B34F11EA0CD6}"/>
    <dgm:cxn modelId="{845A6F59-C6E1-490A-9E55-FBF251CF7CA7}" type="presOf" srcId="{254A0DF6-E14C-4D63-9A4A-3F3539B4EAF1}" destId="{62C900F7-D055-4965-9CD9-639AAA986638}" srcOrd="0" destOrd="0" presId="urn:microsoft.com/office/officeart/2005/8/layout/list1"/>
    <dgm:cxn modelId="{D3466860-5FF1-4B38-916D-06C65D5A7ED4}" type="presOf" srcId="{D436BE15-3577-43F1-A585-4602899269CC}" destId="{208448FC-E5D1-4D5F-8427-5B7CFC897C8A}" srcOrd="1" destOrd="0" presId="urn:microsoft.com/office/officeart/2005/8/layout/list1"/>
    <dgm:cxn modelId="{49DC89C3-0EB7-4347-8773-2B76B6A5615B}" type="presOf" srcId="{9AB739AE-2179-46B5-B558-EA8690485434}" destId="{B80D9DD1-F4D1-4AF0-AA71-0B4E8E9B1ECE}" srcOrd="1" destOrd="0" presId="urn:microsoft.com/office/officeart/2005/8/layout/list1"/>
    <dgm:cxn modelId="{E1DBB8D5-3264-423D-A6B2-DCE11F450890}" srcId="{1936B67B-BF4F-4B43-8CB9-426C102E9002}" destId="{689231A2-00ED-4EFC-A2C5-FC2EEB327262}" srcOrd="0" destOrd="0" parTransId="{16E8762B-0262-42C3-ACBC-CDF51DC0D6C9}" sibTransId="{A905ACBA-DCEF-474B-896B-97AF733D149F}"/>
    <dgm:cxn modelId="{65CD3EF4-1A8F-4CE2-BE01-76626DB53AC6}" type="presOf" srcId="{C3EEE732-E5D1-4182-95E3-F581AFC9C48E}" destId="{2556C5FB-DB46-418C-B859-D19E16FEA5ED}" srcOrd="1" destOrd="0" presId="urn:microsoft.com/office/officeart/2005/8/layout/list1"/>
    <dgm:cxn modelId="{7ED9FE7D-5866-4BE4-BB8F-BF4379F705F7}" type="presOf" srcId="{9AB739AE-2179-46B5-B558-EA8690485434}" destId="{5A589013-61BE-4B90-A836-05AF487B6E1E}" srcOrd="0" destOrd="0" presId="urn:microsoft.com/office/officeart/2005/8/layout/list1"/>
    <dgm:cxn modelId="{3D504AE5-5E2C-496A-B7B8-3FF231817FB6}" type="presParOf" srcId="{BEC41F32-E49F-435F-9C9F-25EBDBAEEEB3}" destId="{701566CF-214F-4AED-BB08-59CC4B2BAEE2}" srcOrd="0" destOrd="0" presId="urn:microsoft.com/office/officeart/2005/8/layout/list1"/>
    <dgm:cxn modelId="{829EAE99-EFFA-4A71-97ED-4AF502B623A7}" type="presParOf" srcId="{701566CF-214F-4AED-BB08-59CC4B2BAEE2}" destId="{DE8FD1EC-DB14-49A8-9787-835D45EDAD69}" srcOrd="0" destOrd="0" presId="urn:microsoft.com/office/officeart/2005/8/layout/list1"/>
    <dgm:cxn modelId="{B553CC0A-ED00-420B-9F11-A0350317CC65}" type="presParOf" srcId="{701566CF-214F-4AED-BB08-59CC4B2BAEE2}" destId="{B9D65797-DD6B-45F2-B7E9-11395C4CA478}" srcOrd="1" destOrd="0" presId="urn:microsoft.com/office/officeart/2005/8/layout/list1"/>
    <dgm:cxn modelId="{19CDB99B-E945-41B7-BC12-432738E93465}" type="presParOf" srcId="{BEC41F32-E49F-435F-9C9F-25EBDBAEEEB3}" destId="{8C7B4F77-F5EC-454E-8E8D-5DA442552DFA}" srcOrd="1" destOrd="0" presId="urn:microsoft.com/office/officeart/2005/8/layout/list1"/>
    <dgm:cxn modelId="{FB6F688C-A0B6-424F-A5F4-7428C1C02419}" type="presParOf" srcId="{BEC41F32-E49F-435F-9C9F-25EBDBAEEEB3}" destId="{9324474E-01B1-4A6B-BC03-F00D1578732C}" srcOrd="2" destOrd="0" presId="urn:microsoft.com/office/officeart/2005/8/layout/list1"/>
    <dgm:cxn modelId="{91D306B2-56EC-437D-BA27-00D17CAE5ED0}" type="presParOf" srcId="{BEC41F32-E49F-435F-9C9F-25EBDBAEEEB3}" destId="{0EB6F08C-1686-439D-AAF9-75E344FFA327}" srcOrd="3" destOrd="0" presId="urn:microsoft.com/office/officeart/2005/8/layout/list1"/>
    <dgm:cxn modelId="{6D224929-78B6-4745-8865-D0F5E29EBEBF}" type="presParOf" srcId="{BEC41F32-E49F-435F-9C9F-25EBDBAEEEB3}" destId="{65110F33-63FE-44F3-B802-90E780D21164}" srcOrd="4" destOrd="0" presId="urn:microsoft.com/office/officeart/2005/8/layout/list1"/>
    <dgm:cxn modelId="{C9B5BF4A-08F0-4A8E-83DE-5D4B05D2179D}" type="presParOf" srcId="{65110F33-63FE-44F3-B802-90E780D21164}" destId="{62C900F7-D055-4965-9CD9-639AAA986638}" srcOrd="0" destOrd="0" presId="urn:microsoft.com/office/officeart/2005/8/layout/list1"/>
    <dgm:cxn modelId="{67F1EB0B-F128-4A86-8959-BDEDF0558D1C}" type="presParOf" srcId="{65110F33-63FE-44F3-B802-90E780D21164}" destId="{07C448DC-C9CC-47D1-953B-99DD08A8891B}" srcOrd="1" destOrd="0" presId="urn:microsoft.com/office/officeart/2005/8/layout/list1"/>
    <dgm:cxn modelId="{B1419A01-2254-476D-81B1-90BB2543024F}" type="presParOf" srcId="{BEC41F32-E49F-435F-9C9F-25EBDBAEEEB3}" destId="{FB0BC670-8DD1-4139-9534-71A3D3198ABE}" srcOrd="5" destOrd="0" presId="urn:microsoft.com/office/officeart/2005/8/layout/list1"/>
    <dgm:cxn modelId="{193A10D8-3196-42C5-9F01-16E68F471063}" type="presParOf" srcId="{BEC41F32-E49F-435F-9C9F-25EBDBAEEEB3}" destId="{3A45DE5A-DF8D-4217-A701-F3539E687B99}" srcOrd="6" destOrd="0" presId="urn:microsoft.com/office/officeart/2005/8/layout/list1"/>
    <dgm:cxn modelId="{663F954B-F18F-4577-9E8F-01AF373D4B2F}" type="presParOf" srcId="{BEC41F32-E49F-435F-9C9F-25EBDBAEEEB3}" destId="{2679A7A2-649F-4B42-818B-3CCF3AC98BD6}" srcOrd="7" destOrd="0" presId="urn:microsoft.com/office/officeart/2005/8/layout/list1"/>
    <dgm:cxn modelId="{57520F37-51DF-454D-A54B-138BB62A6D0A}" type="presParOf" srcId="{BEC41F32-E49F-435F-9C9F-25EBDBAEEEB3}" destId="{75BA5EA1-7DB9-424F-BC09-516001DB8DE9}" srcOrd="8" destOrd="0" presId="urn:microsoft.com/office/officeart/2005/8/layout/list1"/>
    <dgm:cxn modelId="{8916C75B-E93B-446C-9B8B-13278E41E3B2}" type="presParOf" srcId="{75BA5EA1-7DB9-424F-BC09-516001DB8DE9}" destId="{6B513429-5719-403A-9932-A016F81F045F}" srcOrd="0" destOrd="0" presId="urn:microsoft.com/office/officeart/2005/8/layout/list1"/>
    <dgm:cxn modelId="{C45ECFA7-5BEA-4E29-8C0D-68880F31AF0A}" type="presParOf" srcId="{75BA5EA1-7DB9-424F-BC09-516001DB8DE9}" destId="{208448FC-E5D1-4D5F-8427-5B7CFC897C8A}" srcOrd="1" destOrd="0" presId="urn:microsoft.com/office/officeart/2005/8/layout/list1"/>
    <dgm:cxn modelId="{53FBEB4D-C030-4209-B9AC-164FDC478B32}" type="presParOf" srcId="{BEC41F32-E49F-435F-9C9F-25EBDBAEEEB3}" destId="{8461CBAB-9207-4470-A537-9F5CC851842A}" srcOrd="9" destOrd="0" presId="urn:microsoft.com/office/officeart/2005/8/layout/list1"/>
    <dgm:cxn modelId="{77586E22-906C-4394-BAA1-98CBF6F422CF}" type="presParOf" srcId="{BEC41F32-E49F-435F-9C9F-25EBDBAEEEB3}" destId="{18737755-5AEC-4F1B-87EB-4FEA2EE63DBC}" srcOrd="10" destOrd="0" presId="urn:microsoft.com/office/officeart/2005/8/layout/list1"/>
    <dgm:cxn modelId="{69630057-B0A6-4B7C-925A-1938925A1EFD}" type="presParOf" srcId="{BEC41F32-E49F-435F-9C9F-25EBDBAEEEB3}" destId="{3197E6C1-D121-487E-97AD-110D034B0E87}" srcOrd="11" destOrd="0" presId="urn:microsoft.com/office/officeart/2005/8/layout/list1"/>
    <dgm:cxn modelId="{2D26304E-BA20-4567-B0DF-8CC095BAC7DA}" type="presParOf" srcId="{BEC41F32-E49F-435F-9C9F-25EBDBAEEEB3}" destId="{9F3F7719-ED20-4FEF-AFF7-EDC6944A7104}" srcOrd="12" destOrd="0" presId="urn:microsoft.com/office/officeart/2005/8/layout/list1"/>
    <dgm:cxn modelId="{F6ED6DC3-BF3F-483F-9D46-718360C0EAFC}" type="presParOf" srcId="{9F3F7719-ED20-4FEF-AFF7-EDC6944A7104}" destId="{614B40C5-49AE-431E-A9C9-0B6BF62B29B3}" srcOrd="0" destOrd="0" presId="urn:microsoft.com/office/officeart/2005/8/layout/list1"/>
    <dgm:cxn modelId="{A90150BF-C0BE-4415-B5D8-B86C55D3CF50}" type="presParOf" srcId="{9F3F7719-ED20-4FEF-AFF7-EDC6944A7104}" destId="{E4EE50A2-430A-4BF8-A710-CCE9E30A5BC3}" srcOrd="1" destOrd="0" presId="urn:microsoft.com/office/officeart/2005/8/layout/list1"/>
    <dgm:cxn modelId="{D9A9E21D-EEB6-4F42-A0D6-75CFC4A7371B}" type="presParOf" srcId="{BEC41F32-E49F-435F-9C9F-25EBDBAEEEB3}" destId="{A6BDF42E-9312-41AB-8133-87A996A6D0D0}" srcOrd="13" destOrd="0" presId="urn:microsoft.com/office/officeart/2005/8/layout/list1"/>
    <dgm:cxn modelId="{885301BE-6F41-4377-94CF-2BD6F71D405D}" type="presParOf" srcId="{BEC41F32-E49F-435F-9C9F-25EBDBAEEEB3}" destId="{A243F445-9385-4ED7-8DB9-5F4D34D8F981}" srcOrd="14" destOrd="0" presId="urn:microsoft.com/office/officeart/2005/8/layout/list1"/>
    <dgm:cxn modelId="{A81BB7D9-CA88-435F-B1A7-C78571FD25F0}" type="presParOf" srcId="{BEC41F32-E49F-435F-9C9F-25EBDBAEEEB3}" destId="{2F023BD2-7E72-47ED-8839-05880AE7DEE5}" srcOrd="15" destOrd="0" presId="urn:microsoft.com/office/officeart/2005/8/layout/list1"/>
    <dgm:cxn modelId="{CCB89FF5-FD0D-4F15-9C38-A4C46122E26D}" type="presParOf" srcId="{BEC41F32-E49F-435F-9C9F-25EBDBAEEEB3}" destId="{E3B237C0-95F6-44E0-B567-CDC2228AFB95}" srcOrd="16" destOrd="0" presId="urn:microsoft.com/office/officeart/2005/8/layout/list1"/>
    <dgm:cxn modelId="{D6652CF5-459A-4713-878F-E5E5A85DF8EF}" type="presParOf" srcId="{E3B237C0-95F6-44E0-B567-CDC2228AFB95}" destId="{16CDE8C0-0A37-4274-B087-EF78FAE92F46}" srcOrd="0" destOrd="0" presId="urn:microsoft.com/office/officeart/2005/8/layout/list1"/>
    <dgm:cxn modelId="{29757867-C48E-4DF9-A702-4922D557A640}" type="presParOf" srcId="{E3B237C0-95F6-44E0-B567-CDC2228AFB95}" destId="{F849F069-604D-4D68-9436-F4FA146AD892}" srcOrd="1" destOrd="0" presId="urn:microsoft.com/office/officeart/2005/8/layout/list1"/>
    <dgm:cxn modelId="{57A11022-E839-4E85-B62E-DCD2CC9BF83C}" type="presParOf" srcId="{BEC41F32-E49F-435F-9C9F-25EBDBAEEEB3}" destId="{F05D8483-4C76-400E-B88F-48F20F3B15B6}" srcOrd="17" destOrd="0" presId="urn:microsoft.com/office/officeart/2005/8/layout/list1"/>
    <dgm:cxn modelId="{F6FF7D56-FF20-4CC3-9F6F-B7E7FC5957F1}" type="presParOf" srcId="{BEC41F32-E49F-435F-9C9F-25EBDBAEEEB3}" destId="{4F8B183B-83D6-46D4-8440-A0AD537D6C47}" srcOrd="18" destOrd="0" presId="urn:microsoft.com/office/officeart/2005/8/layout/list1"/>
    <dgm:cxn modelId="{55FDCD50-29E4-4611-B758-E97EF0D7F682}" type="presParOf" srcId="{BEC41F32-E49F-435F-9C9F-25EBDBAEEEB3}" destId="{7A42C064-5ED9-4E75-A5ED-AC2097AC3FF0}" srcOrd="19" destOrd="0" presId="urn:microsoft.com/office/officeart/2005/8/layout/list1"/>
    <dgm:cxn modelId="{71DFDFE5-B26F-41D2-B283-D6EBE3180612}" type="presParOf" srcId="{BEC41F32-E49F-435F-9C9F-25EBDBAEEEB3}" destId="{322517DA-7F00-405D-8152-A038554C16C1}" srcOrd="20" destOrd="0" presId="urn:microsoft.com/office/officeart/2005/8/layout/list1"/>
    <dgm:cxn modelId="{D65CFFB2-A41B-40F9-A59E-263E05536303}" type="presParOf" srcId="{322517DA-7F00-405D-8152-A038554C16C1}" destId="{5A589013-61BE-4B90-A836-05AF487B6E1E}" srcOrd="0" destOrd="0" presId="urn:microsoft.com/office/officeart/2005/8/layout/list1"/>
    <dgm:cxn modelId="{30693D9A-2030-45F2-8C6F-E45A9C99214E}" type="presParOf" srcId="{322517DA-7F00-405D-8152-A038554C16C1}" destId="{B80D9DD1-F4D1-4AF0-AA71-0B4E8E9B1ECE}" srcOrd="1" destOrd="0" presId="urn:microsoft.com/office/officeart/2005/8/layout/list1"/>
    <dgm:cxn modelId="{E51B6219-D6B2-4298-BBEC-C2C333E7A783}" type="presParOf" srcId="{BEC41F32-E49F-435F-9C9F-25EBDBAEEEB3}" destId="{48BDBEF1-889C-4B3C-85AF-E9C99AD5233F}" srcOrd="21" destOrd="0" presId="urn:microsoft.com/office/officeart/2005/8/layout/list1"/>
    <dgm:cxn modelId="{4D720028-ECAA-4199-A9AA-E368DB7143F0}" type="presParOf" srcId="{BEC41F32-E49F-435F-9C9F-25EBDBAEEEB3}" destId="{95AF646B-86DE-42E3-9418-914FAC20E75E}" srcOrd="22" destOrd="0" presId="urn:microsoft.com/office/officeart/2005/8/layout/list1"/>
    <dgm:cxn modelId="{C0D15854-7B7D-4755-ADA0-D458B6A6A483}" type="presParOf" srcId="{BEC41F32-E49F-435F-9C9F-25EBDBAEEEB3}" destId="{F82117F5-27C2-47F8-B77C-54936B6FA98A}" srcOrd="23" destOrd="0" presId="urn:microsoft.com/office/officeart/2005/8/layout/list1"/>
    <dgm:cxn modelId="{4649F3CA-A66C-4A42-B08E-613496229195}" type="presParOf" srcId="{BEC41F32-E49F-435F-9C9F-25EBDBAEEEB3}" destId="{04515F18-4E69-4B4E-930A-CCEAAF8D87AD}" srcOrd="24" destOrd="0" presId="urn:microsoft.com/office/officeart/2005/8/layout/list1"/>
    <dgm:cxn modelId="{EBD6F45E-DF9F-44B9-BA38-B409C3EA6C59}" type="presParOf" srcId="{04515F18-4E69-4B4E-930A-CCEAAF8D87AD}" destId="{9C13022B-2621-4CCE-9EBA-5DB248E6E479}" srcOrd="0" destOrd="0" presId="urn:microsoft.com/office/officeart/2005/8/layout/list1"/>
    <dgm:cxn modelId="{C5DCE3EE-8ECD-49F8-88DF-0F4CC5EAA648}" type="presParOf" srcId="{04515F18-4E69-4B4E-930A-CCEAAF8D87AD}" destId="{2556C5FB-DB46-418C-B859-D19E16FEA5ED}" srcOrd="1" destOrd="0" presId="urn:microsoft.com/office/officeart/2005/8/layout/list1"/>
    <dgm:cxn modelId="{50661F97-9A90-4611-B742-E5CC4C9BE6BE}" type="presParOf" srcId="{BEC41F32-E49F-435F-9C9F-25EBDBAEEEB3}" destId="{DB01F3A1-E891-46CE-8E8A-9D0C9B93733C}" srcOrd="25" destOrd="0" presId="urn:microsoft.com/office/officeart/2005/8/layout/list1"/>
    <dgm:cxn modelId="{8032E3E7-0F3A-4386-94C5-A499A6E319FC}" type="presParOf" srcId="{BEC41F32-E49F-435F-9C9F-25EBDBAEEEB3}" destId="{BD06004C-6B5E-48EE-BAEF-B47B6931A321}" srcOrd="26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2BBCE-BD4F-4D54-823D-0B78DA695EFD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BE20ADD-057A-4F9D-B1A5-4A8674C2980D}">
      <dgm:prSet phldrT="[Texto]"/>
      <dgm:spPr/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SUSISTEMA DE CLASIFICACION DE PUESTOS</a:t>
          </a:r>
          <a:endParaRPr lang="es-EC" b="1" dirty="0">
            <a:solidFill>
              <a:schemeClr val="bg1"/>
            </a:solidFill>
          </a:endParaRPr>
        </a:p>
      </dgm:t>
    </dgm:pt>
    <dgm:pt modelId="{68F4C90E-48F5-43A4-8E75-52A48644CE16}" type="parTrans" cxnId="{809ECF5F-23E9-4DBA-9324-35F1E0BF0C65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BADEACB3-71F3-4102-8194-E049E7B95F07}" type="sibTrans" cxnId="{809ECF5F-23E9-4DBA-9324-35F1E0BF0C65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87A25845-71FC-4B3E-8C74-42668255C133}">
      <dgm:prSet phldrT="[Texto]"/>
      <dgm:spPr/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SUSISTEMA DE RECLUTAMIENTO Y SELECCIÓN DEL PERSONAL</a:t>
          </a:r>
          <a:endParaRPr lang="es-EC" b="1" dirty="0">
            <a:solidFill>
              <a:schemeClr val="bg1"/>
            </a:solidFill>
          </a:endParaRPr>
        </a:p>
      </dgm:t>
    </dgm:pt>
    <dgm:pt modelId="{575257F7-4BC8-486E-977E-FE104875113C}" type="parTrans" cxnId="{6FA5CD33-B9F3-4281-90D1-5D79797B7B8A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16EF87B5-21DC-4F25-94D7-4E7A316228C9}" type="sibTrans" cxnId="{6FA5CD33-B9F3-4281-90D1-5D79797B7B8A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0BDF174E-0A6E-495B-BE66-C24FB81B7066}">
      <dgm:prSet phldrT="[Texto]"/>
      <dgm:spPr/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SUBSISTEMA DE EVALUACION DEL DESEMPEÑO</a:t>
          </a:r>
          <a:endParaRPr lang="es-EC" b="1" dirty="0">
            <a:solidFill>
              <a:schemeClr val="bg1"/>
            </a:solidFill>
          </a:endParaRPr>
        </a:p>
      </dgm:t>
    </dgm:pt>
    <dgm:pt modelId="{4FD7BCD2-6AC8-415B-BE49-774B10318D74}" type="parTrans" cxnId="{5A4FCFE4-424B-4D8C-9992-6AB56362F0AE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33D43785-9C48-441C-8CCA-FCE03A4C7598}" type="sibTrans" cxnId="{5A4FCFE4-424B-4D8C-9992-6AB56362F0AE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DAAD848C-D505-4948-8484-EB6F43128ECB}">
      <dgm:prSet phldrT="[Texto]"/>
      <dgm:spPr/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SUBSISTEMA DE FORMACION Y CAPACITACION</a:t>
          </a:r>
          <a:endParaRPr lang="es-EC" b="1" dirty="0">
            <a:solidFill>
              <a:schemeClr val="bg1"/>
            </a:solidFill>
          </a:endParaRPr>
        </a:p>
      </dgm:t>
    </dgm:pt>
    <dgm:pt modelId="{0538406D-4EE9-4FFE-BED0-51CE77F70563}" type="parTrans" cxnId="{DDBE21BB-13DC-4894-B77B-9AB9D6928175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52F4AC47-AEF1-449B-9418-FCD683B8CB31}" type="sibTrans" cxnId="{DDBE21BB-13DC-4894-B77B-9AB9D6928175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D3F23908-BCCD-4FAE-B243-78285A2F00E1}">
      <dgm:prSet phldrT="[Texto]"/>
      <dgm:spPr/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SUBSISTEMA DE PLANIFICACION</a:t>
          </a:r>
          <a:endParaRPr lang="es-EC" b="1" dirty="0">
            <a:solidFill>
              <a:schemeClr val="bg1"/>
            </a:solidFill>
          </a:endParaRPr>
        </a:p>
      </dgm:t>
    </dgm:pt>
    <dgm:pt modelId="{451299ED-980B-4EDA-B04F-CA839D8E70B3}" type="parTrans" cxnId="{E2F4283A-FE2A-435D-B13A-2D528BD96BCD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57D4750B-A9EE-4F4D-8D6F-5C66B69F97CB}" type="sibTrans" cxnId="{E2F4283A-FE2A-435D-B13A-2D528BD96BCD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FA678366-A531-4D25-A618-AB9BE02CCA8E}" type="pres">
      <dgm:prSet presAssocID="{0542BBCE-BD4F-4D54-823D-0B78DA695E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AD6B583-2E95-4468-98BE-7D259858DC12}" type="pres">
      <dgm:prSet presAssocID="{DBE20ADD-057A-4F9D-B1A5-4A8674C298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3C1300-4FC7-4B92-ADFA-B17A28B786C5}" type="pres">
      <dgm:prSet presAssocID="{DBE20ADD-057A-4F9D-B1A5-4A8674C2980D}" presName="spNode" presStyleCnt="0"/>
      <dgm:spPr/>
    </dgm:pt>
    <dgm:pt modelId="{0FC12B70-25ED-4CFB-9DF1-67D9D7F96263}" type="pres">
      <dgm:prSet presAssocID="{BADEACB3-71F3-4102-8194-E049E7B95F07}" presName="sibTrans" presStyleLbl="sibTrans1D1" presStyleIdx="0" presStyleCnt="5"/>
      <dgm:spPr/>
      <dgm:t>
        <a:bodyPr/>
        <a:lstStyle/>
        <a:p>
          <a:endParaRPr lang="es-EC"/>
        </a:p>
      </dgm:t>
    </dgm:pt>
    <dgm:pt modelId="{6444507A-1F12-404A-AB8C-7BB620BD00EA}" type="pres">
      <dgm:prSet presAssocID="{87A25845-71FC-4B3E-8C74-42668255C1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7E87B1-4E67-477D-875C-0749A7A8AE40}" type="pres">
      <dgm:prSet presAssocID="{87A25845-71FC-4B3E-8C74-42668255C133}" presName="spNode" presStyleCnt="0"/>
      <dgm:spPr/>
    </dgm:pt>
    <dgm:pt modelId="{E4E94E7F-C0F2-4723-8E79-B4D15D9D106D}" type="pres">
      <dgm:prSet presAssocID="{16EF87B5-21DC-4F25-94D7-4E7A316228C9}" presName="sibTrans" presStyleLbl="sibTrans1D1" presStyleIdx="1" presStyleCnt="5"/>
      <dgm:spPr/>
      <dgm:t>
        <a:bodyPr/>
        <a:lstStyle/>
        <a:p>
          <a:endParaRPr lang="es-EC"/>
        </a:p>
      </dgm:t>
    </dgm:pt>
    <dgm:pt modelId="{3E733F2C-FC22-4B4E-A838-6D78CEAE8821}" type="pres">
      <dgm:prSet presAssocID="{0BDF174E-0A6E-495B-BE66-C24FB81B70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2215C6-5BA0-4AC5-B19E-16FB8E6F0A56}" type="pres">
      <dgm:prSet presAssocID="{0BDF174E-0A6E-495B-BE66-C24FB81B7066}" presName="spNode" presStyleCnt="0"/>
      <dgm:spPr/>
    </dgm:pt>
    <dgm:pt modelId="{CD348867-9C81-4F45-ACA1-5AA7A38399B8}" type="pres">
      <dgm:prSet presAssocID="{33D43785-9C48-441C-8CCA-FCE03A4C7598}" presName="sibTrans" presStyleLbl="sibTrans1D1" presStyleIdx="2" presStyleCnt="5"/>
      <dgm:spPr/>
      <dgm:t>
        <a:bodyPr/>
        <a:lstStyle/>
        <a:p>
          <a:endParaRPr lang="es-EC"/>
        </a:p>
      </dgm:t>
    </dgm:pt>
    <dgm:pt modelId="{76A68C2D-FA66-4E46-A28F-10F82E789DAB}" type="pres">
      <dgm:prSet presAssocID="{DAAD848C-D505-4948-8484-EB6F43128E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2ACDA0-A933-4499-BDE2-A13057C4D919}" type="pres">
      <dgm:prSet presAssocID="{DAAD848C-D505-4948-8484-EB6F43128ECB}" presName="spNode" presStyleCnt="0"/>
      <dgm:spPr/>
    </dgm:pt>
    <dgm:pt modelId="{1D93D7FB-416A-4EAF-9D7C-52E415F0694E}" type="pres">
      <dgm:prSet presAssocID="{52F4AC47-AEF1-449B-9418-FCD683B8CB31}" presName="sibTrans" presStyleLbl="sibTrans1D1" presStyleIdx="3" presStyleCnt="5"/>
      <dgm:spPr/>
      <dgm:t>
        <a:bodyPr/>
        <a:lstStyle/>
        <a:p>
          <a:endParaRPr lang="es-EC"/>
        </a:p>
      </dgm:t>
    </dgm:pt>
    <dgm:pt modelId="{84E7C9E3-6F0A-4CF3-A274-BEE35CC3D0C0}" type="pres">
      <dgm:prSet presAssocID="{D3F23908-BCCD-4FAE-B243-78285A2F00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F56526-C3A8-4345-B411-AE3D81B69467}" type="pres">
      <dgm:prSet presAssocID="{D3F23908-BCCD-4FAE-B243-78285A2F00E1}" presName="spNode" presStyleCnt="0"/>
      <dgm:spPr/>
    </dgm:pt>
    <dgm:pt modelId="{817F7BA3-3163-45F2-A0B9-83E7C05310A1}" type="pres">
      <dgm:prSet presAssocID="{57D4750B-A9EE-4F4D-8D6F-5C66B69F97CB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6FA5CD33-B9F3-4281-90D1-5D79797B7B8A}" srcId="{0542BBCE-BD4F-4D54-823D-0B78DA695EFD}" destId="{87A25845-71FC-4B3E-8C74-42668255C133}" srcOrd="1" destOrd="0" parTransId="{575257F7-4BC8-486E-977E-FE104875113C}" sibTransId="{16EF87B5-21DC-4F25-94D7-4E7A316228C9}"/>
    <dgm:cxn modelId="{36F1FC46-501C-4952-8399-954728FC0D6F}" type="presOf" srcId="{33D43785-9C48-441C-8CCA-FCE03A4C7598}" destId="{CD348867-9C81-4F45-ACA1-5AA7A38399B8}" srcOrd="0" destOrd="0" presId="urn:microsoft.com/office/officeart/2005/8/layout/cycle6"/>
    <dgm:cxn modelId="{809ECF5F-23E9-4DBA-9324-35F1E0BF0C65}" srcId="{0542BBCE-BD4F-4D54-823D-0B78DA695EFD}" destId="{DBE20ADD-057A-4F9D-B1A5-4A8674C2980D}" srcOrd="0" destOrd="0" parTransId="{68F4C90E-48F5-43A4-8E75-52A48644CE16}" sibTransId="{BADEACB3-71F3-4102-8194-E049E7B95F07}"/>
    <dgm:cxn modelId="{9121D1A9-DC3F-4A94-9458-153ADB1924A6}" type="presOf" srcId="{0BDF174E-0A6E-495B-BE66-C24FB81B7066}" destId="{3E733F2C-FC22-4B4E-A838-6D78CEAE8821}" srcOrd="0" destOrd="0" presId="urn:microsoft.com/office/officeart/2005/8/layout/cycle6"/>
    <dgm:cxn modelId="{DDBE21BB-13DC-4894-B77B-9AB9D6928175}" srcId="{0542BBCE-BD4F-4D54-823D-0B78DA695EFD}" destId="{DAAD848C-D505-4948-8484-EB6F43128ECB}" srcOrd="3" destOrd="0" parTransId="{0538406D-4EE9-4FFE-BED0-51CE77F70563}" sibTransId="{52F4AC47-AEF1-449B-9418-FCD683B8CB31}"/>
    <dgm:cxn modelId="{04883180-1870-487D-BF23-07800DCF38BC}" type="presOf" srcId="{87A25845-71FC-4B3E-8C74-42668255C133}" destId="{6444507A-1F12-404A-AB8C-7BB620BD00EA}" srcOrd="0" destOrd="0" presId="urn:microsoft.com/office/officeart/2005/8/layout/cycle6"/>
    <dgm:cxn modelId="{07D852EE-0D98-4570-89D5-C635780E1A15}" type="presOf" srcId="{D3F23908-BCCD-4FAE-B243-78285A2F00E1}" destId="{84E7C9E3-6F0A-4CF3-A274-BEE35CC3D0C0}" srcOrd="0" destOrd="0" presId="urn:microsoft.com/office/officeart/2005/8/layout/cycle6"/>
    <dgm:cxn modelId="{68B48374-70DA-4D39-9B8E-14A8EE4BBCF3}" type="presOf" srcId="{DBE20ADD-057A-4F9D-B1A5-4A8674C2980D}" destId="{6AD6B583-2E95-4468-98BE-7D259858DC12}" srcOrd="0" destOrd="0" presId="urn:microsoft.com/office/officeart/2005/8/layout/cycle6"/>
    <dgm:cxn modelId="{E2F4283A-FE2A-435D-B13A-2D528BD96BCD}" srcId="{0542BBCE-BD4F-4D54-823D-0B78DA695EFD}" destId="{D3F23908-BCCD-4FAE-B243-78285A2F00E1}" srcOrd="4" destOrd="0" parTransId="{451299ED-980B-4EDA-B04F-CA839D8E70B3}" sibTransId="{57D4750B-A9EE-4F4D-8D6F-5C66B69F97CB}"/>
    <dgm:cxn modelId="{F579196D-5DCF-45AA-9A27-619DBDECFB68}" type="presOf" srcId="{DAAD848C-D505-4948-8484-EB6F43128ECB}" destId="{76A68C2D-FA66-4E46-A28F-10F82E789DAB}" srcOrd="0" destOrd="0" presId="urn:microsoft.com/office/officeart/2005/8/layout/cycle6"/>
    <dgm:cxn modelId="{6CAF2072-CCE5-4BEE-8A75-9F407086A46C}" type="presOf" srcId="{57D4750B-A9EE-4F4D-8D6F-5C66B69F97CB}" destId="{817F7BA3-3163-45F2-A0B9-83E7C05310A1}" srcOrd="0" destOrd="0" presId="urn:microsoft.com/office/officeart/2005/8/layout/cycle6"/>
    <dgm:cxn modelId="{CBA9E10F-6044-4A9F-84D2-D4FF890DE2DE}" type="presOf" srcId="{52F4AC47-AEF1-449B-9418-FCD683B8CB31}" destId="{1D93D7FB-416A-4EAF-9D7C-52E415F0694E}" srcOrd="0" destOrd="0" presId="urn:microsoft.com/office/officeart/2005/8/layout/cycle6"/>
    <dgm:cxn modelId="{C307FA67-9D9A-4216-91C3-B2B98F0E43B6}" type="presOf" srcId="{0542BBCE-BD4F-4D54-823D-0B78DA695EFD}" destId="{FA678366-A531-4D25-A618-AB9BE02CCA8E}" srcOrd="0" destOrd="0" presId="urn:microsoft.com/office/officeart/2005/8/layout/cycle6"/>
    <dgm:cxn modelId="{F1A326C6-D9E5-47EA-8F94-0C7CAC031D9C}" type="presOf" srcId="{16EF87B5-21DC-4F25-94D7-4E7A316228C9}" destId="{E4E94E7F-C0F2-4723-8E79-B4D15D9D106D}" srcOrd="0" destOrd="0" presId="urn:microsoft.com/office/officeart/2005/8/layout/cycle6"/>
    <dgm:cxn modelId="{F40B7985-5678-403D-90D5-6B54FAAC5C41}" type="presOf" srcId="{BADEACB3-71F3-4102-8194-E049E7B95F07}" destId="{0FC12B70-25ED-4CFB-9DF1-67D9D7F96263}" srcOrd="0" destOrd="0" presId="urn:microsoft.com/office/officeart/2005/8/layout/cycle6"/>
    <dgm:cxn modelId="{5A4FCFE4-424B-4D8C-9992-6AB56362F0AE}" srcId="{0542BBCE-BD4F-4D54-823D-0B78DA695EFD}" destId="{0BDF174E-0A6E-495B-BE66-C24FB81B7066}" srcOrd="2" destOrd="0" parTransId="{4FD7BCD2-6AC8-415B-BE49-774B10318D74}" sibTransId="{33D43785-9C48-441C-8CCA-FCE03A4C7598}"/>
    <dgm:cxn modelId="{B4109C4B-F083-4987-AB13-C04D6015FBDD}" type="presParOf" srcId="{FA678366-A531-4D25-A618-AB9BE02CCA8E}" destId="{6AD6B583-2E95-4468-98BE-7D259858DC12}" srcOrd="0" destOrd="0" presId="urn:microsoft.com/office/officeart/2005/8/layout/cycle6"/>
    <dgm:cxn modelId="{80A6A260-28C5-476C-8DA5-AE70E59BB6F3}" type="presParOf" srcId="{FA678366-A531-4D25-A618-AB9BE02CCA8E}" destId="{153C1300-4FC7-4B92-ADFA-B17A28B786C5}" srcOrd="1" destOrd="0" presId="urn:microsoft.com/office/officeart/2005/8/layout/cycle6"/>
    <dgm:cxn modelId="{0BBABDD7-B4FC-4657-8F39-D9EAE61AA677}" type="presParOf" srcId="{FA678366-A531-4D25-A618-AB9BE02CCA8E}" destId="{0FC12B70-25ED-4CFB-9DF1-67D9D7F96263}" srcOrd="2" destOrd="0" presId="urn:microsoft.com/office/officeart/2005/8/layout/cycle6"/>
    <dgm:cxn modelId="{E6248362-E774-4485-959B-C84ECFCD9D78}" type="presParOf" srcId="{FA678366-A531-4D25-A618-AB9BE02CCA8E}" destId="{6444507A-1F12-404A-AB8C-7BB620BD00EA}" srcOrd="3" destOrd="0" presId="urn:microsoft.com/office/officeart/2005/8/layout/cycle6"/>
    <dgm:cxn modelId="{44A78D92-48CF-4499-BE3F-F4EDB75FF94D}" type="presParOf" srcId="{FA678366-A531-4D25-A618-AB9BE02CCA8E}" destId="{EE7E87B1-4E67-477D-875C-0749A7A8AE40}" srcOrd="4" destOrd="0" presId="urn:microsoft.com/office/officeart/2005/8/layout/cycle6"/>
    <dgm:cxn modelId="{8687F3FF-3FCD-44D5-B005-11432E3BAE5F}" type="presParOf" srcId="{FA678366-A531-4D25-A618-AB9BE02CCA8E}" destId="{E4E94E7F-C0F2-4723-8E79-B4D15D9D106D}" srcOrd="5" destOrd="0" presId="urn:microsoft.com/office/officeart/2005/8/layout/cycle6"/>
    <dgm:cxn modelId="{1209590A-E0C2-4383-85A5-9A323F513917}" type="presParOf" srcId="{FA678366-A531-4D25-A618-AB9BE02CCA8E}" destId="{3E733F2C-FC22-4B4E-A838-6D78CEAE8821}" srcOrd="6" destOrd="0" presId="urn:microsoft.com/office/officeart/2005/8/layout/cycle6"/>
    <dgm:cxn modelId="{9C9FCD31-9F14-4CF7-B6D1-8CDB1E174C75}" type="presParOf" srcId="{FA678366-A531-4D25-A618-AB9BE02CCA8E}" destId="{002215C6-5BA0-4AC5-B19E-16FB8E6F0A56}" srcOrd="7" destOrd="0" presId="urn:microsoft.com/office/officeart/2005/8/layout/cycle6"/>
    <dgm:cxn modelId="{A69F6234-B849-42B9-B4EA-DEF1AFA3352D}" type="presParOf" srcId="{FA678366-A531-4D25-A618-AB9BE02CCA8E}" destId="{CD348867-9C81-4F45-ACA1-5AA7A38399B8}" srcOrd="8" destOrd="0" presId="urn:microsoft.com/office/officeart/2005/8/layout/cycle6"/>
    <dgm:cxn modelId="{B8EADE5A-5D07-4FC5-A0E5-335A7865C17A}" type="presParOf" srcId="{FA678366-A531-4D25-A618-AB9BE02CCA8E}" destId="{76A68C2D-FA66-4E46-A28F-10F82E789DAB}" srcOrd="9" destOrd="0" presId="urn:microsoft.com/office/officeart/2005/8/layout/cycle6"/>
    <dgm:cxn modelId="{2B8204C5-9566-4D56-B548-F019376BED72}" type="presParOf" srcId="{FA678366-A531-4D25-A618-AB9BE02CCA8E}" destId="{1B2ACDA0-A933-4499-BDE2-A13057C4D919}" srcOrd="10" destOrd="0" presId="urn:microsoft.com/office/officeart/2005/8/layout/cycle6"/>
    <dgm:cxn modelId="{23D8B3F4-6C13-47DF-8E4F-AE67C22041BC}" type="presParOf" srcId="{FA678366-A531-4D25-A618-AB9BE02CCA8E}" destId="{1D93D7FB-416A-4EAF-9D7C-52E415F0694E}" srcOrd="11" destOrd="0" presId="urn:microsoft.com/office/officeart/2005/8/layout/cycle6"/>
    <dgm:cxn modelId="{A8FF866E-635E-40BC-8971-1FE0C08DF1E2}" type="presParOf" srcId="{FA678366-A531-4D25-A618-AB9BE02CCA8E}" destId="{84E7C9E3-6F0A-4CF3-A274-BEE35CC3D0C0}" srcOrd="12" destOrd="0" presId="urn:microsoft.com/office/officeart/2005/8/layout/cycle6"/>
    <dgm:cxn modelId="{D61116A2-F69A-4A12-B11F-0AAC3750EB81}" type="presParOf" srcId="{FA678366-A531-4D25-A618-AB9BE02CCA8E}" destId="{56F56526-C3A8-4345-B411-AE3D81B69467}" srcOrd="13" destOrd="0" presId="urn:microsoft.com/office/officeart/2005/8/layout/cycle6"/>
    <dgm:cxn modelId="{F10D4777-D612-4AEE-90EC-1F6C125A399D}" type="presParOf" srcId="{FA678366-A531-4D25-A618-AB9BE02CCA8E}" destId="{817F7BA3-3163-45F2-A0B9-83E7C05310A1}" srcOrd="14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3C67F-D228-4181-BA94-5E083E8877E4}" type="doc">
      <dgm:prSet loTypeId="urn:microsoft.com/office/officeart/2005/8/layout/hierarchy2" loCatId="hierarchy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EA2350A8-1F98-48C2-8FB1-44E3FE77F440}">
      <dgm:prSet phldrT="[Texto]"/>
      <dgm:spPr/>
      <dgm:t>
        <a:bodyPr/>
        <a:lstStyle/>
        <a:p>
          <a:r>
            <a:rPr lang="es-ES_tradnl" dirty="0" smtClean="0"/>
            <a:t>GESTIÓN ADMINISTRATIVA</a:t>
          </a:r>
          <a:endParaRPr lang="es-EC" dirty="0"/>
        </a:p>
      </dgm:t>
    </dgm:pt>
    <dgm:pt modelId="{72182698-1AC3-4BF6-8C07-68EB2881D9FE}" type="parTrans" cxnId="{D36F8704-4262-452E-A7C4-152EF0922093}">
      <dgm:prSet/>
      <dgm:spPr/>
      <dgm:t>
        <a:bodyPr/>
        <a:lstStyle/>
        <a:p>
          <a:endParaRPr lang="es-EC"/>
        </a:p>
      </dgm:t>
    </dgm:pt>
    <dgm:pt modelId="{8D2AF815-EA75-46FA-82D3-8FA2A91396E9}" type="sibTrans" cxnId="{D36F8704-4262-452E-A7C4-152EF0922093}">
      <dgm:prSet/>
      <dgm:spPr/>
      <dgm:t>
        <a:bodyPr/>
        <a:lstStyle/>
        <a:p>
          <a:endParaRPr lang="es-EC"/>
        </a:p>
      </dgm:t>
    </dgm:pt>
    <dgm:pt modelId="{3B4A9384-7FCA-4FEC-A611-B54891050280}">
      <dgm:prSet phldrT="[Texto]"/>
      <dgm:spPr/>
      <dgm:t>
        <a:bodyPr/>
        <a:lstStyle/>
        <a:p>
          <a:r>
            <a:rPr lang="es-EC" dirty="0" smtClean="0"/>
            <a:t>Planificación </a:t>
          </a:r>
          <a:endParaRPr lang="es-EC" dirty="0"/>
        </a:p>
      </dgm:t>
    </dgm:pt>
    <dgm:pt modelId="{5A0656A6-D550-42E0-915B-2A17CB957536}" type="parTrans" cxnId="{A68580CC-53DF-446C-A877-CB75073C1D7D}">
      <dgm:prSet/>
      <dgm:spPr/>
      <dgm:t>
        <a:bodyPr/>
        <a:lstStyle/>
        <a:p>
          <a:endParaRPr lang="es-EC"/>
        </a:p>
      </dgm:t>
    </dgm:pt>
    <dgm:pt modelId="{0964C9C7-E642-4A3B-98E0-0C66C50113C6}" type="sibTrans" cxnId="{A68580CC-53DF-446C-A877-CB75073C1D7D}">
      <dgm:prSet/>
      <dgm:spPr/>
      <dgm:t>
        <a:bodyPr/>
        <a:lstStyle/>
        <a:p>
          <a:endParaRPr lang="es-EC"/>
        </a:p>
      </dgm:t>
    </dgm:pt>
    <dgm:pt modelId="{D24B5C96-3547-4595-A5DF-E48D85AB112E}">
      <dgm:prSet phldrT="[Texto]"/>
      <dgm:spPr/>
      <dgm:t>
        <a:bodyPr/>
        <a:lstStyle/>
        <a:p>
          <a:r>
            <a:rPr lang="es-EC" dirty="0" smtClean="0"/>
            <a:t>Organización</a:t>
          </a:r>
          <a:endParaRPr lang="es-EC" dirty="0"/>
        </a:p>
      </dgm:t>
    </dgm:pt>
    <dgm:pt modelId="{392B3AB2-9710-4902-9203-10F197F2680A}" type="parTrans" cxnId="{C3085E64-DE13-4490-A517-741195A1D755}">
      <dgm:prSet/>
      <dgm:spPr/>
      <dgm:t>
        <a:bodyPr/>
        <a:lstStyle/>
        <a:p>
          <a:endParaRPr lang="es-EC"/>
        </a:p>
      </dgm:t>
    </dgm:pt>
    <dgm:pt modelId="{08CCBBB2-1E2A-4F93-BA12-533739E37F81}" type="sibTrans" cxnId="{C3085E64-DE13-4490-A517-741195A1D755}">
      <dgm:prSet/>
      <dgm:spPr/>
      <dgm:t>
        <a:bodyPr/>
        <a:lstStyle/>
        <a:p>
          <a:endParaRPr lang="es-EC"/>
        </a:p>
      </dgm:t>
    </dgm:pt>
    <dgm:pt modelId="{F9F5A6D2-5C6C-4DE5-AC6E-7646F6E57CBC}">
      <dgm:prSet phldrT="[Texto]"/>
      <dgm:spPr/>
      <dgm:t>
        <a:bodyPr/>
        <a:lstStyle/>
        <a:p>
          <a:r>
            <a:rPr lang="es-EC" dirty="0" smtClean="0"/>
            <a:t>Dirección</a:t>
          </a:r>
          <a:endParaRPr lang="es-EC" dirty="0"/>
        </a:p>
      </dgm:t>
    </dgm:pt>
    <dgm:pt modelId="{90A6FCE8-257B-406E-8D15-5E8178CDB2D5}" type="parTrans" cxnId="{0EF34F12-C512-4FB4-B898-199FB06E5E25}">
      <dgm:prSet/>
      <dgm:spPr/>
      <dgm:t>
        <a:bodyPr/>
        <a:lstStyle/>
        <a:p>
          <a:endParaRPr lang="es-EC"/>
        </a:p>
      </dgm:t>
    </dgm:pt>
    <dgm:pt modelId="{C23E58C0-71E0-42F0-BD45-A4361AD844F6}" type="sibTrans" cxnId="{0EF34F12-C512-4FB4-B898-199FB06E5E25}">
      <dgm:prSet/>
      <dgm:spPr/>
      <dgm:t>
        <a:bodyPr/>
        <a:lstStyle/>
        <a:p>
          <a:endParaRPr lang="es-EC"/>
        </a:p>
      </dgm:t>
    </dgm:pt>
    <dgm:pt modelId="{C8B2C366-5533-40EF-94C7-C5FB2EE74E97}">
      <dgm:prSet phldrT="[Texto]"/>
      <dgm:spPr/>
      <dgm:t>
        <a:bodyPr/>
        <a:lstStyle/>
        <a:p>
          <a:r>
            <a:rPr lang="es-ES_tradnl" dirty="0" smtClean="0"/>
            <a:t>Control</a:t>
          </a:r>
          <a:endParaRPr lang="es-EC" dirty="0"/>
        </a:p>
      </dgm:t>
    </dgm:pt>
    <dgm:pt modelId="{277F74AC-E706-4E2D-B1BF-5EDE5494C407}" type="parTrans" cxnId="{83539193-B11C-41E5-A986-2D88D25D2142}">
      <dgm:prSet/>
      <dgm:spPr/>
      <dgm:t>
        <a:bodyPr/>
        <a:lstStyle/>
        <a:p>
          <a:endParaRPr lang="es-EC"/>
        </a:p>
      </dgm:t>
    </dgm:pt>
    <dgm:pt modelId="{BECE1434-D09E-46E8-BEE5-B8CAAE21792F}" type="sibTrans" cxnId="{83539193-B11C-41E5-A986-2D88D25D2142}">
      <dgm:prSet/>
      <dgm:spPr/>
      <dgm:t>
        <a:bodyPr/>
        <a:lstStyle/>
        <a:p>
          <a:endParaRPr lang="es-EC"/>
        </a:p>
      </dgm:t>
    </dgm:pt>
    <dgm:pt modelId="{0C15A736-7107-4862-A4D4-556BEBB55CF7}" type="pres">
      <dgm:prSet presAssocID="{B733C67F-D228-4181-BA94-5E083E8877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94C7CA-7160-4B52-A8E7-F115B770AF2E}" type="pres">
      <dgm:prSet presAssocID="{EA2350A8-1F98-48C2-8FB1-44E3FE77F440}" presName="root1" presStyleCnt="0"/>
      <dgm:spPr/>
    </dgm:pt>
    <dgm:pt modelId="{8ECB1BAE-A709-4DB5-BD30-C16947384637}" type="pres">
      <dgm:prSet presAssocID="{EA2350A8-1F98-48C2-8FB1-44E3FE77F4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D4C25B-75F2-4477-A09F-2E8DD67D5139}" type="pres">
      <dgm:prSet presAssocID="{EA2350A8-1F98-48C2-8FB1-44E3FE77F440}" presName="level2hierChild" presStyleCnt="0"/>
      <dgm:spPr/>
    </dgm:pt>
    <dgm:pt modelId="{CF9F534C-EA5E-4FCB-B65F-26EBC76E2ABE}" type="pres">
      <dgm:prSet presAssocID="{5A0656A6-D550-42E0-915B-2A17CB957536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E8DD2EB2-A874-4CE3-86FB-C9C5D1273BDD}" type="pres">
      <dgm:prSet presAssocID="{5A0656A6-D550-42E0-915B-2A17CB957536}" presName="connTx" presStyleLbl="parChTrans1D2" presStyleIdx="0" presStyleCnt="4"/>
      <dgm:spPr/>
      <dgm:t>
        <a:bodyPr/>
        <a:lstStyle/>
        <a:p>
          <a:endParaRPr lang="es-EC"/>
        </a:p>
      </dgm:t>
    </dgm:pt>
    <dgm:pt modelId="{EDBDFFE5-1A2E-4A6F-BAA1-B572B670A031}" type="pres">
      <dgm:prSet presAssocID="{3B4A9384-7FCA-4FEC-A611-B54891050280}" presName="root2" presStyleCnt="0"/>
      <dgm:spPr/>
    </dgm:pt>
    <dgm:pt modelId="{94E44AD9-CFBE-4E6F-9DDD-15ED327F7FE8}" type="pres">
      <dgm:prSet presAssocID="{3B4A9384-7FCA-4FEC-A611-B5489105028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B7709A5-EDB5-4DEA-BAE3-CE375BBA939A}" type="pres">
      <dgm:prSet presAssocID="{3B4A9384-7FCA-4FEC-A611-B54891050280}" presName="level3hierChild" presStyleCnt="0"/>
      <dgm:spPr/>
    </dgm:pt>
    <dgm:pt modelId="{8782D46B-3088-4512-9F17-F06D72F4745A}" type="pres">
      <dgm:prSet presAssocID="{392B3AB2-9710-4902-9203-10F197F2680A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BB49A052-3E12-4EE7-AA06-038853920933}" type="pres">
      <dgm:prSet presAssocID="{392B3AB2-9710-4902-9203-10F197F2680A}" presName="connTx" presStyleLbl="parChTrans1D2" presStyleIdx="1" presStyleCnt="4"/>
      <dgm:spPr/>
      <dgm:t>
        <a:bodyPr/>
        <a:lstStyle/>
        <a:p>
          <a:endParaRPr lang="es-EC"/>
        </a:p>
      </dgm:t>
    </dgm:pt>
    <dgm:pt modelId="{0F3C5CBC-1C76-4692-B69C-6D3107BA90E6}" type="pres">
      <dgm:prSet presAssocID="{D24B5C96-3547-4595-A5DF-E48D85AB112E}" presName="root2" presStyleCnt="0"/>
      <dgm:spPr/>
    </dgm:pt>
    <dgm:pt modelId="{AC820C1F-A321-4721-B141-45A74D2C8A80}" type="pres">
      <dgm:prSet presAssocID="{D24B5C96-3547-4595-A5DF-E48D85AB11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BC35FCC-19CF-4D32-ACBA-A6AFE66FE7AF}" type="pres">
      <dgm:prSet presAssocID="{D24B5C96-3547-4595-A5DF-E48D85AB112E}" presName="level3hierChild" presStyleCnt="0"/>
      <dgm:spPr/>
    </dgm:pt>
    <dgm:pt modelId="{DCF64C29-42A4-4A79-84FB-B6E055C4717B}" type="pres">
      <dgm:prSet presAssocID="{90A6FCE8-257B-406E-8D15-5E8178CDB2D5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7DE1CEE0-3AF2-40E1-91C8-F135308DD443}" type="pres">
      <dgm:prSet presAssocID="{90A6FCE8-257B-406E-8D15-5E8178CDB2D5}" presName="connTx" presStyleLbl="parChTrans1D2" presStyleIdx="2" presStyleCnt="4"/>
      <dgm:spPr/>
      <dgm:t>
        <a:bodyPr/>
        <a:lstStyle/>
        <a:p>
          <a:endParaRPr lang="es-EC"/>
        </a:p>
      </dgm:t>
    </dgm:pt>
    <dgm:pt modelId="{995A63D9-E862-4A08-BF01-D3B17EE19FD3}" type="pres">
      <dgm:prSet presAssocID="{F9F5A6D2-5C6C-4DE5-AC6E-7646F6E57CBC}" presName="root2" presStyleCnt="0"/>
      <dgm:spPr/>
    </dgm:pt>
    <dgm:pt modelId="{CA5A0D67-A03E-44F6-8505-8AC820DDE663}" type="pres">
      <dgm:prSet presAssocID="{F9F5A6D2-5C6C-4DE5-AC6E-7646F6E57CB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821B66-371C-4CBA-8179-73F99157CBCE}" type="pres">
      <dgm:prSet presAssocID="{F9F5A6D2-5C6C-4DE5-AC6E-7646F6E57CBC}" presName="level3hierChild" presStyleCnt="0"/>
      <dgm:spPr/>
    </dgm:pt>
    <dgm:pt modelId="{C5023031-46E7-447C-AFAB-5262A0F3B66D}" type="pres">
      <dgm:prSet presAssocID="{277F74AC-E706-4E2D-B1BF-5EDE5494C407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0D9BE109-AACF-41E9-853F-507DD4C16F00}" type="pres">
      <dgm:prSet presAssocID="{277F74AC-E706-4E2D-B1BF-5EDE5494C407}" presName="connTx" presStyleLbl="parChTrans1D2" presStyleIdx="3" presStyleCnt="4"/>
      <dgm:spPr/>
      <dgm:t>
        <a:bodyPr/>
        <a:lstStyle/>
        <a:p>
          <a:endParaRPr lang="es-EC"/>
        </a:p>
      </dgm:t>
    </dgm:pt>
    <dgm:pt modelId="{E77C8DDC-50E2-4E86-8743-DCD0ADBB9E88}" type="pres">
      <dgm:prSet presAssocID="{C8B2C366-5533-40EF-94C7-C5FB2EE74E97}" presName="root2" presStyleCnt="0"/>
      <dgm:spPr/>
    </dgm:pt>
    <dgm:pt modelId="{F677E2BC-19B8-413A-9FEB-8B476E4DAD90}" type="pres">
      <dgm:prSet presAssocID="{C8B2C366-5533-40EF-94C7-C5FB2EE74E9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814DCE-1B86-4A63-905C-534C3308D559}" type="pres">
      <dgm:prSet presAssocID="{C8B2C366-5533-40EF-94C7-C5FB2EE74E97}" presName="level3hierChild" presStyleCnt="0"/>
      <dgm:spPr/>
    </dgm:pt>
  </dgm:ptLst>
  <dgm:cxnLst>
    <dgm:cxn modelId="{C0C6863E-6F71-4A01-B63D-CA803B8A2AC3}" type="presOf" srcId="{392B3AB2-9710-4902-9203-10F197F2680A}" destId="{8782D46B-3088-4512-9F17-F06D72F4745A}" srcOrd="0" destOrd="0" presId="urn:microsoft.com/office/officeart/2005/8/layout/hierarchy2"/>
    <dgm:cxn modelId="{6A7A45B0-92F7-402F-A2D3-526E8C24446C}" type="presOf" srcId="{392B3AB2-9710-4902-9203-10F197F2680A}" destId="{BB49A052-3E12-4EE7-AA06-038853920933}" srcOrd="1" destOrd="0" presId="urn:microsoft.com/office/officeart/2005/8/layout/hierarchy2"/>
    <dgm:cxn modelId="{D36F8704-4262-452E-A7C4-152EF0922093}" srcId="{B733C67F-D228-4181-BA94-5E083E8877E4}" destId="{EA2350A8-1F98-48C2-8FB1-44E3FE77F440}" srcOrd="0" destOrd="0" parTransId="{72182698-1AC3-4BF6-8C07-68EB2881D9FE}" sibTransId="{8D2AF815-EA75-46FA-82D3-8FA2A91396E9}"/>
    <dgm:cxn modelId="{249B4D0B-3371-4ABC-A914-7218CA29CAB9}" type="presOf" srcId="{5A0656A6-D550-42E0-915B-2A17CB957536}" destId="{CF9F534C-EA5E-4FCB-B65F-26EBC76E2ABE}" srcOrd="0" destOrd="0" presId="urn:microsoft.com/office/officeart/2005/8/layout/hierarchy2"/>
    <dgm:cxn modelId="{1A03F430-FD03-48DA-AE38-C9B05848CF6B}" type="presOf" srcId="{277F74AC-E706-4E2D-B1BF-5EDE5494C407}" destId="{C5023031-46E7-447C-AFAB-5262A0F3B66D}" srcOrd="0" destOrd="0" presId="urn:microsoft.com/office/officeart/2005/8/layout/hierarchy2"/>
    <dgm:cxn modelId="{1051BC15-3113-4F6C-8190-51A1C994485C}" type="presOf" srcId="{B733C67F-D228-4181-BA94-5E083E8877E4}" destId="{0C15A736-7107-4862-A4D4-556BEBB55CF7}" srcOrd="0" destOrd="0" presId="urn:microsoft.com/office/officeart/2005/8/layout/hierarchy2"/>
    <dgm:cxn modelId="{50D31E02-FB15-4988-807A-EA8065A69786}" type="presOf" srcId="{90A6FCE8-257B-406E-8D15-5E8178CDB2D5}" destId="{DCF64C29-42A4-4A79-84FB-B6E055C4717B}" srcOrd="0" destOrd="0" presId="urn:microsoft.com/office/officeart/2005/8/layout/hierarchy2"/>
    <dgm:cxn modelId="{A68580CC-53DF-446C-A877-CB75073C1D7D}" srcId="{EA2350A8-1F98-48C2-8FB1-44E3FE77F440}" destId="{3B4A9384-7FCA-4FEC-A611-B54891050280}" srcOrd="0" destOrd="0" parTransId="{5A0656A6-D550-42E0-915B-2A17CB957536}" sibTransId="{0964C9C7-E642-4A3B-98E0-0C66C50113C6}"/>
    <dgm:cxn modelId="{6F2E1F0C-9568-4CE1-9953-7567C6C58A22}" type="presOf" srcId="{D24B5C96-3547-4595-A5DF-E48D85AB112E}" destId="{AC820C1F-A321-4721-B141-45A74D2C8A80}" srcOrd="0" destOrd="0" presId="urn:microsoft.com/office/officeart/2005/8/layout/hierarchy2"/>
    <dgm:cxn modelId="{AF270669-81E3-476E-8F75-63987787C4BD}" type="presOf" srcId="{5A0656A6-D550-42E0-915B-2A17CB957536}" destId="{E8DD2EB2-A874-4CE3-86FB-C9C5D1273BDD}" srcOrd="1" destOrd="0" presId="urn:microsoft.com/office/officeart/2005/8/layout/hierarchy2"/>
    <dgm:cxn modelId="{83539193-B11C-41E5-A986-2D88D25D2142}" srcId="{EA2350A8-1F98-48C2-8FB1-44E3FE77F440}" destId="{C8B2C366-5533-40EF-94C7-C5FB2EE74E97}" srcOrd="3" destOrd="0" parTransId="{277F74AC-E706-4E2D-B1BF-5EDE5494C407}" sibTransId="{BECE1434-D09E-46E8-BEE5-B8CAAE21792F}"/>
    <dgm:cxn modelId="{B6679299-F71F-4279-8AC3-E806016E46E8}" type="presOf" srcId="{F9F5A6D2-5C6C-4DE5-AC6E-7646F6E57CBC}" destId="{CA5A0D67-A03E-44F6-8505-8AC820DDE663}" srcOrd="0" destOrd="0" presId="urn:microsoft.com/office/officeart/2005/8/layout/hierarchy2"/>
    <dgm:cxn modelId="{74AE5EF7-A939-418C-9D24-DF95B8358845}" type="presOf" srcId="{3B4A9384-7FCA-4FEC-A611-B54891050280}" destId="{94E44AD9-CFBE-4E6F-9DDD-15ED327F7FE8}" srcOrd="0" destOrd="0" presId="urn:microsoft.com/office/officeart/2005/8/layout/hierarchy2"/>
    <dgm:cxn modelId="{09D60CDA-50FC-4FD6-9CF1-DC894CE8D11E}" type="presOf" srcId="{EA2350A8-1F98-48C2-8FB1-44E3FE77F440}" destId="{8ECB1BAE-A709-4DB5-BD30-C16947384637}" srcOrd="0" destOrd="0" presId="urn:microsoft.com/office/officeart/2005/8/layout/hierarchy2"/>
    <dgm:cxn modelId="{7E0FFD5E-B59E-471E-BBC2-D22FB9965194}" type="presOf" srcId="{90A6FCE8-257B-406E-8D15-5E8178CDB2D5}" destId="{7DE1CEE0-3AF2-40E1-91C8-F135308DD443}" srcOrd="1" destOrd="0" presId="urn:microsoft.com/office/officeart/2005/8/layout/hierarchy2"/>
    <dgm:cxn modelId="{0EF34F12-C512-4FB4-B898-199FB06E5E25}" srcId="{EA2350A8-1F98-48C2-8FB1-44E3FE77F440}" destId="{F9F5A6D2-5C6C-4DE5-AC6E-7646F6E57CBC}" srcOrd="2" destOrd="0" parTransId="{90A6FCE8-257B-406E-8D15-5E8178CDB2D5}" sibTransId="{C23E58C0-71E0-42F0-BD45-A4361AD844F6}"/>
    <dgm:cxn modelId="{BEE1AE17-5461-4049-8D60-4FE95CB28748}" type="presOf" srcId="{277F74AC-E706-4E2D-B1BF-5EDE5494C407}" destId="{0D9BE109-AACF-41E9-853F-507DD4C16F00}" srcOrd="1" destOrd="0" presId="urn:microsoft.com/office/officeart/2005/8/layout/hierarchy2"/>
    <dgm:cxn modelId="{1C697964-BC20-414D-B335-1BD368073D76}" type="presOf" srcId="{C8B2C366-5533-40EF-94C7-C5FB2EE74E97}" destId="{F677E2BC-19B8-413A-9FEB-8B476E4DAD90}" srcOrd="0" destOrd="0" presId="urn:microsoft.com/office/officeart/2005/8/layout/hierarchy2"/>
    <dgm:cxn modelId="{C3085E64-DE13-4490-A517-741195A1D755}" srcId="{EA2350A8-1F98-48C2-8FB1-44E3FE77F440}" destId="{D24B5C96-3547-4595-A5DF-E48D85AB112E}" srcOrd="1" destOrd="0" parTransId="{392B3AB2-9710-4902-9203-10F197F2680A}" sibTransId="{08CCBBB2-1E2A-4F93-BA12-533739E37F81}"/>
    <dgm:cxn modelId="{39FEB6E1-0F40-4B9C-A240-419ADB857479}" type="presParOf" srcId="{0C15A736-7107-4862-A4D4-556BEBB55CF7}" destId="{6394C7CA-7160-4B52-A8E7-F115B770AF2E}" srcOrd="0" destOrd="0" presId="urn:microsoft.com/office/officeart/2005/8/layout/hierarchy2"/>
    <dgm:cxn modelId="{1BCB3B44-4D78-47BE-A7A3-4FA44852C01F}" type="presParOf" srcId="{6394C7CA-7160-4B52-A8E7-F115B770AF2E}" destId="{8ECB1BAE-A709-4DB5-BD30-C16947384637}" srcOrd="0" destOrd="0" presId="urn:microsoft.com/office/officeart/2005/8/layout/hierarchy2"/>
    <dgm:cxn modelId="{0BE272B7-417A-4F4C-B452-4D759E9CC501}" type="presParOf" srcId="{6394C7CA-7160-4B52-A8E7-F115B770AF2E}" destId="{F2D4C25B-75F2-4477-A09F-2E8DD67D5139}" srcOrd="1" destOrd="0" presId="urn:microsoft.com/office/officeart/2005/8/layout/hierarchy2"/>
    <dgm:cxn modelId="{DA689C6B-03AB-44E5-BEDE-B3DE291626A6}" type="presParOf" srcId="{F2D4C25B-75F2-4477-A09F-2E8DD67D5139}" destId="{CF9F534C-EA5E-4FCB-B65F-26EBC76E2ABE}" srcOrd="0" destOrd="0" presId="urn:microsoft.com/office/officeart/2005/8/layout/hierarchy2"/>
    <dgm:cxn modelId="{8B410A82-972B-455D-8465-81F8474AD5CA}" type="presParOf" srcId="{CF9F534C-EA5E-4FCB-B65F-26EBC76E2ABE}" destId="{E8DD2EB2-A874-4CE3-86FB-C9C5D1273BDD}" srcOrd="0" destOrd="0" presId="urn:microsoft.com/office/officeart/2005/8/layout/hierarchy2"/>
    <dgm:cxn modelId="{A1427A4E-1260-441D-A9AE-5C9D58F93390}" type="presParOf" srcId="{F2D4C25B-75F2-4477-A09F-2E8DD67D5139}" destId="{EDBDFFE5-1A2E-4A6F-BAA1-B572B670A031}" srcOrd="1" destOrd="0" presId="urn:microsoft.com/office/officeart/2005/8/layout/hierarchy2"/>
    <dgm:cxn modelId="{5B5B2BAB-0B11-4D2C-B7CC-58038529BE4B}" type="presParOf" srcId="{EDBDFFE5-1A2E-4A6F-BAA1-B572B670A031}" destId="{94E44AD9-CFBE-4E6F-9DDD-15ED327F7FE8}" srcOrd="0" destOrd="0" presId="urn:microsoft.com/office/officeart/2005/8/layout/hierarchy2"/>
    <dgm:cxn modelId="{AE381054-FD58-44BC-A09B-29B4E75B55A0}" type="presParOf" srcId="{EDBDFFE5-1A2E-4A6F-BAA1-B572B670A031}" destId="{5B7709A5-EDB5-4DEA-BAE3-CE375BBA939A}" srcOrd="1" destOrd="0" presId="urn:microsoft.com/office/officeart/2005/8/layout/hierarchy2"/>
    <dgm:cxn modelId="{54F475F8-F278-41AA-852C-769D236927B4}" type="presParOf" srcId="{F2D4C25B-75F2-4477-A09F-2E8DD67D5139}" destId="{8782D46B-3088-4512-9F17-F06D72F4745A}" srcOrd="2" destOrd="0" presId="urn:microsoft.com/office/officeart/2005/8/layout/hierarchy2"/>
    <dgm:cxn modelId="{C14FC038-F536-43B5-B7FE-CA253822A743}" type="presParOf" srcId="{8782D46B-3088-4512-9F17-F06D72F4745A}" destId="{BB49A052-3E12-4EE7-AA06-038853920933}" srcOrd="0" destOrd="0" presId="urn:microsoft.com/office/officeart/2005/8/layout/hierarchy2"/>
    <dgm:cxn modelId="{C1A0597C-79DE-493B-86DD-70B658796942}" type="presParOf" srcId="{F2D4C25B-75F2-4477-A09F-2E8DD67D5139}" destId="{0F3C5CBC-1C76-4692-B69C-6D3107BA90E6}" srcOrd="3" destOrd="0" presId="urn:microsoft.com/office/officeart/2005/8/layout/hierarchy2"/>
    <dgm:cxn modelId="{8D28666F-788A-456D-907C-2416CD13619E}" type="presParOf" srcId="{0F3C5CBC-1C76-4692-B69C-6D3107BA90E6}" destId="{AC820C1F-A321-4721-B141-45A74D2C8A80}" srcOrd="0" destOrd="0" presId="urn:microsoft.com/office/officeart/2005/8/layout/hierarchy2"/>
    <dgm:cxn modelId="{98A61FF3-145A-4B2E-98CB-FDB24A8EA838}" type="presParOf" srcId="{0F3C5CBC-1C76-4692-B69C-6D3107BA90E6}" destId="{ABC35FCC-19CF-4D32-ACBA-A6AFE66FE7AF}" srcOrd="1" destOrd="0" presId="urn:microsoft.com/office/officeart/2005/8/layout/hierarchy2"/>
    <dgm:cxn modelId="{2B4FCBD5-1FFC-40C3-814F-8A19984DEF7E}" type="presParOf" srcId="{F2D4C25B-75F2-4477-A09F-2E8DD67D5139}" destId="{DCF64C29-42A4-4A79-84FB-B6E055C4717B}" srcOrd="4" destOrd="0" presId="urn:microsoft.com/office/officeart/2005/8/layout/hierarchy2"/>
    <dgm:cxn modelId="{75C3D578-FCE4-48C5-B021-163B45FFFD48}" type="presParOf" srcId="{DCF64C29-42A4-4A79-84FB-B6E055C4717B}" destId="{7DE1CEE0-3AF2-40E1-91C8-F135308DD443}" srcOrd="0" destOrd="0" presId="urn:microsoft.com/office/officeart/2005/8/layout/hierarchy2"/>
    <dgm:cxn modelId="{8F13C8EE-148E-409F-BF34-2F5B3BD9E11D}" type="presParOf" srcId="{F2D4C25B-75F2-4477-A09F-2E8DD67D5139}" destId="{995A63D9-E862-4A08-BF01-D3B17EE19FD3}" srcOrd="5" destOrd="0" presId="urn:microsoft.com/office/officeart/2005/8/layout/hierarchy2"/>
    <dgm:cxn modelId="{BBC41897-547A-4A5B-AB68-A06A16E8F02A}" type="presParOf" srcId="{995A63D9-E862-4A08-BF01-D3B17EE19FD3}" destId="{CA5A0D67-A03E-44F6-8505-8AC820DDE663}" srcOrd="0" destOrd="0" presId="urn:microsoft.com/office/officeart/2005/8/layout/hierarchy2"/>
    <dgm:cxn modelId="{14AEEEF0-140D-4F7D-B671-7C6DA4E81F5D}" type="presParOf" srcId="{995A63D9-E862-4A08-BF01-D3B17EE19FD3}" destId="{A9821B66-371C-4CBA-8179-73F99157CBCE}" srcOrd="1" destOrd="0" presId="urn:microsoft.com/office/officeart/2005/8/layout/hierarchy2"/>
    <dgm:cxn modelId="{B8B67153-09A4-4B69-89DC-3B3FDE311102}" type="presParOf" srcId="{F2D4C25B-75F2-4477-A09F-2E8DD67D5139}" destId="{C5023031-46E7-447C-AFAB-5262A0F3B66D}" srcOrd="6" destOrd="0" presId="urn:microsoft.com/office/officeart/2005/8/layout/hierarchy2"/>
    <dgm:cxn modelId="{8AAE146D-A965-4E67-A76D-9249504A54C9}" type="presParOf" srcId="{C5023031-46E7-447C-AFAB-5262A0F3B66D}" destId="{0D9BE109-AACF-41E9-853F-507DD4C16F00}" srcOrd="0" destOrd="0" presId="urn:microsoft.com/office/officeart/2005/8/layout/hierarchy2"/>
    <dgm:cxn modelId="{52EC942B-340E-47DB-8444-A21EC92843DF}" type="presParOf" srcId="{F2D4C25B-75F2-4477-A09F-2E8DD67D5139}" destId="{E77C8DDC-50E2-4E86-8743-DCD0ADBB9E88}" srcOrd="7" destOrd="0" presId="urn:microsoft.com/office/officeart/2005/8/layout/hierarchy2"/>
    <dgm:cxn modelId="{2312628D-22DA-4653-8E53-6684A2D8E017}" type="presParOf" srcId="{E77C8DDC-50E2-4E86-8743-DCD0ADBB9E88}" destId="{F677E2BC-19B8-413A-9FEB-8B476E4DAD90}" srcOrd="0" destOrd="0" presId="urn:microsoft.com/office/officeart/2005/8/layout/hierarchy2"/>
    <dgm:cxn modelId="{B8CA175B-D659-415A-9C0A-68E72FC93493}" type="presParOf" srcId="{E77C8DDC-50E2-4E86-8743-DCD0ADBB9E88}" destId="{26814DCE-1B86-4A63-905C-534C3308D559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38D59E-9E36-4AD3-ACD1-4509C94FD068}" type="doc">
      <dgm:prSet loTypeId="urn:microsoft.com/office/officeart/2005/8/layout/gear1" loCatId="cycle" qsTypeId="urn:microsoft.com/office/officeart/2005/8/quickstyle/3d4" qsCatId="3D" csTypeId="urn:microsoft.com/office/officeart/2005/8/colors/colorful2" csCatId="colorful" phldr="1"/>
      <dgm:spPr/>
    </dgm:pt>
    <dgm:pt modelId="{9607E4E5-AB49-4718-BF5A-E0B52E918C66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bg1"/>
              </a:solidFill>
            </a:rPr>
            <a:t>SUBSISTEMA DE CONTABILIDAD</a:t>
          </a:r>
          <a:endParaRPr lang="es-EC" sz="1800" b="1" dirty="0">
            <a:solidFill>
              <a:schemeClr val="bg1"/>
            </a:solidFill>
          </a:endParaRPr>
        </a:p>
      </dgm:t>
    </dgm:pt>
    <dgm:pt modelId="{E4701691-644F-4AF0-810E-4BCF964C59A2}" type="parTrans" cxnId="{D5DC840D-3AC5-42AE-BBA0-116BD8AB0CA7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38CBD4B1-6053-43F8-A4F4-80B1064DFAE9}" type="sibTrans" cxnId="{D5DC840D-3AC5-42AE-BBA0-116BD8AB0CA7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0D2D1F81-0270-4B44-83B8-BDC9827D6C94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bg1"/>
              </a:solidFill>
            </a:rPr>
            <a:t>SUBSISTEMA DE TESORERIA</a:t>
          </a:r>
          <a:endParaRPr lang="es-EC" sz="1800" b="1" dirty="0">
            <a:solidFill>
              <a:schemeClr val="bg1"/>
            </a:solidFill>
          </a:endParaRPr>
        </a:p>
      </dgm:t>
    </dgm:pt>
    <dgm:pt modelId="{7A682691-D78E-47EC-93E5-0DE3C451FD9D}" type="parTrans" cxnId="{894AAF38-AF4F-4062-B34C-C6112A199126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4FEE998F-59CB-41CC-B6D8-8BD774D2033F}" type="sibTrans" cxnId="{894AAF38-AF4F-4062-B34C-C6112A199126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AFECFF49-8951-4AB3-B005-26BD05978DFA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bg1"/>
              </a:solidFill>
            </a:rPr>
            <a:t> </a:t>
          </a:r>
          <a:endParaRPr lang="es-EC" sz="1800" b="1" dirty="0">
            <a:solidFill>
              <a:schemeClr val="bg1"/>
            </a:solidFill>
          </a:endParaRPr>
        </a:p>
      </dgm:t>
    </dgm:pt>
    <dgm:pt modelId="{D7973434-62DF-4753-829A-E4949C924273}" type="parTrans" cxnId="{9F5CB1D5-3DBB-4149-BC1D-265EDE86FEF1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FAA0A459-F78C-4E99-9058-C57EB609216C}" type="sibTrans" cxnId="{9F5CB1D5-3DBB-4149-BC1D-265EDE86FEF1}">
      <dgm:prSet/>
      <dgm:spPr/>
      <dgm:t>
        <a:bodyPr/>
        <a:lstStyle/>
        <a:p>
          <a:endParaRPr lang="es-EC" sz="2800" b="1">
            <a:solidFill>
              <a:schemeClr val="bg1"/>
            </a:solidFill>
          </a:endParaRPr>
        </a:p>
      </dgm:t>
    </dgm:pt>
    <dgm:pt modelId="{2617E28E-4AF5-47D9-AC0E-6AABE8A80BC5}" type="pres">
      <dgm:prSet presAssocID="{7738D59E-9E36-4AD3-ACD1-4509C94FD06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886947-3431-4A27-8935-9420984C5546}" type="pres">
      <dgm:prSet presAssocID="{9607E4E5-AB49-4718-BF5A-E0B52E918C6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391D6B-9693-4C3E-A71C-7FC71E380B96}" type="pres">
      <dgm:prSet presAssocID="{9607E4E5-AB49-4718-BF5A-E0B52E918C66}" presName="gear1srcNode" presStyleLbl="node1" presStyleIdx="0" presStyleCnt="3"/>
      <dgm:spPr/>
      <dgm:t>
        <a:bodyPr/>
        <a:lstStyle/>
        <a:p>
          <a:endParaRPr lang="es-EC"/>
        </a:p>
      </dgm:t>
    </dgm:pt>
    <dgm:pt modelId="{015178BC-DE6D-4F4A-81AA-F4D391761449}" type="pres">
      <dgm:prSet presAssocID="{9607E4E5-AB49-4718-BF5A-E0B52E918C66}" presName="gear1dstNode" presStyleLbl="node1" presStyleIdx="0" presStyleCnt="3"/>
      <dgm:spPr/>
      <dgm:t>
        <a:bodyPr/>
        <a:lstStyle/>
        <a:p>
          <a:endParaRPr lang="es-EC"/>
        </a:p>
      </dgm:t>
    </dgm:pt>
    <dgm:pt modelId="{78D82049-6FAA-45B4-B24A-D3F7E6F9D758}" type="pres">
      <dgm:prSet presAssocID="{0D2D1F81-0270-4B44-83B8-BDC9827D6C9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22304-3320-4552-A9F7-42D2A5B958F7}" type="pres">
      <dgm:prSet presAssocID="{0D2D1F81-0270-4B44-83B8-BDC9827D6C94}" presName="gear2srcNode" presStyleLbl="node1" presStyleIdx="1" presStyleCnt="3"/>
      <dgm:spPr/>
      <dgm:t>
        <a:bodyPr/>
        <a:lstStyle/>
        <a:p>
          <a:endParaRPr lang="es-EC"/>
        </a:p>
      </dgm:t>
    </dgm:pt>
    <dgm:pt modelId="{2A5795C8-973C-4E1B-ADC8-890973C8ED19}" type="pres">
      <dgm:prSet presAssocID="{0D2D1F81-0270-4B44-83B8-BDC9827D6C94}" presName="gear2dstNode" presStyleLbl="node1" presStyleIdx="1" presStyleCnt="3"/>
      <dgm:spPr/>
      <dgm:t>
        <a:bodyPr/>
        <a:lstStyle/>
        <a:p>
          <a:endParaRPr lang="es-EC"/>
        </a:p>
      </dgm:t>
    </dgm:pt>
    <dgm:pt modelId="{5348E878-7E17-4197-B28E-067595F8A7D9}" type="pres">
      <dgm:prSet presAssocID="{AFECFF49-8951-4AB3-B005-26BD05978DFA}" presName="gear3" presStyleLbl="node1" presStyleIdx="2" presStyleCnt="3"/>
      <dgm:spPr/>
      <dgm:t>
        <a:bodyPr/>
        <a:lstStyle/>
        <a:p>
          <a:endParaRPr lang="es-EC"/>
        </a:p>
      </dgm:t>
    </dgm:pt>
    <dgm:pt modelId="{0B8C7F0D-7B92-46D9-8951-A871EACAEC8C}" type="pres">
      <dgm:prSet presAssocID="{AFECFF49-8951-4AB3-B005-26BD05978DF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D02F3C-5D6E-4E67-947E-8EF52D3C5CCA}" type="pres">
      <dgm:prSet presAssocID="{AFECFF49-8951-4AB3-B005-26BD05978DFA}" presName="gear3srcNode" presStyleLbl="node1" presStyleIdx="2" presStyleCnt="3"/>
      <dgm:spPr/>
      <dgm:t>
        <a:bodyPr/>
        <a:lstStyle/>
        <a:p>
          <a:endParaRPr lang="es-EC"/>
        </a:p>
      </dgm:t>
    </dgm:pt>
    <dgm:pt modelId="{E9B4EE84-707F-48A9-8E79-4E8A69E25B0B}" type="pres">
      <dgm:prSet presAssocID="{AFECFF49-8951-4AB3-B005-26BD05978DFA}" presName="gear3dstNode" presStyleLbl="node1" presStyleIdx="2" presStyleCnt="3"/>
      <dgm:spPr/>
      <dgm:t>
        <a:bodyPr/>
        <a:lstStyle/>
        <a:p>
          <a:endParaRPr lang="es-EC"/>
        </a:p>
      </dgm:t>
    </dgm:pt>
    <dgm:pt modelId="{EA1EF82F-1779-4D5C-954E-781E5B489F8F}" type="pres">
      <dgm:prSet presAssocID="{38CBD4B1-6053-43F8-A4F4-80B1064DFAE9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12815F52-F690-44FC-865D-F2544EE6D3FD}" type="pres">
      <dgm:prSet presAssocID="{4FEE998F-59CB-41CC-B6D8-8BD774D2033F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9FAE30CF-5BF0-4BFB-91F0-1F52C9F6D5AC}" type="pres">
      <dgm:prSet presAssocID="{FAA0A459-F78C-4E99-9058-C57EB609216C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894AAF38-AF4F-4062-B34C-C6112A199126}" srcId="{7738D59E-9E36-4AD3-ACD1-4509C94FD068}" destId="{0D2D1F81-0270-4B44-83B8-BDC9827D6C94}" srcOrd="1" destOrd="0" parTransId="{7A682691-D78E-47EC-93E5-0DE3C451FD9D}" sibTransId="{4FEE998F-59CB-41CC-B6D8-8BD774D2033F}"/>
    <dgm:cxn modelId="{2933E0CC-BEA9-4ADC-A2EA-2AD207001E2A}" type="presOf" srcId="{AFECFF49-8951-4AB3-B005-26BD05978DFA}" destId="{0B8C7F0D-7B92-46D9-8951-A871EACAEC8C}" srcOrd="1" destOrd="0" presId="urn:microsoft.com/office/officeart/2005/8/layout/gear1"/>
    <dgm:cxn modelId="{26772177-8D07-403C-BB55-DCFDFB85D52A}" type="presOf" srcId="{0D2D1F81-0270-4B44-83B8-BDC9827D6C94}" destId="{78D82049-6FAA-45B4-B24A-D3F7E6F9D758}" srcOrd="0" destOrd="0" presId="urn:microsoft.com/office/officeart/2005/8/layout/gear1"/>
    <dgm:cxn modelId="{10BD4DD2-6E0B-42FF-A15F-2CD92165199E}" type="presOf" srcId="{0D2D1F81-0270-4B44-83B8-BDC9827D6C94}" destId="{2A5795C8-973C-4E1B-ADC8-890973C8ED19}" srcOrd="2" destOrd="0" presId="urn:microsoft.com/office/officeart/2005/8/layout/gear1"/>
    <dgm:cxn modelId="{0FC39281-FF7B-4758-96B0-082FFD3A60BB}" type="presOf" srcId="{0D2D1F81-0270-4B44-83B8-BDC9827D6C94}" destId="{77522304-3320-4552-A9F7-42D2A5B958F7}" srcOrd="1" destOrd="0" presId="urn:microsoft.com/office/officeart/2005/8/layout/gear1"/>
    <dgm:cxn modelId="{D5DC840D-3AC5-42AE-BBA0-116BD8AB0CA7}" srcId="{7738D59E-9E36-4AD3-ACD1-4509C94FD068}" destId="{9607E4E5-AB49-4718-BF5A-E0B52E918C66}" srcOrd="0" destOrd="0" parTransId="{E4701691-644F-4AF0-810E-4BCF964C59A2}" sibTransId="{38CBD4B1-6053-43F8-A4F4-80B1064DFAE9}"/>
    <dgm:cxn modelId="{64F14637-C3F5-47A3-8EF2-09C028FC80EC}" type="presOf" srcId="{AFECFF49-8951-4AB3-B005-26BD05978DFA}" destId="{E9B4EE84-707F-48A9-8E79-4E8A69E25B0B}" srcOrd="3" destOrd="0" presId="urn:microsoft.com/office/officeart/2005/8/layout/gear1"/>
    <dgm:cxn modelId="{F2131B7D-9EE3-438C-95CA-2E1A4295FC9C}" type="presOf" srcId="{7738D59E-9E36-4AD3-ACD1-4509C94FD068}" destId="{2617E28E-4AF5-47D9-AC0E-6AABE8A80BC5}" srcOrd="0" destOrd="0" presId="urn:microsoft.com/office/officeart/2005/8/layout/gear1"/>
    <dgm:cxn modelId="{12B2B719-DDB9-410E-81C9-4E29ED3754CA}" type="presOf" srcId="{4FEE998F-59CB-41CC-B6D8-8BD774D2033F}" destId="{12815F52-F690-44FC-865D-F2544EE6D3FD}" srcOrd="0" destOrd="0" presId="urn:microsoft.com/office/officeart/2005/8/layout/gear1"/>
    <dgm:cxn modelId="{DC7B7DF9-35A3-4CD6-9E5D-05B1BD7FD633}" type="presOf" srcId="{38CBD4B1-6053-43F8-A4F4-80B1064DFAE9}" destId="{EA1EF82F-1779-4D5C-954E-781E5B489F8F}" srcOrd="0" destOrd="0" presId="urn:microsoft.com/office/officeart/2005/8/layout/gear1"/>
    <dgm:cxn modelId="{F93F5CFF-0F1F-48A5-B83E-402FFB923572}" type="presOf" srcId="{AFECFF49-8951-4AB3-B005-26BD05978DFA}" destId="{5348E878-7E17-4197-B28E-067595F8A7D9}" srcOrd="0" destOrd="0" presId="urn:microsoft.com/office/officeart/2005/8/layout/gear1"/>
    <dgm:cxn modelId="{7A90380C-0317-48DE-8319-C128BB04C351}" type="presOf" srcId="{9607E4E5-AB49-4718-BF5A-E0B52E918C66}" destId="{C9886947-3431-4A27-8935-9420984C5546}" srcOrd="0" destOrd="0" presId="urn:microsoft.com/office/officeart/2005/8/layout/gear1"/>
    <dgm:cxn modelId="{9F5CB1D5-3DBB-4149-BC1D-265EDE86FEF1}" srcId="{7738D59E-9E36-4AD3-ACD1-4509C94FD068}" destId="{AFECFF49-8951-4AB3-B005-26BD05978DFA}" srcOrd="2" destOrd="0" parTransId="{D7973434-62DF-4753-829A-E4949C924273}" sibTransId="{FAA0A459-F78C-4E99-9058-C57EB609216C}"/>
    <dgm:cxn modelId="{B3A24A9B-8DD3-4EDA-9C55-1BE13BFDF8E3}" type="presOf" srcId="{9607E4E5-AB49-4718-BF5A-E0B52E918C66}" destId="{015178BC-DE6D-4F4A-81AA-F4D391761449}" srcOrd="2" destOrd="0" presId="urn:microsoft.com/office/officeart/2005/8/layout/gear1"/>
    <dgm:cxn modelId="{0792DCDA-7992-4923-AAE5-38B7164B6082}" type="presOf" srcId="{9607E4E5-AB49-4718-BF5A-E0B52E918C66}" destId="{FB391D6B-9693-4C3E-A71C-7FC71E380B96}" srcOrd="1" destOrd="0" presId="urn:microsoft.com/office/officeart/2005/8/layout/gear1"/>
    <dgm:cxn modelId="{D0D4232F-85BF-4291-BB7E-6F3E10BDB7BE}" type="presOf" srcId="{FAA0A459-F78C-4E99-9058-C57EB609216C}" destId="{9FAE30CF-5BF0-4BFB-91F0-1F52C9F6D5AC}" srcOrd="0" destOrd="0" presId="urn:microsoft.com/office/officeart/2005/8/layout/gear1"/>
    <dgm:cxn modelId="{73CC015C-40C3-4589-B386-4FDCF2D4C69F}" type="presOf" srcId="{AFECFF49-8951-4AB3-B005-26BD05978DFA}" destId="{E1D02F3C-5D6E-4E67-947E-8EF52D3C5CCA}" srcOrd="2" destOrd="0" presId="urn:microsoft.com/office/officeart/2005/8/layout/gear1"/>
    <dgm:cxn modelId="{4788DF03-8DF2-4A66-8F91-B31E24C25BF1}" type="presParOf" srcId="{2617E28E-4AF5-47D9-AC0E-6AABE8A80BC5}" destId="{C9886947-3431-4A27-8935-9420984C5546}" srcOrd="0" destOrd="0" presId="urn:microsoft.com/office/officeart/2005/8/layout/gear1"/>
    <dgm:cxn modelId="{9193DD24-62CF-44FD-95B2-E5BB3EBFF6F1}" type="presParOf" srcId="{2617E28E-4AF5-47D9-AC0E-6AABE8A80BC5}" destId="{FB391D6B-9693-4C3E-A71C-7FC71E380B96}" srcOrd="1" destOrd="0" presId="urn:microsoft.com/office/officeart/2005/8/layout/gear1"/>
    <dgm:cxn modelId="{50F2701C-7403-4E06-B0BB-EB340F7D583D}" type="presParOf" srcId="{2617E28E-4AF5-47D9-AC0E-6AABE8A80BC5}" destId="{015178BC-DE6D-4F4A-81AA-F4D391761449}" srcOrd="2" destOrd="0" presId="urn:microsoft.com/office/officeart/2005/8/layout/gear1"/>
    <dgm:cxn modelId="{96FE8F46-2867-4024-8815-C09C7538804B}" type="presParOf" srcId="{2617E28E-4AF5-47D9-AC0E-6AABE8A80BC5}" destId="{78D82049-6FAA-45B4-B24A-D3F7E6F9D758}" srcOrd="3" destOrd="0" presId="urn:microsoft.com/office/officeart/2005/8/layout/gear1"/>
    <dgm:cxn modelId="{3936C2B9-41E7-4229-BDE7-7FD109B3B9D6}" type="presParOf" srcId="{2617E28E-4AF5-47D9-AC0E-6AABE8A80BC5}" destId="{77522304-3320-4552-A9F7-42D2A5B958F7}" srcOrd="4" destOrd="0" presId="urn:microsoft.com/office/officeart/2005/8/layout/gear1"/>
    <dgm:cxn modelId="{EAA83CD7-1B48-408C-885C-FBB326880ED3}" type="presParOf" srcId="{2617E28E-4AF5-47D9-AC0E-6AABE8A80BC5}" destId="{2A5795C8-973C-4E1B-ADC8-890973C8ED19}" srcOrd="5" destOrd="0" presId="urn:microsoft.com/office/officeart/2005/8/layout/gear1"/>
    <dgm:cxn modelId="{CDCB718A-B884-4661-8DF1-FDFEA9B272B0}" type="presParOf" srcId="{2617E28E-4AF5-47D9-AC0E-6AABE8A80BC5}" destId="{5348E878-7E17-4197-B28E-067595F8A7D9}" srcOrd="6" destOrd="0" presId="urn:microsoft.com/office/officeart/2005/8/layout/gear1"/>
    <dgm:cxn modelId="{D9D6BE9D-18CC-4DE5-A6D1-3E490A1E58D6}" type="presParOf" srcId="{2617E28E-4AF5-47D9-AC0E-6AABE8A80BC5}" destId="{0B8C7F0D-7B92-46D9-8951-A871EACAEC8C}" srcOrd="7" destOrd="0" presId="urn:microsoft.com/office/officeart/2005/8/layout/gear1"/>
    <dgm:cxn modelId="{9301FDA5-B0B4-4954-984F-C5E032447F4B}" type="presParOf" srcId="{2617E28E-4AF5-47D9-AC0E-6AABE8A80BC5}" destId="{E1D02F3C-5D6E-4E67-947E-8EF52D3C5CCA}" srcOrd="8" destOrd="0" presId="urn:microsoft.com/office/officeart/2005/8/layout/gear1"/>
    <dgm:cxn modelId="{B66CC8A6-BF97-4B2F-B8D9-A324947AFDDF}" type="presParOf" srcId="{2617E28E-4AF5-47D9-AC0E-6AABE8A80BC5}" destId="{E9B4EE84-707F-48A9-8E79-4E8A69E25B0B}" srcOrd="9" destOrd="0" presId="urn:microsoft.com/office/officeart/2005/8/layout/gear1"/>
    <dgm:cxn modelId="{35B213B5-338D-4CE2-B338-8278ECCB052A}" type="presParOf" srcId="{2617E28E-4AF5-47D9-AC0E-6AABE8A80BC5}" destId="{EA1EF82F-1779-4D5C-954E-781E5B489F8F}" srcOrd="10" destOrd="0" presId="urn:microsoft.com/office/officeart/2005/8/layout/gear1"/>
    <dgm:cxn modelId="{E7A6E056-DD2B-446A-A0BC-F485B65CE039}" type="presParOf" srcId="{2617E28E-4AF5-47D9-AC0E-6AABE8A80BC5}" destId="{12815F52-F690-44FC-865D-F2544EE6D3FD}" srcOrd="11" destOrd="0" presId="urn:microsoft.com/office/officeart/2005/8/layout/gear1"/>
    <dgm:cxn modelId="{0C288F3F-C687-4DB3-8D1B-C879BDA3B95D}" type="presParOf" srcId="{2617E28E-4AF5-47D9-AC0E-6AABE8A80BC5}" destId="{9FAE30CF-5BF0-4BFB-91F0-1F52C9F6D5AC}" srcOrd="12" destOrd="0" presId="urn:microsoft.com/office/officeart/2005/8/layout/gear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E81544-5268-4143-9ADC-4A80C6DFD91D}" type="doc">
      <dgm:prSet loTypeId="urn:microsoft.com/office/officeart/2005/8/layout/cycle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84B3EA9-A6A4-4901-BB43-5626D42F5F8A}">
      <dgm:prSet phldrT="[Texto]" custT="1"/>
      <dgm:spPr/>
      <dgm:t>
        <a:bodyPr/>
        <a:lstStyle/>
        <a:p>
          <a:r>
            <a:rPr lang="es-EC" sz="11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CLIENTES</a:t>
          </a:r>
        </a:p>
        <a:p>
          <a:r>
            <a:rPr lang="es-EC" sz="11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Necesidades y requerimientos de las entidades del estado satisfechas.</a:t>
          </a:r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6A9BE1-AE44-4E0A-885C-F1DA8078A369}" type="parTrans" cxnId="{DDB630D3-B2CC-4B30-B6F5-B3352440A97C}">
      <dgm:prSet/>
      <dgm:spPr/>
      <dgm:t>
        <a:bodyPr/>
        <a:lstStyle/>
        <a:p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2A3099-3434-48D0-8D4C-9631960D8C73}" type="sibTrans" cxnId="{DDB630D3-B2CC-4B30-B6F5-B3352440A97C}">
      <dgm:prSet/>
      <dgm:spPr/>
      <dgm:t>
        <a:bodyPr/>
        <a:lstStyle/>
        <a:p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E4B904-B41B-462C-98D0-7568F0B264C8}">
      <dgm:prSet phldrT="[Texto]" custT="1"/>
      <dgm:spPr/>
      <dgm:t>
        <a:bodyPr/>
        <a:lstStyle/>
        <a:p>
          <a:r>
            <a:rPr lang="es-EC" sz="11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LIDERAZGO</a:t>
          </a:r>
        </a:p>
        <a:p>
          <a:r>
            <a:rPr lang="es-EC" sz="11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 generacion de resultados de todas las areas de la institucion. conduce al alance de metas y objetivos.</a:t>
          </a:r>
        </a:p>
        <a:p>
          <a:endParaRPr lang="es-EC" sz="1100" b="1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D3E398-85E5-4F08-8983-F794ACA0B81A}" type="parTrans" cxnId="{F3872AB4-F214-4E59-8716-6EDD6C42FA3D}">
      <dgm:prSet/>
      <dgm:spPr/>
      <dgm:t>
        <a:bodyPr/>
        <a:lstStyle/>
        <a:p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D27434-2283-40BD-9473-971D70748E77}" type="sibTrans" cxnId="{F3872AB4-F214-4E59-8716-6EDD6C42FA3D}">
      <dgm:prSet/>
      <dgm:spPr/>
      <dgm:t>
        <a:bodyPr/>
        <a:lstStyle/>
        <a:p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611592-EC10-45BB-B922-D2A2F07285E7}">
      <dgm:prSet phldrT="[Texto]" custT="1"/>
      <dgm:spPr/>
      <dgm:t>
        <a:bodyPr/>
        <a:lstStyle/>
        <a:p>
          <a:r>
            <a:rPr lang="es-EC" sz="11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PROCESOS</a:t>
          </a:r>
        </a:p>
        <a:p>
          <a:r>
            <a:rPr lang="es-ES_tradnl" sz="11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Estructura por procesos.</a:t>
          </a:r>
        </a:p>
        <a:p>
          <a:r>
            <a:rPr lang="es-ES_tradnl" sz="11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Manejo del manual de procesos</a:t>
          </a:r>
        </a:p>
        <a:p>
          <a:r>
            <a:rPr lang="es-ES_tradnl" sz="11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Cultura de mejoramiento de procesos</a:t>
          </a:r>
        </a:p>
        <a:p>
          <a:endParaRPr lang="es-EC" sz="1100" b="1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2DFCA6-EE0E-411C-AEAB-86538BB3348B}" type="parTrans" cxnId="{5C4401A9-9286-4942-BD1D-93C40DEBEE55}">
      <dgm:prSet/>
      <dgm:spPr/>
      <dgm:t>
        <a:bodyPr/>
        <a:lstStyle/>
        <a:p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33C799-F280-47A8-88FE-F8EA4E2ADC52}" type="sibTrans" cxnId="{5C4401A9-9286-4942-BD1D-93C40DEBEE55}">
      <dgm:prSet/>
      <dgm:spPr/>
      <dgm:t>
        <a:bodyPr/>
        <a:lstStyle/>
        <a:p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8E2842-FDC7-4116-B1C8-FE091B6BDD28}">
      <dgm:prSet phldrT="[Texto]" custT="1"/>
      <dgm:spPr/>
      <dgm:t>
        <a:bodyPr/>
        <a:lstStyle/>
        <a:p>
          <a:r>
            <a:rPr lang="es-EC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TALENTO HUMANO</a:t>
          </a:r>
        </a:p>
        <a:p>
          <a:r>
            <a:rPr lang="es-EC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*Personal idóneo y eficiente.</a:t>
          </a:r>
        </a:p>
        <a:p>
          <a:r>
            <a:rPr lang="es-EC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*Personal motivado y capacitado.</a:t>
          </a:r>
        </a:p>
        <a:p>
          <a:endParaRPr lang="es-EC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9845F5-6E04-4E7F-9930-45E4B3753C65}" type="sibTrans" cxnId="{3C285AD7-1912-4E35-AE6D-317FC828F857}">
      <dgm:prSet/>
      <dgm:spPr/>
      <dgm:t>
        <a:bodyPr/>
        <a:lstStyle/>
        <a:p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4819CE-6AED-438B-8149-24BD79269F8C}" type="parTrans" cxnId="{3C285AD7-1912-4E35-AE6D-317FC828F857}">
      <dgm:prSet/>
      <dgm:spPr/>
      <dgm:t>
        <a:bodyPr/>
        <a:lstStyle/>
        <a:p>
          <a:endParaRPr lang="es-EC" sz="11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7FB2BE-2216-4AD6-A069-EAD46BE1B287}" type="pres">
      <dgm:prSet presAssocID="{90E81544-5268-4143-9ADC-4A80C6DFD9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D7AC8EB-50AC-46B3-86AB-31E17025A4C6}" type="pres">
      <dgm:prSet presAssocID="{9D8E2842-FDC7-4116-B1C8-FE091B6BDD28}" presName="node" presStyleLbl="node1" presStyleIdx="0" presStyleCnt="4" custRadScaleRad="104468" custRadScaleInc="-3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EA00C4-AA0F-4F2C-BA06-2F6C6FFC8402}" type="pres">
      <dgm:prSet presAssocID="{9D8E2842-FDC7-4116-B1C8-FE091B6BDD28}" presName="spNode" presStyleCnt="0"/>
      <dgm:spPr/>
      <dgm:t>
        <a:bodyPr/>
        <a:lstStyle/>
        <a:p>
          <a:endParaRPr lang="es-EC"/>
        </a:p>
      </dgm:t>
    </dgm:pt>
    <dgm:pt modelId="{89302203-C427-4CFC-8345-30266AE9EEE2}" type="pres">
      <dgm:prSet presAssocID="{1F9845F5-6E04-4E7F-9930-45E4B3753C65}" presName="sibTrans" presStyleLbl="sibTrans1D1" presStyleIdx="0" presStyleCnt="4"/>
      <dgm:spPr/>
      <dgm:t>
        <a:bodyPr/>
        <a:lstStyle/>
        <a:p>
          <a:endParaRPr lang="es-EC"/>
        </a:p>
      </dgm:t>
    </dgm:pt>
    <dgm:pt modelId="{9467C865-F989-4C03-8D85-87A0E6A5ABE8}" type="pres">
      <dgm:prSet presAssocID="{D84B3EA9-A6A4-4901-BB43-5626D42F5F8A}" presName="node" presStyleLbl="node1" presStyleIdx="1" presStyleCnt="4" custRadScaleRad="976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5E31C0-6660-449C-8AD6-EF88A83CB78A}" type="pres">
      <dgm:prSet presAssocID="{D84B3EA9-A6A4-4901-BB43-5626D42F5F8A}" presName="spNode" presStyleCnt="0"/>
      <dgm:spPr/>
      <dgm:t>
        <a:bodyPr/>
        <a:lstStyle/>
        <a:p>
          <a:endParaRPr lang="es-EC"/>
        </a:p>
      </dgm:t>
    </dgm:pt>
    <dgm:pt modelId="{5CC55666-7DC8-40B7-BFD4-54BB03CF49DC}" type="pres">
      <dgm:prSet presAssocID="{A12A3099-3434-48D0-8D4C-9631960D8C73}" presName="sibTrans" presStyleLbl="sibTrans1D1" presStyleIdx="1" presStyleCnt="4"/>
      <dgm:spPr/>
      <dgm:t>
        <a:bodyPr/>
        <a:lstStyle/>
        <a:p>
          <a:endParaRPr lang="es-EC"/>
        </a:p>
      </dgm:t>
    </dgm:pt>
    <dgm:pt modelId="{0BE2E037-F7C5-4C50-B981-8D05AF025CDD}" type="pres">
      <dgm:prSet presAssocID="{83E4B904-B41B-462C-98D0-7568F0B264C8}" presName="node" presStyleLbl="node1" presStyleIdx="2" presStyleCnt="4" custScaleY="1583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805B77-4239-4788-AC17-DF863D98B827}" type="pres">
      <dgm:prSet presAssocID="{83E4B904-B41B-462C-98D0-7568F0B264C8}" presName="spNode" presStyleCnt="0"/>
      <dgm:spPr/>
      <dgm:t>
        <a:bodyPr/>
        <a:lstStyle/>
        <a:p>
          <a:endParaRPr lang="es-EC"/>
        </a:p>
      </dgm:t>
    </dgm:pt>
    <dgm:pt modelId="{83849982-6231-4029-9A93-61D8CAC06D64}" type="pres">
      <dgm:prSet presAssocID="{F1D27434-2283-40BD-9473-971D70748E77}" presName="sibTrans" presStyleLbl="sibTrans1D1" presStyleIdx="2" presStyleCnt="4"/>
      <dgm:spPr/>
      <dgm:t>
        <a:bodyPr/>
        <a:lstStyle/>
        <a:p>
          <a:endParaRPr lang="es-EC"/>
        </a:p>
      </dgm:t>
    </dgm:pt>
    <dgm:pt modelId="{0A51E9A4-4C91-49A3-A751-2AD73E411ABD}" type="pres">
      <dgm:prSet presAssocID="{BB611592-EC10-45BB-B922-D2A2F07285E7}" presName="node" presStyleLbl="node1" presStyleIdx="3" presStyleCnt="4" custScaleY="1470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DA3B0F-127A-47FF-B043-1900013D3A89}" type="pres">
      <dgm:prSet presAssocID="{BB611592-EC10-45BB-B922-D2A2F07285E7}" presName="spNode" presStyleCnt="0"/>
      <dgm:spPr/>
      <dgm:t>
        <a:bodyPr/>
        <a:lstStyle/>
        <a:p>
          <a:endParaRPr lang="es-EC"/>
        </a:p>
      </dgm:t>
    </dgm:pt>
    <dgm:pt modelId="{06C97E79-32BE-494B-AC58-1D86EB66BD1A}" type="pres">
      <dgm:prSet presAssocID="{1F33C799-F280-47A8-88FE-F8EA4E2ADC52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1C14EE35-21C1-4B2A-B9CD-E6FC5C8E876E}" type="presOf" srcId="{D84B3EA9-A6A4-4901-BB43-5626D42F5F8A}" destId="{9467C865-F989-4C03-8D85-87A0E6A5ABE8}" srcOrd="0" destOrd="0" presId="urn:microsoft.com/office/officeart/2005/8/layout/cycle5"/>
    <dgm:cxn modelId="{DDB630D3-B2CC-4B30-B6F5-B3352440A97C}" srcId="{90E81544-5268-4143-9ADC-4A80C6DFD91D}" destId="{D84B3EA9-A6A4-4901-BB43-5626D42F5F8A}" srcOrd="1" destOrd="0" parTransId="{206A9BE1-AE44-4E0A-885C-F1DA8078A369}" sibTransId="{A12A3099-3434-48D0-8D4C-9631960D8C73}"/>
    <dgm:cxn modelId="{5C4401A9-9286-4942-BD1D-93C40DEBEE55}" srcId="{90E81544-5268-4143-9ADC-4A80C6DFD91D}" destId="{BB611592-EC10-45BB-B922-D2A2F07285E7}" srcOrd="3" destOrd="0" parTransId="{762DFCA6-EE0E-411C-AEAB-86538BB3348B}" sibTransId="{1F33C799-F280-47A8-88FE-F8EA4E2ADC52}"/>
    <dgm:cxn modelId="{41628490-BD09-4DCE-B032-FFE4398C1FEC}" type="presOf" srcId="{90E81544-5268-4143-9ADC-4A80C6DFD91D}" destId="{D27FB2BE-2216-4AD6-A069-EAD46BE1B287}" srcOrd="0" destOrd="0" presId="urn:microsoft.com/office/officeart/2005/8/layout/cycle5"/>
    <dgm:cxn modelId="{A2BC7770-894E-4DD5-942E-C74C1927FB07}" type="presOf" srcId="{1F9845F5-6E04-4E7F-9930-45E4B3753C65}" destId="{89302203-C427-4CFC-8345-30266AE9EEE2}" srcOrd="0" destOrd="0" presId="urn:microsoft.com/office/officeart/2005/8/layout/cycle5"/>
    <dgm:cxn modelId="{D0BC88B0-CA51-47D3-B6C7-A27AB6E66753}" type="presOf" srcId="{F1D27434-2283-40BD-9473-971D70748E77}" destId="{83849982-6231-4029-9A93-61D8CAC06D64}" srcOrd="0" destOrd="0" presId="urn:microsoft.com/office/officeart/2005/8/layout/cycle5"/>
    <dgm:cxn modelId="{3C285AD7-1912-4E35-AE6D-317FC828F857}" srcId="{90E81544-5268-4143-9ADC-4A80C6DFD91D}" destId="{9D8E2842-FDC7-4116-B1C8-FE091B6BDD28}" srcOrd="0" destOrd="0" parTransId="{784819CE-6AED-438B-8149-24BD79269F8C}" sibTransId="{1F9845F5-6E04-4E7F-9930-45E4B3753C65}"/>
    <dgm:cxn modelId="{F3872AB4-F214-4E59-8716-6EDD6C42FA3D}" srcId="{90E81544-5268-4143-9ADC-4A80C6DFD91D}" destId="{83E4B904-B41B-462C-98D0-7568F0B264C8}" srcOrd="2" destOrd="0" parTransId="{93D3E398-85E5-4F08-8983-F794ACA0B81A}" sibTransId="{F1D27434-2283-40BD-9473-971D70748E77}"/>
    <dgm:cxn modelId="{956A27FB-992A-446F-A767-534D1EABF32F}" type="presOf" srcId="{A12A3099-3434-48D0-8D4C-9631960D8C73}" destId="{5CC55666-7DC8-40B7-BFD4-54BB03CF49DC}" srcOrd="0" destOrd="0" presId="urn:microsoft.com/office/officeart/2005/8/layout/cycle5"/>
    <dgm:cxn modelId="{63434924-BEBA-47A6-9E3C-B1C2E2A61006}" type="presOf" srcId="{BB611592-EC10-45BB-B922-D2A2F07285E7}" destId="{0A51E9A4-4C91-49A3-A751-2AD73E411ABD}" srcOrd="0" destOrd="0" presId="urn:microsoft.com/office/officeart/2005/8/layout/cycle5"/>
    <dgm:cxn modelId="{065881D8-67E0-4928-B8D7-5D5AC6317E01}" type="presOf" srcId="{1F33C799-F280-47A8-88FE-F8EA4E2ADC52}" destId="{06C97E79-32BE-494B-AC58-1D86EB66BD1A}" srcOrd="0" destOrd="0" presId="urn:microsoft.com/office/officeart/2005/8/layout/cycle5"/>
    <dgm:cxn modelId="{5D4C5B72-DF3D-403F-81C9-813F879B9395}" type="presOf" srcId="{83E4B904-B41B-462C-98D0-7568F0B264C8}" destId="{0BE2E037-F7C5-4C50-B981-8D05AF025CDD}" srcOrd="0" destOrd="0" presId="urn:microsoft.com/office/officeart/2005/8/layout/cycle5"/>
    <dgm:cxn modelId="{673BB408-D5E8-4874-B1DB-218002E2B5B6}" type="presOf" srcId="{9D8E2842-FDC7-4116-B1C8-FE091B6BDD28}" destId="{4D7AC8EB-50AC-46B3-86AB-31E17025A4C6}" srcOrd="0" destOrd="0" presId="urn:microsoft.com/office/officeart/2005/8/layout/cycle5"/>
    <dgm:cxn modelId="{795DCED4-E7FA-4872-950D-A006B68B3DA9}" type="presParOf" srcId="{D27FB2BE-2216-4AD6-A069-EAD46BE1B287}" destId="{4D7AC8EB-50AC-46B3-86AB-31E17025A4C6}" srcOrd="0" destOrd="0" presId="urn:microsoft.com/office/officeart/2005/8/layout/cycle5"/>
    <dgm:cxn modelId="{6E051BBF-08B8-495B-867A-299A2A8EE0CE}" type="presParOf" srcId="{D27FB2BE-2216-4AD6-A069-EAD46BE1B287}" destId="{5BEA00C4-AA0F-4F2C-BA06-2F6C6FFC8402}" srcOrd="1" destOrd="0" presId="urn:microsoft.com/office/officeart/2005/8/layout/cycle5"/>
    <dgm:cxn modelId="{F5FA83E8-3D8D-4CB2-B7CF-C33DE859520C}" type="presParOf" srcId="{D27FB2BE-2216-4AD6-A069-EAD46BE1B287}" destId="{89302203-C427-4CFC-8345-30266AE9EEE2}" srcOrd="2" destOrd="0" presId="urn:microsoft.com/office/officeart/2005/8/layout/cycle5"/>
    <dgm:cxn modelId="{2FBCF9EE-A9C0-410C-9C85-2B3F3BB1F9F2}" type="presParOf" srcId="{D27FB2BE-2216-4AD6-A069-EAD46BE1B287}" destId="{9467C865-F989-4C03-8D85-87A0E6A5ABE8}" srcOrd="3" destOrd="0" presId="urn:microsoft.com/office/officeart/2005/8/layout/cycle5"/>
    <dgm:cxn modelId="{A69CE1E6-9F15-4809-88D8-1F222943184B}" type="presParOf" srcId="{D27FB2BE-2216-4AD6-A069-EAD46BE1B287}" destId="{515E31C0-6660-449C-8AD6-EF88A83CB78A}" srcOrd="4" destOrd="0" presId="urn:microsoft.com/office/officeart/2005/8/layout/cycle5"/>
    <dgm:cxn modelId="{43B653AC-1958-497E-A81B-08C9FF9D0283}" type="presParOf" srcId="{D27FB2BE-2216-4AD6-A069-EAD46BE1B287}" destId="{5CC55666-7DC8-40B7-BFD4-54BB03CF49DC}" srcOrd="5" destOrd="0" presId="urn:microsoft.com/office/officeart/2005/8/layout/cycle5"/>
    <dgm:cxn modelId="{D325A350-C6CE-43AC-A6E9-725488A0E5A2}" type="presParOf" srcId="{D27FB2BE-2216-4AD6-A069-EAD46BE1B287}" destId="{0BE2E037-F7C5-4C50-B981-8D05AF025CDD}" srcOrd="6" destOrd="0" presId="urn:microsoft.com/office/officeart/2005/8/layout/cycle5"/>
    <dgm:cxn modelId="{DCB3A67C-1F06-4043-853E-3AB78D5F33F5}" type="presParOf" srcId="{D27FB2BE-2216-4AD6-A069-EAD46BE1B287}" destId="{07805B77-4239-4788-AC17-DF863D98B827}" srcOrd="7" destOrd="0" presId="urn:microsoft.com/office/officeart/2005/8/layout/cycle5"/>
    <dgm:cxn modelId="{DFEBE4F9-ECB4-4E29-A4CD-57B37BA8B19C}" type="presParOf" srcId="{D27FB2BE-2216-4AD6-A069-EAD46BE1B287}" destId="{83849982-6231-4029-9A93-61D8CAC06D64}" srcOrd="8" destOrd="0" presId="urn:microsoft.com/office/officeart/2005/8/layout/cycle5"/>
    <dgm:cxn modelId="{4FE450B0-8AEB-4386-B114-1BBB8DFDEDC6}" type="presParOf" srcId="{D27FB2BE-2216-4AD6-A069-EAD46BE1B287}" destId="{0A51E9A4-4C91-49A3-A751-2AD73E411ABD}" srcOrd="9" destOrd="0" presId="urn:microsoft.com/office/officeart/2005/8/layout/cycle5"/>
    <dgm:cxn modelId="{97E25281-6B10-409F-BBDB-E328D31925F6}" type="presParOf" srcId="{D27FB2BE-2216-4AD6-A069-EAD46BE1B287}" destId="{3BDA3B0F-127A-47FF-B043-1900013D3A89}" srcOrd="10" destOrd="0" presId="urn:microsoft.com/office/officeart/2005/8/layout/cycle5"/>
    <dgm:cxn modelId="{5033F6B3-538B-46E4-9C59-65ECD93909CD}" type="presParOf" srcId="{D27FB2BE-2216-4AD6-A069-EAD46BE1B287}" destId="{06C97E79-32BE-494B-AC58-1D86EB66BD1A}" srcOrd="11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479CA4-0807-4928-8C4B-96FF5909D029}" type="datetimeFigureOut">
              <a:rPr lang="es-EC" smtClean="0"/>
              <a:pPr/>
              <a:t>01/03/2011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AD8B592-4E12-43FE-9D7B-E93B1FFE59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4.wmf"/><Relationship Id="rId3" Type="http://schemas.openxmlformats.org/officeDocument/2006/relationships/image" Target="../media/image7.png"/><Relationship Id="rId7" Type="http://schemas.openxmlformats.org/officeDocument/2006/relationships/image" Target="../media/image12.wmf"/><Relationship Id="rId12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wmf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wmf"/><Relationship Id="rId9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43050"/>
            <a:ext cx="61722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3000364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76738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571604" y="35716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0"/>
            <a:ext cx="6143636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142976" y="2428868"/>
            <a:ext cx="735811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Y PROPUESTA DE MEJORAMIENTO DE LA GESTIÓN DEL TALENTO HUMANO DE LA UNIDAD DE GESTIÓN INMOBILIARIA DEL SECTOR PÚBLICO, INMOBILIAR</a:t>
            </a:r>
            <a:endParaRPr lang="es-EC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Image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857628"/>
            <a:ext cx="3500462" cy="12858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12 CuadroTexto"/>
          <p:cNvSpPr txBox="1"/>
          <p:nvPr/>
        </p:nvSpPr>
        <p:spPr>
          <a:xfrm>
            <a:off x="1785918" y="6000768"/>
            <a:ext cx="61436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CAROLINA GUANOCHANGA MORENO</a:t>
            </a:r>
            <a:endParaRPr lang="es-EC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-500098" y="500042"/>
          <a:ext cx="96440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000264" cy="2371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-214346" y="857232"/>
            <a:ext cx="30003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SERVICIO</a:t>
            </a:r>
            <a:endParaRPr lang="es-E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488" y="857232"/>
            <a:ext cx="30003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TECNOLOGÍA</a:t>
            </a:r>
            <a:endParaRPr lang="es-E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43604" y="571480"/>
            <a:ext cx="30003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TALENTO HUMANO</a:t>
            </a:r>
            <a:endParaRPr lang="es-E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200026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785926"/>
            <a:ext cx="2928926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171950"/>
            <a:ext cx="2881319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00150"/>
            <a:ext cx="8643998" cy="53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71472" y="214290"/>
            <a:ext cx="6070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ANÁLISIS FODA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 rot="16200000">
            <a:off x="3250397" y="-1678817"/>
            <a:ext cx="2643206" cy="8286808"/>
          </a:xfrm>
          <a:prstGeom prst="rightArrowCallout">
            <a:avLst>
              <a:gd name="adj1" fmla="val 165539"/>
              <a:gd name="adj2" fmla="val 165509"/>
              <a:gd name="adj3" fmla="val 25380"/>
              <a:gd name="adj4" fmla="val 621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MISIÓN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“Entidad pública dedicada a la administración y comercialización de los bienes inmuebles del estado, para satisfacer las demandas gubernamentales dentro del contexto técnico y legal vigente dotando de infraestructura adecuada y de calidad al sector público enmarcados en principios de transparencia y equidad.”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 rot="16200000">
            <a:off x="3080125" y="2757363"/>
            <a:ext cx="1020504" cy="6752190"/>
          </a:xfrm>
          <a:prstGeom prst="rightArrowCallout">
            <a:avLst>
              <a:gd name="adj1" fmla="val 165539"/>
              <a:gd name="adj2" fmla="val 165509"/>
              <a:gd name="adj3" fmla="val 25380"/>
              <a:gd name="adj4" fmla="val 621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MISIÓN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“Entidad pública dedicada a la administración y comercialización de los bienes inmuebles del estado, para satisfacer las demandas gubernamentales dentro del contexto técnico y legal vigente dotando de infraestructura adecuada y de calidad al sector público enmarcados en principios de transparencia y equidad.”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89102" y="5023789"/>
            <a:ext cx="3419594" cy="476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Ejercer la rectoría del Sistema Nacional de Gestión Inmobiliaria del Sector Público.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475086" y="4323978"/>
            <a:ext cx="4657887" cy="6191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Establecer las políticas, lineamientos y procedimientos generales que sirvan de base a las instituciones del sector público para la asignación, compra, venta, comodato, arrendamiento de inmuebles para las instituciones públicas indicadas en el artículo 2 del Decreto Ejecutivo No. 1479 del 12 de diciembre del 2008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475086" y="3673701"/>
            <a:ext cx="4657887" cy="5308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Coordinar con la Dirección de Avalúos y Catastros de las municipalidades, y la Dirección Nacional de Avalúos y Catastros para la elaboración de avalúos para compra, venta, permutas, comodatos, subastas o remates, donaciones o arriendo de bienes para instituciones públicas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18094" y="3165036"/>
            <a:ext cx="3714879" cy="4013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Promover y diseñar las políticas de ergonomía de los bienes que se encuentran bajo la administración de las instituciones públicas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428889" y="2423313"/>
            <a:ext cx="3714879" cy="6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Realizar gestiones inmobiliarias en: empresas públicas y privadas en las que tenga participación mayoritaria el Estado así como las instituciones financieras públicas, instituciones financieras en saneamiento y liquidación y entidades descentralizadas.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10800000">
            <a:off x="1751161" y="3736569"/>
            <a:ext cx="488967" cy="755059"/>
          </a:xfrm>
          <a:prstGeom prst="curvedLeftArrow">
            <a:avLst>
              <a:gd name="adj1" fmla="val 30883"/>
              <a:gd name="adj2" fmla="val 61766"/>
              <a:gd name="adj3" fmla="val 33333"/>
            </a:avLst>
          </a:prstGeom>
          <a:solidFill>
            <a:srgbClr val="FFFFFF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schemeClr val="bg1"/>
              </a:solidFill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0800000">
            <a:off x="2791327" y="3208219"/>
            <a:ext cx="374028" cy="453416"/>
          </a:xfrm>
          <a:prstGeom prst="curvedLeftArrow">
            <a:avLst>
              <a:gd name="adj1" fmla="val 24244"/>
              <a:gd name="adj2" fmla="val 48489"/>
              <a:gd name="adj3" fmla="val 33333"/>
            </a:avLst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schemeClr val="bg1"/>
              </a:solidFill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0800000">
            <a:off x="2864990" y="2523014"/>
            <a:ext cx="384823" cy="571533"/>
          </a:xfrm>
          <a:prstGeom prst="curvedLeftArrow">
            <a:avLst>
              <a:gd name="adj1" fmla="val 29703"/>
              <a:gd name="adj2" fmla="val 59406"/>
              <a:gd name="adj3" fmla="val 33333"/>
            </a:avLst>
          </a:prstGeom>
          <a:solidFill>
            <a:srgbClr val="FFFFFF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schemeClr val="bg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428728" y="500042"/>
            <a:ext cx="6000792" cy="507209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ESTRATEGIAS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Proponer al Comité de Gestión de Desarrollo Institucional, políticas, planes y proyectos relacionados a su ámbito de acción.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-"/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Preparar manuales, reglamentos, normas, instructivos y orientaciones técnicas para la administración de bienes inmuebles, de las instituciones del sector público.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-"/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Evaluar el impacto de la gestión institucional y definir indicadores de gestión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-"/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Implantar la planificación estratégica dentro de la institución.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-"/>
            </a:pPr>
            <a:r>
              <a:rPr lang="es-ES_tradnl" sz="2200" dirty="0" smtClean="0">
                <a:solidFill>
                  <a:schemeClr val="bg1"/>
                </a:solidFill>
                <a:latin typeface="Times New Roman" pitchFamily="18" charset="0"/>
              </a:rPr>
              <a:t>Desarrollar gestión por procesos.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6513" y="928670"/>
            <a:ext cx="2441025" cy="235154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sng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ESTRATEGIAS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Proponer al Comité de Gestión de Desarrollo Institucional, políticas, planes y proyectos relacionados a su ámbito de acción.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Preparar manuales, reglamentos, normas, instructivos y orientaciones técnicas para la administración de bienes inmuebles, de las instituciones del sector público.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Evaluar el impacto de la gestión institucional y definir indicadores de gestión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Implantar la planificación estratégica dentro de la institución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285852" y="785794"/>
            <a:ext cx="7143800" cy="578647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POLITICAS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Inmobiliar deberá e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emitir dictamen técnico mensualmente sobre el uso correcto y eficiente de los inmuebles de las instituciones públicas a las que se refiere el artículo 2 del Decreto Ejecutivo No. 1479 del 12 de diciembre del 2008.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Inmobiliar propondrá y desarrollará procesos, normas, políticas y procedimientos de ergonomía e imagen institucional tendientes a facilitar el normal desempeño de las instituciones del sector público.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Inmobiliar deberá establecer las políticas, lineamientos, normas y procedimientos generales que sirvan de base para la asignación, compra, venta, comodato arrendamiento de inmuebles para instituciones públicas en 6 meses.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91275" y="2294634"/>
            <a:ext cx="2152725" cy="318217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POLITICAS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-Inmobiliar deberá e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emitir dictamen técnico mensualmente sobre el uso correcto y eficiente de los inmuebles de las instituciones públicas a las que se refiere el artículo 2 del Decreto Ejecutivo No. 1479 del 12 de diciembre del 2008.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-Inmobiliar propondrá y desarrollará procesos, normas, políticas y procedimientos de ergonomía e imagen institucional tendientes a facilitar el normal desempeño de las instituciones del sector público.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-Inmobiliar deberá establecer las políticas, lineamientos, normas y procedimientos generales que sirvan de base para la asignación, compra, venta, comodato arrendamiento de inmuebles para instituciones públicas en 6 meses.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20801629">
            <a:off x="2648359" y="2339498"/>
            <a:ext cx="2216862" cy="1425023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PRINCIPIOS Y VALORES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Honestidad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Compromiso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Excelencia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Ética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Respeto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142976" y="785794"/>
            <a:ext cx="7215238" cy="41434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VISIÓN 2015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Ser el ente especializado del Estado a nivel nacional administrando los bienes gubernamentales de manera optima aplicando metodologías técnicas para 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catastrar, </a:t>
            </a:r>
            <a:r>
              <a:rPr kumimoji="0" lang="es-EC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avualuar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, documentar, comercializar, proteger, regularizar y potenciar los bienes inmuebles, dentro del ordenamiento legal con eficiencia y eficacia administrativa.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4892527" y="939466"/>
            <a:ext cx="4133994" cy="9360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VISIÓN 2015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Ser el ente especializado del Estado a nivel nacional administrando los bienes gubernamentales de manera optima aplicando metodologías técnicas para </a:t>
            </a: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catastrar, avualuar, documentar, comercializar, proteger, regularizar y potenciar los bienes inmuebles, dentro del ordenamiento legal con eficiencia y eficacia administrativa.</a:t>
            </a:r>
            <a:endParaRPr kumimoji="0" lang="es-EC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0"/>
            <a:ext cx="87154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Mapa estratégico 2011-2015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00261 -0.2178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4892527" y="939466"/>
            <a:ext cx="4133994" cy="9360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VISIÓN 2015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Ser el ente especializado del Estado a nivel nacional administrando los bienes gubernamentales de manera optima aplicando metodologías técnicas para </a:t>
            </a: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catastrar, avualuar, documentar, comercializar, proteger, regularizar y potenciar los bienes inmuebles, dentro del ordenamiento legal con eficiencia y eficacia administrativa.</a:t>
            </a:r>
            <a:endParaRPr kumimoji="0" lang="es-EC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36513" y="928670"/>
            <a:ext cx="2441025" cy="235154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ESTRATEGIAS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Proponer al Comité de Gestión de Desarrollo Institucional, políticas, planes y proyectos relacionados a su ámbito de acción.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Preparar manuales, reglamentos, normas, instructivos y orientaciones técnicas para la administración de bienes inmuebles, de las instituciones del sector público.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Evaluar el impacto de la gestión institucional y definir indicadores de gestión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Implantar la planificación estratégica dentro de la institución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6991275" y="2294634"/>
            <a:ext cx="2152725" cy="318217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POLITICAS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S_tradnl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-Inmobiliar deberá e</a:t>
            </a: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emitir dictamen técnico mensualmente sobre el uso correcto y eficiente de los inmuebles de las instituciones públicas a las que se refiere el artículo 2 del Decreto Ejecutivo No. 1479 del 12 de diciembre del 2008.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-Inmobiliar propondrá y desarrollará procesos, normas, políticas y procedimientos de ergonomía e imagen institucional tendientes a facilitar el normal desempeño de las instituciones del sector público.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-Inmobiliar deberá establecer las políticas, lineamientos, normas y procedimientos generales que sirvan de base para la asignación, compra, venta, comodato arrendamiento de inmuebles para instituciones públicas en 6 meses.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507699" y="5060855"/>
            <a:ext cx="3419594" cy="476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Ejercer la rectoría del Sistema Nacional de Gestión Inmobiliaria del Sector Público.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 rot="16200000">
            <a:off x="3080125" y="2757363"/>
            <a:ext cx="1020504" cy="6752190"/>
          </a:xfrm>
          <a:prstGeom prst="rightArrowCallout">
            <a:avLst>
              <a:gd name="adj1" fmla="val 165539"/>
              <a:gd name="adj2" fmla="val 165509"/>
              <a:gd name="adj3" fmla="val 25380"/>
              <a:gd name="adj4" fmla="val 621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MISIÓN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“Entidad pública dedicada a la administración y comercialización de los bienes inmuebles del estado, para satisfacer las demandas gubernamentales dentro del contexto técnico y legal vigente dotando de infraestructura adecuada y de calidad al sector público enmarcados en principios de transparencia y equidad.”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193683" y="4361044"/>
            <a:ext cx="4657887" cy="6191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Establecer las políticas, lineamientos y procedimientos generales que sirvan de base a las instituciones del sector público para la asignación, compra, venta, comodato, arrendamiento de inmuebles para las instituciones públicas indicadas en el artículo 2 del Decreto Ejecutivo No. 1479 del 12 de diciembre del 2008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193683" y="3710767"/>
            <a:ext cx="4657887" cy="5308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Coordinar con la Dirección de Avalúos y Catastros de las municipalidades, y la Dirección Nacional de Avalúos y Catastros para la elaboración de avalúos para compra, venta, permutas, comodatos, subastas o remates, donaciones o arriendo de bienes para instituciones públicas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 rot="20801629">
            <a:off x="2648359" y="1021777"/>
            <a:ext cx="2216862" cy="1425023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sng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PRINCIPIOS Y VALORES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Honestidad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Compromiso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Excelencia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Ética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Respeto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136691" y="3202102"/>
            <a:ext cx="3714879" cy="4013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Promover y diseñar las políticas de ergonomía de los bienes que se encuentran bajo la administración de las instituciones públicas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147486" y="2460379"/>
            <a:ext cx="3714879" cy="6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Realizar gestiones inmobiliarias en: empresas públicas y privadas en las que tenga participación mayoritaria el Estado así como las instituciones financieras públicas, instituciones financieras en saneamiento y liquidación y entidades descentralizadas.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 rot="10800000">
            <a:off x="1469758" y="3773635"/>
            <a:ext cx="488967" cy="755059"/>
          </a:xfrm>
          <a:prstGeom prst="curvedLeftArrow">
            <a:avLst>
              <a:gd name="adj1" fmla="val 30883"/>
              <a:gd name="adj2" fmla="val 61766"/>
              <a:gd name="adj3" fmla="val 33333"/>
            </a:avLst>
          </a:prstGeom>
          <a:solidFill>
            <a:srgbClr val="FFFFFF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schemeClr val="bg1"/>
              </a:solidFill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 rot="10800000">
            <a:off x="2509924" y="3245285"/>
            <a:ext cx="374028" cy="453416"/>
          </a:xfrm>
          <a:prstGeom prst="curvedLeftArrow">
            <a:avLst>
              <a:gd name="adj1" fmla="val 24244"/>
              <a:gd name="adj2" fmla="val 48489"/>
              <a:gd name="adj3" fmla="val 33333"/>
            </a:avLst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schemeClr val="bg1"/>
              </a:solidFill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 rot="10800000">
            <a:off x="2583587" y="2560080"/>
            <a:ext cx="384823" cy="571533"/>
          </a:xfrm>
          <a:prstGeom prst="curvedLeftArrow">
            <a:avLst>
              <a:gd name="adj1" fmla="val 29703"/>
              <a:gd name="adj2" fmla="val 59406"/>
              <a:gd name="adj3" fmla="val 33333"/>
            </a:avLst>
          </a:prstGeom>
          <a:solidFill>
            <a:srgbClr val="FFFFFF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87154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Mapa estratégico 2011-2015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2976" y="1428736"/>
            <a:ext cx="7072362" cy="3754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CAPÍTULO III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4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	LEVANTAMIENTO Y ANÁLISIS DE PROCESOS</a:t>
            </a:r>
            <a:endParaRPr kumimoji="0" lang="es-EC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4"/>
            <a:ext cx="6519734" cy="5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Cadena de valor y mapa de procesos</a:t>
            </a:r>
            <a:endParaRPr kumimoji="0" lang="es-EC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214942" y="2928934"/>
            <a:ext cx="2786082" cy="1214446"/>
          </a:xfrm>
          <a:prstGeom prst="homePlate">
            <a:avLst>
              <a:gd name="adj" fmla="val 65408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ASISTENCIA TECNICA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Y GESTION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INMOBILIARIA DE LOS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BIENES DEL ESTADO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143240" y="2928934"/>
            <a:ext cx="2857520" cy="1214446"/>
          </a:xfrm>
          <a:prstGeom prst="homePlate">
            <a:avLst>
              <a:gd name="adj" fmla="val 65408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ADMINISTRACIÓN Y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CONTROL DE LOS BIENES     DEL ESTADO REGISTRO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DE INMUEBLES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85786" y="2928934"/>
            <a:ext cx="3000396" cy="1214446"/>
          </a:xfrm>
          <a:prstGeom prst="homePlate">
            <a:avLst>
              <a:gd name="adj" fmla="val 51596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DIAGNOSTICO Y AVALUO DE LOS BIENES DEL ESTADO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285852" y="1000108"/>
            <a:ext cx="7143800" cy="4929222"/>
            <a:chOff x="699" y="5866"/>
            <a:chExt cx="9645" cy="6540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839" y="7081"/>
              <a:ext cx="6990" cy="570"/>
            </a:xfrm>
            <a:prstGeom prst="rect">
              <a:avLst/>
            </a:prstGeom>
            <a:solidFill>
              <a:srgbClr val="B2A1C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PROCESOS AGREGADORES DE VALOR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794" y="6436"/>
              <a:ext cx="6990" cy="57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Direccionamiento Estratégico de la Unidad de Gestión Inmobiliaria del Sector Público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779" y="5866"/>
              <a:ext cx="6990" cy="57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PROCESOS GOBERNANTES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884" y="7741"/>
              <a:ext cx="6990" cy="570"/>
            </a:xfrm>
            <a:prstGeom prst="rect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Catastro Único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899" y="8311"/>
              <a:ext cx="6990" cy="570"/>
            </a:xfrm>
            <a:prstGeom prst="rect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Administración de Inmuebles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869" y="8881"/>
              <a:ext cx="6990" cy="570"/>
            </a:xfrm>
            <a:prstGeom prst="rect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Técnica y Asesoría en Gestión Inmobiliaria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914" y="9541"/>
              <a:ext cx="6990" cy="570"/>
            </a:xfrm>
            <a:prstGeom prst="rect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PROCESOS HABILITANTES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1884" y="10111"/>
              <a:ext cx="3495" cy="375"/>
            </a:xfrm>
            <a:prstGeom prst="rect">
              <a:avLst/>
            </a:prstGeom>
            <a:solidFill>
              <a:srgbClr val="E5B8B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DE ASESORÍA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5379" y="10111"/>
              <a:ext cx="3495" cy="375"/>
            </a:xfrm>
            <a:prstGeom prst="rect">
              <a:avLst/>
            </a:prstGeom>
            <a:solidFill>
              <a:srgbClr val="E5B8B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DE APOYO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884" y="10486"/>
              <a:ext cx="3495" cy="885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JURÍDICA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379" y="10486"/>
              <a:ext cx="3495" cy="495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s-ES_tradnl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ADMINISTRATIVA FINANCIERA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5379" y="10966"/>
              <a:ext cx="3495" cy="405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A. TALENTO HUMANO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869" y="11476"/>
              <a:ext cx="6990" cy="570"/>
            </a:xfrm>
            <a:prstGeom prst="rect">
              <a:avLst/>
            </a:prstGeom>
            <a:solidFill>
              <a:srgbClr val="92CDD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PROCESOS DESCONCENTRADOS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899" y="12016"/>
              <a:ext cx="3495" cy="375"/>
            </a:xfrm>
            <a:prstGeom prst="rect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REGIONAL CENTRO - ORIENTE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5394" y="12016"/>
              <a:ext cx="3495" cy="375"/>
            </a:xfrm>
            <a:prstGeom prst="rect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REGIONAL LITORAL - AUSTRO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>
              <a:off x="8769" y="5881"/>
              <a:ext cx="1575" cy="6525"/>
            </a:xfrm>
            <a:prstGeom prst="homePlate">
              <a:avLst>
                <a:gd name="adj" fmla="val 25000"/>
              </a:avLst>
            </a:prstGeom>
            <a:solidFill>
              <a:srgbClr val="D6E3B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I</a:t>
              </a:r>
              <a:r>
                <a:rPr kumimoji="0" lang="es-ES_tradnl" sz="11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NSTITUCIONES PÚBLICAS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699" y="5866"/>
              <a:ext cx="1575" cy="6525"/>
            </a:xfrm>
            <a:prstGeom prst="homePlate">
              <a:avLst>
                <a:gd name="adj" fmla="val 25000"/>
              </a:avLst>
            </a:prstGeom>
            <a:solidFill>
              <a:srgbClr val="D6E3B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1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INSTITUCIONES PÚBLICAS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4348" y="6000768"/>
            <a:ext cx="29289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 Estatuto Org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818" y="1"/>
            <a:ext cx="7286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MAPA DE PROCESOS DEL ÁREA DE TALENTO HUMANO DE LA UNIDAD DE GESTIÓN INMOBILIARIA DEL SECTOR PÚBLICO, INMOBILIAR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NORMATIVIDAD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00232" y="714356"/>
            <a:ext cx="528641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Ley Orgánica del Servicio Publico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Reglamento a la Ley Orgánica de Servicio Civil y Carrera Administrativa y de Unificación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 Homologación de las Remuneraciones del Sector Público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Constitución de la República del Ecuador, 2008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8596" y="2071678"/>
            <a:ext cx="1071570" cy="285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Requerimientos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5365" name="AutoShape 5"/>
          <p:cNvCxnSpPr>
            <a:cxnSpLocks noChangeShapeType="1"/>
          </p:cNvCxnSpPr>
          <p:nvPr/>
        </p:nvCxnSpPr>
        <p:spPr bwMode="auto">
          <a:xfrm>
            <a:off x="652435" y="2414578"/>
            <a:ext cx="52387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366" name="AutoShape 6"/>
          <p:cNvCxnSpPr>
            <a:cxnSpLocks noChangeShapeType="1"/>
          </p:cNvCxnSpPr>
          <p:nvPr/>
        </p:nvCxnSpPr>
        <p:spPr bwMode="auto">
          <a:xfrm>
            <a:off x="652435" y="2538403"/>
            <a:ext cx="52387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895995" y="1857364"/>
            <a:ext cx="1533525" cy="1162194"/>
          </a:xfrm>
          <a:prstGeom prst="homePlate">
            <a:avLst>
              <a:gd name="adj" fmla="val 3382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Evaluación y Capacitación</a:t>
            </a:r>
            <a:endParaRPr kumimoji="0" lang="es-ES_tradnl" sz="1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        A.4</a:t>
            </a:r>
            <a:endParaRPr kumimoji="0" lang="es-EC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4610111" y="1859957"/>
            <a:ext cx="1643074" cy="1159601"/>
          </a:xfrm>
          <a:prstGeom prst="homePlate">
            <a:avLst>
              <a:gd name="adj" fmla="val 3109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   </a:t>
            </a:r>
            <a:br>
              <a:rPr kumimoji="0" lang="es-ES_tradnl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kumimoji="0" lang="es-ES_tradnl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Clasificación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    A.3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324227" y="1870427"/>
            <a:ext cx="1643074" cy="113347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_tradnl" sz="1400" dirty="0" smtClean="0">
                <a:solidFill>
                  <a:schemeClr val="bg1"/>
                </a:solidFill>
                <a:latin typeface="Calibri" pitchFamily="34" charset="0"/>
              </a:rPr>
              <a:t>Selección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A.2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2038343" y="1876550"/>
            <a:ext cx="1643074" cy="113347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Reclutamiento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A.1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591453" y="2000240"/>
            <a:ext cx="981075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Cliente Satisfecho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957288" y="4572008"/>
            <a:ext cx="7258050" cy="3571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        ADMINISTRATIVO					FINANCIERO</a:t>
            </a:r>
            <a:endParaRPr kumimoji="0" lang="es-EC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142976" y="5000636"/>
            <a:ext cx="1500198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Procesos y</a:t>
            </a:r>
            <a:r>
              <a:rPr kumimoji="0" lang="es-EC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Procedimientos Internos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sz="1000" b="1" dirty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statuto Orgánico Institucional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786578" y="5000636"/>
            <a:ext cx="1019175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Presupuesto</a:t>
            </a:r>
            <a:endParaRPr kumimoji="0" lang="es-EC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Contabilidad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Tesorería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286116" y="5643578"/>
            <a:ext cx="3009900" cy="227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   E   C   N   O   L   O   G   I   A</a:t>
            </a:r>
            <a:endParaRPr kumimoji="0" lang="es-EC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981456" y="5934075"/>
            <a:ext cx="144780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Sistema Biométrico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Sistema Presupuestario de Remuneraciones y Nómina (e-</a:t>
            </a:r>
            <a:r>
              <a:rPr kumimoji="0" lang="es-EC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Sipren</a:t>
            </a: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)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5377" name="AutoShape 17"/>
          <p:cNvCxnSpPr>
            <a:cxnSpLocks noChangeShapeType="1"/>
          </p:cNvCxnSpPr>
          <p:nvPr/>
        </p:nvCxnSpPr>
        <p:spPr bwMode="auto">
          <a:xfrm flipH="1" flipV="1">
            <a:off x="3571875" y="6072209"/>
            <a:ext cx="9525" cy="428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378" name="AutoShape 18"/>
          <p:cNvCxnSpPr>
            <a:cxnSpLocks noChangeShapeType="1"/>
          </p:cNvCxnSpPr>
          <p:nvPr/>
        </p:nvCxnSpPr>
        <p:spPr bwMode="auto">
          <a:xfrm flipH="1" flipV="1">
            <a:off x="5929322" y="6000768"/>
            <a:ext cx="9525" cy="428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357554" y="3143248"/>
            <a:ext cx="1357322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A.2.1 Establecimiento candidatos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A.2.2 Entrevista y verificación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A.3.3 Contratación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857884" y="3143248"/>
            <a:ext cx="1571636" cy="12144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A.4.1 Programar la  Evaluación del Desempeño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A.4.2 Aplicación de la Evaluación de Desempeño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A.4.3 Recepción de Calificaciones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A.4.5 Elaborar y difundir el Informe de Evaluación del Desempeño.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69" grpId="0" animBg="1"/>
      <p:bldP spid="10" grpId="0" animBg="1"/>
      <p:bldP spid="153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000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Diagramación – Hoja de Análisis de Procesos</a:t>
            </a:r>
            <a:endParaRPr kumimoji="0" lang="es-E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94836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766209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Diagramación – Hoja de Análisis de Procesos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375" y="357166"/>
            <a:ext cx="825125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59376"/>
          <a:stretch>
            <a:fillRect/>
          </a:stretch>
        </p:blipFill>
        <p:spPr bwMode="auto">
          <a:xfrm>
            <a:off x="8072462" y="-24"/>
            <a:ext cx="9286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28"/>
            <a:ext cx="5214974" cy="16430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4 Rectángulo"/>
          <p:cNvSpPr/>
          <p:nvPr/>
        </p:nvSpPr>
        <p:spPr>
          <a:xfrm>
            <a:off x="214282" y="21429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/>
              <a:t>La Empresa</a:t>
            </a:r>
          </a:p>
        </p:txBody>
      </p:sp>
      <p:pic>
        <p:nvPicPr>
          <p:cNvPr id="1026" name="Picture 2" descr="C:\Archivos de programa\Microsoft Office\MEDIA\CAGCAT10\j01856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4599">
            <a:off x="500034" y="2857496"/>
            <a:ext cx="922630" cy="923544"/>
          </a:xfrm>
          <a:prstGeom prst="rect">
            <a:avLst/>
          </a:prstGeom>
          <a:noFill/>
        </p:spPr>
      </p:pic>
      <p:pic>
        <p:nvPicPr>
          <p:cNvPr id="1027" name="Picture 3" descr="C:\Archivos de programa\Microsoft Office\MEDIA\CAGCAT10\j019954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9" y="2857496"/>
            <a:ext cx="1143008" cy="1227467"/>
          </a:xfrm>
          <a:prstGeom prst="rect">
            <a:avLst/>
          </a:prstGeom>
          <a:noFill/>
        </p:spPr>
      </p:pic>
      <p:pic>
        <p:nvPicPr>
          <p:cNvPr id="1028" name="Picture 4" descr="C:\Archivos de programa\Microsoft Office\MEDIA\CAGCAT10\j0199727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4752"/>
            <a:ext cx="1769364" cy="1739189"/>
          </a:xfrm>
          <a:prstGeom prst="rect">
            <a:avLst/>
          </a:prstGeom>
          <a:noFill/>
        </p:spPr>
      </p:pic>
      <p:pic>
        <p:nvPicPr>
          <p:cNvPr id="1029" name="Picture 5" descr="C:\Archivos de programa\Microsoft Office\MEDIA\CAGCAT10\j0235319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3929066"/>
            <a:ext cx="1784909" cy="182239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28596" y="22145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Gobierno Central</a:t>
            </a:r>
            <a:endParaRPr lang="es-EC" dirty="0"/>
          </a:p>
        </p:txBody>
      </p:sp>
      <p:graphicFrame>
        <p:nvGraphicFramePr>
          <p:cNvPr id="14" name="13 Diagrama"/>
          <p:cNvGraphicFramePr/>
          <p:nvPr/>
        </p:nvGraphicFramePr>
        <p:xfrm>
          <a:off x="3214678" y="2143116"/>
          <a:ext cx="571504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31" name="Picture 7" descr="C:\Archivos de programa\Microsoft Office\MEDIA\CAGCAT10\j0291984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3714752"/>
            <a:ext cx="1807769" cy="1913839"/>
          </a:xfrm>
          <a:prstGeom prst="rect">
            <a:avLst/>
          </a:prstGeom>
          <a:noFill/>
        </p:spPr>
      </p:pic>
      <p:pic>
        <p:nvPicPr>
          <p:cNvPr id="1032" name="Picture 8" descr="C:\Archivos de programa\Microsoft Office\MEDIA\CAGCAT10\j0292020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7554" y="3929066"/>
            <a:ext cx="1869034" cy="1773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818" y="1"/>
            <a:ext cx="7286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MAPA DE PROCESOS DEL ÁREA DE TALENTO HUMANO DE LA UNIDAD DE GESTIÓN INMOBILIARIA DEL SECTOR PÚBLICO, INMOBILIAR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NORMATIVIDAD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00232" y="714356"/>
            <a:ext cx="528641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Ley Orgánica del Servicio Publico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Reglamento a la Ley Orgánica de Servicio Civil y Carrera Administrativa y de Unificación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 Homologación de las Remuneraciones del Sector Público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Constitución de la República del Ecuador, 2008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8596" y="2071678"/>
            <a:ext cx="1071570" cy="285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Requerimientos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5365" name="AutoShape 5"/>
          <p:cNvCxnSpPr>
            <a:cxnSpLocks noChangeShapeType="1"/>
          </p:cNvCxnSpPr>
          <p:nvPr/>
        </p:nvCxnSpPr>
        <p:spPr bwMode="auto">
          <a:xfrm>
            <a:off x="652435" y="2414578"/>
            <a:ext cx="52387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366" name="AutoShape 6"/>
          <p:cNvCxnSpPr>
            <a:cxnSpLocks noChangeShapeType="1"/>
          </p:cNvCxnSpPr>
          <p:nvPr/>
        </p:nvCxnSpPr>
        <p:spPr bwMode="auto">
          <a:xfrm>
            <a:off x="652435" y="2538403"/>
            <a:ext cx="52387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895995" y="1857364"/>
            <a:ext cx="1533525" cy="1162194"/>
          </a:xfrm>
          <a:prstGeom prst="homePlate">
            <a:avLst>
              <a:gd name="adj" fmla="val 3382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Evaluación y Capacitación</a:t>
            </a:r>
            <a:endParaRPr kumimoji="0" lang="es-ES_tradnl" sz="1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        A.4</a:t>
            </a:r>
            <a:endParaRPr kumimoji="0" lang="es-EC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4610111" y="1859957"/>
            <a:ext cx="1643074" cy="1159601"/>
          </a:xfrm>
          <a:prstGeom prst="homePlate">
            <a:avLst>
              <a:gd name="adj" fmla="val 3109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   </a:t>
            </a:r>
            <a:br>
              <a:rPr kumimoji="0" lang="es-ES_tradnl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kumimoji="0" lang="es-ES_tradnl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Clasificación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    A.3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324227" y="1870427"/>
            <a:ext cx="1643074" cy="113347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_tradnl" sz="1400" dirty="0" smtClean="0">
                <a:solidFill>
                  <a:schemeClr val="bg1"/>
                </a:solidFill>
                <a:latin typeface="Calibri" pitchFamily="34" charset="0"/>
              </a:rPr>
              <a:t>Selección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A.2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2038343" y="1876550"/>
            <a:ext cx="1643074" cy="113347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Reclutamiento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A.1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591453" y="2000240"/>
            <a:ext cx="981075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Cliente Satisfecho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957288" y="4572008"/>
            <a:ext cx="7258050" cy="3571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        ADMINISTRATIVO					FINANCIERO</a:t>
            </a:r>
            <a:endParaRPr kumimoji="0" lang="es-EC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142976" y="5000636"/>
            <a:ext cx="1500198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Procesos y</a:t>
            </a:r>
            <a:r>
              <a:rPr kumimoji="0" lang="es-EC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Procedimientos Internos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sz="1000" b="1" dirty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statuto Orgánico Institucional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786578" y="5000636"/>
            <a:ext cx="1019175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Presupuesto</a:t>
            </a:r>
            <a:endParaRPr kumimoji="0" lang="es-EC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Contabilidad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Tesorería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286116" y="5643578"/>
            <a:ext cx="3009900" cy="227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   E   C   N   O   L   O   G   I   A</a:t>
            </a:r>
            <a:endParaRPr kumimoji="0" lang="es-EC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981456" y="5934075"/>
            <a:ext cx="144780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Sistema Biométrico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Sistema Presupuestario de Remuneraciones y Nómina (e-</a:t>
            </a:r>
            <a:r>
              <a:rPr kumimoji="0" lang="es-EC" sz="9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Sipren</a:t>
            </a: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)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5377" name="AutoShape 17"/>
          <p:cNvCxnSpPr>
            <a:cxnSpLocks noChangeShapeType="1"/>
          </p:cNvCxnSpPr>
          <p:nvPr/>
        </p:nvCxnSpPr>
        <p:spPr bwMode="auto">
          <a:xfrm flipH="1" flipV="1">
            <a:off x="3571875" y="6072209"/>
            <a:ext cx="9525" cy="428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378" name="AutoShape 18"/>
          <p:cNvCxnSpPr>
            <a:cxnSpLocks noChangeShapeType="1"/>
          </p:cNvCxnSpPr>
          <p:nvPr/>
        </p:nvCxnSpPr>
        <p:spPr bwMode="auto">
          <a:xfrm flipH="1" flipV="1">
            <a:off x="5929322" y="6000768"/>
            <a:ext cx="9525" cy="428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357554" y="3143248"/>
            <a:ext cx="1357322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A.2.1 Establecimiento candidatos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A.2.2 Entrevista y verificación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A.3.3 Contratación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857884" y="3143248"/>
            <a:ext cx="1571636" cy="12144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A.4.1 Programar la  Evaluación del Desempeño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A.4.2 Aplicación de la Evaluación de Desempeño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A.4.3 Recepción de Calificaciones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A.4.5 Elaborar y difundir el Informe de Evaluación del Desempeño.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818" y="1"/>
            <a:ext cx="7286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MAPA DE PROCESOS  MEJORADO  UNIDAD DE ADMINISTRACIÓN DEL  TALENTO HUMANO DE LA UNIDAD DE GESTIÓN INMOBILIARIA DEL SECTOR PÚBLICO, INMOBILIAR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NORMATIVIDAD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8596" y="2071678"/>
            <a:ext cx="1071570" cy="285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Requerimientos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5365" name="AutoShape 5"/>
          <p:cNvCxnSpPr>
            <a:cxnSpLocks noChangeShapeType="1"/>
          </p:cNvCxnSpPr>
          <p:nvPr/>
        </p:nvCxnSpPr>
        <p:spPr bwMode="auto">
          <a:xfrm>
            <a:off x="652435" y="2414578"/>
            <a:ext cx="52387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366" name="AutoShape 6"/>
          <p:cNvCxnSpPr>
            <a:cxnSpLocks noChangeShapeType="1"/>
          </p:cNvCxnSpPr>
          <p:nvPr/>
        </p:nvCxnSpPr>
        <p:spPr bwMode="auto">
          <a:xfrm>
            <a:off x="652435" y="2538403"/>
            <a:ext cx="52387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948643" y="2000240"/>
            <a:ext cx="981075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Cliente Satisfecho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000232" y="812053"/>
            <a:ext cx="528641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dirty="0"/>
              <a:t>Ley Orgánica del Servicio Publico</a:t>
            </a:r>
            <a:endParaRPr lang="es-EC" sz="1200" dirty="0"/>
          </a:p>
          <a:p>
            <a:pPr algn="ctr"/>
            <a:r>
              <a:rPr lang="es-ES_tradnl" sz="1200" dirty="0"/>
              <a:t>Normas Técnicas</a:t>
            </a:r>
            <a:endParaRPr lang="es-EC" sz="1200" dirty="0"/>
          </a:p>
          <a:p>
            <a:pPr algn="ctr"/>
            <a:r>
              <a:rPr lang="es-ES_tradnl" sz="1200" dirty="0" smtClean="0"/>
              <a:t>Ley </a:t>
            </a:r>
            <a:r>
              <a:rPr lang="es-ES_tradnl" sz="1200" dirty="0"/>
              <a:t>de Seguridad Social</a:t>
            </a:r>
            <a:endParaRPr lang="es-EC" sz="1200" dirty="0"/>
          </a:p>
          <a:p>
            <a:pPr algn="ctr"/>
            <a:r>
              <a:rPr lang="es-ES_tradnl" sz="1200" dirty="0"/>
              <a:t>Constitución de la República del Ecuador, 2008</a:t>
            </a:r>
            <a:endParaRPr lang="es-EC" sz="12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28728" y="4143380"/>
            <a:ext cx="2214578" cy="20717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A.1.1 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Ingresar </a:t>
            </a:r>
            <a:r>
              <a:rPr lang="es-ES_tradnl" sz="1100" dirty="0" smtClean="0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ersonal</a:t>
            </a:r>
            <a:endParaRPr kumimoji="0" lang="es-ES_tradnl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dirty="0" smtClean="0">
                <a:solidFill>
                  <a:schemeClr val="bg1"/>
                </a:solidFill>
                <a:latin typeface="Times New Roman" pitchFamily="18" charset="0"/>
              </a:rPr>
              <a:t>A.1.2 Elaborar aviso </a:t>
            </a:r>
            <a:r>
              <a:rPr lang="es-ES_tradnl" sz="1100" dirty="0" smtClean="0">
                <a:solidFill>
                  <a:schemeClr val="bg1"/>
                </a:solidFill>
                <a:latin typeface="Times New Roman" pitchFamily="18" charset="0"/>
              </a:rPr>
              <a:t>de </a:t>
            </a:r>
            <a:r>
              <a:rPr lang="es-ES_tradnl" sz="1100" dirty="0" smtClean="0">
                <a:solidFill>
                  <a:schemeClr val="bg1"/>
                </a:solidFill>
                <a:latin typeface="Times New Roman" pitchFamily="18" charset="0"/>
              </a:rPr>
              <a:t>entrada</a:t>
            </a:r>
            <a:endParaRPr lang="es-ES_tradnl" sz="11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A.1.3</a:t>
            </a:r>
            <a:r>
              <a:rPr kumimoji="0" lang="es-ES_tradnl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Calcular valor a pagar por        r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emuneraciones</a:t>
            </a:r>
            <a:endParaRPr kumimoji="0" lang="es-ES_tradnl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A.1.4 Calcular valor a pagar por horas</a:t>
            </a:r>
            <a:r>
              <a:rPr kumimoji="0" lang="es-ES_tradnl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extras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A.1.5 Calcular valor a pagar de fondos</a:t>
            </a:r>
            <a:r>
              <a:rPr kumimoji="0" lang="es-ES_tradnl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de reserva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A.1.6 Encargos 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y Subrogaciones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A.1.7 Control de vacaciones</a:t>
            </a:r>
            <a:endParaRPr kumimoji="0" lang="es-ES_tradnl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43306" y="4143389"/>
            <a:ext cx="2071702" cy="20716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A.2.1 Subsistema de Planificación de T.H.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A.2.2 Subsistema de Clasificación de Puestos del Servicio Público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A.2.3 Subsistema de Selección de Personal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A2.4  Integración, </a:t>
            </a: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Sociabilización </a:t>
            </a: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y Colocación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A.2.5 Formación y Capacitación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A.2.6 Subsistema de Evaluación del Desempeño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715008" y="4143380"/>
            <a:ext cx="1938361" cy="16430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A.3.1. 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Realizar anticipos 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de </a:t>
            </a:r>
            <a:r>
              <a:rPr lang="es-ES_tradnl" sz="1100" dirty="0" smtClean="0">
                <a:solidFill>
                  <a:schemeClr val="bg1"/>
                </a:solidFill>
                <a:latin typeface="Times New Roman" pitchFamily="18" charset="0"/>
              </a:rPr>
              <a:t>remuneraciones</a:t>
            </a:r>
            <a:endParaRPr kumimoji="0" lang="es-ES_tradnl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A.3.2 Resolver problemas </a:t>
            </a:r>
            <a:r>
              <a:rPr lang="es-ES_tradnl" sz="1100" dirty="0" smtClean="0">
                <a:solidFill>
                  <a:schemeClr val="bg1"/>
                </a:solidFill>
                <a:latin typeface="Times New Roman" pitchFamily="18" charset="0"/>
              </a:rPr>
              <a:t>l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aborales</a:t>
            </a:r>
            <a:endParaRPr kumimoji="0" lang="es-ES_tradnl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A.3.3</a:t>
            </a:r>
            <a:r>
              <a:rPr kumimoji="0" lang="es-ES_tradnl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Emitir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r>
              <a:rPr lang="es-ES_tradnl" sz="1100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ertificados 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de 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trabajo 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e ingresos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500694" y="2857496"/>
            <a:ext cx="2428892" cy="1071570"/>
          </a:xfrm>
          <a:prstGeom prst="homePlate">
            <a:avLst>
              <a:gd name="adj" fmla="val 5779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Bienestar Social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		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			</a:t>
            </a:r>
            <a:endParaRPr kumimoji="0" lang="es-ES_tradnl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500430" y="2857496"/>
            <a:ext cx="2500330" cy="1071570"/>
          </a:xfrm>
          <a:prstGeom prst="homePlate">
            <a:avLst>
              <a:gd name="adj" fmla="val 4873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Desarrollo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Institucional de   Talento Humano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A.2</a:t>
            </a:r>
            <a:endParaRPr kumimoji="0" lang="es-EC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643042" y="2879728"/>
            <a:ext cx="2357454" cy="1049338"/>
          </a:xfrm>
          <a:prstGeom prst="homePlate">
            <a:avLst>
              <a:gd name="adj" fmla="val 4623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Administración de Talento Humano y Remuneraciones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A.1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928794" y="1857364"/>
            <a:ext cx="5500726" cy="714380"/>
          </a:xfrm>
          <a:prstGeom prst="homePlate">
            <a:avLst>
              <a:gd name="adj" fmla="val 30347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A. GESTIÓN DEL TALENTO HUMANO</a:t>
            </a:r>
            <a:endParaRPr kumimoji="0" lang="es-EC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4" y="214290"/>
            <a:ext cx="895921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" y="642918"/>
            <a:ext cx="8968740" cy="501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25732"/>
            <a:ext cx="6858048" cy="666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7" y="285728"/>
          <a:ext cx="8215368" cy="1267143"/>
        </p:xfrm>
        <a:graphic>
          <a:graphicData uri="http://schemas.openxmlformats.org/drawingml/2006/table">
            <a:tbl>
              <a:tblPr/>
              <a:tblGrid>
                <a:gridCol w="1857387"/>
                <a:gridCol w="4000528"/>
                <a:gridCol w="1071570"/>
                <a:gridCol w="1285883"/>
              </a:tblGrid>
              <a:tr h="61076">
                <a:tc row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u="sng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HOJA DE CARACTERIZACIÓN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4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UNIDAD DE GESTIÓN INMOBILIARIA DEL SECTOR PÚBLICO, INMOBILIAR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ELABORACIÓN: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01/02/2011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APROBACIÓN: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07/02/2011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Proceso: Ingresar Personal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VERSIÓN: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Propuesto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CÓDIGO: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A.1.1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01" marR="3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1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1171575" cy="7905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1571612"/>
            <a:ext cx="8215370" cy="4770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OBJETIVO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Realizar el ingreso, selección y reclutamiento de personal tanto para los servidores amparados bajo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Losep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como los trabajadores amparados bajo Código de Trabajo.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ALCANCE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 proceso inicia con el requerimiento de talento humano y termina con el ingreso de personal contratado.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RESPONSABLES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Directora Ejecutiva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Director Técnico de Área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Servidor Público 7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Servidor Público 6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Servidor Público 1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Servidor Público de Apoyo 2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ENTRADAS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Memorando de necesidad de contratación de talento humano.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SALIDAS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Talento Humano contratado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1571612"/>
            <a:ext cx="8215370" cy="48013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PROVEEDORES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Subsistema de selección de personal A.2.3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CLIENTES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Elaborar aviso de entrada A.1.2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CONTROLES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Examen Especial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Constitución de la República del Ecuador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Ley Orgánica del Servicio Público, LOSEP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Ley de Seguridad Social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POLÍTICAS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el personal que ingrese a la institución deberá cumplir con los requisitos establecidos en la Ley Orgánica del Servicio Público, y entregará de manera oportuna a la Unidad de Administración de Talento Humano.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autoridad nominadora es la persona que autorizará el inicio de contratación de personal solicitado y por ningún motivo se podrá iniciar el proceso sin la autorización respectiva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596" y="1571612"/>
            <a:ext cx="8215370" cy="48013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INDICADORES 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GESTIÓN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Tasa de personal con nombramiento regular.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RECURSOS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Físicos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Equipos de computación, muebles y enseres, suministros de oficina, internet.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Económicos: USD $10,20</a:t>
            </a:r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REGISTROS</a:t>
            </a: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86190"/>
            <a:ext cx="6105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1571612"/>
            <a:ext cx="8215370" cy="48013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 DOCUMENTOS</a:t>
            </a: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643182"/>
            <a:ext cx="67151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P spid="26625" grpId="2" animBg="1"/>
      <p:bldP spid="5" grpId="0" animBg="1"/>
      <p:bldP spid="5" grpId="1" animBg="1"/>
      <p:bldP spid="6" grpId="0" animBg="1"/>
      <p:bldP spid="6" grpId="3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/>
              <a:t>Matriz de </a:t>
            </a:r>
            <a:r>
              <a:rPr lang="es-EC" sz="2000" b="1" dirty="0"/>
              <a:t>análisis comparativa de los procesos de la Unidad de Gestión Inmobiliaria del Sector Público, Inmobiliar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928670"/>
          <a:ext cx="8572566" cy="5696739"/>
        </p:xfrm>
        <a:graphic>
          <a:graphicData uri="http://schemas.openxmlformats.org/drawingml/2006/table">
            <a:tbl>
              <a:tblPr/>
              <a:tblGrid>
                <a:gridCol w="1238553"/>
                <a:gridCol w="294733"/>
                <a:gridCol w="303170"/>
                <a:gridCol w="484847"/>
                <a:gridCol w="484847"/>
                <a:gridCol w="484847"/>
                <a:gridCol w="484847"/>
                <a:gridCol w="484847"/>
                <a:gridCol w="484847"/>
                <a:gridCol w="484847"/>
                <a:gridCol w="484847"/>
                <a:gridCol w="484847"/>
                <a:gridCol w="484847"/>
                <a:gridCol w="484847"/>
                <a:gridCol w="484847"/>
                <a:gridCol w="458973"/>
                <a:gridCol w="458973"/>
              </a:tblGrid>
              <a:tr h="5101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Proceso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Frecuencia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Volumen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Situación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Actual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Situación Propuesta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Diferencia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Beneficio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893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Eficiencia en tiempo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costo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tiempo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costo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05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tiempo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costo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 anual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anual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469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Ingreso de Personal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67,31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81,96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67,31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-10,20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81,96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-2.496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-489,60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7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Aviso de entrada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77,78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83,01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77,78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-5,65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83,01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-324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-67,80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3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Pago de Remuneraciones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86,67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72,57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86,67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-7,29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72,57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-1.800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-174,96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8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Pago de Horas Extras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81,03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94,89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81,03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-9,40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94,89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-696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-112,80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3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Pago de Fondos de Reserva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93,18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94,89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93,18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-9,91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94,89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-528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-118,92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3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Encargos y Subrogaciones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90,70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11,93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94,64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90,70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-11,93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94,64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-143,16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8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Vacaciones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87,88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91,56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87,88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-7,58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91,56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-1.980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-454,80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65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Subsistema de Planificación del Talento Humano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3,35%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415,77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78,71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79,06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75,36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337,65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73,19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337,65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87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Subsistema de Clasificación de Puestos del Servicio Público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82,44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383,84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82,45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-1.549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82,44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-383,84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82,45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-1.549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-383,84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66" marR="297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2844" y="214290"/>
          <a:ext cx="8715439" cy="6344191"/>
        </p:xfrm>
        <a:graphic>
          <a:graphicData uri="http://schemas.openxmlformats.org/drawingml/2006/table">
            <a:tbl>
              <a:tblPr/>
              <a:tblGrid>
                <a:gridCol w="988333"/>
                <a:gridCol w="263556"/>
                <a:gridCol w="263556"/>
                <a:gridCol w="461222"/>
                <a:gridCol w="395334"/>
                <a:gridCol w="628395"/>
                <a:gridCol w="359939"/>
                <a:gridCol w="532573"/>
                <a:gridCol w="521649"/>
                <a:gridCol w="658889"/>
                <a:gridCol w="527111"/>
                <a:gridCol w="527111"/>
                <a:gridCol w="527111"/>
                <a:gridCol w="527111"/>
                <a:gridCol w="461222"/>
                <a:gridCol w="527111"/>
                <a:gridCol w="545216"/>
              </a:tblGrid>
              <a:tr h="4016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Proceso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Frecuencia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Volumen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Situación Actual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Situación Propuesta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Diferencia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Beneficio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84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tiempo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05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costo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05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tiempo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05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costo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05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tiempo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05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Eficiencia </a:t>
                      </a: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costo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 anual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anual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6878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Subsistema de Selección de Personal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444,5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22,87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114,09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21,41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91,81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67,83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92,72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68,94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46,26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71,31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1.110,24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803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Integración, Socialización y Colocación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8,68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-8,68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-1.032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-208,32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535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Formación y Capacitación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107,78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98,37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-451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-107,78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98,37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-1.804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-431,12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803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Subsistema de Evaluación del Desempeño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20,59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1048,76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17,64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86,34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58,83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89,78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3.021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65,75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989,93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72,14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6.042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1.979,86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0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Anticipos de Sueldo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91,67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93,97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91,67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-10,62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93,97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-127,44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0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Problemas Laborales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81,03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85,32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81,03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-26,30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85,32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-464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-105,20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0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Certificados de Trabajo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84,47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91,28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84,47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-3,67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91,28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-912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-176,16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535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BENEFICIO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4795,5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1.578,62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3.435,00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807,63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1.360,50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770,99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-4.253,00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433,63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77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98,66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214,69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86,16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50,48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89,15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85,03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83,24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48,19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86,35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63" marR="283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3629989" cy="98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s-ES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actores de éxito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57158" y="642918"/>
          <a:ext cx="84296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-571536" y="285728"/>
            <a:ext cx="7358082" cy="111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1" i="0" u="none" strike="noStrike" cap="all" normalizeH="0" baseline="0" dirty="0" smtClean="0" bmk="_Toc285492276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Indicadores de Gestión</a:t>
            </a:r>
            <a:endParaRPr kumimoji="0" lang="es-EC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s-EC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3232149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6" y="990746"/>
          <a:ext cx="8501122" cy="559174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28694"/>
                <a:gridCol w="1571636"/>
                <a:gridCol w="632747"/>
                <a:gridCol w="796013"/>
                <a:gridCol w="3975168"/>
                <a:gridCol w="596864"/>
              </a:tblGrid>
              <a:tr h="553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 b="1" dirty="0">
                          <a:latin typeface="Times New Roman" pitchFamily="18" charset="0"/>
                          <a:cs typeface="Times New Roman" pitchFamily="18" charset="0"/>
                        </a:rPr>
                        <a:t>PROCESO</a:t>
                      </a:r>
                      <a:endParaRPr lang="es-EC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 b="1" dirty="0">
                          <a:latin typeface="Times New Roman" pitchFamily="18" charset="0"/>
                          <a:cs typeface="Times New Roman" pitchFamily="18" charset="0"/>
                        </a:rPr>
                        <a:t>NOMBRE DEL INDICADOR</a:t>
                      </a:r>
                      <a:endParaRPr lang="es-EC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000" b="1" dirty="0">
                          <a:latin typeface="Times New Roman" pitchFamily="18" charset="0"/>
                          <a:cs typeface="Times New Roman" pitchFamily="18" charset="0"/>
                        </a:rPr>
                        <a:t>UNIDAD</a:t>
                      </a:r>
                      <a:endParaRPr lang="es-EC" sz="11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900" b="1" dirty="0">
                          <a:latin typeface="Times New Roman" pitchFamily="18" charset="0"/>
                          <a:cs typeface="Times New Roman" pitchFamily="18" charset="0"/>
                        </a:rPr>
                        <a:t>FRECUENCIA</a:t>
                      </a:r>
                      <a:endParaRPr lang="es-EC" sz="105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 b="1" dirty="0">
                          <a:latin typeface="Times New Roman" pitchFamily="18" charset="0"/>
                          <a:cs typeface="Times New Roman" pitchFamily="18" charset="0"/>
                        </a:rPr>
                        <a:t>FÓRMULA</a:t>
                      </a:r>
                      <a:endParaRPr lang="es-EC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 b="1" dirty="0"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lang="es-EC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  <a:tr h="971239">
                <a:tc rowSpan="4">
                  <a:txBody>
                    <a:bodyPr/>
                    <a:lstStyle/>
                    <a:p>
                      <a:pPr marL="222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b="1" dirty="0">
                          <a:latin typeface="Times New Roman" pitchFamily="18" charset="0"/>
                          <a:cs typeface="Times New Roman" pitchFamily="18" charset="0"/>
                        </a:rPr>
                        <a:t>Administración de Talento Humano y Remuneraciones</a:t>
                      </a:r>
                      <a:endParaRPr lang="es-EC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 pitchFamily="18" charset="0"/>
                          <a:cs typeface="Times New Roman" pitchFamily="18" charset="0"/>
                        </a:rPr>
                        <a:t>Tasa de horas extraordinarias y suplementarias trabajadas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Mensual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= (Horas Extraordinarias y suplementarias trabajadas/ Horas Trabajadas)*100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&lt;50%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  <a:tr h="10531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Ausentismo Laboral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Mensual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&lt;=30%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  <a:tr h="10873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Tasa de eficiencia de horas hombre trabajadas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Mensual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= (Horas hombre efectivas trabajadas/ Horas de trabajo establecido)*100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&gt;=80%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  <a:tr h="19163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Tasa de efectividad en la liquidación de nomina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Quincenal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=(Número de Nóminas que tuvieron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reclamaciones u observaciones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Número de Nóminas Liquidadas 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el semestre)*100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&gt;=50%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</a:tbl>
          </a:graphicData>
        </a:graphic>
      </p:graphicFrame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0" y="0"/>
          <a:ext cx="2895600" cy="447675"/>
        </p:xfrm>
        <a:graphic>
          <a:graphicData uri="http://schemas.openxmlformats.org/presentationml/2006/ole">
            <p:oleObj spid="_x0000_s22529" name="Equation" r:id="rId4" imgW="2006600" imgH="368300" progId="Equation.3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2895600" cy="447675"/>
        </p:xfrm>
        <a:graphic>
          <a:graphicData uri="http://schemas.openxmlformats.org/presentationml/2006/ole">
            <p:oleObj spid="_x0000_s22530" name="Equation" r:id="rId5" imgW="2006600" imgH="368300" progId="Equation.3">
              <p:embed/>
            </p:oleObj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4500562" y="2643182"/>
          <a:ext cx="3786214" cy="785818"/>
        </p:xfrm>
        <a:graphic>
          <a:graphicData uri="http://schemas.openxmlformats.org/presentationml/2006/ole">
            <p:oleObj spid="_x0000_s22535" name="Equation" r:id="rId6" imgW="2904067" imgH="449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57166"/>
            <a:ext cx="4638234" cy="55908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77649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s-ES" sz="2800" b="1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roductos y servicios</a:t>
            </a:r>
            <a:endParaRPr kumimoji="0" lang="es-EC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57158" y="785794"/>
          <a:ext cx="850112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1" y="1285860"/>
          <a:ext cx="8572560" cy="514353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28693"/>
                <a:gridCol w="1692668"/>
                <a:gridCol w="538045"/>
                <a:gridCol w="813227"/>
                <a:gridCol w="4028422"/>
                <a:gridCol w="571505"/>
              </a:tblGrid>
              <a:tr h="781931">
                <a:tc rowSpan="5">
                  <a:txBody>
                    <a:bodyPr/>
                    <a:lstStyle/>
                    <a:p>
                      <a:pPr marL="222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Desarrollo Institucional de Talento Humano</a:t>
                      </a:r>
                      <a:endParaRPr lang="es-EC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Nivel de desempeño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Puntos/ func.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Trimestral</a:t>
                      </a:r>
                      <a:endParaRPr lang="es-EC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 dirty="0">
                          <a:latin typeface="Times New Roman" pitchFamily="18" charset="0"/>
                          <a:cs typeface="Times New Roman" pitchFamily="18" charset="0"/>
                        </a:rPr>
                        <a:t>= Sumatoria puntajes de desempeño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 dirty="0">
                          <a:latin typeface="Times New Roman" pitchFamily="18" charset="0"/>
                          <a:cs typeface="Times New Roman" pitchFamily="18" charset="0"/>
                        </a:rPr>
                        <a:t>/Total funcionarios evaluados</a:t>
                      </a:r>
                      <a:endParaRPr lang="es-EC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&gt;18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  <a:tr h="9930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Porcentaje de personal capacitado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Trimestral</a:t>
                      </a:r>
                      <a:endParaRPr lang="es-EC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 dirty="0">
                          <a:latin typeface="Times New Roman" pitchFamily="18" charset="0"/>
                          <a:cs typeface="Times New Roman" pitchFamily="18" charset="0"/>
                        </a:rPr>
                        <a:t>= (#de servidores públicos capacitados/# total de servidores públicos)*100</a:t>
                      </a:r>
                      <a:endParaRPr lang="es-EC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&gt;=80%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  <a:tr h="9930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Tasa de ejecución de proyectos programados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s-EC" sz="1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Mensual</a:t>
                      </a:r>
                      <a:endParaRPr lang="es-EC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 dirty="0">
                          <a:latin typeface="Times New Roman" pitchFamily="18" charset="0"/>
                          <a:cs typeface="Times New Roman" pitchFamily="18" charset="0"/>
                        </a:rPr>
                        <a:t>= (#de proyectos ejecutados/# de proyectos programados)*100</a:t>
                      </a:r>
                      <a:endParaRPr lang="es-EC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&gt;=80%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  <a:tr h="13240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Eficiencia en el cumplimiento de cronogramas y actividades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Mensual</a:t>
                      </a:r>
                      <a:endParaRPr lang="es-EC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 dirty="0">
                          <a:latin typeface="Times New Roman" pitchFamily="18" charset="0"/>
                          <a:cs typeface="Times New Roman" pitchFamily="18" charset="0"/>
                        </a:rPr>
                        <a:t>= #actividades ejecutadas /# actividades programadas</a:t>
                      </a:r>
                      <a:endParaRPr lang="es-EC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&gt;=80%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  <a:tr h="1051589">
                <a:tc vMerge="1">
                  <a:txBody>
                    <a:bodyPr/>
                    <a:lstStyle/>
                    <a:p>
                      <a:pPr marL="222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7" marR="16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Porcentaje de satisfacción del cliente interno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Trimestral</a:t>
                      </a:r>
                      <a:endParaRPr lang="es-EC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800" dirty="0">
                          <a:latin typeface="Times New Roman" pitchFamily="18" charset="0"/>
                          <a:cs typeface="Times New Roman" pitchFamily="18" charset="0"/>
                        </a:rPr>
                        <a:t>(#de encuestados con aceptación del servicio de capacitación/ total de encuestados capacitados)*100</a:t>
                      </a:r>
                      <a:endParaRPr lang="es-EC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&gt;=80%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642918"/>
          <a:ext cx="8572561" cy="5533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28694"/>
                <a:gridCol w="1714512"/>
                <a:gridCol w="516200"/>
                <a:gridCol w="841122"/>
                <a:gridCol w="3970153"/>
                <a:gridCol w="601880"/>
              </a:tblGrid>
              <a:tr h="553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100" b="1" dirty="0">
                          <a:latin typeface="Times New Roman" pitchFamily="18" charset="0"/>
                          <a:cs typeface="Times New Roman" pitchFamily="18" charset="0"/>
                        </a:rPr>
                        <a:t>PROCESO</a:t>
                      </a:r>
                      <a:endParaRPr lang="es-EC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100" b="1" dirty="0">
                          <a:latin typeface="Times New Roman" pitchFamily="18" charset="0"/>
                          <a:cs typeface="Times New Roman" pitchFamily="18" charset="0"/>
                        </a:rPr>
                        <a:t>NOMBRE DEL INDICADOR</a:t>
                      </a:r>
                      <a:endParaRPr lang="es-EC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900" b="1" dirty="0">
                          <a:latin typeface="Times New Roman" pitchFamily="18" charset="0"/>
                          <a:cs typeface="Times New Roman" pitchFamily="18" charset="0"/>
                        </a:rPr>
                        <a:t>UNIDAD</a:t>
                      </a:r>
                      <a:endParaRPr lang="es-EC" sz="105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900" b="1" dirty="0">
                          <a:latin typeface="Times New Roman" pitchFamily="18" charset="0"/>
                          <a:cs typeface="Times New Roman" pitchFamily="18" charset="0"/>
                        </a:rPr>
                        <a:t>FRECUENCIA</a:t>
                      </a:r>
                      <a:endParaRPr lang="es-EC" sz="105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100" b="1" dirty="0">
                          <a:latin typeface="Times New Roman" pitchFamily="18" charset="0"/>
                          <a:cs typeface="Times New Roman" pitchFamily="18" charset="0"/>
                        </a:rPr>
                        <a:t>FÓRMULA</a:t>
                      </a:r>
                      <a:endParaRPr lang="es-EC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100" b="1" dirty="0"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lang="es-EC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214686"/>
            <a:ext cx="1831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7" y="1500174"/>
          <a:ext cx="8501121" cy="28769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4379"/>
                <a:gridCol w="1885447"/>
                <a:gridCol w="533251"/>
                <a:gridCol w="796012"/>
                <a:gridCol w="3975168"/>
                <a:gridCol w="596864"/>
              </a:tblGrid>
              <a:tr h="5345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2400" b="1" dirty="0">
                          <a:latin typeface="Times New Roman" pitchFamily="18" charset="0"/>
                          <a:cs typeface="Times New Roman" pitchFamily="18" charset="0"/>
                        </a:rPr>
                        <a:t>Bienestar Social</a:t>
                      </a:r>
                      <a:endParaRPr lang="es-EC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vert="vert270" anchor="ctr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2400" dirty="0">
                          <a:latin typeface="Times New Roman" pitchFamily="18" charset="0"/>
                          <a:cs typeface="Times New Roman" pitchFamily="18" charset="0"/>
                        </a:rPr>
                        <a:t>Cumplimiento de actividades de Bienestar Social</a:t>
                      </a:r>
                      <a:endParaRPr lang="es-EC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2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s-EC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600" dirty="0">
                          <a:latin typeface="Times New Roman" pitchFamily="18" charset="0"/>
                          <a:cs typeface="Times New Roman" pitchFamily="18" charset="0"/>
                        </a:rPr>
                        <a:t>Mensual</a:t>
                      </a:r>
                      <a:endParaRPr lang="es-EC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2400" dirty="0">
                          <a:latin typeface="Times New Roman" pitchFamily="18" charset="0"/>
                          <a:cs typeface="Times New Roman" pitchFamily="18" charset="0"/>
                        </a:rPr>
                        <a:t>(Actividades de Bienestar Social Realizadas / Actividades de Bienestar social programadas)*100</a:t>
                      </a:r>
                      <a:endParaRPr lang="es-EC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&gt;=70%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  <a:tr h="6013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400">
                          <a:latin typeface="Times New Roman" pitchFamily="18" charset="0"/>
                          <a:cs typeface="Times New Roman" pitchFamily="18" charset="0"/>
                        </a:rPr>
                        <a:t>Efectividad de conflictos resueltos</a:t>
                      </a:r>
                      <a:endParaRPr lang="es-EC" sz="2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24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s-EC" sz="24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600" dirty="0">
                          <a:latin typeface="Times New Roman" pitchFamily="18" charset="0"/>
                          <a:cs typeface="Times New Roman" pitchFamily="18" charset="0"/>
                        </a:rPr>
                        <a:t>Mensual</a:t>
                      </a:r>
                      <a:endParaRPr lang="es-EC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2400" dirty="0">
                          <a:latin typeface="Times New Roman" pitchFamily="18" charset="0"/>
                          <a:cs typeface="Times New Roman" pitchFamily="18" charset="0"/>
                        </a:rPr>
                        <a:t>=( #conflictos resueltos/# de conflictos recibidos)*100</a:t>
                      </a:r>
                      <a:endParaRPr lang="es-EC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400" dirty="0">
                          <a:latin typeface="Times New Roman" pitchFamily="18" charset="0"/>
                          <a:cs typeface="Times New Roman" pitchFamily="18" charset="0"/>
                        </a:rPr>
                        <a:t>&gt;=70%</a:t>
                      </a:r>
                      <a:endParaRPr lang="es-EC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407" marR="16407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57158" y="642918"/>
          <a:ext cx="8572561" cy="660972"/>
        </p:xfrm>
        <a:graphic>
          <a:graphicData uri="http://schemas.openxmlformats.org/drawingml/2006/table">
            <a:tbl>
              <a:tblPr/>
              <a:tblGrid>
                <a:gridCol w="857256"/>
                <a:gridCol w="1785950"/>
                <a:gridCol w="516200"/>
                <a:gridCol w="841122"/>
                <a:gridCol w="3970153"/>
                <a:gridCol w="601880"/>
              </a:tblGrid>
              <a:tr h="553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PROCESO</a:t>
                      </a:r>
                      <a:endParaRPr lang="es-EC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7" marR="16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NOMBRE DEL INDICADOR</a:t>
                      </a:r>
                      <a:endParaRPr lang="es-EC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7" marR="16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UNIDAD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7" marR="16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7" marR="16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FÓRMULA</a:t>
                      </a:r>
                      <a:endParaRPr lang="es-EC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7" marR="16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META</a:t>
                      </a:r>
                      <a:endParaRPr lang="es-EC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7" marR="16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1142984"/>
            <a:ext cx="69509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CONCLUSIONES</a:t>
            </a:r>
            <a:endParaRPr lang="es-E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942" y="3500438"/>
            <a:ext cx="81785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RECOMENDACIONES</a:t>
            </a:r>
            <a:endParaRPr lang="es-E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32" y="71414"/>
            <a:ext cx="8501122" cy="6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35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36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s-ES" sz="3600" b="1" i="1" u="none" strike="noStrike" cap="all" normalizeH="0" baseline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rganización</a:t>
            </a:r>
            <a:endParaRPr kumimoji="0" lang="es-EC" sz="4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785794"/>
            <a:ext cx="8072494" cy="57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820547" cy="142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8528" tIns="12696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3600" b="1" i="1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s-ES" sz="3600" b="1" i="1" u="none" strike="noStrike" cap="all" normalizeH="0" baseline="0" dirty="0" smtClean="0" bmk="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es-EC" sz="3600" b="1" i="1" u="none" strike="noStrike" cap="all" normalizeH="0" baseline="0" dirty="0" smtClean="0" bmk="_Toc278132634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problemática de la empresa</a:t>
            </a:r>
            <a:endParaRPr kumimoji="0" lang="es-EC" sz="3600" b="1" i="1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48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0" y="785794"/>
          <a:ext cx="9144000" cy="5910284"/>
        </p:xfrm>
        <a:graphic>
          <a:graphicData uri="http://schemas.openxmlformats.org/presentationml/2006/ole">
            <p:oleObj spid="_x0000_s1026" r:id="rId3" imgW="10757002" imgH="762518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097473" cy="105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ES" sz="2400" b="1" i="1" u="none" strike="noStrike" cap="none" normalizeH="0" baseline="0" dirty="0" smtClean="0" bmk="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istema Integrado de Administración del Talento Humano</a:t>
            </a:r>
            <a:endParaRPr kumimoji="0" lang="es-EC" sz="2400" b="1" i="1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3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 descr="C:\Archivos de programa\Microsoft Office\MEDIA\CAGCAT10\j029755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1195121" cy="1823314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/>
        </p:nvGraphicFramePr>
        <p:xfrm>
          <a:off x="1285852" y="785794"/>
          <a:ext cx="7119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214290"/>
            <a:ext cx="8644674" cy="13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D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IAGNÓSTICO SITUACIONAL Y DIRECCIONAMIENTO ESTRATÉGICO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b="1" i="0" u="none" strike="noStrike" cap="none" normalizeH="0" baseline="0" dirty="0" smtClean="0" bmk="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Diagnóstico Situacional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1" u="none" strike="noStrike" cap="none" normalizeH="0" baseline="0" dirty="0" smtClean="0" bmk="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Análisis externo</a:t>
            </a:r>
            <a:endParaRPr kumimoji="0" lang="es-EC" sz="1600" b="1" i="1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071538" y="1571612"/>
            <a:ext cx="1981200" cy="9144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8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Medium Cond" pitchFamily="34" charset="0"/>
              </a:rPr>
              <a:t>Macroambiente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6357950" y="1571612"/>
            <a:ext cx="1981200" cy="9144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Franklin Gothic Medium Cond" pitchFamily="34" charset="0"/>
              </a:rPr>
              <a:t>Microambiente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Archivos de programa\Microsoft Office\MEDIA\CAGCAT10\j01958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643314"/>
            <a:ext cx="1773022" cy="1824228"/>
          </a:xfrm>
          <a:prstGeom prst="rect">
            <a:avLst/>
          </a:prstGeom>
          <a:noFill/>
        </p:spPr>
      </p:pic>
      <p:pic>
        <p:nvPicPr>
          <p:cNvPr id="1027" name="Picture 3" descr="C:\Archivos de programa\Microsoft Office\MEDIA\CAGCAT10\j0233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574202" cy="2614943"/>
          </a:xfrm>
          <a:prstGeom prst="rect">
            <a:avLst/>
          </a:prstGeom>
          <a:noFill/>
        </p:spPr>
      </p:pic>
      <p:pic>
        <p:nvPicPr>
          <p:cNvPr id="1028" name="Picture 4" descr="C:\Archivos de programa\Microsoft Office\MEDIA\CAGCAT10\j028320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214818"/>
            <a:ext cx="1323975" cy="1295400"/>
          </a:xfrm>
          <a:prstGeom prst="rect">
            <a:avLst/>
          </a:prstGeom>
          <a:noFill/>
        </p:spPr>
      </p:pic>
      <p:cxnSp>
        <p:nvCxnSpPr>
          <p:cNvPr id="11" name="10 Conector recto de flecha"/>
          <p:cNvCxnSpPr/>
          <p:nvPr/>
        </p:nvCxnSpPr>
        <p:spPr>
          <a:xfrm rot="10800000" flipV="1">
            <a:off x="2786050" y="2643182"/>
            <a:ext cx="328614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 flipV="1">
            <a:off x="5143504" y="2643182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0800000" flipV="1">
            <a:off x="7358082" y="264318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Archivos de programa\Microsoft Office\MEDIA\CAGCAT10\j0302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7192" y="2500306"/>
            <a:ext cx="1375982" cy="757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357166"/>
            <a:ext cx="7340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ANÁLISIS INTERNO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428596" y="1500174"/>
          <a:ext cx="728667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Archivos de programa\Microsoft Office\MEDIA\CAGCAT10\j030125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857760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805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GESTIÓN FINANCIERA</a:t>
            </a:r>
            <a:endParaRPr kumimoji="0" lang="es-EC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714480" y="714356"/>
            <a:ext cx="557216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SUBSISTEMA DE PRESUPUESTO</a:t>
            </a:r>
            <a:endParaRPr lang="es-EC" dirty="0"/>
          </a:p>
        </p:txBody>
      </p:sp>
      <p:sp>
        <p:nvSpPr>
          <p:cNvPr id="6" name="5 Llamada de flecha hacia abajo"/>
          <p:cNvSpPr/>
          <p:nvPr/>
        </p:nvSpPr>
        <p:spPr>
          <a:xfrm>
            <a:off x="1643042" y="1643050"/>
            <a:ext cx="5715040" cy="121444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PROCESO O CICLO PRESUPUESTARIO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285720" y="2928934"/>
            <a:ext cx="300039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AÑO N-1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286116" y="2928934"/>
            <a:ext cx="2928958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AÑO N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6143604" y="2928934"/>
            <a:ext cx="2786114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AÑO N+1</a:t>
            </a:r>
            <a:endParaRPr lang="es-EC" dirty="0"/>
          </a:p>
        </p:txBody>
      </p:sp>
      <p:sp>
        <p:nvSpPr>
          <p:cNvPr id="10" name="9 Elipse"/>
          <p:cNvSpPr/>
          <p:nvPr/>
        </p:nvSpPr>
        <p:spPr>
          <a:xfrm>
            <a:off x="714348" y="4000504"/>
            <a:ext cx="228601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Programación y Formulación</a:t>
            </a:r>
            <a:endParaRPr lang="es-EC" dirty="0"/>
          </a:p>
        </p:txBody>
      </p:sp>
      <p:sp>
        <p:nvSpPr>
          <p:cNvPr id="11" name="10 Elipse"/>
          <p:cNvSpPr/>
          <p:nvPr/>
        </p:nvSpPr>
        <p:spPr>
          <a:xfrm>
            <a:off x="714348" y="5143512"/>
            <a:ext cx="228601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Discusión y aprobación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571868" y="4071942"/>
            <a:ext cx="250033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_tradnl" dirty="0" smtClean="0"/>
              <a:t>Ejecución Presupuestaria</a:t>
            </a:r>
          </a:p>
          <a:p>
            <a:pPr algn="ctr">
              <a:buFont typeface="Arial" pitchFamily="34" charset="0"/>
              <a:buChar char="•"/>
            </a:pPr>
            <a:r>
              <a:rPr lang="es-ES_tradnl" dirty="0" smtClean="0"/>
              <a:t>Evaluación Presupuestaria</a:t>
            </a:r>
            <a:endParaRPr lang="es-EC" dirty="0"/>
          </a:p>
        </p:txBody>
      </p:sp>
      <p:sp>
        <p:nvSpPr>
          <p:cNvPr id="13" name="12 Trapecio"/>
          <p:cNvSpPr/>
          <p:nvPr/>
        </p:nvSpPr>
        <p:spPr>
          <a:xfrm>
            <a:off x="6643702" y="4143380"/>
            <a:ext cx="1928826" cy="17145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Cierre y Liquidación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546</TotalTime>
  <Words>2942</Words>
  <Application>Microsoft Office PowerPoint</Application>
  <PresentationFormat>Presentación en pantalla (4:3)</PresentationFormat>
  <Paragraphs>796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Metro</vt:lpstr>
      <vt:lpstr>Microsoft Editor de ecuaciones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Gabby</dc:creator>
  <cp:lastModifiedBy>Gabby</cp:lastModifiedBy>
  <cp:revision>55</cp:revision>
  <dcterms:created xsi:type="dcterms:W3CDTF">2011-02-15T14:35:17Z</dcterms:created>
  <dcterms:modified xsi:type="dcterms:W3CDTF">2011-03-01T18:10:09Z</dcterms:modified>
</cp:coreProperties>
</file>