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8" r:id="rId2"/>
    <p:sldId id="273" r:id="rId3"/>
    <p:sldId id="275" r:id="rId4"/>
    <p:sldId id="276" r:id="rId5"/>
    <p:sldId id="293" r:id="rId6"/>
    <p:sldId id="278" r:id="rId7"/>
    <p:sldId id="294" r:id="rId8"/>
    <p:sldId id="280" r:id="rId9"/>
    <p:sldId id="274" r:id="rId10"/>
    <p:sldId id="281" r:id="rId11"/>
    <p:sldId id="282" r:id="rId12"/>
    <p:sldId id="283" r:id="rId13"/>
    <p:sldId id="284" r:id="rId14"/>
    <p:sldId id="259" r:id="rId15"/>
    <p:sldId id="292" r:id="rId16"/>
    <p:sldId id="261" r:id="rId17"/>
    <p:sldId id="262" r:id="rId18"/>
    <p:sldId id="295" r:id="rId19"/>
    <p:sldId id="260" r:id="rId20"/>
    <p:sldId id="263" r:id="rId21"/>
    <p:sldId id="264" r:id="rId22"/>
    <p:sldId id="265" r:id="rId23"/>
    <p:sldId id="266" r:id="rId24"/>
    <p:sldId id="267" r:id="rId25"/>
    <p:sldId id="296" r:id="rId26"/>
    <p:sldId id="297" r:id="rId27"/>
    <p:sldId id="268" r:id="rId28"/>
    <p:sldId id="269" r:id="rId29"/>
    <p:sldId id="270" r:id="rId30"/>
    <p:sldId id="271" r:id="rId31"/>
    <p:sldId id="288" r:id="rId32"/>
    <p:sldId id="272" r:id="rId33"/>
    <p:sldId id="290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FBF"/>
    <a:srgbClr val="FFFFCC"/>
    <a:srgbClr val="9EB786"/>
    <a:srgbClr val="AAC6B5"/>
    <a:srgbClr val="33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0" autoAdjust="0"/>
    <p:restoredTop sz="94660"/>
  </p:normalViewPr>
  <p:slideViewPr>
    <p:cSldViewPr>
      <p:cViewPr>
        <p:scale>
          <a:sx n="70" d="100"/>
          <a:sy n="70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image" Target="../media/image241.png"/><Relationship Id="rId4" Type="http://schemas.openxmlformats.org/officeDocument/2006/relationships/image" Target="../media/image27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image" Target="../media/image32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image" Target="../media/image341.png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18840-4E5D-4282-8BB4-53EAE5679F28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E390104-050E-4E86-9C8D-4FAB54C8CA66}">
      <dgm:prSet phldrT="[Texto]"/>
      <dgm:spPr>
        <a:solidFill>
          <a:srgbClr val="DFBFBF"/>
        </a:solidFill>
      </dgm:spPr>
      <dgm:t>
        <a:bodyPr/>
        <a:lstStyle/>
        <a:p>
          <a:r>
            <a:rPr lang="es-ES" smtClean="0">
              <a:solidFill>
                <a:schemeClr val="tx1"/>
              </a:solidFill>
            </a:rPr>
            <a:t>Multicultural</a:t>
          </a:r>
          <a:endParaRPr lang="es-ES" dirty="0">
            <a:solidFill>
              <a:schemeClr val="tx1"/>
            </a:solidFill>
          </a:endParaRPr>
        </a:p>
      </dgm:t>
    </dgm:pt>
    <dgm:pt modelId="{43B292C0-E5CB-4414-AD52-5D2E5F21E6F3}" type="parTrans" cxnId="{7821E8E0-9ED0-4BB5-8A5F-86E1147BEF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505534-6935-483D-A873-7075D313C52B}" type="sibTrans" cxnId="{7821E8E0-9ED0-4BB5-8A5F-86E1147BEF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41EB5F-A930-4DF7-9D35-85E9970CC445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Poli Gastronómico</a:t>
          </a:r>
          <a:endParaRPr lang="es-ES" dirty="0">
            <a:solidFill>
              <a:schemeClr val="tx1"/>
            </a:solidFill>
          </a:endParaRPr>
        </a:p>
      </dgm:t>
    </dgm:pt>
    <dgm:pt modelId="{03481DB4-2F3D-49A7-8770-5050B8A7398E}" type="parTrans" cxnId="{0788E0D8-CC42-47F1-A177-7CC01962C1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3F8392-919B-4FDA-93BE-25CB5182555C}" type="sibTrans" cxnId="{0788E0D8-CC42-47F1-A177-7CC01962C1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84C2B9-01F7-43C2-B7A4-8E579873446A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Calidad</a:t>
          </a:r>
          <a:endParaRPr lang="es-ES" dirty="0">
            <a:solidFill>
              <a:schemeClr val="tx1"/>
            </a:solidFill>
          </a:endParaRPr>
        </a:p>
      </dgm:t>
    </dgm:pt>
    <dgm:pt modelId="{A53681C8-2B02-4C1C-9765-7264FB49A8BD}" type="parTrans" cxnId="{6CE75D4A-AA7B-4AB3-8B82-0DB081706A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215E8B-9FFA-4107-9FF9-F66E378BC86B}" type="sibTrans" cxnId="{6CE75D4A-AA7B-4AB3-8B82-0DB081706A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B1DB50-9F66-43D0-8BF7-C162A3687EBC}">
      <dgm:prSet phldrT="[Texto]"/>
      <dgm:spPr>
        <a:solidFill>
          <a:srgbClr val="AAC6B5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Variedad</a:t>
          </a:r>
          <a:endParaRPr lang="es-ES" dirty="0">
            <a:solidFill>
              <a:schemeClr val="tx1"/>
            </a:solidFill>
          </a:endParaRPr>
        </a:p>
      </dgm:t>
    </dgm:pt>
    <dgm:pt modelId="{764CBD81-47B8-4106-9811-D77879925B5F}" type="parTrans" cxnId="{2D37451B-AAF8-4509-B584-DA5E9FDC8A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7A4374-66CA-4FA9-9ECC-595DA663C86C}" type="sibTrans" cxnId="{2D37451B-AAF8-4509-B584-DA5E9FDC8A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BE398A-7458-4E41-A06F-ECCD11EE8F8E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mtClean="0">
              <a:solidFill>
                <a:schemeClr val="tx1"/>
              </a:solidFill>
            </a:rPr>
            <a:t>Originalidad</a:t>
          </a:r>
          <a:endParaRPr lang="es-ES" dirty="0">
            <a:solidFill>
              <a:schemeClr val="tx1"/>
            </a:solidFill>
          </a:endParaRPr>
        </a:p>
      </dgm:t>
    </dgm:pt>
    <dgm:pt modelId="{D96DC6E6-586F-4109-9C3B-B558841A9193}" type="parTrans" cxnId="{D33431A9-BDBB-4EF9-A4AF-0E95B70D45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21D56B-0898-4AB5-BFB6-056354F4686A}" type="sibTrans" cxnId="{D33431A9-BDBB-4EF9-A4AF-0E95B70D45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AF0D2F2-5A95-43F2-8108-459A0F8F2DCD}" type="pres">
      <dgm:prSet presAssocID="{27218840-4E5D-4282-8BB4-53EAE5679F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00BB7A-3124-4BE0-BF85-D2C49A28B6C7}" type="pres">
      <dgm:prSet presAssocID="{27218840-4E5D-4282-8BB4-53EAE5679F28}" presName="cycle" presStyleCnt="0"/>
      <dgm:spPr/>
    </dgm:pt>
    <dgm:pt modelId="{DF6E968B-98B3-4A07-B2FE-2DA300D68A52}" type="pres">
      <dgm:prSet presAssocID="{2E390104-050E-4E86-9C8D-4FAB54C8CA6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0625E-A8F0-4FAB-874E-813A11ACFB34}" type="pres">
      <dgm:prSet presAssocID="{3D505534-6935-483D-A873-7075D313C52B}" presName="sibTransFirstNode" presStyleLbl="bgShp" presStyleIdx="0" presStyleCnt="1" custScaleX="108725"/>
      <dgm:spPr/>
      <dgm:t>
        <a:bodyPr/>
        <a:lstStyle/>
        <a:p>
          <a:endParaRPr lang="es-ES"/>
        </a:p>
      </dgm:t>
    </dgm:pt>
    <dgm:pt modelId="{02DECA2F-769B-4B56-91AD-B4041649F459}" type="pres">
      <dgm:prSet presAssocID="{B641EB5F-A930-4DF7-9D35-85E9970CC445}" presName="nodeFollowingNodes" presStyleLbl="node1" presStyleIdx="1" presStyleCnt="5" custRadScaleRad="138878" custRadScaleInc="99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0BE4C-4D34-4DDB-A258-2444B60EAC0E}" type="pres">
      <dgm:prSet presAssocID="{3884C2B9-01F7-43C2-B7A4-8E579873446A}" presName="nodeFollowingNodes" presStyleLbl="node1" presStyleIdx="2" presStyleCnt="5" custRadScaleRad="104946" custRadScaleInc="-19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48CE9-BAC8-4E69-BFB9-88BD8A5B21E2}" type="pres">
      <dgm:prSet presAssocID="{1FB1DB50-9F66-43D0-8BF7-C162A3687EBC}" presName="nodeFollowingNodes" presStyleLbl="node1" presStyleIdx="3" presStyleCnt="5" custRadScaleRad="110031" custRadScaleInc="18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10EA9E-8A57-4080-A3C9-529A240A3B92}" type="pres">
      <dgm:prSet presAssocID="{D9BE398A-7458-4E41-A06F-ECCD11EE8F8E}" presName="nodeFollowingNodes" presStyleLbl="node1" presStyleIdx="4" presStyleCnt="5" custRadScaleRad="123696" custRadScaleInc="-70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88E0D8-CC42-47F1-A177-7CC01962C162}" srcId="{27218840-4E5D-4282-8BB4-53EAE5679F28}" destId="{B641EB5F-A930-4DF7-9D35-85E9970CC445}" srcOrd="1" destOrd="0" parTransId="{03481DB4-2F3D-49A7-8770-5050B8A7398E}" sibTransId="{883F8392-919B-4FDA-93BE-25CB5182555C}"/>
    <dgm:cxn modelId="{E3FF03AE-E037-4D40-A41E-D1AF953F7E06}" type="presOf" srcId="{2E390104-050E-4E86-9C8D-4FAB54C8CA66}" destId="{DF6E968B-98B3-4A07-B2FE-2DA300D68A52}" srcOrd="0" destOrd="0" presId="urn:microsoft.com/office/officeart/2005/8/layout/cycle3"/>
    <dgm:cxn modelId="{55B4C271-0E34-4170-9738-E9E62689D07C}" type="presOf" srcId="{B641EB5F-A930-4DF7-9D35-85E9970CC445}" destId="{02DECA2F-769B-4B56-91AD-B4041649F459}" srcOrd="0" destOrd="0" presId="urn:microsoft.com/office/officeart/2005/8/layout/cycle3"/>
    <dgm:cxn modelId="{6CE75D4A-AA7B-4AB3-8B82-0DB081706A81}" srcId="{27218840-4E5D-4282-8BB4-53EAE5679F28}" destId="{3884C2B9-01F7-43C2-B7A4-8E579873446A}" srcOrd="2" destOrd="0" parTransId="{A53681C8-2B02-4C1C-9765-7264FB49A8BD}" sibTransId="{3F215E8B-9FFA-4107-9FF9-F66E378BC86B}"/>
    <dgm:cxn modelId="{2D37451B-AAF8-4509-B584-DA5E9FDC8AA8}" srcId="{27218840-4E5D-4282-8BB4-53EAE5679F28}" destId="{1FB1DB50-9F66-43D0-8BF7-C162A3687EBC}" srcOrd="3" destOrd="0" parTransId="{764CBD81-47B8-4106-9811-D77879925B5F}" sibTransId="{B07A4374-66CA-4FA9-9ECC-595DA663C86C}"/>
    <dgm:cxn modelId="{E075DE42-76F6-48FF-97F5-7CC71D331270}" type="presOf" srcId="{1FB1DB50-9F66-43D0-8BF7-C162A3687EBC}" destId="{F6948CE9-BAC8-4E69-BFB9-88BD8A5B21E2}" srcOrd="0" destOrd="0" presId="urn:microsoft.com/office/officeart/2005/8/layout/cycle3"/>
    <dgm:cxn modelId="{6860C51D-6C46-462F-8CAC-090DB0D7EADD}" type="presOf" srcId="{27218840-4E5D-4282-8BB4-53EAE5679F28}" destId="{6AF0D2F2-5A95-43F2-8108-459A0F8F2DCD}" srcOrd="0" destOrd="0" presId="urn:microsoft.com/office/officeart/2005/8/layout/cycle3"/>
    <dgm:cxn modelId="{54C587AC-D436-4F60-A036-C5EF26646A19}" type="presOf" srcId="{D9BE398A-7458-4E41-A06F-ECCD11EE8F8E}" destId="{1310EA9E-8A57-4080-A3C9-529A240A3B92}" srcOrd="0" destOrd="0" presId="urn:microsoft.com/office/officeart/2005/8/layout/cycle3"/>
    <dgm:cxn modelId="{D33431A9-BDBB-4EF9-A4AF-0E95B70D453E}" srcId="{27218840-4E5D-4282-8BB4-53EAE5679F28}" destId="{D9BE398A-7458-4E41-A06F-ECCD11EE8F8E}" srcOrd="4" destOrd="0" parTransId="{D96DC6E6-586F-4109-9C3B-B558841A9193}" sibTransId="{B121D56B-0898-4AB5-BFB6-056354F4686A}"/>
    <dgm:cxn modelId="{946DBBA1-07D9-4A83-8B81-4867BF13C6B9}" type="presOf" srcId="{3D505534-6935-483D-A873-7075D313C52B}" destId="{1F80625E-A8F0-4FAB-874E-813A11ACFB34}" srcOrd="0" destOrd="0" presId="urn:microsoft.com/office/officeart/2005/8/layout/cycle3"/>
    <dgm:cxn modelId="{7821E8E0-9ED0-4BB5-8A5F-86E1147BEF32}" srcId="{27218840-4E5D-4282-8BB4-53EAE5679F28}" destId="{2E390104-050E-4E86-9C8D-4FAB54C8CA66}" srcOrd="0" destOrd="0" parTransId="{43B292C0-E5CB-4414-AD52-5D2E5F21E6F3}" sibTransId="{3D505534-6935-483D-A873-7075D313C52B}"/>
    <dgm:cxn modelId="{54EF245D-4046-43D9-9B0C-13B81DC72897}" type="presOf" srcId="{3884C2B9-01F7-43C2-B7A4-8E579873446A}" destId="{AD20BE4C-4D34-4DDB-A258-2444B60EAC0E}" srcOrd="0" destOrd="0" presId="urn:microsoft.com/office/officeart/2005/8/layout/cycle3"/>
    <dgm:cxn modelId="{6EF109FD-F3DD-447E-9892-7E089D36CF45}" type="presParOf" srcId="{6AF0D2F2-5A95-43F2-8108-459A0F8F2DCD}" destId="{EA00BB7A-3124-4BE0-BF85-D2C49A28B6C7}" srcOrd="0" destOrd="0" presId="urn:microsoft.com/office/officeart/2005/8/layout/cycle3"/>
    <dgm:cxn modelId="{11AD9B53-5760-4E72-8CB4-3678B3CB305C}" type="presParOf" srcId="{EA00BB7A-3124-4BE0-BF85-D2C49A28B6C7}" destId="{DF6E968B-98B3-4A07-B2FE-2DA300D68A52}" srcOrd="0" destOrd="0" presId="urn:microsoft.com/office/officeart/2005/8/layout/cycle3"/>
    <dgm:cxn modelId="{56E2F2D2-649D-44B6-BD21-BDBB52818C5E}" type="presParOf" srcId="{EA00BB7A-3124-4BE0-BF85-D2C49A28B6C7}" destId="{1F80625E-A8F0-4FAB-874E-813A11ACFB34}" srcOrd="1" destOrd="0" presId="urn:microsoft.com/office/officeart/2005/8/layout/cycle3"/>
    <dgm:cxn modelId="{9847FB4D-C51F-4EFA-AB5D-CCB644D1D3BC}" type="presParOf" srcId="{EA00BB7A-3124-4BE0-BF85-D2C49A28B6C7}" destId="{02DECA2F-769B-4B56-91AD-B4041649F459}" srcOrd="2" destOrd="0" presId="urn:microsoft.com/office/officeart/2005/8/layout/cycle3"/>
    <dgm:cxn modelId="{ADAC9436-7D05-4481-B527-487BEFC4AA21}" type="presParOf" srcId="{EA00BB7A-3124-4BE0-BF85-D2C49A28B6C7}" destId="{AD20BE4C-4D34-4DDB-A258-2444B60EAC0E}" srcOrd="3" destOrd="0" presId="urn:microsoft.com/office/officeart/2005/8/layout/cycle3"/>
    <dgm:cxn modelId="{E4C490D7-8E0B-4A8A-B621-3A4E6DB30C19}" type="presParOf" srcId="{EA00BB7A-3124-4BE0-BF85-D2C49A28B6C7}" destId="{F6948CE9-BAC8-4E69-BFB9-88BD8A5B21E2}" srcOrd="4" destOrd="0" presId="urn:microsoft.com/office/officeart/2005/8/layout/cycle3"/>
    <dgm:cxn modelId="{2BC49D02-08C6-4B31-AF92-FF9C00CD296D}" type="presParOf" srcId="{EA00BB7A-3124-4BE0-BF85-D2C49A28B6C7}" destId="{1310EA9E-8A57-4080-A3C9-529A240A3B9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F22F63-2881-409A-948E-03AC6D75BB74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039DB6DC-C299-4C5F-9907-7EC51CB1E9FE}">
      <dgm:prSet phldrT="[Texto]"/>
      <dgm:spPr>
        <a:solidFill>
          <a:srgbClr val="DFBFBF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Necesidades y Requerimientos de los clientes</a:t>
          </a:r>
          <a:endParaRPr lang="es-ES" dirty="0">
            <a:solidFill>
              <a:schemeClr val="tx1"/>
            </a:solidFill>
          </a:endParaRPr>
        </a:p>
      </dgm:t>
    </dgm:pt>
    <dgm:pt modelId="{7FFF42FD-C043-4856-989E-532D886BDF77}" type="parTrans" cxnId="{0E0BACC0-3D30-4703-A879-9980FDDC62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E4FACE-7C66-4C19-8A76-F30760209C98}" type="sibTrans" cxnId="{0E0BACC0-3D30-4703-A879-9980FDDC62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F87786-AA29-4CEF-B990-2731BC8F0CEB}">
      <dgm:prSet phldrT="[Texto]"/>
      <dgm:spPr>
        <a:solidFill>
          <a:srgbClr val="FFFFCC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Definir estrategias de precios</a:t>
          </a:r>
          <a:endParaRPr lang="es-ES" dirty="0">
            <a:solidFill>
              <a:schemeClr val="tx1"/>
            </a:solidFill>
          </a:endParaRPr>
        </a:p>
      </dgm:t>
    </dgm:pt>
    <dgm:pt modelId="{D99EAAF6-ACD5-4576-9AF0-17473C1B00AE}" type="parTrans" cxnId="{4CD3B0B1-9120-43C0-B6E8-FCF00BBF6A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9B7D2B-4FB0-4E61-8F92-412E99FC284F}" type="sibTrans" cxnId="{4CD3B0B1-9120-43C0-B6E8-FCF00BBF6A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693743-DA88-4C78-92A2-8AA616BC3D4B}">
      <dgm:prSet phldrT="[Texto]"/>
      <dgm:spPr>
        <a:solidFill>
          <a:srgbClr val="9EB786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Capacitaciones y reestructuración</a:t>
          </a:r>
          <a:endParaRPr lang="es-ES" dirty="0">
            <a:solidFill>
              <a:schemeClr val="tx1"/>
            </a:solidFill>
          </a:endParaRPr>
        </a:p>
      </dgm:t>
    </dgm:pt>
    <dgm:pt modelId="{7FA13802-3C80-4211-9B7B-9BA1D4BA694B}" type="parTrans" cxnId="{60C73970-C64C-4A4F-A80D-37DAD919D0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8C88B6-E465-42A5-B7EB-DA6A6B742716}" type="sibTrans" cxnId="{60C73970-C64C-4A4F-A80D-37DAD919D0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B6663A-AF16-478C-96A7-2BF73B6F5F80}">
      <dgm:prSet phldrT="[Texto]"/>
      <dgm:spPr>
        <a:solidFill>
          <a:srgbClr val="AAC6B5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Mejoramiento continuo </a:t>
          </a:r>
          <a:endParaRPr lang="es-ES" dirty="0">
            <a:solidFill>
              <a:schemeClr val="tx1"/>
            </a:solidFill>
          </a:endParaRPr>
        </a:p>
      </dgm:t>
    </dgm:pt>
    <dgm:pt modelId="{0D0804AE-3229-40A6-B757-66585EAD4AA9}" type="parTrans" cxnId="{C1F3F708-FF09-4B49-AAEC-C6409C3897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D7A74E-A4E7-43A4-94E3-D37C7C197CEE}" type="sibTrans" cxnId="{C1F3F708-FF09-4B49-AAEC-C6409C3897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98DBFE-A160-4AF8-B779-8CC6D331B3D5}" type="pres">
      <dgm:prSet presAssocID="{30F22F63-2881-409A-948E-03AC6D75BB74}" presName="Name0" presStyleCnt="0">
        <dgm:presLayoutVars>
          <dgm:dir/>
          <dgm:resizeHandles val="exact"/>
        </dgm:presLayoutVars>
      </dgm:prSet>
      <dgm:spPr/>
    </dgm:pt>
    <dgm:pt modelId="{A105D688-6F70-4D77-AB80-0A6EDECC8B7E}" type="pres">
      <dgm:prSet presAssocID="{30F22F63-2881-409A-948E-03AC6D75BB74}" presName="fgShape" presStyleLbl="fgShp" presStyleIdx="0" presStyleCnt="1"/>
      <dgm:spPr>
        <a:solidFill>
          <a:schemeClr val="accent1"/>
        </a:solidFill>
      </dgm:spPr>
    </dgm:pt>
    <dgm:pt modelId="{07397527-5599-440C-BF7F-85F58C82953B}" type="pres">
      <dgm:prSet presAssocID="{30F22F63-2881-409A-948E-03AC6D75BB74}" presName="linComp" presStyleCnt="0"/>
      <dgm:spPr/>
    </dgm:pt>
    <dgm:pt modelId="{8A1B7CA3-5C80-4768-B6D1-1591E5B82BDF}" type="pres">
      <dgm:prSet presAssocID="{039DB6DC-C299-4C5F-9907-7EC51CB1E9FE}" presName="compNode" presStyleCnt="0"/>
      <dgm:spPr/>
    </dgm:pt>
    <dgm:pt modelId="{D8352154-D489-46C4-A7DA-3A6D8C0B0170}" type="pres">
      <dgm:prSet presAssocID="{039DB6DC-C299-4C5F-9907-7EC51CB1E9FE}" presName="bkgdShape" presStyleLbl="node1" presStyleIdx="0" presStyleCnt="4" custLinFactNeighborX="-95" custLinFactNeighborY="1772"/>
      <dgm:spPr/>
      <dgm:t>
        <a:bodyPr/>
        <a:lstStyle/>
        <a:p>
          <a:endParaRPr lang="es-ES"/>
        </a:p>
      </dgm:t>
    </dgm:pt>
    <dgm:pt modelId="{8C0140B6-B433-4A26-A3D1-98678433F8A6}" type="pres">
      <dgm:prSet presAssocID="{039DB6DC-C299-4C5F-9907-7EC51CB1E9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AF2F1-BA26-413F-9A85-D4F9357D59C1}" type="pres">
      <dgm:prSet presAssocID="{039DB6DC-C299-4C5F-9907-7EC51CB1E9FE}" presName="invisiNode" presStyleLbl="node1" presStyleIdx="0" presStyleCnt="4"/>
      <dgm:spPr/>
    </dgm:pt>
    <dgm:pt modelId="{117AB931-0910-48B9-957E-14AB28D297AC}" type="pres">
      <dgm:prSet presAssocID="{039DB6DC-C299-4C5F-9907-7EC51CB1E9F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6E7CCDB4-E0B3-45AE-BD6C-99A94438ACD8}" type="pres">
      <dgm:prSet presAssocID="{B4E4FACE-7C66-4C19-8A76-F30760209C9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DD51FB1-6493-42C6-8A1F-C917602B2AE7}" type="pres">
      <dgm:prSet presAssocID="{32F87786-AA29-4CEF-B990-2731BC8F0CEB}" presName="compNode" presStyleCnt="0"/>
      <dgm:spPr/>
    </dgm:pt>
    <dgm:pt modelId="{BFBC1E3B-CCE9-41B0-9D61-C8EC03A0DE49}" type="pres">
      <dgm:prSet presAssocID="{32F87786-AA29-4CEF-B990-2731BC8F0CEB}" presName="bkgdShape" presStyleLbl="node1" presStyleIdx="1" presStyleCnt="4"/>
      <dgm:spPr/>
      <dgm:t>
        <a:bodyPr/>
        <a:lstStyle/>
        <a:p>
          <a:endParaRPr lang="es-ES"/>
        </a:p>
      </dgm:t>
    </dgm:pt>
    <dgm:pt modelId="{A3F3EBA8-F6F1-4821-8F53-0191A7229214}" type="pres">
      <dgm:prSet presAssocID="{32F87786-AA29-4CEF-B990-2731BC8F0CE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59283-6878-42C6-ABF5-2E7D6CA264F2}" type="pres">
      <dgm:prSet presAssocID="{32F87786-AA29-4CEF-B990-2731BC8F0CEB}" presName="invisiNode" presStyleLbl="node1" presStyleIdx="1" presStyleCnt="4"/>
      <dgm:spPr/>
    </dgm:pt>
    <dgm:pt modelId="{3F3C4812-90E9-4D22-9FC8-09E22E76901C}" type="pres">
      <dgm:prSet presAssocID="{32F87786-AA29-4CEF-B990-2731BC8F0CE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8F834F-EA48-4392-93DD-637CB435D2B1}" type="pres">
      <dgm:prSet presAssocID="{D09B7D2B-4FB0-4E61-8F92-412E99FC284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761BD52-AD35-4DC8-A7D9-E2E91DEDD930}" type="pres">
      <dgm:prSet presAssocID="{14693743-DA88-4C78-92A2-8AA616BC3D4B}" presName="compNode" presStyleCnt="0"/>
      <dgm:spPr/>
    </dgm:pt>
    <dgm:pt modelId="{482AD938-5382-4ED0-9FB8-5151BBC45C24}" type="pres">
      <dgm:prSet presAssocID="{14693743-DA88-4C78-92A2-8AA616BC3D4B}" presName="bkgdShape" presStyleLbl="node1" presStyleIdx="2" presStyleCnt="4"/>
      <dgm:spPr/>
      <dgm:t>
        <a:bodyPr/>
        <a:lstStyle/>
        <a:p>
          <a:endParaRPr lang="es-ES"/>
        </a:p>
      </dgm:t>
    </dgm:pt>
    <dgm:pt modelId="{14C2B7B8-D8CB-44C1-B02E-7AA76538FEEB}" type="pres">
      <dgm:prSet presAssocID="{14693743-DA88-4C78-92A2-8AA616BC3D4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59F4B-866B-4B15-8583-03FAC3B068FE}" type="pres">
      <dgm:prSet presAssocID="{14693743-DA88-4C78-92A2-8AA616BC3D4B}" presName="invisiNode" presStyleLbl="node1" presStyleIdx="2" presStyleCnt="4"/>
      <dgm:spPr/>
    </dgm:pt>
    <dgm:pt modelId="{E9718E91-9509-450D-8D1A-E451A6241BE5}" type="pres">
      <dgm:prSet presAssocID="{14693743-DA88-4C78-92A2-8AA616BC3D4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D6A4C0-730F-443A-88F0-BCE27EEB3AB2}" type="pres">
      <dgm:prSet presAssocID="{048C88B6-E465-42A5-B7EB-DA6A6B7427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56E145C-419D-4F4F-8998-A805EF93E7DB}" type="pres">
      <dgm:prSet presAssocID="{16B6663A-AF16-478C-96A7-2BF73B6F5F80}" presName="compNode" presStyleCnt="0"/>
      <dgm:spPr/>
    </dgm:pt>
    <dgm:pt modelId="{A6988642-5BA8-49ED-BEB5-DC98A535C3B7}" type="pres">
      <dgm:prSet presAssocID="{16B6663A-AF16-478C-96A7-2BF73B6F5F80}" presName="bkgdShape" presStyleLbl="node1" presStyleIdx="3" presStyleCnt="4"/>
      <dgm:spPr/>
      <dgm:t>
        <a:bodyPr/>
        <a:lstStyle/>
        <a:p>
          <a:endParaRPr lang="es-ES"/>
        </a:p>
      </dgm:t>
    </dgm:pt>
    <dgm:pt modelId="{4091221E-AA42-4099-852B-AD3FE00F73AD}" type="pres">
      <dgm:prSet presAssocID="{16B6663A-AF16-478C-96A7-2BF73B6F5F8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D1C11-E90F-4D51-9BE1-C6739585D985}" type="pres">
      <dgm:prSet presAssocID="{16B6663A-AF16-478C-96A7-2BF73B6F5F80}" presName="invisiNode" presStyleLbl="node1" presStyleIdx="3" presStyleCnt="4"/>
      <dgm:spPr/>
    </dgm:pt>
    <dgm:pt modelId="{3AE85CC2-ED60-40CF-A713-A9C764119D85}" type="pres">
      <dgm:prSet presAssocID="{16B6663A-AF16-478C-96A7-2BF73B6F5F8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1E9A0AA-41E0-4A31-AFAE-82BFF1FB553E}" type="presOf" srcId="{30F22F63-2881-409A-948E-03AC6D75BB74}" destId="{3998DBFE-A160-4AF8-B779-8CC6D331B3D5}" srcOrd="0" destOrd="0" presId="urn:microsoft.com/office/officeart/2005/8/layout/hList7"/>
    <dgm:cxn modelId="{2BA2FA11-11D5-4167-B776-15B6157ED5A2}" type="presOf" srcId="{14693743-DA88-4C78-92A2-8AA616BC3D4B}" destId="{482AD938-5382-4ED0-9FB8-5151BBC45C24}" srcOrd="0" destOrd="0" presId="urn:microsoft.com/office/officeart/2005/8/layout/hList7"/>
    <dgm:cxn modelId="{6BD58F83-9C2E-493E-A297-6EDCFE61AA6D}" type="presOf" srcId="{16B6663A-AF16-478C-96A7-2BF73B6F5F80}" destId="{4091221E-AA42-4099-852B-AD3FE00F73AD}" srcOrd="1" destOrd="0" presId="urn:microsoft.com/office/officeart/2005/8/layout/hList7"/>
    <dgm:cxn modelId="{74379B5A-2A4D-4304-BC95-F4CF4DF0B82E}" type="presOf" srcId="{048C88B6-E465-42A5-B7EB-DA6A6B742716}" destId="{05D6A4C0-730F-443A-88F0-BCE27EEB3AB2}" srcOrd="0" destOrd="0" presId="urn:microsoft.com/office/officeart/2005/8/layout/hList7"/>
    <dgm:cxn modelId="{C1F3F708-FF09-4B49-AAEC-C6409C38973A}" srcId="{30F22F63-2881-409A-948E-03AC6D75BB74}" destId="{16B6663A-AF16-478C-96A7-2BF73B6F5F80}" srcOrd="3" destOrd="0" parTransId="{0D0804AE-3229-40A6-B757-66585EAD4AA9}" sibTransId="{CAD7A74E-A4E7-43A4-94E3-D37C7C197CEE}"/>
    <dgm:cxn modelId="{60C73970-C64C-4A4F-A80D-37DAD919D092}" srcId="{30F22F63-2881-409A-948E-03AC6D75BB74}" destId="{14693743-DA88-4C78-92A2-8AA616BC3D4B}" srcOrd="2" destOrd="0" parTransId="{7FA13802-3C80-4211-9B7B-9BA1D4BA694B}" sibTransId="{048C88B6-E465-42A5-B7EB-DA6A6B742716}"/>
    <dgm:cxn modelId="{71D345CA-9B5B-4BE6-A62A-8A83369A6E15}" type="presOf" srcId="{B4E4FACE-7C66-4C19-8A76-F30760209C98}" destId="{6E7CCDB4-E0B3-45AE-BD6C-99A94438ACD8}" srcOrd="0" destOrd="0" presId="urn:microsoft.com/office/officeart/2005/8/layout/hList7"/>
    <dgm:cxn modelId="{E7A1335C-BD85-41D1-8636-AD54C5F47A75}" type="presOf" srcId="{32F87786-AA29-4CEF-B990-2731BC8F0CEB}" destId="{A3F3EBA8-F6F1-4821-8F53-0191A7229214}" srcOrd="1" destOrd="0" presId="urn:microsoft.com/office/officeart/2005/8/layout/hList7"/>
    <dgm:cxn modelId="{4CD3B0B1-9120-43C0-B6E8-FCF00BBF6ADD}" srcId="{30F22F63-2881-409A-948E-03AC6D75BB74}" destId="{32F87786-AA29-4CEF-B990-2731BC8F0CEB}" srcOrd="1" destOrd="0" parTransId="{D99EAAF6-ACD5-4576-9AF0-17473C1B00AE}" sibTransId="{D09B7D2B-4FB0-4E61-8F92-412E99FC284F}"/>
    <dgm:cxn modelId="{FD05657E-C8E1-4C89-86A7-27F981A38C5A}" type="presOf" srcId="{14693743-DA88-4C78-92A2-8AA616BC3D4B}" destId="{14C2B7B8-D8CB-44C1-B02E-7AA76538FEEB}" srcOrd="1" destOrd="0" presId="urn:microsoft.com/office/officeart/2005/8/layout/hList7"/>
    <dgm:cxn modelId="{E628ADFF-C892-4D12-8CEE-D65FBF6A6C53}" type="presOf" srcId="{16B6663A-AF16-478C-96A7-2BF73B6F5F80}" destId="{A6988642-5BA8-49ED-BEB5-DC98A535C3B7}" srcOrd="0" destOrd="0" presId="urn:microsoft.com/office/officeart/2005/8/layout/hList7"/>
    <dgm:cxn modelId="{15D5F95F-A31B-413E-97DD-E70E88F08813}" type="presOf" srcId="{D09B7D2B-4FB0-4E61-8F92-412E99FC284F}" destId="{B88F834F-EA48-4392-93DD-637CB435D2B1}" srcOrd="0" destOrd="0" presId="urn:microsoft.com/office/officeart/2005/8/layout/hList7"/>
    <dgm:cxn modelId="{1425C0CA-7912-4E06-B197-CB4E0F9F12F2}" type="presOf" srcId="{039DB6DC-C299-4C5F-9907-7EC51CB1E9FE}" destId="{D8352154-D489-46C4-A7DA-3A6D8C0B0170}" srcOrd="0" destOrd="0" presId="urn:microsoft.com/office/officeart/2005/8/layout/hList7"/>
    <dgm:cxn modelId="{0E0BACC0-3D30-4703-A879-9980FDDC6263}" srcId="{30F22F63-2881-409A-948E-03AC6D75BB74}" destId="{039DB6DC-C299-4C5F-9907-7EC51CB1E9FE}" srcOrd="0" destOrd="0" parTransId="{7FFF42FD-C043-4856-989E-532D886BDF77}" sibTransId="{B4E4FACE-7C66-4C19-8A76-F30760209C98}"/>
    <dgm:cxn modelId="{EFBFD6BE-ABCC-4BE1-ACF7-79ACB7DCC597}" type="presOf" srcId="{039DB6DC-C299-4C5F-9907-7EC51CB1E9FE}" destId="{8C0140B6-B433-4A26-A3D1-98678433F8A6}" srcOrd="1" destOrd="0" presId="urn:microsoft.com/office/officeart/2005/8/layout/hList7"/>
    <dgm:cxn modelId="{FB5BE6F4-80DF-421F-BB5C-D898D06C8C00}" type="presOf" srcId="{32F87786-AA29-4CEF-B990-2731BC8F0CEB}" destId="{BFBC1E3B-CCE9-41B0-9D61-C8EC03A0DE49}" srcOrd="0" destOrd="0" presId="urn:microsoft.com/office/officeart/2005/8/layout/hList7"/>
    <dgm:cxn modelId="{B88B55B6-A797-4B7A-A757-514183712FE3}" type="presParOf" srcId="{3998DBFE-A160-4AF8-B779-8CC6D331B3D5}" destId="{A105D688-6F70-4D77-AB80-0A6EDECC8B7E}" srcOrd="0" destOrd="0" presId="urn:microsoft.com/office/officeart/2005/8/layout/hList7"/>
    <dgm:cxn modelId="{AAC0529F-CC84-495E-8945-6B6440AE8AFF}" type="presParOf" srcId="{3998DBFE-A160-4AF8-B779-8CC6D331B3D5}" destId="{07397527-5599-440C-BF7F-85F58C82953B}" srcOrd="1" destOrd="0" presId="urn:microsoft.com/office/officeart/2005/8/layout/hList7"/>
    <dgm:cxn modelId="{F77AB58F-0625-4D33-8300-3B165A812ED5}" type="presParOf" srcId="{07397527-5599-440C-BF7F-85F58C82953B}" destId="{8A1B7CA3-5C80-4768-B6D1-1591E5B82BDF}" srcOrd="0" destOrd="0" presId="urn:microsoft.com/office/officeart/2005/8/layout/hList7"/>
    <dgm:cxn modelId="{FF4F0C05-9C9F-41B8-A928-CAE06A4A2BCB}" type="presParOf" srcId="{8A1B7CA3-5C80-4768-B6D1-1591E5B82BDF}" destId="{D8352154-D489-46C4-A7DA-3A6D8C0B0170}" srcOrd="0" destOrd="0" presId="urn:microsoft.com/office/officeart/2005/8/layout/hList7"/>
    <dgm:cxn modelId="{27F7EF9B-550E-49BE-8A92-375AB4131C50}" type="presParOf" srcId="{8A1B7CA3-5C80-4768-B6D1-1591E5B82BDF}" destId="{8C0140B6-B433-4A26-A3D1-98678433F8A6}" srcOrd="1" destOrd="0" presId="urn:microsoft.com/office/officeart/2005/8/layout/hList7"/>
    <dgm:cxn modelId="{CA1A603A-9C71-40E6-A2A2-BF5459D52EFF}" type="presParOf" srcId="{8A1B7CA3-5C80-4768-B6D1-1591E5B82BDF}" destId="{888AF2F1-BA26-413F-9A85-D4F9357D59C1}" srcOrd="2" destOrd="0" presId="urn:microsoft.com/office/officeart/2005/8/layout/hList7"/>
    <dgm:cxn modelId="{FD64B991-05A2-4701-B1FA-C0DCD6C5D8B8}" type="presParOf" srcId="{8A1B7CA3-5C80-4768-B6D1-1591E5B82BDF}" destId="{117AB931-0910-48B9-957E-14AB28D297AC}" srcOrd="3" destOrd="0" presId="urn:microsoft.com/office/officeart/2005/8/layout/hList7"/>
    <dgm:cxn modelId="{202DE881-39C0-4F29-BBD9-963937A15D50}" type="presParOf" srcId="{07397527-5599-440C-BF7F-85F58C82953B}" destId="{6E7CCDB4-E0B3-45AE-BD6C-99A94438ACD8}" srcOrd="1" destOrd="0" presId="urn:microsoft.com/office/officeart/2005/8/layout/hList7"/>
    <dgm:cxn modelId="{FA9836E5-7C62-404F-883E-5840B496C3D3}" type="presParOf" srcId="{07397527-5599-440C-BF7F-85F58C82953B}" destId="{CDD51FB1-6493-42C6-8A1F-C917602B2AE7}" srcOrd="2" destOrd="0" presId="urn:microsoft.com/office/officeart/2005/8/layout/hList7"/>
    <dgm:cxn modelId="{B35FCFDF-4934-4192-8FFA-32915E33A7C7}" type="presParOf" srcId="{CDD51FB1-6493-42C6-8A1F-C917602B2AE7}" destId="{BFBC1E3B-CCE9-41B0-9D61-C8EC03A0DE49}" srcOrd="0" destOrd="0" presId="urn:microsoft.com/office/officeart/2005/8/layout/hList7"/>
    <dgm:cxn modelId="{BCBB6528-6425-420B-93B4-BC9705F27908}" type="presParOf" srcId="{CDD51FB1-6493-42C6-8A1F-C917602B2AE7}" destId="{A3F3EBA8-F6F1-4821-8F53-0191A7229214}" srcOrd="1" destOrd="0" presId="urn:microsoft.com/office/officeart/2005/8/layout/hList7"/>
    <dgm:cxn modelId="{B6445EC2-DB25-47AD-BEA0-B4BE68697768}" type="presParOf" srcId="{CDD51FB1-6493-42C6-8A1F-C917602B2AE7}" destId="{64459283-6878-42C6-ABF5-2E7D6CA264F2}" srcOrd="2" destOrd="0" presId="urn:microsoft.com/office/officeart/2005/8/layout/hList7"/>
    <dgm:cxn modelId="{3BAF15AC-FA7E-4BC7-A829-78BB17A7AA86}" type="presParOf" srcId="{CDD51FB1-6493-42C6-8A1F-C917602B2AE7}" destId="{3F3C4812-90E9-4D22-9FC8-09E22E76901C}" srcOrd="3" destOrd="0" presId="urn:microsoft.com/office/officeart/2005/8/layout/hList7"/>
    <dgm:cxn modelId="{63BCE252-43C1-487B-97B1-88141C8B1E44}" type="presParOf" srcId="{07397527-5599-440C-BF7F-85F58C82953B}" destId="{B88F834F-EA48-4392-93DD-637CB435D2B1}" srcOrd="3" destOrd="0" presId="urn:microsoft.com/office/officeart/2005/8/layout/hList7"/>
    <dgm:cxn modelId="{C7884814-FBDF-471B-80C5-09552F91B7C7}" type="presParOf" srcId="{07397527-5599-440C-BF7F-85F58C82953B}" destId="{1761BD52-AD35-4DC8-A7D9-E2E91DEDD930}" srcOrd="4" destOrd="0" presId="urn:microsoft.com/office/officeart/2005/8/layout/hList7"/>
    <dgm:cxn modelId="{7D11954C-EF12-4D6E-B411-FE5D805C2ECB}" type="presParOf" srcId="{1761BD52-AD35-4DC8-A7D9-E2E91DEDD930}" destId="{482AD938-5382-4ED0-9FB8-5151BBC45C24}" srcOrd="0" destOrd="0" presId="urn:microsoft.com/office/officeart/2005/8/layout/hList7"/>
    <dgm:cxn modelId="{0BBD90C2-1925-4126-A5CE-4E915F3AD02F}" type="presParOf" srcId="{1761BD52-AD35-4DC8-A7D9-E2E91DEDD930}" destId="{14C2B7B8-D8CB-44C1-B02E-7AA76538FEEB}" srcOrd="1" destOrd="0" presId="urn:microsoft.com/office/officeart/2005/8/layout/hList7"/>
    <dgm:cxn modelId="{85EE853E-F882-4F02-BA72-89619E994F74}" type="presParOf" srcId="{1761BD52-AD35-4DC8-A7D9-E2E91DEDD930}" destId="{55B59F4B-866B-4B15-8583-03FAC3B068FE}" srcOrd="2" destOrd="0" presId="urn:microsoft.com/office/officeart/2005/8/layout/hList7"/>
    <dgm:cxn modelId="{3DF351E8-FACE-4838-A0CB-0F6D4A8B9F86}" type="presParOf" srcId="{1761BD52-AD35-4DC8-A7D9-E2E91DEDD930}" destId="{E9718E91-9509-450D-8D1A-E451A6241BE5}" srcOrd="3" destOrd="0" presId="urn:microsoft.com/office/officeart/2005/8/layout/hList7"/>
    <dgm:cxn modelId="{C0DFD75E-DEBC-40FA-A6A1-415AF71A2C03}" type="presParOf" srcId="{07397527-5599-440C-BF7F-85F58C82953B}" destId="{05D6A4C0-730F-443A-88F0-BCE27EEB3AB2}" srcOrd="5" destOrd="0" presId="urn:microsoft.com/office/officeart/2005/8/layout/hList7"/>
    <dgm:cxn modelId="{45995389-0099-4387-AACE-6BE19222434F}" type="presParOf" srcId="{07397527-5599-440C-BF7F-85F58C82953B}" destId="{156E145C-419D-4F4F-8998-A805EF93E7DB}" srcOrd="6" destOrd="0" presId="urn:microsoft.com/office/officeart/2005/8/layout/hList7"/>
    <dgm:cxn modelId="{9F17008F-47E1-4AD8-B6F6-6862C540D45D}" type="presParOf" srcId="{156E145C-419D-4F4F-8998-A805EF93E7DB}" destId="{A6988642-5BA8-49ED-BEB5-DC98A535C3B7}" srcOrd="0" destOrd="0" presId="urn:microsoft.com/office/officeart/2005/8/layout/hList7"/>
    <dgm:cxn modelId="{373A5FB1-59C0-4780-ADAD-B9187CBDD47E}" type="presParOf" srcId="{156E145C-419D-4F4F-8998-A805EF93E7DB}" destId="{4091221E-AA42-4099-852B-AD3FE00F73AD}" srcOrd="1" destOrd="0" presId="urn:microsoft.com/office/officeart/2005/8/layout/hList7"/>
    <dgm:cxn modelId="{121AAF55-4BF2-444F-A3F0-35AE27DBD1DB}" type="presParOf" srcId="{156E145C-419D-4F4F-8998-A805EF93E7DB}" destId="{BC6D1C11-E90F-4D51-9BE1-C6739585D985}" srcOrd="2" destOrd="0" presId="urn:microsoft.com/office/officeart/2005/8/layout/hList7"/>
    <dgm:cxn modelId="{089EBD6F-73FB-446A-A5E6-FE054212598A}" type="presParOf" srcId="{156E145C-419D-4F4F-8998-A805EF93E7DB}" destId="{3AE85CC2-ED60-40CF-A713-A9C764119D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F22F63-2881-409A-948E-03AC6D75BB74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039DB6DC-C299-4C5F-9907-7EC51CB1E9FE}">
      <dgm:prSet phldrT="[Texto]"/>
      <dgm:spPr>
        <a:solidFill>
          <a:srgbClr val="AAC6B5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Imagen Corporativa</a:t>
          </a:r>
          <a:endParaRPr lang="es-ES" dirty="0">
            <a:solidFill>
              <a:schemeClr val="tx1"/>
            </a:solidFill>
          </a:endParaRPr>
        </a:p>
      </dgm:t>
    </dgm:pt>
    <dgm:pt modelId="{7FFF42FD-C043-4856-989E-532D886BDF77}" type="parTrans" cxnId="{0E0BACC0-3D30-4703-A879-9980FDDC62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E4FACE-7C66-4C19-8A76-F30760209C98}" type="sibTrans" cxnId="{0E0BACC0-3D30-4703-A879-9980FDDC62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F87786-AA29-4CEF-B990-2731BC8F0CEB}">
      <dgm:prSet phldrT="[Texto]"/>
      <dgm:spPr>
        <a:solidFill>
          <a:srgbClr val="9EB78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tx1"/>
              </a:solidFill>
            </a:rPr>
            <a:t>Promoción ventajas de la publicidad BTL</a:t>
          </a:r>
        </a:p>
      </dgm:t>
    </dgm:pt>
    <dgm:pt modelId="{D99EAAF6-ACD5-4576-9AF0-17473C1B00AE}" type="parTrans" cxnId="{4CD3B0B1-9120-43C0-B6E8-FCF00BBF6A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9B7D2B-4FB0-4E61-8F92-412E99FC284F}" type="sibTrans" cxnId="{4CD3B0B1-9120-43C0-B6E8-FCF00BBF6A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693743-DA88-4C78-92A2-8AA616BC3D4B}">
      <dgm:prSet phldrT="[Texto]"/>
      <dgm:spPr>
        <a:solidFill>
          <a:srgbClr val="FFFFCC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</a:t>
          </a:r>
          <a:r>
            <a:rPr lang="es-ES" dirty="0" smtClean="0">
              <a:solidFill>
                <a:schemeClr val="tx1"/>
              </a:solidFill>
            </a:rPr>
            <a:t>y Monitoreo </a:t>
          </a:r>
          <a:endParaRPr lang="es-ES" dirty="0">
            <a:solidFill>
              <a:schemeClr val="tx1"/>
            </a:solidFill>
          </a:endParaRPr>
        </a:p>
      </dgm:t>
    </dgm:pt>
    <dgm:pt modelId="{7FA13802-3C80-4211-9B7B-9BA1D4BA694B}" type="parTrans" cxnId="{60C73970-C64C-4A4F-A80D-37DAD919D0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8C88B6-E465-42A5-B7EB-DA6A6B742716}" type="sibTrans" cxnId="{60C73970-C64C-4A4F-A80D-37DAD919D0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B6663A-AF16-478C-96A7-2BF73B6F5F80}">
      <dgm:prSet phldrT="[Texto]"/>
      <dgm:spPr>
        <a:solidFill>
          <a:srgbClr val="DFBFBF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Puesta en marcha del proyecto</a:t>
          </a:r>
          <a:endParaRPr lang="es-ES" dirty="0">
            <a:solidFill>
              <a:schemeClr val="tx1"/>
            </a:solidFill>
          </a:endParaRPr>
        </a:p>
      </dgm:t>
    </dgm:pt>
    <dgm:pt modelId="{0D0804AE-3229-40A6-B757-66585EAD4AA9}" type="parTrans" cxnId="{C1F3F708-FF09-4B49-AAEC-C6409C3897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D7A74E-A4E7-43A4-94E3-D37C7C197CEE}" type="sibTrans" cxnId="{C1F3F708-FF09-4B49-AAEC-C6409C3897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98DBFE-A160-4AF8-B779-8CC6D331B3D5}" type="pres">
      <dgm:prSet presAssocID="{30F22F63-2881-409A-948E-03AC6D75BB74}" presName="Name0" presStyleCnt="0">
        <dgm:presLayoutVars>
          <dgm:dir/>
          <dgm:resizeHandles val="exact"/>
        </dgm:presLayoutVars>
      </dgm:prSet>
      <dgm:spPr/>
    </dgm:pt>
    <dgm:pt modelId="{A105D688-6F70-4D77-AB80-0A6EDECC8B7E}" type="pres">
      <dgm:prSet presAssocID="{30F22F63-2881-409A-948E-03AC6D75BB74}" presName="fgShape" presStyleLbl="fgShp" presStyleIdx="0" presStyleCnt="1"/>
      <dgm:spPr>
        <a:solidFill>
          <a:schemeClr val="accent1"/>
        </a:solidFill>
      </dgm:spPr>
    </dgm:pt>
    <dgm:pt modelId="{07397527-5599-440C-BF7F-85F58C82953B}" type="pres">
      <dgm:prSet presAssocID="{30F22F63-2881-409A-948E-03AC6D75BB74}" presName="linComp" presStyleCnt="0"/>
      <dgm:spPr/>
    </dgm:pt>
    <dgm:pt modelId="{8A1B7CA3-5C80-4768-B6D1-1591E5B82BDF}" type="pres">
      <dgm:prSet presAssocID="{039DB6DC-C299-4C5F-9907-7EC51CB1E9FE}" presName="compNode" presStyleCnt="0"/>
      <dgm:spPr/>
    </dgm:pt>
    <dgm:pt modelId="{D8352154-D489-46C4-A7DA-3A6D8C0B0170}" type="pres">
      <dgm:prSet presAssocID="{039DB6DC-C299-4C5F-9907-7EC51CB1E9FE}" presName="bkgdShape" presStyleLbl="node1" presStyleIdx="0" presStyleCnt="4" custLinFactNeighborX="-95" custLinFactNeighborY="1772"/>
      <dgm:spPr/>
      <dgm:t>
        <a:bodyPr/>
        <a:lstStyle/>
        <a:p>
          <a:endParaRPr lang="es-ES"/>
        </a:p>
      </dgm:t>
    </dgm:pt>
    <dgm:pt modelId="{8C0140B6-B433-4A26-A3D1-98678433F8A6}" type="pres">
      <dgm:prSet presAssocID="{039DB6DC-C299-4C5F-9907-7EC51CB1E9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AF2F1-BA26-413F-9A85-D4F9357D59C1}" type="pres">
      <dgm:prSet presAssocID="{039DB6DC-C299-4C5F-9907-7EC51CB1E9FE}" presName="invisiNode" presStyleLbl="node1" presStyleIdx="0" presStyleCnt="4"/>
      <dgm:spPr/>
    </dgm:pt>
    <dgm:pt modelId="{117AB931-0910-48B9-957E-14AB28D297AC}" type="pres">
      <dgm:prSet presAssocID="{039DB6DC-C299-4C5F-9907-7EC51CB1E9F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6E7CCDB4-E0B3-45AE-BD6C-99A94438ACD8}" type="pres">
      <dgm:prSet presAssocID="{B4E4FACE-7C66-4C19-8A76-F30760209C9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DD51FB1-6493-42C6-8A1F-C917602B2AE7}" type="pres">
      <dgm:prSet presAssocID="{32F87786-AA29-4CEF-B990-2731BC8F0CEB}" presName="compNode" presStyleCnt="0"/>
      <dgm:spPr/>
    </dgm:pt>
    <dgm:pt modelId="{BFBC1E3B-CCE9-41B0-9D61-C8EC03A0DE49}" type="pres">
      <dgm:prSet presAssocID="{32F87786-AA29-4CEF-B990-2731BC8F0CEB}" presName="bkgdShape" presStyleLbl="node1" presStyleIdx="1" presStyleCnt="4"/>
      <dgm:spPr/>
      <dgm:t>
        <a:bodyPr/>
        <a:lstStyle/>
        <a:p>
          <a:endParaRPr lang="es-ES"/>
        </a:p>
      </dgm:t>
    </dgm:pt>
    <dgm:pt modelId="{A3F3EBA8-F6F1-4821-8F53-0191A7229214}" type="pres">
      <dgm:prSet presAssocID="{32F87786-AA29-4CEF-B990-2731BC8F0CE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59283-6878-42C6-ABF5-2E7D6CA264F2}" type="pres">
      <dgm:prSet presAssocID="{32F87786-AA29-4CEF-B990-2731BC8F0CEB}" presName="invisiNode" presStyleLbl="node1" presStyleIdx="1" presStyleCnt="4"/>
      <dgm:spPr/>
    </dgm:pt>
    <dgm:pt modelId="{3F3C4812-90E9-4D22-9FC8-09E22E76901C}" type="pres">
      <dgm:prSet presAssocID="{32F87786-AA29-4CEF-B990-2731BC8F0CE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8F834F-EA48-4392-93DD-637CB435D2B1}" type="pres">
      <dgm:prSet presAssocID="{D09B7D2B-4FB0-4E61-8F92-412E99FC284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761BD52-AD35-4DC8-A7D9-E2E91DEDD930}" type="pres">
      <dgm:prSet presAssocID="{14693743-DA88-4C78-92A2-8AA616BC3D4B}" presName="compNode" presStyleCnt="0"/>
      <dgm:spPr/>
    </dgm:pt>
    <dgm:pt modelId="{482AD938-5382-4ED0-9FB8-5151BBC45C24}" type="pres">
      <dgm:prSet presAssocID="{14693743-DA88-4C78-92A2-8AA616BC3D4B}" presName="bkgdShape" presStyleLbl="node1" presStyleIdx="2" presStyleCnt="4"/>
      <dgm:spPr/>
      <dgm:t>
        <a:bodyPr/>
        <a:lstStyle/>
        <a:p>
          <a:endParaRPr lang="es-ES"/>
        </a:p>
      </dgm:t>
    </dgm:pt>
    <dgm:pt modelId="{14C2B7B8-D8CB-44C1-B02E-7AA76538FEEB}" type="pres">
      <dgm:prSet presAssocID="{14693743-DA88-4C78-92A2-8AA616BC3D4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59F4B-866B-4B15-8583-03FAC3B068FE}" type="pres">
      <dgm:prSet presAssocID="{14693743-DA88-4C78-92A2-8AA616BC3D4B}" presName="invisiNode" presStyleLbl="node1" presStyleIdx="2" presStyleCnt="4"/>
      <dgm:spPr/>
    </dgm:pt>
    <dgm:pt modelId="{E9718E91-9509-450D-8D1A-E451A6241BE5}" type="pres">
      <dgm:prSet presAssocID="{14693743-DA88-4C78-92A2-8AA616BC3D4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D6A4C0-730F-443A-88F0-BCE27EEB3AB2}" type="pres">
      <dgm:prSet presAssocID="{048C88B6-E465-42A5-B7EB-DA6A6B7427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56E145C-419D-4F4F-8998-A805EF93E7DB}" type="pres">
      <dgm:prSet presAssocID="{16B6663A-AF16-478C-96A7-2BF73B6F5F80}" presName="compNode" presStyleCnt="0"/>
      <dgm:spPr/>
    </dgm:pt>
    <dgm:pt modelId="{A6988642-5BA8-49ED-BEB5-DC98A535C3B7}" type="pres">
      <dgm:prSet presAssocID="{16B6663A-AF16-478C-96A7-2BF73B6F5F80}" presName="bkgdShape" presStyleLbl="node1" presStyleIdx="3" presStyleCnt="4"/>
      <dgm:spPr/>
      <dgm:t>
        <a:bodyPr/>
        <a:lstStyle/>
        <a:p>
          <a:endParaRPr lang="es-ES"/>
        </a:p>
      </dgm:t>
    </dgm:pt>
    <dgm:pt modelId="{4091221E-AA42-4099-852B-AD3FE00F73AD}" type="pres">
      <dgm:prSet presAssocID="{16B6663A-AF16-478C-96A7-2BF73B6F5F8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D1C11-E90F-4D51-9BE1-C6739585D985}" type="pres">
      <dgm:prSet presAssocID="{16B6663A-AF16-478C-96A7-2BF73B6F5F80}" presName="invisiNode" presStyleLbl="node1" presStyleIdx="3" presStyleCnt="4"/>
      <dgm:spPr/>
    </dgm:pt>
    <dgm:pt modelId="{3AE85CC2-ED60-40CF-A713-A9C764119D85}" type="pres">
      <dgm:prSet presAssocID="{16B6663A-AF16-478C-96A7-2BF73B6F5F8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5603343-9BD3-43AF-9B43-F46698B70BE0}" type="presOf" srcId="{B4E4FACE-7C66-4C19-8A76-F30760209C98}" destId="{6E7CCDB4-E0B3-45AE-BD6C-99A94438ACD8}" srcOrd="0" destOrd="0" presId="urn:microsoft.com/office/officeart/2005/8/layout/hList7"/>
    <dgm:cxn modelId="{9CD279E6-0F03-4262-A49A-4091FE4E8182}" type="presOf" srcId="{048C88B6-E465-42A5-B7EB-DA6A6B742716}" destId="{05D6A4C0-730F-443A-88F0-BCE27EEB3AB2}" srcOrd="0" destOrd="0" presId="urn:microsoft.com/office/officeart/2005/8/layout/hList7"/>
    <dgm:cxn modelId="{2BB59EE0-60F1-485D-9C3E-5B50AD70E733}" type="presOf" srcId="{039DB6DC-C299-4C5F-9907-7EC51CB1E9FE}" destId="{D8352154-D489-46C4-A7DA-3A6D8C0B0170}" srcOrd="0" destOrd="0" presId="urn:microsoft.com/office/officeart/2005/8/layout/hList7"/>
    <dgm:cxn modelId="{1F46CFA4-E652-4655-8916-30EC8F2DAA28}" type="presOf" srcId="{D09B7D2B-4FB0-4E61-8F92-412E99FC284F}" destId="{B88F834F-EA48-4392-93DD-637CB435D2B1}" srcOrd="0" destOrd="0" presId="urn:microsoft.com/office/officeart/2005/8/layout/hList7"/>
    <dgm:cxn modelId="{6D63241A-65D8-4C70-95A7-D51CB12ABFEA}" type="presOf" srcId="{16B6663A-AF16-478C-96A7-2BF73B6F5F80}" destId="{A6988642-5BA8-49ED-BEB5-DC98A535C3B7}" srcOrd="0" destOrd="0" presId="urn:microsoft.com/office/officeart/2005/8/layout/hList7"/>
    <dgm:cxn modelId="{C1F3F708-FF09-4B49-AAEC-C6409C38973A}" srcId="{30F22F63-2881-409A-948E-03AC6D75BB74}" destId="{16B6663A-AF16-478C-96A7-2BF73B6F5F80}" srcOrd="3" destOrd="0" parTransId="{0D0804AE-3229-40A6-B757-66585EAD4AA9}" sibTransId="{CAD7A74E-A4E7-43A4-94E3-D37C7C197CEE}"/>
    <dgm:cxn modelId="{BD51804F-AF44-4C1E-A095-E527A8B3AE53}" type="presOf" srcId="{14693743-DA88-4C78-92A2-8AA616BC3D4B}" destId="{14C2B7B8-D8CB-44C1-B02E-7AA76538FEEB}" srcOrd="1" destOrd="0" presId="urn:microsoft.com/office/officeart/2005/8/layout/hList7"/>
    <dgm:cxn modelId="{60C73970-C64C-4A4F-A80D-37DAD919D092}" srcId="{30F22F63-2881-409A-948E-03AC6D75BB74}" destId="{14693743-DA88-4C78-92A2-8AA616BC3D4B}" srcOrd="2" destOrd="0" parTransId="{7FA13802-3C80-4211-9B7B-9BA1D4BA694B}" sibTransId="{048C88B6-E465-42A5-B7EB-DA6A6B742716}"/>
    <dgm:cxn modelId="{94489CD0-A9FF-46B9-9FDA-BD24378E51A1}" type="presOf" srcId="{039DB6DC-C299-4C5F-9907-7EC51CB1E9FE}" destId="{8C0140B6-B433-4A26-A3D1-98678433F8A6}" srcOrd="1" destOrd="0" presId="urn:microsoft.com/office/officeart/2005/8/layout/hList7"/>
    <dgm:cxn modelId="{4CD3B0B1-9120-43C0-B6E8-FCF00BBF6ADD}" srcId="{30F22F63-2881-409A-948E-03AC6D75BB74}" destId="{32F87786-AA29-4CEF-B990-2731BC8F0CEB}" srcOrd="1" destOrd="0" parTransId="{D99EAAF6-ACD5-4576-9AF0-17473C1B00AE}" sibTransId="{D09B7D2B-4FB0-4E61-8F92-412E99FC284F}"/>
    <dgm:cxn modelId="{9122820E-8EE2-418C-B50F-EC869DEB0206}" type="presOf" srcId="{14693743-DA88-4C78-92A2-8AA616BC3D4B}" destId="{482AD938-5382-4ED0-9FB8-5151BBC45C24}" srcOrd="0" destOrd="0" presId="urn:microsoft.com/office/officeart/2005/8/layout/hList7"/>
    <dgm:cxn modelId="{C707762F-85B6-49BC-87D4-5D5E9F65CADE}" type="presOf" srcId="{32F87786-AA29-4CEF-B990-2731BC8F0CEB}" destId="{A3F3EBA8-F6F1-4821-8F53-0191A7229214}" srcOrd="1" destOrd="0" presId="urn:microsoft.com/office/officeart/2005/8/layout/hList7"/>
    <dgm:cxn modelId="{F06FEA8A-418D-4D19-9B50-AF28CFCD4734}" type="presOf" srcId="{30F22F63-2881-409A-948E-03AC6D75BB74}" destId="{3998DBFE-A160-4AF8-B779-8CC6D331B3D5}" srcOrd="0" destOrd="0" presId="urn:microsoft.com/office/officeart/2005/8/layout/hList7"/>
    <dgm:cxn modelId="{7D636E4B-49B8-412C-A81A-6E220C533B9A}" type="presOf" srcId="{32F87786-AA29-4CEF-B990-2731BC8F0CEB}" destId="{BFBC1E3B-CCE9-41B0-9D61-C8EC03A0DE49}" srcOrd="0" destOrd="0" presId="urn:microsoft.com/office/officeart/2005/8/layout/hList7"/>
    <dgm:cxn modelId="{0E0BACC0-3D30-4703-A879-9980FDDC6263}" srcId="{30F22F63-2881-409A-948E-03AC6D75BB74}" destId="{039DB6DC-C299-4C5F-9907-7EC51CB1E9FE}" srcOrd="0" destOrd="0" parTransId="{7FFF42FD-C043-4856-989E-532D886BDF77}" sibTransId="{B4E4FACE-7C66-4C19-8A76-F30760209C98}"/>
    <dgm:cxn modelId="{E09D843A-FBEB-4E04-8A2B-838FC36C7093}" type="presOf" srcId="{16B6663A-AF16-478C-96A7-2BF73B6F5F80}" destId="{4091221E-AA42-4099-852B-AD3FE00F73AD}" srcOrd="1" destOrd="0" presId="urn:microsoft.com/office/officeart/2005/8/layout/hList7"/>
    <dgm:cxn modelId="{685393E2-D84F-476A-8D5F-242FBDB00BEC}" type="presParOf" srcId="{3998DBFE-A160-4AF8-B779-8CC6D331B3D5}" destId="{A105D688-6F70-4D77-AB80-0A6EDECC8B7E}" srcOrd="0" destOrd="0" presId="urn:microsoft.com/office/officeart/2005/8/layout/hList7"/>
    <dgm:cxn modelId="{9602C9E0-A2D0-4FD1-8A5A-D91E4963FBB0}" type="presParOf" srcId="{3998DBFE-A160-4AF8-B779-8CC6D331B3D5}" destId="{07397527-5599-440C-BF7F-85F58C82953B}" srcOrd="1" destOrd="0" presId="urn:microsoft.com/office/officeart/2005/8/layout/hList7"/>
    <dgm:cxn modelId="{CB85ECDF-5A79-43A3-98F6-5641D0C3FA45}" type="presParOf" srcId="{07397527-5599-440C-BF7F-85F58C82953B}" destId="{8A1B7CA3-5C80-4768-B6D1-1591E5B82BDF}" srcOrd="0" destOrd="0" presId="urn:microsoft.com/office/officeart/2005/8/layout/hList7"/>
    <dgm:cxn modelId="{67562F79-7AB7-43D0-A4EE-0CB1F86D5344}" type="presParOf" srcId="{8A1B7CA3-5C80-4768-B6D1-1591E5B82BDF}" destId="{D8352154-D489-46C4-A7DA-3A6D8C0B0170}" srcOrd="0" destOrd="0" presId="urn:microsoft.com/office/officeart/2005/8/layout/hList7"/>
    <dgm:cxn modelId="{298AE4B9-2167-4C96-8554-C157B62BF846}" type="presParOf" srcId="{8A1B7CA3-5C80-4768-B6D1-1591E5B82BDF}" destId="{8C0140B6-B433-4A26-A3D1-98678433F8A6}" srcOrd="1" destOrd="0" presId="urn:microsoft.com/office/officeart/2005/8/layout/hList7"/>
    <dgm:cxn modelId="{B59C8778-B6D5-4078-83FA-053B6E3FB367}" type="presParOf" srcId="{8A1B7CA3-5C80-4768-B6D1-1591E5B82BDF}" destId="{888AF2F1-BA26-413F-9A85-D4F9357D59C1}" srcOrd="2" destOrd="0" presId="urn:microsoft.com/office/officeart/2005/8/layout/hList7"/>
    <dgm:cxn modelId="{B35CDE8D-3AB7-49AF-BD3E-4911E377C606}" type="presParOf" srcId="{8A1B7CA3-5C80-4768-B6D1-1591E5B82BDF}" destId="{117AB931-0910-48B9-957E-14AB28D297AC}" srcOrd="3" destOrd="0" presId="urn:microsoft.com/office/officeart/2005/8/layout/hList7"/>
    <dgm:cxn modelId="{91E20B61-BC3B-4D27-8B42-4CC3CBA90059}" type="presParOf" srcId="{07397527-5599-440C-BF7F-85F58C82953B}" destId="{6E7CCDB4-E0B3-45AE-BD6C-99A94438ACD8}" srcOrd="1" destOrd="0" presId="urn:microsoft.com/office/officeart/2005/8/layout/hList7"/>
    <dgm:cxn modelId="{5BC519AB-9BD3-4CE5-B903-0EEFCEAAD968}" type="presParOf" srcId="{07397527-5599-440C-BF7F-85F58C82953B}" destId="{CDD51FB1-6493-42C6-8A1F-C917602B2AE7}" srcOrd="2" destOrd="0" presId="urn:microsoft.com/office/officeart/2005/8/layout/hList7"/>
    <dgm:cxn modelId="{E10B174D-165E-40A8-AFFE-F21EAD84ED45}" type="presParOf" srcId="{CDD51FB1-6493-42C6-8A1F-C917602B2AE7}" destId="{BFBC1E3B-CCE9-41B0-9D61-C8EC03A0DE49}" srcOrd="0" destOrd="0" presId="urn:microsoft.com/office/officeart/2005/8/layout/hList7"/>
    <dgm:cxn modelId="{E390A68E-AD3E-4997-BE17-4182DE409BA3}" type="presParOf" srcId="{CDD51FB1-6493-42C6-8A1F-C917602B2AE7}" destId="{A3F3EBA8-F6F1-4821-8F53-0191A7229214}" srcOrd="1" destOrd="0" presId="urn:microsoft.com/office/officeart/2005/8/layout/hList7"/>
    <dgm:cxn modelId="{B95EF0FC-B991-4678-AFB8-62AF0C410E54}" type="presParOf" srcId="{CDD51FB1-6493-42C6-8A1F-C917602B2AE7}" destId="{64459283-6878-42C6-ABF5-2E7D6CA264F2}" srcOrd="2" destOrd="0" presId="urn:microsoft.com/office/officeart/2005/8/layout/hList7"/>
    <dgm:cxn modelId="{231319A0-F162-45F1-966D-9BF1490EB32B}" type="presParOf" srcId="{CDD51FB1-6493-42C6-8A1F-C917602B2AE7}" destId="{3F3C4812-90E9-4D22-9FC8-09E22E76901C}" srcOrd="3" destOrd="0" presId="urn:microsoft.com/office/officeart/2005/8/layout/hList7"/>
    <dgm:cxn modelId="{1E884ADA-C97C-4FFF-BA06-0550CFE630DB}" type="presParOf" srcId="{07397527-5599-440C-BF7F-85F58C82953B}" destId="{B88F834F-EA48-4392-93DD-637CB435D2B1}" srcOrd="3" destOrd="0" presId="urn:microsoft.com/office/officeart/2005/8/layout/hList7"/>
    <dgm:cxn modelId="{DEF58C35-03BE-4F84-817F-7F0033152C08}" type="presParOf" srcId="{07397527-5599-440C-BF7F-85F58C82953B}" destId="{1761BD52-AD35-4DC8-A7D9-E2E91DEDD930}" srcOrd="4" destOrd="0" presId="urn:microsoft.com/office/officeart/2005/8/layout/hList7"/>
    <dgm:cxn modelId="{264E8CAF-31F8-44A0-9158-6FAFA921D835}" type="presParOf" srcId="{1761BD52-AD35-4DC8-A7D9-E2E91DEDD930}" destId="{482AD938-5382-4ED0-9FB8-5151BBC45C24}" srcOrd="0" destOrd="0" presId="urn:microsoft.com/office/officeart/2005/8/layout/hList7"/>
    <dgm:cxn modelId="{2BD1C4E3-33FB-49EE-A7A0-BE96769F25A8}" type="presParOf" srcId="{1761BD52-AD35-4DC8-A7D9-E2E91DEDD930}" destId="{14C2B7B8-D8CB-44C1-B02E-7AA76538FEEB}" srcOrd="1" destOrd="0" presId="urn:microsoft.com/office/officeart/2005/8/layout/hList7"/>
    <dgm:cxn modelId="{D5FF31D3-B45D-4BCA-9247-46381D9A4ED9}" type="presParOf" srcId="{1761BD52-AD35-4DC8-A7D9-E2E91DEDD930}" destId="{55B59F4B-866B-4B15-8583-03FAC3B068FE}" srcOrd="2" destOrd="0" presId="urn:microsoft.com/office/officeart/2005/8/layout/hList7"/>
    <dgm:cxn modelId="{668FB98C-2977-41EB-AAF1-1C9B7610E306}" type="presParOf" srcId="{1761BD52-AD35-4DC8-A7D9-E2E91DEDD930}" destId="{E9718E91-9509-450D-8D1A-E451A6241BE5}" srcOrd="3" destOrd="0" presId="urn:microsoft.com/office/officeart/2005/8/layout/hList7"/>
    <dgm:cxn modelId="{DAF67F7C-1AA3-4CC0-A08C-AE63615A83A4}" type="presParOf" srcId="{07397527-5599-440C-BF7F-85F58C82953B}" destId="{05D6A4C0-730F-443A-88F0-BCE27EEB3AB2}" srcOrd="5" destOrd="0" presId="urn:microsoft.com/office/officeart/2005/8/layout/hList7"/>
    <dgm:cxn modelId="{E3467D68-A353-451B-93B0-F7E6AE9FB501}" type="presParOf" srcId="{07397527-5599-440C-BF7F-85F58C82953B}" destId="{156E145C-419D-4F4F-8998-A805EF93E7DB}" srcOrd="6" destOrd="0" presId="urn:microsoft.com/office/officeart/2005/8/layout/hList7"/>
    <dgm:cxn modelId="{2234CD7F-2035-4CA4-824D-629D1BEE161F}" type="presParOf" srcId="{156E145C-419D-4F4F-8998-A805EF93E7DB}" destId="{A6988642-5BA8-49ED-BEB5-DC98A535C3B7}" srcOrd="0" destOrd="0" presId="urn:microsoft.com/office/officeart/2005/8/layout/hList7"/>
    <dgm:cxn modelId="{32AE816A-DC8E-43B1-BF06-49E7A9AAEEE9}" type="presParOf" srcId="{156E145C-419D-4F4F-8998-A805EF93E7DB}" destId="{4091221E-AA42-4099-852B-AD3FE00F73AD}" srcOrd="1" destOrd="0" presId="urn:microsoft.com/office/officeart/2005/8/layout/hList7"/>
    <dgm:cxn modelId="{6EF606D1-1584-4277-9764-C5C38A3CEC09}" type="presParOf" srcId="{156E145C-419D-4F4F-8998-A805EF93E7DB}" destId="{BC6D1C11-E90F-4D51-9BE1-C6739585D985}" srcOrd="2" destOrd="0" presId="urn:microsoft.com/office/officeart/2005/8/layout/hList7"/>
    <dgm:cxn modelId="{F1E92D22-9D5F-4AE5-8745-ED498E8B53C0}" type="presParOf" srcId="{156E145C-419D-4F4F-8998-A805EF93E7DB}" destId="{3AE85CC2-ED60-40CF-A713-A9C764119D85}" srcOrd="3" destOrd="0" presId="urn:microsoft.com/office/officeart/2005/8/layout/hList7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A8F17-C032-44B7-AF24-14BDF2C965C9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670FD944-52B6-44E7-846C-4493BB575BB2}">
      <dgm:prSet phldrT="[Texto]"/>
      <dgm:spPr/>
      <dgm:t>
        <a:bodyPr/>
        <a:lstStyle/>
        <a:p>
          <a:r>
            <a:rPr lang="es-ES" dirty="0" smtClean="0"/>
            <a:t>3% de Crecimiento </a:t>
          </a:r>
          <a:endParaRPr lang="es-ES" dirty="0"/>
        </a:p>
      </dgm:t>
    </dgm:pt>
    <dgm:pt modelId="{C9D5A9AA-8329-4EE6-8F47-1FC5604794CE}" type="parTrans" cxnId="{839CC145-DE34-40B8-A721-B5D1CCFE3D27}">
      <dgm:prSet/>
      <dgm:spPr/>
      <dgm:t>
        <a:bodyPr/>
        <a:lstStyle/>
        <a:p>
          <a:endParaRPr lang="es-ES"/>
        </a:p>
      </dgm:t>
    </dgm:pt>
    <dgm:pt modelId="{25D455BB-B61F-4A73-AE32-53B9CED85245}" type="sibTrans" cxnId="{839CC145-DE34-40B8-A721-B5D1CCFE3D27}">
      <dgm:prSet/>
      <dgm:spPr/>
      <dgm:t>
        <a:bodyPr/>
        <a:lstStyle/>
        <a:p>
          <a:endParaRPr lang="es-ES"/>
        </a:p>
      </dgm:t>
    </dgm:pt>
    <dgm:pt modelId="{89C9B9B4-C218-4672-BB37-67934D3B3888}">
      <dgm:prSet phldrT="[Texto]"/>
      <dgm:spPr/>
      <dgm:t>
        <a:bodyPr/>
        <a:lstStyle/>
        <a:p>
          <a:r>
            <a:rPr lang="es-ES" dirty="0" smtClean="0"/>
            <a:t>Nacional</a:t>
          </a:r>
          <a:endParaRPr lang="es-ES" dirty="0"/>
        </a:p>
      </dgm:t>
    </dgm:pt>
    <dgm:pt modelId="{05491CE8-ED72-4983-A712-13FEF152660A}" type="parTrans" cxnId="{1D14DFEA-DCD5-4100-9006-BA2DAB10AA2B}">
      <dgm:prSet/>
      <dgm:spPr/>
      <dgm:t>
        <a:bodyPr/>
        <a:lstStyle/>
        <a:p>
          <a:endParaRPr lang="es-ES"/>
        </a:p>
      </dgm:t>
    </dgm:pt>
    <dgm:pt modelId="{7C636B59-E82C-4C78-ABD0-3489E0AA8A23}" type="sibTrans" cxnId="{1D14DFEA-DCD5-4100-9006-BA2DAB10AA2B}">
      <dgm:prSet/>
      <dgm:spPr/>
      <dgm:t>
        <a:bodyPr/>
        <a:lstStyle/>
        <a:p>
          <a:endParaRPr lang="es-ES"/>
        </a:p>
      </dgm:t>
    </dgm:pt>
    <dgm:pt modelId="{7839DE6D-D27F-4756-A09E-22A117C7A3D3}">
      <dgm:prSet phldrT="[Texto]"/>
      <dgm:spPr/>
      <dgm:t>
        <a:bodyPr/>
        <a:lstStyle/>
        <a:p>
          <a:r>
            <a:rPr lang="es-ES" dirty="0" smtClean="0"/>
            <a:t>Extranjera</a:t>
          </a:r>
          <a:endParaRPr lang="es-ES" dirty="0"/>
        </a:p>
      </dgm:t>
    </dgm:pt>
    <dgm:pt modelId="{86B4269A-B97C-47EA-AB07-A67DF8F0213D}" type="parTrans" cxnId="{3A562330-06E4-4D1E-85AD-CF8BC54F8D8C}">
      <dgm:prSet/>
      <dgm:spPr/>
      <dgm:t>
        <a:bodyPr/>
        <a:lstStyle/>
        <a:p>
          <a:endParaRPr lang="es-ES"/>
        </a:p>
      </dgm:t>
    </dgm:pt>
    <dgm:pt modelId="{19ACF7B0-0ED9-4338-BD61-353BA83281B6}" type="sibTrans" cxnId="{3A562330-06E4-4D1E-85AD-CF8BC54F8D8C}">
      <dgm:prSet/>
      <dgm:spPr/>
      <dgm:t>
        <a:bodyPr/>
        <a:lstStyle/>
        <a:p>
          <a:endParaRPr lang="es-ES"/>
        </a:p>
      </dgm:t>
    </dgm:pt>
    <dgm:pt modelId="{5E22B4FB-F9CB-4CE4-91CC-495DB7C430CB}" type="pres">
      <dgm:prSet presAssocID="{B52A8F17-C032-44B7-AF24-14BDF2C965C9}" presName="arrowDiagram" presStyleCnt="0">
        <dgm:presLayoutVars>
          <dgm:chMax val="5"/>
          <dgm:dir/>
          <dgm:resizeHandles val="exact"/>
        </dgm:presLayoutVars>
      </dgm:prSet>
      <dgm:spPr/>
    </dgm:pt>
    <dgm:pt modelId="{106AE177-14FC-4CF8-A686-29EA59A0523D}" type="pres">
      <dgm:prSet presAssocID="{B52A8F17-C032-44B7-AF24-14BDF2C965C9}" presName="arrow" presStyleLbl="bgShp" presStyleIdx="0" presStyleCnt="1"/>
      <dgm:spPr>
        <a:solidFill>
          <a:srgbClr val="AAC6B5"/>
        </a:solidFill>
      </dgm:spPr>
    </dgm:pt>
    <dgm:pt modelId="{EC2946BE-5D13-4DD5-A543-254D49D2211C}" type="pres">
      <dgm:prSet presAssocID="{B52A8F17-C032-44B7-AF24-14BDF2C965C9}" presName="arrowDiagram3" presStyleCnt="0"/>
      <dgm:spPr/>
    </dgm:pt>
    <dgm:pt modelId="{362C6BF2-9A41-462D-B979-AC82CB74AFDC}" type="pres">
      <dgm:prSet presAssocID="{670FD944-52B6-44E7-846C-4493BB575BB2}" presName="bullet3a" presStyleLbl="node1" presStyleIdx="0" presStyleCnt="3"/>
      <dgm:spPr>
        <a:solidFill>
          <a:srgbClr val="92D050"/>
        </a:solidFill>
      </dgm:spPr>
    </dgm:pt>
    <dgm:pt modelId="{FF19325A-568D-4F52-ADB6-62241DC57A5D}" type="pres">
      <dgm:prSet presAssocID="{670FD944-52B6-44E7-846C-4493BB575BB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8F695-A21C-4539-BDD5-0764595C0D2A}" type="pres">
      <dgm:prSet presAssocID="{89C9B9B4-C218-4672-BB37-67934D3B3888}" presName="bullet3b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8780CE2-1D0C-4FF1-A0BE-23852BB74E6A}" type="pres">
      <dgm:prSet presAssocID="{89C9B9B4-C218-4672-BB37-67934D3B388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DC7AF-1532-4842-8AAD-D2DDA1493AA0}" type="pres">
      <dgm:prSet presAssocID="{7839DE6D-D27F-4756-A09E-22A117C7A3D3}" presName="bullet3c" presStyleLbl="node1" presStyleIdx="2" presStyleCnt="3"/>
      <dgm:spPr>
        <a:solidFill>
          <a:srgbClr val="DFBFBF"/>
        </a:solidFill>
      </dgm:spPr>
    </dgm:pt>
    <dgm:pt modelId="{F323D83C-F558-4152-A321-B81D68CB3DCE}" type="pres">
      <dgm:prSet presAssocID="{7839DE6D-D27F-4756-A09E-22A117C7A3D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9CC145-DE34-40B8-A721-B5D1CCFE3D27}" srcId="{B52A8F17-C032-44B7-AF24-14BDF2C965C9}" destId="{670FD944-52B6-44E7-846C-4493BB575BB2}" srcOrd="0" destOrd="0" parTransId="{C9D5A9AA-8329-4EE6-8F47-1FC5604794CE}" sibTransId="{25D455BB-B61F-4A73-AE32-53B9CED85245}"/>
    <dgm:cxn modelId="{1D14DFEA-DCD5-4100-9006-BA2DAB10AA2B}" srcId="{B52A8F17-C032-44B7-AF24-14BDF2C965C9}" destId="{89C9B9B4-C218-4672-BB37-67934D3B3888}" srcOrd="1" destOrd="0" parTransId="{05491CE8-ED72-4983-A712-13FEF152660A}" sibTransId="{7C636B59-E82C-4C78-ABD0-3489E0AA8A23}"/>
    <dgm:cxn modelId="{78A880B6-E5B6-49CF-9C98-EEEB0DFB15BD}" type="presOf" srcId="{670FD944-52B6-44E7-846C-4493BB575BB2}" destId="{FF19325A-568D-4F52-ADB6-62241DC57A5D}" srcOrd="0" destOrd="0" presId="urn:microsoft.com/office/officeart/2005/8/layout/arrow2"/>
    <dgm:cxn modelId="{3A562330-06E4-4D1E-85AD-CF8BC54F8D8C}" srcId="{B52A8F17-C032-44B7-AF24-14BDF2C965C9}" destId="{7839DE6D-D27F-4756-A09E-22A117C7A3D3}" srcOrd="2" destOrd="0" parTransId="{86B4269A-B97C-47EA-AB07-A67DF8F0213D}" sibTransId="{19ACF7B0-0ED9-4338-BD61-353BA83281B6}"/>
    <dgm:cxn modelId="{00CD9513-D647-4269-906C-2BE32480EC9F}" type="presOf" srcId="{B52A8F17-C032-44B7-AF24-14BDF2C965C9}" destId="{5E22B4FB-F9CB-4CE4-91CC-495DB7C430CB}" srcOrd="0" destOrd="0" presId="urn:microsoft.com/office/officeart/2005/8/layout/arrow2"/>
    <dgm:cxn modelId="{895D0444-C7D2-46F6-B36C-C702F3EC79A4}" type="presOf" srcId="{89C9B9B4-C218-4672-BB37-67934D3B3888}" destId="{D8780CE2-1D0C-4FF1-A0BE-23852BB74E6A}" srcOrd="0" destOrd="0" presId="urn:microsoft.com/office/officeart/2005/8/layout/arrow2"/>
    <dgm:cxn modelId="{091576F4-11ED-489A-AFC1-E30612982485}" type="presOf" srcId="{7839DE6D-D27F-4756-A09E-22A117C7A3D3}" destId="{F323D83C-F558-4152-A321-B81D68CB3DCE}" srcOrd="0" destOrd="0" presId="urn:microsoft.com/office/officeart/2005/8/layout/arrow2"/>
    <dgm:cxn modelId="{B480DCA7-2045-421D-94FD-E4880267C42B}" type="presParOf" srcId="{5E22B4FB-F9CB-4CE4-91CC-495DB7C430CB}" destId="{106AE177-14FC-4CF8-A686-29EA59A0523D}" srcOrd="0" destOrd="0" presId="urn:microsoft.com/office/officeart/2005/8/layout/arrow2"/>
    <dgm:cxn modelId="{C2D3D293-4245-49D1-AAAB-A836E38CCEA0}" type="presParOf" srcId="{5E22B4FB-F9CB-4CE4-91CC-495DB7C430CB}" destId="{EC2946BE-5D13-4DD5-A543-254D49D2211C}" srcOrd="1" destOrd="0" presId="urn:microsoft.com/office/officeart/2005/8/layout/arrow2"/>
    <dgm:cxn modelId="{AD88CD28-30E2-47BA-8CBE-260CA672BD50}" type="presParOf" srcId="{EC2946BE-5D13-4DD5-A543-254D49D2211C}" destId="{362C6BF2-9A41-462D-B979-AC82CB74AFDC}" srcOrd="0" destOrd="0" presId="urn:microsoft.com/office/officeart/2005/8/layout/arrow2"/>
    <dgm:cxn modelId="{F9A22C8E-DBB1-4E6F-AAC7-51D2BCBF1C12}" type="presParOf" srcId="{EC2946BE-5D13-4DD5-A543-254D49D2211C}" destId="{FF19325A-568D-4F52-ADB6-62241DC57A5D}" srcOrd="1" destOrd="0" presId="urn:microsoft.com/office/officeart/2005/8/layout/arrow2"/>
    <dgm:cxn modelId="{E8BB0090-D6E6-47CE-AF11-E9B99D0AE573}" type="presParOf" srcId="{EC2946BE-5D13-4DD5-A543-254D49D2211C}" destId="{CFC8F695-A21C-4539-BDD5-0764595C0D2A}" srcOrd="2" destOrd="0" presId="urn:microsoft.com/office/officeart/2005/8/layout/arrow2"/>
    <dgm:cxn modelId="{2D5D5790-DF2E-4FFF-B0EC-A9A229AEFF94}" type="presParOf" srcId="{EC2946BE-5D13-4DD5-A543-254D49D2211C}" destId="{D8780CE2-1D0C-4FF1-A0BE-23852BB74E6A}" srcOrd="3" destOrd="0" presId="urn:microsoft.com/office/officeart/2005/8/layout/arrow2"/>
    <dgm:cxn modelId="{9D8F3589-DF77-4088-84DA-A7D3E3DFBF52}" type="presParOf" srcId="{EC2946BE-5D13-4DD5-A543-254D49D2211C}" destId="{599DC7AF-1532-4842-8AAD-D2DDA1493AA0}" srcOrd="4" destOrd="0" presId="urn:microsoft.com/office/officeart/2005/8/layout/arrow2"/>
    <dgm:cxn modelId="{D536B01B-73C0-4B49-A247-60E273F5D4AA}" type="presParOf" srcId="{EC2946BE-5D13-4DD5-A543-254D49D2211C}" destId="{F323D83C-F558-4152-A321-B81D68CB3DC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BBC1E-CEFB-4253-9323-98C9CF878E9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C9BB23-270E-4CB4-ACB7-CBF645CF5E8D}">
      <dgm:prSet phldrT="[Texto]" custT="1"/>
      <dgm:spPr>
        <a:solidFill>
          <a:srgbClr val="DFBFBF"/>
        </a:solidFill>
      </dgm:spPr>
      <dgm:t>
        <a:bodyPr/>
        <a:lstStyle/>
        <a:p>
          <a:r>
            <a:rPr lang="es-ES" sz="3200" dirty="0" smtClean="0"/>
            <a:t> </a:t>
          </a:r>
          <a:endParaRPr lang="es-ES" sz="3200" dirty="0"/>
        </a:p>
      </dgm:t>
    </dgm:pt>
    <dgm:pt modelId="{298EC44F-0A1B-4553-A5E7-DA9673240A0D}" type="parTrans" cxnId="{0CE3D317-D796-4EC3-9EF4-B094A8135ADB}">
      <dgm:prSet/>
      <dgm:spPr/>
      <dgm:t>
        <a:bodyPr/>
        <a:lstStyle/>
        <a:p>
          <a:endParaRPr lang="es-ES" sz="2000"/>
        </a:p>
      </dgm:t>
    </dgm:pt>
    <dgm:pt modelId="{145D0813-0DD2-4782-A00A-E4FDCC552665}" type="sibTrans" cxnId="{0CE3D317-D796-4EC3-9EF4-B094A8135ADB}">
      <dgm:prSet/>
      <dgm:spPr/>
      <dgm:t>
        <a:bodyPr/>
        <a:lstStyle/>
        <a:p>
          <a:endParaRPr lang="es-ES" sz="2000"/>
        </a:p>
      </dgm:t>
    </dgm:pt>
    <dgm:pt modelId="{A16FC177-DD59-482D-892C-72EFFE92B16B}">
      <dgm:prSet phldrT="[Texto]" custT="1"/>
      <dgm:spPr/>
      <dgm:t>
        <a:bodyPr/>
        <a:lstStyle/>
        <a:p>
          <a:r>
            <a:rPr lang="es-ES" sz="2000" dirty="0" smtClean="0"/>
            <a:t>Necesidades</a:t>
          </a:r>
          <a:endParaRPr lang="es-ES" sz="2000" dirty="0"/>
        </a:p>
      </dgm:t>
    </dgm:pt>
    <dgm:pt modelId="{8B562495-CCD7-42BE-8715-90DFF1B0A0EF}" type="parTrans" cxnId="{628B6E04-5C5D-4774-AE4F-010001FD6E4E}">
      <dgm:prSet/>
      <dgm:spPr/>
      <dgm:t>
        <a:bodyPr/>
        <a:lstStyle/>
        <a:p>
          <a:endParaRPr lang="es-ES" sz="2000"/>
        </a:p>
      </dgm:t>
    </dgm:pt>
    <dgm:pt modelId="{19817E66-7D6F-4DE1-B1DB-A9CAF5959F38}" type="sibTrans" cxnId="{628B6E04-5C5D-4774-AE4F-010001FD6E4E}">
      <dgm:prSet/>
      <dgm:spPr/>
      <dgm:t>
        <a:bodyPr/>
        <a:lstStyle/>
        <a:p>
          <a:endParaRPr lang="es-ES" sz="2000"/>
        </a:p>
      </dgm:t>
    </dgm:pt>
    <dgm:pt modelId="{A2995D37-DA48-4ABB-8379-13407358F546}">
      <dgm:prSet phldrT="[Texto]" custT="1"/>
      <dgm:spPr/>
      <dgm:t>
        <a:bodyPr/>
        <a:lstStyle/>
        <a:p>
          <a:r>
            <a:rPr lang="es-ES" sz="3200" dirty="0" smtClean="0"/>
            <a:t> </a:t>
          </a:r>
          <a:endParaRPr lang="es-ES" sz="3200" dirty="0"/>
        </a:p>
      </dgm:t>
    </dgm:pt>
    <dgm:pt modelId="{5669E6ED-1D28-41F8-A4BE-AD8E045576A1}" type="parTrans" cxnId="{F429EE7A-0F4C-46DC-B6A3-6024E22161D6}">
      <dgm:prSet/>
      <dgm:spPr/>
      <dgm:t>
        <a:bodyPr/>
        <a:lstStyle/>
        <a:p>
          <a:endParaRPr lang="es-ES" sz="2000"/>
        </a:p>
      </dgm:t>
    </dgm:pt>
    <dgm:pt modelId="{23E4F4F3-FBC9-4EAC-812C-E05708CF8735}" type="sibTrans" cxnId="{F429EE7A-0F4C-46DC-B6A3-6024E22161D6}">
      <dgm:prSet/>
      <dgm:spPr/>
      <dgm:t>
        <a:bodyPr/>
        <a:lstStyle/>
        <a:p>
          <a:endParaRPr lang="es-ES" sz="2000"/>
        </a:p>
      </dgm:t>
    </dgm:pt>
    <dgm:pt modelId="{05AB48B8-2A92-4694-B5C5-D4C8E7B2ADC2}">
      <dgm:prSet phldrT="[Texto]" custT="1"/>
      <dgm:spPr/>
      <dgm:t>
        <a:bodyPr/>
        <a:lstStyle/>
        <a:p>
          <a:r>
            <a:rPr lang="es-ES" sz="2000" dirty="0" smtClean="0"/>
            <a:t>Gustos</a:t>
          </a:r>
          <a:endParaRPr lang="es-ES" sz="2000" dirty="0"/>
        </a:p>
      </dgm:t>
    </dgm:pt>
    <dgm:pt modelId="{CA85AE40-5579-460B-8B24-D92AE9B521AE}" type="parTrans" cxnId="{B3516081-8F3D-4A00-A9CD-74D68963F186}">
      <dgm:prSet/>
      <dgm:spPr/>
      <dgm:t>
        <a:bodyPr/>
        <a:lstStyle/>
        <a:p>
          <a:endParaRPr lang="es-ES" sz="2000"/>
        </a:p>
      </dgm:t>
    </dgm:pt>
    <dgm:pt modelId="{842D1064-2003-4672-95C5-CACD38E11B6D}" type="sibTrans" cxnId="{B3516081-8F3D-4A00-A9CD-74D68963F186}">
      <dgm:prSet/>
      <dgm:spPr/>
      <dgm:t>
        <a:bodyPr/>
        <a:lstStyle/>
        <a:p>
          <a:endParaRPr lang="es-ES" sz="2000"/>
        </a:p>
      </dgm:t>
    </dgm:pt>
    <dgm:pt modelId="{CF70B824-BD57-4BB4-AD14-B9B945C3F4D1}">
      <dgm:prSet phldrT="[Texto]" custT="1"/>
      <dgm:spPr>
        <a:solidFill>
          <a:srgbClr val="9EB786"/>
        </a:solidFill>
      </dgm:spPr>
      <dgm:t>
        <a:bodyPr/>
        <a:lstStyle/>
        <a:p>
          <a:r>
            <a:rPr lang="es-ES" sz="3200" dirty="0" smtClean="0"/>
            <a:t> </a:t>
          </a:r>
          <a:endParaRPr lang="es-ES" sz="3200" dirty="0"/>
        </a:p>
      </dgm:t>
    </dgm:pt>
    <dgm:pt modelId="{6DBC8E80-43EA-4D70-868F-F4F36D0742D7}" type="parTrans" cxnId="{3CEBBF9E-0F0B-4AD2-BF8D-FC00A779B65A}">
      <dgm:prSet/>
      <dgm:spPr/>
      <dgm:t>
        <a:bodyPr/>
        <a:lstStyle/>
        <a:p>
          <a:endParaRPr lang="es-ES" sz="2000"/>
        </a:p>
      </dgm:t>
    </dgm:pt>
    <dgm:pt modelId="{0BD2E3B3-D268-4D33-BE18-C0B6A4841FDF}" type="sibTrans" cxnId="{3CEBBF9E-0F0B-4AD2-BF8D-FC00A779B65A}">
      <dgm:prSet/>
      <dgm:spPr/>
      <dgm:t>
        <a:bodyPr/>
        <a:lstStyle/>
        <a:p>
          <a:endParaRPr lang="es-ES" sz="2000"/>
        </a:p>
      </dgm:t>
    </dgm:pt>
    <dgm:pt modelId="{9DD75E63-9684-45AA-93A8-D10A4D37213D}">
      <dgm:prSet phldrT="[Texto]" custT="1"/>
      <dgm:spPr/>
      <dgm:t>
        <a:bodyPr/>
        <a:lstStyle/>
        <a:p>
          <a:r>
            <a:rPr lang="es-ES" sz="2000" dirty="0" smtClean="0"/>
            <a:t>Preferencias</a:t>
          </a:r>
          <a:endParaRPr lang="es-ES" sz="2000" dirty="0"/>
        </a:p>
      </dgm:t>
    </dgm:pt>
    <dgm:pt modelId="{BD0B63A8-7BCF-4A11-A7A1-F77FD012D59F}" type="parTrans" cxnId="{21345681-0E88-4A49-ABD0-B0DAE0E1FD03}">
      <dgm:prSet/>
      <dgm:spPr/>
      <dgm:t>
        <a:bodyPr/>
        <a:lstStyle/>
        <a:p>
          <a:endParaRPr lang="es-ES" sz="2000"/>
        </a:p>
      </dgm:t>
    </dgm:pt>
    <dgm:pt modelId="{5AEC8620-135D-4285-8470-C76AB67DE90A}" type="sibTrans" cxnId="{21345681-0E88-4A49-ABD0-B0DAE0E1FD03}">
      <dgm:prSet/>
      <dgm:spPr/>
      <dgm:t>
        <a:bodyPr/>
        <a:lstStyle/>
        <a:p>
          <a:endParaRPr lang="es-ES" sz="2000"/>
        </a:p>
      </dgm:t>
    </dgm:pt>
    <dgm:pt modelId="{38E13EE8-7D3D-4C5A-9B6A-842B4B74504C}" type="pres">
      <dgm:prSet presAssocID="{BD7BBC1E-CEFB-4253-9323-98C9CF878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B75507-4814-4A08-A1A6-14C51AEE293E}" type="pres">
      <dgm:prSet presAssocID="{41C9BB23-270E-4CB4-ACB7-CBF645CF5E8D}" presName="composite" presStyleCnt="0"/>
      <dgm:spPr/>
    </dgm:pt>
    <dgm:pt modelId="{B38D0553-1A5C-4641-9DA7-68BCE7F4F3DD}" type="pres">
      <dgm:prSet presAssocID="{41C9BB23-270E-4CB4-ACB7-CBF645CF5E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AFE8E-A93D-4723-97AB-363948FB5AB4}" type="pres">
      <dgm:prSet presAssocID="{41C9BB23-270E-4CB4-ACB7-CBF645CF5E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10533-09E5-4496-9A7E-C87A19DE021E}" type="pres">
      <dgm:prSet presAssocID="{145D0813-0DD2-4782-A00A-E4FDCC552665}" presName="sp" presStyleCnt="0"/>
      <dgm:spPr/>
    </dgm:pt>
    <dgm:pt modelId="{42BEE853-D86A-4F7F-A1F9-8A20004B6589}" type="pres">
      <dgm:prSet presAssocID="{A2995D37-DA48-4ABB-8379-13407358F546}" presName="composite" presStyleCnt="0"/>
      <dgm:spPr/>
    </dgm:pt>
    <dgm:pt modelId="{1FCABFFF-9DF3-4CA5-9D37-CA92EE69F476}" type="pres">
      <dgm:prSet presAssocID="{A2995D37-DA48-4ABB-8379-13407358F5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FD2F2-C008-46E6-9163-6023D6ACFE1B}" type="pres">
      <dgm:prSet presAssocID="{A2995D37-DA48-4ABB-8379-13407358F5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A2B7D-EF83-459D-81BD-BE646B144C77}" type="pres">
      <dgm:prSet presAssocID="{23E4F4F3-FBC9-4EAC-812C-E05708CF8735}" presName="sp" presStyleCnt="0"/>
      <dgm:spPr/>
    </dgm:pt>
    <dgm:pt modelId="{DD773A5F-1DE8-4930-812B-F96E95D54F52}" type="pres">
      <dgm:prSet presAssocID="{CF70B824-BD57-4BB4-AD14-B9B945C3F4D1}" presName="composite" presStyleCnt="0"/>
      <dgm:spPr/>
    </dgm:pt>
    <dgm:pt modelId="{CC2FBCA2-DFCE-47AA-AE8B-EB2F9C9985ED}" type="pres">
      <dgm:prSet presAssocID="{CF70B824-BD57-4BB4-AD14-B9B945C3F4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0EF19-EF04-4AA0-BA00-D89D9C559D58}" type="pres">
      <dgm:prSet presAssocID="{CF70B824-BD57-4BB4-AD14-B9B945C3F4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EBBF9E-0F0B-4AD2-BF8D-FC00A779B65A}" srcId="{BD7BBC1E-CEFB-4253-9323-98C9CF878E9D}" destId="{CF70B824-BD57-4BB4-AD14-B9B945C3F4D1}" srcOrd="2" destOrd="0" parTransId="{6DBC8E80-43EA-4D70-868F-F4F36D0742D7}" sibTransId="{0BD2E3B3-D268-4D33-BE18-C0B6A4841FDF}"/>
    <dgm:cxn modelId="{81C9CA44-C7B6-49F5-82F2-7628EF2D906F}" type="presOf" srcId="{CF70B824-BD57-4BB4-AD14-B9B945C3F4D1}" destId="{CC2FBCA2-DFCE-47AA-AE8B-EB2F9C9985ED}" srcOrd="0" destOrd="0" presId="urn:microsoft.com/office/officeart/2005/8/layout/chevron2"/>
    <dgm:cxn modelId="{0CE3D317-D796-4EC3-9EF4-B094A8135ADB}" srcId="{BD7BBC1E-CEFB-4253-9323-98C9CF878E9D}" destId="{41C9BB23-270E-4CB4-ACB7-CBF645CF5E8D}" srcOrd="0" destOrd="0" parTransId="{298EC44F-0A1B-4553-A5E7-DA9673240A0D}" sibTransId="{145D0813-0DD2-4782-A00A-E4FDCC552665}"/>
    <dgm:cxn modelId="{A850C128-C35E-464C-B91A-BF714E720270}" type="presOf" srcId="{05AB48B8-2A92-4694-B5C5-D4C8E7B2ADC2}" destId="{6CDFD2F2-C008-46E6-9163-6023D6ACFE1B}" srcOrd="0" destOrd="0" presId="urn:microsoft.com/office/officeart/2005/8/layout/chevron2"/>
    <dgm:cxn modelId="{9E6BDAB1-A2A8-4E61-AAC9-80BD3A3C61EE}" type="presOf" srcId="{BD7BBC1E-CEFB-4253-9323-98C9CF878E9D}" destId="{38E13EE8-7D3D-4C5A-9B6A-842B4B74504C}" srcOrd="0" destOrd="0" presId="urn:microsoft.com/office/officeart/2005/8/layout/chevron2"/>
    <dgm:cxn modelId="{D3B81DBF-189F-415E-9B77-E7A9272838BF}" type="presOf" srcId="{9DD75E63-9684-45AA-93A8-D10A4D37213D}" destId="{73C0EF19-EF04-4AA0-BA00-D89D9C559D58}" srcOrd="0" destOrd="0" presId="urn:microsoft.com/office/officeart/2005/8/layout/chevron2"/>
    <dgm:cxn modelId="{F429EE7A-0F4C-46DC-B6A3-6024E22161D6}" srcId="{BD7BBC1E-CEFB-4253-9323-98C9CF878E9D}" destId="{A2995D37-DA48-4ABB-8379-13407358F546}" srcOrd="1" destOrd="0" parTransId="{5669E6ED-1D28-41F8-A4BE-AD8E045576A1}" sibTransId="{23E4F4F3-FBC9-4EAC-812C-E05708CF8735}"/>
    <dgm:cxn modelId="{21345681-0E88-4A49-ABD0-B0DAE0E1FD03}" srcId="{CF70B824-BD57-4BB4-AD14-B9B945C3F4D1}" destId="{9DD75E63-9684-45AA-93A8-D10A4D37213D}" srcOrd="0" destOrd="0" parTransId="{BD0B63A8-7BCF-4A11-A7A1-F77FD012D59F}" sibTransId="{5AEC8620-135D-4285-8470-C76AB67DE90A}"/>
    <dgm:cxn modelId="{93F79C4D-D3B0-4D8A-8F4A-FC38090B5A09}" type="presOf" srcId="{A16FC177-DD59-482D-892C-72EFFE92B16B}" destId="{A68AFE8E-A93D-4723-97AB-363948FB5AB4}" srcOrd="0" destOrd="0" presId="urn:microsoft.com/office/officeart/2005/8/layout/chevron2"/>
    <dgm:cxn modelId="{B3516081-8F3D-4A00-A9CD-74D68963F186}" srcId="{A2995D37-DA48-4ABB-8379-13407358F546}" destId="{05AB48B8-2A92-4694-B5C5-D4C8E7B2ADC2}" srcOrd="0" destOrd="0" parTransId="{CA85AE40-5579-460B-8B24-D92AE9B521AE}" sibTransId="{842D1064-2003-4672-95C5-CACD38E11B6D}"/>
    <dgm:cxn modelId="{0C3F6D00-06AF-4273-90D8-5DAC297F226C}" type="presOf" srcId="{A2995D37-DA48-4ABB-8379-13407358F546}" destId="{1FCABFFF-9DF3-4CA5-9D37-CA92EE69F476}" srcOrd="0" destOrd="0" presId="urn:microsoft.com/office/officeart/2005/8/layout/chevron2"/>
    <dgm:cxn modelId="{075C06A0-64A7-465A-8C72-CBA870B719C9}" type="presOf" srcId="{41C9BB23-270E-4CB4-ACB7-CBF645CF5E8D}" destId="{B38D0553-1A5C-4641-9DA7-68BCE7F4F3DD}" srcOrd="0" destOrd="0" presId="urn:microsoft.com/office/officeart/2005/8/layout/chevron2"/>
    <dgm:cxn modelId="{628B6E04-5C5D-4774-AE4F-010001FD6E4E}" srcId="{41C9BB23-270E-4CB4-ACB7-CBF645CF5E8D}" destId="{A16FC177-DD59-482D-892C-72EFFE92B16B}" srcOrd="0" destOrd="0" parTransId="{8B562495-CCD7-42BE-8715-90DFF1B0A0EF}" sibTransId="{19817E66-7D6F-4DE1-B1DB-A9CAF5959F38}"/>
    <dgm:cxn modelId="{9ED0C1FC-05C1-4602-A19F-6271E8AEF231}" type="presParOf" srcId="{38E13EE8-7D3D-4C5A-9B6A-842B4B74504C}" destId="{6FB75507-4814-4A08-A1A6-14C51AEE293E}" srcOrd="0" destOrd="0" presId="urn:microsoft.com/office/officeart/2005/8/layout/chevron2"/>
    <dgm:cxn modelId="{552F9801-9922-41DE-8AA1-D4BE440C91BC}" type="presParOf" srcId="{6FB75507-4814-4A08-A1A6-14C51AEE293E}" destId="{B38D0553-1A5C-4641-9DA7-68BCE7F4F3DD}" srcOrd="0" destOrd="0" presId="urn:microsoft.com/office/officeart/2005/8/layout/chevron2"/>
    <dgm:cxn modelId="{D08F07CA-6471-4FFA-B07B-93BD035DA6B4}" type="presParOf" srcId="{6FB75507-4814-4A08-A1A6-14C51AEE293E}" destId="{A68AFE8E-A93D-4723-97AB-363948FB5AB4}" srcOrd="1" destOrd="0" presId="urn:microsoft.com/office/officeart/2005/8/layout/chevron2"/>
    <dgm:cxn modelId="{63DE4843-7DA3-4443-B5F3-FF0C6DC984E0}" type="presParOf" srcId="{38E13EE8-7D3D-4C5A-9B6A-842B4B74504C}" destId="{A8510533-09E5-4496-9A7E-C87A19DE021E}" srcOrd="1" destOrd="0" presId="urn:microsoft.com/office/officeart/2005/8/layout/chevron2"/>
    <dgm:cxn modelId="{68E19E81-C6DA-47A3-827E-6756CE9EFE09}" type="presParOf" srcId="{38E13EE8-7D3D-4C5A-9B6A-842B4B74504C}" destId="{42BEE853-D86A-4F7F-A1F9-8A20004B6589}" srcOrd="2" destOrd="0" presId="urn:microsoft.com/office/officeart/2005/8/layout/chevron2"/>
    <dgm:cxn modelId="{FD61F7AC-538D-435A-A47C-F793AF15633F}" type="presParOf" srcId="{42BEE853-D86A-4F7F-A1F9-8A20004B6589}" destId="{1FCABFFF-9DF3-4CA5-9D37-CA92EE69F476}" srcOrd="0" destOrd="0" presId="urn:microsoft.com/office/officeart/2005/8/layout/chevron2"/>
    <dgm:cxn modelId="{B507B961-8071-4DDD-8637-143A5643FEB3}" type="presParOf" srcId="{42BEE853-D86A-4F7F-A1F9-8A20004B6589}" destId="{6CDFD2F2-C008-46E6-9163-6023D6ACFE1B}" srcOrd="1" destOrd="0" presId="urn:microsoft.com/office/officeart/2005/8/layout/chevron2"/>
    <dgm:cxn modelId="{4DC2E36F-FFB8-4DE0-B6F8-A6A8A63F83FB}" type="presParOf" srcId="{38E13EE8-7D3D-4C5A-9B6A-842B4B74504C}" destId="{073A2B7D-EF83-459D-81BD-BE646B144C77}" srcOrd="3" destOrd="0" presId="urn:microsoft.com/office/officeart/2005/8/layout/chevron2"/>
    <dgm:cxn modelId="{DF99591E-7E8D-4E9B-ABEE-4E4CF161583B}" type="presParOf" srcId="{38E13EE8-7D3D-4C5A-9B6A-842B4B74504C}" destId="{DD773A5F-1DE8-4930-812B-F96E95D54F52}" srcOrd="4" destOrd="0" presId="urn:microsoft.com/office/officeart/2005/8/layout/chevron2"/>
    <dgm:cxn modelId="{1CA432BD-13A5-4049-8029-396CC75386F6}" type="presParOf" srcId="{DD773A5F-1DE8-4930-812B-F96E95D54F52}" destId="{CC2FBCA2-DFCE-47AA-AE8B-EB2F9C9985ED}" srcOrd="0" destOrd="0" presId="urn:microsoft.com/office/officeart/2005/8/layout/chevron2"/>
    <dgm:cxn modelId="{1634ECE4-8387-4D2D-B463-B0D0FA2E3825}" type="presParOf" srcId="{DD773A5F-1DE8-4930-812B-F96E95D54F52}" destId="{73C0EF19-EF04-4AA0-BA00-D89D9C559D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F094E-984A-4D8D-9655-20AEB22E9E17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</dgm:pt>
    <dgm:pt modelId="{D8DCC502-0B61-4580-A97E-912C9D5F8D19}">
      <dgm:prSet phldrT="[Texto]" custT="1"/>
      <dgm:spPr>
        <a:solidFill>
          <a:srgbClr val="9EB786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El abastecimiento  en cantidad y calidad de las materias primas </a:t>
          </a:r>
          <a:endParaRPr lang="es-EC" sz="1600" dirty="0">
            <a:solidFill>
              <a:schemeClr val="tx1"/>
            </a:solidFill>
          </a:endParaRPr>
        </a:p>
      </dgm:t>
    </dgm:pt>
    <dgm:pt modelId="{65F7D50E-B469-4062-8312-6A24A5283BC4}" type="parTrans" cxnId="{5E958385-A51E-4CDC-BD1C-216871B8D616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58F2784-D3DC-45F5-B9D9-4DF773D2BA7B}" type="sibTrans" cxnId="{5E958385-A51E-4CDC-BD1C-216871B8D616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578418E-FFE2-4437-BC51-707B75491A98}">
      <dgm:prSet phldrT="[Texto]" custT="1"/>
      <dgm:spPr>
        <a:solidFill>
          <a:srgbClr val="DFBFBF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Disponibilidad de Recursos Financieros</a:t>
          </a:r>
        </a:p>
      </dgm:t>
    </dgm:pt>
    <dgm:pt modelId="{AE916538-B21F-47F1-9888-CED887C794D5}" type="parTrans" cxnId="{F07D0E06-3104-4A42-9A0B-152AA03DBFB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F5A913E-74C6-4310-AD0C-1430D71BDD70}" type="sibTrans" cxnId="{F07D0E06-3104-4A42-9A0B-152AA03DBFB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6D9EE8C-809D-4D4C-99F8-899ACAAF32B0}">
      <dgm:prSet phldrT="[Texto]" custT="1"/>
      <dgm:spPr>
        <a:solidFill>
          <a:srgbClr val="AAC6B5"/>
        </a:solidFill>
      </dgm:spPr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Tecnología Disponible en el mercado</a:t>
          </a:r>
          <a:endParaRPr lang="es-EC" sz="1600" dirty="0">
            <a:solidFill>
              <a:schemeClr val="tx1"/>
            </a:solidFill>
          </a:endParaRPr>
        </a:p>
      </dgm:t>
    </dgm:pt>
    <dgm:pt modelId="{83B58B14-737F-4B76-930B-6F0FE295982A}" type="parTrans" cxnId="{8D187B6B-FAD2-431B-8B89-0CCBA48902C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FD11DFE-D01E-4F42-937B-0C0BF57FAC16}" type="sibTrans" cxnId="{8D187B6B-FAD2-431B-8B89-0CCBA48902C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A4E9991-04D5-45B4-A3C5-908C5FBD2260}">
      <dgm:prSet phldrT="[Texto]" custT="1"/>
      <dgm:spPr>
        <a:solidFill>
          <a:srgbClr val="FFFFCC"/>
        </a:solidFill>
      </dgm:spPr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Mano de Obra Especializada</a:t>
          </a:r>
          <a:endParaRPr lang="es-EC" sz="1600" dirty="0">
            <a:solidFill>
              <a:schemeClr val="tx1"/>
            </a:solidFill>
          </a:endParaRPr>
        </a:p>
      </dgm:t>
    </dgm:pt>
    <dgm:pt modelId="{26970A5F-9EC0-4A44-AFBF-385C0BBDABF1}" type="parTrans" cxnId="{0B0DD5B1-91AD-41EB-8E40-ACABF7FDACF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23D5EB9-3B2A-4406-AD80-7BF55F415D7B}" type="sibTrans" cxnId="{0B0DD5B1-91AD-41EB-8E40-ACABF7FDACF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17D0187-F136-47A7-BA6B-B5BC7E527C57}" type="pres">
      <dgm:prSet presAssocID="{339F094E-984A-4D8D-9655-20AEB22E9E17}" presName="Name0" presStyleCnt="0">
        <dgm:presLayoutVars>
          <dgm:dir/>
          <dgm:resizeHandles val="exact"/>
        </dgm:presLayoutVars>
      </dgm:prSet>
      <dgm:spPr/>
    </dgm:pt>
    <dgm:pt modelId="{21F1FBCA-FB1A-4526-B223-E4164B2B07D2}" type="pres">
      <dgm:prSet presAssocID="{339F094E-984A-4D8D-9655-20AEB22E9E17}" presName="fgShape" presStyleLbl="fgShp" presStyleIdx="0" presStyleCnt="1" custLinFactNeighborX="-567" custLinFactNeighborY="16374"/>
      <dgm:spPr/>
    </dgm:pt>
    <dgm:pt modelId="{94DA26A1-F27C-404C-B7DE-FC21D6FD0ED9}" type="pres">
      <dgm:prSet presAssocID="{339F094E-984A-4D8D-9655-20AEB22E9E17}" presName="linComp" presStyleCnt="0"/>
      <dgm:spPr/>
    </dgm:pt>
    <dgm:pt modelId="{2D49BBDB-A962-47E9-81BE-4ECCBDA4D5FF}" type="pres">
      <dgm:prSet presAssocID="{D8DCC502-0B61-4580-A97E-912C9D5F8D19}" presName="compNode" presStyleCnt="0"/>
      <dgm:spPr/>
    </dgm:pt>
    <dgm:pt modelId="{0EE21E04-DC50-45EA-B82F-51DEA81A0FD0}" type="pres">
      <dgm:prSet presAssocID="{D8DCC502-0B61-4580-A97E-912C9D5F8D19}" presName="bkgdShape" presStyleLbl="node1" presStyleIdx="0" presStyleCnt="4" custLinFactNeighborX="-95" custLinFactNeighborY="1754"/>
      <dgm:spPr/>
      <dgm:t>
        <a:bodyPr/>
        <a:lstStyle/>
        <a:p>
          <a:endParaRPr lang="es-ES"/>
        </a:p>
      </dgm:t>
    </dgm:pt>
    <dgm:pt modelId="{CE368AC6-484F-4CBD-87D4-C629234C2005}" type="pres">
      <dgm:prSet presAssocID="{D8DCC502-0B61-4580-A97E-912C9D5F8D1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80A6A-E4F7-4E04-BF4C-A3632ACDDEB1}" type="pres">
      <dgm:prSet presAssocID="{D8DCC502-0B61-4580-A97E-912C9D5F8D19}" presName="invisiNode" presStyleLbl="node1" presStyleIdx="0" presStyleCnt="4"/>
      <dgm:spPr/>
    </dgm:pt>
    <dgm:pt modelId="{1D914AD8-0FDF-44F9-9D16-5B263549D96C}" type="pres">
      <dgm:prSet presAssocID="{D8DCC502-0B61-4580-A97E-912C9D5F8D1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F26F1D-6AF8-4D3E-8C9B-E794386D7C4A}" type="pres">
      <dgm:prSet presAssocID="{A58F2784-D3DC-45F5-B9D9-4DF773D2BA7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EE944DD-30DA-4053-8E08-BA08E7313991}" type="pres">
      <dgm:prSet presAssocID="{1578418E-FFE2-4437-BC51-707B75491A98}" presName="compNode" presStyleCnt="0"/>
      <dgm:spPr/>
    </dgm:pt>
    <dgm:pt modelId="{8A30F8E2-53C7-4832-A8F9-D0621C1A464B}" type="pres">
      <dgm:prSet presAssocID="{1578418E-FFE2-4437-BC51-707B75491A98}" presName="bkgdShape" presStyleLbl="node1" presStyleIdx="1" presStyleCnt="4"/>
      <dgm:spPr/>
      <dgm:t>
        <a:bodyPr/>
        <a:lstStyle/>
        <a:p>
          <a:endParaRPr lang="es-ES"/>
        </a:p>
      </dgm:t>
    </dgm:pt>
    <dgm:pt modelId="{E58980E2-8C04-477A-9E67-FD1C11EE5536}" type="pres">
      <dgm:prSet presAssocID="{1578418E-FFE2-4437-BC51-707B75491A9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85B1B6-95A2-4842-B198-7BABE615E6A4}" type="pres">
      <dgm:prSet presAssocID="{1578418E-FFE2-4437-BC51-707B75491A98}" presName="invisiNode" presStyleLbl="node1" presStyleIdx="1" presStyleCnt="4"/>
      <dgm:spPr/>
    </dgm:pt>
    <dgm:pt modelId="{FCB53CCC-B437-4A0B-AF59-AD54A6BBE102}" type="pres">
      <dgm:prSet presAssocID="{1578418E-FFE2-4437-BC51-707B75491A9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6F8865-1D11-4EA4-9656-3A13DA13F209}" type="pres">
      <dgm:prSet presAssocID="{AF5A913E-74C6-4310-AD0C-1430D71BDD7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5AA9FC-916A-4D51-AE35-351AA03E61BE}" type="pres">
      <dgm:prSet presAssocID="{26D9EE8C-809D-4D4C-99F8-899ACAAF32B0}" presName="compNode" presStyleCnt="0"/>
      <dgm:spPr/>
    </dgm:pt>
    <dgm:pt modelId="{BD68F896-8CAE-46DD-83A9-5D9BFA97DEAF}" type="pres">
      <dgm:prSet presAssocID="{26D9EE8C-809D-4D4C-99F8-899ACAAF32B0}" presName="bkgdShape" presStyleLbl="node1" presStyleIdx="2" presStyleCnt="4" custLinFactNeighborX="-1995"/>
      <dgm:spPr/>
      <dgm:t>
        <a:bodyPr/>
        <a:lstStyle/>
        <a:p>
          <a:endParaRPr lang="es-ES"/>
        </a:p>
      </dgm:t>
    </dgm:pt>
    <dgm:pt modelId="{ABE1F856-6AAB-4F00-80DB-3BD562BB189C}" type="pres">
      <dgm:prSet presAssocID="{26D9EE8C-809D-4D4C-99F8-899ACAAF32B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9686C-983B-4A01-94A6-FB9949637D30}" type="pres">
      <dgm:prSet presAssocID="{26D9EE8C-809D-4D4C-99F8-899ACAAF32B0}" presName="invisiNode" presStyleLbl="node1" presStyleIdx="2" presStyleCnt="4"/>
      <dgm:spPr/>
    </dgm:pt>
    <dgm:pt modelId="{DD562BDE-CB77-4DC7-93E4-4CE1C67723B1}" type="pres">
      <dgm:prSet presAssocID="{26D9EE8C-809D-4D4C-99F8-899ACAAF32B0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CD54C89-48FA-42C9-8BF7-C53AD24DB738}" type="pres">
      <dgm:prSet presAssocID="{9FD11DFE-D01E-4F42-937B-0C0BF57FAC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488FBC3-ECE9-4383-8CBD-A733AD87F654}" type="pres">
      <dgm:prSet presAssocID="{FA4E9991-04D5-45B4-A3C5-908C5FBD2260}" presName="compNode" presStyleCnt="0"/>
      <dgm:spPr/>
    </dgm:pt>
    <dgm:pt modelId="{17610156-448B-43FC-8747-B8A525D60F89}" type="pres">
      <dgm:prSet presAssocID="{FA4E9991-04D5-45B4-A3C5-908C5FBD2260}" presName="bkgdShape" presStyleLbl="node1" presStyleIdx="3" presStyleCnt="4" custLinFactNeighborX="-2202" custLinFactNeighborY="640"/>
      <dgm:spPr/>
      <dgm:t>
        <a:bodyPr/>
        <a:lstStyle/>
        <a:p>
          <a:endParaRPr lang="es-ES"/>
        </a:p>
      </dgm:t>
    </dgm:pt>
    <dgm:pt modelId="{0124AA4D-EF2B-415A-B8E6-90247D83DEB9}" type="pres">
      <dgm:prSet presAssocID="{FA4E9991-04D5-45B4-A3C5-908C5FBD226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F06F1-C6EB-4DAC-9DDC-7BEE41466AF8}" type="pres">
      <dgm:prSet presAssocID="{FA4E9991-04D5-45B4-A3C5-908C5FBD2260}" presName="invisiNode" presStyleLbl="node1" presStyleIdx="3" presStyleCnt="4"/>
      <dgm:spPr/>
    </dgm:pt>
    <dgm:pt modelId="{7F3896A9-D05C-4CF2-B501-4D4A2BE17A61}" type="pres">
      <dgm:prSet presAssocID="{FA4E9991-04D5-45B4-A3C5-908C5FBD226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99942BF2-14B3-4713-9E41-EC61FAC94880}" type="presOf" srcId="{9FD11DFE-D01E-4F42-937B-0C0BF57FAC16}" destId="{BCD54C89-48FA-42C9-8BF7-C53AD24DB738}" srcOrd="0" destOrd="0" presId="urn:microsoft.com/office/officeart/2005/8/layout/hList7"/>
    <dgm:cxn modelId="{C8F43B3E-3D2F-4AE0-B2BE-0A5BF378FEE0}" type="presOf" srcId="{26D9EE8C-809D-4D4C-99F8-899ACAAF32B0}" destId="{ABE1F856-6AAB-4F00-80DB-3BD562BB189C}" srcOrd="1" destOrd="0" presId="urn:microsoft.com/office/officeart/2005/8/layout/hList7"/>
    <dgm:cxn modelId="{F07D0E06-3104-4A42-9A0B-152AA03DBFB5}" srcId="{339F094E-984A-4D8D-9655-20AEB22E9E17}" destId="{1578418E-FFE2-4437-BC51-707B75491A98}" srcOrd="1" destOrd="0" parTransId="{AE916538-B21F-47F1-9888-CED887C794D5}" sibTransId="{AF5A913E-74C6-4310-AD0C-1430D71BDD70}"/>
    <dgm:cxn modelId="{8D187B6B-FAD2-431B-8B89-0CCBA48902C0}" srcId="{339F094E-984A-4D8D-9655-20AEB22E9E17}" destId="{26D9EE8C-809D-4D4C-99F8-899ACAAF32B0}" srcOrd="2" destOrd="0" parTransId="{83B58B14-737F-4B76-930B-6F0FE295982A}" sibTransId="{9FD11DFE-D01E-4F42-937B-0C0BF57FAC16}"/>
    <dgm:cxn modelId="{0B0DD5B1-91AD-41EB-8E40-ACABF7FDACF4}" srcId="{339F094E-984A-4D8D-9655-20AEB22E9E17}" destId="{FA4E9991-04D5-45B4-A3C5-908C5FBD2260}" srcOrd="3" destOrd="0" parTransId="{26970A5F-9EC0-4A44-AFBF-385C0BBDABF1}" sibTransId="{223D5EB9-3B2A-4406-AD80-7BF55F415D7B}"/>
    <dgm:cxn modelId="{5E958385-A51E-4CDC-BD1C-216871B8D616}" srcId="{339F094E-984A-4D8D-9655-20AEB22E9E17}" destId="{D8DCC502-0B61-4580-A97E-912C9D5F8D19}" srcOrd="0" destOrd="0" parTransId="{65F7D50E-B469-4062-8312-6A24A5283BC4}" sibTransId="{A58F2784-D3DC-45F5-B9D9-4DF773D2BA7B}"/>
    <dgm:cxn modelId="{C768ACD2-7129-4A3A-849C-BFD9B7242771}" type="presOf" srcId="{AF5A913E-74C6-4310-AD0C-1430D71BDD70}" destId="{826F8865-1D11-4EA4-9656-3A13DA13F209}" srcOrd="0" destOrd="0" presId="urn:microsoft.com/office/officeart/2005/8/layout/hList7"/>
    <dgm:cxn modelId="{5CAAFACA-3608-4CFC-8DD1-DB9F149FB984}" type="presOf" srcId="{1578418E-FFE2-4437-BC51-707B75491A98}" destId="{E58980E2-8C04-477A-9E67-FD1C11EE5536}" srcOrd="1" destOrd="0" presId="urn:microsoft.com/office/officeart/2005/8/layout/hList7"/>
    <dgm:cxn modelId="{64DA30CE-DA28-4EC0-B222-E736A9E3C874}" type="presOf" srcId="{A58F2784-D3DC-45F5-B9D9-4DF773D2BA7B}" destId="{00F26F1D-6AF8-4D3E-8C9B-E794386D7C4A}" srcOrd="0" destOrd="0" presId="urn:microsoft.com/office/officeart/2005/8/layout/hList7"/>
    <dgm:cxn modelId="{3AC08628-764D-4700-B141-20850F562990}" type="presOf" srcId="{FA4E9991-04D5-45B4-A3C5-908C5FBD2260}" destId="{17610156-448B-43FC-8747-B8A525D60F89}" srcOrd="0" destOrd="0" presId="urn:microsoft.com/office/officeart/2005/8/layout/hList7"/>
    <dgm:cxn modelId="{08AA03AA-3625-47F3-9290-8741B2DF4E32}" type="presOf" srcId="{339F094E-984A-4D8D-9655-20AEB22E9E17}" destId="{D17D0187-F136-47A7-BA6B-B5BC7E527C57}" srcOrd="0" destOrd="0" presId="urn:microsoft.com/office/officeart/2005/8/layout/hList7"/>
    <dgm:cxn modelId="{8FF4F581-1462-4698-A6EB-3C7B06B48220}" type="presOf" srcId="{D8DCC502-0B61-4580-A97E-912C9D5F8D19}" destId="{CE368AC6-484F-4CBD-87D4-C629234C2005}" srcOrd="1" destOrd="0" presId="urn:microsoft.com/office/officeart/2005/8/layout/hList7"/>
    <dgm:cxn modelId="{C327A965-8746-4E5D-B261-B3FD13E2B5E2}" type="presOf" srcId="{FA4E9991-04D5-45B4-A3C5-908C5FBD2260}" destId="{0124AA4D-EF2B-415A-B8E6-90247D83DEB9}" srcOrd="1" destOrd="0" presId="urn:microsoft.com/office/officeart/2005/8/layout/hList7"/>
    <dgm:cxn modelId="{A4567610-6800-4E16-98FF-85D77A5A252C}" type="presOf" srcId="{D8DCC502-0B61-4580-A97E-912C9D5F8D19}" destId="{0EE21E04-DC50-45EA-B82F-51DEA81A0FD0}" srcOrd="0" destOrd="0" presId="urn:microsoft.com/office/officeart/2005/8/layout/hList7"/>
    <dgm:cxn modelId="{294C1BCE-F5AB-4F2F-8A35-90B8EB0619AC}" type="presOf" srcId="{1578418E-FFE2-4437-BC51-707B75491A98}" destId="{8A30F8E2-53C7-4832-A8F9-D0621C1A464B}" srcOrd="0" destOrd="0" presId="urn:microsoft.com/office/officeart/2005/8/layout/hList7"/>
    <dgm:cxn modelId="{2311AC25-5A08-458C-8906-4A98892F30E2}" type="presOf" srcId="{26D9EE8C-809D-4D4C-99F8-899ACAAF32B0}" destId="{BD68F896-8CAE-46DD-83A9-5D9BFA97DEAF}" srcOrd="0" destOrd="0" presId="urn:microsoft.com/office/officeart/2005/8/layout/hList7"/>
    <dgm:cxn modelId="{44452EB1-B4BD-48BE-9B33-4A4555548F0D}" type="presParOf" srcId="{D17D0187-F136-47A7-BA6B-B5BC7E527C57}" destId="{21F1FBCA-FB1A-4526-B223-E4164B2B07D2}" srcOrd="0" destOrd="0" presId="urn:microsoft.com/office/officeart/2005/8/layout/hList7"/>
    <dgm:cxn modelId="{76E7EFEC-04E5-473F-BBBF-4E4D287AECDE}" type="presParOf" srcId="{D17D0187-F136-47A7-BA6B-B5BC7E527C57}" destId="{94DA26A1-F27C-404C-B7DE-FC21D6FD0ED9}" srcOrd="1" destOrd="0" presId="urn:microsoft.com/office/officeart/2005/8/layout/hList7"/>
    <dgm:cxn modelId="{D825C612-5B08-4F77-BEA6-8EFC59B15E2A}" type="presParOf" srcId="{94DA26A1-F27C-404C-B7DE-FC21D6FD0ED9}" destId="{2D49BBDB-A962-47E9-81BE-4ECCBDA4D5FF}" srcOrd="0" destOrd="0" presId="urn:microsoft.com/office/officeart/2005/8/layout/hList7"/>
    <dgm:cxn modelId="{22038200-DD3D-41B6-9A9E-A2469AE97DA1}" type="presParOf" srcId="{2D49BBDB-A962-47E9-81BE-4ECCBDA4D5FF}" destId="{0EE21E04-DC50-45EA-B82F-51DEA81A0FD0}" srcOrd="0" destOrd="0" presId="urn:microsoft.com/office/officeart/2005/8/layout/hList7"/>
    <dgm:cxn modelId="{C2F8B52D-A9BB-42B7-9405-A26DAD0ADF52}" type="presParOf" srcId="{2D49BBDB-A962-47E9-81BE-4ECCBDA4D5FF}" destId="{CE368AC6-484F-4CBD-87D4-C629234C2005}" srcOrd="1" destOrd="0" presId="urn:microsoft.com/office/officeart/2005/8/layout/hList7"/>
    <dgm:cxn modelId="{9A0B7A69-8C84-4225-9FCF-D355DDC050F3}" type="presParOf" srcId="{2D49BBDB-A962-47E9-81BE-4ECCBDA4D5FF}" destId="{6B280A6A-E4F7-4E04-BF4C-A3632ACDDEB1}" srcOrd="2" destOrd="0" presId="urn:microsoft.com/office/officeart/2005/8/layout/hList7"/>
    <dgm:cxn modelId="{0BB48708-F77B-4409-96C3-6B4824AC4EC0}" type="presParOf" srcId="{2D49BBDB-A962-47E9-81BE-4ECCBDA4D5FF}" destId="{1D914AD8-0FDF-44F9-9D16-5B263549D96C}" srcOrd="3" destOrd="0" presId="urn:microsoft.com/office/officeart/2005/8/layout/hList7"/>
    <dgm:cxn modelId="{4FD8E598-7035-45C3-B4E5-2825AB65F59B}" type="presParOf" srcId="{94DA26A1-F27C-404C-B7DE-FC21D6FD0ED9}" destId="{00F26F1D-6AF8-4D3E-8C9B-E794386D7C4A}" srcOrd="1" destOrd="0" presId="urn:microsoft.com/office/officeart/2005/8/layout/hList7"/>
    <dgm:cxn modelId="{1E8F5236-DCBA-45BA-877F-1807AF75558D}" type="presParOf" srcId="{94DA26A1-F27C-404C-B7DE-FC21D6FD0ED9}" destId="{CEE944DD-30DA-4053-8E08-BA08E7313991}" srcOrd="2" destOrd="0" presId="urn:microsoft.com/office/officeart/2005/8/layout/hList7"/>
    <dgm:cxn modelId="{B2EE7E88-2696-46DD-B7DE-282FE1DBDFFD}" type="presParOf" srcId="{CEE944DD-30DA-4053-8E08-BA08E7313991}" destId="{8A30F8E2-53C7-4832-A8F9-D0621C1A464B}" srcOrd="0" destOrd="0" presId="urn:microsoft.com/office/officeart/2005/8/layout/hList7"/>
    <dgm:cxn modelId="{91AE2389-2188-4105-B5CD-5B218E8A6DAA}" type="presParOf" srcId="{CEE944DD-30DA-4053-8E08-BA08E7313991}" destId="{E58980E2-8C04-477A-9E67-FD1C11EE5536}" srcOrd="1" destOrd="0" presId="urn:microsoft.com/office/officeart/2005/8/layout/hList7"/>
    <dgm:cxn modelId="{33EDD185-198C-4F43-B09D-8FCF45193E0D}" type="presParOf" srcId="{CEE944DD-30DA-4053-8E08-BA08E7313991}" destId="{6285B1B6-95A2-4842-B198-7BABE615E6A4}" srcOrd="2" destOrd="0" presId="urn:microsoft.com/office/officeart/2005/8/layout/hList7"/>
    <dgm:cxn modelId="{EF7FE763-D109-412B-BED3-63EA15371F00}" type="presParOf" srcId="{CEE944DD-30DA-4053-8E08-BA08E7313991}" destId="{FCB53CCC-B437-4A0B-AF59-AD54A6BBE102}" srcOrd="3" destOrd="0" presId="urn:microsoft.com/office/officeart/2005/8/layout/hList7"/>
    <dgm:cxn modelId="{0DECF1D3-0D8B-4F4E-9195-4DA2B93B430D}" type="presParOf" srcId="{94DA26A1-F27C-404C-B7DE-FC21D6FD0ED9}" destId="{826F8865-1D11-4EA4-9656-3A13DA13F209}" srcOrd="3" destOrd="0" presId="urn:microsoft.com/office/officeart/2005/8/layout/hList7"/>
    <dgm:cxn modelId="{D5829E3E-078E-4D12-96C9-F3A7753C1F1A}" type="presParOf" srcId="{94DA26A1-F27C-404C-B7DE-FC21D6FD0ED9}" destId="{A25AA9FC-916A-4D51-AE35-351AA03E61BE}" srcOrd="4" destOrd="0" presId="urn:microsoft.com/office/officeart/2005/8/layout/hList7"/>
    <dgm:cxn modelId="{B65A3719-704A-43FF-BA4E-6F2A98EC901E}" type="presParOf" srcId="{A25AA9FC-916A-4D51-AE35-351AA03E61BE}" destId="{BD68F896-8CAE-46DD-83A9-5D9BFA97DEAF}" srcOrd="0" destOrd="0" presId="urn:microsoft.com/office/officeart/2005/8/layout/hList7"/>
    <dgm:cxn modelId="{B4718994-CFB1-489F-B968-44AADBAD5AB0}" type="presParOf" srcId="{A25AA9FC-916A-4D51-AE35-351AA03E61BE}" destId="{ABE1F856-6AAB-4F00-80DB-3BD562BB189C}" srcOrd="1" destOrd="0" presId="urn:microsoft.com/office/officeart/2005/8/layout/hList7"/>
    <dgm:cxn modelId="{F51B5D34-4C78-453B-8541-EADD0767735F}" type="presParOf" srcId="{A25AA9FC-916A-4D51-AE35-351AA03E61BE}" destId="{7AE9686C-983B-4A01-94A6-FB9949637D30}" srcOrd="2" destOrd="0" presId="urn:microsoft.com/office/officeart/2005/8/layout/hList7"/>
    <dgm:cxn modelId="{9FE380B4-D97F-4C3B-AC05-04B8EED56CF1}" type="presParOf" srcId="{A25AA9FC-916A-4D51-AE35-351AA03E61BE}" destId="{DD562BDE-CB77-4DC7-93E4-4CE1C67723B1}" srcOrd="3" destOrd="0" presId="urn:microsoft.com/office/officeart/2005/8/layout/hList7"/>
    <dgm:cxn modelId="{DEC7B7E8-DDD9-4C4D-A48D-DC6D052874E7}" type="presParOf" srcId="{94DA26A1-F27C-404C-B7DE-FC21D6FD0ED9}" destId="{BCD54C89-48FA-42C9-8BF7-C53AD24DB738}" srcOrd="5" destOrd="0" presId="urn:microsoft.com/office/officeart/2005/8/layout/hList7"/>
    <dgm:cxn modelId="{48B0F0A0-0167-43AB-8DDA-33C16B6E17B7}" type="presParOf" srcId="{94DA26A1-F27C-404C-B7DE-FC21D6FD0ED9}" destId="{3488FBC3-ECE9-4383-8CBD-A733AD87F654}" srcOrd="6" destOrd="0" presId="urn:microsoft.com/office/officeart/2005/8/layout/hList7"/>
    <dgm:cxn modelId="{9447CFF8-F33B-45F2-8572-A2599B348961}" type="presParOf" srcId="{3488FBC3-ECE9-4383-8CBD-A733AD87F654}" destId="{17610156-448B-43FC-8747-B8A525D60F89}" srcOrd="0" destOrd="0" presId="urn:microsoft.com/office/officeart/2005/8/layout/hList7"/>
    <dgm:cxn modelId="{E000E61D-39E2-4F3F-8FE5-D6463746A600}" type="presParOf" srcId="{3488FBC3-ECE9-4383-8CBD-A733AD87F654}" destId="{0124AA4D-EF2B-415A-B8E6-90247D83DEB9}" srcOrd="1" destOrd="0" presId="urn:microsoft.com/office/officeart/2005/8/layout/hList7"/>
    <dgm:cxn modelId="{3C9A72E4-89DF-4EFD-A9A0-9E6C0002B8CA}" type="presParOf" srcId="{3488FBC3-ECE9-4383-8CBD-A733AD87F654}" destId="{9A4F06F1-C6EB-4DAC-9DDC-7BEE41466AF8}" srcOrd="2" destOrd="0" presId="urn:microsoft.com/office/officeart/2005/8/layout/hList7"/>
    <dgm:cxn modelId="{A4EBD8A7-F322-4D02-9A9B-56555B0702B2}" type="presParOf" srcId="{3488FBC3-ECE9-4383-8CBD-A733AD87F654}" destId="{7F3896A9-D05C-4CF2-B501-4D4A2BE17A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775B2-EB64-486F-B3C7-A750E6E75D6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81C38A52-1590-47CB-B4D8-95E66B62BC90}">
      <dgm:prSet phldrT="[Texto]"/>
      <dgm:spPr>
        <a:ln>
          <a:solidFill>
            <a:srgbClr val="DFBFBF"/>
          </a:solidFill>
        </a:ln>
      </dgm:spPr>
      <dgm:t>
        <a:bodyPr/>
        <a:lstStyle/>
        <a:p>
          <a:r>
            <a:rPr lang="es-ES" dirty="0" smtClean="0"/>
            <a:t>Registro Superintendencia de Compañías</a:t>
          </a:r>
          <a:endParaRPr lang="es-ES" dirty="0"/>
        </a:p>
      </dgm:t>
    </dgm:pt>
    <dgm:pt modelId="{0EB88A29-6ED6-4455-AC20-EC710EDF344E}" type="parTrans" cxnId="{8F3CB3AE-13CC-4F3B-8684-B9F92273C1D2}">
      <dgm:prSet/>
      <dgm:spPr/>
      <dgm:t>
        <a:bodyPr/>
        <a:lstStyle/>
        <a:p>
          <a:endParaRPr lang="es-ES"/>
        </a:p>
      </dgm:t>
    </dgm:pt>
    <dgm:pt modelId="{5E9D1301-8E7F-41DC-9542-E7746A9E355F}" type="sibTrans" cxnId="{8F3CB3AE-13CC-4F3B-8684-B9F92273C1D2}">
      <dgm:prSet/>
      <dgm:spPr/>
      <dgm:t>
        <a:bodyPr/>
        <a:lstStyle/>
        <a:p>
          <a:endParaRPr lang="es-ES"/>
        </a:p>
      </dgm:t>
    </dgm:pt>
    <dgm:pt modelId="{B45C46D2-4FE0-46AC-B4DA-39CF7E41A14D}">
      <dgm:prSet phldrT="[Texto]"/>
      <dgm:spPr>
        <a:ln>
          <a:solidFill>
            <a:srgbClr val="DFBFBF"/>
          </a:solidFill>
        </a:ln>
      </dgm:spPr>
      <dgm:t>
        <a:bodyPr/>
        <a:lstStyle/>
        <a:p>
          <a:r>
            <a:rPr lang="es-ES" dirty="0" smtClean="0"/>
            <a:t>Permiso Turístico</a:t>
          </a:r>
          <a:endParaRPr lang="es-ES" dirty="0"/>
        </a:p>
      </dgm:t>
    </dgm:pt>
    <dgm:pt modelId="{F672F7A8-05E7-41C1-95AE-48F535AD312F}" type="parTrans" cxnId="{5028DF61-DBE0-4DCA-88DE-14531884D1E5}">
      <dgm:prSet/>
      <dgm:spPr/>
      <dgm:t>
        <a:bodyPr/>
        <a:lstStyle/>
        <a:p>
          <a:endParaRPr lang="es-ES"/>
        </a:p>
      </dgm:t>
    </dgm:pt>
    <dgm:pt modelId="{28D80358-B254-40B4-8689-0C363319B166}" type="sibTrans" cxnId="{5028DF61-DBE0-4DCA-88DE-14531884D1E5}">
      <dgm:prSet/>
      <dgm:spPr/>
      <dgm:t>
        <a:bodyPr/>
        <a:lstStyle/>
        <a:p>
          <a:endParaRPr lang="es-ES"/>
        </a:p>
      </dgm:t>
    </dgm:pt>
    <dgm:pt modelId="{59026586-BD2A-487B-8E06-A4B81A4B279C}">
      <dgm:prSet phldrT="[Texto]"/>
      <dgm:spPr>
        <a:ln>
          <a:solidFill>
            <a:srgbClr val="DFBFBF"/>
          </a:solidFill>
        </a:ln>
      </dgm:spPr>
      <dgm:t>
        <a:bodyPr/>
        <a:lstStyle/>
        <a:p>
          <a:r>
            <a:rPr lang="es-ES" dirty="0" smtClean="0"/>
            <a:t>Registro Sanitario </a:t>
          </a:r>
          <a:endParaRPr lang="es-ES" dirty="0"/>
        </a:p>
      </dgm:t>
    </dgm:pt>
    <dgm:pt modelId="{F0C21C54-8945-46F2-81FF-686D3BA69370}" type="parTrans" cxnId="{AF94A223-5B9E-406C-8237-97C58D744DF6}">
      <dgm:prSet/>
      <dgm:spPr/>
      <dgm:t>
        <a:bodyPr/>
        <a:lstStyle/>
        <a:p>
          <a:endParaRPr lang="es-ES"/>
        </a:p>
      </dgm:t>
    </dgm:pt>
    <dgm:pt modelId="{F49D06C7-A7EA-4F40-A81E-8AC9BF84A9A8}" type="sibTrans" cxnId="{AF94A223-5B9E-406C-8237-97C58D744DF6}">
      <dgm:prSet/>
      <dgm:spPr/>
      <dgm:t>
        <a:bodyPr/>
        <a:lstStyle/>
        <a:p>
          <a:endParaRPr lang="es-ES"/>
        </a:p>
      </dgm:t>
    </dgm:pt>
    <dgm:pt modelId="{5E7E09A0-DDD3-4D66-B910-0E966CAE590A}">
      <dgm:prSet phldrT="[Texto]"/>
      <dgm:spPr>
        <a:ln>
          <a:solidFill>
            <a:srgbClr val="DFBFBF"/>
          </a:solidFill>
        </a:ln>
      </dgm:spPr>
      <dgm:t>
        <a:bodyPr/>
        <a:lstStyle/>
        <a:p>
          <a:r>
            <a:rPr lang="es-ES" dirty="0" smtClean="0"/>
            <a:t>Permisos Municipales</a:t>
          </a:r>
          <a:endParaRPr lang="es-ES" dirty="0"/>
        </a:p>
      </dgm:t>
    </dgm:pt>
    <dgm:pt modelId="{A3260802-C845-4F1C-9618-83AD7E2EA196}" type="parTrans" cxnId="{10B1B584-87F4-4C62-925A-5419BD274125}">
      <dgm:prSet/>
      <dgm:spPr/>
      <dgm:t>
        <a:bodyPr/>
        <a:lstStyle/>
        <a:p>
          <a:endParaRPr lang="es-ES_tradnl"/>
        </a:p>
      </dgm:t>
    </dgm:pt>
    <dgm:pt modelId="{AD6B5C6F-FB2F-4420-9269-2AADC4D00482}" type="sibTrans" cxnId="{10B1B584-87F4-4C62-925A-5419BD274125}">
      <dgm:prSet/>
      <dgm:spPr/>
      <dgm:t>
        <a:bodyPr/>
        <a:lstStyle/>
        <a:p>
          <a:endParaRPr lang="es-ES_tradnl"/>
        </a:p>
      </dgm:t>
    </dgm:pt>
    <dgm:pt modelId="{05A9404E-DE76-4AF3-A03B-84951287D75A}" type="pres">
      <dgm:prSet presAssocID="{030775B2-EB64-486F-B3C7-A750E6E75D6C}" presName="compositeShape" presStyleCnt="0">
        <dgm:presLayoutVars>
          <dgm:dir/>
          <dgm:resizeHandles/>
        </dgm:presLayoutVars>
      </dgm:prSet>
      <dgm:spPr/>
    </dgm:pt>
    <dgm:pt modelId="{3FB37F93-0F6F-4147-BDEB-691D951905B1}" type="pres">
      <dgm:prSet presAssocID="{030775B2-EB64-486F-B3C7-A750E6E75D6C}" presName="pyramid" presStyleLbl="node1" presStyleIdx="0" presStyleCnt="1"/>
      <dgm:spPr>
        <a:solidFill>
          <a:srgbClr val="DFBFBF"/>
        </a:solidFill>
      </dgm:spPr>
    </dgm:pt>
    <dgm:pt modelId="{CB02C764-9590-4F04-9BEF-266844FA8BD1}" type="pres">
      <dgm:prSet presAssocID="{030775B2-EB64-486F-B3C7-A750E6E75D6C}" presName="theList" presStyleCnt="0"/>
      <dgm:spPr/>
    </dgm:pt>
    <dgm:pt modelId="{57A89920-BDD2-43E4-9145-28A793D50C27}" type="pres">
      <dgm:prSet presAssocID="{81C38A52-1590-47CB-B4D8-95E66B62BC9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E22187-473F-4A67-A4BD-E5447862616F}" type="pres">
      <dgm:prSet presAssocID="{81C38A52-1590-47CB-B4D8-95E66B62BC90}" presName="aSpace" presStyleCnt="0"/>
      <dgm:spPr/>
    </dgm:pt>
    <dgm:pt modelId="{7095C79B-90B1-4E55-A58A-540ED06017DF}" type="pres">
      <dgm:prSet presAssocID="{B45C46D2-4FE0-46AC-B4DA-39CF7E41A14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15CE66-DE73-4147-888F-1E731F529693}" type="pres">
      <dgm:prSet presAssocID="{B45C46D2-4FE0-46AC-B4DA-39CF7E41A14D}" presName="aSpace" presStyleCnt="0"/>
      <dgm:spPr/>
    </dgm:pt>
    <dgm:pt modelId="{9EA3A3DE-E3BC-4A57-828D-667364D7D5A5}" type="pres">
      <dgm:prSet presAssocID="{59026586-BD2A-487B-8E06-A4B81A4B279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DC2872-C413-4416-9775-99AA4D1DE864}" type="pres">
      <dgm:prSet presAssocID="{59026586-BD2A-487B-8E06-A4B81A4B279C}" presName="aSpace" presStyleCnt="0"/>
      <dgm:spPr/>
    </dgm:pt>
    <dgm:pt modelId="{A0CF4BAF-BB18-4A8F-ACF3-32611F21CFF9}" type="pres">
      <dgm:prSet presAssocID="{5E7E09A0-DDD3-4D66-B910-0E966CAE590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84E57-A013-46AE-9FBE-E228FA989838}" type="pres">
      <dgm:prSet presAssocID="{5E7E09A0-DDD3-4D66-B910-0E966CAE590A}" presName="aSpace" presStyleCnt="0"/>
      <dgm:spPr/>
    </dgm:pt>
  </dgm:ptLst>
  <dgm:cxnLst>
    <dgm:cxn modelId="{AF94A223-5B9E-406C-8237-97C58D744DF6}" srcId="{030775B2-EB64-486F-B3C7-A750E6E75D6C}" destId="{59026586-BD2A-487B-8E06-A4B81A4B279C}" srcOrd="2" destOrd="0" parTransId="{F0C21C54-8945-46F2-81FF-686D3BA69370}" sibTransId="{F49D06C7-A7EA-4F40-A81E-8AC9BF84A9A8}"/>
    <dgm:cxn modelId="{8F3CB3AE-13CC-4F3B-8684-B9F92273C1D2}" srcId="{030775B2-EB64-486F-B3C7-A750E6E75D6C}" destId="{81C38A52-1590-47CB-B4D8-95E66B62BC90}" srcOrd="0" destOrd="0" parTransId="{0EB88A29-6ED6-4455-AC20-EC710EDF344E}" sibTransId="{5E9D1301-8E7F-41DC-9542-E7746A9E355F}"/>
    <dgm:cxn modelId="{80D46965-6CBF-4080-A591-FEC19E0BD7F1}" type="presOf" srcId="{B45C46D2-4FE0-46AC-B4DA-39CF7E41A14D}" destId="{7095C79B-90B1-4E55-A58A-540ED06017DF}" srcOrd="0" destOrd="0" presId="urn:microsoft.com/office/officeart/2005/8/layout/pyramid2"/>
    <dgm:cxn modelId="{10B1B584-87F4-4C62-925A-5419BD274125}" srcId="{030775B2-EB64-486F-B3C7-A750E6E75D6C}" destId="{5E7E09A0-DDD3-4D66-B910-0E966CAE590A}" srcOrd="3" destOrd="0" parTransId="{A3260802-C845-4F1C-9618-83AD7E2EA196}" sibTransId="{AD6B5C6F-FB2F-4420-9269-2AADC4D00482}"/>
    <dgm:cxn modelId="{AA503415-0796-45BC-A554-2BFCBC13E129}" type="presOf" srcId="{59026586-BD2A-487B-8E06-A4B81A4B279C}" destId="{9EA3A3DE-E3BC-4A57-828D-667364D7D5A5}" srcOrd="0" destOrd="0" presId="urn:microsoft.com/office/officeart/2005/8/layout/pyramid2"/>
    <dgm:cxn modelId="{5028DF61-DBE0-4DCA-88DE-14531884D1E5}" srcId="{030775B2-EB64-486F-B3C7-A750E6E75D6C}" destId="{B45C46D2-4FE0-46AC-B4DA-39CF7E41A14D}" srcOrd="1" destOrd="0" parTransId="{F672F7A8-05E7-41C1-95AE-48F535AD312F}" sibTransId="{28D80358-B254-40B4-8689-0C363319B166}"/>
    <dgm:cxn modelId="{6720A9D8-F5C6-448D-8EB8-19C47C678EA0}" type="presOf" srcId="{030775B2-EB64-486F-B3C7-A750E6E75D6C}" destId="{05A9404E-DE76-4AF3-A03B-84951287D75A}" srcOrd="0" destOrd="0" presId="urn:microsoft.com/office/officeart/2005/8/layout/pyramid2"/>
    <dgm:cxn modelId="{9BAE3E2A-C6C9-4647-B731-E2A8966F3D2D}" type="presOf" srcId="{81C38A52-1590-47CB-B4D8-95E66B62BC90}" destId="{57A89920-BDD2-43E4-9145-28A793D50C27}" srcOrd="0" destOrd="0" presId="urn:microsoft.com/office/officeart/2005/8/layout/pyramid2"/>
    <dgm:cxn modelId="{FE80179A-5F75-4853-9ACE-C6AE50F6FB7B}" type="presOf" srcId="{5E7E09A0-DDD3-4D66-B910-0E966CAE590A}" destId="{A0CF4BAF-BB18-4A8F-ACF3-32611F21CFF9}" srcOrd="0" destOrd="0" presId="urn:microsoft.com/office/officeart/2005/8/layout/pyramid2"/>
    <dgm:cxn modelId="{D809F63D-7D53-4C0F-BE70-F8D1146FAF98}" type="presParOf" srcId="{05A9404E-DE76-4AF3-A03B-84951287D75A}" destId="{3FB37F93-0F6F-4147-BDEB-691D951905B1}" srcOrd="0" destOrd="0" presId="urn:microsoft.com/office/officeart/2005/8/layout/pyramid2"/>
    <dgm:cxn modelId="{57FE1AB0-41E1-4E0E-A1A9-52CDB06830E2}" type="presParOf" srcId="{05A9404E-DE76-4AF3-A03B-84951287D75A}" destId="{CB02C764-9590-4F04-9BEF-266844FA8BD1}" srcOrd="1" destOrd="0" presId="urn:microsoft.com/office/officeart/2005/8/layout/pyramid2"/>
    <dgm:cxn modelId="{4E99618B-828E-4C1B-891C-FBB617F4C508}" type="presParOf" srcId="{CB02C764-9590-4F04-9BEF-266844FA8BD1}" destId="{57A89920-BDD2-43E4-9145-28A793D50C27}" srcOrd="0" destOrd="0" presId="urn:microsoft.com/office/officeart/2005/8/layout/pyramid2"/>
    <dgm:cxn modelId="{06C9B4D4-B9DB-4213-8020-54B9BEA24F89}" type="presParOf" srcId="{CB02C764-9590-4F04-9BEF-266844FA8BD1}" destId="{23E22187-473F-4A67-A4BD-E5447862616F}" srcOrd="1" destOrd="0" presId="urn:microsoft.com/office/officeart/2005/8/layout/pyramid2"/>
    <dgm:cxn modelId="{FB693AEB-BBD0-41D3-8912-90E28CACD3D4}" type="presParOf" srcId="{CB02C764-9590-4F04-9BEF-266844FA8BD1}" destId="{7095C79B-90B1-4E55-A58A-540ED06017DF}" srcOrd="2" destOrd="0" presId="urn:microsoft.com/office/officeart/2005/8/layout/pyramid2"/>
    <dgm:cxn modelId="{DF666E06-170A-4B3B-ABEB-BD2F83C9625E}" type="presParOf" srcId="{CB02C764-9590-4F04-9BEF-266844FA8BD1}" destId="{0915CE66-DE73-4147-888F-1E731F529693}" srcOrd="3" destOrd="0" presId="urn:microsoft.com/office/officeart/2005/8/layout/pyramid2"/>
    <dgm:cxn modelId="{7ABCB302-6F6B-4C93-BEA8-007618EA1EC4}" type="presParOf" srcId="{CB02C764-9590-4F04-9BEF-266844FA8BD1}" destId="{9EA3A3DE-E3BC-4A57-828D-667364D7D5A5}" srcOrd="4" destOrd="0" presId="urn:microsoft.com/office/officeart/2005/8/layout/pyramid2"/>
    <dgm:cxn modelId="{FCABFA11-97AF-4AD6-9FF0-D6DFF744FC4D}" type="presParOf" srcId="{CB02C764-9590-4F04-9BEF-266844FA8BD1}" destId="{DADC2872-C413-4416-9775-99AA4D1DE864}" srcOrd="5" destOrd="0" presId="urn:microsoft.com/office/officeart/2005/8/layout/pyramid2"/>
    <dgm:cxn modelId="{B50AC3E2-660A-4A97-9B67-BCAB75E0DFD2}" type="presParOf" srcId="{CB02C764-9590-4F04-9BEF-266844FA8BD1}" destId="{A0CF4BAF-BB18-4A8F-ACF3-32611F21CFF9}" srcOrd="6" destOrd="0" presId="urn:microsoft.com/office/officeart/2005/8/layout/pyramid2"/>
    <dgm:cxn modelId="{D01A4917-4F34-42BF-A11F-EC64036F4CD6}" type="presParOf" srcId="{CB02C764-9590-4F04-9BEF-266844FA8BD1}" destId="{66B84E57-A013-46AE-9FBE-E228FA9898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5BBCBF-79CD-47F6-8603-A51FA145D7B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E622911-65C7-47CA-82FE-C8509FF6CEA2}">
      <dgm:prSet phldrT="[Texto]"/>
      <dgm:spPr>
        <a:solidFill>
          <a:srgbClr val="9EB786"/>
        </a:solidFill>
      </dgm:spPr>
      <dgm:t>
        <a:bodyPr/>
        <a:lstStyle/>
        <a:p>
          <a:r>
            <a:rPr lang="es-ES" dirty="0" smtClean="0">
              <a:solidFill>
                <a:schemeClr val="accent4"/>
              </a:solidFill>
            </a:rPr>
            <a:t>VISION</a:t>
          </a:r>
          <a:endParaRPr lang="es-ES" dirty="0">
            <a:solidFill>
              <a:schemeClr val="accent4"/>
            </a:solidFill>
          </a:endParaRPr>
        </a:p>
      </dgm:t>
    </dgm:pt>
    <dgm:pt modelId="{FD2685FC-66F1-4212-B156-11FE53D34A13}" type="parTrans" cxnId="{BA01B96C-CEEA-4750-8E84-60F37E185B12}">
      <dgm:prSet/>
      <dgm:spPr/>
      <dgm:t>
        <a:bodyPr/>
        <a:lstStyle/>
        <a:p>
          <a:endParaRPr lang="es-ES"/>
        </a:p>
      </dgm:t>
    </dgm:pt>
    <dgm:pt modelId="{9E4DF7FD-9515-4145-AA00-1EAAE8F0ED3C}" type="sibTrans" cxnId="{BA01B96C-CEEA-4750-8E84-60F37E185B12}">
      <dgm:prSet/>
      <dgm:spPr/>
      <dgm:t>
        <a:bodyPr/>
        <a:lstStyle/>
        <a:p>
          <a:endParaRPr lang="es-ES"/>
        </a:p>
      </dgm:t>
    </dgm:pt>
    <dgm:pt modelId="{69632F74-51EA-41C4-A372-01DC558AE2E3}">
      <dgm:prSet phldrT="[Texto]"/>
      <dgm:spPr>
        <a:solidFill>
          <a:srgbClr val="9EB786"/>
        </a:solidFill>
      </dgm:spPr>
      <dgm:t>
        <a:bodyPr/>
        <a:lstStyle/>
        <a:p>
          <a:r>
            <a:rPr lang="es-ES" dirty="0" smtClean="0">
              <a:solidFill>
                <a:schemeClr val="accent4"/>
              </a:solidFill>
            </a:rPr>
            <a:t>MISION</a:t>
          </a:r>
          <a:endParaRPr lang="es-ES" dirty="0">
            <a:solidFill>
              <a:schemeClr val="accent4"/>
            </a:solidFill>
          </a:endParaRPr>
        </a:p>
      </dgm:t>
    </dgm:pt>
    <dgm:pt modelId="{1FC7FCC5-8AD3-4085-B6D2-2E8008802B95}" type="parTrans" cxnId="{89A5261F-A2B2-43CC-B03A-C2B04CEDF2B7}">
      <dgm:prSet/>
      <dgm:spPr/>
      <dgm:t>
        <a:bodyPr/>
        <a:lstStyle/>
        <a:p>
          <a:endParaRPr lang="es-ES"/>
        </a:p>
      </dgm:t>
    </dgm:pt>
    <dgm:pt modelId="{F5081E06-701B-401C-9762-0F44958B2842}" type="sibTrans" cxnId="{89A5261F-A2B2-43CC-B03A-C2B04CEDF2B7}">
      <dgm:prSet/>
      <dgm:spPr/>
      <dgm:t>
        <a:bodyPr/>
        <a:lstStyle/>
        <a:p>
          <a:endParaRPr lang="es-ES"/>
        </a:p>
      </dgm:t>
    </dgm:pt>
    <dgm:pt modelId="{52D41267-C00C-4A3A-9528-EC93F726890C}">
      <dgm:prSet custT="1"/>
      <dgm:spPr>
        <a:ln>
          <a:solidFill>
            <a:srgbClr val="9EB786"/>
          </a:solidFill>
        </a:ln>
      </dgm:spPr>
      <dgm:t>
        <a:bodyPr/>
        <a:lstStyle/>
        <a:p>
          <a:pPr algn="just"/>
          <a:r>
            <a:rPr lang="es-ES" sz="1400" dirty="0" smtClean="0"/>
            <a:t>Ser el líder en restaurantes que ofrecen comida internacional en la ciudad de Quito, en un plazo de 4 años a partir de la puesta en marcha del proyecto, y extender sucursales en las diferentes provincias del país…</a:t>
          </a:r>
          <a:endParaRPr lang="es-ES" sz="1400" dirty="0"/>
        </a:p>
      </dgm:t>
    </dgm:pt>
    <dgm:pt modelId="{CF58F441-970D-407A-9B0E-5F128D610DBE}" type="parTrans" cxnId="{C126CBC5-C516-4C7A-A10C-7B23C599A389}">
      <dgm:prSet/>
      <dgm:spPr/>
      <dgm:t>
        <a:bodyPr/>
        <a:lstStyle/>
        <a:p>
          <a:endParaRPr lang="es-ES"/>
        </a:p>
      </dgm:t>
    </dgm:pt>
    <dgm:pt modelId="{65CF9C5D-5EB2-4D12-B423-1EA7E95FFCB0}" type="sibTrans" cxnId="{C126CBC5-C516-4C7A-A10C-7B23C599A389}">
      <dgm:prSet/>
      <dgm:spPr/>
      <dgm:t>
        <a:bodyPr/>
        <a:lstStyle/>
        <a:p>
          <a:endParaRPr lang="es-ES"/>
        </a:p>
      </dgm:t>
    </dgm:pt>
    <dgm:pt modelId="{AC29BE88-0550-4B90-89B6-EAFEF6B802AC}">
      <dgm:prSet custT="1"/>
      <dgm:spPr>
        <a:ln>
          <a:solidFill>
            <a:srgbClr val="9EB786"/>
          </a:solidFill>
        </a:ln>
      </dgm:spPr>
      <dgm:t>
        <a:bodyPr/>
        <a:lstStyle/>
        <a:p>
          <a:r>
            <a:rPr lang="es-ES" sz="1400" dirty="0" smtClean="0"/>
            <a:t>Proponer e instaurar el restaurante de comida nacional e internacional poli gastronómica y multicultural- orientado a brindar servicios de calidad y cantidad a todas aquellas personas y clientes…</a:t>
          </a:r>
          <a:endParaRPr lang="es-ES" sz="1400" dirty="0"/>
        </a:p>
      </dgm:t>
    </dgm:pt>
    <dgm:pt modelId="{86DF9135-28AE-470B-B81B-195C4DC2A68E}" type="parTrans" cxnId="{D0940E51-FCB3-464F-81D2-922D38A7122A}">
      <dgm:prSet/>
      <dgm:spPr/>
      <dgm:t>
        <a:bodyPr/>
        <a:lstStyle/>
        <a:p>
          <a:endParaRPr lang="es-ES"/>
        </a:p>
      </dgm:t>
    </dgm:pt>
    <dgm:pt modelId="{226FA09E-2D7E-402C-8D30-5DB49DFB7AA9}" type="sibTrans" cxnId="{D0940E51-FCB3-464F-81D2-922D38A7122A}">
      <dgm:prSet/>
      <dgm:spPr/>
      <dgm:t>
        <a:bodyPr/>
        <a:lstStyle/>
        <a:p>
          <a:endParaRPr lang="es-ES"/>
        </a:p>
      </dgm:t>
    </dgm:pt>
    <dgm:pt modelId="{A685E3B6-DE03-4B61-9ADA-94EC2493CD8F}" type="pres">
      <dgm:prSet presAssocID="{375BBCBF-79CD-47F6-8603-A51FA145D7B6}" presName="diagram" presStyleCnt="0">
        <dgm:presLayoutVars>
          <dgm:dir/>
          <dgm:animLvl val="lvl"/>
          <dgm:resizeHandles val="exact"/>
        </dgm:presLayoutVars>
      </dgm:prSet>
      <dgm:spPr/>
    </dgm:pt>
    <dgm:pt modelId="{85748D38-E37A-4271-A114-7FE430D7F125}" type="pres">
      <dgm:prSet presAssocID="{FE622911-65C7-47CA-82FE-C8509FF6CEA2}" presName="compNode" presStyleCnt="0"/>
      <dgm:spPr/>
    </dgm:pt>
    <dgm:pt modelId="{DC929129-2AE2-4731-A05F-EA68F6FE9435}" type="pres">
      <dgm:prSet presAssocID="{FE622911-65C7-47CA-82FE-C8509FF6CEA2}" presName="childRect" presStyleLbl="bgAcc1" presStyleIdx="0" presStyleCnt="2" custLinFactNeighborX="191" custLinFactNeighborY="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95D89-E067-47C7-8898-4D46E5382F68}" type="pres">
      <dgm:prSet presAssocID="{FE622911-65C7-47CA-82FE-C8509FF6CE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1C7DE-E61B-4C23-B563-DDAF0737CE01}" type="pres">
      <dgm:prSet presAssocID="{FE622911-65C7-47CA-82FE-C8509FF6CEA2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FA0DD6D2-5ADF-49C5-9F15-0D7F556E5465}" type="pres">
      <dgm:prSet presAssocID="{FE622911-65C7-47CA-82FE-C8509FF6CEA2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F86354-02D8-43B1-AEA1-A0F1A5AA665B}" type="pres">
      <dgm:prSet presAssocID="{9E4DF7FD-9515-4145-AA00-1EAAE8F0ED3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1DE2D7-15A7-4401-B0DC-C3CFF255DCAE}" type="pres">
      <dgm:prSet presAssocID="{69632F74-51EA-41C4-A372-01DC558AE2E3}" presName="compNode" presStyleCnt="0"/>
      <dgm:spPr/>
    </dgm:pt>
    <dgm:pt modelId="{B1E82833-DFA3-404D-BC0A-3AD8C6AB8292}" type="pres">
      <dgm:prSet presAssocID="{69632F74-51EA-41C4-A372-01DC558AE2E3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48DE7-D2D4-4D39-865A-29E119A0B889}" type="pres">
      <dgm:prSet presAssocID="{69632F74-51EA-41C4-A372-01DC558AE2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07707-739F-4DC4-83BF-5640DE5C90FB}" type="pres">
      <dgm:prSet presAssocID="{69632F74-51EA-41C4-A372-01DC558AE2E3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73F7AECC-F56B-4357-937B-9422D7A7AFEA}" type="pres">
      <dgm:prSet presAssocID="{69632F74-51EA-41C4-A372-01DC558AE2E3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2BC382F-1BBE-459B-B035-DF32158A6BCC}" type="presOf" srcId="{52D41267-C00C-4A3A-9528-EC93F726890C}" destId="{DC929129-2AE2-4731-A05F-EA68F6FE9435}" srcOrd="0" destOrd="0" presId="urn:microsoft.com/office/officeart/2005/8/layout/bList2"/>
    <dgm:cxn modelId="{633C768C-23D8-4496-A201-35277B6AF6FC}" type="presOf" srcId="{AC29BE88-0550-4B90-89B6-EAFEF6B802AC}" destId="{B1E82833-DFA3-404D-BC0A-3AD8C6AB8292}" srcOrd="0" destOrd="0" presId="urn:microsoft.com/office/officeart/2005/8/layout/bList2"/>
    <dgm:cxn modelId="{510C318B-459B-45AB-8441-5A401C26A45A}" type="presOf" srcId="{69632F74-51EA-41C4-A372-01DC558AE2E3}" destId="{C7607707-739F-4DC4-83BF-5640DE5C90FB}" srcOrd="1" destOrd="0" presId="urn:microsoft.com/office/officeart/2005/8/layout/bList2"/>
    <dgm:cxn modelId="{5E50BC5E-AD84-4270-B65E-557F99D933C0}" type="presOf" srcId="{FE622911-65C7-47CA-82FE-C8509FF6CEA2}" destId="{1351C7DE-E61B-4C23-B563-DDAF0737CE01}" srcOrd="1" destOrd="0" presId="urn:microsoft.com/office/officeart/2005/8/layout/bList2"/>
    <dgm:cxn modelId="{DF2FAE94-5469-48DE-ACDA-544117956556}" type="presOf" srcId="{69632F74-51EA-41C4-A372-01DC558AE2E3}" destId="{3BA48DE7-D2D4-4D39-865A-29E119A0B889}" srcOrd="0" destOrd="0" presId="urn:microsoft.com/office/officeart/2005/8/layout/bList2"/>
    <dgm:cxn modelId="{D0940E51-FCB3-464F-81D2-922D38A7122A}" srcId="{69632F74-51EA-41C4-A372-01DC558AE2E3}" destId="{AC29BE88-0550-4B90-89B6-EAFEF6B802AC}" srcOrd="0" destOrd="0" parTransId="{86DF9135-28AE-470B-B81B-195C4DC2A68E}" sibTransId="{226FA09E-2D7E-402C-8D30-5DB49DFB7AA9}"/>
    <dgm:cxn modelId="{D1231879-5CD2-494E-931C-3A4DBAA56C97}" type="presOf" srcId="{FE622911-65C7-47CA-82FE-C8509FF6CEA2}" destId="{5FB95D89-E067-47C7-8898-4D46E5382F68}" srcOrd="0" destOrd="0" presId="urn:microsoft.com/office/officeart/2005/8/layout/bList2"/>
    <dgm:cxn modelId="{C126CBC5-C516-4C7A-A10C-7B23C599A389}" srcId="{FE622911-65C7-47CA-82FE-C8509FF6CEA2}" destId="{52D41267-C00C-4A3A-9528-EC93F726890C}" srcOrd="0" destOrd="0" parTransId="{CF58F441-970D-407A-9B0E-5F128D610DBE}" sibTransId="{65CF9C5D-5EB2-4D12-B423-1EA7E95FFCB0}"/>
    <dgm:cxn modelId="{BA01B96C-CEEA-4750-8E84-60F37E185B12}" srcId="{375BBCBF-79CD-47F6-8603-A51FA145D7B6}" destId="{FE622911-65C7-47CA-82FE-C8509FF6CEA2}" srcOrd="0" destOrd="0" parTransId="{FD2685FC-66F1-4212-B156-11FE53D34A13}" sibTransId="{9E4DF7FD-9515-4145-AA00-1EAAE8F0ED3C}"/>
    <dgm:cxn modelId="{89A5261F-A2B2-43CC-B03A-C2B04CEDF2B7}" srcId="{375BBCBF-79CD-47F6-8603-A51FA145D7B6}" destId="{69632F74-51EA-41C4-A372-01DC558AE2E3}" srcOrd="1" destOrd="0" parTransId="{1FC7FCC5-8AD3-4085-B6D2-2E8008802B95}" sibTransId="{F5081E06-701B-401C-9762-0F44958B2842}"/>
    <dgm:cxn modelId="{B6FF3354-28B2-4DC4-8CC2-58256F0048CD}" type="presOf" srcId="{375BBCBF-79CD-47F6-8603-A51FA145D7B6}" destId="{A685E3B6-DE03-4B61-9ADA-94EC2493CD8F}" srcOrd="0" destOrd="0" presId="urn:microsoft.com/office/officeart/2005/8/layout/bList2"/>
    <dgm:cxn modelId="{AC738481-A7B3-4DB1-AF5C-2DA06E58CCC4}" type="presOf" srcId="{9E4DF7FD-9515-4145-AA00-1EAAE8F0ED3C}" destId="{35F86354-02D8-43B1-AEA1-A0F1A5AA665B}" srcOrd="0" destOrd="0" presId="urn:microsoft.com/office/officeart/2005/8/layout/bList2"/>
    <dgm:cxn modelId="{833451F3-249F-4DB7-AE94-4568677EF121}" type="presParOf" srcId="{A685E3B6-DE03-4B61-9ADA-94EC2493CD8F}" destId="{85748D38-E37A-4271-A114-7FE430D7F125}" srcOrd="0" destOrd="0" presId="urn:microsoft.com/office/officeart/2005/8/layout/bList2"/>
    <dgm:cxn modelId="{C4144874-3010-4BDD-A919-BFB137DBD8D6}" type="presParOf" srcId="{85748D38-E37A-4271-A114-7FE430D7F125}" destId="{DC929129-2AE2-4731-A05F-EA68F6FE9435}" srcOrd="0" destOrd="0" presId="urn:microsoft.com/office/officeart/2005/8/layout/bList2"/>
    <dgm:cxn modelId="{5AE05B3B-3DBE-4C13-A864-17792A36BAA6}" type="presParOf" srcId="{85748D38-E37A-4271-A114-7FE430D7F125}" destId="{5FB95D89-E067-47C7-8898-4D46E5382F68}" srcOrd="1" destOrd="0" presId="urn:microsoft.com/office/officeart/2005/8/layout/bList2"/>
    <dgm:cxn modelId="{987077A7-74A4-4651-A0EB-1A2EBD43377E}" type="presParOf" srcId="{85748D38-E37A-4271-A114-7FE430D7F125}" destId="{1351C7DE-E61B-4C23-B563-DDAF0737CE01}" srcOrd="2" destOrd="0" presId="urn:microsoft.com/office/officeart/2005/8/layout/bList2"/>
    <dgm:cxn modelId="{8941AC8E-062F-4EAC-A918-24653A09B063}" type="presParOf" srcId="{85748D38-E37A-4271-A114-7FE430D7F125}" destId="{FA0DD6D2-5ADF-49C5-9F15-0D7F556E5465}" srcOrd="3" destOrd="0" presId="urn:microsoft.com/office/officeart/2005/8/layout/bList2"/>
    <dgm:cxn modelId="{3CF1EEDA-C16F-4DE4-8B4D-EC4C85ABB0AA}" type="presParOf" srcId="{A685E3B6-DE03-4B61-9ADA-94EC2493CD8F}" destId="{35F86354-02D8-43B1-AEA1-A0F1A5AA665B}" srcOrd="1" destOrd="0" presId="urn:microsoft.com/office/officeart/2005/8/layout/bList2"/>
    <dgm:cxn modelId="{73B7AF8E-FB3F-4156-8C8F-6F1381A88022}" type="presParOf" srcId="{A685E3B6-DE03-4B61-9ADA-94EC2493CD8F}" destId="{091DE2D7-15A7-4401-B0DC-C3CFF255DCAE}" srcOrd="2" destOrd="0" presId="urn:microsoft.com/office/officeart/2005/8/layout/bList2"/>
    <dgm:cxn modelId="{BE0C194B-69BD-4574-9262-D876C0F62B4B}" type="presParOf" srcId="{091DE2D7-15A7-4401-B0DC-C3CFF255DCAE}" destId="{B1E82833-DFA3-404D-BC0A-3AD8C6AB8292}" srcOrd="0" destOrd="0" presId="urn:microsoft.com/office/officeart/2005/8/layout/bList2"/>
    <dgm:cxn modelId="{523F330A-6A5B-49FD-B7EC-50FC4F249357}" type="presParOf" srcId="{091DE2D7-15A7-4401-B0DC-C3CFF255DCAE}" destId="{3BA48DE7-D2D4-4D39-865A-29E119A0B889}" srcOrd="1" destOrd="0" presId="urn:microsoft.com/office/officeart/2005/8/layout/bList2"/>
    <dgm:cxn modelId="{14BA6A64-3C9B-45A1-912A-E025F6F2E684}" type="presParOf" srcId="{091DE2D7-15A7-4401-B0DC-C3CFF255DCAE}" destId="{C7607707-739F-4DC4-83BF-5640DE5C90FB}" srcOrd="2" destOrd="0" presId="urn:microsoft.com/office/officeart/2005/8/layout/bList2"/>
    <dgm:cxn modelId="{99635496-2A1A-462C-AC17-02C2C73FAC01}" type="presParOf" srcId="{091DE2D7-15A7-4401-B0DC-C3CFF255DCAE}" destId="{73F7AECC-F56B-4357-937B-9422D7A7AF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5146A7-C419-4FAD-93C9-BA69CEB14BA2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D81DBA64-FEA0-4C11-8DF5-F43111E20E82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Solidaridad</a:t>
          </a:r>
        </a:p>
      </dgm:t>
    </dgm:pt>
    <dgm:pt modelId="{39168A3A-9571-45BE-8C23-3E2B3A1C426E}" type="parTrans" cxnId="{A0E3AC62-B71C-4A50-9C0E-D64D583B7EA1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C8CA2-97F0-44BB-927E-569CB2579421}" type="sibTrans" cxnId="{A0E3AC62-B71C-4A50-9C0E-D64D583B7EA1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1B2A7-203C-47D7-9489-B18BEBC4D122}">
      <dgm:prSet phldrT="[Texto]" custT="1"/>
      <dgm:spPr>
        <a:solidFill>
          <a:srgbClr val="AAC6B5"/>
        </a:solidFill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Responsabilidad</a:t>
          </a:r>
        </a:p>
      </dgm:t>
    </dgm:pt>
    <dgm:pt modelId="{3BEBF98C-33B1-41CE-BDE8-C53705C100B5}" type="parTrans" cxnId="{4EDD6CB7-EE87-4058-A28E-8582ECD76DA6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CD0196-9D44-43C6-8827-C67BC16AEBCB}" type="sibTrans" cxnId="{4EDD6CB7-EE87-4058-A28E-8582ECD76DA6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0E2295-CE74-4957-B23A-7D27949782E8}">
      <dgm:prSet phldrT="[Texto]" custT="1"/>
      <dgm:spPr>
        <a:solidFill>
          <a:srgbClr val="9EB786"/>
        </a:solidFill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Eficiencia</a:t>
          </a:r>
        </a:p>
      </dgm:t>
    </dgm:pt>
    <dgm:pt modelId="{173A9755-E524-4B1F-9D37-E1E62AFAE856}" type="parTrans" cxnId="{3D86D1D3-E087-43A9-829D-10089B033B53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FDA39-BE4D-4B61-9CA4-F59198BAD461}" type="sibTrans" cxnId="{3D86D1D3-E087-43A9-829D-10089B033B53}">
      <dgm:prSet/>
      <dgm:spPr/>
      <dgm:t>
        <a:bodyPr/>
        <a:lstStyle/>
        <a:p>
          <a:endParaRPr lang="es-ES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060B2B-862F-43FF-8B29-40CDB8596C1A}">
      <dgm:prSet phldrT="[Texto]" custT="1"/>
      <dgm:spPr>
        <a:solidFill>
          <a:srgbClr val="FFFFCC">
            <a:alpha val="71000"/>
          </a:srgbClr>
        </a:solidFill>
      </dgm:spPr>
      <dgm:t>
        <a:bodyPr/>
        <a:lstStyle/>
        <a:p>
          <a:r>
            <a:rPr lang="es-ES" sz="16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Calidad</a:t>
          </a:r>
          <a:endParaRPr lang="es-ES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68E6E-7967-4512-B9F1-DED7D5FE7EAF}" type="parTrans" cxnId="{9AAC1DF1-CF65-4451-A55D-1C81B740F6A6}">
      <dgm:prSet/>
      <dgm:spPr/>
      <dgm:t>
        <a:bodyPr/>
        <a:lstStyle/>
        <a:p>
          <a:endParaRPr lang="es-ES"/>
        </a:p>
      </dgm:t>
    </dgm:pt>
    <dgm:pt modelId="{9250A900-30B1-40B2-8696-C7EFFFDBD258}" type="sibTrans" cxnId="{9AAC1DF1-CF65-4451-A55D-1C81B740F6A6}">
      <dgm:prSet/>
      <dgm:spPr/>
      <dgm:t>
        <a:bodyPr/>
        <a:lstStyle/>
        <a:p>
          <a:endParaRPr lang="es-ES"/>
        </a:p>
      </dgm:t>
    </dgm:pt>
    <dgm:pt modelId="{913B0ABF-531C-494D-82F0-698577D30AFD}">
      <dgm:prSet phldrT="[Texto]"/>
      <dgm:spPr>
        <a:solidFill>
          <a:schemeClr val="accent1">
            <a:lumMod val="90000"/>
            <a:alpha val="45000"/>
          </a:schemeClr>
        </a:solidFill>
      </dgm:spPr>
      <dgm:t>
        <a:bodyPr/>
        <a:lstStyle/>
        <a:p>
          <a:r>
            <a:rPr lang="es-ES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Servicio al Cliente</a:t>
          </a:r>
        </a:p>
      </dgm:t>
    </dgm:pt>
    <dgm:pt modelId="{3DEC2FC1-38DA-4CB8-B6EE-41FF7502E59A}" type="parTrans" cxnId="{FB218BD0-6C1B-4E8E-B604-B2D14F66C18C}">
      <dgm:prSet/>
      <dgm:spPr/>
      <dgm:t>
        <a:bodyPr/>
        <a:lstStyle/>
        <a:p>
          <a:endParaRPr lang="es-ES"/>
        </a:p>
      </dgm:t>
    </dgm:pt>
    <dgm:pt modelId="{FF6489C2-D8B7-401D-A429-DF2A2E6FE2A1}" type="sibTrans" cxnId="{FB218BD0-6C1B-4E8E-B604-B2D14F66C18C}">
      <dgm:prSet/>
      <dgm:spPr/>
      <dgm:t>
        <a:bodyPr/>
        <a:lstStyle/>
        <a:p>
          <a:endParaRPr lang="es-ES"/>
        </a:p>
      </dgm:t>
    </dgm:pt>
    <dgm:pt modelId="{25D4BD6F-6B9C-40BF-A817-6DCADB15696E}">
      <dgm:prSet phldrT="[Texto]"/>
      <dgm:spPr>
        <a:solidFill>
          <a:srgbClr val="AAC6B5">
            <a:alpha val="73000"/>
          </a:srgbClr>
        </a:solidFill>
      </dgm:spPr>
      <dgm:t>
        <a:bodyPr/>
        <a:lstStyle/>
        <a:p>
          <a:r>
            <a:rPr lang="es-ES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Honradez</a:t>
          </a:r>
        </a:p>
      </dgm:t>
    </dgm:pt>
    <dgm:pt modelId="{5525DC07-B67E-4A69-AB29-CDEDDFEEEB0A}" type="parTrans" cxnId="{D627BEE4-28D4-4D0B-9AA9-F8A601DEF730}">
      <dgm:prSet/>
      <dgm:spPr/>
      <dgm:t>
        <a:bodyPr/>
        <a:lstStyle/>
        <a:p>
          <a:endParaRPr lang="es-ES"/>
        </a:p>
      </dgm:t>
    </dgm:pt>
    <dgm:pt modelId="{24027BC1-6290-4ACA-9E1F-131314BC857B}" type="sibTrans" cxnId="{D627BEE4-28D4-4D0B-9AA9-F8A601DEF730}">
      <dgm:prSet/>
      <dgm:spPr/>
      <dgm:t>
        <a:bodyPr/>
        <a:lstStyle/>
        <a:p>
          <a:endParaRPr lang="es-ES"/>
        </a:p>
      </dgm:t>
    </dgm:pt>
    <dgm:pt modelId="{3C53C02A-1A2E-4AA2-9CB9-6FDC4EC83EFC}" type="pres">
      <dgm:prSet presAssocID="{815146A7-C419-4FAD-93C9-BA69CEB14BA2}" presName="linearFlow" presStyleCnt="0">
        <dgm:presLayoutVars>
          <dgm:dir/>
          <dgm:resizeHandles val="exact"/>
        </dgm:presLayoutVars>
      </dgm:prSet>
      <dgm:spPr/>
    </dgm:pt>
    <dgm:pt modelId="{CA092BC7-8B03-4AC7-BCEB-78A671F72286}" type="pres">
      <dgm:prSet presAssocID="{D81DBA64-FEA0-4C11-8DF5-F43111E20E82}" presName="composite" presStyleCnt="0"/>
      <dgm:spPr/>
    </dgm:pt>
    <dgm:pt modelId="{D6B71C7E-0A08-41B0-8D74-48D9F06CAF3C}" type="pres">
      <dgm:prSet presAssocID="{D81DBA64-FEA0-4C11-8DF5-F43111E20E82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BDDA50-35F5-468B-8238-67396C58CE24}" type="pres">
      <dgm:prSet presAssocID="{D81DBA64-FEA0-4C11-8DF5-F43111E20E8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13017-C468-4634-8106-B557AB93E631}" type="pres">
      <dgm:prSet presAssocID="{355C8CA2-97F0-44BB-927E-569CB2579421}" presName="spacing" presStyleCnt="0"/>
      <dgm:spPr/>
    </dgm:pt>
    <dgm:pt modelId="{8E9E3BAB-6596-40D6-BED0-0974D5071D34}" type="pres">
      <dgm:prSet presAssocID="{A621B2A7-203C-47D7-9489-B18BEBC4D122}" presName="composite" presStyleCnt="0"/>
      <dgm:spPr/>
    </dgm:pt>
    <dgm:pt modelId="{2DE0EABF-885F-4035-9E8C-9F2DE2F463F6}" type="pres">
      <dgm:prSet presAssocID="{A621B2A7-203C-47D7-9489-B18BEBC4D122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F3E5B0-5177-4A91-9E2F-401934CA9A7D}" type="pres">
      <dgm:prSet presAssocID="{A621B2A7-203C-47D7-9489-B18BEBC4D12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CD56E-4D4D-4D87-8A63-0B838BDFADD5}" type="pres">
      <dgm:prSet presAssocID="{D5CD0196-9D44-43C6-8827-C67BC16AEBCB}" presName="spacing" presStyleCnt="0"/>
      <dgm:spPr/>
    </dgm:pt>
    <dgm:pt modelId="{AFD9C8A3-921A-4AB6-B91F-27AC1636E026}" type="pres">
      <dgm:prSet presAssocID="{CE0E2295-CE74-4957-B23A-7D27949782E8}" presName="composite" presStyleCnt="0"/>
      <dgm:spPr/>
    </dgm:pt>
    <dgm:pt modelId="{5FE8BC81-C834-4155-B05D-23E994F1E298}" type="pres">
      <dgm:prSet presAssocID="{CE0E2295-CE74-4957-B23A-7D27949782E8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6192135-A960-4A13-86F6-7F0ED9E12AD7}" type="pres">
      <dgm:prSet presAssocID="{CE0E2295-CE74-4957-B23A-7D27949782E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A75FE9-76F4-4F48-8EF9-05218623CAB7}" type="pres">
      <dgm:prSet presAssocID="{316FDA39-BE4D-4B61-9CA4-F59198BAD461}" presName="spacing" presStyleCnt="0"/>
      <dgm:spPr/>
    </dgm:pt>
    <dgm:pt modelId="{797737DD-EAED-4302-BA48-8A58BB4E5A56}" type="pres">
      <dgm:prSet presAssocID="{C1060B2B-862F-43FF-8B29-40CDB8596C1A}" presName="composite" presStyleCnt="0"/>
      <dgm:spPr/>
    </dgm:pt>
    <dgm:pt modelId="{A45247F1-FA93-484B-8FAC-C907FD8F4DA1}" type="pres">
      <dgm:prSet presAssocID="{C1060B2B-862F-43FF-8B29-40CDB8596C1A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876CB62-F42F-4159-BF6A-4C7F5C46AA25}" type="pres">
      <dgm:prSet presAssocID="{C1060B2B-862F-43FF-8B29-40CDB8596C1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5A81D3-461D-4993-8C77-660AAFD664A1}" type="pres">
      <dgm:prSet presAssocID="{9250A900-30B1-40B2-8696-C7EFFFDBD258}" presName="spacing" presStyleCnt="0"/>
      <dgm:spPr/>
    </dgm:pt>
    <dgm:pt modelId="{95BC9DF2-1931-498A-8F52-E6E84CC85EA8}" type="pres">
      <dgm:prSet presAssocID="{913B0ABF-531C-494D-82F0-698577D30AFD}" presName="composite" presStyleCnt="0"/>
      <dgm:spPr/>
    </dgm:pt>
    <dgm:pt modelId="{59748226-7923-4291-891F-AF9613694113}" type="pres">
      <dgm:prSet presAssocID="{913B0ABF-531C-494D-82F0-698577D30AFD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E657B9F-6D6E-436B-8294-EB296D50B846}" type="pres">
      <dgm:prSet presAssocID="{913B0ABF-531C-494D-82F0-698577D30AF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52F238-45BC-481F-A234-064EBAF91C31}" type="pres">
      <dgm:prSet presAssocID="{FF6489C2-D8B7-401D-A429-DF2A2E6FE2A1}" presName="spacing" presStyleCnt="0"/>
      <dgm:spPr/>
    </dgm:pt>
    <dgm:pt modelId="{D80F0703-AB2A-4CF0-81F2-E09365C00F37}" type="pres">
      <dgm:prSet presAssocID="{25D4BD6F-6B9C-40BF-A817-6DCADB15696E}" presName="composite" presStyleCnt="0"/>
      <dgm:spPr/>
    </dgm:pt>
    <dgm:pt modelId="{5D571CF4-7829-443F-8499-EFBC592F9C9D}" type="pres">
      <dgm:prSet presAssocID="{25D4BD6F-6B9C-40BF-A817-6DCADB15696E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4BBDA07-E1B1-4ED9-9D66-5C13CEE54CD5}" type="pres">
      <dgm:prSet presAssocID="{25D4BD6F-6B9C-40BF-A817-6DCADB15696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351651-3A96-4174-BDDE-C9C5D086FFA2}" type="presOf" srcId="{25D4BD6F-6B9C-40BF-A817-6DCADB15696E}" destId="{C4BBDA07-E1B1-4ED9-9D66-5C13CEE54CD5}" srcOrd="0" destOrd="0" presId="urn:microsoft.com/office/officeart/2005/8/layout/vList3"/>
    <dgm:cxn modelId="{46C610A2-BFBB-416F-90AA-B631EA7DA8CB}" type="presOf" srcId="{A621B2A7-203C-47D7-9489-B18BEBC4D122}" destId="{CAF3E5B0-5177-4A91-9E2F-401934CA9A7D}" srcOrd="0" destOrd="0" presId="urn:microsoft.com/office/officeart/2005/8/layout/vList3"/>
    <dgm:cxn modelId="{4EDD6CB7-EE87-4058-A28E-8582ECD76DA6}" srcId="{815146A7-C419-4FAD-93C9-BA69CEB14BA2}" destId="{A621B2A7-203C-47D7-9489-B18BEBC4D122}" srcOrd="1" destOrd="0" parTransId="{3BEBF98C-33B1-41CE-BDE8-C53705C100B5}" sibTransId="{D5CD0196-9D44-43C6-8827-C67BC16AEBCB}"/>
    <dgm:cxn modelId="{61CD94B4-9A52-4EDC-9E76-8086B60D0F1F}" type="presOf" srcId="{C1060B2B-862F-43FF-8B29-40CDB8596C1A}" destId="{9876CB62-F42F-4159-BF6A-4C7F5C46AA25}" srcOrd="0" destOrd="0" presId="urn:microsoft.com/office/officeart/2005/8/layout/vList3"/>
    <dgm:cxn modelId="{FB218BD0-6C1B-4E8E-B604-B2D14F66C18C}" srcId="{815146A7-C419-4FAD-93C9-BA69CEB14BA2}" destId="{913B0ABF-531C-494D-82F0-698577D30AFD}" srcOrd="4" destOrd="0" parTransId="{3DEC2FC1-38DA-4CB8-B6EE-41FF7502E59A}" sibTransId="{FF6489C2-D8B7-401D-A429-DF2A2E6FE2A1}"/>
    <dgm:cxn modelId="{A0E3AC62-B71C-4A50-9C0E-D64D583B7EA1}" srcId="{815146A7-C419-4FAD-93C9-BA69CEB14BA2}" destId="{D81DBA64-FEA0-4C11-8DF5-F43111E20E82}" srcOrd="0" destOrd="0" parTransId="{39168A3A-9571-45BE-8C23-3E2B3A1C426E}" sibTransId="{355C8CA2-97F0-44BB-927E-569CB2579421}"/>
    <dgm:cxn modelId="{D627BEE4-28D4-4D0B-9AA9-F8A601DEF730}" srcId="{815146A7-C419-4FAD-93C9-BA69CEB14BA2}" destId="{25D4BD6F-6B9C-40BF-A817-6DCADB15696E}" srcOrd="5" destOrd="0" parTransId="{5525DC07-B67E-4A69-AB29-CDEDDFEEEB0A}" sibTransId="{24027BC1-6290-4ACA-9E1F-131314BC857B}"/>
    <dgm:cxn modelId="{9AAC1DF1-CF65-4451-A55D-1C81B740F6A6}" srcId="{815146A7-C419-4FAD-93C9-BA69CEB14BA2}" destId="{C1060B2B-862F-43FF-8B29-40CDB8596C1A}" srcOrd="3" destOrd="0" parTransId="{9A068E6E-7967-4512-B9F1-DED7D5FE7EAF}" sibTransId="{9250A900-30B1-40B2-8696-C7EFFFDBD258}"/>
    <dgm:cxn modelId="{2B4E7D55-C578-4EF6-96B3-03293070E592}" type="presOf" srcId="{913B0ABF-531C-494D-82F0-698577D30AFD}" destId="{6E657B9F-6D6E-436B-8294-EB296D50B846}" srcOrd="0" destOrd="0" presId="urn:microsoft.com/office/officeart/2005/8/layout/vList3"/>
    <dgm:cxn modelId="{762420D1-2070-40B8-969F-E0ED918A2C33}" type="presOf" srcId="{D81DBA64-FEA0-4C11-8DF5-F43111E20E82}" destId="{7DBDDA50-35F5-468B-8238-67396C58CE24}" srcOrd="0" destOrd="0" presId="urn:microsoft.com/office/officeart/2005/8/layout/vList3"/>
    <dgm:cxn modelId="{3D86D1D3-E087-43A9-829D-10089B033B53}" srcId="{815146A7-C419-4FAD-93C9-BA69CEB14BA2}" destId="{CE0E2295-CE74-4957-B23A-7D27949782E8}" srcOrd="2" destOrd="0" parTransId="{173A9755-E524-4B1F-9D37-E1E62AFAE856}" sibTransId="{316FDA39-BE4D-4B61-9CA4-F59198BAD461}"/>
    <dgm:cxn modelId="{C4D834C4-D0F9-4AAC-A41C-590F1476F2FE}" type="presOf" srcId="{815146A7-C419-4FAD-93C9-BA69CEB14BA2}" destId="{3C53C02A-1A2E-4AA2-9CB9-6FDC4EC83EFC}" srcOrd="0" destOrd="0" presId="urn:microsoft.com/office/officeart/2005/8/layout/vList3"/>
    <dgm:cxn modelId="{0B64172D-6417-48DB-A642-648C83D258A8}" type="presOf" srcId="{CE0E2295-CE74-4957-B23A-7D27949782E8}" destId="{B6192135-A960-4A13-86F6-7F0ED9E12AD7}" srcOrd="0" destOrd="0" presId="urn:microsoft.com/office/officeart/2005/8/layout/vList3"/>
    <dgm:cxn modelId="{42912D7A-48FB-44BF-9349-2B6D0E189D2D}" type="presParOf" srcId="{3C53C02A-1A2E-4AA2-9CB9-6FDC4EC83EFC}" destId="{CA092BC7-8B03-4AC7-BCEB-78A671F72286}" srcOrd="0" destOrd="0" presId="urn:microsoft.com/office/officeart/2005/8/layout/vList3"/>
    <dgm:cxn modelId="{3AAA88A2-0A59-4AA2-90FD-C57FCCE70ADB}" type="presParOf" srcId="{CA092BC7-8B03-4AC7-BCEB-78A671F72286}" destId="{D6B71C7E-0A08-41B0-8D74-48D9F06CAF3C}" srcOrd="0" destOrd="0" presId="urn:microsoft.com/office/officeart/2005/8/layout/vList3"/>
    <dgm:cxn modelId="{FC1838A2-227E-401E-A0AA-E284F5C9059F}" type="presParOf" srcId="{CA092BC7-8B03-4AC7-BCEB-78A671F72286}" destId="{7DBDDA50-35F5-468B-8238-67396C58CE24}" srcOrd="1" destOrd="0" presId="urn:microsoft.com/office/officeart/2005/8/layout/vList3"/>
    <dgm:cxn modelId="{5637F230-4DE8-4C52-A1A3-9C66766A521C}" type="presParOf" srcId="{3C53C02A-1A2E-4AA2-9CB9-6FDC4EC83EFC}" destId="{85613017-C468-4634-8106-B557AB93E631}" srcOrd="1" destOrd="0" presId="urn:microsoft.com/office/officeart/2005/8/layout/vList3"/>
    <dgm:cxn modelId="{534CFE59-24CA-45E2-B567-D35EE4AA890B}" type="presParOf" srcId="{3C53C02A-1A2E-4AA2-9CB9-6FDC4EC83EFC}" destId="{8E9E3BAB-6596-40D6-BED0-0974D5071D34}" srcOrd="2" destOrd="0" presId="urn:microsoft.com/office/officeart/2005/8/layout/vList3"/>
    <dgm:cxn modelId="{E66422ED-D1C6-445E-9459-DDA4815AE350}" type="presParOf" srcId="{8E9E3BAB-6596-40D6-BED0-0974D5071D34}" destId="{2DE0EABF-885F-4035-9E8C-9F2DE2F463F6}" srcOrd="0" destOrd="0" presId="urn:microsoft.com/office/officeart/2005/8/layout/vList3"/>
    <dgm:cxn modelId="{2D687552-D773-48A0-B4BB-441E6CAB952A}" type="presParOf" srcId="{8E9E3BAB-6596-40D6-BED0-0974D5071D34}" destId="{CAF3E5B0-5177-4A91-9E2F-401934CA9A7D}" srcOrd="1" destOrd="0" presId="urn:microsoft.com/office/officeart/2005/8/layout/vList3"/>
    <dgm:cxn modelId="{F0413EAD-555D-4071-A9A1-F4DE8F8F17A7}" type="presParOf" srcId="{3C53C02A-1A2E-4AA2-9CB9-6FDC4EC83EFC}" destId="{168CD56E-4D4D-4D87-8A63-0B838BDFADD5}" srcOrd="3" destOrd="0" presId="urn:microsoft.com/office/officeart/2005/8/layout/vList3"/>
    <dgm:cxn modelId="{7543BE50-7E81-4819-A048-436423430DEE}" type="presParOf" srcId="{3C53C02A-1A2E-4AA2-9CB9-6FDC4EC83EFC}" destId="{AFD9C8A3-921A-4AB6-B91F-27AC1636E026}" srcOrd="4" destOrd="0" presId="urn:microsoft.com/office/officeart/2005/8/layout/vList3"/>
    <dgm:cxn modelId="{2D7373D9-B586-4F02-A770-CDB37D2F9B4D}" type="presParOf" srcId="{AFD9C8A3-921A-4AB6-B91F-27AC1636E026}" destId="{5FE8BC81-C834-4155-B05D-23E994F1E298}" srcOrd="0" destOrd="0" presId="urn:microsoft.com/office/officeart/2005/8/layout/vList3"/>
    <dgm:cxn modelId="{D1CE44A2-57D9-488F-9596-BA5A12B2990F}" type="presParOf" srcId="{AFD9C8A3-921A-4AB6-B91F-27AC1636E026}" destId="{B6192135-A960-4A13-86F6-7F0ED9E12AD7}" srcOrd="1" destOrd="0" presId="urn:microsoft.com/office/officeart/2005/8/layout/vList3"/>
    <dgm:cxn modelId="{8D8D2EE7-95C9-4CF0-A1EA-28067D4307A4}" type="presParOf" srcId="{3C53C02A-1A2E-4AA2-9CB9-6FDC4EC83EFC}" destId="{37A75FE9-76F4-4F48-8EF9-05218623CAB7}" srcOrd="5" destOrd="0" presId="urn:microsoft.com/office/officeart/2005/8/layout/vList3"/>
    <dgm:cxn modelId="{F7A1F67B-E63B-4FA9-AAF0-AE7571556D69}" type="presParOf" srcId="{3C53C02A-1A2E-4AA2-9CB9-6FDC4EC83EFC}" destId="{797737DD-EAED-4302-BA48-8A58BB4E5A56}" srcOrd="6" destOrd="0" presId="urn:microsoft.com/office/officeart/2005/8/layout/vList3"/>
    <dgm:cxn modelId="{77C8804E-6387-4A65-BE7B-052B7D9D438F}" type="presParOf" srcId="{797737DD-EAED-4302-BA48-8A58BB4E5A56}" destId="{A45247F1-FA93-484B-8FAC-C907FD8F4DA1}" srcOrd="0" destOrd="0" presId="urn:microsoft.com/office/officeart/2005/8/layout/vList3"/>
    <dgm:cxn modelId="{890DD540-016E-470D-A441-AC95B2CBD882}" type="presParOf" srcId="{797737DD-EAED-4302-BA48-8A58BB4E5A56}" destId="{9876CB62-F42F-4159-BF6A-4C7F5C46AA25}" srcOrd="1" destOrd="0" presId="urn:microsoft.com/office/officeart/2005/8/layout/vList3"/>
    <dgm:cxn modelId="{D323CEF7-3940-480E-AA62-911130CD9E89}" type="presParOf" srcId="{3C53C02A-1A2E-4AA2-9CB9-6FDC4EC83EFC}" destId="{1C5A81D3-461D-4993-8C77-660AAFD664A1}" srcOrd="7" destOrd="0" presId="urn:microsoft.com/office/officeart/2005/8/layout/vList3"/>
    <dgm:cxn modelId="{0F5F55E5-2FAF-4EB5-AB98-8993AD69957E}" type="presParOf" srcId="{3C53C02A-1A2E-4AA2-9CB9-6FDC4EC83EFC}" destId="{95BC9DF2-1931-498A-8F52-E6E84CC85EA8}" srcOrd="8" destOrd="0" presId="urn:microsoft.com/office/officeart/2005/8/layout/vList3"/>
    <dgm:cxn modelId="{5029EDA0-568E-4F79-BED8-4C4710A37158}" type="presParOf" srcId="{95BC9DF2-1931-498A-8F52-E6E84CC85EA8}" destId="{59748226-7923-4291-891F-AF9613694113}" srcOrd="0" destOrd="0" presId="urn:microsoft.com/office/officeart/2005/8/layout/vList3"/>
    <dgm:cxn modelId="{32B3F9CE-E5ED-4393-967D-9491C6891526}" type="presParOf" srcId="{95BC9DF2-1931-498A-8F52-E6E84CC85EA8}" destId="{6E657B9F-6D6E-436B-8294-EB296D50B846}" srcOrd="1" destOrd="0" presId="urn:microsoft.com/office/officeart/2005/8/layout/vList3"/>
    <dgm:cxn modelId="{6A6EAA67-0420-4894-A284-44C9CACDEF2C}" type="presParOf" srcId="{3C53C02A-1A2E-4AA2-9CB9-6FDC4EC83EFC}" destId="{9952F238-45BC-481F-A234-064EBAF91C31}" srcOrd="9" destOrd="0" presId="urn:microsoft.com/office/officeart/2005/8/layout/vList3"/>
    <dgm:cxn modelId="{0441C385-F2CC-4BF2-B048-61A3FDAE2658}" type="presParOf" srcId="{3C53C02A-1A2E-4AA2-9CB9-6FDC4EC83EFC}" destId="{D80F0703-AB2A-4CF0-81F2-E09365C00F37}" srcOrd="10" destOrd="0" presId="urn:microsoft.com/office/officeart/2005/8/layout/vList3"/>
    <dgm:cxn modelId="{22C1C3C4-B66F-4D83-ADB0-D31E2A4DCF7D}" type="presParOf" srcId="{D80F0703-AB2A-4CF0-81F2-E09365C00F37}" destId="{5D571CF4-7829-443F-8499-EFBC592F9C9D}" srcOrd="0" destOrd="0" presId="urn:microsoft.com/office/officeart/2005/8/layout/vList3"/>
    <dgm:cxn modelId="{CE840A99-2F1D-4FE6-BC25-3874EBECE577}" type="presParOf" srcId="{D80F0703-AB2A-4CF0-81F2-E09365C00F37}" destId="{C4BBDA07-E1B1-4ED9-9D66-5C13CEE54C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9F9DFE-F046-4710-BCD8-DA335C93F3D4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28DC3E-B959-42C8-AB7A-E5D803D55BC1}">
      <dgm:prSet phldrT="[Texto]"/>
      <dgm:spPr>
        <a:solidFill>
          <a:srgbClr val="DFBFBF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052A5CF9-98F8-4375-AA56-FEBC77B654F6}" type="parTrans" cxnId="{EEDCFCBD-C755-4D2A-B1E1-A65CC8AE18E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B6E14EAB-4185-4859-98E6-5CB84B3F1FC6}" type="sibTrans" cxnId="{EEDCFCBD-C755-4D2A-B1E1-A65CC8AE18E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A16663C3-7E34-4346-B4C2-9AED6452345A}">
      <dgm:prSet phldrT="[Texto]" custT="1"/>
      <dgm:spPr/>
      <dgm:t>
        <a:bodyPr/>
        <a:lstStyle/>
        <a:p>
          <a:pPr algn="ctr"/>
          <a:r>
            <a:rPr lang="es-ES_tradnl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Crecimiento de mercado en base a las técnicas de investigación aplicadas.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EC9146A-A8CF-4736-AD30-0E757798EFF6}" type="parTrans" cxnId="{F80A0037-B899-4D09-8CE3-0759C0D9C11B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69C6D64-17AD-489A-9EA0-305BDF163593}" type="sibTrans" cxnId="{F80A0037-B899-4D09-8CE3-0759C0D9C11B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189D2287-DC3C-46A4-BA51-294430190AD6}">
      <dgm:prSet phldrT="[Texto]"/>
      <dgm:spPr>
        <a:solidFill>
          <a:srgbClr val="FFFFCC"/>
        </a:solidFill>
      </dgm:spPr>
      <dgm:t>
        <a:bodyPr/>
        <a:lstStyle/>
        <a:p>
          <a:endParaRPr lang="es-ES" dirty="0">
            <a:solidFill>
              <a:schemeClr val="bg1">
                <a:lumMod val="65000"/>
              </a:schemeClr>
            </a:solidFill>
            <a:effectLst/>
            <a:latin typeface="Arial Narrow" pitchFamily="34" charset="0"/>
          </a:endParaRPr>
        </a:p>
      </dgm:t>
    </dgm:pt>
    <dgm:pt modelId="{BA76C06C-1EC0-4C10-897B-87984159291F}" type="parTrans" cxnId="{4E5E6C3D-7F12-42C3-87EA-35B35F93363A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28E2B1DE-74FB-43B4-8A0A-002D6AF6F3A2}" type="sibTrans" cxnId="{4E5E6C3D-7F12-42C3-87EA-35B35F93363A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EFFF760-16A8-485B-AEE5-AED00E8EEDE0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Fijación de precios en base a estudios de mercado 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E6F05C7F-D9C3-44C7-8462-FC22EE0039E6}" type="parTrans" cxnId="{E98CB61C-B6B1-4E3C-A9E8-7C28C7FC70BD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E278ACA2-8C5A-441B-9CC7-335F454FC22A}" type="sibTrans" cxnId="{E98CB61C-B6B1-4E3C-A9E8-7C28C7FC70BD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85D551DF-1860-4CEE-8225-57C3C17A6B49}">
      <dgm:prSet phldrT="[Texto]"/>
      <dgm:spPr>
        <a:solidFill>
          <a:srgbClr val="9EB786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1AEBFCAD-DB4D-43B1-B547-3FA66903C444}" type="parTrans" cxnId="{DDB2EE7B-0DE3-48A4-9483-EA30B5101AF7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8A2E4749-C309-4E67-BC63-CBAEFB3EEE19}" type="sibTrans" cxnId="{DDB2EE7B-0DE3-48A4-9483-EA30B5101AF7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CBF09F22-73A1-44B3-8FB9-ADC18EBF657A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Localización y tamaño de proyecto estratégico en base a la demanda insatisfecha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22E1FDFD-D3C6-4F13-B576-D2B36391408C}" type="parTrans" cxnId="{0B911282-1158-4BF0-B23A-C0E0A36C75C4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42B26CF0-2156-4B85-8119-4CEE539A448E}" type="sibTrans" cxnId="{0B911282-1158-4BF0-B23A-C0E0A36C75C4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AE97366F-9E22-4A45-AD23-CCCF23C69B68}">
      <dgm:prSet phldrT="[Texto]"/>
      <dgm:spPr>
        <a:solidFill>
          <a:srgbClr val="AAC6B5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63336B99-1B62-4C90-9E70-DCED2DDA946C}" type="parTrans" cxnId="{B305C69B-B48F-4B2F-AFF1-61DE4C3FE993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C6AD937-98DA-492C-B3A8-A7B1D8405281}" type="sibTrans" cxnId="{B305C69B-B48F-4B2F-AFF1-61DE4C3FE993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4BA457D8-2F41-46EC-AFCE-F59BD8DE44E8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Cadena de valor que permita optimizar los procesos clave del restaurante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C33E4999-CA94-489B-A6E5-E82388FEB5F2}" type="parTrans" cxnId="{2D46CB93-6E8E-42DC-9787-5088B4546CD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007D991-4D75-4044-955E-ED692C9E1961}" type="sibTrans" cxnId="{2D46CB93-6E8E-42DC-9787-5088B4546CD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9BA9F82-8316-4631-832E-34D201B2D1E0}" type="pres">
      <dgm:prSet presAssocID="{919F9DFE-F046-4710-BCD8-DA335C93F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59B86A-6AA5-4742-ACF7-9C4EE3708FE4}" type="pres">
      <dgm:prSet presAssocID="{3E28DC3E-B959-42C8-AB7A-E5D803D55BC1}" presName="compositeNode" presStyleCnt="0">
        <dgm:presLayoutVars>
          <dgm:bulletEnabled val="1"/>
        </dgm:presLayoutVars>
      </dgm:prSet>
      <dgm:spPr/>
    </dgm:pt>
    <dgm:pt modelId="{E854677F-7AB4-4F63-902C-BB9FAC41E64F}" type="pres">
      <dgm:prSet presAssocID="{3E28DC3E-B959-42C8-AB7A-E5D803D55BC1}" presName="bgRect" presStyleLbl="node1" presStyleIdx="0" presStyleCnt="4"/>
      <dgm:spPr/>
      <dgm:t>
        <a:bodyPr/>
        <a:lstStyle/>
        <a:p>
          <a:endParaRPr lang="es-ES"/>
        </a:p>
      </dgm:t>
    </dgm:pt>
    <dgm:pt modelId="{E58A5E9A-270B-42C6-B3DB-CE11DFE4A936}" type="pres">
      <dgm:prSet presAssocID="{3E28DC3E-B959-42C8-AB7A-E5D803D55BC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B6038-84D5-47BB-BEAD-12A714630D99}" type="pres">
      <dgm:prSet presAssocID="{3E28DC3E-B959-42C8-AB7A-E5D803D55BC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FC2C8-F9F4-4765-8722-EB17FC0C13C6}" type="pres">
      <dgm:prSet presAssocID="{B6E14EAB-4185-4859-98E6-5CB84B3F1FC6}" presName="hSp" presStyleCnt="0"/>
      <dgm:spPr/>
    </dgm:pt>
    <dgm:pt modelId="{FD1CDF70-99DD-4FAA-9555-D1E5F6EBAED9}" type="pres">
      <dgm:prSet presAssocID="{B6E14EAB-4185-4859-98E6-5CB84B3F1FC6}" presName="vProcSp" presStyleCnt="0"/>
      <dgm:spPr/>
    </dgm:pt>
    <dgm:pt modelId="{4013C096-8B48-42D1-A8DE-BBA90F1E5320}" type="pres">
      <dgm:prSet presAssocID="{B6E14EAB-4185-4859-98E6-5CB84B3F1FC6}" presName="vSp1" presStyleCnt="0"/>
      <dgm:spPr/>
    </dgm:pt>
    <dgm:pt modelId="{AA213FEC-14DC-4622-8B88-DD1B993CE5A4}" type="pres">
      <dgm:prSet presAssocID="{B6E14EAB-4185-4859-98E6-5CB84B3F1FC6}" presName="simulatedConn" presStyleLbl="solidFgAcc1" presStyleIdx="0" presStyleCnt="3"/>
      <dgm:spPr/>
    </dgm:pt>
    <dgm:pt modelId="{FAEE3768-CB8F-4ACB-B24D-D0D8F7301EE8}" type="pres">
      <dgm:prSet presAssocID="{B6E14EAB-4185-4859-98E6-5CB84B3F1FC6}" presName="vSp2" presStyleCnt="0"/>
      <dgm:spPr/>
    </dgm:pt>
    <dgm:pt modelId="{95924ACA-F7FA-48FA-A3A2-8470E94AD4A8}" type="pres">
      <dgm:prSet presAssocID="{B6E14EAB-4185-4859-98E6-5CB84B3F1FC6}" presName="sibTrans" presStyleCnt="0"/>
      <dgm:spPr/>
    </dgm:pt>
    <dgm:pt modelId="{BB7E6A66-F372-4531-B7ED-1CB86A0DDE27}" type="pres">
      <dgm:prSet presAssocID="{189D2287-DC3C-46A4-BA51-294430190AD6}" presName="compositeNode" presStyleCnt="0">
        <dgm:presLayoutVars>
          <dgm:bulletEnabled val="1"/>
        </dgm:presLayoutVars>
      </dgm:prSet>
      <dgm:spPr/>
    </dgm:pt>
    <dgm:pt modelId="{DDEFDFFD-94E5-4709-B51A-23548411D20D}" type="pres">
      <dgm:prSet presAssocID="{189D2287-DC3C-46A4-BA51-294430190AD6}" presName="bgRect" presStyleLbl="node1" presStyleIdx="1" presStyleCnt="4"/>
      <dgm:spPr/>
      <dgm:t>
        <a:bodyPr/>
        <a:lstStyle/>
        <a:p>
          <a:endParaRPr lang="es-ES"/>
        </a:p>
      </dgm:t>
    </dgm:pt>
    <dgm:pt modelId="{B6641876-31FE-45CA-9EE9-12975FEF793D}" type="pres">
      <dgm:prSet presAssocID="{189D2287-DC3C-46A4-BA51-294430190AD6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F295E-F3EC-4159-8CC9-C049B6D6F212}" type="pres">
      <dgm:prSet presAssocID="{189D2287-DC3C-46A4-BA51-294430190AD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4FB28-025A-4195-B9BF-673875BC3F0E}" type="pres">
      <dgm:prSet presAssocID="{28E2B1DE-74FB-43B4-8A0A-002D6AF6F3A2}" presName="hSp" presStyleCnt="0"/>
      <dgm:spPr/>
    </dgm:pt>
    <dgm:pt modelId="{B849ABC4-4445-4F2C-BFA7-66062B1B460B}" type="pres">
      <dgm:prSet presAssocID="{28E2B1DE-74FB-43B4-8A0A-002D6AF6F3A2}" presName="vProcSp" presStyleCnt="0"/>
      <dgm:spPr/>
    </dgm:pt>
    <dgm:pt modelId="{89AAECB6-0CEB-42D3-8D2A-2E6885FAA413}" type="pres">
      <dgm:prSet presAssocID="{28E2B1DE-74FB-43B4-8A0A-002D6AF6F3A2}" presName="vSp1" presStyleCnt="0"/>
      <dgm:spPr/>
    </dgm:pt>
    <dgm:pt modelId="{FB4CE7FA-19C6-4DB9-8B20-69613435E4E0}" type="pres">
      <dgm:prSet presAssocID="{28E2B1DE-74FB-43B4-8A0A-002D6AF6F3A2}" presName="simulatedConn" presStyleLbl="solidFgAcc1" presStyleIdx="1" presStyleCnt="3"/>
      <dgm:spPr/>
    </dgm:pt>
    <dgm:pt modelId="{BF1491CC-7D13-4921-A307-AF443B37B78A}" type="pres">
      <dgm:prSet presAssocID="{28E2B1DE-74FB-43B4-8A0A-002D6AF6F3A2}" presName="vSp2" presStyleCnt="0"/>
      <dgm:spPr/>
    </dgm:pt>
    <dgm:pt modelId="{00F24073-8FD1-4EC4-A5B8-535E94920ADB}" type="pres">
      <dgm:prSet presAssocID="{28E2B1DE-74FB-43B4-8A0A-002D6AF6F3A2}" presName="sibTrans" presStyleCnt="0"/>
      <dgm:spPr/>
    </dgm:pt>
    <dgm:pt modelId="{34B3ED99-0B9B-49C2-90F5-30AC95024342}" type="pres">
      <dgm:prSet presAssocID="{85D551DF-1860-4CEE-8225-57C3C17A6B49}" presName="compositeNode" presStyleCnt="0">
        <dgm:presLayoutVars>
          <dgm:bulletEnabled val="1"/>
        </dgm:presLayoutVars>
      </dgm:prSet>
      <dgm:spPr/>
    </dgm:pt>
    <dgm:pt modelId="{5992F5F1-EA5E-405A-9A7D-C8A029BE997D}" type="pres">
      <dgm:prSet presAssocID="{85D551DF-1860-4CEE-8225-57C3C17A6B49}" presName="bgRect" presStyleLbl="node1" presStyleIdx="2" presStyleCnt="4"/>
      <dgm:spPr/>
      <dgm:t>
        <a:bodyPr/>
        <a:lstStyle/>
        <a:p>
          <a:endParaRPr lang="es-ES"/>
        </a:p>
      </dgm:t>
    </dgm:pt>
    <dgm:pt modelId="{D9772FC9-DD59-4E7E-A548-D5E2078FDED5}" type="pres">
      <dgm:prSet presAssocID="{85D551DF-1860-4CEE-8225-57C3C17A6B4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ABC22-EC00-4360-8606-83BEFB0EE99D}" type="pres">
      <dgm:prSet presAssocID="{85D551DF-1860-4CEE-8225-57C3C17A6B4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43986-59DA-491E-B213-0ABB999365C3}" type="pres">
      <dgm:prSet presAssocID="{8A2E4749-C309-4E67-BC63-CBAEFB3EEE19}" presName="hSp" presStyleCnt="0"/>
      <dgm:spPr/>
    </dgm:pt>
    <dgm:pt modelId="{1A1C3175-302E-4E50-87C6-681B35241E7C}" type="pres">
      <dgm:prSet presAssocID="{8A2E4749-C309-4E67-BC63-CBAEFB3EEE19}" presName="vProcSp" presStyleCnt="0"/>
      <dgm:spPr/>
    </dgm:pt>
    <dgm:pt modelId="{5B264641-B305-4BD6-AEC3-8A0811BF0BDB}" type="pres">
      <dgm:prSet presAssocID="{8A2E4749-C309-4E67-BC63-CBAEFB3EEE19}" presName="vSp1" presStyleCnt="0"/>
      <dgm:spPr/>
    </dgm:pt>
    <dgm:pt modelId="{5E9FC143-E8FF-4C6D-BAA1-E079A4B8C214}" type="pres">
      <dgm:prSet presAssocID="{8A2E4749-C309-4E67-BC63-CBAEFB3EEE19}" presName="simulatedConn" presStyleLbl="solidFgAcc1" presStyleIdx="2" presStyleCnt="3"/>
      <dgm:spPr/>
    </dgm:pt>
    <dgm:pt modelId="{9EEC0984-4AE6-4DEA-AA30-EC9A97F6C57D}" type="pres">
      <dgm:prSet presAssocID="{8A2E4749-C309-4E67-BC63-CBAEFB3EEE19}" presName="vSp2" presStyleCnt="0"/>
      <dgm:spPr/>
    </dgm:pt>
    <dgm:pt modelId="{545D7EC8-29F7-4B10-A38A-C3D750C65DCD}" type="pres">
      <dgm:prSet presAssocID="{8A2E4749-C309-4E67-BC63-CBAEFB3EEE19}" presName="sibTrans" presStyleCnt="0"/>
      <dgm:spPr/>
    </dgm:pt>
    <dgm:pt modelId="{D40E4E12-5D49-435F-B023-2BD17979A265}" type="pres">
      <dgm:prSet presAssocID="{AE97366F-9E22-4A45-AD23-CCCF23C69B68}" presName="compositeNode" presStyleCnt="0">
        <dgm:presLayoutVars>
          <dgm:bulletEnabled val="1"/>
        </dgm:presLayoutVars>
      </dgm:prSet>
      <dgm:spPr/>
    </dgm:pt>
    <dgm:pt modelId="{41F63BF9-7414-4938-BCE1-DB063B1C85F9}" type="pres">
      <dgm:prSet presAssocID="{AE97366F-9E22-4A45-AD23-CCCF23C69B68}" presName="bgRect" presStyleLbl="node1" presStyleIdx="3" presStyleCnt="4"/>
      <dgm:spPr/>
      <dgm:t>
        <a:bodyPr/>
        <a:lstStyle/>
        <a:p>
          <a:endParaRPr lang="es-ES"/>
        </a:p>
      </dgm:t>
    </dgm:pt>
    <dgm:pt modelId="{CAB68BE4-1266-40CC-96F0-DE1FD5057798}" type="pres">
      <dgm:prSet presAssocID="{AE97366F-9E22-4A45-AD23-CCCF23C69B68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ABC03-F6B7-44FC-807B-238950C6E361}" type="pres">
      <dgm:prSet presAssocID="{AE97366F-9E22-4A45-AD23-CCCF23C69B6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B2EE7B-0DE3-48A4-9483-EA30B5101AF7}" srcId="{919F9DFE-F046-4710-BCD8-DA335C93F3D4}" destId="{85D551DF-1860-4CEE-8225-57C3C17A6B49}" srcOrd="2" destOrd="0" parTransId="{1AEBFCAD-DB4D-43B1-B547-3FA66903C444}" sibTransId="{8A2E4749-C309-4E67-BC63-CBAEFB3EEE19}"/>
    <dgm:cxn modelId="{A87F34EF-D71A-4935-84ED-69CD8948B141}" type="presOf" srcId="{0EFFF760-16A8-485B-AEE5-AED00E8EEDE0}" destId="{359F295E-F3EC-4159-8CC9-C049B6D6F212}" srcOrd="0" destOrd="0" presId="urn:microsoft.com/office/officeart/2005/8/layout/hProcess7"/>
    <dgm:cxn modelId="{EEDCFCBD-C755-4D2A-B1E1-A65CC8AE18E0}" srcId="{919F9DFE-F046-4710-BCD8-DA335C93F3D4}" destId="{3E28DC3E-B959-42C8-AB7A-E5D803D55BC1}" srcOrd="0" destOrd="0" parTransId="{052A5CF9-98F8-4375-AA56-FEBC77B654F6}" sibTransId="{B6E14EAB-4185-4859-98E6-5CB84B3F1FC6}"/>
    <dgm:cxn modelId="{C0774D46-0E0F-4659-9CE7-160922FB133B}" type="presOf" srcId="{3E28DC3E-B959-42C8-AB7A-E5D803D55BC1}" destId="{E58A5E9A-270B-42C6-B3DB-CE11DFE4A936}" srcOrd="1" destOrd="0" presId="urn:microsoft.com/office/officeart/2005/8/layout/hProcess7"/>
    <dgm:cxn modelId="{7C74FD12-6CFF-4A83-B28F-E6ABDC985A09}" type="presOf" srcId="{85D551DF-1860-4CEE-8225-57C3C17A6B49}" destId="{5992F5F1-EA5E-405A-9A7D-C8A029BE997D}" srcOrd="0" destOrd="0" presId="urn:microsoft.com/office/officeart/2005/8/layout/hProcess7"/>
    <dgm:cxn modelId="{E64DB6B6-18F0-41E8-9E72-E1541C31989D}" type="presOf" srcId="{919F9DFE-F046-4710-BCD8-DA335C93F3D4}" destId="{09BA9F82-8316-4631-832E-34D201B2D1E0}" srcOrd="0" destOrd="0" presId="urn:microsoft.com/office/officeart/2005/8/layout/hProcess7"/>
    <dgm:cxn modelId="{80082C8B-2B0C-408C-AB7B-7F584EA6D332}" type="presOf" srcId="{85D551DF-1860-4CEE-8225-57C3C17A6B49}" destId="{D9772FC9-DD59-4E7E-A548-D5E2078FDED5}" srcOrd="1" destOrd="0" presId="urn:microsoft.com/office/officeart/2005/8/layout/hProcess7"/>
    <dgm:cxn modelId="{E4457796-DE2D-410E-A6C8-6FF6C9750DB1}" type="presOf" srcId="{CBF09F22-73A1-44B3-8FB9-ADC18EBF657A}" destId="{5E1ABC22-EC00-4360-8606-83BEFB0EE99D}" srcOrd="0" destOrd="0" presId="urn:microsoft.com/office/officeart/2005/8/layout/hProcess7"/>
    <dgm:cxn modelId="{F80A0037-B899-4D09-8CE3-0759C0D9C11B}" srcId="{3E28DC3E-B959-42C8-AB7A-E5D803D55BC1}" destId="{A16663C3-7E34-4346-B4C2-9AED6452345A}" srcOrd="0" destOrd="0" parTransId="{5EC9146A-A8CF-4736-AD30-0E757798EFF6}" sibTransId="{069C6D64-17AD-489A-9EA0-305BDF163593}"/>
    <dgm:cxn modelId="{A4A9B98B-A9C8-48AE-A3B5-977AD65E6D95}" type="presOf" srcId="{189D2287-DC3C-46A4-BA51-294430190AD6}" destId="{B6641876-31FE-45CA-9EE9-12975FEF793D}" srcOrd="1" destOrd="0" presId="urn:microsoft.com/office/officeart/2005/8/layout/hProcess7"/>
    <dgm:cxn modelId="{4E5E6C3D-7F12-42C3-87EA-35B35F93363A}" srcId="{919F9DFE-F046-4710-BCD8-DA335C93F3D4}" destId="{189D2287-DC3C-46A4-BA51-294430190AD6}" srcOrd="1" destOrd="0" parTransId="{BA76C06C-1EC0-4C10-897B-87984159291F}" sibTransId="{28E2B1DE-74FB-43B4-8A0A-002D6AF6F3A2}"/>
    <dgm:cxn modelId="{D68B12E7-9A61-497E-BBAD-C0B2892C0C54}" type="presOf" srcId="{3E28DC3E-B959-42C8-AB7A-E5D803D55BC1}" destId="{E854677F-7AB4-4F63-902C-BB9FAC41E64F}" srcOrd="0" destOrd="0" presId="urn:microsoft.com/office/officeart/2005/8/layout/hProcess7"/>
    <dgm:cxn modelId="{E98CB61C-B6B1-4E3C-A9E8-7C28C7FC70BD}" srcId="{189D2287-DC3C-46A4-BA51-294430190AD6}" destId="{0EFFF760-16A8-485B-AEE5-AED00E8EEDE0}" srcOrd="0" destOrd="0" parTransId="{E6F05C7F-D9C3-44C7-8462-FC22EE0039E6}" sibTransId="{E278ACA2-8C5A-441B-9CC7-335F454FC22A}"/>
    <dgm:cxn modelId="{2D46CB93-6E8E-42DC-9787-5088B4546CD0}" srcId="{AE97366F-9E22-4A45-AD23-CCCF23C69B68}" destId="{4BA457D8-2F41-46EC-AFCE-F59BD8DE44E8}" srcOrd="0" destOrd="0" parTransId="{C33E4999-CA94-489B-A6E5-E82388FEB5F2}" sibTransId="{5007D991-4D75-4044-955E-ED692C9E1961}"/>
    <dgm:cxn modelId="{0B911282-1158-4BF0-B23A-C0E0A36C75C4}" srcId="{85D551DF-1860-4CEE-8225-57C3C17A6B49}" destId="{CBF09F22-73A1-44B3-8FB9-ADC18EBF657A}" srcOrd="0" destOrd="0" parTransId="{22E1FDFD-D3C6-4F13-B576-D2B36391408C}" sibTransId="{42B26CF0-2156-4B85-8119-4CEE539A448E}"/>
    <dgm:cxn modelId="{FCA6FE87-10B4-42D9-8A56-11EB0076FBFF}" type="presOf" srcId="{AE97366F-9E22-4A45-AD23-CCCF23C69B68}" destId="{41F63BF9-7414-4938-BCE1-DB063B1C85F9}" srcOrd="0" destOrd="0" presId="urn:microsoft.com/office/officeart/2005/8/layout/hProcess7"/>
    <dgm:cxn modelId="{B305C69B-B48F-4B2F-AFF1-61DE4C3FE993}" srcId="{919F9DFE-F046-4710-BCD8-DA335C93F3D4}" destId="{AE97366F-9E22-4A45-AD23-CCCF23C69B68}" srcOrd="3" destOrd="0" parTransId="{63336B99-1B62-4C90-9E70-DCED2DDA946C}" sibTransId="{5C6AD937-98DA-492C-B3A8-A7B1D8405281}"/>
    <dgm:cxn modelId="{CEAFE0E1-7DC1-4335-8F82-90D66C310EFF}" type="presOf" srcId="{A16663C3-7E34-4346-B4C2-9AED6452345A}" destId="{01BB6038-84D5-47BB-BEAD-12A714630D99}" srcOrd="0" destOrd="0" presId="urn:microsoft.com/office/officeart/2005/8/layout/hProcess7"/>
    <dgm:cxn modelId="{82CECD67-8BEB-4B77-90E0-B55BFD7192A1}" type="presOf" srcId="{4BA457D8-2F41-46EC-AFCE-F59BD8DE44E8}" destId="{3CFABC03-F6B7-44FC-807B-238950C6E361}" srcOrd="0" destOrd="0" presId="urn:microsoft.com/office/officeart/2005/8/layout/hProcess7"/>
    <dgm:cxn modelId="{22FC21C7-EB4D-431F-A94C-8474439EE7CA}" type="presOf" srcId="{189D2287-DC3C-46A4-BA51-294430190AD6}" destId="{DDEFDFFD-94E5-4709-B51A-23548411D20D}" srcOrd="0" destOrd="0" presId="urn:microsoft.com/office/officeart/2005/8/layout/hProcess7"/>
    <dgm:cxn modelId="{5F03E8B7-FC11-4D34-88EB-1B674AD237F9}" type="presOf" srcId="{AE97366F-9E22-4A45-AD23-CCCF23C69B68}" destId="{CAB68BE4-1266-40CC-96F0-DE1FD5057798}" srcOrd="1" destOrd="0" presId="urn:microsoft.com/office/officeart/2005/8/layout/hProcess7"/>
    <dgm:cxn modelId="{79C85F33-F228-4131-946B-73FE0DA9AFF6}" type="presParOf" srcId="{09BA9F82-8316-4631-832E-34D201B2D1E0}" destId="{6D59B86A-6AA5-4742-ACF7-9C4EE3708FE4}" srcOrd="0" destOrd="0" presId="urn:microsoft.com/office/officeart/2005/8/layout/hProcess7"/>
    <dgm:cxn modelId="{ED5388DA-E319-486F-91E9-D94A69CA1CCE}" type="presParOf" srcId="{6D59B86A-6AA5-4742-ACF7-9C4EE3708FE4}" destId="{E854677F-7AB4-4F63-902C-BB9FAC41E64F}" srcOrd="0" destOrd="0" presId="urn:microsoft.com/office/officeart/2005/8/layout/hProcess7"/>
    <dgm:cxn modelId="{7EF1C993-6D5F-418D-8CD7-7077DB8A7613}" type="presParOf" srcId="{6D59B86A-6AA5-4742-ACF7-9C4EE3708FE4}" destId="{E58A5E9A-270B-42C6-B3DB-CE11DFE4A936}" srcOrd="1" destOrd="0" presId="urn:microsoft.com/office/officeart/2005/8/layout/hProcess7"/>
    <dgm:cxn modelId="{4DDF00D3-0C97-4938-98A6-70F13364173D}" type="presParOf" srcId="{6D59B86A-6AA5-4742-ACF7-9C4EE3708FE4}" destId="{01BB6038-84D5-47BB-BEAD-12A714630D99}" srcOrd="2" destOrd="0" presId="urn:microsoft.com/office/officeart/2005/8/layout/hProcess7"/>
    <dgm:cxn modelId="{E6BFCE9F-83FD-4374-AA1F-894B5F60E339}" type="presParOf" srcId="{09BA9F82-8316-4631-832E-34D201B2D1E0}" destId="{49CFC2C8-F9F4-4765-8722-EB17FC0C13C6}" srcOrd="1" destOrd="0" presId="urn:microsoft.com/office/officeart/2005/8/layout/hProcess7"/>
    <dgm:cxn modelId="{28D02732-C0E5-4636-8CBB-BCC01B4D9036}" type="presParOf" srcId="{09BA9F82-8316-4631-832E-34D201B2D1E0}" destId="{FD1CDF70-99DD-4FAA-9555-D1E5F6EBAED9}" srcOrd="2" destOrd="0" presId="urn:microsoft.com/office/officeart/2005/8/layout/hProcess7"/>
    <dgm:cxn modelId="{91D5396E-1ED0-4FD5-85E0-81012ACCC7E3}" type="presParOf" srcId="{FD1CDF70-99DD-4FAA-9555-D1E5F6EBAED9}" destId="{4013C096-8B48-42D1-A8DE-BBA90F1E5320}" srcOrd="0" destOrd="0" presId="urn:microsoft.com/office/officeart/2005/8/layout/hProcess7"/>
    <dgm:cxn modelId="{DCADCC5A-C643-4CD3-A2EB-0118DC46ED45}" type="presParOf" srcId="{FD1CDF70-99DD-4FAA-9555-D1E5F6EBAED9}" destId="{AA213FEC-14DC-4622-8B88-DD1B993CE5A4}" srcOrd="1" destOrd="0" presId="urn:microsoft.com/office/officeart/2005/8/layout/hProcess7"/>
    <dgm:cxn modelId="{3BD610E2-073E-42A0-A80E-C704582975B1}" type="presParOf" srcId="{FD1CDF70-99DD-4FAA-9555-D1E5F6EBAED9}" destId="{FAEE3768-CB8F-4ACB-B24D-D0D8F7301EE8}" srcOrd="2" destOrd="0" presId="urn:microsoft.com/office/officeart/2005/8/layout/hProcess7"/>
    <dgm:cxn modelId="{2B0AEBCE-D927-43D8-B37A-96F577A1FC78}" type="presParOf" srcId="{09BA9F82-8316-4631-832E-34D201B2D1E0}" destId="{95924ACA-F7FA-48FA-A3A2-8470E94AD4A8}" srcOrd="3" destOrd="0" presId="urn:microsoft.com/office/officeart/2005/8/layout/hProcess7"/>
    <dgm:cxn modelId="{254834FC-14B3-4AF3-838A-E2F0416ACA34}" type="presParOf" srcId="{09BA9F82-8316-4631-832E-34D201B2D1E0}" destId="{BB7E6A66-F372-4531-B7ED-1CB86A0DDE27}" srcOrd="4" destOrd="0" presId="urn:microsoft.com/office/officeart/2005/8/layout/hProcess7"/>
    <dgm:cxn modelId="{E87111E1-2E6F-4814-87D5-26F4F159A1C5}" type="presParOf" srcId="{BB7E6A66-F372-4531-B7ED-1CB86A0DDE27}" destId="{DDEFDFFD-94E5-4709-B51A-23548411D20D}" srcOrd="0" destOrd="0" presId="urn:microsoft.com/office/officeart/2005/8/layout/hProcess7"/>
    <dgm:cxn modelId="{628C8054-4C53-486D-9E6F-DD5AB0FA7B56}" type="presParOf" srcId="{BB7E6A66-F372-4531-B7ED-1CB86A0DDE27}" destId="{B6641876-31FE-45CA-9EE9-12975FEF793D}" srcOrd="1" destOrd="0" presId="urn:microsoft.com/office/officeart/2005/8/layout/hProcess7"/>
    <dgm:cxn modelId="{595A7565-6077-4DA6-BC82-7D53EB1493E1}" type="presParOf" srcId="{BB7E6A66-F372-4531-B7ED-1CB86A0DDE27}" destId="{359F295E-F3EC-4159-8CC9-C049B6D6F212}" srcOrd="2" destOrd="0" presId="urn:microsoft.com/office/officeart/2005/8/layout/hProcess7"/>
    <dgm:cxn modelId="{D02A3D44-965A-48A2-88A2-4E0A8904BF05}" type="presParOf" srcId="{09BA9F82-8316-4631-832E-34D201B2D1E0}" destId="{0E34FB28-025A-4195-B9BF-673875BC3F0E}" srcOrd="5" destOrd="0" presId="urn:microsoft.com/office/officeart/2005/8/layout/hProcess7"/>
    <dgm:cxn modelId="{ABFF9E07-CB05-434D-8FE1-048A936DD60A}" type="presParOf" srcId="{09BA9F82-8316-4631-832E-34D201B2D1E0}" destId="{B849ABC4-4445-4F2C-BFA7-66062B1B460B}" srcOrd="6" destOrd="0" presId="urn:microsoft.com/office/officeart/2005/8/layout/hProcess7"/>
    <dgm:cxn modelId="{E09FA167-F7A7-42E6-AFB6-F4A8C2A493BF}" type="presParOf" srcId="{B849ABC4-4445-4F2C-BFA7-66062B1B460B}" destId="{89AAECB6-0CEB-42D3-8D2A-2E6885FAA413}" srcOrd="0" destOrd="0" presId="urn:microsoft.com/office/officeart/2005/8/layout/hProcess7"/>
    <dgm:cxn modelId="{072116A7-0A87-4CCA-9153-7DA68A6B53B6}" type="presParOf" srcId="{B849ABC4-4445-4F2C-BFA7-66062B1B460B}" destId="{FB4CE7FA-19C6-4DB9-8B20-69613435E4E0}" srcOrd="1" destOrd="0" presId="urn:microsoft.com/office/officeart/2005/8/layout/hProcess7"/>
    <dgm:cxn modelId="{5D207799-4204-4918-953E-1D4E67BC5579}" type="presParOf" srcId="{B849ABC4-4445-4F2C-BFA7-66062B1B460B}" destId="{BF1491CC-7D13-4921-A307-AF443B37B78A}" srcOrd="2" destOrd="0" presId="urn:microsoft.com/office/officeart/2005/8/layout/hProcess7"/>
    <dgm:cxn modelId="{39B7E8BE-AB81-4C83-B3FB-CB118630650D}" type="presParOf" srcId="{09BA9F82-8316-4631-832E-34D201B2D1E0}" destId="{00F24073-8FD1-4EC4-A5B8-535E94920ADB}" srcOrd="7" destOrd="0" presId="urn:microsoft.com/office/officeart/2005/8/layout/hProcess7"/>
    <dgm:cxn modelId="{35D9D7AB-B327-4BD9-98C3-0EACB140189E}" type="presParOf" srcId="{09BA9F82-8316-4631-832E-34D201B2D1E0}" destId="{34B3ED99-0B9B-49C2-90F5-30AC95024342}" srcOrd="8" destOrd="0" presId="urn:microsoft.com/office/officeart/2005/8/layout/hProcess7"/>
    <dgm:cxn modelId="{0AC0FD18-56D0-4EBE-96A7-FDDF55F42AC9}" type="presParOf" srcId="{34B3ED99-0B9B-49C2-90F5-30AC95024342}" destId="{5992F5F1-EA5E-405A-9A7D-C8A029BE997D}" srcOrd="0" destOrd="0" presId="urn:microsoft.com/office/officeart/2005/8/layout/hProcess7"/>
    <dgm:cxn modelId="{CACCD0BA-A3A2-428E-B0A4-B76D8B9BC83E}" type="presParOf" srcId="{34B3ED99-0B9B-49C2-90F5-30AC95024342}" destId="{D9772FC9-DD59-4E7E-A548-D5E2078FDED5}" srcOrd="1" destOrd="0" presId="urn:microsoft.com/office/officeart/2005/8/layout/hProcess7"/>
    <dgm:cxn modelId="{4AEAE21E-3A27-42B9-88BE-79E5374CA82B}" type="presParOf" srcId="{34B3ED99-0B9B-49C2-90F5-30AC95024342}" destId="{5E1ABC22-EC00-4360-8606-83BEFB0EE99D}" srcOrd="2" destOrd="0" presId="urn:microsoft.com/office/officeart/2005/8/layout/hProcess7"/>
    <dgm:cxn modelId="{DAE050A5-E1B8-4BCD-9522-F21160D4EC48}" type="presParOf" srcId="{09BA9F82-8316-4631-832E-34D201B2D1E0}" destId="{FBA43986-59DA-491E-B213-0ABB999365C3}" srcOrd="9" destOrd="0" presId="urn:microsoft.com/office/officeart/2005/8/layout/hProcess7"/>
    <dgm:cxn modelId="{47AF0C4E-70A3-43C4-A3C3-F0AECDBC843E}" type="presParOf" srcId="{09BA9F82-8316-4631-832E-34D201B2D1E0}" destId="{1A1C3175-302E-4E50-87C6-681B35241E7C}" srcOrd="10" destOrd="0" presId="urn:microsoft.com/office/officeart/2005/8/layout/hProcess7"/>
    <dgm:cxn modelId="{EA433CD4-E3D6-4506-8E31-2E426115B4E6}" type="presParOf" srcId="{1A1C3175-302E-4E50-87C6-681B35241E7C}" destId="{5B264641-B305-4BD6-AEC3-8A0811BF0BDB}" srcOrd="0" destOrd="0" presId="urn:microsoft.com/office/officeart/2005/8/layout/hProcess7"/>
    <dgm:cxn modelId="{E99DAB28-FEC9-4BC2-872E-9592E79CFBCE}" type="presParOf" srcId="{1A1C3175-302E-4E50-87C6-681B35241E7C}" destId="{5E9FC143-E8FF-4C6D-BAA1-E079A4B8C214}" srcOrd="1" destOrd="0" presId="urn:microsoft.com/office/officeart/2005/8/layout/hProcess7"/>
    <dgm:cxn modelId="{BDCD03E7-EA23-4A8B-8855-E7EED43D58A9}" type="presParOf" srcId="{1A1C3175-302E-4E50-87C6-681B35241E7C}" destId="{9EEC0984-4AE6-4DEA-AA30-EC9A97F6C57D}" srcOrd="2" destOrd="0" presId="urn:microsoft.com/office/officeart/2005/8/layout/hProcess7"/>
    <dgm:cxn modelId="{39595BD1-BDBF-4D9B-8162-EE725C7C9B89}" type="presParOf" srcId="{09BA9F82-8316-4631-832E-34D201B2D1E0}" destId="{545D7EC8-29F7-4B10-A38A-C3D750C65DCD}" srcOrd="11" destOrd="0" presId="urn:microsoft.com/office/officeart/2005/8/layout/hProcess7"/>
    <dgm:cxn modelId="{3F156D0D-1EAA-4E08-99F9-88FDFC6C95E0}" type="presParOf" srcId="{09BA9F82-8316-4631-832E-34D201B2D1E0}" destId="{D40E4E12-5D49-435F-B023-2BD17979A265}" srcOrd="12" destOrd="0" presId="urn:microsoft.com/office/officeart/2005/8/layout/hProcess7"/>
    <dgm:cxn modelId="{6BB0BB8A-E777-486F-83C5-6A26DBE473CD}" type="presParOf" srcId="{D40E4E12-5D49-435F-B023-2BD17979A265}" destId="{41F63BF9-7414-4938-BCE1-DB063B1C85F9}" srcOrd="0" destOrd="0" presId="urn:microsoft.com/office/officeart/2005/8/layout/hProcess7"/>
    <dgm:cxn modelId="{812F6342-0146-4ACF-BD54-49CF2A41218C}" type="presParOf" srcId="{D40E4E12-5D49-435F-B023-2BD17979A265}" destId="{CAB68BE4-1266-40CC-96F0-DE1FD5057798}" srcOrd="1" destOrd="0" presId="urn:microsoft.com/office/officeart/2005/8/layout/hProcess7"/>
    <dgm:cxn modelId="{EBDF77D3-36AD-48A9-B17D-6CE876EB46E4}" type="presParOf" srcId="{D40E4E12-5D49-435F-B023-2BD17979A265}" destId="{3CFABC03-F6B7-44FC-807B-238950C6E36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9F9DFE-F046-4710-BCD8-DA335C93F3D4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28DC3E-B959-42C8-AB7A-E5D803D55BC1}">
      <dgm:prSet phldrT="[Texto]"/>
      <dgm:spPr>
        <a:solidFill>
          <a:srgbClr val="AAC6B5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052A5CF9-98F8-4375-AA56-FEBC77B654F6}" type="parTrans" cxnId="{EEDCFCBD-C755-4D2A-B1E1-A65CC8AE18E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B6E14EAB-4185-4859-98E6-5CB84B3F1FC6}" type="sibTrans" cxnId="{EEDCFCBD-C755-4D2A-B1E1-A65CC8AE18E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A16663C3-7E34-4346-B4C2-9AED6452345A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Filosofía corporativa y objetivos estratégicos que buscan posicionamiento, 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EC9146A-A8CF-4736-AD30-0E757798EFF6}" type="parTrans" cxnId="{F80A0037-B899-4D09-8CE3-0759C0D9C11B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69C6D64-17AD-489A-9EA0-305BDF163593}" type="sibTrans" cxnId="{F80A0037-B899-4D09-8CE3-0759C0D9C11B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189D2287-DC3C-46A4-BA51-294430190AD6}">
      <dgm:prSet phldrT="[Texto]"/>
      <dgm:spPr>
        <a:solidFill>
          <a:srgbClr val="9EB786"/>
        </a:solidFill>
      </dgm:spPr>
      <dgm:t>
        <a:bodyPr/>
        <a:lstStyle/>
        <a:p>
          <a:endParaRPr lang="es-ES" dirty="0">
            <a:solidFill>
              <a:schemeClr val="bg1">
                <a:lumMod val="65000"/>
              </a:schemeClr>
            </a:solidFill>
            <a:effectLst/>
            <a:latin typeface="Arial Narrow" pitchFamily="34" charset="0"/>
          </a:endParaRPr>
        </a:p>
      </dgm:t>
    </dgm:pt>
    <dgm:pt modelId="{BA76C06C-1EC0-4C10-897B-87984159291F}" type="parTrans" cxnId="{4E5E6C3D-7F12-42C3-87EA-35B35F93363A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28E2B1DE-74FB-43B4-8A0A-002D6AF6F3A2}" type="sibTrans" cxnId="{4E5E6C3D-7F12-42C3-87EA-35B35F93363A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EFFF760-16A8-485B-AEE5-AED00E8EEDE0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Organigrama estructural y funcional  permiten mantener una comunicación optima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E6F05C7F-D9C3-44C7-8462-FC22EE0039E6}" type="parTrans" cxnId="{E98CB61C-B6B1-4E3C-A9E8-7C28C7FC70BD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E278ACA2-8C5A-441B-9CC7-335F454FC22A}" type="sibTrans" cxnId="{E98CB61C-B6B1-4E3C-A9E8-7C28C7FC70BD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85D551DF-1860-4CEE-8225-57C3C17A6B49}">
      <dgm:prSet phldrT="[Texto]"/>
      <dgm:spPr>
        <a:solidFill>
          <a:srgbClr val="FFFFCC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1AEBFCAD-DB4D-43B1-B547-3FA66903C444}" type="parTrans" cxnId="{DDB2EE7B-0DE3-48A4-9483-EA30B5101AF7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8A2E4749-C309-4E67-BC63-CBAEFB3EEE19}" type="sibTrans" cxnId="{DDB2EE7B-0DE3-48A4-9483-EA30B5101AF7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CBF09F22-73A1-44B3-8FB9-ADC18EBF657A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Análisis para determinar la Estructura de Financiamiento 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22E1FDFD-D3C6-4F13-B576-D2B36391408C}" type="parTrans" cxnId="{0B911282-1158-4BF0-B23A-C0E0A36C75C4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42B26CF0-2156-4B85-8119-4CEE539A448E}" type="sibTrans" cxnId="{0B911282-1158-4BF0-B23A-C0E0A36C75C4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AE97366F-9E22-4A45-AD23-CCCF23C69B68}">
      <dgm:prSet phldrT="[Texto]"/>
      <dgm:spPr>
        <a:solidFill>
          <a:srgbClr val="DFBFBF"/>
        </a:solidFill>
      </dgm:spPr>
      <dgm:t>
        <a:bodyPr/>
        <a:lstStyle/>
        <a:p>
          <a:endParaRPr lang="es-ES" dirty="0">
            <a:effectLst/>
            <a:latin typeface="Arial Narrow" pitchFamily="34" charset="0"/>
          </a:endParaRPr>
        </a:p>
      </dgm:t>
    </dgm:pt>
    <dgm:pt modelId="{63336B99-1B62-4C90-9E70-DCED2DDA946C}" type="parTrans" cxnId="{B305C69B-B48F-4B2F-AFF1-61DE4C3FE993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C6AD937-98DA-492C-B3A8-A7B1D8405281}" type="sibTrans" cxnId="{B305C69B-B48F-4B2F-AFF1-61DE4C3FE993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4BA457D8-2F41-46EC-AFCE-F59BD8DE44E8}">
      <dgm:prSet phldrT="[Texto]" custT="1"/>
      <dgm:spPr/>
      <dgm:t>
        <a:bodyPr/>
        <a:lstStyle/>
        <a:p>
          <a:pPr algn="ctr"/>
          <a:r>
            <a:rPr lang="es-ES" sz="1800" dirty="0" smtClean="0">
              <a:solidFill>
                <a:schemeClr val="accent4"/>
              </a:solidFill>
              <a:effectLst/>
              <a:latin typeface="Arial Narrow" pitchFamily="34" charset="0"/>
            </a:rPr>
            <a:t>Índices financieros que reflejan rentabilidad para el proyecto planteado, periodo de recuperación esperado.</a:t>
          </a:r>
          <a:endParaRPr lang="es-ES" sz="1800" dirty="0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C33E4999-CA94-489B-A6E5-E82388FEB5F2}" type="parTrans" cxnId="{2D46CB93-6E8E-42DC-9787-5088B4546CD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5007D991-4D75-4044-955E-ED692C9E1961}" type="sibTrans" cxnId="{2D46CB93-6E8E-42DC-9787-5088B4546CD0}">
      <dgm:prSet/>
      <dgm:spPr/>
      <dgm:t>
        <a:bodyPr/>
        <a:lstStyle/>
        <a:p>
          <a:endParaRPr lang="es-ES">
            <a:solidFill>
              <a:schemeClr val="accent4"/>
            </a:solidFill>
            <a:effectLst/>
            <a:latin typeface="Arial Narrow" pitchFamily="34" charset="0"/>
          </a:endParaRPr>
        </a:p>
      </dgm:t>
    </dgm:pt>
    <dgm:pt modelId="{09BA9F82-8316-4631-832E-34D201B2D1E0}" type="pres">
      <dgm:prSet presAssocID="{919F9DFE-F046-4710-BCD8-DA335C93F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59B86A-6AA5-4742-ACF7-9C4EE3708FE4}" type="pres">
      <dgm:prSet presAssocID="{3E28DC3E-B959-42C8-AB7A-E5D803D55BC1}" presName="compositeNode" presStyleCnt="0">
        <dgm:presLayoutVars>
          <dgm:bulletEnabled val="1"/>
        </dgm:presLayoutVars>
      </dgm:prSet>
      <dgm:spPr/>
    </dgm:pt>
    <dgm:pt modelId="{E854677F-7AB4-4F63-902C-BB9FAC41E64F}" type="pres">
      <dgm:prSet presAssocID="{3E28DC3E-B959-42C8-AB7A-E5D803D55BC1}" presName="bgRect" presStyleLbl="node1" presStyleIdx="0" presStyleCnt="4"/>
      <dgm:spPr/>
      <dgm:t>
        <a:bodyPr/>
        <a:lstStyle/>
        <a:p>
          <a:endParaRPr lang="es-ES"/>
        </a:p>
      </dgm:t>
    </dgm:pt>
    <dgm:pt modelId="{E58A5E9A-270B-42C6-B3DB-CE11DFE4A936}" type="pres">
      <dgm:prSet presAssocID="{3E28DC3E-B959-42C8-AB7A-E5D803D55BC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B6038-84D5-47BB-BEAD-12A714630D99}" type="pres">
      <dgm:prSet presAssocID="{3E28DC3E-B959-42C8-AB7A-E5D803D55BC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FC2C8-F9F4-4765-8722-EB17FC0C13C6}" type="pres">
      <dgm:prSet presAssocID="{B6E14EAB-4185-4859-98E6-5CB84B3F1FC6}" presName="hSp" presStyleCnt="0"/>
      <dgm:spPr/>
    </dgm:pt>
    <dgm:pt modelId="{FD1CDF70-99DD-4FAA-9555-D1E5F6EBAED9}" type="pres">
      <dgm:prSet presAssocID="{B6E14EAB-4185-4859-98E6-5CB84B3F1FC6}" presName="vProcSp" presStyleCnt="0"/>
      <dgm:spPr/>
    </dgm:pt>
    <dgm:pt modelId="{4013C096-8B48-42D1-A8DE-BBA90F1E5320}" type="pres">
      <dgm:prSet presAssocID="{B6E14EAB-4185-4859-98E6-5CB84B3F1FC6}" presName="vSp1" presStyleCnt="0"/>
      <dgm:spPr/>
    </dgm:pt>
    <dgm:pt modelId="{AA213FEC-14DC-4622-8B88-DD1B993CE5A4}" type="pres">
      <dgm:prSet presAssocID="{B6E14EAB-4185-4859-98E6-5CB84B3F1FC6}" presName="simulatedConn" presStyleLbl="solidFgAcc1" presStyleIdx="0" presStyleCnt="3"/>
      <dgm:spPr/>
    </dgm:pt>
    <dgm:pt modelId="{FAEE3768-CB8F-4ACB-B24D-D0D8F7301EE8}" type="pres">
      <dgm:prSet presAssocID="{B6E14EAB-4185-4859-98E6-5CB84B3F1FC6}" presName="vSp2" presStyleCnt="0"/>
      <dgm:spPr/>
    </dgm:pt>
    <dgm:pt modelId="{95924ACA-F7FA-48FA-A3A2-8470E94AD4A8}" type="pres">
      <dgm:prSet presAssocID="{B6E14EAB-4185-4859-98E6-5CB84B3F1FC6}" presName="sibTrans" presStyleCnt="0"/>
      <dgm:spPr/>
    </dgm:pt>
    <dgm:pt modelId="{BB7E6A66-F372-4531-B7ED-1CB86A0DDE27}" type="pres">
      <dgm:prSet presAssocID="{189D2287-DC3C-46A4-BA51-294430190AD6}" presName="compositeNode" presStyleCnt="0">
        <dgm:presLayoutVars>
          <dgm:bulletEnabled val="1"/>
        </dgm:presLayoutVars>
      </dgm:prSet>
      <dgm:spPr/>
    </dgm:pt>
    <dgm:pt modelId="{DDEFDFFD-94E5-4709-B51A-23548411D20D}" type="pres">
      <dgm:prSet presAssocID="{189D2287-DC3C-46A4-BA51-294430190AD6}" presName="bgRect" presStyleLbl="node1" presStyleIdx="1" presStyleCnt="4"/>
      <dgm:spPr/>
      <dgm:t>
        <a:bodyPr/>
        <a:lstStyle/>
        <a:p>
          <a:endParaRPr lang="es-ES"/>
        </a:p>
      </dgm:t>
    </dgm:pt>
    <dgm:pt modelId="{B6641876-31FE-45CA-9EE9-12975FEF793D}" type="pres">
      <dgm:prSet presAssocID="{189D2287-DC3C-46A4-BA51-294430190AD6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F295E-F3EC-4159-8CC9-C049B6D6F212}" type="pres">
      <dgm:prSet presAssocID="{189D2287-DC3C-46A4-BA51-294430190AD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4FB28-025A-4195-B9BF-673875BC3F0E}" type="pres">
      <dgm:prSet presAssocID="{28E2B1DE-74FB-43B4-8A0A-002D6AF6F3A2}" presName="hSp" presStyleCnt="0"/>
      <dgm:spPr/>
    </dgm:pt>
    <dgm:pt modelId="{B849ABC4-4445-4F2C-BFA7-66062B1B460B}" type="pres">
      <dgm:prSet presAssocID="{28E2B1DE-74FB-43B4-8A0A-002D6AF6F3A2}" presName="vProcSp" presStyleCnt="0"/>
      <dgm:spPr/>
    </dgm:pt>
    <dgm:pt modelId="{89AAECB6-0CEB-42D3-8D2A-2E6885FAA413}" type="pres">
      <dgm:prSet presAssocID="{28E2B1DE-74FB-43B4-8A0A-002D6AF6F3A2}" presName="vSp1" presStyleCnt="0"/>
      <dgm:spPr/>
    </dgm:pt>
    <dgm:pt modelId="{FB4CE7FA-19C6-4DB9-8B20-69613435E4E0}" type="pres">
      <dgm:prSet presAssocID="{28E2B1DE-74FB-43B4-8A0A-002D6AF6F3A2}" presName="simulatedConn" presStyleLbl="solidFgAcc1" presStyleIdx="1" presStyleCnt="3"/>
      <dgm:spPr/>
    </dgm:pt>
    <dgm:pt modelId="{BF1491CC-7D13-4921-A307-AF443B37B78A}" type="pres">
      <dgm:prSet presAssocID="{28E2B1DE-74FB-43B4-8A0A-002D6AF6F3A2}" presName="vSp2" presStyleCnt="0"/>
      <dgm:spPr/>
    </dgm:pt>
    <dgm:pt modelId="{00F24073-8FD1-4EC4-A5B8-535E94920ADB}" type="pres">
      <dgm:prSet presAssocID="{28E2B1DE-74FB-43B4-8A0A-002D6AF6F3A2}" presName="sibTrans" presStyleCnt="0"/>
      <dgm:spPr/>
    </dgm:pt>
    <dgm:pt modelId="{34B3ED99-0B9B-49C2-90F5-30AC95024342}" type="pres">
      <dgm:prSet presAssocID="{85D551DF-1860-4CEE-8225-57C3C17A6B49}" presName="compositeNode" presStyleCnt="0">
        <dgm:presLayoutVars>
          <dgm:bulletEnabled val="1"/>
        </dgm:presLayoutVars>
      </dgm:prSet>
      <dgm:spPr/>
    </dgm:pt>
    <dgm:pt modelId="{5992F5F1-EA5E-405A-9A7D-C8A029BE997D}" type="pres">
      <dgm:prSet presAssocID="{85D551DF-1860-4CEE-8225-57C3C17A6B49}" presName="bgRect" presStyleLbl="node1" presStyleIdx="2" presStyleCnt="4"/>
      <dgm:spPr/>
      <dgm:t>
        <a:bodyPr/>
        <a:lstStyle/>
        <a:p>
          <a:endParaRPr lang="es-ES"/>
        </a:p>
      </dgm:t>
    </dgm:pt>
    <dgm:pt modelId="{D9772FC9-DD59-4E7E-A548-D5E2078FDED5}" type="pres">
      <dgm:prSet presAssocID="{85D551DF-1860-4CEE-8225-57C3C17A6B4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ABC22-EC00-4360-8606-83BEFB0EE99D}" type="pres">
      <dgm:prSet presAssocID="{85D551DF-1860-4CEE-8225-57C3C17A6B4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43986-59DA-491E-B213-0ABB999365C3}" type="pres">
      <dgm:prSet presAssocID="{8A2E4749-C309-4E67-BC63-CBAEFB3EEE19}" presName="hSp" presStyleCnt="0"/>
      <dgm:spPr/>
    </dgm:pt>
    <dgm:pt modelId="{1A1C3175-302E-4E50-87C6-681B35241E7C}" type="pres">
      <dgm:prSet presAssocID="{8A2E4749-C309-4E67-BC63-CBAEFB3EEE19}" presName="vProcSp" presStyleCnt="0"/>
      <dgm:spPr/>
    </dgm:pt>
    <dgm:pt modelId="{5B264641-B305-4BD6-AEC3-8A0811BF0BDB}" type="pres">
      <dgm:prSet presAssocID="{8A2E4749-C309-4E67-BC63-CBAEFB3EEE19}" presName="vSp1" presStyleCnt="0"/>
      <dgm:spPr/>
    </dgm:pt>
    <dgm:pt modelId="{5E9FC143-E8FF-4C6D-BAA1-E079A4B8C214}" type="pres">
      <dgm:prSet presAssocID="{8A2E4749-C309-4E67-BC63-CBAEFB3EEE19}" presName="simulatedConn" presStyleLbl="solidFgAcc1" presStyleIdx="2" presStyleCnt="3"/>
      <dgm:spPr/>
    </dgm:pt>
    <dgm:pt modelId="{9EEC0984-4AE6-4DEA-AA30-EC9A97F6C57D}" type="pres">
      <dgm:prSet presAssocID="{8A2E4749-C309-4E67-BC63-CBAEFB3EEE19}" presName="vSp2" presStyleCnt="0"/>
      <dgm:spPr/>
    </dgm:pt>
    <dgm:pt modelId="{545D7EC8-29F7-4B10-A38A-C3D750C65DCD}" type="pres">
      <dgm:prSet presAssocID="{8A2E4749-C309-4E67-BC63-CBAEFB3EEE19}" presName="sibTrans" presStyleCnt="0"/>
      <dgm:spPr/>
    </dgm:pt>
    <dgm:pt modelId="{D40E4E12-5D49-435F-B023-2BD17979A265}" type="pres">
      <dgm:prSet presAssocID="{AE97366F-9E22-4A45-AD23-CCCF23C69B68}" presName="compositeNode" presStyleCnt="0">
        <dgm:presLayoutVars>
          <dgm:bulletEnabled val="1"/>
        </dgm:presLayoutVars>
      </dgm:prSet>
      <dgm:spPr/>
    </dgm:pt>
    <dgm:pt modelId="{41F63BF9-7414-4938-BCE1-DB063B1C85F9}" type="pres">
      <dgm:prSet presAssocID="{AE97366F-9E22-4A45-AD23-CCCF23C69B68}" presName="bgRect" presStyleLbl="node1" presStyleIdx="3" presStyleCnt="4"/>
      <dgm:spPr/>
      <dgm:t>
        <a:bodyPr/>
        <a:lstStyle/>
        <a:p>
          <a:endParaRPr lang="es-ES"/>
        </a:p>
      </dgm:t>
    </dgm:pt>
    <dgm:pt modelId="{CAB68BE4-1266-40CC-96F0-DE1FD5057798}" type="pres">
      <dgm:prSet presAssocID="{AE97366F-9E22-4A45-AD23-CCCF23C69B68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ABC03-F6B7-44FC-807B-238950C6E361}" type="pres">
      <dgm:prSet presAssocID="{AE97366F-9E22-4A45-AD23-CCCF23C69B6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708722-63FA-4DDE-BFDC-792BFCC2FFAE}" type="presOf" srcId="{85D551DF-1860-4CEE-8225-57C3C17A6B49}" destId="{D9772FC9-DD59-4E7E-A548-D5E2078FDED5}" srcOrd="1" destOrd="0" presId="urn:microsoft.com/office/officeart/2005/8/layout/hProcess7"/>
    <dgm:cxn modelId="{5529BFB3-6087-40F1-A450-04F4A6A17B73}" type="presOf" srcId="{CBF09F22-73A1-44B3-8FB9-ADC18EBF657A}" destId="{5E1ABC22-EC00-4360-8606-83BEFB0EE99D}" srcOrd="0" destOrd="0" presId="urn:microsoft.com/office/officeart/2005/8/layout/hProcess7"/>
    <dgm:cxn modelId="{4E5E6C3D-7F12-42C3-87EA-35B35F93363A}" srcId="{919F9DFE-F046-4710-BCD8-DA335C93F3D4}" destId="{189D2287-DC3C-46A4-BA51-294430190AD6}" srcOrd="1" destOrd="0" parTransId="{BA76C06C-1EC0-4C10-897B-87984159291F}" sibTransId="{28E2B1DE-74FB-43B4-8A0A-002D6AF6F3A2}"/>
    <dgm:cxn modelId="{A1E289F4-53F3-42A0-A486-5A0F6A40A715}" type="presOf" srcId="{85D551DF-1860-4CEE-8225-57C3C17A6B49}" destId="{5992F5F1-EA5E-405A-9A7D-C8A029BE997D}" srcOrd="0" destOrd="0" presId="urn:microsoft.com/office/officeart/2005/8/layout/hProcess7"/>
    <dgm:cxn modelId="{7BCD137A-9652-4ECA-B66C-1CF58520B587}" type="presOf" srcId="{A16663C3-7E34-4346-B4C2-9AED6452345A}" destId="{01BB6038-84D5-47BB-BEAD-12A714630D99}" srcOrd="0" destOrd="0" presId="urn:microsoft.com/office/officeart/2005/8/layout/hProcess7"/>
    <dgm:cxn modelId="{EEDCFCBD-C755-4D2A-B1E1-A65CC8AE18E0}" srcId="{919F9DFE-F046-4710-BCD8-DA335C93F3D4}" destId="{3E28DC3E-B959-42C8-AB7A-E5D803D55BC1}" srcOrd="0" destOrd="0" parTransId="{052A5CF9-98F8-4375-AA56-FEBC77B654F6}" sibTransId="{B6E14EAB-4185-4859-98E6-5CB84B3F1FC6}"/>
    <dgm:cxn modelId="{CBA4438C-2AA8-40A6-B87E-B336E1E75824}" type="presOf" srcId="{189D2287-DC3C-46A4-BA51-294430190AD6}" destId="{B6641876-31FE-45CA-9EE9-12975FEF793D}" srcOrd="1" destOrd="0" presId="urn:microsoft.com/office/officeart/2005/8/layout/hProcess7"/>
    <dgm:cxn modelId="{24CCB350-DB6A-4051-8FC8-B04851FD9A5E}" type="presOf" srcId="{0EFFF760-16A8-485B-AEE5-AED00E8EEDE0}" destId="{359F295E-F3EC-4159-8CC9-C049B6D6F212}" srcOrd="0" destOrd="0" presId="urn:microsoft.com/office/officeart/2005/8/layout/hProcess7"/>
    <dgm:cxn modelId="{57EC249F-C8BF-4F85-BB22-19CABE30D097}" type="presOf" srcId="{AE97366F-9E22-4A45-AD23-CCCF23C69B68}" destId="{41F63BF9-7414-4938-BCE1-DB063B1C85F9}" srcOrd="0" destOrd="0" presId="urn:microsoft.com/office/officeart/2005/8/layout/hProcess7"/>
    <dgm:cxn modelId="{86F4F7EF-23BF-4850-BA43-FCB45B40B0A6}" type="presOf" srcId="{189D2287-DC3C-46A4-BA51-294430190AD6}" destId="{DDEFDFFD-94E5-4709-B51A-23548411D20D}" srcOrd="0" destOrd="0" presId="urn:microsoft.com/office/officeart/2005/8/layout/hProcess7"/>
    <dgm:cxn modelId="{E98CB61C-B6B1-4E3C-A9E8-7C28C7FC70BD}" srcId="{189D2287-DC3C-46A4-BA51-294430190AD6}" destId="{0EFFF760-16A8-485B-AEE5-AED00E8EEDE0}" srcOrd="0" destOrd="0" parTransId="{E6F05C7F-D9C3-44C7-8462-FC22EE0039E6}" sibTransId="{E278ACA2-8C5A-441B-9CC7-335F454FC22A}"/>
    <dgm:cxn modelId="{2D46CB93-6E8E-42DC-9787-5088B4546CD0}" srcId="{AE97366F-9E22-4A45-AD23-CCCF23C69B68}" destId="{4BA457D8-2F41-46EC-AFCE-F59BD8DE44E8}" srcOrd="0" destOrd="0" parTransId="{C33E4999-CA94-489B-A6E5-E82388FEB5F2}" sibTransId="{5007D991-4D75-4044-955E-ED692C9E1961}"/>
    <dgm:cxn modelId="{DDB2EE7B-0DE3-48A4-9483-EA30B5101AF7}" srcId="{919F9DFE-F046-4710-BCD8-DA335C93F3D4}" destId="{85D551DF-1860-4CEE-8225-57C3C17A6B49}" srcOrd="2" destOrd="0" parTransId="{1AEBFCAD-DB4D-43B1-B547-3FA66903C444}" sibTransId="{8A2E4749-C309-4E67-BC63-CBAEFB3EEE19}"/>
    <dgm:cxn modelId="{2970921E-9654-40A5-8455-63F828258116}" type="presOf" srcId="{919F9DFE-F046-4710-BCD8-DA335C93F3D4}" destId="{09BA9F82-8316-4631-832E-34D201B2D1E0}" srcOrd="0" destOrd="0" presId="urn:microsoft.com/office/officeart/2005/8/layout/hProcess7"/>
    <dgm:cxn modelId="{B305C69B-B48F-4B2F-AFF1-61DE4C3FE993}" srcId="{919F9DFE-F046-4710-BCD8-DA335C93F3D4}" destId="{AE97366F-9E22-4A45-AD23-CCCF23C69B68}" srcOrd="3" destOrd="0" parTransId="{63336B99-1B62-4C90-9E70-DCED2DDA946C}" sibTransId="{5C6AD937-98DA-492C-B3A8-A7B1D8405281}"/>
    <dgm:cxn modelId="{CE107AA6-8A2C-4E51-BED1-27B8531384B8}" type="presOf" srcId="{3E28DC3E-B959-42C8-AB7A-E5D803D55BC1}" destId="{E854677F-7AB4-4F63-902C-BB9FAC41E64F}" srcOrd="0" destOrd="0" presId="urn:microsoft.com/office/officeart/2005/8/layout/hProcess7"/>
    <dgm:cxn modelId="{F80A0037-B899-4D09-8CE3-0759C0D9C11B}" srcId="{3E28DC3E-B959-42C8-AB7A-E5D803D55BC1}" destId="{A16663C3-7E34-4346-B4C2-9AED6452345A}" srcOrd="0" destOrd="0" parTransId="{5EC9146A-A8CF-4736-AD30-0E757798EFF6}" sibTransId="{069C6D64-17AD-489A-9EA0-305BDF163593}"/>
    <dgm:cxn modelId="{B35A325C-2C31-4E51-BDF7-617B62254B71}" type="presOf" srcId="{AE97366F-9E22-4A45-AD23-CCCF23C69B68}" destId="{CAB68BE4-1266-40CC-96F0-DE1FD5057798}" srcOrd="1" destOrd="0" presId="urn:microsoft.com/office/officeart/2005/8/layout/hProcess7"/>
    <dgm:cxn modelId="{628B671B-0377-42D3-B397-2E08A6819546}" type="presOf" srcId="{3E28DC3E-B959-42C8-AB7A-E5D803D55BC1}" destId="{E58A5E9A-270B-42C6-B3DB-CE11DFE4A936}" srcOrd="1" destOrd="0" presId="urn:microsoft.com/office/officeart/2005/8/layout/hProcess7"/>
    <dgm:cxn modelId="{0B911282-1158-4BF0-B23A-C0E0A36C75C4}" srcId="{85D551DF-1860-4CEE-8225-57C3C17A6B49}" destId="{CBF09F22-73A1-44B3-8FB9-ADC18EBF657A}" srcOrd="0" destOrd="0" parTransId="{22E1FDFD-D3C6-4F13-B576-D2B36391408C}" sibTransId="{42B26CF0-2156-4B85-8119-4CEE539A448E}"/>
    <dgm:cxn modelId="{87A837F9-5F69-474A-BA6F-5B3580F61D95}" type="presOf" srcId="{4BA457D8-2F41-46EC-AFCE-F59BD8DE44E8}" destId="{3CFABC03-F6B7-44FC-807B-238950C6E361}" srcOrd="0" destOrd="0" presId="urn:microsoft.com/office/officeart/2005/8/layout/hProcess7"/>
    <dgm:cxn modelId="{4A84DBF5-9894-44C7-A051-E511662FEDA3}" type="presParOf" srcId="{09BA9F82-8316-4631-832E-34D201B2D1E0}" destId="{6D59B86A-6AA5-4742-ACF7-9C4EE3708FE4}" srcOrd="0" destOrd="0" presId="urn:microsoft.com/office/officeart/2005/8/layout/hProcess7"/>
    <dgm:cxn modelId="{51404816-0D5E-4D04-B747-CA1484558440}" type="presParOf" srcId="{6D59B86A-6AA5-4742-ACF7-9C4EE3708FE4}" destId="{E854677F-7AB4-4F63-902C-BB9FAC41E64F}" srcOrd="0" destOrd="0" presId="urn:microsoft.com/office/officeart/2005/8/layout/hProcess7"/>
    <dgm:cxn modelId="{DA077C7D-ED57-4A09-9975-E9E0144461E8}" type="presParOf" srcId="{6D59B86A-6AA5-4742-ACF7-9C4EE3708FE4}" destId="{E58A5E9A-270B-42C6-B3DB-CE11DFE4A936}" srcOrd="1" destOrd="0" presId="urn:microsoft.com/office/officeart/2005/8/layout/hProcess7"/>
    <dgm:cxn modelId="{5AF17ECD-D1BB-414C-8064-B159B6836D85}" type="presParOf" srcId="{6D59B86A-6AA5-4742-ACF7-9C4EE3708FE4}" destId="{01BB6038-84D5-47BB-BEAD-12A714630D99}" srcOrd="2" destOrd="0" presId="urn:microsoft.com/office/officeart/2005/8/layout/hProcess7"/>
    <dgm:cxn modelId="{A825B32F-6B52-416E-9F5D-325506D09CB4}" type="presParOf" srcId="{09BA9F82-8316-4631-832E-34D201B2D1E0}" destId="{49CFC2C8-F9F4-4765-8722-EB17FC0C13C6}" srcOrd="1" destOrd="0" presId="urn:microsoft.com/office/officeart/2005/8/layout/hProcess7"/>
    <dgm:cxn modelId="{5A42F702-356D-4F46-8333-8C29EBA2F7B7}" type="presParOf" srcId="{09BA9F82-8316-4631-832E-34D201B2D1E0}" destId="{FD1CDF70-99DD-4FAA-9555-D1E5F6EBAED9}" srcOrd="2" destOrd="0" presId="urn:microsoft.com/office/officeart/2005/8/layout/hProcess7"/>
    <dgm:cxn modelId="{8CCBBFD3-AFB9-427F-8BFD-FCB2912C9C5B}" type="presParOf" srcId="{FD1CDF70-99DD-4FAA-9555-D1E5F6EBAED9}" destId="{4013C096-8B48-42D1-A8DE-BBA90F1E5320}" srcOrd="0" destOrd="0" presId="urn:microsoft.com/office/officeart/2005/8/layout/hProcess7"/>
    <dgm:cxn modelId="{86CE416A-441A-4026-9D82-0EF2E277D4DC}" type="presParOf" srcId="{FD1CDF70-99DD-4FAA-9555-D1E5F6EBAED9}" destId="{AA213FEC-14DC-4622-8B88-DD1B993CE5A4}" srcOrd="1" destOrd="0" presId="urn:microsoft.com/office/officeart/2005/8/layout/hProcess7"/>
    <dgm:cxn modelId="{D417F471-D1FB-4D6D-A84F-B8A2B1598727}" type="presParOf" srcId="{FD1CDF70-99DD-4FAA-9555-D1E5F6EBAED9}" destId="{FAEE3768-CB8F-4ACB-B24D-D0D8F7301EE8}" srcOrd="2" destOrd="0" presId="urn:microsoft.com/office/officeart/2005/8/layout/hProcess7"/>
    <dgm:cxn modelId="{4A9C2851-8A32-4D2B-ABC4-878D19084CA3}" type="presParOf" srcId="{09BA9F82-8316-4631-832E-34D201B2D1E0}" destId="{95924ACA-F7FA-48FA-A3A2-8470E94AD4A8}" srcOrd="3" destOrd="0" presId="urn:microsoft.com/office/officeart/2005/8/layout/hProcess7"/>
    <dgm:cxn modelId="{C1602211-9892-4D95-92C0-565916C67CC1}" type="presParOf" srcId="{09BA9F82-8316-4631-832E-34D201B2D1E0}" destId="{BB7E6A66-F372-4531-B7ED-1CB86A0DDE27}" srcOrd="4" destOrd="0" presId="urn:microsoft.com/office/officeart/2005/8/layout/hProcess7"/>
    <dgm:cxn modelId="{B08D9B8A-025E-4AE1-B6D7-7D0CCCBD6402}" type="presParOf" srcId="{BB7E6A66-F372-4531-B7ED-1CB86A0DDE27}" destId="{DDEFDFFD-94E5-4709-B51A-23548411D20D}" srcOrd="0" destOrd="0" presId="urn:microsoft.com/office/officeart/2005/8/layout/hProcess7"/>
    <dgm:cxn modelId="{CF1E8126-5EFF-4238-8FFC-99086E0121DF}" type="presParOf" srcId="{BB7E6A66-F372-4531-B7ED-1CB86A0DDE27}" destId="{B6641876-31FE-45CA-9EE9-12975FEF793D}" srcOrd="1" destOrd="0" presId="urn:microsoft.com/office/officeart/2005/8/layout/hProcess7"/>
    <dgm:cxn modelId="{32E34E38-41EB-448F-A3B6-80D2FEB93151}" type="presParOf" srcId="{BB7E6A66-F372-4531-B7ED-1CB86A0DDE27}" destId="{359F295E-F3EC-4159-8CC9-C049B6D6F212}" srcOrd="2" destOrd="0" presId="urn:microsoft.com/office/officeart/2005/8/layout/hProcess7"/>
    <dgm:cxn modelId="{4DC194E4-6D5A-47C5-8621-BCC0A71D1007}" type="presParOf" srcId="{09BA9F82-8316-4631-832E-34D201B2D1E0}" destId="{0E34FB28-025A-4195-B9BF-673875BC3F0E}" srcOrd="5" destOrd="0" presId="urn:microsoft.com/office/officeart/2005/8/layout/hProcess7"/>
    <dgm:cxn modelId="{7044B565-B490-4BB4-B06B-B44A43734C80}" type="presParOf" srcId="{09BA9F82-8316-4631-832E-34D201B2D1E0}" destId="{B849ABC4-4445-4F2C-BFA7-66062B1B460B}" srcOrd="6" destOrd="0" presId="urn:microsoft.com/office/officeart/2005/8/layout/hProcess7"/>
    <dgm:cxn modelId="{65C73B0F-E757-4751-B452-92CA18ED6E81}" type="presParOf" srcId="{B849ABC4-4445-4F2C-BFA7-66062B1B460B}" destId="{89AAECB6-0CEB-42D3-8D2A-2E6885FAA413}" srcOrd="0" destOrd="0" presId="urn:microsoft.com/office/officeart/2005/8/layout/hProcess7"/>
    <dgm:cxn modelId="{D62610FE-C250-4700-9A07-139865662D4E}" type="presParOf" srcId="{B849ABC4-4445-4F2C-BFA7-66062B1B460B}" destId="{FB4CE7FA-19C6-4DB9-8B20-69613435E4E0}" srcOrd="1" destOrd="0" presId="urn:microsoft.com/office/officeart/2005/8/layout/hProcess7"/>
    <dgm:cxn modelId="{DCFAB808-F6A5-4B48-8124-09921DC34421}" type="presParOf" srcId="{B849ABC4-4445-4F2C-BFA7-66062B1B460B}" destId="{BF1491CC-7D13-4921-A307-AF443B37B78A}" srcOrd="2" destOrd="0" presId="urn:microsoft.com/office/officeart/2005/8/layout/hProcess7"/>
    <dgm:cxn modelId="{33CC8891-B36E-404D-BBF1-C9E2D34E8169}" type="presParOf" srcId="{09BA9F82-8316-4631-832E-34D201B2D1E0}" destId="{00F24073-8FD1-4EC4-A5B8-535E94920ADB}" srcOrd="7" destOrd="0" presId="urn:microsoft.com/office/officeart/2005/8/layout/hProcess7"/>
    <dgm:cxn modelId="{29CBF6C2-B100-4B9F-8B88-53194CCA0615}" type="presParOf" srcId="{09BA9F82-8316-4631-832E-34D201B2D1E0}" destId="{34B3ED99-0B9B-49C2-90F5-30AC95024342}" srcOrd="8" destOrd="0" presId="urn:microsoft.com/office/officeart/2005/8/layout/hProcess7"/>
    <dgm:cxn modelId="{13023943-E20B-46E1-9A3C-4C13E7EBBAF8}" type="presParOf" srcId="{34B3ED99-0B9B-49C2-90F5-30AC95024342}" destId="{5992F5F1-EA5E-405A-9A7D-C8A029BE997D}" srcOrd="0" destOrd="0" presId="urn:microsoft.com/office/officeart/2005/8/layout/hProcess7"/>
    <dgm:cxn modelId="{68CE6048-3AAB-4B12-8314-2BC29024A407}" type="presParOf" srcId="{34B3ED99-0B9B-49C2-90F5-30AC95024342}" destId="{D9772FC9-DD59-4E7E-A548-D5E2078FDED5}" srcOrd="1" destOrd="0" presId="urn:microsoft.com/office/officeart/2005/8/layout/hProcess7"/>
    <dgm:cxn modelId="{AE5D59C0-88EA-4996-92D6-1CD62ED2292F}" type="presParOf" srcId="{34B3ED99-0B9B-49C2-90F5-30AC95024342}" destId="{5E1ABC22-EC00-4360-8606-83BEFB0EE99D}" srcOrd="2" destOrd="0" presId="urn:microsoft.com/office/officeart/2005/8/layout/hProcess7"/>
    <dgm:cxn modelId="{78C83BDA-35FC-4489-80B9-7F6214476B5C}" type="presParOf" srcId="{09BA9F82-8316-4631-832E-34D201B2D1E0}" destId="{FBA43986-59DA-491E-B213-0ABB999365C3}" srcOrd="9" destOrd="0" presId="urn:microsoft.com/office/officeart/2005/8/layout/hProcess7"/>
    <dgm:cxn modelId="{20390D27-CC18-41D4-9897-F7F98490BEE9}" type="presParOf" srcId="{09BA9F82-8316-4631-832E-34D201B2D1E0}" destId="{1A1C3175-302E-4E50-87C6-681B35241E7C}" srcOrd="10" destOrd="0" presId="urn:microsoft.com/office/officeart/2005/8/layout/hProcess7"/>
    <dgm:cxn modelId="{D77203C5-4AB8-4906-A995-EBCB7D17DA0B}" type="presParOf" srcId="{1A1C3175-302E-4E50-87C6-681B35241E7C}" destId="{5B264641-B305-4BD6-AEC3-8A0811BF0BDB}" srcOrd="0" destOrd="0" presId="urn:microsoft.com/office/officeart/2005/8/layout/hProcess7"/>
    <dgm:cxn modelId="{7F08C28C-A17A-4C59-9687-5A28E0A07479}" type="presParOf" srcId="{1A1C3175-302E-4E50-87C6-681B35241E7C}" destId="{5E9FC143-E8FF-4C6D-BAA1-E079A4B8C214}" srcOrd="1" destOrd="0" presId="urn:microsoft.com/office/officeart/2005/8/layout/hProcess7"/>
    <dgm:cxn modelId="{F84BD3A3-9F7B-4F83-8CE3-A3B266C9F845}" type="presParOf" srcId="{1A1C3175-302E-4E50-87C6-681B35241E7C}" destId="{9EEC0984-4AE6-4DEA-AA30-EC9A97F6C57D}" srcOrd="2" destOrd="0" presId="urn:microsoft.com/office/officeart/2005/8/layout/hProcess7"/>
    <dgm:cxn modelId="{CBCF50A2-22C6-4033-BBEC-DDA899A1CAB9}" type="presParOf" srcId="{09BA9F82-8316-4631-832E-34D201B2D1E0}" destId="{545D7EC8-29F7-4B10-A38A-C3D750C65DCD}" srcOrd="11" destOrd="0" presId="urn:microsoft.com/office/officeart/2005/8/layout/hProcess7"/>
    <dgm:cxn modelId="{F8D6152E-ADAB-4E54-BE5E-AA2752FD63AF}" type="presParOf" srcId="{09BA9F82-8316-4631-832E-34D201B2D1E0}" destId="{D40E4E12-5D49-435F-B023-2BD17979A265}" srcOrd="12" destOrd="0" presId="urn:microsoft.com/office/officeart/2005/8/layout/hProcess7"/>
    <dgm:cxn modelId="{3F7B4B66-AF8E-4F94-8358-B4510A9651A1}" type="presParOf" srcId="{D40E4E12-5D49-435F-B023-2BD17979A265}" destId="{41F63BF9-7414-4938-BCE1-DB063B1C85F9}" srcOrd="0" destOrd="0" presId="urn:microsoft.com/office/officeart/2005/8/layout/hProcess7"/>
    <dgm:cxn modelId="{3C51F95C-78EE-4DA5-B8E3-D5B93CCAE042}" type="presParOf" srcId="{D40E4E12-5D49-435F-B023-2BD17979A265}" destId="{CAB68BE4-1266-40CC-96F0-DE1FD5057798}" srcOrd="1" destOrd="0" presId="urn:microsoft.com/office/officeart/2005/8/layout/hProcess7"/>
    <dgm:cxn modelId="{D63E5609-4422-44E1-9386-578ED591DE8C}" type="presParOf" srcId="{D40E4E12-5D49-435F-B023-2BD17979A265}" destId="{3CFABC03-F6B7-44FC-807B-238950C6E361}" srcOrd="2" destOrd="0" presId="urn:microsoft.com/office/officeart/2005/8/layout/hProcess7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0625E-A8F0-4FAB-874E-813A11ACFB34}">
      <dsp:nvSpPr>
        <dsp:cNvPr id="0" name=""/>
        <dsp:cNvSpPr/>
      </dsp:nvSpPr>
      <dsp:spPr>
        <a:xfrm>
          <a:off x="1080130" y="-25532"/>
          <a:ext cx="4680499" cy="4304897"/>
        </a:xfrm>
        <a:prstGeom prst="circularArrow">
          <a:avLst>
            <a:gd name="adj1" fmla="val 5544"/>
            <a:gd name="adj2" fmla="val 330680"/>
            <a:gd name="adj3" fmla="val 13797026"/>
            <a:gd name="adj4" fmla="val 1737313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6E968B-98B3-4A07-B2FE-2DA300D68A52}">
      <dsp:nvSpPr>
        <dsp:cNvPr id="0" name=""/>
        <dsp:cNvSpPr/>
      </dsp:nvSpPr>
      <dsp:spPr>
        <a:xfrm>
          <a:off x="2421655" y="401"/>
          <a:ext cx="1997448" cy="998724"/>
        </a:xfrm>
        <a:prstGeom prst="roundRect">
          <a:avLst/>
        </a:prstGeom>
        <a:solidFill>
          <a:srgbClr val="D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Multicultural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421655" y="401"/>
        <a:ext cx="1997448" cy="998724"/>
      </dsp:txXfrm>
    </dsp:sp>
    <dsp:sp modelId="{02DECA2F-769B-4B56-91AD-B4041649F459}">
      <dsp:nvSpPr>
        <dsp:cNvPr id="0" name=""/>
        <dsp:cNvSpPr/>
      </dsp:nvSpPr>
      <dsp:spPr>
        <a:xfrm>
          <a:off x="4843311" y="1305535"/>
          <a:ext cx="1997448" cy="998724"/>
        </a:xfrm>
        <a:prstGeom prst="round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Poli Gastronómico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43311" y="1305535"/>
        <a:ext cx="1997448" cy="998724"/>
      </dsp:txXfrm>
    </dsp:sp>
    <dsp:sp modelId="{AD20BE4C-4D34-4DDB-A258-2444B60EAC0E}">
      <dsp:nvSpPr>
        <dsp:cNvPr id="0" name=""/>
        <dsp:cNvSpPr/>
      </dsp:nvSpPr>
      <dsp:spPr>
        <a:xfrm>
          <a:off x="3846026" y="3133429"/>
          <a:ext cx="1997448" cy="998724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Calidad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3846026" y="3133429"/>
        <a:ext cx="1997448" cy="998724"/>
      </dsp:txXfrm>
    </dsp:sp>
    <dsp:sp modelId="{F6948CE9-BAC8-4E69-BFB9-88BD8A5B21E2}">
      <dsp:nvSpPr>
        <dsp:cNvPr id="0" name=""/>
        <dsp:cNvSpPr/>
      </dsp:nvSpPr>
      <dsp:spPr>
        <a:xfrm>
          <a:off x="940765" y="3209881"/>
          <a:ext cx="1997448" cy="998724"/>
        </a:xfrm>
        <a:prstGeom prst="roundRect">
          <a:avLst/>
        </a:prstGeom>
        <a:solidFill>
          <a:srgbClr val="AAC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Variedad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940765" y="3209881"/>
        <a:ext cx="1997448" cy="998724"/>
      </dsp:txXfrm>
    </dsp:sp>
    <dsp:sp modelId="{1310EA9E-8A57-4080-A3C9-529A240A3B92}">
      <dsp:nvSpPr>
        <dsp:cNvPr id="0" name=""/>
        <dsp:cNvSpPr/>
      </dsp:nvSpPr>
      <dsp:spPr>
        <a:xfrm>
          <a:off x="216024" y="1296137"/>
          <a:ext cx="1997448" cy="99872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Originalidad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16024" y="1296137"/>
        <a:ext cx="1997448" cy="9987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6AE177-14FC-4CF8-A686-29EA59A0523D}">
      <dsp:nvSpPr>
        <dsp:cNvPr id="0" name=""/>
        <dsp:cNvSpPr/>
      </dsp:nvSpPr>
      <dsp:spPr>
        <a:xfrm>
          <a:off x="0" y="321809"/>
          <a:ext cx="6624736" cy="4140460"/>
        </a:xfrm>
        <a:prstGeom prst="swooshArrow">
          <a:avLst>
            <a:gd name="adj1" fmla="val 25000"/>
            <a:gd name="adj2" fmla="val 25000"/>
          </a:avLst>
        </a:prstGeom>
        <a:solidFill>
          <a:srgbClr val="AAC6B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2C6BF2-9A41-462D-B979-AC82CB74AFDC}">
      <dsp:nvSpPr>
        <dsp:cNvPr id="0" name=""/>
        <dsp:cNvSpPr/>
      </dsp:nvSpPr>
      <dsp:spPr>
        <a:xfrm>
          <a:off x="841341" y="3179555"/>
          <a:ext cx="172243" cy="17224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9325A-568D-4F52-ADB6-62241DC57A5D}">
      <dsp:nvSpPr>
        <dsp:cNvPr id="0" name=""/>
        <dsp:cNvSpPr/>
      </dsp:nvSpPr>
      <dsp:spPr>
        <a:xfrm>
          <a:off x="927463" y="3265677"/>
          <a:ext cx="1543563" cy="119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6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3% de Crecimiento </a:t>
          </a:r>
          <a:endParaRPr lang="es-ES" sz="2100" kern="1200" dirty="0"/>
        </a:p>
      </dsp:txBody>
      <dsp:txXfrm>
        <a:off x="927463" y="3265677"/>
        <a:ext cx="1543563" cy="1196592"/>
      </dsp:txXfrm>
    </dsp:sp>
    <dsp:sp modelId="{CFC8F695-A21C-4539-BDD5-0764595C0D2A}">
      <dsp:nvSpPr>
        <dsp:cNvPr id="0" name=""/>
        <dsp:cNvSpPr/>
      </dsp:nvSpPr>
      <dsp:spPr>
        <a:xfrm>
          <a:off x="2361718" y="2054178"/>
          <a:ext cx="311362" cy="31136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80CE2-1D0C-4FF1-A0BE-23852BB74E6A}">
      <dsp:nvSpPr>
        <dsp:cNvPr id="0" name=""/>
        <dsp:cNvSpPr/>
      </dsp:nvSpPr>
      <dsp:spPr>
        <a:xfrm>
          <a:off x="2517399" y="2209859"/>
          <a:ext cx="1589936" cy="225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8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Nacional</a:t>
          </a:r>
          <a:endParaRPr lang="es-ES" sz="2100" kern="1200" dirty="0"/>
        </a:p>
      </dsp:txBody>
      <dsp:txXfrm>
        <a:off x="2517399" y="2209859"/>
        <a:ext cx="1589936" cy="2252410"/>
      </dsp:txXfrm>
    </dsp:sp>
    <dsp:sp modelId="{599DC7AF-1532-4842-8AAD-D2DDA1493AA0}">
      <dsp:nvSpPr>
        <dsp:cNvPr id="0" name=""/>
        <dsp:cNvSpPr/>
      </dsp:nvSpPr>
      <dsp:spPr>
        <a:xfrm>
          <a:off x="4190145" y="1369346"/>
          <a:ext cx="430607" cy="430607"/>
        </a:xfrm>
        <a:prstGeom prst="ellipse">
          <a:avLst/>
        </a:prstGeom>
        <a:solidFill>
          <a:srgbClr val="D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3D83C-F558-4152-A321-B81D68CB3DCE}">
      <dsp:nvSpPr>
        <dsp:cNvPr id="0" name=""/>
        <dsp:cNvSpPr/>
      </dsp:nvSpPr>
      <dsp:spPr>
        <a:xfrm>
          <a:off x="4405449" y="1584650"/>
          <a:ext cx="1589936" cy="2877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7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Extranjera</a:t>
          </a:r>
          <a:endParaRPr lang="es-ES" sz="2100" kern="1200" dirty="0"/>
        </a:p>
      </dsp:txBody>
      <dsp:txXfrm>
        <a:off x="4405449" y="1584650"/>
        <a:ext cx="1589936" cy="28776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D0553-1A5C-4641-9DA7-68BCE7F4F3DD}">
      <dsp:nvSpPr>
        <dsp:cNvPr id="0" name=""/>
        <dsp:cNvSpPr/>
      </dsp:nvSpPr>
      <dsp:spPr>
        <a:xfrm rot="5400000">
          <a:off x="-209715" y="211938"/>
          <a:ext cx="1398105" cy="978674"/>
        </a:xfrm>
        <a:prstGeom prst="chevron">
          <a:avLst/>
        </a:prstGeom>
        <a:solidFill>
          <a:srgbClr val="DFBFB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</a:t>
          </a:r>
          <a:endParaRPr lang="es-ES" sz="3200" kern="1200" dirty="0"/>
        </a:p>
      </dsp:txBody>
      <dsp:txXfrm rot="5400000">
        <a:off x="-209715" y="211938"/>
        <a:ext cx="1398105" cy="978674"/>
      </dsp:txXfrm>
    </dsp:sp>
    <dsp:sp modelId="{A68AFE8E-A93D-4723-97AB-363948FB5AB4}">
      <dsp:nvSpPr>
        <dsp:cNvPr id="0" name=""/>
        <dsp:cNvSpPr/>
      </dsp:nvSpPr>
      <dsp:spPr>
        <a:xfrm rot="5400000">
          <a:off x="1510877" y="-529981"/>
          <a:ext cx="909246" cy="1973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Necesidades</a:t>
          </a:r>
          <a:endParaRPr lang="es-ES" sz="2000" kern="1200" dirty="0"/>
        </a:p>
      </dsp:txBody>
      <dsp:txXfrm rot="5400000">
        <a:off x="1510877" y="-529981"/>
        <a:ext cx="909246" cy="1973653"/>
      </dsp:txXfrm>
    </dsp:sp>
    <dsp:sp modelId="{1FCABFFF-9DF3-4CA5-9D37-CA92EE69F476}">
      <dsp:nvSpPr>
        <dsp:cNvPr id="0" name=""/>
        <dsp:cNvSpPr/>
      </dsp:nvSpPr>
      <dsp:spPr>
        <a:xfrm rot="5400000">
          <a:off x="-209715" y="1398646"/>
          <a:ext cx="1398105" cy="9786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</a:t>
          </a:r>
          <a:endParaRPr lang="es-ES" sz="3200" kern="1200" dirty="0"/>
        </a:p>
      </dsp:txBody>
      <dsp:txXfrm rot="5400000">
        <a:off x="-209715" y="1398646"/>
        <a:ext cx="1398105" cy="978674"/>
      </dsp:txXfrm>
    </dsp:sp>
    <dsp:sp modelId="{6CDFD2F2-C008-46E6-9163-6023D6ACFE1B}">
      <dsp:nvSpPr>
        <dsp:cNvPr id="0" name=""/>
        <dsp:cNvSpPr/>
      </dsp:nvSpPr>
      <dsp:spPr>
        <a:xfrm rot="5400000">
          <a:off x="1511116" y="656488"/>
          <a:ext cx="908768" cy="1973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Gustos</a:t>
          </a:r>
          <a:endParaRPr lang="es-ES" sz="2000" kern="1200" dirty="0"/>
        </a:p>
      </dsp:txBody>
      <dsp:txXfrm rot="5400000">
        <a:off x="1511116" y="656488"/>
        <a:ext cx="908768" cy="1973653"/>
      </dsp:txXfrm>
    </dsp:sp>
    <dsp:sp modelId="{CC2FBCA2-DFCE-47AA-AE8B-EB2F9C9985ED}">
      <dsp:nvSpPr>
        <dsp:cNvPr id="0" name=""/>
        <dsp:cNvSpPr/>
      </dsp:nvSpPr>
      <dsp:spPr>
        <a:xfrm rot="5400000">
          <a:off x="-209715" y="2585355"/>
          <a:ext cx="1398105" cy="978674"/>
        </a:xfrm>
        <a:prstGeom prst="chevron">
          <a:avLst/>
        </a:prstGeom>
        <a:solidFill>
          <a:srgbClr val="9EB78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</a:t>
          </a:r>
          <a:endParaRPr lang="es-ES" sz="3200" kern="1200" dirty="0"/>
        </a:p>
      </dsp:txBody>
      <dsp:txXfrm rot="5400000">
        <a:off x="-209715" y="2585355"/>
        <a:ext cx="1398105" cy="978674"/>
      </dsp:txXfrm>
    </dsp:sp>
    <dsp:sp modelId="{73C0EF19-EF04-4AA0-BA00-D89D9C559D58}">
      <dsp:nvSpPr>
        <dsp:cNvPr id="0" name=""/>
        <dsp:cNvSpPr/>
      </dsp:nvSpPr>
      <dsp:spPr>
        <a:xfrm rot="5400000">
          <a:off x="1511116" y="1843197"/>
          <a:ext cx="908768" cy="1973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Preferencias</a:t>
          </a:r>
          <a:endParaRPr lang="es-ES" sz="2000" kern="1200" dirty="0"/>
        </a:p>
      </dsp:txBody>
      <dsp:txXfrm rot="5400000">
        <a:off x="1511116" y="1843197"/>
        <a:ext cx="908768" cy="19736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21E04-DC50-45EA-B82F-51DEA81A0FD0}">
      <dsp:nvSpPr>
        <dsp:cNvPr id="0" name=""/>
        <dsp:cNvSpPr/>
      </dsp:nvSpPr>
      <dsp:spPr>
        <a:xfrm>
          <a:off x="8" y="0"/>
          <a:ext cx="2023730" cy="4104455"/>
        </a:xfrm>
        <a:prstGeom prst="roundRect">
          <a:avLst>
            <a:gd name="adj" fmla="val 10000"/>
          </a:avLst>
        </a:prstGeom>
        <a:solidFill>
          <a:srgbClr val="9EB7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El abastecimiento  en cantidad y calidad de las materias primas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8" y="1641782"/>
        <a:ext cx="2023730" cy="1641782"/>
      </dsp:txXfrm>
    </dsp:sp>
    <dsp:sp modelId="{1D914AD8-0FDF-44F9-9D16-5B263549D96C}">
      <dsp:nvSpPr>
        <dsp:cNvPr id="0" name=""/>
        <dsp:cNvSpPr/>
      </dsp:nvSpPr>
      <dsp:spPr>
        <a:xfrm>
          <a:off x="330404" y="24626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30F8E2-53C7-4832-A8F9-D0621C1A464B}">
      <dsp:nvSpPr>
        <dsp:cNvPr id="0" name=""/>
        <dsp:cNvSpPr/>
      </dsp:nvSpPr>
      <dsp:spPr>
        <a:xfrm>
          <a:off x="2086373" y="0"/>
          <a:ext cx="2023730" cy="4104455"/>
        </a:xfrm>
        <a:prstGeom prst="roundRect">
          <a:avLst>
            <a:gd name="adj" fmla="val 10000"/>
          </a:avLst>
        </a:prstGeom>
        <a:solidFill>
          <a:srgbClr val="D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Disponibilidad de Recursos Financieros</a:t>
          </a:r>
        </a:p>
      </dsp:txBody>
      <dsp:txXfrm>
        <a:off x="2086373" y="1641782"/>
        <a:ext cx="2023730" cy="1641782"/>
      </dsp:txXfrm>
    </dsp:sp>
    <dsp:sp modelId="{FCB53CCC-B437-4A0B-AF59-AD54A6BBE102}">
      <dsp:nvSpPr>
        <dsp:cNvPr id="0" name=""/>
        <dsp:cNvSpPr/>
      </dsp:nvSpPr>
      <dsp:spPr>
        <a:xfrm>
          <a:off x="2414846" y="24626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68F896-8CAE-46DD-83A9-5D9BFA97DEAF}">
      <dsp:nvSpPr>
        <dsp:cNvPr id="0" name=""/>
        <dsp:cNvSpPr/>
      </dsp:nvSpPr>
      <dsp:spPr>
        <a:xfrm>
          <a:off x="4130442" y="0"/>
          <a:ext cx="2023730" cy="4104455"/>
        </a:xfrm>
        <a:prstGeom prst="roundRect">
          <a:avLst>
            <a:gd name="adj" fmla="val 10000"/>
          </a:avLst>
        </a:prstGeom>
        <a:solidFill>
          <a:srgbClr val="AAC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Tecnología Disponible en el mercado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130442" y="1641782"/>
        <a:ext cx="2023730" cy="1641782"/>
      </dsp:txXfrm>
    </dsp:sp>
    <dsp:sp modelId="{DD562BDE-CB77-4DC7-93E4-4CE1C67723B1}">
      <dsp:nvSpPr>
        <dsp:cNvPr id="0" name=""/>
        <dsp:cNvSpPr/>
      </dsp:nvSpPr>
      <dsp:spPr>
        <a:xfrm>
          <a:off x="4499289" y="24626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610156-448B-43FC-8747-B8A525D60F89}">
      <dsp:nvSpPr>
        <dsp:cNvPr id="0" name=""/>
        <dsp:cNvSpPr/>
      </dsp:nvSpPr>
      <dsp:spPr>
        <a:xfrm>
          <a:off x="6210696" y="0"/>
          <a:ext cx="2023730" cy="410445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Mano de Obra Especializada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210696" y="1641782"/>
        <a:ext cx="2023730" cy="1641782"/>
      </dsp:txXfrm>
    </dsp:sp>
    <dsp:sp modelId="{7F3896A9-D05C-4CF2-B501-4D4A2BE17A61}">
      <dsp:nvSpPr>
        <dsp:cNvPr id="0" name=""/>
        <dsp:cNvSpPr/>
      </dsp:nvSpPr>
      <dsp:spPr>
        <a:xfrm>
          <a:off x="6583731" y="24626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F1FBCA-FB1A-4526-B223-E4164B2B07D2}">
      <dsp:nvSpPr>
        <dsp:cNvPr id="0" name=""/>
        <dsp:cNvSpPr/>
      </dsp:nvSpPr>
      <dsp:spPr>
        <a:xfrm>
          <a:off x="288040" y="3384374"/>
          <a:ext cx="7618446" cy="6156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B37F93-0F6F-4147-BDEB-691D951905B1}">
      <dsp:nvSpPr>
        <dsp:cNvPr id="0" name=""/>
        <dsp:cNvSpPr/>
      </dsp:nvSpPr>
      <dsp:spPr>
        <a:xfrm>
          <a:off x="711199" y="0"/>
          <a:ext cx="4063999" cy="4063999"/>
        </a:xfrm>
        <a:prstGeom prst="triangle">
          <a:avLst/>
        </a:prstGeom>
        <a:solidFill>
          <a:srgbClr val="9EB7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89920-BDD2-43E4-9145-28A793D50C27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FBF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Registro Superintendencia de Compañías</a:t>
          </a:r>
          <a:endParaRPr lang="es-ES" sz="1600" kern="1200" dirty="0"/>
        </a:p>
      </dsp:txBody>
      <dsp:txXfrm>
        <a:off x="2743199" y="406796"/>
        <a:ext cx="2641600" cy="722312"/>
      </dsp:txXfrm>
    </dsp:sp>
    <dsp:sp modelId="{7095C79B-90B1-4E55-A58A-540ED06017DF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FBF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Permiso Turístico</a:t>
          </a:r>
          <a:endParaRPr lang="es-ES" sz="1600" kern="1200" dirty="0"/>
        </a:p>
      </dsp:txBody>
      <dsp:txXfrm>
        <a:off x="2743199" y="1219398"/>
        <a:ext cx="2641600" cy="722312"/>
      </dsp:txXfrm>
    </dsp:sp>
    <dsp:sp modelId="{9EA3A3DE-E3BC-4A57-828D-667364D7D5A5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FBF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Registro Sanitario </a:t>
          </a:r>
          <a:endParaRPr lang="es-ES" sz="1600" kern="1200" dirty="0"/>
        </a:p>
      </dsp:txBody>
      <dsp:txXfrm>
        <a:off x="2743199" y="2032000"/>
        <a:ext cx="2641600" cy="722312"/>
      </dsp:txXfrm>
    </dsp:sp>
    <dsp:sp modelId="{A0CF4BAF-BB18-4A8F-ACF3-32611F21CFF9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FBFB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Permisos Municipales</a:t>
          </a:r>
          <a:endParaRPr lang="es-ES" sz="1600" kern="1200" dirty="0"/>
        </a:p>
      </dsp:txBody>
      <dsp:txXfrm>
        <a:off x="2743199" y="2844601"/>
        <a:ext cx="2641600" cy="722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29129-2AE2-4731-A05F-EA68F6FE9435}">
      <dsp:nvSpPr>
        <dsp:cNvPr id="0" name=""/>
        <dsp:cNvSpPr/>
      </dsp:nvSpPr>
      <dsp:spPr>
        <a:xfrm>
          <a:off x="6897" y="241774"/>
          <a:ext cx="2432988" cy="1816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B7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Ser el líder en restaurantes que ofrecen comida internacional en la ciudad de Quito, en un plazo de 4 años a partir de la puesta en marcha del proyecto, y extender sucursales en las diferentes provincias del país…</a:t>
          </a:r>
          <a:endParaRPr lang="es-ES" sz="1400" kern="1200" dirty="0"/>
        </a:p>
      </dsp:txBody>
      <dsp:txXfrm>
        <a:off x="6897" y="241774"/>
        <a:ext cx="2432988" cy="1816174"/>
      </dsp:txXfrm>
    </dsp:sp>
    <dsp:sp modelId="{1351C7DE-E61B-4C23-B563-DDAF0737CE01}">
      <dsp:nvSpPr>
        <dsp:cNvPr id="0" name=""/>
        <dsp:cNvSpPr/>
      </dsp:nvSpPr>
      <dsp:spPr>
        <a:xfrm>
          <a:off x="2250" y="2054769"/>
          <a:ext cx="2432988" cy="780954"/>
        </a:xfrm>
        <a:prstGeom prst="rect">
          <a:avLst/>
        </a:prstGeom>
        <a:solidFill>
          <a:srgbClr val="9EB78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accent4"/>
              </a:solidFill>
            </a:rPr>
            <a:t>VISION</a:t>
          </a:r>
          <a:endParaRPr lang="es-ES" sz="3400" kern="1200" dirty="0">
            <a:solidFill>
              <a:schemeClr val="accent4"/>
            </a:solidFill>
          </a:endParaRPr>
        </a:p>
      </dsp:txBody>
      <dsp:txXfrm>
        <a:off x="2250" y="2054769"/>
        <a:ext cx="1713371" cy="780954"/>
      </dsp:txXfrm>
    </dsp:sp>
    <dsp:sp modelId="{FA0DD6D2-5ADF-49C5-9F15-0D7F556E5465}">
      <dsp:nvSpPr>
        <dsp:cNvPr id="0" name=""/>
        <dsp:cNvSpPr/>
      </dsp:nvSpPr>
      <dsp:spPr>
        <a:xfrm>
          <a:off x="1784447" y="2178817"/>
          <a:ext cx="851545" cy="8515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82833-DFA3-404D-BC0A-3AD8C6AB8292}">
      <dsp:nvSpPr>
        <dsp:cNvPr id="0" name=""/>
        <dsp:cNvSpPr/>
      </dsp:nvSpPr>
      <dsp:spPr>
        <a:xfrm>
          <a:off x="2846958" y="238595"/>
          <a:ext cx="2432988" cy="1816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EB7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Proponer e instaurar el restaurante de comida nacional e internacional poli gastronómica y multicultural- orientado a brindar servicios de calidad y cantidad a todas aquellas personas y clientes…</a:t>
          </a:r>
          <a:endParaRPr lang="es-ES" sz="1400" kern="1200" dirty="0"/>
        </a:p>
      </dsp:txBody>
      <dsp:txXfrm>
        <a:off x="2846958" y="238595"/>
        <a:ext cx="2432988" cy="1816174"/>
      </dsp:txXfrm>
    </dsp:sp>
    <dsp:sp modelId="{C7607707-739F-4DC4-83BF-5640DE5C90FB}">
      <dsp:nvSpPr>
        <dsp:cNvPr id="0" name=""/>
        <dsp:cNvSpPr/>
      </dsp:nvSpPr>
      <dsp:spPr>
        <a:xfrm>
          <a:off x="2846958" y="2054769"/>
          <a:ext cx="2432988" cy="780954"/>
        </a:xfrm>
        <a:prstGeom prst="rect">
          <a:avLst/>
        </a:prstGeom>
        <a:solidFill>
          <a:srgbClr val="9EB78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accent4"/>
              </a:solidFill>
            </a:rPr>
            <a:t>MISION</a:t>
          </a:r>
          <a:endParaRPr lang="es-ES" sz="3400" kern="1200" dirty="0">
            <a:solidFill>
              <a:schemeClr val="accent4"/>
            </a:solidFill>
          </a:endParaRPr>
        </a:p>
      </dsp:txBody>
      <dsp:txXfrm>
        <a:off x="2846958" y="2054769"/>
        <a:ext cx="1713371" cy="780954"/>
      </dsp:txXfrm>
    </dsp:sp>
    <dsp:sp modelId="{73F7AECC-F56B-4357-937B-9422D7A7AFEA}">
      <dsp:nvSpPr>
        <dsp:cNvPr id="0" name=""/>
        <dsp:cNvSpPr/>
      </dsp:nvSpPr>
      <dsp:spPr>
        <a:xfrm>
          <a:off x="4629155" y="2178817"/>
          <a:ext cx="851545" cy="8515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DDA50-35F5-468B-8238-67396C58CE24}">
      <dsp:nvSpPr>
        <dsp:cNvPr id="0" name=""/>
        <dsp:cNvSpPr/>
      </dsp:nvSpPr>
      <dsp:spPr>
        <a:xfrm rot="10800000">
          <a:off x="686695" y="2641"/>
          <a:ext cx="2106954" cy="623985"/>
        </a:xfrm>
        <a:prstGeom prst="homePlate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Solidaridad</a:t>
          </a:r>
        </a:p>
      </dsp:txBody>
      <dsp:txXfrm rot="10800000">
        <a:off x="686695" y="2641"/>
        <a:ext cx="2106954" cy="623985"/>
      </dsp:txXfrm>
    </dsp:sp>
    <dsp:sp modelId="{D6B71C7E-0A08-41B0-8D74-48D9F06CAF3C}">
      <dsp:nvSpPr>
        <dsp:cNvPr id="0" name=""/>
        <dsp:cNvSpPr/>
      </dsp:nvSpPr>
      <dsp:spPr>
        <a:xfrm>
          <a:off x="374702" y="2641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F3E5B0-5177-4A91-9E2F-401934CA9A7D}">
      <dsp:nvSpPr>
        <dsp:cNvPr id="0" name=""/>
        <dsp:cNvSpPr/>
      </dsp:nvSpPr>
      <dsp:spPr>
        <a:xfrm rot="10800000">
          <a:off x="686695" y="812891"/>
          <a:ext cx="2106954" cy="623985"/>
        </a:xfrm>
        <a:prstGeom prst="homePlate">
          <a:avLst/>
        </a:prstGeom>
        <a:solidFill>
          <a:srgbClr val="AAC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Responsabilidad</a:t>
          </a:r>
        </a:p>
      </dsp:txBody>
      <dsp:txXfrm rot="10800000">
        <a:off x="686695" y="812891"/>
        <a:ext cx="2106954" cy="623985"/>
      </dsp:txXfrm>
    </dsp:sp>
    <dsp:sp modelId="{2DE0EABF-885F-4035-9E8C-9F2DE2F463F6}">
      <dsp:nvSpPr>
        <dsp:cNvPr id="0" name=""/>
        <dsp:cNvSpPr/>
      </dsp:nvSpPr>
      <dsp:spPr>
        <a:xfrm>
          <a:off x="374702" y="812891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192135-A960-4A13-86F6-7F0ED9E12AD7}">
      <dsp:nvSpPr>
        <dsp:cNvPr id="0" name=""/>
        <dsp:cNvSpPr/>
      </dsp:nvSpPr>
      <dsp:spPr>
        <a:xfrm rot="10800000">
          <a:off x="686695" y="1623141"/>
          <a:ext cx="2106954" cy="623985"/>
        </a:xfrm>
        <a:prstGeom prst="homePlate">
          <a:avLst/>
        </a:prstGeom>
        <a:solidFill>
          <a:srgbClr val="9EB7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Eficiencia</a:t>
          </a:r>
        </a:p>
      </dsp:txBody>
      <dsp:txXfrm rot="10800000">
        <a:off x="686695" y="1623141"/>
        <a:ext cx="2106954" cy="623985"/>
      </dsp:txXfrm>
    </dsp:sp>
    <dsp:sp modelId="{5FE8BC81-C834-4155-B05D-23E994F1E298}">
      <dsp:nvSpPr>
        <dsp:cNvPr id="0" name=""/>
        <dsp:cNvSpPr/>
      </dsp:nvSpPr>
      <dsp:spPr>
        <a:xfrm>
          <a:off x="374702" y="1623141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76CB62-F42F-4159-BF6A-4C7F5C46AA25}">
      <dsp:nvSpPr>
        <dsp:cNvPr id="0" name=""/>
        <dsp:cNvSpPr/>
      </dsp:nvSpPr>
      <dsp:spPr>
        <a:xfrm rot="10800000">
          <a:off x="686695" y="2433392"/>
          <a:ext cx="2106954" cy="623985"/>
        </a:xfrm>
        <a:prstGeom prst="homePlate">
          <a:avLst/>
        </a:prstGeom>
        <a:solidFill>
          <a:srgbClr val="FFFFCC">
            <a:alpha val="7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Calidad</a:t>
          </a:r>
          <a:endParaRPr lang="es-ES" sz="16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86695" y="2433392"/>
        <a:ext cx="2106954" cy="623985"/>
      </dsp:txXfrm>
    </dsp:sp>
    <dsp:sp modelId="{A45247F1-FA93-484B-8FAC-C907FD8F4DA1}">
      <dsp:nvSpPr>
        <dsp:cNvPr id="0" name=""/>
        <dsp:cNvSpPr/>
      </dsp:nvSpPr>
      <dsp:spPr>
        <a:xfrm>
          <a:off x="374702" y="2433392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657B9F-6D6E-436B-8294-EB296D50B846}">
      <dsp:nvSpPr>
        <dsp:cNvPr id="0" name=""/>
        <dsp:cNvSpPr/>
      </dsp:nvSpPr>
      <dsp:spPr>
        <a:xfrm rot="10800000">
          <a:off x="686695" y="3243642"/>
          <a:ext cx="2106954" cy="623985"/>
        </a:xfrm>
        <a:prstGeom prst="homePlate">
          <a:avLst/>
        </a:prstGeom>
        <a:solidFill>
          <a:schemeClr val="accent1">
            <a:lumMod val="90000"/>
            <a:alpha val="4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Servicio al Cliente</a:t>
          </a:r>
        </a:p>
      </dsp:txBody>
      <dsp:txXfrm rot="10800000">
        <a:off x="686695" y="3243642"/>
        <a:ext cx="2106954" cy="623985"/>
      </dsp:txXfrm>
    </dsp:sp>
    <dsp:sp modelId="{59748226-7923-4291-891F-AF9613694113}">
      <dsp:nvSpPr>
        <dsp:cNvPr id="0" name=""/>
        <dsp:cNvSpPr/>
      </dsp:nvSpPr>
      <dsp:spPr>
        <a:xfrm>
          <a:off x="374702" y="3243642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BBDA07-E1B1-4ED9-9D66-5C13CEE54CD5}">
      <dsp:nvSpPr>
        <dsp:cNvPr id="0" name=""/>
        <dsp:cNvSpPr/>
      </dsp:nvSpPr>
      <dsp:spPr>
        <a:xfrm rot="10800000">
          <a:off x="686695" y="4053892"/>
          <a:ext cx="2106954" cy="623985"/>
        </a:xfrm>
        <a:prstGeom prst="homePlate">
          <a:avLst/>
        </a:prstGeom>
        <a:solidFill>
          <a:srgbClr val="AAC6B5">
            <a:alpha val="7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1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Honradez</a:t>
          </a:r>
        </a:p>
      </dsp:txBody>
      <dsp:txXfrm rot="10800000">
        <a:off x="686695" y="4053892"/>
        <a:ext cx="2106954" cy="623985"/>
      </dsp:txXfrm>
    </dsp:sp>
    <dsp:sp modelId="{5D571CF4-7829-443F-8499-EFBC592F9C9D}">
      <dsp:nvSpPr>
        <dsp:cNvPr id="0" name=""/>
        <dsp:cNvSpPr/>
      </dsp:nvSpPr>
      <dsp:spPr>
        <a:xfrm>
          <a:off x="374702" y="4053892"/>
          <a:ext cx="623985" cy="62398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4677F-7AB4-4F63-902C-BB9FAC41E64F}">
      <dsp:nvSpPr>
        <dsp:cNvPr id="0" name=""/>
        <dsp:cNvSpPr/>
      </dsp:nvSpPr>
      <dsp:spPr>
        <a:xfrm>
          <a:off x="3409" y="1289860"/>
          <a:ext cx="2050698" cy="2460838"/>
        </a:xfrm>
        <a:prstGeom prst="roundRect">
          <a:avLst>
            <a:gd name="adj" fmla="val 5000"/>
          </a:avLst>
        </a:prstGeom>
        <a:solidFill>
          <a:srgbClr val="D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effectLst/>
            <a:latin typeface="Arial Narrow" pitchFamily="34" charset="0"/>
          </a:endParaRPr>
        </a:p>
      </dsp:txBody>
      <dsp:txXfrm rot="16200000">
        <a:off x="-800464" y="2093734"/>
        <a:ext cx="2017887" cy="410139"/>
      </dsp:txXfrm>
    </dsp:sp>
    <dsp:sp modelId="{01BB6038-84D5-47BB-BEAD-12A714630D99}">
      <dsp:nvSpPr>
        <dsp:cNvPr id="0" name=""/>
        <dsp:cNvSpPr/>
      </dsp:nvSpPr>
      <dsp:spPr>
        <a:xfrm>
          <a:off x="413548" y="1289860"/>
          <a:ext cx="1527770" cy="246083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Crecimiento de mercado en base a las técnicas de investigación aplicadas.</a:t>
          </a:r>
          <a:endParaRPr lang="es-ES" sz="1800" kern="1200" dirty="0">
            <a:solidFill>
              <a:schemeClr val="accent4"/>
            </a:solidFill>
            <a:effectLst/>
            <a:latin typeface="Arial Narrow" pitchFamily="34" charset="0"/>
          </a:endParaRPr>
        </a:p>
      </dsp:txBody>
      <dsp:txXfrm>
        <a:off x="413548" y="1289860"/>
        <a:ext cx="1527770" cy="2460838"/>
      </dsp:txXfrm>
    </dsp:sp>
    <dsp:sp modelId="{DDEFDFFD-94E5-4709-B51A-23548411D20D}">
      <dsp:nvSpPr>
        <dsp:cNvPr id="0" name=""/>
        <dsp:cNvSpPr/>
      </dsp:nvSpPr>
      <dsp:spPr>
        <a:xfrm>
          <a:off x="2125882" y="1289860"/>
          <a:ext cx="2050698" cy="2460838"/>
        </a:xfrm>
        <a:prstGeom prst="roundRect">
          <a:avLst>
            <a:gd name="adj" fmla="val 5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solidFill>
              <a:schemeClr val="bg1">
                <a:lumMod val="65000"/>
              </a:schemeClr>
            </a:solidFill>
            <a:effectLst/>
            <a:latin typeface="Arial Narrow" pitchFamily="34" charset="0"/>
          </a:endParaRPr>
        </a:p>
      </dsp:txBody>
      <dsp:txXfrm rot="16200000">
        <a:off x="1322008" y="2093734"/>
        <a:ext cx="2017887" cy="410139"/>
      </dsp:txXfrm>
    </dsp:sp>
    <dsp:sp modelId="{AA213FEC-14DC-4622-8B88-DD1B993CE5A4}">
      <dsp:nvSpPr>
        <dsp:cNvPr id="0" name=""/>
        <dsp:cNvSpPr/>
      </dsp:nvSpPr>
      <dsp:spPr>
        <a:xfrm rot="5400000">
          <a:off x="1955356" y="3245152"/>
          <a:ext cx="361559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F295E-F3EC-4159-8CC9-C049B6D6F212}">
      <dsp:nvSpPr>
        <dsp:cNvPr id="0" name=""/>
        <dsp:cNvSpPr/>
      </dsp:nvSpPr>
      <dsp:spPr>
        <a:xfrm>
          <a:off x="2536021" y="1289860"/>
          <a:ext cx="1527770" cy="246083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Localización y tamaño de proyecto estratégico en base a la demanda insatisfecha</a:t>
          </a:r>
          <a:endParaRPr lang="es-ES" sz="1800" kern="1200" dirty="0">
            <a:solidFill>
              <a:schemeClr val="accent4"/>
            </a:solidFill>
            <a:effectLst/>
            <a:latin typeface="Arial Narrow" pitchFamily="34" charset="0"/>
          </a:endParaRPr>
        </a:p>
      </dsp:txBody>
      <dsp:txXfrm>
        <a:off x="2536021" y="1289860"/>
        <a:ext cx="1527770" cy="2460838"/>
      </dsp:txXfrm>
    </dsp:sp>
    <dsp:sp modelId="{5992F5F1-EA5E-405A-9A7D-C8A029BE997D}">
      <dsp:nvSpPr>
        <dsp:cNvPr id="0" name=""/>
        <dsp:cNvSpPr/>
      </dsp:nvSpPr>
      <dsp:spPr>
        <a:xfrm>
          <a:off x="4248355" y="1289860"/>
          <a:ext cx="2050698" cy="2460838"/>
        </a:xfrm>
        <a:prstGeom prst="roundRect">
          <a:avLst>
            <a:gd name="adj" fmla="val 5000"/>
          </a:avLst>
        </a:prstGeom>
        <a:solidFill>
          <a:srgbClr val="9EB7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effectLst/>
            <a:latin typeface="Arial Narrow" pitchFamily="34" charset="0"/>
          </a:endParaRPr>
        </a:p>
      </dsp:txBody>
      <dsp:txXfrm rot="16200000">
        <a:off x="3444481" y="2093734"/>
        <a:ext cx="2017887" cy="410139"/>
      </dsp:txXfrm>
    </dsp:sp>
    <dsp:sp modelId="{FB4CE7FA-19C6-4DB9-8B20-69613435E4E0}">
      <dsp:nvSpPr>
        <dsp:cNvPr id="0" name=""/>
        <dsp:cNvSpPr/>
      </dsp:nvSpPr>
      <dsp:spPr>
        <a:xfrm rot="5400000">
          <a:off x="4077829" y="3245152"/>
          <a:ext cx="361559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ABC22-EC00-4360-8606-83BEFB0EE99D}">
      <dsp:nvSpPr>
        <dsp:cNvPr id="0" name=""/>
        <dsp:cNvSpPr/>
      </dsp:nvSpPr>
      <dsp:spPr>
        <a:xfrm>
          <a:off x="4658494" y="1289860"/>
          <a:ext cx="1527770" cy="246083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Filosofía corporativa y objetivos estratégicos que buscan </a:t>
          </a:r>
          <a:r>
            <a:rPr lang="es-ES" sz="16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posicionamiento</a:t>
          </a:r>
          <a:r>
            <a:rPr lang="es-ES" sz="18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, organigrama estructural.</a:t>
          </a:r>
          <a:endParaRPr lang="es-ES" sz="1800" kern="1200" dirty="0">
            <a:solidFill>
              <a:schemeClr val="accent4"/>
            </a:solidFill>
            <a:effectLst/>
            <a:latin typeface="Arial Narrow" pitchFamily="34" charset="0"/>
          </a:endParaRPr>
        </a:p>
      </dsp:txBody>
      <dsp:txXfrm>
        <a:off x="4658494" y="1289860"/>
        <a:ext cx="1527770" cy="2460838"/>
      </dsp:txXfrm>
    </dsp:sp>
    <dsp:sp modelId="{41F63BF9-7414-4938-BCE1-DB063B1C85F9}">
      <dsp:nvSpPr>
        <dsp:cNvPr id="0" name=""/>
        <dsp:cNvSpPr/>
      </dsp:nvSpPr>
      <dsp:spPr>
        <a:xfrm>
          <a:off x="6370828" y="1289860"/>
          <a:ext cx="2050698" cy="2460838"/>
        </a:xfrm>
        <a:prstGeom prst="roundRect">
          <a:avLst>
            <a:gd name="adj" fmla="val 5000"/>
          </a:avLst>
        </a:prstGeom>
        <a:solidFill>
          <a:srgbClr val="AAC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effectLst/>
            <a:latin typeface="Arial Narrow" pitchFamily="34" charset="0"/>
          </a:endParaRPr>
        </a:p>
      </dsp:txBody>
      <dsp:txXfrm rot="16200000">
        <a:off x="5566954" y="2093734"/>
        <a:ext cx="2017887" cy="410139"/>
      </dsp:txXfrm>
    </dsp:sp>
    <dsp:sp modelId="{5E9FC143-E8FF-4C6D-BAA1-E079A4B8C214}">
      <dsp:nvSpPr>
        <dsp:cNvPr id="0" name=""/>
        <dsp:cNvSpPr/>
      </dsp:nvSpPr>
      <dsp:spPr>
        <a:xfrm rot="5400000">
          <a:off x="6200302" y="3245152"/>
          <a:ext cx="361559" cy="3076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FABC03-F6B7-44FC-807B-238950C6E361}">
      <dsp:nvSpPr>
        <dsp:cNvPr id="0" name=""/>
        <dsp:cNvSpPr/>
      </dsp:nvSpPr>
      <dsp:spPr>
        <a:xfrm>
          <a:off x="6780967" y="1289860"/>
          <a:ext cx="1527770" cy="246083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4"/>
              </a:solidFill>
              <a:effectLst/>
              <a:latin typeface="Arial Narrow" pitchFamily="34" charset="0"/>
            </a:rPr>
            <a:t>Índices financieros que reflejan rentabilidad para el proyecto planteado, periodo de recuperación esperado.</a:t>
          </a:r>
          <a:endParaRPr lang="es-ES" sz="1800" kern="1200" dirty="0">
            <a:solidFill>
              <a:schemeClr val="accent4"/>
            </a:solidFill>
            <a:effectLst/>
            <a:latin typeface="Arial Narrow" pitchFamily="34" charset="0"/>
          </a:endParaRPr>
        </a:p>
      </dsp:txBody>
      <dsp:txXfrm>
        <a:off x="6780967" y="1289860"/>
        <a:ext cx="1527770" cy="24608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52154-D489-46C4-A7DA-3A6D8C0B0170}">
      <dsp:nvSpPr>
        <dsp:cNvPr id="0" name=""/>
        <dsp:cNvSpPr/>
      </dsp:nvSpPr>
      <dsp:spPr>
        <a:xfrm>
          <a:off x="8" y="0"/>
          <a:ext cx="2006133" cy="4063999"/>
        </a:xfrm>
        <a:prstGeom prst="roundRect">
          <a:avLst>
            <a:gd name="adj" fmla="val 10000"/>
          </a:avLst>
        </a:prstGeom>
        <a:solidFill>
          <a:srgbClr val="D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Puesta en marcha del proyecto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8" y="1625600"/>
        <a:ext cx="2006133" cy="1625600"/>
      </dsp:txXfrm>
    </dsp:sp>
    <dsp:sp modelId="{117AB931-0910-48B9-957E-14AB28D297AC}">
      <dsp:nvSpPr>
        <dsp:cNvPr id="0" name=""/>
        <dsp:cNvSpPr/>
      </dsp:nvSpPr>
      <dsp:spPr>
        <a:xfrm>
          <a:off x="32832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BC1E3B-CCE9-41B0-9D61-C8EC03A0DE49}">
      <dsp:nvSpPr>
        <dsp:cNvPr id="0" name=""/>
        <dsp:cNvSpPr/>
      </dsp:nvSpPr>
      <dsp:spPr>
        <a:xfrm>
          <a:off x="2068230" y="0"/>
          <a:ext cx="2006133" cy="406399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Precios y costos bajos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068230" y="1625600"/>
        <a:ext cx="2006133" cy="1625600"/>
      </dsp:txXfrm>
    </dsp:sp>
    <dsp:sp modelId="{3F3C4812-90E9-4D22-9FC8-09E22E76901C}">
      <dsp:nvSpPr>
        <dsp:cNvPr id="0" name=""/>
        <dsp:cNvSpPr/>
      </dsp:nvSpPr>
      <dsp:spPr>
        <a:xfrm>
          <a:off x="2394641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AD938-5382-4ED0-9FB8-5151BBC45C24}">
      <dsp:nvSpPr>
        <dsp:cNvPr id="0" name=""/>
        <dsp:cNvSpPr/>
      </dsp:nvSpPr>
      <dsp:spPr>
        <a:xfrm>
          <a:off x="4134547" y="0"/>
          <a:ext cx="2006133" cy="4063999"/>
        </a:xfrm>
        <a:prstGeom prst="roundRect">
          <a:avLst>
            <a:gd name="adj" fmla="val 10000"/>
          </a:avLst>
        </a:prstGeom>
        <a:solidFill>
          <a:srgbClr val="9EB7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Capacitaciones y reestructuración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134547" y="1625600"/>
        <a:ext cx="2006133" cy="1625600"/>
      </dsp:txXfrm>
    </dsp:sp>
    <dsp:sp modelId="{E9718E91-9509-450D-8D1A-E451A6241BE5}">
      <dsp:nvSpPr>
        <dsp:cNvPr id="0" name=""/>
        <dsp:cNvSpPr/>
      </dsp:nvSpPr>
      <dsp:spPr>
        <a:xfrm>
          <a:off x="4460958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988642-5BA8-49ED-BEB5-DC98A535C3B7}">
      <dsp:nvSpPr>
        <dsp:cNvPr id="0" name=""/>
        <dsp:cNvSpPr/>
      </dsp:nvSpPr>
      <dsp:spPr>
        <a:xfrm>
          <a:off x="6200865" y="0"/>
          <a:ext cx="2006133" cy="4063999"/>
        </a:xfrm>
        <a:prstGeom prst="roundRect">
          <a:avLst>
            <a:gd name="adj" fmla="val 10000"/>
          </a:avLst>
        </a:prstGeom>
        <a:solidFill>
          <a:srgbClr val="AAC6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Evaluación y monitoreo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200865" y="1625600"/>
        <a:ext cx="2006133" cy="1625600"/>
      </dsp:txXfrm>
    </dsp:sp>
    <dsp:sp modelId="{3AE85CC2-ED60-40CF-A713-A9C764119D85}">
      <dsp:nvSpPr>
        <dsp:cNvPr id="0" name=""/>
        <dsp:cNvSpPr/>
      </dsp:nvSpPr>
      <dsp:spPr>
        <a:xfrm>
          <a:off x="6527275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5D688-6F70-4D77-AB80-0A6EDECC8B7E}">
      <dsp:nvSpPr>
        <dsp:cNvPr id="0" name=""/>
        <dsp:cNvSpPr/>
      </dsp:nvSpPr>
      <dsp:spPr>
        <a:xfrm>
          <a:off x="328356" y="3251200"/>
          <a:ext cx="7552199" cy="609600"/>
        </a:xfrm>
        <a:prstGeom prst="leftRightArrow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45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196752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+mn-lt"/>
              </a:rPr>
              <a:t>PROYECTO DE GRADO PREVIO A LA OBTENCION</a:t>
            </a:r>
          </a:p>
          <a:p>
            <a:pPr algn="ctr"/>
            <a:r>
              <a:rPr lang="es-ES" sz="2000" b="1" dirty="0" smtClean="0">
                <a:latin typeface="+mn-lt"/>
              </a:rPr>
              <a:t> DEL TITULO DE INGENIERIA COMERCIAL</a:t>
            </a:r>
          </a:p>
          <a:p>
            <a:pPr algn="ctr"/>
            <a:endParaRPr lang="es-ES" b="1" dirty="0" smtClean="0">
              <a:latin typeface="+mn-lt"/>
            </a:endParaRPr>
          </a:p>
          <a:p>
            <a:pPr algn="ctr"/>
            <a:endParaRPr lang="es-ES" b="1" dirty="0" smtClean="0">
              <a:latin typeface="+mn-lt"/>
            </a:endParaRPr>
          </a:p>
          <a:p>
            <a:pPr algn="ctr"/>
            <a:endParaRPr lang="es-ES" b="1" dirty="0" smtClean="0">
              <a:latin typeface="+mn-lt"/>
            </a:endParaRPr>
          </a:p>
          <a:p>
            <a:pPr algn="ctr"/>
            <a:r>
              <a:rPr lang="es-ES" dirty="0" smtClean="0">
                <a:latin typeface="+mn-lt"/>
              </a:rPr>
              <a:t>PAOLA FERNANDA MERCHAN GARZON</a:t>
            </a:r>
            <a:endParaRPr lang="es-ES" sz="2000" dirty="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9712" y="3645024"/>
            <a:ext cx="640871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9EB78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ESTUDIO PARA LA CREACIÓN DE UN RESTAURANTE POLI GASTRONÓMICO Y MULTICULTURAL EN EL CENTRO NORTE DE QUITO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TAMAÑO DEL PROYECTO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51520" y="1628800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LOCALIZACION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4375" t="30833" r="13542" b="17500"/>
          <a:stretch>
            <a:fillRect/>
          </a:stretch>
        </p:blipFill>
        <p:spPr bwMode="auto">
          <a:xfrm>
            <a:off x="1403648" y="1700808"/>
            <a:ext cx="6713774" cy="4162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Estrella de 5 puntas"/>
          <p:cNvSpPr/>
          <p:nvPr/>
        </p:nvSpPr>
        <p:spPr>
          <a:xfrm>
            <a:off x="3059832" y="4149080"/>
            <a:ext cx="285752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CADENA DE VALOR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4479" t="29167" r="24479" b="33333"/>
          <a:stretch>
            <a:fillRect/>
          </a:stretch>
        </p:blipFill>
        <p:spPr bwMode="auto">
          <a:xfrm>
            <a:off x="179512" y="1772816"/>
            <a:ext cx="871222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6186" t="21282" r="30128" b="9744"/>
          <a:stretch>
            <a:fillRect/>
          </a:stretch>
        </p:blipFill>
        <p:spPr bwMode="auto">
          <a:xfrm>
            <a:off x="1785918" y="1285860"/>
            <a:ext cx="7177333" cy="5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552" y="18864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DISTRIBUCION DE PLANTA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1643042" cy="15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075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/>
                </a:solidFill>
              </a:rPr>
              <a:t>CAPITULO III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467544" y="1772816"/>
            <a:ext cx="7772400" cy="15097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400" kern="0" noProof="0" dirty="0" smtClean="0">
                <a:solidFill>
                  <a:schemeClr val="accent4"/>
                </a:solidFill>
                <a:latin typeface="+mn-lt"/>
              </a:rPr>
              <a:t>LA EMPRESA Y SU ORGANIZACION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4008" y="3573016"/>
            <a:ext cx="3921695" cy="2232248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s-EC" sz="1600" dirty="0" smtClean="0"/>
              <a:t>Para que el restaurante se establezca legalmente, es necesario tener en claro lo que se va a ofrecer a los clientes y el horizonte al cual se piensa llegar; se debe definir en primer lugar su misión, visión, objetivos y metas  que permitan cumplir su rol en el mercado.</a:t>
            </a:r>
            <a:endParaRPr lang="es-ES" sz="1600" dirty="0">
              <a:solidFill>
                <a:schemeClr val="accent4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3875" t="26100" r="65453" b="22870"/>
          <a:stretch>
            <a:fillRect/>
          </a:stretch>
        </p:blipFill>
        <p:spPr bwMode="auto">
          <a:xfrm>
            <a:off x="1763688" y="2852936"/>
            <a:ext cx="2088232" cy="32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CONSTITUCIÓN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428860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714488"/>
            <a:ext cx="202407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286124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8"/>
          <a:srcRect t="4348"/>
          <a:stretch>
            <a:fillRect/>
          </a:stretch>
        </p:blipFill>
        <p:spPr bwMode="auto">
          <a:xfrm>
            <a:off x="214282" y="4643446"/>
            <a:ext cx="24194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2060848"/>
          <a:ext cx="5482952" cy="326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BASE FILOSOFICA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975648" y="1052736"/>
          <a:ext cx="31683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5720" y="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ESTRUCTURA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491181" cy="55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564360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1686796" cy="181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857364"/>
            <a:ext cx="2018758" cy="19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928694" cy="17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075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/>
                </a:solidFill>
              </a:rPr>
              <a:t>CAPITULO IV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67544" y="1772816"/>
            <a:ext cx="7772400" cy="15097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400" kern="0" dirty="0" smtClean="0">
                <a:solidFill>
                  <a:schemeClr val="accent4"/>
                </a:solidFill>
                <a:latin typeface="+mn-lt"/>
              </a:rPr>
              <a:t>ASPECTOS Y ELEMENTOS FINANCIEROS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3645024"/>
            <a:ext cx="3921695" cy="1872208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s-ES" sz="1600" dirty="0" smtClean="0"/>
              <a:t>Mediante el estudio financiero será posible determinar el rendimiento económico esperado del proyecto que se plantea, sobre la base de la información obtenida</a:t>
            </a:r>
            <a:endParaRPr lang="es-ES" sz="1600" dirty="0">
              <a:solidFill>
                <a:schemeClr val="accent4"/>
              </a:solidFill>
            </a:endParaRPr>
          </a:p>
        </p:txBody>
      </p:sp>
      <p:pic>
        <p:nvPicPr>
          <p:cNvPr id="21508" name="Picture 4" descr="http://jcvalda.files.wordpress.com/2010/12/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456384" cy="322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980728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67544" y="1772816"/>
            <a:ext cx="7772400" cy="15097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400" kern="0" dirty="0" smtClean="0">
                <a:solidFill>
                  <a:schemeClr val="accent4"/>
                </a:solidFill>
                <a:latin typeface="+mn-lt"/>
              </a:rPr>
              <a:t>ESTUDIO DE MERCADO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4008" y="3356992"/>
            <a:ext cx="3921695" cy="2448272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s-ES" sz="1600" dirty="0" smtClean="0"/>
              <a:t>El Estudio de mercado tiene como objetivo obtener información orientada a realizar un análisis en el mercado de oferta y demanda de un bien o servicio, para de esta manera tener una noción clara de cuantas personas están dispuestas a consumir y adquirir el servicio.</a:t>
            </a:r>
          </a:p>
        </p:txBody>
      </p:sp>
      <p:pic>
        <p:nvPicPr>
          <p:cNvPr id="58370" name="Picture 2" descr="http://www.chirripoconsultores.com/fotos/bg-small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14096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7544" y="260648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INVERSION INICIAL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000240"/>
            <a:ext cx="3357586" cy="301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6706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928802"/>
            <a:ext cx="407412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PRESUPUESTOS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1201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7500990" cy="20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7541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PUNTO DE EQUILIBRIO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199911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47798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ESTADOS FINANCIEROS PRO FORMA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888077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7391"/>
            <a:ext cx="9144000" cy="633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936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EVALUACION </a:t>
            </a: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FINANCIERA DEL PROYECTO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 r="40222" b="66495"/>
          <a:stretch>
            <a:fillRect/>
          </a:stretch>
        </p:blipFill>
        <p:spPr bwMode="auto">
          <a:xfrm>
            <a:off x="785786" y="2285992"/>
            <a:ext cx="3500462" cy="21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346762" cy="29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t="36083"/>
          <a:stretch>
            <a:fillRect/>
          </a:stretch>
        </p:blipFill>
        <p:spPr bwMode="auto">
          <a:xfrm>
            <a:off x="928662" y="1714488"/>
            <a:ext cx="62162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EVALUACION </a:t>
            </a: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FINANCIERA DEL INVERSIONISTA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876" y="2227263"/>
            <a:ext cx="3512088" cy="31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PERIODO DE RECUPERACION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815109" cy="29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COSTO BENEFICIO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381127" cy="37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ANALISIS DE SENSIBILIDAD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154938" cy="46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075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4"/>
                </a:solidFill>
              </a:rPr>
              <a:t>CAPITULO V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67544" y="1772816"/>
            <a:ext cx="7772400" cy="15097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400" kern="0" dirty="0" smtClean="0">
                <a:solidFill>
                  <a:schemeClr val="accent4"/>
                </a:solidFill>
                <a:latin typeface="+mn-lt"/>
              </a:rPr>
              <a:t>CONCLUSIONES Y RECOMENDACIONES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3645024"/>
            <a:ext cx="3921695" cy="1872208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s-ES" sz="1600" dirty="0" smtClean="0"/>
              <a:t>En base a los resultados obtenidos en el estudio realizado para la creación de un restaurante poli gastronómico y multicultural se obtuvo las siguientes conclusiones con sus respectivas recomendaciones.</a:t>
            </a:r>
            <a:endParaRPr lang="es-ES" sz="1600" dirty="0">
              <a:solidFill>
                <a:schemeClr val="accent4"/>
              </a:solidFill>
            </a:endParaRPr>
          </a:p>
        </p:txBody>
      </p:sp>
      <p:pic>
        <p:nvPicPr>
          <p:cNvPr id="39938" name="Picture 2" descr="http://fiscalizacion.es/files/2008/01/insp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2345390" cy="246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CARACTERISTICAS DEL SERVICIO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 descr="http://expresanime.files.wordpress.com/2010/06/dibujo20paz20semana20cultu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77072"/>
            <a:ext cx="1841042" cy="1851048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755576" y="1556792"/>
          <a:ext cx="68407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588" name="Picture 4" descr="http://upload.wikimedia.org/wikipedia/commons/7/7a/Bueno-ver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68012">
            <a:off x="3115956" y="2752314"/>
            <a:ext cx="1973922" cy="202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200" b="1" i="1" kern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95536" y="105273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788024" y="764704"/>
            <a:ext cx="1512168" cy="1584176"/>
            <a:chOff x="6156176" y="620688"/>
            <a:chExt cx="1512168" cy="1584176"/>
          </a:xfrm>
        </p:grpSpPr>
        <p:pic>
          <p:nvPicPr>
            <p:cNvPr id="44034" name="Picture 2" descr="http://blog.espol.edu.ec/vicenteriofrio/files/2010/03/24-sacar-conclusiones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 t="14197" r="60311" b="7720"/>
            <a:stretch>
              <a:fillRect/>
            </a:stretch>
          </p:blipFill>
          <p:spPr bwMode="auto">
            <a:xfrm>
              <a:off x="6156176" y="620688"/>
              <a:ext cx="1512168" cy="1584176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>
            <a:xfrm>
              <a:off x="6660232" y="1484784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105273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200" b="1" i="1" kern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788024" y="764704"/>
            <a:ext cx="1512168" cy="1584176"/>
            <a:chOff x="6156176" y="620688"/>
            <a:chExt cx="1512168" cy="1584176"/>
          </a:xfrm>
        </p:grpSpPr>
        <p:pic>
          <p:nvPicPr>
            <p:cNvPr id="7" name="Picture 2" descr="http://blog.espol.edu.ec/vicenteriofrio/files/2010/03/24-sacar-conclusiones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 t="14197" r="60311" b="7720"/>
            <a:stretch>
              <a:fillRect/>
            </a:stretch>
          </p:blipFill>
          <p:spPr bwMode="auto">
            <a:xfrm>
              <a:off x="6156176" y="620688"/>
              <a:ext cx="1512168" cy="1584176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6660232" y="1484784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200" b="1" i="1" kern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77281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0" name="Picture 2" descr="http://www.geeklog-hispano.net/images/topics/topic_Recomendaci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60648"/>
            <a:ext cx="1321296" cy="132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67544" y="177281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geeklog-hispano.net/images/topics/topic_Recomendaci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60648"/>
            <a:ext cx="1321296" cy="1321296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7772400" cy="8640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200" b="1" i="1" kern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332656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DEMANDA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6562" name="Picture 2" descr="http://centros4.pntic.mec.es/ies.biello.aragon/calid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400300" cy="2552700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1331640" y="836712"/>
          <a:ext cx="6624736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564" name="Picture 4" descr="http://reflexionesdiarias.files.wordpress.com/2009/07/personas.jpg"/>
          <p:cNvPicPr>
            <a:picLocks noChangeAspect="1" noChangeArrowheads="1"/>
          </p:cNvPicPr>
          <p:nvPr/>
        </p:nvPicPr>
        <p:blipFill>
          <a:blip r:embed="rId7" cstate="print"/>
          <a:srcRect b="20814"/>
          <a:stretch>
            <a:fillRect/>
          </a:stretch>
        </p:blipFill>
        <p:spPr bwMode="auto">
          <a:xfrm>
            <a:off x="4139952" y="3789040"/>
            <a:ext cx="481929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332656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DEMANDA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8154" t="3117" r="2152" b="17387"/>
          <a:stretch>
            <a:fillRect/>
          </a:stretch>
        </p:blipFill>
        <p:spPr bwMode="auto">
          <a:xfrm>
            <a:off x="251520" y="1772816"/>
            <a:ext cx="4739010" cy="34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220072" cy="38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 l="2077" t="1894" r="3275" b="12724"/>
          <a:stretch>
            <a:fillRect/>
          </a:stretch>
        </p:blipFill>
        <p:spPr bwMode="auto">
          <a:xfrm>
            <a:off x="0" y="1628800"/>
            <a:ext cx="56886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Diagrama"/>
          <p:cNvGraphicFramePr/>
          <p:nvPr/>
        </p:nvGraphicFramePr>
        <p:xfrm>
          <a:off x="5868144" y="1772816"/>
          <a:ext cx="295232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OFERTA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l_fi" descr="http://www.cosassencillas.com/wp-content/uploads/2007/12/Banderasvectorialesconformadebotncircula_AC77/banderas2.jpg"/>
          <p:cNvPicPr/>
          <p:nvPr/>
        </p:nvPicPr>
        <p:blipFill>
          <a:blip r:embed="rId2" cstate="print"/>
          <a:srcRect l="33637" r="49454" b="75414"/>
          <a:stretch>
            <a:fillRect/>
          </a:stretch>
        </p:blipFill>
        <p:spPr bwMode="auto">
          <a:xfrm>
            <a:off x="179512" y="980728"/>
            <a:ext cx="885825" cy="8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cosassencillas.com/wp-content/uploads/2007/12/Banderasvectorialesconformadebotncircula_AC77/banderas2.jpg"/>
          <p:cNvPicPr/>
          <p:nvPr/>
        </p:nvPicPr>
        <p:blipFill>
          <a:blip r:embed="rId2" cstate="print"/>
          <a:srcRect t="24586" r="82909" b="51933"/>
          <a:stretch>
            <a:fillRect/>
          </a:stretch>
        </p:blipFill>
        <p:spPr bwMode="auto">
          <a:xfrm>
            <a:off x="7812360" y="1052736"/>
            <a:ext cx="895350" cy="80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 cstate="print"/>
          <a:srcRect l="25335" r="25335" b="8826"/>
          <a:stretch>
            <a:fillRect/>
          </a:stretch>
        </p:blipFill>
        <p:spPr bwMode="auto">
          <a:xfrm>
            <a:off x="827584" y="1916832"/>
            <a:ext cx="2880320" cy="25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 cstate="print"/>
          <a:srcRect l="13002" r="14235" b="10787"/>
          <a:stretch>
            <a:fillRect/>
          </a:stretch>
        </p:blipFill>
        <p:spPr bwMode="auto">
          <a:xfrm>
            <a:off x="4427984" y="1988840"/>
            <a:ext cx="4248472" cy="245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2" name="Picture 10" descr="http://www.goodlogo.com/images/logos/taco_bell_logo_29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869160"/>
            <a:ext cx="1009446" cy="1013199"/>
          </a:xfrm>
          <a:prstGeom prst="rect">
            <a:avLst/>
          </a:prstGeom>
          <a:noFill/>
        </p:spPr>
      </p:pic>
      <p:pic>
        <p:nvPicPr>
          <p:cNvPr id="64524" name="Picture 12" descr="http://mamaclorinda.go-to-market.biz/graphics/logo%20MAMA%20CLORIND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013176"/>
            <a:ext cx="2727970" cy="10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DEMANDA INSATISTFECHA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 l="11769" r="11769" b="8176"/>
          <a:stretch>
            <a:fillRect/>
          </a:stretch>
        </p:blipFill>
        <p:spPr bwMode="auto">
          <a:xfrm>
            <a:off x="683568" y="2276872"/>
            <a:ext cx="57105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 descr="http://envezdelpsiquiatra.files.wordpress.com/2008/12/interrog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209428" cy="22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PRECIOS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547664" y="5085184"/>
          <a:ext cx="5327650" cy="603250"/>
        </p:xfrm>
        <a:graphic>
          <a:graphicData uri="http://schemas.openxmlformats.org/presentationml/2006/ole">
            <p:oleObj spid="_x0000_s80897" name="Ecuación" r:id="rId3" imgW="3619500" imgH="406400" progId="Equation.3">
              <p:embed/>
            </p:oleObj>
          </a:graphicData>
        </a:graphic>
      </p:graphicFrame>
      <p:pic>
        <p:nvPicPr>
          <p:cNvPr id="80899" name="Picture 3" descr="http://www.cerramientos.org/presupuesto/precios-vallas-metalicas.jpg"/>
          <p:cNvPicPr>
            <a:picLocks noChangeAspect="1" noChangeArrowheads="1"/>
          </p:cNvPicPr>
          <p:nvPr/>
        </p:nvPicPr>
        <p:blipFill>
          <a:blip r:embed="rId4" cstate="print"/>
          <a:srcRect l="51642" t="42257"/>
          <a:stretch>
            <a:fillRect/>
          </a:stretch>
        </p:blipFill>
        <p:spPr bwMode="auto">
          <a:xfrm rot="20796329">
            <a:off x="6354595" y="1555629"/>
            <a:ext cx="2158938" cy="2588251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print"/>
          <a:srcRect l="11707" r="11830"/>
          <a:stretch>
            <a:fillRect/>
          </a:stretch>
        </p:blipFill>
        <p:spPr bwMode="auto">
          <a:xfrm>
            <a:off x="395536" y="1628800"/>
            <a:ext cx="538820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980728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CAPITULO II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67544" y="1772816"/>
            <a:ext cx="7772400" cy="15097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400" kern="0" dirty="0" smtClean="0">
                <a:solidFill>
                  <a:schemeClr val="accent4"/>
                </a:solidFill>
                <a:latin typeface="+mn-lt"/>
              </a:rPr>
              <a:t>ESTUDIO TECNICO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4008" y="3356992"/>
            <a:ext cx="3921695" cy="2448272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s-ES" sz="1600" dirty="0" smtClean="0"/>
              <a:t>El estudio técnico tiene por objeto proveer información para cuantificar el monto de las inversiones y de los costos de operación pertenecientes al establecimiento de un restaurante con características como las planteadas.</a:t>
            </a:r>
          </a:p>
        </p:txBody>
      </p:sp>
      <p:pic>
        <p:nvPicPr>
          <p:cNvPr id="57346" name="Picture 2" descr="http://3.bp.blogspot.com/_eJYsI2H1ZhI/TNyzuYT7CVI/AAAAAAAAEYM/QooDU5h1qMA/s400/Analisis%2Btecnico%2Bfinancie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2941555" cy="2801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548</Words>
  <Application>Microsoft Office PowerPoint</Application>
  <PresentationFormat>Presentación en pantalla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Diseño predeterminado</vt:lpstr>
      <vt:lpstr>CorelDRAW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CAPITULO III</vt:lpstr>
      <vt:lpstr>Diapositiva 15</vt:lpstr>
      <vt:lpstr>Diapositiva 16</vt:lpstr>
      <vt:lpstr>Diapositiva 17</vt:lpstr>
      <vt:lpstr>Diapositiva 18</vt:lpstr>
      <vt:lpstr>CAPITULO IV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CAPITULO V</vt:lpstr>
      <vt:lpstr>Diapositiva 30</vt:lpstr>
      <vt:lpstr>Diapositiva 31</vt:lpstr>
      <vt:lpstr>Diapositiva 32</vt:lpstr>
      <vt:lpstr>Diapositiva 33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Documax</cp:lastModifiedBy>
  <cp:revision>59</cp:revision>
  <dcterms:created xsi:type="dcterms:W3CDTF">2008-02-13T16:07:44Z</dcterms:created>
  <dcterms:modified xsi:type="dcterms:W3CDTF">2011-03-01T23:41:06Z</dcterms:modified>
</cp:coreProperties>
</file>