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60" r:id="rId4"/>
    <p:sldId id="266" r:id="rId5"/>
    <p:sldId id="270" r:id="rId6"/>
    <p:sldId id="274" r:id="rId7"/>
    <p:sldId id="276" r:id="rId8"/>
    <p:sldId id="275" r:id="rId9"/>
    <p:sldId id="278" r:id="rId10"/>
    <p:sldId id="279" r:id="rId11"/>
    <p:sldId id="280" r:id="rId12"/>
    <p:sldId id="281" r:id="rId13"/>
    <p:sldId id="277" r:id="rId14"/>
    <p:sldId id="282" r:id="rId15"/>
    <p:sldId id="283" r:id="rId16"/>
    <p:sldId id="284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50" d="100"/>
          <a:sy n="50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6A871-B447-40B3-A3D9-135075F016D4}" type="doc">
      <dgm:prSet loTypeId="urn:microsoft.com/office/officeart/2005/8/layout/hList7" loCatId="list" qsTypeId="urn:microsoft.com/office/officeart/2005/8/quickstyle/3d2" qsCatId="3D" csTypeId="urn:microsoft.com/office/officeart/2005/8/colors/colorful1" csCatId="colorful" phldr="1"/>
      <dgm:spPr/>
    </dgm:pt>
    <dgm:pt modelId="{52B8EFC4-9DE5-4BF8-B2B6-D0E4EDE3B8BB}">
      <dgm:prSet phldrT="[Texto]" custT="1"/>
      <dgm:spPr/>
      <dgm:t>
        <a:bodyPr/>
        <a:lstStyle/>
        <a:p>
          <a:r>
            <a:rPr lang="es-EC" sz="2400" dirty="0" smtClean="0"/>
            <a:t>Automóvil Club de Catalunya (RACC)</a:t>
          </a:r>
          <a:endParaRPr lang="es-EC" sz="2400" dirty="0"/>
        </a:p>
      </dgm:t>
    </dgm:pt>
    <dgm:pt modelId="{57345B19-E5EB-448C-BE08-4319BDEA9027}" type="parTrans" cxnId="{79B23B0F-F6D6-43CC-AEDB-7B6522363A39}">
      <dgm:prSet/>
      <dgm:spPr/>
      <dgm:t>
        <a:bodyPr/>
        <a:lstStyle/>
        <a:p>
          <a:endParaRPr lang="es-EC"/>
        </a:p>
      </dgm:t>
    </dgm:pt>
    <dgm:pt modelId="{979A30F0-B204-4127-A576-BD6B7973F42D}" type="sibTrans" cxnId="{79B23B0F-F6D6-43CC-AEDB-7B6522363A39}">
      <dgm:prSet/>
      <dgm:spPr/>
      <dgm:t>
        <a:bodyPr/>
        <a:lstStyle/>
        <a:p>
          <a:endParaRPr lang="es-EC"/>
        </a:p>
      </dgm:t>
    </dgm:pt>
    <dgm:pt modelId="{CB8C761D-F134-486D-A98A-50CD5E2FA668}">
      <dgm:prSet phldrT="[Texto]" custT="1"/>
      <dgm:spPr/>
      <dgm:t>
        <a:bodyPr/>
        <a:lstStyle/>
        <a:p>
          <a:r>
            <a:rPr lang="es-EC" sz="2400" dirty="0" smtClean="0"/>
            <a:t>Automóvil Club Argentino. </a:t>
          </a:r>
          <a:endParaRPr lang="es-EC" sz="2400" dirty="0"/>
        </a:p>
      </dgm:t>
    </dgm:pt>
    <dgm:pt modelId="{B51FD1EF-80C9-418A-A5FD-B32347CD2F58}" type="parTrans" cxnId="{D28311BB-036D-432F-B14F-57B4211B6BBE}">
      <dgm:prSet/>
      <dgm:spPr/>
      <dgm:t>
        <a:bodyPr/>
        <a:lstStyle/>
        <a:p>
          <a:endParaRPr lang="es-EC"/>
        </a:p>
      </dgm:t>
    </dgm:pt>
    <dgm:pt modelId="{09BDE444-96C5-4F4D-A49F-471CC751D4D7}" type="sibTrans" cxnId="{D28311BB-036D-432F-B14F-57B4211B6BBE}">
      <dgm:prSet/>
      <dgm:spPr/>
      <dgm:t>
        <a:bodyPr/>
        <a:lstStyle/>
        <a:p>
          <a:endParaRPr lang="es-EC"/>
        </a:p>
      </dgm:t>
    </dgm:pt>
    <dgm:pt modelId="{CAFE2210-1C06-4935-AA78-5D15B8CEAF59}">
      <dgm:prSet phldrT="[Texto]" custT="1"/>
      <dgm:spPr/>
      <dgm:t>
        <a:bodyPr/>
        <a:lstStyle/>
        <a:p>
          <a:r>
            <a:rPr lang="es-ES" sz="2400" dirty="0" smtClean="0"/>
            <a:t>Asociación Nacional Ecuatoriana de Turismo y Automovilismo</a:t>
          </a:r>
          <a:endParaRPr lang="es-EC" sz="2400" dirty="0"/>
        </a:p>
      </dgm:t>
    </dgm:pt>
    <dgm:pt modelId="{191D9ACA-AE1D-4D0D-BCB7-C86F8BB87587}" type="parTrans" cxnId="{2CF5B61A-2E2A-4052-99EF-B5002980A4A7}">
      <dgm:prSet/>
      <dgm:spPr/>
      <dgm:t>
        <a:bodyPr/>
        <a:lstStyle/>
        <a:p>
          <a:endParaRPr lang="en-US"/>
        </a:p>
      </dgm:t>
    </dgm:pt>
    <dgm:pt modelId="{E209334A-54E3-4042-A8BC-11C5E34A40B2}" type="sibTrans" cxnId="{2CF5B61A-2E2A-4052-99EF-B5002980A4A7}">
      <dgm:prSet/>
      <dgm:spPr/>
      <dgm:t>
        <a:bodyPr/>
        <a:lstStyle/>
        <a:p>
          <a:endParaRPr lang="en-US"/>
        </a:p>
      </dgm:t>
    </dgm:pt>
    <dgm:pt modelId="{DE19FA6E-9CCA-439E-BB89-904EF58ABD4A}" type="pres">
      <dgm:prSet presAssocID="{27D6A871-B447-40B3-A3D9-135075F016D4}" presName="Name0" presStyleCnt="0">
        <dgm:presLayoutVars>
          <dgm:dir/>
          <dgm:resizeHandles val="exact"/>
        </dgm:presLayoutVars>
      </dgm:prSet>
      <dgm:spPr/>
    </dgm:pt>
    <dgm:pt modelId="{70B418CA-62DA-4530-9C3C-EDDBE7B0B878}" type="pres">
      <dgm:prSet presAssocID="{27D6A871-B447-40B3-A3D9-135075F016D4}" presName="fgShape" presStyleLbl="fgShp" presStyleIdx="0" presStyleCnt="1"/>
      <dgm:spPr/>
    </dgm:pt>
    <dgm:pt modelId="{4582FE8B-3A83-4A84-8459-CF71EDE85220}" type="pres">
      <dgm:prSet presAssocID="{27D6A871-B447-40B3-A3D9-135075F016D4}" presName="linComp" presStyleCnt="0"/>
      <dgm:spPr/>
    </dgm:pt>
    <dgm:pt modelId="{55B9C71A-9D75-47A7-A4EA-99BEB0BB10B0}" type="pres">
      <dgm:prSet presAssocID="{52B8EFC4-9DE5-4BF8-B2B6-D0E4EDE3B8BB}" presName="compNode" presStyleCnt="0"/>
      <dgm:spPr/>
    </dgm:pt>
    <dgm:pt modelId="{233B2097-9B54-4FFA-9052-A1257B1A77B9}" type="pres">
      <dgm:prSet presAssocID="{52B8EFC4-9DE5-4BF8-B2B6-D0E4EDE3B8BB}" presName="bkgdShape" presStyleLbl="node1" presStyleIdx="0" presStyleCnt="3" custLinFactNeighborX="2701"/>
      <dgm:spPr/>
      <dgm:t>
        <a:bodyPr/>
        <a:lstStyle/>
        <a:p>
          <a:endParaRPr lang="es-EC"/>
        </a:p>
      </dgm:t>
    </dgm:pt>
    <dgm:pt modelId="{C0D72FA1-AF22-4481-963D-CD969ECDE172}" type="pres">
      <dgm:prSet presAssocID="{52B8EFC4-9DE5-4BF8-B2B6-D0E4EDE3B8B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2012-3150-4936-9AEF-E66397D77675}" type="pres">
      <dgm:prSet presAssocID="{52B8EFC4-9DE5-4BF8-B2B6-D0E4EDE3B8BB}" presName="invisiNode" presStyleLbl="node1" presStyleIdx="0" presStyleCnt="3"/>
      <dgm:spPr/>
    </dgm:pt>
    <dgm:pt modelId="{924E6D87-3E93-4A9E-A862-AE4A33391D56}" type="pres">
      <dgm:prSet presAssocID="{52B8EFC4-9DE5-4BF8-B2B6-D0E4EDE3B8B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AD0A05-1B62-484C-9B9F-88DF68040E6F}" type="pres">
      <dgm:prSet presAssocID="{979A30F0-B204-4127-A576-BD6B7973F42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29D01AD-87BB-405A-8E8E-6850D71CBE0A}" type="pres">
      <dgm:prSet presAssocID="{CB8C761D-F134-486D-A98A-50CD5E2FA668}" presName="compNode" presStyleCnt="0"/>
      <dgm:spPr/>
    </dgm:pt>
    <dgm:pt modelId="{D18B846D-74FD-432A-91EC-155DA2218F9F}" type="pres">
      <dgm:prSet presAssocID="{CB8C761D-F134-486D-A98A-50CD5E2FA668}" presName="bkgdShape" presStyleLbl="node1" presStyleIdx="1" presStyleCnt="3" custLinFactNeighborX="-118" custLinFactNeighborY="-1128"/>
      <dgm:spPr/>
      <dgm:t>
        <a:bodyPr/>
        <a:lstStyle/>
        <a:p>
          <a:endParaRPr lang="es-EC"/>
        </a:p>
      </dgm:t>
    </dgm:pt>
    <dgm:pt modelId="{EB85F42C-0296-4BE4-B3F6-7FA59E6F2833}" type="pres">
      <dgm:prSet presAssocID="{CB8C761D-F134-486D-A98A-50CD5E2FA6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75CD9-AA45-4DC2-8596-A742D5A52E17}" type="pres">
      <dgm:prSet presAssocID="{CB8C761D-F134-486D-A98A-50CD5E2FA668}" presName="invisiNode" presStyleLbl="node1" presStyleIdx="1" presStyleCnt="3"/>
      <dgm:spPr/>
    </dgm:pt>
    <dgm:pt modelId="{051A944F-79AF-4B90-B910-37E9A85E92AB}" type="pres">
      <dgm:prSet presAssocID="{CB8C761D-F134-486D-A98A-50CD5E2FA66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1B8AEC8-3A98-4C5D-A957-9B4EA99F832A}" type="pres">
      <dgm:prSet presAssocID="{09BDE444-96C5-4F4D-A49F-471CC751D4D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A60569-D3F6-46AA-9FAA-402699AD32F6}" type="pres">
      <dgm:prSet presAssocID="{CAFE2210-1C06-4935-AA78-5D15B8CEAF59}" presName="compNode" presStyleCnt="0"/>
      <dgm:spPr/>
    </dgm:pt>
    <dgm:pt modelId="{F4A040FC-E02D-4CB1-AB15-CD2174400952}" type="pres">
      <dgm:prSet presAssocID="{CAFE2210-1C06-4935-AA78-5D15B8CEAF59}" presName="bkgdShape" presStyleLbl="node1" presStyleIdx="2" presStyleCnt="3"/>
      <dgm:spPr/>
      <dgm:t>
        <a:bodyPr/>
        <a:lstStyle/>
        <a:p>
          <a:endParaRPr lang="es-EC"/>
        </a:p>
      </dgm:t>
    </dgm:pt>
    <dgm:pt modelId="{F53DBA92-0D8D-4B47-8C04-43791E532C8B}" type="pres">
      <dgm:prSet presAssocID="{CAFE2210-1C06-4935-AA78-5D15B8CEAF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A8E1E-18A1-4290-BFC1-8A613886FDAF}" type="pres">
      <dgm:prSet presAssocID="{CAFE2210-1C06-4935-AA78-5D15B8CEAF59}" presName="invisiNode" presStyleLbl="node1" presStyleIdx="2" presStyleCnt="3"/>
      <dgm:spPr/>
    </dgm:pt>
    <dgm:pt modelId="{F9CE4F1D-7863-467B-BEA9-319131B45B55}" type="pres">
      <dgm:prSet presAssocID="{CAFE2210-1C06-4935-AA78-5D15B8CEAF5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9B23B0F-F6D6-43CC-AEDB-7B6522363A39}" srcId="{27D6A871-B447-40B3-A3D9-135075F016D4}" destId="{52B8EFC4-9DE5-4BF8-B2B6-D0E4EDE3B8BB}" srcOrd="0" destOrd="0" parTransId="{57345B19-E5EB-448C-BE08-4319BDEA9027}" sibTransId="{979A30F0-B204-4127-A576-BD6B7973F42D}"/>
    <dgm:cxn modelId="{3DD8F334-EB50-4A94-A949-9ED5F92697DD}" type="presOf" srcId="{09BDE444-96C5-4F4D-A49F-471CC751D4D7}" destId="{41B8AEC8-3A98-4C5D-A957-9B4EA99F832A}" srcOrd="0" destOrd="0" presId="urn:microsoft.com/office/officeart/2005/8/layout/hList7"/>
    <dgm:cxn modelId="{D28311BB-036D-432F-B14F-57B4211B6BBE}" srcId="{27D6A871-B447-40B3-A3D9-135075F016D4}" destId="{CB8C761D-F134-486D-A98A-50CD5E2FA668}" srcOrd="1" destOrd="0" parTransId="{B51FD1EF-80C9-418A-A5FD-B32347CD2F58}" sibTransId="{09BDE444-96C5-4F4D-A49F-471CC751D4D7}"/>
    <dgm:cxn modelId="{1F34D442-DAE8-4BEF-AE90-35F135B1D1A4}" type="presOf" srcId="{979A30F0-B204-4127-A576-BD6B7973F42D}" destId="{73AD0A05-1B62-484C-9B9F-88DF68040E6F}" srcOrd="0" destOrd="0" presId="urn:microsoft.com/office/officeart/2005/8/layout/hList7"/>
    <dgm:cxn modelId="{B4FB6EA3-DA84-4B01-A29A-F12F8A3A26BF}" type="presOf" srcId="{CB8C761D-F134-486D-A98A-50CD5E2FA668}" destId="{EB85F42C-0296-4BE4-B3F6-7FA59E6F2833}" srcOrd="1" destOrd="0" presId="urn:microsoft.com/office/officeart/2005/8/layout/hList7"/>
    <dgm:cxn modelId="{87A55A88-DD48-431D-96E6-0AF7853FE0D5}" type="presOf" srcId="{27D6A871-B447-40B3-A3D9-135075F016D4}" destId="{DE19FA6E-9CCA-439E-BB89-904EF58ABD4A}" srcOrd="0" destOrd="0" presId="urn:microsoft.com/office/officeart/2005/8/layout/hList7"/>
    <dgm:cxn modelId="{713E43C6-A02D-402B-965A-190104DBFC2A}" type="presOf" srcId="{52B8EFC4-9DE5-4BF8-B2B6-D0E4EDE3B8BB}" destId="{233B2097-9B54-4FFA-9052-A1257B1A77B9}" srcOrd="0" destOrd="0" presId="urn:microsoft.com/office/officeart/2005/8/layout/hList7"/>
    <dgm:cxn modelId="{813524D6-DB06-43DD-BC21-17E082619D0D}" type="presOf" srcId="{CAFE2210-1C06-4935-AA78-5D15B8CEAF59}" destId="{F4A040FC-E02D-4CB1-AB15-CD2174400952}" srcOrd="0" destOrd="0" presId="urn:microsoft.com/office/officeart/2005/8/layout/hList7"/>
    <dgm:cxn modelId="{2CF5B61A-2E2A-4052-99EF-B5002980A4A7}" srcId="{27D6A871-B447-40B3-A3D9-135075F016D4}" destId="{CAFE2210-1C06-4935-AA78-5D15B8CEAF59}" srcOrd="2" destOrd="0" parTransId="{191D9ACA-AE1D-4D0D-BCB7-C86F8BB87587}" sibTransId="{E209334A-54E3-4042-A8BC-11C5E34A40B2}"/>
    <dgm:cxn modelId="{539DAC69-B345-4A3C-83EE-108803B353D2}" type="presOf" srcId="{CAFE2210-1C06-4935-AA78-5D15B8CEAF59}" destId="{F53DBA92-0D8D-4B47-8C04-43791E532C8B}" srcOrd="1" destOrd="0" presId="urn:microsoft.com/office/officeart/2005/8/layout/hList7"/>
    <dgm:cxn modelId="{7F1FAFCF-D897-47AE-B173-D99169215F9D}" type="presOf" srcId="{CB8C761D-F134-486D-A98A-50CD5E2FA668}" destId="{D18B846D-74FD-432A-91EC-155DA2218F9F}" srcOrd="0" destOrd="0" presId="urn:microsoft.com/office/officeart/2005/8/layout/hList7"/>
    <dgm:cxn modelId="{160C221F-F187-4EF8-B34D-16863183D3F5}" type="presOf" srcId="{52B8EFC4-9DE5-4BF8-B2B6-D0E4EDE3B8BB}" destId="{C0D72FA1-AF22-4481-963D-CD969ECDE172}" srcOrd="1" destOrd="0" presId="urn:microsoft.com/office/officeart/2005/8/layout/hList7"/>
    <dgm:cxn modelId="{27DFDC01-2644-44AF-AD7D-551D3F495A0F}" type="presParOf" srcId="{DE19FA6E-9CCA-439E-BB89-904EF58ABD4A}" destId="{70B418CA-62DA-4530-9C3C-EDDBE7B0B878}" srcOrd="0" destOrd="0" presId="urn:microsoft.com/office/officeart/2005/8/layout/hList7"/>
    <dgm:cxn modelId="{E12860F4-AB4B-40B5-AEF4-9B930A77000A}" type="presParOf" srcId="{DE19FA6E-9CCA-439E-BB89-904EF58ABD4A}" destId="{4582FE8B-3A83-4A84-8459-CF71EDE85220}" srcOrd="1" destOrd="0" presId="urn:microsoft.com/office/officeart/2005/8/layout/hList7"/>
    <dgm:cxn modelId="{24CD01A9-61D5-4442-87F5-D3D0ECB37FE2}" type="presParOf" srcId="{4582FE8B-3A83-4A84-8459-CF71EDE85220}" destId="{55B9C71A-9D75-47A7-A4EA-99BEB0BB10B0}" srcOrd="0" destOrd="0" presId="urn:microsoft.com/office/officeart/2005/8/layout/hList7"/>
    <dgm:cxn modelId="{DB84DFED-8ABE-461E-8938-05BC16470DD7}" type="presParOf" srcId="{55B9C71A-9D75-47A7-A4EA-99BEB0BB10B0}" destId="{233B2097-9B54-4FFA-9052-A1257B1A77B9}" srcOrd="0" destOrd="0" presId="urn:microsoft.com/office/officeart/2005/8/layout/hList7"/>
    <dgm:cxn modelId="{3D80B48E-1A38-4464-9E95-0FE69BFF683A}" type="presParOf" srcId="{55B9C71A-9D75-47A7-A4EA-99BEB0BB10B0}" destId="{C0D72FA1-AF22-4481-963D-CD969ECDE172}" srcOrd="1" destOrd="0" presId="urn:microsoft.com/office/officeart/2005/8/layout/hList7"/>
    <dgm:cxn modelId="{6D6A1F49-621B-44D1-9CA9-B82D8B04D672}" type="presParOf" srcId="{55B9C71A-9D75-47A7-A4EA-99BEB0BB10B0}" destId="{CFD52012-3150-4936-9AEF-E66397D77675}" srcOrd="2" destOrd="0" presId="urn:microsoft.com/office/officeart/2005/8/layout/hList7"/>
    <dgm:cxn modelId="{37AE9B41-E869-4963-8EB8-4EEACC433C37}" type="presParOf" srcId="{55B9C71A-9D75-47A7-A4EA-99BEB0BB10B0}" destId="{924E6D87-3E93-4A9E-A862-AE4A33391D56}" srcOrd="3" destOrd="0" presId="urn:microsoft.com/office/officeart/2005/8/layout/hList7"/>
    <dgm:cxn modelId="{347D94D9-154B-4EDA-BD85-49E6DCBA4EAB}" type="presParOf" srcId="{4582FE8B-3A83-4A84-8459-CF71EDE85220}" destId="{73AD0A05-1B62-484C-9B9F-88DF68040E6F}" srcOrd="1" destOrd="0" presId="urn:microsoft.com/office/officeart/2005/8/layout/hList7"/>
    <dgm:cxn modelId="{0A3B5F93-3E8B-4464-BB78-39B9641E8AF5}" type="presParOf" srcId="{4582FE8B-3A83-4A84-8459-CF71EDE85220}" destId="{429D01AD-87BB-405A-8E8E-6850D71CBE0A}" srcOrd="2" destOrd="0" presId="urn:microsoft.com/office/officeart/2005/8/layout/hList7"/>
    <dgm:cxn modelId="{551B2329-32F0-453A-BEBE-9C8FDEEBD1D4}" type="presParOf" srcId="{429D01AD-87BB-405A-8E8E-6850D71CBE0A}" destId="{D18B846D-74FD-432A-91EC-155DA2218F9F}" srcOrd="0" destOrd="0" presId="urn:microsoft.com/office/officeart/2005/8/layout/hList7"/>
    <dgm:cxn modelId="{675E1D6E-F96E-4433-B183-A0CB27BAE330}" type="presParOf" srcId="{429D01AD-87BB-405A-8E8E-6850D71CBE0A}" destId="{EB85F42C-0296-4BE4-B3F6-7FA59E6F2833}" srcOrd="1" destOrd="0" presId="urn:microsoft.com/office/officeart/2005/8/layout/hList7"/>
    <dgm:cxn modelId="{21A15B28-B418-4C62-95C4-ABF74EB5FC93}" type="presParOf" srcId="{429D01AD-87BB-405A-8E8E-6850D71CBE0A}" destId="{A2F75CD9-AA45-4DC2-8596-A742D5A52E17}" srcOrd="2" destOrd="0" presId="urn:microsoft.com/office/officeart/2005/8/layout/hList7"/>
    <dgm:cxn modelId="{41E5345F-DA5A-447D-8CA9-30AE7392AE45}" type="presParOf" srcId="{429D01AD-87BB-405A-8E8E-6850D71CBE0A}" destId="{051A944F-79AF-4B90-B910-37E9A85E92AB}" srcOrd="3" destOrd="0" presId="urn:microsoft.com/office/officeart/2005/8/layout/hList7"/>
    <dgm:cxn modelId="{ADBCA94A-C828-4B07-A856-05ED56E0DCA1}" type="presParOf" srcId="{4582FE8B-3A83-4A84-8459-CF71EDE85220}" destId="{41B8AEC8-3A98-4C5D-A957-9B4EA99F832A}" srcOrd="3" destOrd="0" presId="urn:microsoft.com/office/officeart/2005/8/layout/hList7"/>
    <dgm:cxn modelId="{6930E633-E018-4E0E-B104-DF91181DCA6D}" type="presParOf" srcId="{4582FE8B-3A83-4A84-8459-CF71EDE85220}" destId="{11A60569-D3F6-46AA-9FAA-402699AD32F6}" srcOrd="4" destOrd="0" presId="urn:microsoft.com/office/officeart/2005/8/layout/hList7"/>
    <dgm:cxn modelId="{7A7E2C02-BBB8-4AC7-95F8-68DC89734056}" type="presParOf" srcId="{11A60569-D3F6-46AA-9FAA-402699AD32F6}" destId="{F4A040FC-E02D-4CB1-AB15-CD2174400952}" srcOrd="0" destOrd="0" presId="urn:microsoft.com/office/officeart/2005/8/layout/hList7"/>
    <dgm:cxn modelId="{A5B66AA8-F60F-4FA3-878E-F840EF50A0A3}" type="presParOf" srcId="{11A60569-D3F6-46AA-9FAA-402699AD32F6}" destId="{F53DBA92-0D8D-4B47-8C04-43791E532C8B}" srcOrd="1" destOrd="0" presId="urn:microsoft.com/office/officeart/2005/8/layout/hList7"/>
    <dgm:cxn modelId="{5454FB33-92F9-4059-A599-52676BDA1D2A}" type="presParOf" srcId="{11A60569-D3F6-46AA-9FAA-402699AD32F6}" destId="{A7DA8E1E-18A1-4290-BFC1-8A613886FDAF}" srcOrd="2" destOrd="0" presId="urn:microsoft.com/office/officeart/2005/8/layout/hList7"/>
    <dgm:cxn modelId="{C59F6BDB-83CD-4C24-B428-02B0D4CBBA13}" type="presParOf" srcId="{11A60569-D3F6-46AA-9FAA-402699AD32F6}" destId="{F9CE4F1D-7863-467B-BEA9-319131B45B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F9513-069B-4EB3-AF3A-FF4EC880DFF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6CA490-1609-48A6-832F-C1A49E296219}">
      <dgm:prSet phldrT="[Texto]"/>
      <dgm:spPr/>
      <dgm:t>
        <a:bodyPr/>
        <a:lstStyle/>
        <a:p>
          <a:r>
            <a:rPr lang="es-EC" dirty="0" smtClean="0"/>
            <a:t>Entrevistas</a:t>
          </a:r>
          <a:endParaRPr lang="es-EC" dirty="0"/>
        </a:p>
      </dgm:t>
    </dgm:pt>
    <dgm:pt modelId="{7E960950-B9EB-4A30-876A-32B993F6D8ED}" type="parTrans" cxnId="{CB5EC067-F96B-4598-BA70-512ADF4777AC}">
      <dgm:prSet/>
      <dgm:spPr/>
      <dgm:t>
        <a:bodyPr/>
        <a:lstStyle/>
        <a:p>
          <a:endParaRPr lang="es-EC"/>
        </a:p>
      </dgm:t>
    </dgm:pt>
    <dgm:pt modelId="{7EBD4486-F37B-4A38-A4F8-EB061251E5F9}" type="sibTrans" cxnId="{CB5EC067-F96B-4598-BA70-512ADF4777AC}">
      <dgm:prSet/>
      <dgm:spPr/>
      <dgm:t>
        <a:bodyPr/>
        <a:lstStyle/>
        <a:p>
          <a:endParaRPr lang="es-EC"/>
        </a:p>
      </dgm:t>
    </dgm:pt>
    <dgm:pt modelId="{DBA1051E-FDF3-44EB-9B12-4D10121A34F5}">
      <dgm:prSet phldrT="[Texto]"/>
      <dgm:spPr/>
      <dgm:t>
        <a:bodyPr/>
        <a:lstStyle/>
        <a:p>
          <a:r>
            <a:rPr lang="es-EC" dirty="0" smtClean="0"/>
            <a:t>Encuestas</a:t>
          </a:r>
          <a:endParaRPr lang="es-EC" dirty="0"/>
        </a:p>
      </dgm:t>
    </dgm:pt>
    <dgm:pt modelId="{94792E8A-3CD3-4CCA-BEB7-F8057EC23DB9}" type="parTrans" cxnId="{337C01B3-A4D8-44E0-B9C4-2DE8FFF9B02C}">
      <dgm:prSet/>
      <dgm:spPr/>
      <dgm:t>
        <a:bodyPr/>
        <a:lstStyle/>
        <a:p>
          <a:endParaRPr lang="es-EC"/>
        </a:p>
      </dgm:t>
    </dgm:pt>
    <dgm:pt modelId="{AB17A367-D666-4D10-A9C9-F851B03402CE}" type="sibTrans" cxnId="{337C01B3-A4D8-44E0-B9C4-2DE8FFF9B02C}">
      <dgm:prSet/>
      <dgm:spPr/>
      <dgm:t>
        <a:bodyPr/>
        <a:lstStyle/>
        <a:p>
          <a:endParaRPr lang="es-EC"/>
        </a:p>
      </dgm:t>
    </dgm:pt>
    <dgm:pt modelId="{07FF4F2B-D3E6-4167-ABE5-C385933B0AF6}" type="pres">
      <dgm:prSet presAssocID="{823F9513-069B-4EB3-AF3A-FF4EC880DF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30AECD-0BA3-4BA6-B246-3D2637AB3FBF}" type="pres">
      <dgm:prSet presAssocID="{3E6CA490-1609-48A6-832F-C1A49E296219}" presName="node" presStyleLbl="node1" presStyleIdx="0" presStyleCnt="2" custLinFactNeighborX="1969" custLinFactNeighborY="-450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6A380-A537-458F-9224-A5CA2139AF65}" type="pres">
      <dgm:prSet presAssocID="{7EBD4486-F37B-4A38-A4F8-EB061251E5F9}" presName="sibTrans" presStyleCnt="0"/>
      <dgm:spPr/>
    </dgm:pt>
    <dgm:pt modelId="{65DA63DB-D655-47EB-BA07-38D0246077E6}" type="pres">
      <dgm:prSet presAssocID="{DBA1051E-FDF3-44EB-9B12-4D10121A34F5}" presName="node" presStyleLbl="node1" presStyleIdx="1" presStyleCnt="2" custLinFactNeighborX="-2294" custLinFactNeighborY="647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61E9A7-AE20-490E-9C25-9DBC8088839D}" type="presOf" srcId="{DBA1051E-FDF3-44EB-9B12-4D10121A34F5}" destId="{65DA63DB-D655-47EB-BA07-38D0246077E6}" srcOrd="0" destOrd="0" presId="urn:microsoft.com/office/officeart/2005/8/layout/default"/>
    <dgm:cxn modelId="{CB5EC067-F96B-4598-BA70-512ADF4777AC}" srcId="{823F9513-069B-4EB3-AF3A-FF4EC880DFF6}" destId="{3E6CA490-1609-48A6-832F-C1A49E296219}" srcOrd="0" destOrd="0" parTransId="{7E960950-B9EB-4A30-876A-32B993F6D8ED}" sibTransId="{7EBD4486-F37B-4A38-A4F8-EB061251E5F9}"/>
    <dgm:cxn modelId="{7CD65174-64E8-4FA1-A41E-3DB969078A09}" type="presOf" srcId="{823F9513-069B-4EB3-AF3A-FF4EC880DFF6}" destId="{07FF4F2B-D3E6-4167-ABE5-C385933B0AF6}" srcOrd="0" destOrd="0" presId="urn:microsoft.com/office/officeart/2005/8/layout/default"/>
    <dgm:cxn modelId="{337C01B3-A4D8-44E0-B9C4-2DE8FFF9B02C}" srcId="{823F9513-069B-4EB3-AF3A-FF4EC880DFF6}" destId="{DBA1051E-FDF3-44EB-9B12-4D10121A34F5}" srcOrd="1" destOrd="0" parTransId="{94792E8A-3CD3-4CCA-BEB7-F8057EC23DB9}" sibTransId="{AB17A367-D666-4D10-A9C9-F851B03402CE}"/>
    <dgm:cxn modelId="{7ADD06A0-313C-4D75-8BB2-247233F018E0}" type="presOf" srcId="{3E6CA490-1609-48A6-832F-C1A49E296219}" destId="{0B30AECD-0BA3-4BA6-B246-3D2637AB3FBF}" srcOrd="0" destOrd="0" presId="urn:microsoft.com/office/officeart/2005/8/layout/default"/>
    <dgm:cxn modelId="{1CA2BEB3-3D06-47CA-80D1-10D770283307}" type="presParOf" srcId="{07FF4F2B-D3E6-4167-ABE5-C385933B0AF6}" destId="{0B30AECD-0BA3-4BA6-B246-3D2637AB3FBF}" srcOrd="0" destOrd="0" presId="urn:microsoft.com/office/officeart/2005/8/layout/default"/>
    <dgm:cxn modelId="{FE11BE6C-D012-432B-84BE-D46C20EA087C}" type="presParOf" srcId="{07FF4F2B-D3E6-4167-ABE5-C385933B0AF6}" destId="{3BC6A380-A537-458F-9224-A5CA2139AF65}" srcOrd="1" destOrd="0" presId="urn:microsoft.com/office/officeart/2005/8/layout/default"/>
    <dgm:cxn modelId="{B5909ED5-0E63-4B1D-BC29-C4806E7F08F6}" type="presParOf" srcId="{07FF4F2B-D3E6-4167-ABE5-C385933B0AF6}" destId="{65DA63DB-D655-47EB-BA07-38D0246077E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1947E0-DF1F-4C2A-A360-85E47D4421E3}" type="doc">
      <dgm:prSet loTypeId="urn:microsoft.com/office/officeart/2005/8/layout/bProcess4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C8668B-76E5-4F63-823E-9DB3FB2AC4A3}">
      <dgm:prSet phldrT="[Texto]" custT="1"/>
      <dgm:spPr/>
      <dgm:t>
        <a:bodyPr/>
        <a:lstStyle/>
        <a:p>
          <a:pPr algn="just"/>
          <a:r>
            <a:rPr lang="es-EC" sz="1700" dirty="0" smtClean="0"/>
            <a:t>Los usuarios eligen una Escuela por: Necesidad, Comentarios, Calidad y Servicio.</a:t>
          </a:r>
          <a:endParaRPr lang="es-EC" sz="1700" dirty="0"/>
        </a:p>
      </dgm:t>
    </dgm:pt>
    <dgm:pt modelId="{E02BB917-986E-40BC-9155-900C31074265}" type="parTrans" cxnId="{E9A771E1-CD00-41CC-BA41-D54EABD2A8AE}">
      <dgm:prSet/>
      <dgm:spPr/>
      <dgm:t>
        <a:bodyPr/>
        <a:lstStyle/>
        <a:p>
          <a:endParaRPr lang="es-EC"/>
        </a:p>
      </dgm:t>
    </dgm:pt>
    <dgm:pt modelId="{B74DA6B1-5BDB-4D4B-A205-508A23716CF4}" type="sibTrans" cxnId="{E9A771E1-CD00-41CC-BA41-D54EABD2A8AE}">
      <dgm:prSet/>
      <dgm:spPr/>
      <dgm:t>
        <a:bodyPr/>
        <a:lstStyle/>
        <a:p>
          <a:endParaRPr lang="es-EC"/>
        </a:p>
      </dgm:t>
    </dgm:pt>
    <dgm:pt modelId="{2DEA69A4-F56E-44D5-9C7F-272BCD3D2B97}">
      <dgm:prSet phldrT="[Texto]" custT="1"/>
      <dgm:spPr/>
      <dgm:t>
        <a:bodyPr/>
        <a:lstStyle/>
        <a:p>
          <a:pPr algn="just"/>
          <a:r>
            <a:rPr lang="es-EC" sz="1700" dirty="0" smtClean="0"/>
            <a:t>Asisten por: el sector, color del automóvil,  facilidades que brinda la escuela.</a:t>
          </a:r>
          <a:endParaRPr lang="es-EC" sz="1700" dirty="0"/>
        </a:p>
      </dgm:t>
    </dgm:pt>
    <dgm:pt modelId="{9D73ACB2-7AB1-4862-BCD2-5545F02AAB3E}" type="parTrans" cxnId="{2289E440-8C27-4A51-8A14-450A4D6FD8BE}">
      <dgm:prSet/>
      <dgm:spPr/>
      <dgm:t>
        <a:bodyPr/>
        <a:lstStyle/>
        <a:p>
          <a:endParaRPr lang="es-EC"/>
        </a:p>
      </dgm:t>
    </dgm:pt>
    <dgm:pt modelId="{D3089DAB-0EBF-4EC2-87B4-38E90EB84EC5}" type="sibTrans" cxnId="{2289E440-8C27-4A51-8A14-450A4D6FD8BE}">
      <dgm:prSet/>
      <dgm:spPr/>
      <dgm:t>
        <a:bodyPr/>
        <a:lstStyle/>
        <a:p>
          <a:endParaRPr lang="es-EC"/>
        </a:p>
      </dgm:t>
    </dgm:pt>
    <dgm:pt modelId="{831F0D09-E0F8-47B9-8191-69B7866CEE3F}">
      <dgm:prSet phldrT="[Texto]" custT="1"/>
      <dgm:spPr/>
      <dgm:t>
        <a:bodyPr/>
        <a:lstStyle/>
        <a:p>
          <a:pPr algn="just"/>
          <a:r>
            <a:rPr lang="es-EC" sz="1700" dirty="0" smtClean="0"/>
            <a:t>Los usuarios buscan flexibilidad de tiempo,  capacitarse y aprender.</a:t>
          </a:r>
          <a:endParaRPr lang="es-EC" sz="1700" dirty="0"/>
        </a:p>
      </dgm:t>
    </dgm:pt>
    <dgm:pt modelId="{7BAFD26C-E4CA-43B2-BE8C-FCE32D1DE8AC}" type="parTrans" cxnId="{033DC3FB-0B3F-4E44-AE8D-0F6A0972FA0F}">
      <dgm:prSet/>
      <dgm:spPr/>
      <dgm:t>
        <a:bodyPr/>
        <a:lstStyle/>
        <a:p>
          <a:endParaRPr lang="es-EC"/>
        </a:p>
      </dgm:t>
    </dgm:pt>
    <dgm:pt modelId="{F97D7386-C544-4906-A607-C4517E727E21}" type="sibTrans" cxnId="{033DC3FB-0B3F-4E44-AE8D-0F6A0972FA0F}">
      <dgm:prSet/>
      <dgm:spPr/>
      <dgm:t>
        <a:bodyPr/>
        <a:lstStyle/>
        <a:p>
          <a:endParaRPr lang="es-EC"/>
        </a:p>
      </dgm:t>
    </dgm:pt>
    <dgm:pt modelId="{0E73EA6F-7670-470E-8F78-64289CA1FC35}">
      <dgm:prSet phldrT="[Texto]" custT="1"/>
      <dgm:spPr/>
      <dgm:t>
        <a:bodyPr/>
        <a:lstStyle/>
        <a:p>
          <a:pPr algn="just"/>
          <a:r>
            <a:rPr lang="es-EC" sz="1700" dirty="0" smtClean="0"/>
            <a:t>Inconvenientes  falta de Publicidad.</a:t>
          </a:r>
          <a:endParaRPr lang="es-EC" sz="1700" dirty="0"/>
        </a:p>
      </dgm:t>
    </dgm:pt>
    <dgm:pt modelId="{9401E059-8D0C-48F3-BFEA-ACCF15700420}" type="parTrans" cxnId="{5C76E369-1BBB-47FE-9B3B-1031593361FE}">
      <dgm:prSet/>
      <dgm:spPr/>
      <dgm:t>
        <a:bodyPr/>
        <a:lstStyle/>
        <a:p>
          <a:endParaRPr lang="es-EC"/>
        </a:p>
      </dgm:t>
    </dgm:pt>
    <dgm:pt modelId="{21AEA1DC-7395-4E10-85CF-43DFDEE313E6}" type="sibTrans" cxnId="{5C76E369-1BBB-47FE-9B3B-1031593361FE}">
      <dgm:prSet/>
      <dgm:spPr/>
      <dgm:t>
        <a:bodyPr/>
        <a:lstStyle/>
        <a:p>
          <a:endParaRPr lang="es-EC"/>
        </a:p>
      </dgm:t>
    </dgm:pt>
    <dgm:pt modelId="{2BD26A51-C9DD-4F1C-8C9F-7C3F3415A6AE}">
      <dgm:prSet phldrT="[Texto]" custT="1"/>
      <dgm:spPr/>
      <dgm:t>
        <a:bodyPr/>
        <a:lstStyle/>
        <a:p>
          <a:pPr algn="just"/>
          <a:r>
            <a:rPr lang="es-EC" sz="1700" dirty="0" smtClean="0"/>
            <a:t>La competencia obliga a esforzarse mas y brindar un mejor servicio.</a:t>
          </a:r>
          <a:endParaRPr lang="es-EC" sz="1700" dirty="0"/>
        </a:p>
      </dgm:t>
    </dgm:pt>
    <dgm:pt modelId="{5698C927-4126-4672-B2AF-B945D284F70D}" type="parTrans" cxnId="{2C5A2388-DCB7-410A-B69D-B1EF7427EC67}">
      <dgm:prSet/>
      <dgm:spPr/>
      <dgm:t>
        <a:bodyPr/>
        <a:lstStyle/>
        <a:p>
          <a:endParaRPr lang="es-EC"/>
        </a:p>
      </dgm:t>
    </dgm:pt>
    <dgm:pt modelId="{A3E3093A-6D85-473E-8F82-A5CB8949DB09}" type="sibTrans" cxnId="{2C5A2388-DCB7-410A-B69D-B1EF7427EC67}">
      <dgm:prSet/>
      <dgm:spPr/>
      <dgm:t>
        <a:bodyPr/>
        <a:lstStyle/>
        <a:p>
          <a:endParaRPr lang="es-EC"/>
        </a:p>
      </dgm:t>
    </dgm:pt>
    <dgm:pt modelId="{CA4CE8C8-6551-4526-9BEB-08056900A12E}">
      <dgm:prSet phldrT="[Texto]" custT="1"/>
      <dgm:spPr/>
      <dgm:t>
        <a:bodyPr/>
        <a:lstStyle/>
        <a:p>
          <a:pPr algn="just"/>
          <a:r>
            <a:rPr lang="es-EC" sz="1700" dirty="0" smtClean="0"/>
            <a:t>Se puede mejorar el servicio siendo más responsables. </a:t>
          </a:r>
          <a:endParaRPr lang="es-EC" sz="1700" dirty="0"/>
        </a:p>
      </dgm:t>
    </dgm:pt>
    <dgm:pt modelId="{26371798-D9A3-4EA7-9967-1B299FE38162}" type="parTrans" cxnId="{6F14669D-EA4F-4AD3-9DAB-027DEE7F71E9}">
      <dgm:prSet/>
      <dgm:spPr/>
      <dgm:t>
        <a:bodyPr/>
        <a:lstStyle/>
        <a:p>
          <a:endParaRPr lang="es-EC"/>
        </a:p>
      </dgm:t>
    </dgm:pt>
    <dgm:pt modelId="{01C3151F-DA5A-4C36-B58A-03EE236AB437}" type="sibTrans" cxnId="{6F14669D-EA4F-4AD3-9DAB-027DEE7F71E9}">
      <dgm:prSet/>
      <dgm:spPr/>
      <dgm:t>
        <a:bodyPr/>
        <a:lstStyle/>
        <a:p>
          <a:endParaRPr lang="es-EC"/>
        </a:p>
      </dgm:t>
    </dgm:pt>
    <dgm:pt modelId="{AF493BAA-30E4-4E97-81B4-9F43E995B698}">
      <dgm:prSet phldrT="[Texto]" custT="1"/>
      <dgm:spPr/>
      <dgm:t>
        <a:bodyPr/>
        <a:lstStyle/>
        <a:p>
          <a:pPr algn="just"/>
          <a:r>
            <a:rPr lang="es-EC" sz="1700" dirty="0" smtClean="0"/>
            <a:t>Cada escuela se ve con buenas perspectivas  de crecimiento a futuro.</a:t>
          </a:r>
          <a:endParaRPr lang="es-EC" sz="1700" dirty="0"/>
        </a:p>
      </dgm:t>
    </dgm:pt>
    <dgm:pt modelId="{A0B0EC99-F4C2-483A-B73A-CD93F823FF3B}" type="parTrans" cxnId="{E13B2ED4-0ADF-49FF-A29E-88F36F3DD198}">
      <dgm:prSet/>
      <dgm:spPr/>
      <dgm:t>
        <a:bodyPr/>
        <a:lstStyle/>
        <a:p>
          <a:endParaRPr lang="es-EC"/>
        </a:p>
      </dgm:t>
    </dgm:pt>
    <dgm:pt modelId="{C9835F3E-69C1-49F4-815A-6051F43A1BCE}" type="sibTrans" cxnId="{E13B2ED4-0ADF-49FF-A29E-88F36F3DD198}">
      <dgm:prSet/>
      <dgm:spPr/>
      <dgm:t>
        <a:bodyPr/>
        <a:lstStyle/>
        <a:p>
          <a:endParaRPr lang="es-EC"/>
        </a:p>
      </dgm:t>
    </dgm:pt>
    <dgm:pt modelId="{27C13A5A-46D7-405E-A3DF-53B1274CF4A8}">
      <dgm:prSet phldrT="[Texto]" custT="1"/>
      <dgm:spPr/>
      <dgm:t>
        <a:bodyPr/>
        <a:lstStyle/>
        <a:p>
          <a:pPr algn="just"/>
          <a:r>
            <a:rPr lang="es-EC" sz="1700" dirty="0" smtClean="0"/>
            <a:t>Son Vehículos económicos y comerciales.</a:t>
          </a:r>
          <a:endParaRPr lang="es-EC" sz="1700" dirty="0"/>
        </a:p>
      </dgm:t>
    </dgm:pt>
    <dgm:pt modelId="{49A85578-FB66-4BBF-A60B-9B85C0A46E5A}" type="parTrans" cxnId="{4CA353E0-75C3-4B55-9641-597DD88222D5}">
      <dgm:prSet/>
      <dgm:spPr/>
      <dgm:t>
        <a:bodyPr/>
        <a:lstStyle/>
        <a:p>
          <a:endParaRPr lang="es-EC"/>
        </a:p>
      </dgm:t>
    </dgm:pt>
    <dgm:pt modelId="{7E2CC87B-A89C-41F0-AA99-91DB35D547DC}" type="sibTrans" cxnId="{4CA353E0-75C3-4B55-9641-597DD88222D5}">
      <dgm:prSet/>
      <dgm:spPr/>
      <dgm:t>
        <a:bodyPr/>
        <a:lstStyle/>
        <a:p>
          <a:endParaRPr lang="es-EC"/>
        </a:p>
      </dgm:t>
    </dgm:pt>
    <dgm:pt modelId="{A6F339C9-6F08-402F-AE0F-7373D834F77A}" type="pres">
      <dgm:prSet presAssocID="{B61947E0-DF1F-4C2A-A360-85E47D4421E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17B4C1B-430B-4842-ADAE-25D80218F4CE}" type="pres">
      <dgm:prSet presAssocID="{61C8668B-76E5-4F63-823E-9DB3FB2AC4A3}" presName="compNode" presStyleCnt="0"/>
      <dgm:spPr/>
    </dgm:pt>
    <dgm:pt modelId="{63EB001A-66C4-4082-A28F-ED8206EFD35D}" type="pres">
      <dgm:prSet presAssocID="{61C8668B-76E5-4F63-823E-9DB3FB2AC4A3}" presName="dummyConnPt" presStyleCnt="0"/>
      <dgm:spPr/>
    </dgm:pt>
    <dgm:pt modelId="{D0E7EFEA-E8F7-4869-A4A5-7A8B685A0822}" type="pres">
      <dgm:prSet presAssocID="{61C8668B-76E5-4F63-823E-9DB3FB2AC4A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1349A4-347F-476F-BE45-4196EC9AABFB}" type="pres">
      <dgm:prSet presAssocID="{B74DA6B1-5BDB-4D4B-A205-508A23716CF4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6BD37697-8ED8-4CC5-B436-499DF92BF0D6}" type="pres">
      <dgm:prSet presAssocID="{2DEA69A4-F56E-44D5-9C7F-272BCD3D2B97}" presName="compNode" presStyleCnt="0"/>
      <dgm:spPr/>
    </dgm:pt>
    <dgm:pt modelId="{F1A75F2B-EB60-4C99-96FD-9E941B8E4350}" type="pres">
      <dgm:prSet presAssocID="{2DEA69A4-F56E-44D5-9C7F-272BCD3D2B97}" presName="dummyConnPt" presStyleCnt="0"/>
      <dgm:spPr/>
    </dgm:pt>
    <dgm:pt modelId="{D11A00E9-ECFA-4094-822C-77DA6CB9AAF2}" type="pres">
      <dgm:prSet presAssocID="{2DEA69A4-F56E-44D5-9C7F-272BCD3D2B9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6AA22-2503-4D34-A1AB-33618DD5FCAF}" type="pres">
      <dgm:prSet presAssocID="{D3089DAB-0EBF-4EC2-87B4-38E90EB84EC5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1C9129BA-4F68-4926-9F09-CC88DFA56047}" type="pres">
      <dgm:prSet presAssocID="{831F0D09-E0F8-47B9-8191-69B7866CEE3F}" presName="compNode" presStyleCnt="0"/>
      <dgm:spPr/>
    </dgm:pt>
    <dgm:pt modelId="{40AA2846-7E0A-451F-8AAE-8091959116AE}" type="pres">
      <dgm:prSet presAssocID="{831F0D09-E0F8-47B9-8191-69B7866CEE3F}" presName="dummyConnPt" presStyleCnt="0"/>
      <dgm:spPr/>
    </dgm:pt>
    <dgm:pt modelId="{D2E4CDF0-EA40-4D8C-B2FC-6C4761964DE8}" type="pres">
      <dgm:prSet presAssocID="{831F0D09-E0F8-47B9-8191-69B7866CEE3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9C4438-4371-4A64-A8ED-6246709987DE}" type="pres">
      <dgm:prSet presAssocID="{F97D7386-C544-4906-A607-C4517E727E21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A6944263-22DF-4D8E-8603-8BAF6F25B6A7}" type="pres">
      <dgm:prSet presAssocID="{0E73EA6F-7670-470E-8F78-64289CA1FC35}" presName="compNode" presStyleCnt="0"/>
      <dgm:spPr/>
    </dgm:pt>
    <dgm:pt modelId="{BE2CD5A9-41AC-43F3-930C-0901E67E646F}" type="pres">
      <dgm:prSet presAssocID="{0E73EA6F-7670-470E-8F78-64289CA1FC35}" presName="dummyConnPt" presStyleCnt="0"/>
      <dgm:spPr/>
    </dgm:pt>
    <dgm:pt modelId="{AE5B7F52-3E20-4402-B5BB-A874F4E83823}" type="pres">
      <dgm:prSet presAssocID="{0E73EA6F-7670-470E-8F78-64289CA1FC3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29DAC-8CB8-4A1D-A5F3-96EFA2A594EA}" type="pres">
      <dgm:prSet presAssocID="{21AEA1DC-7395-4E10-85CF-43DFDEE313E6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75063D92-5A47-4C73-8F09-5E077BC482A9}" type="pres">
      <dgm:prSet presAssocID="{2BD26A51-C9DD-4F1C-8C9F-7C3F3415A6AE}" presName="compNode" presStyleCnt="0"/>
      <dgm:spPr/>
    </dgm:pt>
    <dgm:pt modelId="{D08BCF9C-2CA7-48E8-932F-C241BBD20CAE}" type="pres">
      <dgm:prSet presAssocID="{2BD26A51-C9DD-4F1C-8C9F-7C3F3415A6AE}" presName="dummyConnPt" presStyleCnt="0"/>
      <dgm:spPr/>
    </dgm:pt>
    <dgm:pt modelId="{0B850545-1A0E-437F-9809-0E314B8876AF}" type="pres">
      <dgm:prSet presAssocID="{2BD26A51-C9DD-4F1C-8C9F-7C3F3415A6A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3806A-EF26-4E5D-89B1-76BB1791E936}" type="pres">
      <dgm:prSet presAssocID="{A3E3093A-6D85-473E-8F82-A5CB8949DB09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6F444CC6-4453-497D-B896-12CB0CD65DF9}" type="pres">
      <dgm:prSet presAssocID="{CA4CE8C8-6551-4526-9BEB-08056900A12E}" presName="compNode" presStyleCnt="0"/>
      <dgm:spPr/>
    </dgm:pt>
    <dgm:pt modelId="{E0DEC798-8442-433F-86A1-209F79ABCCED}" type="pres">
      <dgm:prSet presAssocID="{CA4CE8C8-6551-4526-9BEB-08056900A12E}" presName="dummyConnPt" presStyleCnt="0"/>
      <dgm:spPr/>
    </dgm:pt>
    <dgm:pt modelId="{FC7072A1-81C2-413D-9008-D55DAB50B854}" type="pres">
      <dgm:prSet presAssocID="{CA4CE8C8-6551-4526-9BEB-08056900A12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BF35E1-1B0A-4EF9-97EE-224FE54B4D49}" type="pres">
      <dgm:prSet presAssocID="{01C3151F-DA5A-4C36-B58A-03EE236AB437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7061A7EF-2A0C-4D36-9E14-3E448AF66B89}" type="pres">
      <dgm:prSet presAssocID="{AF493BAA-30E4-4E97-81B4-9F43E995B698}" presName="compNode" presStyleCnt="0"/>
      <dgm:spPr/>
    </dgm:pt>
    <dgm:pt modelId="{E1C3115B-EFC8-4559-8E72-C3E686CCB881}" type="pres">
      <dgm:prSet presAssocID="{AF493BAA-30E4-4E97-81B4-9F43E995B698}" presName="dummyConnPt" presStyleCnt="0"/>
      <dgm:spPr/>
    </dgm:pt>
    <dgm:pt modelId="{C0AB219F-956C-46F2-A727-1883EB204564}" type="pres">
      <dgm:prSet presAssocID="{AF493BAA-30E4-4E97-81B4-9F43E995B69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3134F0-8BB7-4AF2-ADF1-FC7E10A3D305}" type="pres">
      <dgm:prSet presAssocID="{C9835F3E-69C1-49F4-815A-6051F43A1BCE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8867FBCD-4399-4F8E-9886-A4B39F2091D5}" type="pres">
      <dgm:prSet presAssocID="{27C13A5A-46D7-405E-A3DF-53B1274CF4A8}" presName="compNode" presStyleCnt="0"/>
      <dgm:spPr/>
    </dgm:pt>
    <dgm:pt modelId="{2D688A76-DFF4-4005-9001-34A403C7BFD4}" type="pres">
      <dgm:prSet presAssocID="{27C13A5A-46D7-405E-A3DF-53B1274CF4A8}" presName="dummyConnPt" presStyleCnt="0"/>
      <dgm:spPr/>
    </dgm:pt>
    <dgm:pt modelId="{A83075E4-5219-4F18-9950-D1BAB19B0A24}" type="pres">
      <dgm:prSet presAssocID="{27C13A5A-46D7-405E-A3DF-53B1274CF4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711054-4541-45F7-8D33-971E795ADB16}" type="presOf" srcId="{AF493BAA-30E4-4E97-81B4-9F43E995B698}" destId="{C0AB219F-956C-46F2-A727-1883EB204564}" srcOrd="0" destOrd="0" presId="urn:microsoft.com/office/officeart/2005/8/layout/bProcess4"/>
    <dgm:cxn modelId="{B3113E26-8AAA-49DB-B9E1-1F5840BBBEB6}" type="presOf" srcId="{0E73EA6F-7670-470E-8F78-64289CA1FC35}" destId="{AE5B7F52-3E20-4402-B5BB-A874F4E83823}" srcOrd="0" destOrd="0" presId="urn:microsoft.com/office/officeart/2005/8/layout/bProcess4"/>
    <dgm:cxn modelId="{4CA353E0-75C3-4B55-9641-597DD88222D5}" srcId="{B61947E0-DF1F-4C2A-A360-85E47D4421E3}" destId="{27C13A5A-46D7-405E-A3DF-53B1274CF4A8}" srcOrd="7" destOrd="0" parTransId="{49A85578-FB66-4BBF-A60B-9B85C0A46E5A}" sibTransId="{7E2CC87B-A89C-41F0-AA99-91DB35D547DC}"/>
    <dgm:cxn modelId="{3EA2E2CD-3A15-4B20-B094-13D6D7D6BA47}" type="presOf" srcId="{61C8668B-76E5-4F63-823E-9DB3FB2AC4A3}" destId="{D0E7EFEA-E8F7-4869-A4A5-7A8B685A0822}" srcOrd="0" destOrd="0" presId="urn:microsoft.com/office/officeart/2005/8/layout/bProcess4"/>
    <dgm:cxn modelId="{5C76E369-1BBB-47FE-9B3B-1031593361FE}" srcId="{B61947E0-DF1F-4C2A-A360-85E47D4421E3}" destId="{0E73EA6F-7670-470E-8F78-64289CA1FC35}" srcOrd="3" destOrd="0" parTransId="{9401E059-8D0C-48F3-BFEA-ACCF15700420}" sibTransId="{21AEA1DC-7395-4E10-85CF-43DFDEE313E6}"/>
    <dgm:cxn modelId="{2C4D183E-0DE0-493F-858F-7CA67DDF77A9}" type="presOf" srcId="{21AEA1DC-7395-4E10-85CF-43DFDEE313E6}" destId="{95A29DAC-8CB8-4A1D-A5F3-96EFA2A594EA}" srcOrd="0" destOrd="0" presId="urn:microsoft.com/office/officeart/2005/8/layout/bProcess4"/>
    <dgm:cxn modelId="{2289E440-8C27-4A51-8A14-450A4D6FD8BE}" srcId="{B61947E0-DF1F-4C2A-A360-85E47D4421E3}" destId="{2DEA69A4-F56E-44D5-9C7F-272BCD3D2B97}" srcOrd="1" destOrd="0" parTransId="{9D73ACB2-7AB1-4862-BCD2-5545F02AAB3E}" sibTransId="{D3089DAB-0EBF-4EC2-87B4-38E90EB84EC5}"/>
    <dgm:cxn modelId="{71DED9A1-E953-4594-B47C-A3520F410218}" type="presOf" srcId="{A3E3093A-6D85-473E-8F82-A5CB8949DB09}" destId="{7FF3806A-EF26-4E5D-89B1-76BB1791E936}" srcOrd="0" destOrd="0" presId="urn:microsoft.com/office/officeart/2005/8/layout/bProcess4"/>
    <dgm:cxn modelId="{D876C67F-3251-45BB-8873-33C076EB90E6}" type="presOf" srcId="{27C13A5A-46D7-405E-A3DF-53B1274CF4A8}" destId="{A83075E4-5219-4F18-9950-D1BAB19B0A24}" srcOrd="0" destOrd="0" presId="urn:microsoft.com/office/officeart/2005/8/layout/bProcess4"/>
    <dgm:cxn modelId="{ABAB0C5E-6DB8-4300-B58A-D1F3AEEA0D30}" type="presOf" srcId="{D3089DAB-0EBF-4EC2-87B4-38E90EB84EC5}" destId="{D376AA22-2503-4D34-A1AB-33618DD5FCAF}" srcOrd="0" destOrd="0" presId="urn:microsoft.com/office/officeart/2005/8/layout/bProcess4"/>
    <dgm:cxn modelId="{6A005652-4116-4230-B9B3-E379BBC7151F}" type="presOf" srcId="{CA4CE8C8-6551-4526-9BEB-08056900A12E}" destId="{FC7072A1-81C2-413D-9008-D55DAB50B854}" srcOrd="0" destOrd="0" presId="urn:microsoft.com/office/officeart/2005/8/layout/bProcess4"/>
    <dgm:cxn modelId="{2C5A2388-DCB7-410A-B69D-B1EF7427EC67}" srcId="{B61947E0-DF1F-4C2A-A360-85E47D4421E3}" destId="{2BD26A51-C9DD-4F1C-8C9F-7C3F3415A6AE}" srcOrd="4" destOrd="0" parTransId="{5698C927-4126-4672-B2AF-B945D284F70D}" sibTransId="{A3E3093A-6D85-473E-8F82-A5CB8949DB09}"/>
    <dgm:cxn modelId="{4356ED89-2600-4452-A5ED-89586998A9E9}" type="presOf" srcId="{F97D7386-C544-4906-A607-C4517E727E21}" destId="{A59C4438-4371-4A64-A8ED-6246709987DE}" srcOrd="0" destOrd="0" presId="urn:microsoft.com/office/officeart/2005/8/layout/bProcess4"/>
    <dgm:cxn modelId="{E9A771E1-CD00-41CC-BA41-D54EABD2A8AE}" srcId="{B61947E0-DF1F-4C2A-A360-85E47D4421E3}" destId="{61C8668B-76E5-4F63-823E-9DB3FB2AC4A3}" srcOrd="0" destOrd="0" parTransId="{E02BB917-986E-40BC-9155-900C31074265}" sibTransId="{B74DA6B1-5BDB-4D4B-A205-508A23716CF4}"/>
    <dgm:cxn modelId="{6C30CF38-DDEF-48D9-BBE9-CECF5696CBB2}" type="presOf" srcId="{C9835F3E-69C1-49F4-815A-6051F43A1BCE}" destId="{2E3134F0-8BB7-4AF2-ADF1-FC7E10A3D305}" srcOrd="0" destOrd="0" presId="urn:microsoft.com/office/officeart/2005/8/layout/bProcess4"/>
    <dgm:cxn modelId="{8E80EDC0-818A-40F3-A90F-F6D64952547B}" type="presOf" srcId="{B74DA6B1-5BDB-4D4B-A205-508A23716CF4}" destId="{AB1349A4-347F-476F-BE45-4196EC9AABFB}" srcOrd="0" destOrd="0" presId="urn:microsoft.com/office/officeart/2005/8/layout/bProcess4"/>
    <dgm:cxn modelId="{E13B2ED4-0ADF-49FF-A29E-88F36F3DD198}" srcId="{B61947E0-DF1F-4C2A-A360-85E47D4421E3}" destId="{AF493BAA-30E4-4E97-81B4-9F43E995B698}" srcOrd="6" destOrd="0" parTransId="{A0B0EC99-F4C2-483A-B73A-CD93F823FF3B}" sibTransId="{C9835F3E-69C1-49F4-815A-6051F43A1BCE}"/>
    <dgm:cxn modelId="{6F14669D-EA4F-4AD3-9DAB-027DEE7F71E9}" srcId="{B61947E0-DF1F-4C2A-A360-85E47D4421E3}" destId="{CA4CE8C8-6551-4526-9BEB-08056900A12E}" srcOrd="5" destOrd="0" parTransId="{26371798-D9A3-4EA7-9967-1B299FE38162}" sibTransId="{01C3151F-DA5A-4C36-B58A-03EE236AB437}"/>
    <dgm:cxn modelId="{033DC3FB-0B3F-4E44-AE8D-0F6A0972FA0F}" srcId="{B61947E0-DF1F-4C2A-A360-85E47D4421E3}" destId="{831F0D09-E0F8-47B9-8191-69B7866CEE3F}" srcOrd="2" destOrd="0" parTransId="{7BAFD26C-E4CA-43B2-BE8C-FCE32D1DE8AC}" sibTransId="{F97D7386-C544-4906-A607-C4517E727E21}"/>
    <dgm:cxn modelId="{FAD991B8-FAFC-4990-8A9B-B74364E21ABE}" type="presOf" srcId="{2DEA69A4-F56E-44D5-9C7F-272BCD3D2B97}" destId="{D11A00E9-ECFA-4094-822C-77DA6CB9AAF2}" srcOrd="0" destOrd="0" presId="urn:microsoft.com/office/officeart/2005/8/layout/bProcess4"/>
    <dgm:cxn modelId="{C37E071D-DC5C-4301-ADB9-91AC7DAB3377}" type="presOf" srcId="{831F0D09-E0F8-47B9-8191-69B7866CEE3F}" destId="{D2E4CDF0-EA40-4D8C-B2FC-6C4761964DE8}" srcOrd="0" destOrd="0" presId="urn:microsoft.com/office/officeart/2005/8/layout/bProcess4"/>
    <dgm:cxn modelId="{2E294A1A-3595-46DB-906E-4C399E25935A}" type="presOf" srcId="{2BD26A51-C9DD-4F1C-8C9F-7C3F3415A6AE}" destId="{0B850545-1A0E-437F-9809-0E314B8876AF}" srcOrd="0" destOrd="0" presId="urn:microsoft.com/office/officeart/2005/8/layout/bProcess4"/>
    <dgm:cxn modelId="{633982D6-4396-4E8D-B3E2-FED06B8B08E5}" type="presOf" srcId="{B61947E0-DF1F-4C2A-A360-85E47D4421E3}" destId="{A6F339C9-6F08-402F-AE0F-7373D834F77A}" srcOrd="0" destOrd="0" presId="urn:microsoft.com/office/officeart/2005/8/layout/bProcess4"/>
    <dgm:cxn modelId="{74CE299B-3D29-490D-A799-B0433CD973D0}" type="presOf" srcId="{01C3151F-DA5A-4C36-B58A-03EE236AB437}" destId="{88BF35E1-1B0A-4EF9-97EE-224FE54B4D49}" srcOrd="0" destOrd="0" presId="urn:microsoft.com/office/officeart/2005/8/layout/bProcess4"/>
    <dgm:cxn modelId="{8791C8FD-AB4D-4C9B-BDDE-E5BEF056DD42}" type="presParOf" srcId="{A6F339C9-6F08-402F-AE0F-7373D834F77A}" destId="{517B4C1B-430B-4842-ADAE-25D80218F4CE}" srcOrd="0" destOrd="0" presId="urn:microsoft.com/office/officeart/2005/8/layout/bProcess4"/>
    <dgm:cxn modelId="{4954F3B7-CAE6-43B4-891F-7FD49B1F7CE1}" type="presParOf" srcId="{517B4C1B-430B-4842-ADAE-25D80218F4CE}" destId="{63EB001A-66C4-4082-A28F-ED8206EFD35D}" srcOrd="0" destOrd="0" presId="urn:microsoft.com/office/officeart/2005/8/layout/bProcess4"/>
    <dgm:cxn modelId="{61A44952-D1D7-44A4-9DBE-9F0378C36F92}" type="presParOf" srcId="{517B4C1B-430B-4842-ADAE-25D80218F4CE}" destId="{D0E7EFEA-E8F7-4869-A4A5-7A8B685A0822}" srcOrd="1" destOrd="0" presId="urn:microsoft.com/office/officeart/2005/8/layout/bProcess4"/>
    <dgm:cxn modelId="{14FD3564-79FE-4043-87C9-7715DC5BF9FE}" type="presParOf" srcId="{A6F339C9-6F08-402F-AE0F-7373D834F77A}" destId="{AB1349A4-347F-476F-BE45-4196EC9AABFB}" srcOrd="1" destOrd="0" presId="urn:microsoft.com/office/officeart/2005/8/layout/bProcess4"/>
    <dgm:cxn modelId="{9A8B775C-E29E-455A-BCD1-739FF1D0F225}" type="presParOf" srcId="{A6F339C9-6F08-402F-AE0F-7373D834F77A}" destId="{6BD37697-8ED8-4CC5-B436-499DF92BF0D6}" srcOrd="2" destOrd="0" presId="urn:microsoft.com/office/officeart/2005/8/layout/bProcess4"/>
    <dgm:cxn modelId="{EAAA6EA9-A464-4D8D-B8BA-DF066A792720}" type="presParOf" srcId="{6BD37697-8ED8-4CC5-B436-499DF92BF0D6}" destId="{F1A75F2B-EB60-4C99-96FD-9E941B8E4350}" srcOrd="0" destOrd="0" presId="urn:microsoft.com/office/officeart/2005/8/layout/bProcess4"/>
    <dgm:cxn modelId="{493D8FD5-57E4-42DC-B4CF-B869D3AEB594}" type="presParOf" srcId="{6BD37697-8ED8-4CC5-B436-499DF92BF0D6}" destId="{D11A00E9-ECFA-4094-822C-77DA6CB9AAF2}" srcOrd="1" destOrd="0" presId="urn:microsoft.com/office/officeart/2005/8/layout/bProcess4"/>
    <dgm:cxn modelId="{69A42AF1-5BD7-4E2D-B916-8B1B1032AEEF}" type="presParOf" srcId="{A6F339C9-6F08-402F-AE0F-7373D834F77A}" destId="{D376AA22-2503-4D34-A1AB-33618DD5FCAF}" srcOrd="3" destOrd="0" presId="urn:microsoft.com/office/officeart/2005/8/layout/bProcess4"/>
    <dgm:cxn modelId="{70A5AEA4-144D-4DA0-AB03-4E0533C24248}" type="presParOf" srcId="{A6F339C9-6F08-402F-AE0F-7373D834F77A}" destId="{1C9129BA-4F68-4926-9F09-CC88DFA56047}" srcOrd="4" destOrd="0" presId="urn:microsoft.com/office/officeart/2005/8/layout/bProcess4"/>
    <dgm:cxn modelId="{2C075476-A61B-4563-9E13-8F113D8640A9}" type="presParOf" srcId="{1C9129BA-4F68-4926-9F09-CC88DFA56047}" destId="{40AA2846-7E0A-451F-8AAE-8091959116AE}" srcOrd="0" destOrd="0" presId="urn:microsoft.com/office/officeart/2005/8/layout/bProcess4"/>
    <dgm:cxn modelId="{26AA7CDD-7AB4-445F-8659-B3AFD91CBF72}" type="presParOf" srcId="{1C9129BA-4F68-4926-9F09-CC88DFA56047}" destId="{D2E4CDF0-EA40-4D8C-B2FC-6C4761964DE8}" srcOrd="1" destOrd="0" presId="urn:microsoft.com/office/officeart/2005/8/layout/bProcess4"/>
    <dgm:cxn modelId="{F1C24467-5817-4C91-AE2F-E27B9148F808}" type="presParOf" srcId="{A6F339C9-6F08-402F-AE0F-7373D834F77A}" destId="{A59C4438-4371-4A64-A8ED-6246709987DE}" srcOrd="5" destOrd="0" presId="urn:microsoft.com/office/officeart/2005/8/layout/bProcess4"/>
    <dgm:cxn modelId="{FDC96363-001B-485C-AE6F-C375AB33FE8B}" type="presParOf" srcId="{A6F339C9-6F08-402F-AE0F-7373D834F77A}" destId="{A6944263-22DF-4D8E-8603-8BAF6F25B6A7}" srcOrd="6" destOrd="0" presId="urn:microsoft.com/office/officeart/2005/8/layout/bProcess4"/>
    <dgm:cxn modelId="{C243A169-83A6-4477-9173-1A2808238354}" type="presParOf" srcId="{A6944263-22DF-4D8E-8603-8BAF6F25B6A7}" destId="{BE2CD5A9-41AC-43F3-930C-0901E67E646F}" srcOrd="0" destOrd="0" presId="urn:microsoft.com/office/officeart/2005/8/layout/bProcess4"/>
    <dgm:cxn modelId="{94D6FFC8-BA48-4AD0-841F-27FD94768CEA}" type="presParOf" srcId="{A6944263-22DF-4D8E-8603-8BAF6F25B6A7}" destId="{AE5B7F52-3E20-4402-B5BB-A874F4E83823}" srcOrd="1" destOrd="0" presId="urn:microsoft.com/office/officeart/2005/8/layout/bProcess4"/>
    <dgm:cxn modelId="{861FB73C-7E3E-473B-9D5A-9485CAF400F6}" type="presParOf" srcId="{A6F339C9-6F08-402F-AE0F-7373D834F77A}" destId="{95A29DAC-8CB8-4A1D-A5F3-96EFA2A594EA}" srcOrd="7" destOrd="0" presId="urn:microsoft.com/office/officeart/2005/8/layout/bProcess4"/>
    <dgm:cxn modelId="{985CDF46-EA86-46A9-99EE-A18EA85B5BA8}" type="presParOf" srcId="{A6F339C9-6F08-402F-AE0F-7373D834F77A}" destId="{75063D92-5A47-4C73-8F09-5E077BC482A9}" srcOrd="8" destOrd="0" presId="urn:microsoft.com/office/officeart/2005/8/layout/bProcess4"/>
    <dgm:cxn modelId="{08393074-CE81-4DA3-AE32-F30CEE4D0AA8}" type="presParOf" srcId="{75063D92-5A47-4C73-8F09-5E077BC482A9}" destId="{D08BCF9C-2CA7-48E8-932F-C241BBD20CAE}" srcOrd="0" destOrd="0" presId="urn:microsoft.com/office/officeart/2005/8/layout/bProcess4"/>
    <dgm:cxn modelId="{75830F5C-7A14-4405-AAF7-1162378A0728}" type="presParOf" srcId="{75063D92-5A47-4C73-8F09-5E077BC482A9}" destId="{0B850545-1A0E-437F-9809-0E314B8876AF}" srcOrd="1" destOrd="0" presId="urn:microsoft.com/office/officeart/2005/8/layout/bProcess4"/>
    <dgm:cxn modelId="{7AE6CAF4-E503-4CFC-A453-B5AAAB2D2212}" type="presParOf" srcId="{A6F339C9-6F08-402F-AE0F-7373D834F77A}" destId="{7FF3806A-EF26-4E5D-89B1-76BB1791E936}" srcOrd="9" destOrd="0" presId="urn:microsoft.com/office/officeart/2005/8/layout/bProcess4"/>
    <dgm:cxn modelId="{38B74C48-BD6C-45E5-9772-51762EA6D642}" type="presParOf" srcId="{A6F339C9-6F08-402F-AE0F-7373D834F77A}" destId="{6F444CC6-4453-497D-B896-12CB0CD65DF9}" srcOrd="10" destOrd="0" presId="urn:microsoft.com/office/officeart/2005/8/layout/bProcess4"/>
    <dgm:cxn modelId="{6B40FDBA-F8F6-4C7B-BED3-F410559E0DD7}" type="presParOf" srcId="{6F444CC6-4453-497D-B896-12CB0CD65DF9}" destId="{E0DEC798-8442-433F-86A1-209F79ABCCED}" srcOrd="0" destOrd="0" presId="urn:microsoft.com/office/officeart/2005/8/layout/bProcess4"/>
    <dgm:cxn modelId="{994A1981-72A5-45BD-B38E-7D67C6708779}" type="presParOf" srcId="{6F444CC6-4453-497D-B896-12CB0CD65DF9}" destId="{FC7072A1-81C2-413D-9008-D55DAB50B854}" srcOrd="1" destOrd="0" presId="urn:microsoft.com/office/officeart/2005/8/layout/bProcess4"/>
    <dgm:cxn modelId="{188F3CFD-2318-47A5-B64E-A8616E8C93BE}" type="presParOf" srcId="{A6F339C9-6F08-402F-AE0F-7373D834F77A}" destId="{88BF35E1-1B0A-4EF9-97EE-224FE54B4D49}" srcOrd="11" destOrd="0" presId="urn:microsoft.com/office/officeart/2005/8/layout/bProcess4"/>
    <dgm:cxn modelId="{1E366963-3727-4D07-9453-8D133E378DD0}" type="presParOf" srcId="{A6F339C9-6F08-402F-AE0F-7373D834F77A}" destId="{7061A7EF-2A0C-4D36-9E14-3E448AF66B89}" srcOrd="12" destOrd="0" presId="urn:microsoft.com/office/officeart/2005/8/layout/bProcess4"/>
    <dgm:cxn modelId="{30A90ACD-D789-4B3D-B600-DFC09395B575}" type="presParOf" srcId="{7061A7EF-2A0C-4D36-9E14-3E448AF66B89}" destId="{E1C3115B-EFC8-4559-8E72-C3E686CCB881}" srcOrd="0" destOrd="0" presId="urn:microsoft.com/office/officeart/2005/8/layout/bProcess4"/>
    <dgm:cxn modelId="{1589AFD4-E7C6-4277-81FD-D2A7EAAC7183}" type="presParOf" srcId="{7061A7EF-2A0C-4D36-9E14-3E448AF66B89}" destId="{C0AB219F-956C-46F2-A727-1883EB204564}" srcOrd="1" destOrd="0" presId="urn:microsoft.com/office/officeart/2005/8/layout/bProcess4"/>
    <dgm:cxn modelId="{ED23BA06-8A35-47F6-AE93-5F1FD387A2F1}" type="presParOf" srcId="{A6F339C9-6F08-402F-AE0F-7373D834F77A}" destId="{2E3134F0-8BB7-4AF2-ADF1-FC7E10A3D305}" srcOrd="13" destOrd="0" presId="urn:microsoft.com/office/officeart/2005/8/layout/bProcess4"/>
    <dgm:cxn modelId="{C1E33DF1-9B1A-47C9-A8A5-62053A091D1F}" type="presParOf" srcId="{A6F339C9-6F08-402F-AE0F-7373D834F77A}" destId="{8867FBCD-4399-4F8E-9886-A4B39F2091D5}" srcOrd="14" destOrd="0" presId="urn:microsoft.com/office/officeart/2005/8/layout/bProcess4"/>
    <dgm:cxn modelId="{68AB12EA-B62C-450D-8D73-2AF0472FF915}" type="presParOf" srcId="{8867FBCD-4399-4F8E-9886-A4B39F2091D5}" destId="{2D688A76-DFF4-4005-9001-34A403C7BFD4}" srcOrd="0" destOrd="0" presId="urn:microsoft.com/office/officeart/2005/8/layout/bProcess4"/>
    <dgm:cxn modelId="{025228D9-1F5E-4ED7-97A3-D6D4B4D5A472}" type="presParOf" srcId="{8867FBCD-4399-4F8E-9886-A4B39F2091D5}" destId="{A83075E4-5219-4F18-9950-D1BAB19B0A2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2F5391-8A8E-4D7C-834D-ED25EC27007F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712D7A1-FA8B-492A-9174-5C3CFB56C98F}">
      <dgm:prSet phldrT="[Texto]" custT="1"/>
      <dgm:spPr/>
      <dgm:t>
        <a:bodyPr/>
        <a:lstStyle/>
        <a:p>
          <a:r>
            <a:rPr lang="es-EC" sz="1800" b="1" dirty="0" smtClean="0"/>
            <a:t>Género Masculino</a:t>
          </a:r>
          <a:endParaRPr lang="es-EC" sz="1800" b="1" dirty="0"/>
        </a:p>
      </dgm:t>
    </dgm:pt>
    <dgm:pt modelId="{63CD919A-2248-4305-B93A-E1F478D88ECF}" type="parTrans" cxnId="{3883234E-8FF1-4829-8E24-E7087D19C157}">
      <dgm:prSet/>
      <dgm:spPr/>
      <dgm:t>
        <a:bodyPr/>
        <a:lstStyle/>
        <a:p>
          <a:endParaRPr lang="es-EC"/>
        </a:p>
      </dgm:t>
    </dgm:pt>
    <dgm:pt modelId="{7F094A84-195D-4F77-AD3F-D47146B075EB}" type="sibTrans" cxnId="{3883234E-8FF1-4829-8E24-E7087D19C157}">
      <dgm:prSet/>
      <dgm:spPr/>
      <dgm:t>
        <a:bodyPr/>
        <a:lstStyle/>
        <a:p>
          <a:endParaRPr lang="es-EC"/>
        </a:p>
      </dgm:t>
    </dgm:pt>
    <dgm:pt modelId="{F8EF34C6-4CBE-480C-A5E0-F3ACBDFEDFCF}">
      <dgm:prSet phldrT="[Texto]" custT="1"/>
      <dgm:spPr/>
      <dgm:t>
        <a:bodyPr/>
        <a:lstStyle/>
        <a:p>
          <a:r>
            <a:rPr lang="es-EC" sz="1800" b="1" dirty="0" smtClean="0"/>
            <a:t>Género Femenino</a:t>
          </a:r>
          <a:endParaRPr lang="es-EC" sz="1800" b="1" dirty="0"/>
        </a:p>
      </dgm:t>
    </dgm:pt>
    <dgm:pt modelId="{147CBF1D-9596-4C5D-A9B8-6C0C3145CEF4}" type="parTrans" cxnId="{6AE0A2EE-E8BC-41A3-AFB2-1AD54E7099B5}">
      <dgm:prSet/>
      <dgm:spPr/>
      <dgm:t>
        <a:bodyPr/>
        <a:lstStyle/>
        <a:p>
          <a:endParaRPr lang="es-EC"/>
        </a:p>
      </dgm:t>
    </dgm:pt>
    <dgm:pt modelId="{814604D1-D4D0-474D-8E83-DAECC342138D}" type="sibTrans" cxnId="{6AE0A2EE-E8BC-41A3-AFB2-1AD54E7099B5}">
      <dgm:prSet/>
      <dgm:spPr/>
      <dgm:t>
        <a:bodyPr/>
        <a:lstStyle/>
        <a:p>
          <a:endParaRPr lang="es-EC"/>
        </a:p>
      </dgm:t>
    </dgm:pt>
    <dgm:pt modelId="{E7D02183-2DDA-46A8-AA9A-C22BAC90F61A}">
      <dgm:prSet phldrT="[Texto]" custT="1"/>
      <dgm:spPr/>
      <dgm:t>
        <a:bodyPr/>
        <a:lstStyle/>
        <a:p>
          <a:r>
            <a:rPr lang="es-EC" sz="1600" dirty="0" smtClean="0"/>
            <a:t>El 59% sabe conducir, busca información en familiares y amigos</a:t>
          </a:r>
          <a:endParaRPr lang="es-EC" sz="1600" dirty="0"/>
        </a:p>
      </dgm:t>
    </dgm:pt>
    <dgm:pt modelId="{361AE049-5F7F-4FD9-807C-C3B513660B34}" type="parTrans" cxnId="{003B7ED3-448F-4691-A4A8-DC94C9ABD8FB}">
      <dgm:prSet/>
      <dgm:spPr/>
      <dgm:t>
        <a:bodyPr/>
        <a:lstStyle/>
        <a:p>
          <a:endParaRPr lang="es-EC"/>
        </a:p>
      </dgm:t>
    </dgm:pt>
    <dgm:pt modelId="{9D846C36-7730-47E2-8122-BAA30EF0C7A2}" type="sibTrans" cxnId="{003B7ED3-448F-4691-A4A8-DC94C9ABD8FB}">
      <dgm:prSet/>
      <dgm:spPr/>
      <dgm:t>
        <a:bodyPr/>
        <a:lstStyle/>
        <a:p>
          <a:endParaRPr lang="es-EC"/>
        </a:p>
      </dgm:t>
    </dgm:pt>
    <dgm:pt modelId="{A7971555-3079-401F-8AC7-F2DA2F036AB3}">
      <dgm:prSet phldrT="[Texto]" custT="1"/>
      <dgm:spPr/>
      <dgm:t>
        <a:bodyPr/>
        <a:lstStyle/>
        <a:p>
          <a:r>
            <a:rPr lang="es-EC" sz="1600" dirty="0" smtClean="0"/>
            <a:t>No conoce el 50 %  de los usuario los servicios </a:t>
          </a:r>
        </a:p>
        <a:p>
          <a:endParaRPr lang="es-EC" sz="2600" dirty="0"/>
        </a:p>
      </dgm:t>
    </dgm:pt>
    <dgm:pt modelId="{464897B3-A7B8-48AB-A44F-795CD01D96B2}" type="parTrans" cxnId="{5A399FF3-C13B-4B78-817D-5F444FE2C04E}">
      <dgm:prSet/>
      <dgm:spPr/>
      <dgm:t>
        <a:bodyPr/>
        <a:lstStyle/>
        <a:p>
          <a:endParaRPr lang="es-EC"/>
        </a:p>
      </dgm:t>
    </dgm:pt>
    <dgm:pt modelId="{7365FF72-8836-474C-9E55-9845FFF211D0}" type="sibTrans" cxnId="{5A399FF3-C13B-4B78-817D-5F444FE2C04E}">
      <dgm:prSet/>
      <dgm:spPr/>
      <dgm:t>
        <a:bodyPr/>
        <a:lstStyle/>
        <a:p>
          <a:endParaRPr lang="es-EC"/>
        </a:p>
      </dgm:t>
    </dgm:pt>
    <dgm:pt modelId="{64FC80AA-FE6F-4250-BAB9-DFD0D291770D}">
      <dgm:prSet phldrT="[Texto]" custT="1"/>
      <dgm:spPr/>
      <dgm:t>
        <a:bodyPr/>
        <a:lstStyle/>
        <a:p>
          <a:r>
            <a:rPr lang="es-EC" sz="1600" dirty="0" smtClean="0"/>
            <a:t>No conoce el 40 %  de los usuarios los servicios </a:t>
          </a:r>
          <a:endParaRPr lang="es-EC" sz="1600" dirty="0"/>
        </a:p>
      </dgm:t>
    </dgm:pt>
    <dgm:pt modelId="{C8F6E8DE-4F0D-4155-8120-5AE9102E5249}" type="parTrans" cxnId="{CE3BC8BE-E6A1-40C6-B6B9-DAADFCF2B807}">
      <dgm:prSet/>
      <dgm:spPr/>
      <dgm:t>
        <a:bodyPr/>
        <a:lstStyle/>
        <a:p>
          <a:endParaRPr lang="es-EC"/>
        </a:p>
      </dgm:t>
    </dgm:pt>
    <dgm:pt modelId="{EED0B847-0B15-40F7-A0AD-749C8AC68579}" type="sibTrans" cxnId="{CE3BC8BE-E6A1-40C6-B6B9-DAADFCF2B807}">
      <dgm:prSet/>
      <dgm:spPr/>
      <dgm:t>
        <a:bodyPr/>
        <a:lstStyle/>
        <a:p>
          <a:endParaRPr lang="es-EC"/>
        </a:p>
      </dgm:t>
    </dgm:pt>
    <dgm:pt modelId="{340465BA-F1E6-49B2-9D46-C987B1DE7AB0}">
      <dgm:prSet phldrT="[Texto]" custT="1"/>
      <dgm:spPr/>
      <dgm:t>
        <a:bodyPr/>
        <a:lstStyle/>
        <a:p>
          <a:r>
            <a:rPr lang="es-EC" sz="1600" dirty="0" smtClean="0"/>
            <a:t>El 83% sabe conducir, busca información en el internet</a:t>
          </a:r>
          <a:endParaRPr lang="es-EC" sz="1600" dirty="0"/>
        </a:p>
      </dgm:t>
    </dgm:pt>
    <dgm:pt modelId="{ACA08F40-7BBC-4A76-8909-8D3AC7F0F05E}" type="parTrans" cxnId="{CA2FEE3C-7FA9-4D4E-942E-9CBD4158AB95}">
      <dgm:prSet/>
      <dgm:spPr/>
      <dgm:t>
        <a:bodyPr/>
        <a:lstStyle/>
        <a:p>
          <a:endParaRPr lang="es-EC"/>
        </a:p>
      </dgm:t>
    </dgm:pt>
    <dgm:pt modelId="{984B8322-3815-4E51-A9E5-98BD54AAF15C}" type="sibTrans" cxnId="{CA2FEE3C-7FA9-4D4E-942E-9CBD4158AB95}">
      <dgm:prSet/>
      <dgm:spPr/>
      <dgm:t>
        <a:bodyPr/>
        <a:lstStyle/>
        <a:p>
          <a:endParaRPr lang="es-EC"/>
        </a:p>
      </dgm:t>
    </dgm:pt>
    <dgm:pt modelId="{93B15EC1-B89E-4F87-8D24-44488862CE66}" type="pres">
      <dgm:prSet presAssocID="{652F5391-8A8E-4D7C-834D-ED25EC2700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351D660-8BEF-4852-8C66-2785262D54A7}" type="pres">
      <dgm:prSet presAssocID="{C712D7A1-FA8B-492A-9174-5C3CFB56C98F}" presName="root" presStyleCnt="0"/>
      <dgm:spPr/>
    </dgm:pt>
    <dgm:pt modelId="{0BDB477C-4883-4593-AA5D-E25E6931DFD8}" type="pres">
      <dgm:prSet presAssocID="{C712D7A1-FA8B-492A-9174-5C3CFB56C98F}" presName="rootComposite" presStyleCnt="0"/>
      <dgm:spPr/>
    </dgm:pt>
    <dgm:pt modelId="{261CDC4A-0F67-4D25-A537-7DCB41FD0B72}" type="pres">
      <dgm:prSet presAssocID="{C712D7A1-FA8B-492A-9174-5C3CFB56C98F}" presName="rootText" presStyleLbl="node1" presStyleIdx="0" presStyleCnt="2"/>
      <dgm:spPr/>
      <dgm:t>
        <a:bodyPr/>
        <a:lstStyle/>
        <a:p>
          <a:endParaRPr lang="es-EC"/>
        </a:p>
      </dgm:t>
    </dgm:pt>
    <dgm:pt modelId="{A1F3B108-8C00-43AC-A608-5567712E4571}" type="pres">
      <dgm:prSet presAssocID="{C712D7A1-FA8B-492A-9174-5C3CFB56C98F}" presName="rootConnector" presStyleLbl="node1" presStyleIdx="0" presStyleCnt="2"/>
      <dgm:spPr/>
      <dgm:t>
        <a:bodyPr/>
        <a:lstStyle/>
        <a:p>
          <a:endParaRPr lang="es-EC"/>
        </a:p>
      </dgm:t>
    </dgm:pt>
    <dgm:pt modelId="{9679D0AC-B603-4BF5-AC17-258C811D12BB}" type="pres">
      <dgm:prSet presAssocID="{C712D7A1-FA8B-492A-9174-5C3CFB56C98F}" presName="childShape" presStyleCnt="0"/>
      <dgm:spPr/>
    </dgm:pt>
    <dgm:pt modelId="{C49D8185-1EE6-4F45-B14A-EC7906091384}" type="pres">
      <dgm:prSet presAssocID="{ACA08F40-7BBC-4A76-8909-8D3AC7F0F05E}" presName="Name13" presStyleLbl="parChTrans1D2" presStyleIdx="0" presStyleCnt="4"/>
      <dgm:spPr/>
      <dgm:t>
        <a:bodyPr/>
        <a:lstStyle/>
        <a:p>
          <a:endParaRPr lang="es-EC"/>
        </a:p>
      </dgm:t>
    </dgm:pt>
    <dgm:pt modelId="{DCFFA19D-4DBE-401D-832A-1A75A172C6CB}" type="pres">
      <dgm:prSet presAssocID="{340465BA-F1E6-49B2-9D46-C987B1DE7AB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1D2F3-E1B9-4107-8E37-C36C790C18F5}" type="pres">
      <dgm:prSet presAssocID="{C8F6E8DE-4F0D-4155-8120-5AE9102E5249}" presName="Name13" presStyleLbl="parChTrans1D2" presStyleIdx="1" presStyleCnt="4"/>
      <dgm:spPr/>
      <dgm:t>
        <a:bodyPr/>
        <a:lstStyle/>
        <a:p>
          <a:endParaRPr lang="es-EC"/>
        </a:p>
      </dgm:t>
    </dgm:pt>
    <dgm:pt modelId="{DC39F5B2-1EA7-4699-8A97-3D49B2425524}" type="pres">
      <dgm:prSet presAssocID="{64FC80AA-FE6F-4250-BAB9-DFD0D291770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622BA2-6668-4CE2-AAF5-0980C6F304ED}" type="pres">
      <dgm:prSet presAssocID="{F8EF34C6-4CBE-480C-A5E0-F3ACBDFEDFCF}" presName="root" presStyleCnt="0"/>
      <dgm:spPr/>
    </dgm:pt>
    <dgm:pt modelId="{BCEA6C52-DA3E-498E-AB80-7113958272D9}" type="pres">
      <dgm:prSet presAssocID="{F8EF34C6-4CBE-480C-A5E0-F3ACBDFEDFCF}" presName="rootComposite" presStyleCnt="0"/>
      <dgm:spPr/>
    </dgm:pt>
    <dgm:pt modelId="{EE44C0CE-B281-496E-BE5E-0EFEE0981F8E}" type="pres">
      <dgm:prSet presAssocID="{F8EF34C6-4CBE-480C-A5E0-F3ACBDFEDFCF}" presName="rootText" presStyleLbl="node1" presStyleIdx="1" presStyleCnt="2"/>
      <dgm:spPr/>
      <dgm:t>
        <a:bodyPr/>
        <a:lstStyle/>
        <a:p>
          <a:endParaRPr lang="es-EC"/>
        </a:p>
      </dgm:t>
    </dgm:pt>
    <dgm:pt modelId="{3684B954-2C25-4A33-9C1B-CD402D9398CB}" type="pres">
      <dgm:prSet presAssocID="{F8EF34C6-4CBE-480C-A5E0-F3ACBDFEDFCF}" presName="rootConnector" presStyleLbl="node1" presStyleIdx="1" presStyleCnt="2"/>
      <dgm:spPr/>
      <dgm:t>
        <a:bodyPr/>
        <a:lstStyle/>
        <a:p>
          <a:endParaRPr lang="es-EC"/>
        </a:p>
      </dgm:t>
    </dgm:pt>
    <dgm:pt modelId="{2D97912A-9BEE-4466-A287-64A946A46137}" type="pres">
      <dgm:prSet presAssocID="{F8EF34C6-4CBE-480C-A5E0-F3ACBDFEDFCF}" presName="childShape" presStyleCnt="0"/>
      <dgm:spPr/>
    </dgm:pt>
    <dgm:pt modelId="{489C6395-8E5C-4503-86E0-8838EC51F878}" type="pres">
      <dgm:prSet presAssocID="{361AE049-5F7F-4FD9-807C-C3B513660B34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E5783B8-69E1-4E17-BC29-EE8BB1495864}" type="pres">
      <dgm:prSet presAssocID="{E7D02183-2DDA-46A8-AA9A-C22BAC90F61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AF6297-A576-420B-A594-A26E1FFF4DC2}" type="pres">
      <dgm:prSet presAssocID="{464897B3-A7B8-48AB-A44F-795CD01D96B2}" presName="Name13" presStyleLbl="parChTrans1D2" presStyleIdx="3" presStyleCnt="4"/>
      <dgm:spPr/>
      <dgm:t>
        <a:bodyPr/>
        <a:lstStyle/>
        <a:p>
          <a:endParaRPr lang="es-EC"/>
        </a:p>
      </dgm:t>
    </dgm:pt>
    <dgm:pt modelId="{8F47980A-D68A-4402-8072-54ACA3700D27}" type="pres">
      <dgm:prSet presAssocID="{A7971555-3079-401F-8AC7-F2DA2F036AB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574885-1378-4F73-BD1C-80F30D8353A1}" type="presOf" srcId="{C8F6E8DE-4F0D-4155-8120-5AE9102E5249}" destId="{5761D2F3-E1B9-4107-8E37-C36C790C18F5}" srcOrd="0" destOrd="0" presId="urn:microsoft.com/office/officeart/2005/8/layout/hierarchy3"/>
    <dgm:cxn modelId="{6CB236E4-58CB-4E4E-AFF5-095B06EA46A5}" type="presOf" srcId="{C712D7A1-FA8B-492A-9174-5C3CFB56C98F}" destId="{A1F3B108-8C00-43AC-A608-5567712E4571}" srcOrd="1" destOrd="0" presId="urn:microsoft.com/office/officeart/2005/8/layout/hierarchy3"/>
    <dgm:cxn modelId="{6AE0A2EE-E8BC-41A3-AFB2-1AD54E7099B5}" srcId="{652F5391-8A8E-4D7C-834D-ED25EC27007F}" destId="{F8EF34C6-4CBE-480C-A5E0-F3ACBDFEDFCF}" srcOrd="1" destOrd="0" parTransId="{147CBF1D-9596-4C5D-A9B8-6C0C3145CEF4}" sibTransId="{814604D1-D4D0-474D-8E83-DAECC342138D}"/>
    <dgm:cxn modelId="{798E430A-8856-4CF5-9169-D92C066B9350}" type="presOf" srcId="{64FC80AA-FE6F-4250-BAB9-DFD0D291770D}" destId="{DC39F5B2-1EA7-4699-8A97-3D49B2425524}" srcOrd="0" destOrd="0" presId="urn:microsoft.com/office/officeart/2005/8/layout/hierarchy3"/>
    <dgm:cxn modelId="{644B672D-CF69-4CCF-A504-A45E6AFF764E}" type="presOf" srcId="{652F5391-8A8E-4D7C-834D-ED25EC27007F}" destId="{93B15EC1-B89E-4F87-8D24-44488862CE66}" srcOrd="0" destOrd="0" presId="urn:microsoft.com/office/officeart/2005/8/layout/hierarchy3"/>
    <dgm:cxn modelId="{C979FFE2-21EB-4292-B539-8360674FE55B}" type="presOf" srcId="{A7971555-3079-401F-8AC7-F2DA2F036AB3}" destId="{8F47980A-D68A-4402-8072-54ACA3700D27}" srcOrd="0" destOrd="0" presId="urn:microsoft.com/office/officeart/2005/8/layout/hierarchy3"/>
    <dgm:cxn modelId="{8E4945F9-752E-43F3-BEB1-9E3196E6F7D4}" type="presOf" srcId="{361AE049-5F7F-4FD9-807C-C3B513660B34}" destId="{489C6395-8E5C-4503-86E0-8838EC51F878}" srcOrd="0" destOrd="0" presId="urn:microsoft.com/office/officeart/2005/8/layout/hierarchy3"/>
    <dgm:cxn modelId="{E9627C82-F06D-41D0-BD1F-D02CC8685B0F}" type="presOf" srcId="{C712D7A1-FA8B-492A-9174-5C3CFB56C98F}" destId="{261CDC4A-0F67-4D25-A537-7DCB41FD0B72}" srcOrd="0" destOrd="0" presId="urn:microsoft.com/office/officeart/2005/8/layout/hierarchy3"/>
    <dgm:cxn modelId="{A3E1F6CF-7CCA-4781-984E-4D50CEFCB134}" type="presOf" srcId="{F8EF34C6-4CBE-480C-A5E0-F3ACBDFEDFCF}" destId="{3684B954-2C25-4A33-9C1B-CD402D9398CB}" srcOrd="1" destOrd="0" presId="urn:microsoft.com/office/officeart/2005/8/layout/hierarchy3"/>
    <dgm:cxn modelId="{76D85761-B92B-4FB0-A708-E642FF7906E3}" type="presOf" srcId="{ACA08F40-7BBC-4A76-8909-8D3AC7F0F05E}" destId="{C49D8185-1EE6-4F45-B14A-EC7906091384}" srcOrd="0" destOrd="0" presId="urn:microsoft.com/office/officeart/2005/8/layout/hierarchy3"/>
    <dgm:cxn modelId="{6DDC5FFE-7415-41AB-92D1-14AD03112D0E}" type="presOf" srcId="{340465BA-F1E6-49B2-9D46-C987B1DE7AB0}" destId="{DCFFA19D-4DBE-401D-832A-1A75A172C6CB}" srcOrd="0" destOrd="0" presId="urn:microsoft.com/office/officeart/2005/8/layout/hierarchy3"/>
    <dgm:cxn modelId="{249AF7BD-6C13-482C-A640-D2A0D41F2121}" type="presOf" srcId="{F8EF34C6-4CBE-480C-A5E0-F3ACBDFEDFCF}" destId="{EE44C0CE-B281-496E-BE5E-0EFEE0981F8E}" srcOrd="0" destOrd="0" presId="urn:microsoft.com/office/officeart/2005/8/layout/hierarchy3"/>
    <dgm:cxn modelId="{1E54D9D3-A68D-4291-A61B-4B17504F1DCA}" type="presOf" srcId="{464897B3-A7B8-48AB-A44F-795CD01D96B2}" destId="{20AF6297-A576-420B-A594-A26E1FFF4DC2}" srcOrd="0" destOrd="0" presId="urn:microsoft.com/office/officeart/2005/8/layout/hierarchy3"/>
    <dgm:cxn modelId="{CE3BC8BE-E6A1-40C6-B6B9-DAADFCF2B807}" srcId="{C712D7A1-FA8B-492A-9174-5C3CFB56C98F}" destId="{64FC80AA-FE6F-4250-BAB9-DFD0D291770D}" srcOrd="1" destOrd="0" parTransId="{C8F6E8DE-4F0D-4155-8120-5AE9102E5249}" sibTransId="{EED0B847-0B15-40F7-A0AD-749C8AC68579}"/>
    <dgm:cxn modelId="{003B7ED3-448F-4691-A4A8-DC94C9ABD8FB}" srcId="{F8EF34C6-4CBE-480C-A5E0-F3ACBDFEDFCF}" destId="{E7D02183-2DDA-46A8-AA9A-C22BAC90F61A}" srcOrd="0" destOrd="0" parTransId="{361AE049-5F7F-4FD9-807C-C3B513660B34}" sibTransId="{9D846C36-7730-47E2-8122-BAA30EF0C7A2}"/>
    <dgm:cxn modelId="{3883234E-8FF1-4829-8E24-E7087D19C157}" srcId="{652F5391-8A8E-4D7C-834D-ED25EC27007F}" destId="{C712D7A1-FA8B-492A-9174-5C3CFB56C98F}" srcOrd="0" destOrd="0" parTransId="{63CD919A-2248-4305-B93A-E1F478D88ECF}" sibTransId="{7F094A84-195D-4F77-AD3F-D47146B075EB}"/>
    <dgm:cxn modelId="{AABBF51A-0146-40D5-B256-3CC41A8ADD8A}" type="presOf" srcId="{E7D02183-2DDA-46A8-AA9A-C22BAC90F61A}" destId="{5E5783B8-69E1-4E17-BC29-EE8BB1495864}" srcOrd="0" destOrd="0" presId="urn:microsoft.com/office/officeart/2005/8/layout/hierarchy3"/>
    <dgm:cxn modelId="{5A399FF3-C13B-4B78-817D-5F444FE2C04E}" srcId="{F8EF34C6-4CBE-480C-A5E0-F3ACBDFEDFCF}" destId="{A7971555-3079-401F-8AC7-F2DA2F036AB3}" srcOrd="1" destOrd="0" parTransId="{464897B3-A7B8-48AB-A44F-795CD01D96B2}" sibTransId="{7365FF72-8836-474C-9E55-9845FFF211D0}"/>
    <dgm:cxn modelId="{CA2FEE3C-7FA9-4D4E-942E-9CBD4158AB95}" srcId="{C712D7A1-FA8B-492A-9174-5C3CFB56C98F}" destId="{340465BA-F1E6-49B2-9D46-C987B1DE7AB0}" srcOrd="0" destOrd="0" parTransId="{ACA08F40-7BBC-4A76-8909-8D3AC7F0F05E}" sibTransId="{984B8322-3815-4E51-A9E5-98BD54AAF15C}"/>
    <dgm:cxn modelId="{7AA3B514-A407-416D-BB4B-3044DB1A26A2}" type="presParOf" srcId="{93B15EC1-B89E-4F87-8D24-44488862CE66}" destId="{5351D660-8BEF-4852-8C66-2785262D54A7}" srcOrd="0" destOrd="0" presId="urn:microsoft.com/office/officeart/2005/8/layout/hierarchy3"/>
    <dgm:cxn modelId="{0ED5EE46-0390-48E8-A68B-3EAD71FF222F}" type="presParOf" srcId="{5351D660-8BEF-4852-8C66-2785262D54A7}" destId="{0BDB477C-4883-4593-AA5D-E25E6931DFD8}" srcOrd="0" destOrd="0" presId="urn:microsoft.com/office/officeart/2005/8/layout/hierarchy3"/>
    <dgm:cxn modelId="{7F07809C-7A25-4BE7-AA32-8A69BC5B7571}" type="presParOf" srcId="{0BDB477C-4883-4593-AA5D-E25E6931DFD8}" destId="{261CDC4A-0F67-4D25-A537-7DCB41FD0B72}" srcOrd="0" destOrd="0" presId="urn:microsoft.com/office/officeart/2005/8/layout/hierarchy3"/>
    <dgm:cxn modelId="{3C1F5D74-2D2D-4B11-B7C1-BF1D085F126F}" type="presParOf" srcId="{0BDB477C-4883-4593-AA5D-E25E6931DFD8}" destId="{A1F3B108-8C00-43AC-A608-5567712E4571}" srcOrd="1" destOrd="0" presId="urn:microsoft.com/office/officeart/2005/8/layout/hierarchy3"/>
    <dgm:cxn modelId="{5AA249B2-EC7B-4775-9038-D175DEB753F7}" type="presParOf" srcId="{5351D660-8BEF-4852-8C66-2785262D54A7}" destId="{9679D0AC-B603-4BF5-AC17-258C811D12BB}" srcOrd="1" destOrd="0" presId="urn:microsoft.com/office/officeart/2005/8/layout/hierarchy3"/>
    <dgm:cxn modelId="{293D5D62-9F48-451D-8602-D97AC118FD25}" type="presParOf" srcId="{9679D0AC-B603-4BF5-AC17-258C811D12BB}" destId="{C49D8185-1EE6-4F45-B14A-EC7906091384}" srcOrd="0" destOrd="0" presId="urn:microsoft.com/office/officeart/2005/8/layout/hierarchy3"/>
    <dgm:cxn modelId="{AE84FCCE-024F-4B3E-9DFD-93FF3BD2D591}" type="presParOf" srcId="{9679D0AC-B603-4BF5-AC17-258C811D12BB}" destId="{DCFFA19D-4DBE-401D-832A-1A75A172C6CB}" srcOrd="1" destOrd="0" presId="urn:microsoft.com/office/officeart/2005/8/layout/hierarchy3"/>
    <dgm:cxn modelId="{EE4F46A6-CE0A-44CB-BD21-728CF53971CE}" type="presParOf" srcId="{9679D0AC-B603-4BF5-AC17-258C811D12BB}" destId="{5761D2F3-E1B9-4107-8E37-C36C790C18F5}" srcOrd="2" destOrd="0" presId="urn:microsoft.com/office/officeart/2005/8/layout/hierarchy3"/>
    <dgm:cxn modelId="{37EB3EF6-BAEF-44DC-817A-1067DFC6DA39}" type="presParOf" srcId="{9679D0AC-B603-4BF5-AC17-258C811D12BB}" destId="{DC39F5B2-1EA7-4699-8A97-3D49B2425524}" srcOrd="3" destOrd="0" presId="urn:microsoft.com/office/officeart/2005/8/layout/hierarchy3"/>
    <dgm:cxn modelId="{4F20FB9F-484E-44DF-8BD1-B46D6518DA3B}" type="presParOf" srcId="{93B15EC1-B89E-4F87-8D24-44488862CE66}" destId="{A7622BA2-6668-4CE2-AAF5-0980C6F304ED}" srcOrd="1" destOrd="0" presId="urn:microsoft.com/office/officeart/2005/8/layout/hierarchy3"/>
    <dgm:cxn modelId="{1674AEB5-2C27-4A36-87FC-852AF7DB1E2A}" type="presParOf" srcId="{A7622BA2-6668-4CE2-AAF5-0980C6F304ED}" destId="{BCEA6C52-DA3E-498E-AB80-7113958272D9}" srcOrd="0" destOrd="0" presId="urn:microsoft.com/office/officeart/2005/8/layout/hierarchy3"/>
    <dgm:cxn modelId="{66E29481-4E80-42F4-86F3-D1AC7BE03BEF}" type="presParOf" srcId="{BCEA6C52-DA3E-498E-AB80-7113958272D9}" destId="{EE44C0CE-B281-496E-BE5E-0EFEE0981F8E}" srcOrd="0" destOrd="0" presId="urn:microsoft.com/office/officeart/2005/8/layout/hierarchy3"/>
    <dgm:cxn modelId="{20E6FFA8-5EDD-47E0-BAC2-79E9EC73A48B}" type="presParOf" srcId="{BCEA6C52-DA3E-498E-AB80-7113958272D9}" destId="{3684B954-2C25-4A33-9C1B-CD402D9398CB}" srcOrd="1" destOrd="0" presId="urn:microsoft.com/office/officeart/2005/8/layout/hierarchy3"/>
    <dgm:cxn modelId="{4AFC820F-6297-418E-8E56-3A61473014FC}" type="presParOf" srcId="{A7622BA2-6668-4CE2-AAF5-0980C6F304ED}" destId="{2D97912A-9BEE-4466-A287-64A946A46137}" srcOrd="1" destOrd="0" presId="urn:microsoft.com/office/officeart/2005/8/layout/hierarchy3"/>
    <dgm:cxn modelId="{F1E3B784-E7B2-44DB-8BF4-CFE1B601E504}" type="presParOf" srcId="{2D97912A-9BEE-4466-A287-64A946A46137}" destId="{489C6395-8E5C-4503-86E0-8838EC51F878}" srcOrd="0" destOrd="0" presId="urn:microsoft.com/office/officeart/2005/8/layout/hierarchy3"/>
    <dgm:cxn modelId="{4E92A964-A34D-421E-A989-1F6F40B252EF}" type="presParOf" srcId="{2D97912A-9BEE-4466-A287-64A946A46137}" destId="{5E5783B8-69E1-4E17-BC29-EE8BB1495864}" srcOrd="1" destOrd="0" presId="urn:microsoft.com/office/officeart/2005/8/layout/hierarchy3"/>
    <dgm:cxn modelId="{ACC92CC3-D3EE-46C4-B290-87C80F9539D6}" type="presParOf" srcId="{2D97912A-9BEE-4466-A287-64A946A46137}" destId="{20AF6297-A576-420B-A594-A26E1FFF4DC2}" srcOrd="2" destOrd="0" presId="urn:microsoft.com/office/officeart/2005/8/layout/hierarchy3"/>
    <dgm:cxn modelId="{F195B0CF-0301-4F5B-9B37-4E25C761CE8B}" type="presParOf" srcId="{2D97912A-9BEE-4466-A287-64A946A46137}" destId="{8F47980A-D68A-4402-8072-54ACA3700D2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1C6230-4C64-460F-89DE-94A73D8CA44A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465FB3C-297D-42E1-88E0-50A287A73D7A}">
      <dgm:prSet phldrT="[Texto]" custT="1"/>
      <dgm:spPr/>
      <dgm:t>
        <a:bodyPr/>
        <a:lstStyle/>
        <a:p>
          <a:r>
            <a:rPr lang="es-EC" sz="1600" dirty="0" smtClean="0"/>
            <a:t>Preferencia de pago Efectivo</a:t>
          </a:r>
          <a:endParaRPr lang="es-EC" sz="1600" dirty="0"/>
        </a:p>
      </dgm:t>
    </dgm:pt>
    <dgm:pt modelId="{3E70A81D-CE68-4B33-8E0F-6E20B0678A18}" type="parTrans" cxnId="{107CE500-9AA4-4E7F-B0F6-3DF9D5F03A27}">
      <dgm:prSet/>
      <dgm:spPr/>
      <dgm:t>
        <a:bodyPr/>
        <a:lstStyle/>
        <a:p>
          <a:endParaRPr lang="es-EC"/>
        </a:p>
      </dgm:t>
    </dgm:pt>
    <dgm:pt modelId="{E62C89AB-0197-4A16-82FA-109A91B6CA18}" type="sibTrans" cxnId="{107CE500-9AA4-4E7F-B0F6-3DF9D5F03A27}">
      <dgm:prSet/>
      <dgm:spPr/>
      <dgm:t>
        <a:bodyPr/>
        <a:lstStyle/>
        <a:p>
          <a:endParaRPr lang="es-EC"/>
        </a:p>
      </dgm:t>
    </dgm:pt>
    <dgm:pt modelId="{1560DE4D-B136-46C7-B8F0-0238EFEA6579}">
      <dgm:prSet phldrT="[Texto]" custT="1"/>
      <dgm:spPr/>
      <dgm:t>
        <a:bodyPr/>
        <a:lstStyle/>
        <a:p>
          <a:r>
            <a:rPr lang="es-EC" sz="1600" dirty="0" smtClean="0"/>
            <a:t>Conducir su vehículo </a:t>
          </a:r>
          <a:endParaRPr lang="es-EC" sz="1600" dirty="0"/>
        </a:p>
      </dgm:t>
    </dgm:pt>
    <dgm:pt modelId="{FFCC484E-0A2B-4849-ACAB-64EF43B16DC9}" type="parTrans" cxnId="{ED375A74-EF91-4C71-9863-6ED7AD69D659}">
      <dgm:prSet/>
      <dgm:spPr/>
      <dgm:t>
        <a:bodyPr/>
        <a:lstStyle/>
        <a:p>
          <a:endParaRPr lang="es-EC"/>
        </a:p>
      </dgm:t>
    </dgm:pt>
    <dgm:pt modelId="{090ADEE3-BFE9-4068-A63B-0EE6A8DFF402}" type="sibTrans" cxnId="{ED375A74-EF91-4C71-9863-6ED7AD69D659}">
      <dgm:prSet/>
      <dgm:spPr/>
      <dgm:t>
        <a:bodyPr/>
        <a:lstStyle/>
        <a:p>
          <a:endParaRPr lang="es-EC"/>
        </a:p>
      </dgm:t>
    </dgm:pt>
    <dgm:pt modelId="{2B658DBE-C035-42DC-9F2F-92B5C94B3460}">
      <dgm:prSet phldrT="[Texto]" custT="1"/>
      <dgm:spPr/>
      <dgm:t>
        <a:bodyPr/>
        <a:lstStyle/>
        <a:p>
          <a:r>
            <a:rPr lang="es-EC" sz="1600" dirty="0" smtClean="0"/>
            <a:t>Prestigio</a:t>
          </a:r>
          <a:endParaRPr lang="es-EC" sz="1600" dirty="0"/>
        </a:p>
      </dgm:t>
    </dgm:pt>
    <dgm:pt modelId="{E79AD7AA-EC55-4DD6-9C87-C51CCFCAB9ED}" type="parTrans" cxnId="{FC770DCB-B792-4384-B1FB-8637C9FFEA9A}">
      <dgm:prSet/>
      <dgm:spPr/>
      <dgm:t>
        <a:bodyPr/>
        <a:lstStyle/>
        <a:p>
          <a:endParaRPr lang="es-EC"/>
        </a:p>
      </dgm:t>
    </dgm:pt>
    <dgm:pt modelId="{F028163A-B786-4CAB-93C2-5BE77DE19E4B}" type="sibTrans" cxnId="{FC770DCB-B792-4384-B1FB-8637C9FFEA9A}">
      <dgm:prSet/>
      <dgm:spPr/>
      <dgm:t>
        <a:bodyPr/>
        <a:lstStyle/>
        <a:p>
          <a:endParaRPr lang="es-EC"/>
        </a:p>
      </dgm:t>
    </dgm:pt>
    <dgm:pt modelId="{FF2E4367-B7AD-4105-B712-C05F96F1B690}">
      <dgm:prSet phldrT="[Texto]" custT="1"/>
      <dgm:spPr/>
      <dgm:t>
        <a:bodyPr/>
        <a:lstStyle/>
        <a:p>
          <a:r>
            <a:rPr lang="es-EC" sz="1600" dirty="0" smtClean="0"/>
            <a:t>ANETA, CENECC, ESCUT</a:t>
          </a:r>
          <a:endParaRPr lang="es-EC" sz="1600" dirty="0"/>
        </a:p>
      </dgm:t>
    </dgm:pt>
    <dgm:pt modelId="{A5B803F9-B920-445D-9342-661EC8124C0B}" type="parTrans" cxnId="{40B39BCF-8D16-490C-9929-EF1506F98994}">
      <dgm:prSet/>
      <dgm:spPr/>
      <dgm:t>
        <a:bodyPr/>
        <a:lstStyle/>
        <a:p>
          <a:endParaRPr lang="es-EC"/>
        </a:p>
      </dgm:t>
    </dgm:pt>
    <dgm:pt modelId="{0094EB36-D567-4073-A0D8-8BF50A657C78}" type="sibTrans" cxnId="{40B39BCF-8D16-490C-9929-EF1506F98994}">
      <dgm:prSet/>
      <dgm:spPr/>
      <dgm:t>
        <a:bodyPr/>
        <a:lstStyle/>
        <a:p>
          <a:endParaRPr lang="es-EC"/>
        </a:p>
      </dgm:t>
    </dgm:pt>
    <dgm:pt modelId="{43462659-2671-4D4F-888F-DF99CB197AA0}" type="pres">
      <dgm:prSet presAssocID="{AB1C6230-4C64-460F-89DE-94A73D8CA44A}" presName="Name0" presStyleCnt="0">
        <dgm:presLayoutVars>
          <dgm:dir/>
          <dgm:animLvl val="lvl"/>
          <dgm:resizeHandles val="exact"/>
        </dgm:presLayoutVars>
      </dgm:prSet>
      <dgm:spPr/>
    </dgm:pt>
    <dgm:pt modelId="{F8BD70B1-6DC1-4222-8C36-CD7F32116F16}" type="pres">
      <dgm:prSet presAssocID="{7465FB3C-297D-42E1-88E0-50A287A73D7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41C2F7-5C03-437F-BFA3-4BF23A309347}" type="pres">
      <dgm:prSet presAssocID="{E62C89AB-0197-4A16-82FA-109A91B6CA18}" presName="parTxOnlySpace" presStyleCnt="0"/>
      <dgm:spPr/>
    </dgm:pt>
    <dgm:pt modelId="{FAC33AF2-99ED-41EA-984A-3698A1E23AD9}" type="pres">
      <dgm:prSet presAssocID="{1560DE4D-B136-46C7-B8F0-0238EFEA657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2A2DE1-53C1-4964-8BC6-30373082AA40}" type="pres">
      <dgm:prSet presAssocID="{090ADEE3-BFE9-4068-A63B-0EE6A8DFF402}" presName="parTxOnlySpace" presStyleCnt="0"/>
      <dgm:spPr/>
    </dgm:pt>
    <dgm:pt modelId="{30522D3A-E143-4252-8756-FC9EC7050AA3}" type="pres">
      <dgm:prSet presAssocID="{2B658DBE-C035-42DC-9F2F-92B5C94B346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18CDDF-E66B-45C0-B845-F6C3B3A7A8C3}" type="pres">
      <dgm:prSet presAssocID="{F028163A-B786-4CAB-93C2-5BE77DE19E4B}" presName="parTxOnlySpace" presStyleCnt="0"/>
      <dgm:spPr/>
    </dgm:pt>
    <dgm:pt modelId="{081F5AFD-3D62-400F-B817-BAE86E63E87C}" type="pres">
      <dgm:prSet presAssocID="{FF2E4367-B7AD-4105-B712-C05F96F1B69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7CE500-9AA4-4E7F-B0F6-3DF9D5F03A27}" srcId="{AB1C6230-4C64-460F-89DE-94A73D8CA44A}" destId="{7465FB3C-297D-42E1-88E0-50A287A73D7A}" srcOrd="0" destOrd="0" parTransId="{3E70A81D-CE68-4B33-8E0F-6E20B0678A18}" sibTransId="{E62C89AB-0197-4A16-82FA-109A91B6CA18}"/>
    <dgm:cxn modelId="{68B9B576-8E8F-47E1-8DB1-2B82D9FB98F9}" type="presOf" srcId="{1560DE4D-B136-46C7-B8F0-0238EFEA6579}" destId="{FAC33AF2-99ED-41EA-984A-3698A1E23AD9}" srcOrd="0" destOrd="0" presId="urn:microsoft.com/office/officeart/2005/8/layout/chevron1"/>
    <dgm:cxn modelId="{FC114487-82E7-4A30-92F1-3BDC5604ACC6}" type="presOf" srcId="{2B658DBE-C035-42DC-9F2F-92B5C94B3460}" destId="{30522D3A-E143-4252-8756-FC9EC7050AA3}" srcOrd="0" destOrd="0" presId="urn:microsoft.com/office/officeart/2005/8/layout/chevron1"/>
    <dgm:cxn modelId="{5BF2442B-77D5-4AE2-8092-2D84E4678872}" type="presOf" srcId="{FF2E4367-B7AD-4105-B712-C05F96F1B690}" destId="{081F5AFD-3D62-400F-B817-BAE86E63E87C}" srcOrd="0" destOrd="0" presId="urn:microsoft.com/office/officeart/2005/8/layout/chevron1"/>
    <dgm:cxn modelId="{40B39BCF-8D16-490C-9929-EF1506F98994}" srcId="{AB1C6230-4C64-460F-89DE-94A73D8CA44A}" destId="{FF2E4367-B7AD-4105-B712-C05F96F1B690}" srcOrd="3" destOrd="0" parTransId="{A5B803F9-B920-445D-9342-661EC8124C0B}" sibTransId="{0094EB36-D567-4073-A0D8-8BF50A657C78}"/>
    <dgm:cxn modelId="{ED375A74-EF91-4C71-9863-6ED7AD69D659}" srcId="{AB1C6230-4C64-460F-89DE-94A73D8CA44A}" destId="{1560DE4D-B136-46C7-B8F0-0238EFEA6579}" srcOrd="1" destOrd="0" parTransId="{FFCC484E-0A2B-4849-ACAB-64EF43B16DC9}" sibTransId="{090ADEE3-BFE9-4068-A63B-0EE6A8DFF402}"/>
    <dgm:cxn modelId="{D85B9AAE-86F9-4157-BCEE-138946AE2B9A}" type="presOf" srcId="{7465FB3C-297D-42E1-88E0-50A287A73D7A}" destId="{F8BD70B1-6DC1-4222-8C36-CD7F32116F16}" srcOrd="0" destOrd="0" presId="urn:microsoft.com/office/officeart/2005/8/layout/chevron1"/>
    <dgm:cxn modelId="{FC770DCB-B792-4384-B1FB-8637C9FFEA9A}" srcId="{AB1C6230-4C64-460F-89DE-94A73D8CA44A}" destId="{2B658DBE-C035-42DC-9F2F-92B5C94B3460}" srcOrd="2" destOrd="0" parTransId="{E79AD7AA-EC55-4DD6-9C87-C51CCFCAB9ED}" sibTransId="{F028163A-B786-4CAB-93C2-5BE77DE19E4B}"/>
    <dgm:cxn modelId="{E793562F-2D23-43B5-AA05-476C11A91AB7}" type="presOf" srcId="{AB1C6230-4C64-460F-89DE-94A73D8CA44A}" destId="{43462659-2671-4D4F-888F-DF99CB197AA0}" srcOrd="0" destOrd="0" presId="urn:microsoft.com/office/officeart/2005/8/layout/chevron1"/>
    <dgm:cxn modelId="{18E77EA4-1DB2-452B-AD40-D5F08A862FB8}" type="presParOf" srcId="{43462659-2671-4D4F-888F-DF99CB197AA0}" destId="{F8BD70B1-6DC1-4222-8C36-CD7F32116F16}" srcOrd="0" destOrd="0" presId="urn:microsoft.com/office/officeart/2005/8/layout/chevron1"/>
    <dgm:cxn modelId="{BC66A9FF-0154-427F-82D5-601EBB934203}" type="presParOf" srcId="{43462659-2671-4D4F-888F-DF99CB197AA0}" destId="{1F41C2F7-5C03-437F-BFA3-4BF23A309347}" srcOrd="1" destOrd="0" presId="urn:microsoft.com/office/officeart/2005/8/layout/chevron1"/>
    <dgm:cxn modelId="{46A1B1D5-5569-490B-9379-FF760AC88CD2}" type="presParOf" srcId="{43462659-2671-4D4F-888F-DF99CB197AA0}" destId="{FAC33AF2-99ED-41EA-984A-3698A1E23AD9}" srcOrd="2" destOrd="0" presId="urn:microsoft.com/office/officeart/2005/8/layout/chevron1"/>
    <dgm:cxn modelId="{E2EBD887-B23A-4808-AA99-585D40F0319A}" type="presParOf" srcId="{43462659-2671-4D4F-888F-DF99CB197AA0}" destId="{672A2DE1-53C1-4964-8BC6-30373082AA40}" srcOrd="3" destOrd="0" presId="urn:microsoft.com/office/officeart/2005/8/layout/chevron1"/>
    <dgm:cxn modelId="{6F5D988C-D8A8-4922-AEBD-DA6E2DAA4B09}" type="presParOf" srcId="{43462659-2671-4D4F-888F-DF99CB197AA0}" destId="{30522D3A-E143-4252-8756-FC9EC7050AA3}" srcOrd="4" destOrd="0" presId="urn:microsoft.com/office/officeart/2005/8/layout/chevron1"/>
    <dgm:cxn modelId="{2EBDAC8A-25D6-4A7B-951C-191A6E60C1F1}" type="presParOf" srcId="{43462659-2671-4D4F-888F-DF99CB197AA0}" destId="{D518CDDF-E66B-45C0-B845-F6C3B3A7A8C3}" srcOrd="5" destOrd="0" presId="urn:microsoft.com/office/officeart/2005/8/layout/chevron1"/>
    <dgm:cxn modelId="{CA391EC3-3704-4B0C-BEEC-3015CBB3B0EA}" type="presParOf" srcId="{43462659-2671-4D4F-888F-DF99CB197AA0}" destId="{081F5AFD-3D62-400F-B817-BAE86E63E8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0E8BAD-0491-4AE7-A73C-046A7450FB4D}" type="doc">
      <dgm:prSet loTypeId="urn:microsoft.com/office/officeart/2005/8/layout/process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9D2790-A0C6-4808-8330-E5C1583D1EDD}">
      <dgm:prSet phldrT="[Texto]"/>
      <dgm:spPr/>
      <dgm:t>
        <a:bodyPr/>
        <a:lstStyle/>
        <a:p>
          <a:r>
            <a:rPr lang="es-EC" dirty="0" smtClean="0"/>
            <a:t>Insumos</a:t>
          </a:r>
          <a:endParaRPr lang="es-EC" dirty="0"/>
        </a:p>
      </dgm:t>
    </dgm:pt>
    <dgm:pt modelId="{67F1B7DE-D233-42F9-85E5-A6A4232BB62A}" type="parTrans" cxnId="{0194AE43-68E5-46AE-88A1-0502BD04D055}">
      <dgm:prSet/>
      <dgm:spPr/>
      <dgm:t>
        <a:bodyPr/>
        <a:lstStyle/>
        <a:p>
          <a:endParaRPr lang="es-EC"/>
        </a:p>
      </dgm:t>
    </dgm:pt>
    <dgm:pt modelId="{7A7B9CB4-27AE-451B-AC78-1A441470B096}" type="sibTrans" cxnId="{0194AE43-68E5-46AE-88A1-0502BD04D055}">
      <dgm:prSet/>
      <dgm:spPr/>
      <dgm:t>
        <a:bodyPr/>
        <a:lstStyle/>
        <a:p>
          <a:endParaRPr lang="es-EC"/>
        </a:p>
      </dgm:t>
    </dgm:pt>
    <dgm:pt modelId="{75412F80-E00B-46DD-B6F1-31E4BBD612DB}">
      <dgm:prSet phldrT="[Texto]"/>
      <dgm:spPr/>
      <dgm:t>
        <a:bodyPr/>
        <a:lstStyle/>
        <a:p>
          <a:r>
            <a:rPr lang="es-EC" dirty="0" smtClean="0"/>
            <a:t>Campañas de Marketing</a:t>
          </a:r>
          <a:endParaRPr lang="es-EC" dirty="0"/>
        </a:p>
      </dgm:t>
    </dgm:pt>
    <dgm:pt modelId="{929D2A30-0FCF-4DC5-8BE4-3EEA6858DEC0}" type="parTrans" cxnId="{D25DBFA4-05AB-44B2-8402-D96F6C2E09D5}">
      <dgm:prSet/>
      <dgm:spPr/>
      <dgm:t>
        <a:bodyPr/>
        <a:lstStyle/>
        <a:p>
          <a:endParaRPr lang="es-EC"/>
        </a:p>
      </dgm:t>
    </dgm:pt>
    <dgm:pt modelId="{FF1C2FE4-72FE-4ECF-82CA-63796AAC422C}" type="sibTrans" cxnId="{D25DBFA4-05AB-44B2-8402-D96F6C2E09D5}">
      <dgm:prSet/>
      <dgm:spPr/>
      <dgm:t>
        <a:bodyPr/>
        <a:lstStyle/>
        <a:p>
          <a:endParaRPr lang="es-EC"/>
        </a:p>
      </dgm:t>
    </dgm:pt>
    <dgm:pt modelId="{800BE4B5-FDE2-4AAC-B4F6-39597E631A65}">
      <dgm:prSet phldrT="[Texto]"/>
      <dgm:spPr/>
      <dgm:t>
        <a:bodyPr/>
        <a:lstStyle/>
        <a:p>
          <a:r>
            <a:rPr lang="es-EC" dirty="0" smtClean="0"/>
            <a:t>Ambiente Socio Cultural</a:t>
          </a:r>
          <a:endParaRPr lang="es-EC" dirty="0"/>
        </a:p>
      </dgm:t>
    </dgm:pt>
    <dgm:pt modelId="{F1E26206-6317-4A35-839F-38466CA0BD7E}" type="parTrans" cxnId="{22F7CC5F-F17A-4B3F-BEE6-69057B727C88}">
      <dgm:prSet/>
      <dgm:spPr/>
      <dgm:t>
        <a:bodyPr/>
        <a:lstStyle/>
        <a:p>
          <a:endParaRPr lang="es-EC"/>
        </a:p>
      </dgm:t>
    </dgm:pt>
    <dgm:pt modelId="{A1EAF7D9-2D2E-4D60-B814-7D8A75251D5F}" type="sibTrans" cxnId="{22F7CC5F-F17A-4B3F-BEE6-69057B727C88}">
      <dgm:prSet/>
      <dgm:spPr/>
      <dgm:t>
        <a:bodyPr/>
        <a:lstStyle/>
        <a:p>
          <a:endParaRPr lang="es-EC"/>
        </a:p>
      </dgm:t>
    </dgm:pt>
    <dgm:pt modelId="{0F8845CF-1D47-4517-921C-C9DDF20E6EF6}">
      <dgm:prSet phldrT="[Texto]"/>
      <dgm:spPr/>
      <dgm:t>
        <a:bodyPr/>
        <a:lstStyle/>
        <a:p>
          <a:r>
            <a:rPr lang="es-EC" dirty="0" smtClean="0"/>
            <a:t>Proceso</a:t>
          </a:r>
          <a:endParaRPr lang="es-EC" dirty="0"/>
        </a:p>
      </dgm:t>
    </dgm:pt>
    <dgm:pt modelId="{289835B7-2F0A-4DBF-9A46-007CFD20BA79}" type="parTrans" cxnId="{E4D68129-300D-4E6F-9015-80429DC10685}">
      <dgm:prSet/>
      <dgm:spPr/>
      <dgm:t>
        <a:bodyPr/>
        <a:lstStyle/>
        <a:p>
          <a:endParaRPr lang="es-EC"/>
        </a:p>
      </dgm:t>
    </dgm:pt>
    <dgm:pt modelId="{FECA54C2-B35B-4F02-BEB1-DF89267662B8}" type="sibTrans" cxnId="{E4D68129-300D-4E6F-9015-80429DC10685}">
      <dgm:prSet/>
      <dgm:spPr/>
      <dgm:t>
        <a:bodyPr/>
        <a:lstStyle/>
        <a:p>
          <a:endParaRPr lang="es-EC"/>
        </a:p>
      </dgm:t>
    </dgm:pt>
    <dgm:pt modelId="{3ED788A5-689E-4B61-B2DB-9E720188D9C3}">
      <dgm:prSet phldrT="[Texto]"/>
      <dgm:spPr/>
      <dgm:t>
        <a:bodyPr/>
        <a:lstStyle/>
        <a:p>
          <a:r>
            <a:rPr lang="es-EC" dirty="0" smtClean="0"/>
            <a:t>Reconocimiento de la necesidad</a:t>
          </a:r>
          <a:endParaRPr lang="es-EC" dirty="0"/>
        </a:p>
      </dgm:t>
    </dgm:pt>
    <dgm:pt modelId="{D536FA92-648C-4753-94B5-1C6FD9377B7A}" type="parTrans" cxnId="{F77F9C53-C1EE-41D5-9141-DA5CF611DB8A}">
      <dgm:prSet/>
      <dgm:spPr/>
      <dgm:t>
        <a:bodyPr/>
        <a:lstStyle/>
        <a:p>
          <a:endParaRPr lang="es-EC"/>
        </a:p>
      </dgm:t>
    </dgm:pt>
    <dgm:pt modelId="{78EE8BE2-D4D9-4A70-A8BD-24F185A86DD2}" type="sibTrans" cxnId="{F77F9C53-C1EE-41D5-9141-DA5CF611DB8A}">
      <dgm:prSet/>
      <dgm:spPr/>
      <dgm:t>
        <a:bodyPr/>
        <a:lstStyle/>
        <a:p>
          <a:endParaRPr lang="es-EC"/>
        </a:p>
      </dgm:t>
    </dgm:pt>
    <dgm:pt modelId="{EF2E7C14-9C03-4894-AB94-63295B4E717D}">
      <dgm:prSet phldrT="[Texto]"/>
      <dgm:spPr/>
      <dgm:t>
        <a:bodyPr/>
        <a:lstStyle/>
        <a:p>
          <a:r>
            <a:rPr lang="es-EC" dirty="0" smtClean="0"/>
            <a:t>Evaluación de alternativas</a:t>
          </a:r>
          <a:endParaRPr lang="es-EC" dirty="0"/>
        </a:p>
      </dgm:t>
    </dgm:pt>
    <dgm:pt modelId="{8199146E-FFF3-470D-ABC7-F9BBB90AF75D}" type="parTrans" cxnId="{F0A00A96-3BAB-4792-81C2-0FCBDA938D4F}">
      <dgm:prSet/>
      <dgm:spPr/>
      <dgm:t>
        <a:bodyPr/>
        <a:lstStyle/>
        <a:p>
          <a:endParaRPr lang="es-EC"/>
        </a:p>
      </dgm:t>
    </dgm:pt>
    <dgm:pt modelId="{C9CC0C1A-E270-436A-A4E9-DD70B13B3A76}" type="sibTrans" cxnId="{F0A00A96-3BAB-4792-81C2-0FCBDA938D4F}">
      <dgm:prSet/>
      <dgm:spPr/>
      <dgm:t>
        <a:bodyPr/>
        <a:lstStyle/>
        <a:p>
          <a:endParaRPr lang="es-EC"/>
        </a:p>
      </dgm:t>
    </dgm:pt>
    <dgm:pt modelId="{272CC19C-BE5C-49C0-A56C-69ADF11B19D4}">
      <dgm:prSet phldrT="[Texto]"/>
      <dgm:spPr/>
      <dgm:t>
        <a:bodyPr/>
        <a:lstStyle/>
        <a:p>
          <a:r>
            <a:rPr lang="es-EC" dirty="0" smtClean="0"/>
            <a:t>Resultado</a:t>
          </a:r>
          <a:endParaRPr lang="es-EC" dirty="0"/>
        </a:p>
      </dgm:t>
    </dgm:pt>
    <dgm:pt modelId="{7070D05C-53C1-426C-853A-A81A5A49FE3E}" type="parTrans" cxnId="{125AC91A-489C-470F-8B8E-63668B12A94F}">
      <dgm:prSet/>
      <dgm:spPr/>
      <dgm:t>
        <a:bodyPr/>
        <a:lstStyle/>
        <a:p>
          <a:endParaRPr lang="es-EC"/>
        </a:p>
      </dgm:t>
    </dgm:pt>
    <dgm:pt modelId="{441AB78A-E7A8-4586-A4E7-E6287AA23525}" type="sibTrans" cxnId="{125AC91A-489C-470F-8B8E-63668B12A94F}">
      <dgm:prSet/>
      <dgm:spPr/>
      <dgm:t>
        <a:bodyPr/>
        <a:lstStyle/>
        <a:p>
          <a:endParaRPr lang="es-EC"/>
        </a:p>
      </dgm:t>
    </dgm:pt>
    <dgm:pt modelId="{39A1AAF8-8531-44B1-8074-CF1806D593C0}">
      <dgm:prSet phldrT="[Texto]"/>
      <dgm:spPr/>
      <dgm:t>
        <a:bodyPr/>
        <a:lstStyle/>
        <a:p>
          <a:r>
            <a:rPr lang="es-EC" dirty="0" smtClean="0"/>
            <a:t>Compra </a:t>
          </a:r>
          <a:endParaRPr lang="es-EC" dirty="0"/>
        </a:p>
      </dgm:t>
    </dgm:pt>
    <dgm:pt modelId="{EAD22C18-C652-4C3D-8CE7-FD32BE917578}" type="parTrans" cxnId="{B9F3D010-47FE-47B8-BAF5-811C1BEF738D}">
      <dgm:prSet/>
      <dgm:spPr/>
      <dgm:t>
        <a:bodyPr/>
        <a:lstStyle/>
        <a:p>
          <a:endParaRPr lang="es-EC"/>
        </a:p>
      </dgm:t>
    </dgm:pt>
    <dgm:pt modelId="{D8F32642-5D7C-4D9C-8605-5E859315CEFA}" type="sibTrans" cxnId="{B9F3D010-47FE-47B8-BAF5-811C1BEF738D}">
      <dgm:prSet/>
      <dgm:spPr/>
      <dgm:t>
        <a:bodyPr/>
        <a:lstStyle/>
        <a:p>
          <a:endParaRPr lang="es-EC"/>
        </a:p>
      </dgm:t>
    </dgm:pt>
    <dgm:pt modelId="{BF3229CB-51DE-4E82-8265-C80BEA55FF4A}">
      <dgm:prSet phldrT="[Texto]"/>
      <dgm:spPr/>
      <dgm:t>
        <a:bodyPr/>
        <a:lstStyle/>
        <a:p>
          <a:r>
            <a:rPr lang="es-EC" dirty="0" smtClean="0"/>
            <a:t>Evaluación después de la compra</a:t>
          </a:r>
          <a:endParaRPr lang="es-EC" dirty="0"/>
        </a:p>
      </dgm:t>
    </dgm:pt>
    <dgm:pt modelId="{17A048CA-8547-469D-A240-E35843191F72}" type="parTrans" cxnId="{8B0B1201-7693-4338-BE42-8408C7A320DA}">
      <dgm:prSet/>
      <dgm:spPr/>
      <dgm:t>
        <a:bodyPr/>
        <a:lstStyle/>
        <a:p>
          <a:endParaRPr lang="es-EC"/>
        </a:p>
      </dgm:t>
    </dgm:pt>
    <dgm:pt modelId="{D13A45B6-3053-458C-A92D-E07041B923DD}" type="sibTrans" cxnId="{8B0B1201-7693-4338-BE42-8408C7A320DA}">
      <dgm:prSet/>
      <dgm:spPr/>
      <dgm:t>
        <a:bodyPr/>
        <a:lstStyle/>
        <a:p>
          <a:endParaRPr lang="es-EC"/>
        </a:p>
      </dgm:t>
    </dgm:pt>
    <dgm:pt modelId="{107AF5D9-3A8A-4E48-82E5-23EEF92C5795}">
      <dgm:prSet phldrT="[Texto]"/>
      <dgm:spPr/>
      <dgm:t>
        <a:bodyPr/>
        <a:lstStyle/>
        <a:p>
          <a:r>
            <a:rPr lang="es-EC" dirty="0" smtClean="0"/>
            <a:t>Búsqueda de Información</a:t>
          </a:r>
          <a:endParaRPr lang="es-EC" dirty="0"/>
        </a:p>
      </dgm:t>
    </dgm:pt>
    <dgm:pt modelId="{50C1377A-B22A-4E7C-9BEF-8BE055DBAB1F}" type="parTrans" cxnId="{2F789C1C-F0B7-4B5F-8ABF-BC80A1B97025}">
      <dgm:prSet/>
      <dgm:spPr/>
      <dgm:t>
        <a:bodyPr/>
        <a:lstStyle/>
        <a:p>
          <a:endParaRPr lang="es-EC"/>
        </a:p>
      </dgm:t>
    </dgm:pt>
    <dgm:pt modelId="{863E27F4-90EE-486F-BDBF-AA5B2A0A8027}" type="sibTrans" cxnId="{2F789C1C-F0B7-4B5F-8ABF-BC80A1B97025}">
      <dgm:prSet/>
      <dgm:spPr/>
      <dgm:t>
        <a:bodyPr/>
        <a:lstStyle/>
        <a:p>
          <a:endParaRPr lang="es-EC"/>
        </a:p>
      </dgm:t>
    </dgm:pt>
    <dgm:pt modelId="{B0B18AB4-180D-4EAB-B331-9B734BDDBB37}" type="pres">
      <dgm:prSet presAssocID="{490E8BAD-0491-4AE7-A73C-046A7450FB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9D89CB-2596-4BFD-91E2-6068EBB42C85}" type="pres">
      <dgm:prSet presAssocID="{272CC19C-BE5C-49C0-A56C-69ADF11B19D4}" presName="boxAndChildren" presStyleCnt="0"/>
      <dgm:spPr/>
    </dgm:pt>
    <dgm:pt modelId="{8A998C73-855C-4637-8591-4CE7EA44069F}" type="pres">
      <dgm:prSet presAssocID="{272CC19C-BE5C-49C0-A56C-69ADF11B19D4}" presName="parentTextBox" presStyleLbl="node1" presStyleIdx="0" presStyleCnt="3"/>
      <dgm:spPr/>
      <dgm:t>
        <a:bodyPr/>
        <a:lstStyle/>
        <a:p>
          <a:endParaRPr lang="es-EC"/>
        </a:p>
      </dgm:t>
    </dgm:pt>
    <dgm:pt modelId="{E46C1160-B875-4F0C-9DC4-4BD5579FBC48}" type="pres">
      <dgm:prSet presAssocID="{272CC19C-BE5C-49C0-A56C-69ADF11B19D4}" presName="entireBox" presStyleLbl="node1" presStyleIdx="0" presStyleCnt="3"/>
      <dgm:spPr/>
      <dgm:t>
        <a:bodyPr/>
        <a:lstStyle/>
        <a:p>
          <a:endParaRPr lang="es-EC"/>
        </a:p>
      </dgm:t>
    </dgm:pt>
    <dgm:pt modelId="{1C8F5E6C-C19D-42C9-92F8-A7FA90C6031F}" type="pres">
      <dgm:prSet presAssocID="{272CC19C-BE5C-49C0-A56C-69ADF11B19D4}" presName="descendantBox" presStyleCnt="0"/>
      <dgm:spPr/>
    </dgm:pt>
    <dgm:pt modelId="{16897575-4239-47D4-B3A9-484E96B4F17D}" type="pres">
      <dgm:prSet presAssocID="{39A1AAF8-8531-44B1-8074-CF1806D593C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2FBBB4-6925-4737-A768-1A699E25ADFD}" type="pres">
      <dgm:prSet presAssocID="{BF3229CB-51DE-4E82-8265-C80BEA55FF4A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8F2B60-ADDB-46E7-98BA-C36C083EB4FF}" type="pres">
      <dgm:prSet presAssocID="{FECA54C2-B35B-4F02-BEB1-DF89267662B8}" presName="sp" presStyleCnt="0"/>
      <dgm:spPr/>
    </dgm:pt>
    <dgm:pt modelId="{AB622113-E48D-4FAC-876B-1CAA0D53EC3C}" type="pres">
      <dgm:prSet presAssocID="{0F8845CF-1D47-4517-921C-C9DDF20E6EF6}" presName="arrowAndChildren" presStyleCnt="0"/>
      <dgm:spPr/>
    </dgm:pt>
    <dgm:pt modelId="{25F26168-D92F-4BCF-843B-EF9500B9D8D7}" type="pres">
      <dgm:prSet presAssocID="{0F8845CF-1D47-4517-921C-C9DDF20E6EF6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9AEA5FE2-1DAC-4114-85C3-016695A402B1}" type="pres">
      <dgm:prSet presAssocID="{0F8845CF-1D47-4517-921C-C9DDF20E6EF6}" presName="arrow" presStyleLbl="node1" presStyleIdx="1" presStyleCnt="3"/>
      <dgm:spPr/>
      <dgm:t>
        <a:bodyPr/>
        <a:lstStyle/>
        <a:p>
          <a:endParaRPr lang="es-EC"/>
        </a:p>
      </dgm:t>
    </dgm:pt>
    <dgm:pt modelId="{A8171C9B-56CD-4F79-9190-D4E9CD9A1A35}" type="pres">
      <dgm:prSet presAssocID="{0F8845CF-1D47-4517-921C-C9DDF20E6EF6}" presName="descendantArrow" presStyleCnt="0"/>
      <dgm:spPr/>
    </dgm:pt>
    <dgm:pt modelId="{4ABBA76D-508A-415B-BC97-AA8A182088E0}" type="pres">
      <dgm:prSet presAssocID="{3ED788A5-689E-4B61-B2DB-9E720188D9C3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0273E-9EBE-45DC-8407-62BB6E23048E}" type="pres">
      <dgm:prSet presAssocID="{107AF5D9-3A8A-4E48-82E5-23EEF92C5795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A2C65-D077-49F1-9440-142D80E9E845}" type="pres">
      <dgm:prSet presAssocID="{EF2E7C14-9C03-4894-AB94-63295B4E717D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BD3FF8-DF4D-482B-BA4C-3E0B3C65D887}" type="pres">
      <dgm:prSet presAssocID="{7A7B9CB4-27AE-451B-AC78-1A441470B096}" presName="sp" presStyleCnt="0"/>
      <dgm:spPr/>
    </dgm:pt>
    <dgm:pt modelId="{ED426DC1-F705-4B6D-A75D-5FF7AF8D4E74}" type="pres">
      <dgm:prSet presAssocID="{FB9D2790-A0C6-4808-8330-E5C1583D1EDD}" presName="arrowAndChildren" presStyleCnt="0"/>
      <dgm:spPr/>
    </dgm:pt>
    <dgm:pt modelId="{92003905-F009-445A-9BE8-46FC70E287E1}" type="pres">
      <dgm:prSet presAssocID="{FB9D2790-A0C6-4808-8330-E5C1583D1EDD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CCA3697E-C684-4F2F-84A4-FB37745BB7C2}" type="pres">
      <dgm:prSet presAssocID="{FB9D2790-A0C6-4808-8330-E5C1583D1EDD}" presName="arrow" presStyleLbl="node1" presStyleIdx="2" presStyleCnt="3"/>
      <dgm:spPr/>
      <dgm:t>
        <a:bodyPr/>
        <a:lstStyle/>
        <a:p>
          <a:endParaRPr lang="es-EC"/>
        </a:p>
      </dgm:t>
    </dgm:pt>
    <dgm:pt modelId="{379917A5-4063-4F37-B471-C9C28EA57682}" type="pres">
      <dgm:prSet presAssocID="{FB9D2790-A0C6-4808-8330-E5C1583D1EDD}" presName="descendantArrow" presStyleCnt="0"/>
      <dgm:spPr/>
    </dgm:pt>
    <dgm:pt modelId="{EE5D4955-AC63-4729-BBC2-39BE0E59CF3A}" type="pres">
      <dgm:prSet presAssocID="{75412F80-E00B-46DD-B6F1-31E4BBD612DB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EB7D37-2C61-41D2-8CD9-63704A28F0B7}" type="pres">
      <dgm:prSet presAssocID="{800BE4B5-FDE2-4AAC-B4F6-39597E631A65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F3D010-47FE-47B8-BAF5-811C1BEF738D}" srcId="{272CC19C-BE5C-49C0-A56C-69ADF11B19D4}" destId="{39A1AAF8-8531-44B1-8074-CF1806D593C0}" srcOrd="0" destOrd="0" parTransId="{EAD22C18-C652-4C3D-8CE7-FD32BE917578}" sibTransId="{D8F32642-5D7C-4D9C-8605-5E859315CEFA}"/>
    <dgm:cxn modelId="{F0A00A96-3BAB-4792-81C2-0FCBDA938D4F}" srcId="{0F8845CF-1D47-4517-921C-C9DDF20E6EF6}" destId="{EF2E7C14-9C03-4894-AB94-63295B4E717D}" srcOrd="2" destOrd="0" parTransId="{8199146E-FFF3-470D-ABC7-F9BBB90AF75D}" sibTransId="{C9CC0C1A-E270-436A-A4E9-DD70B13B3A76}"/>
    <dgm:cxn modelId="{82A8AA7F-10AE-4AF1-B0B4-BF02BEBE61D9}" type="presOf" srcId="{800BE4B5-FDE2-4AAC-B4F6-39597E631A65}" destId="{D7EB7D37-2C61-41D2-8CD9-63704A28F0B7}" srcOrd="0" destOrd="0" presId="urn:microsoft.com/office/officeart/2005/8/layout/process4"/>
    <dgm:cxn modelId="{EF2AF756-BEB8-40EB-B255-F9D284D17ADB}" type="presOf" srcId="{0F8845CF-1D47-4517-921C-C9DDF20E6EF6}" destId="{25F26168-D92F-4BCF-843B-EF9500B9D8D7}" srcOrd="0" destOrd="0" presId="urn:microsoft.com/office/officeart/2005/8/layout/process4"/>
    <dgm:cxn modelId="{4A927518-1CDB-404F-B6E2-8604029D9064}" type="presOf" srcId="{FB9D2790-A0C6-4808-8330-E5C1583D1EDD}" destId="{92003905-F009-445A-9BE8-46FC70E287E1}" srcOrd="0" destOrd="0" presId="urn:microsoft.com/office/officeart/2005/8/layout/process4"/>
    <dgm:cxn modelId="{925A80B6-0775-4594-A827-EEFA7759D717}" type="presOf" srcId="{39A1AAF8-8531-44B1-8074-CF1806D593C0}" destId="{16897575-4239-47D4-B3A9-484E96B4F17D}" srcOrd="0" destOrd="0" presId="urn:microsoft.com/office/officeart/2005/8/layout/process4"/>
    <dgm:cxn modelId="{92AC18C6-D5E5-4C7B-A6E2-542DBB7525F7}" type="presOf" srcId="{272CC19C-BE5C-49C0-A56C-69ADF11B19D4}" destId="{E46C1160-B875-4F0C-9DC4-4BD5579FBC48}" srcOrd="1" destOrd="0" presId="urn:microsoft.com/office/officeart/2005/8/layout/process4"/>
    <dgm:cxn modelId="{125AC91A-489C-470F-8B8E-63668B12A94F}" srcId="{490E8BAD-0491-4AE7-A73C-046A7450FB4D}" destId="{272CC19C-BE5C-49C0-A56C-69ADF11B19D4}" srcOrd="2" destOrd="0" parTransId="{7070D05C-53C1-426C-853A-A81A5A49FE3E}" sibTransId="{441AB78A-E7A8-4586-A4E7-E6287AA23525}"/>
    <dgm:cxn modelId="{F77F9C53-C1EE-41D5-9141-DA5CF611DB8A}" srcId="{0F8845CF-1D47-4517-921C-C9DDF20E6EF6}" destId="{3ED788A5-689E-4B61-B2DB-9E720188D9C3}" srcOrd="0" destOrd="0" parTransId="{D536FA92-648C-4753-94B5-1C6FD9377B7A}" sibTransId="{78EE8BE2-D4D9-4A70-A8BD-24F185A86DD2}"/>
    <dgm:cxn modelId="{20633C44-6D5F-40AB-86EF-8FCECD678BFC}" type="presOf" srcId="{3ED788A5-689E-4B61-B2DB-9E720188D9C3}" destId="{4ABBA76D-508A-415B-BC97-AA8A182088E0}" srcOrd="0" destOrd="0" presId="urn:microsoft.com/office/officeart/2005/8/layout/process4"/>
    <dgm:cxn modelId="{B9A10252-1456-4D1C-B7E4-474E67F60BFA}" type="presOf" srcId="{75412F80-E00B-46DD-B6F1-31E4BBD612DB}" destId="{EE5D4955-AC63-4729-BBC2-39BE0E59CF3A}" srcOrd="0" destOrd="0" presId="urn:microsoft.com/office/officeart/2005/8/layout/process4"/>
    <dgm:cxn modelId="{D25DBFA4-05AB-44B2-8402-D96F6C2E09D5}" srcId="{FB9D2790-A0C6-4808-8330-E5C1583D1EDD}" destId="{75412F80-E00B-46DD-B6F1-31E4BBD612DB}" srcOrd="0" destOrd="0" parTransId="{929D2A30-0FCF-4DC5-8BE4-3EEA6858DEC0}" sibTransId="{FF1C2FE4-72FE-4ECF-82CA-63796AAC422C}"/>
    <dgm:cxn modelId="{C684811C-86E4-444A-8950-1357C4B6A004}" type="presOf" srcId="{272CC19C-BE5C-49C0-A56C-69ADF11B19D4}" destId="{8A998C73-855C-4637-8591-4CE7EA44069F}" srcOrd="0" destOrd="0" presId="urn:microsoft.com/office/officeart/2005/8/layout/process4"/>
    <dgm:cxn modelId="{E4D68129-300D-4E6F-9015-80429DC10685}" srcId="{490E8BAD-0491-4AE7-A73C-046A7450FB4D}" destId="{0F8845CF-1D47-4517-921C-C9DDF20E6EF6}" srcOrd="1" destOrd="0" parTransId="{289835B7-2F0A-4DBF-9A46-007CFD20BA79}" sibTransId="{FECA54C2-B35B-4F02-BEB1-DF89267662B8}"/>
    <dgm:cxn modelId="{0194AE43-68E5-46AE-88A1-0502BD04D055}" srcId="{490E8BAD-0491-4AE7-A73C-046A7450FB4D}" destId="{FB9D2790-A0C6-4808-8330-E5C1583D1EDD}" srcOrd="0" destOrd="0" parTransId="{67F1B7DE-D233-42F9-85E5-A6A4232BB62A}" sibTransId="{7A7B9CB4-27AE-451B-AC78-1A441470B096}"/>
    <dgm:cxn modelId="{8B0B1201-7693-4338-BE42-8408C7A320DA}" srcId="{272CC19C-BE5C-49C0-A56C-69ADF11B19D4}" destId="{BF3229CB-51DE-4E82-8265-C80BEA55FF4A}" srcOrd="1" destOrd="0" parTransId="{17A048CA-8547-469D-A240-E35843191F72}" sibTransId="{D13A45B6-3053-458C-A92D-E07041B923DD}"/>
    <dgm:cxn modelId="{99F3AB65-CFEE-4227-AE6E-BCA1441B8221}" type="presOf" srcId="{FB9D2790-A0C6-4808-8330-E5C1583D1EDD}" destId="{CCA3697E-C684-4F2F-84A4-FB37745BB7C2}" srcOrd="1" destOrd="0" presId="urn:microsoft.com/office/officeart/2005/8/layout/process4"/>
    <dgm:cxn modelId="{C761E6AE-FEE7-43DC-9B8A-EE3E0A787227}" type="presOf" srcId="{490E8BAD-0491-4AE7-A73C-046A7450FB4D}" destId="{B0B18AB4-180D-4EAB-B331-9B734BDDBB37}" srcOrd="0" destOrd="0" presId="urn:microsoft.com/office/officeart/2005/8/layout/process4"/>
    <dgm:cxn modelId="{F68D815E-4BB8-4506-B1F5-5DCAE48DC54F}" type="presOf" srcId="{107AF5D9-3A8A-4E48-82E5-23EEF92C5795}" destId="{5BB0273E-9EBE-45DC-8407-62BB6E23048E}" srcOrd="0" destOrd="0" presId="urn:microsoft.com/office/officeart/2005/8/layout/process4"/>
    <dgm:cxn modelId="{2F789C1C-F0B7-4B5F-8ABF-BC80A1B97025}" srcId="{0F8845CF-1D47-4517-921C-C9DDF20E6EF6}" destId="{107AF5D9-3A8A-4E48-82E5-23EEF92C5795}" srcOrd="1" destOrd="0" parTransId="{50C1377A-B22A-4E7C-9BEF-8BE055DBAB1F}" sibTransId="{863E27F4-90EE-486F-BDBF-AA5B2A0A8027}"/>
    <dgm:cxn modelId="{E5181BD9-8F6A-4622-848A-DB1DF213FA5B}" type="presOf" srcId="{BF3229CB-51DE-4E82-8265-C80BEA55FF4A}" destId="{542FBBB4-6925-4737-A768-1A699E25ADFD}" srcOrd="0" destOrd="0" presId="urn:microsoft.com/office/officeart/2005/8/layout/process4"/>
    <dgm:cxn modelId="{0019AFA9-4EFC-4577-869D-4D57D0C1317E}" type="presOf" srcId="{EF2E7C14-9C03-4894-AB94-63295B4E717D}" destId="{59FA2C65-D077-49F1-9440-142D80E9E845}" srcOrd="0" destOrd="0" presId="urn:microsoft.com/office/officeart/2005/8/layout/process4"/>
    <dgm:cxn modelId="{22F7CC5F-F17A-4B3F-BEE6-69057B727C88}" srcId="{FB9D2790-A0C6-4808-8330-E5C1583D1EDD}" destId="{800BE4B5-FDE2-4AAC-B4F6-39597E631A65}" srcOrd="1" destOrd="0" parTransId="{F1E26206-6317-4A35-839F-38466CA0BD7E}" sibTransId="{A1EAF7D9-2D2E-4D60-B814-7D8A75251D5F}"/>
    <dgm:cxn modelId="{4C10248D-6162-4EF7-B4E9-044183F44EF0}" type="presOf" srcId="{0F8845CF-1D47-4517-921C-C9DDF20E6EF6}" destId="{9AEA5FE2-1DAC-4114-85C3-016695A402B1}" srcOrd="1" destOrd="0" presId="urn:microsoft.com/office/officeart/2005/8/layout/process4"/>
    <dgm:cxn modelId="{75F2853D-0EC0-4B89-8FC3-681398935D7F}" type="presParOf" srcId="{B0B18AB4-180D-4EAB-B331-9B734BDDBB37}" destId="{5B9D89CB-2596-4BFD-91E2-6068EBB42C85}" srcOrd="0" destOrd="0" presId="urn:microsoft.com/office/officeart/2005/8/layout/process4"/>
    <dgm:cxn modelId="{63052636-1161-4AFD-84E7-B4C190249DAB}" type="presParOf" srcId="{5B9D89CB-2596-4BFD-91E2-6068EBB42C85}" destId="{8A998C73-855C-4637-8591-4CE7EA44069F}" srcOrd="0" destOrd="0" presId="urn:microsoft.com/office/officeart/2005/8/layout/process4"/>
    <dgm:cxn modelId="{8A846D40-542F-41D3-88D4-6B35C4E96F13}" type="presParOf" srcId="{5B9D89CB-2596-4BFD-91E2-6068EBB42C85}" destId="{E46C1160-B875-4F0C-9DC4-4BD5579FBC48}" srcOrd="1" destOrd="0" presId="urn:microsoft.com/office/officeart/2005/8/layout/process4"/>
    <dgm:cxn modelId="{30FAB73E-5A0A-47BE-A796-5E8680FB0808}" type="presParOf" srcId="{5B9D89CB-2596-4BFD-91E2-6068EBB42C85}" destId="{1C8F5E6C-C19D-42C9-92F8-A7FA90C6031F}" srcOrd="2" destOrd="0" presId="urn:microsoft.com/office/officeart/2005/8/layout/process4"/>
    <dgm:cxn modelId="{6C1ADD8D-D319-4688-A062-7495FA77BDE1}" type="presParOf" srcId="{1C8F5E6C-C19D-42C9-92F8-A7FA90C6031F}" destId="{16897575-4239-47D4-B3A9-484E96B4F17D}" srcOrd="0" destOrd="0" presId="urn:microsoft.com/office/officeart/2005/8/layout/process4"/>
    <dgm:cxn modelId="{D264014B-5BB8-4096-9546-18948A3DE899}" type="presParOf" srcId="{1C8F5E6C-C19D-42C9-92F8-A7FA90C6031F}" destId="{542FBBB4-6925-4737-A768-1A699E25ADFD}" srcOrd="1" destOrd="0" presId="urn:microsoft.com/office/officeart/2005/8/layout/process4"/>
    <dgm:cxn modelId="{51611083-8928-4ADE-8E7F-77D775990E41}" type="presParOf" srcId="{B0B18AB4-180D-4EAB-B331-9B734BDDBB37}" destId="{368F2B60-ADDB-46E7-98BA-C36C083EB4FF}" srcOrd="1" destOrd="0" presId="urn:microsoft.com/office/officeart/2005/8/layout/process4"/>
    <dgm:cxn modelId="{553F8E76-8300-4883-912B-C240BC2B8FF1}" type="presParOf" srcId="{B0B18AB4-180D-4EAB-B331-9B734BDDBB37}" destId="{AB622113-E48D-4FAC-876B-1CAA0D53EC3C}" srcOrd="2" destOrd="0" presId="urn:microsoft.com/office/officeart/2005/8/layout/process4"/>
    <dgm:cxn modelId="{8AB6FC8A-01B9-4BF5-9A6E-75C7BEA67DEA}" type="presParOf" srcId="{AB622113-E48D-4FAC-876B-1CAA0D53EC3C}" destId="{25F26168-D92F-4BCF-843B-EF9500B9D8D7}" srcOrd="0" destOrd="0" presId="urn:microsoft.com/office/officeart/2005/8/layout/process4"/>
    <dgm:cxn modelId="{E9391071-7F95-4C12-9ABD-831E76B9D104}" type="presParOf" srcId="{AB622113-E48D-4FAC-876B-1CAA0D53EC3C}" destId="{9AEA5FE2-1DAC-4114-85C3-016695A402B1}" srcOrd="1" destOrd="0" presId="urn:microsoft.com/office/officeart/2005/8/layout/process4"/>
    <dgm:cxn modelId="{1B98BF62-A1DA-40AB-B42C-1E2FD6070C30}" type="presParOf" srcId="{AB622113-E48D-4FAC-876B-1CAA0D53EC3C}" destId="{A8171C9B-56CD-4F79-9190-D4E9CD9A1A35}" srcOrd="2" destOrd="0" presId="urn:microsoft.com/office/officeart/2005/8/layout/process4"/>
    <dgm:cxn modelId="{61484B4B-51C9-4B71-B368-D5D67ED1981E}" type="presParOf" srcId="{A8171C9B-56CD-4F79-9190-D4E9CD9A1A35}" destId="{4ABBA76D-508A-415B-BC97-AA8A182088E0}" srcOrd="0" destOrd="0" presId="urn:microsoft.com/office/officeart/2005/8/layout/process4"/>
    <dgm:cxn modelId="{83298C8B-2B81-4B53-AD4E-EB781862EEC4}" type="presParOf" srcId="{A8171C9B-56CD-4F79-9190-D4E9CD9A1A35}" destId="{5BB0273E-9EBE-45DC-8407-62BB6E23048E}" srcOrd="1" destOrd="0" presId="urn:microsoft.com/office/officeart/2005/8/layout/process4"/>
    <dgm:cxn modelId="{16CF995A-79CC-46CC-989E-C12A3E8A0AB0}" type="presParOf" srcId="{A8171C9B-56CD-4F79-9190-D4E9CD9A1A35}" destId="{59FA2C65-D077-49F1-9440-142D80E9E845}" srcOrd="2" destOrd="0" presId="urn:microsoft.com/office/officeart/2005/8/layout/process4"/>
    <dgm:cxn modelId="{47DBD65C-2B95-48EF-B015-3AA38FBAF809}" type="presParOf" srcId="{B0B18AB4-180D-4EAB-B331-9B734BDDBB37}" destId="{5EBD3FF8-DF4D-482B-BA4C-3E0B3C65D887}" srcOrd="3" destOrd="0" presId="urn:microsoft.com/office/officeart/2005/8/layout/process4"/>
    <dgm:cxn modelId="{E87AD53B-2069-4BB8-BF6E-FEFECB66F4E3}" type="presParOf" srcId="{B0B18AB4-180D-4EAB-B331-9B734BDDBB37}" destId="{ED426DC1-F705-4B6D-A75D-5FF7AF8D4E74}" srcOrd="4" destOrd="0" presId="urn:microsoft.com/office/officeart/2005/8/layout/process4"/>
    <dgm:cxn modelId="{66C8382B-3ACA-4290-9710-ECBCC7257803}" type="presParOf" srcId="{ED426DC1-F705-4B6D-A75D-5FF7AF8D4E74}" destId="{92003905-F009-445A-9BE8-46FC70E287E1}" srcOrd="0" destOrd="0" presId="urn:microsoft.com/office/officeart/2005/8/layout/process4"/>
    <dgm:cxn modelId="{8A18B858-A16C-4998-8956-7DA2C08CFE05}" type="presParOf" srcId="{ED426DC1-F705-4B6D-A75D-5FF7AF8D4E74}" destId="{CCA3697E-C684-4F2F-84A4-FB37745BB7C2}" srcOrd="1" destOrd="0" presId="urn:microsoft.com/office/officeart/2005/8/layout/process4"/>
    <dgm:cxn modelId="{D082D5DF-12A7-474A-9D32-E4F0E65D9E12}" type="presParOf" srcId="{ED426DC1-F705-4B6D-A75D-5FF7AF8D4E74}" destId="{379917A5-4063-4F37-B471-C9C28EA57682}" srcOrd="2" destOrd="0" presId="urn:microsoft.com/office/officeart/2005/8/layout/process4"/>
    <dgm:cxn modelId="{9FFE05FC-3518-4458-947A-A76B8F28D774}" type="presParOf" srcId="{379917A5-4063-4F37-B471-C9C28EA57682}" destId="{EE5D4955-AC63-4729-BBC2-39BE0E59CF3A}" srcOrd="0" destOrd="0" presId="urn:microsoft.com/office/officeart/2005/8/layout/process4"/>
    <dgm:cxn modelId="{5078A1F3-0013-44BB-BDF3-EAB63E3FBB77}" type="presParOf" srcId="{379917A5-4063-4F37-B471-C9C28EA57682}" destId="{D7EB7D37-2C61-41D2-8CD9-63704A28F0B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22A6C3-EBF7-435B-857A-D93215148ABB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CEBEF10-554E-4E01-A798-1D21CB47436D}">
      <dgm:prSet phldrT="[Texto]" custT="1"/>
      <dgm:spPr/>
      <dgm:t>
        <a:bodyPr/>
        <a:lstStyle/>
        <a:p>
          <a:r>
            <a:rPr lang="es-EC" sz="2400" dirty="0" smtClean="0"/>
            <a:t>Los sectores de mayor concentración de Escuelas es </a:t>
          </a:r>
          <a:r>
            <a:rPr lang="es-EC" sz="2400" dirty="0" smtClean="0"/>
            <a:t>el Norte</a:t>
          </a:r>
          <a:endParaRPr lang="es-EC" sz="2400" dirty="0"/>
        </a:p>
      </dgm:t>
    </dgm:pt>
    <dgm:pt modelId="{8CB4CE5F-9DF4-4AE0-BB9B-281457C65545}" type="parTrans" cxnId="{BB6B024B-24BD-4572-B8D6-D10BCDBD3A0C}">
      <dgm:prSet/>
      <dgm:spPr/>
      <dgm:t>
        <a:bodyPr/>
        <a:lstStyle/>
        <a:p>
          <a:endParaRPr lang="es-EC"/>
        </a:p>
      </dgm:t>
    </dgm:pt>
    <dgm:pt modelId="{1463F026-71A3-4409-A020-3132C17EE1B2}" type="sibTrans" cxnId="{BB6B024B-24BD-4572-B8D6-D10BCDBD3A0C}">
      <dgm:prSet/>
      <dgm:spPr/>
      <dgm:t>
        <a:bodyPr/>
        <a:lstStyle/>
        <a:p>
          <a:endParaRPr lang="es-EC"/>
        </a:p>
      </dgm:t>
    </dgm:pt>
    <dgm:pt modelId="{6421DC1E-64C1-4C8A-B32A-1E490C78DF3F}">
      <dgm:prSet phldrT="[Texto]" custT="1"/>
      <dgm:spPr/>
      <dgm:t>
        <a:bodyPr/>
        <a:lstStyle/>
        <a:p>
          <a:r>
            <a:rPr lang="es-EC" sz="2400" dirty="0" smtClean="0"/>
            <a:t>Proceso mediante el cual se identifica una posición en la superficie terrestre.</a:t>
          </a:r>
          <a:endParaRPr lang="es-EC" sz="2400" dirty="0"/>
        </a:p>
      </dgm:t>
    </dgm:pt>
    <dgm:pt modelId="{4C91C648-E18A-406A-BC16-DEB2C6B0F681}" type="parTrans" cxnId="{DF48FA71-D8CD-440B-9608-BEFEF5BBEE89}">
      <dgm:prSet/>
      <dgm:spPr/>
      <dgm:t>
        <a:bodyPr/>
        <a:lstStyle/>
        <a:p>
          <a:endParaRPr lang="es-EC"/>
        </a:p>
      </dgm:t>
    </dgm:pt>
    <dgm:pt modelId="{04F8000E-90FF-4F68-8D3E-B294C25E4320}" type="sibTrans" cxnId="{DF48FA71-D8CD-440B-9608-BEFEF5BBEE89}">
      <dgm:prSet/>
      <dgm:spPr/>
      <dgm:t>
        <a:bodyPr/>
        <a:lstStyle/>
        <a:p>
          <a:endParaRPr lang="es-EC"/>
        </a:p>
      </dgm:t>
    </dgm:pt>
    <dgm:pt modelId="{109FFA4A-51B5-4745-9E64-9A69DE2637DC}" type="pres">
      <dgm:prSet presAssocID="{3F22A6C3-EBF7-435B-857A-D93215148A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13D3AF-64C3-4A4E-9CD9-4E11FF7CB01C}" type="pres">
      <dgm:prSet presAssocID="{6421DC1E-64C1-4C8A-B32A-1E490C78DF3F}" presName="parentLin" presStyleCnt="0"/>
      <dgm:spPr/>
    </dgm:pt>
    <dgm:pt modelId="{B8447ABB-916D-4C4D-B646-A868739AC611}" type="pres">
      <dgm:prSet presAssocID="{6421DC1E-64C1-4C8A-B32A-1E490C78DF3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3E87808E-A87B-4AD7-B024-277BB5FFE879}" type="pres">
      <dgm:prSet presAssocID="{6421DC1E-64C1-4C8A-B32A-1E490C78DF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30050C-6DF3-48CF-A40A-DB59B5F0F5FB}" type="pres">
      <dgm:prSet presAssocID="{6421DC1E-64C1-4C8A-B32A-1E490C78DF3F}" presName="negativeSpace" presStyleCnt="0"/>
      <dgm:spPr/>
    </dgm:pt>
    <dgm:pt modelId="{15650068-76E8-48F7-9EC9-1612FB61EC88}" type="pres">
      <dgm:prSet presAssocID="{6421DC1E-64C1-4C8A-B32A-1E490C78DF3F}" presName="childText" presStyleLbl="conFgAcc1" presStyleIdx="0" presStyleCnt="2">
        <dgm:presLayoutVars>
          <dgm:bulletEnabled val="1"/>
        </dgm:presLayoutVars>
      </dgm:prSet>
      <dgm:spPr/>
    </dgm:pt>
    <dgm:pt modelId="{C87294E2-3819-4D7D-AFAF-56F4081546D0}" type="pres">
      <dgm:prSet presAssocID="{04F8000E-90FF-4F68-8D3E-B294C25E4320}" presName="spaceBetweenRectangles" presStyleCnt="0"/>
      <dgm:spPr/>
    </dgm:pt>
    <dgm:pt modelId="{E2761DED-4F4F-4726-83DF-5AC408C3CF34}" type="pres">
      <dgm:prSet presAssocID="{ECEBEF10-554E-4E01-A798-1D21CB47436D}" presName="parentLin" presStyleCnt="0"/>
      <dgm:spPr/>
    </dgm:pt>
    <dgm:pt modelId="{C790D312-098E-4E2A-B505-1BCC65C06B38}" type="pres">
      <dgm:prSet presAssocID="{ECEBEF10-554E-4E01-A798-1D21CB47436D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572AFE04-7FEA-42EE-BBF8-357D4742BFE2}" type="pres">
      <dgm:prSet presAssocID="{ECEBEF10-554E-4E01-A798-1D21CB4743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7DCBDA-0A9E-4F4B-BE81-7E19837B0A26}" type="pres">
      <dgm:prSet presAssocID="{ECEBEF10-554E-4E01-A798-1D21CB47436D}" presName="negativeSpace" presStyleCnt="0"/>
      <dgm:spPr/>
    </dgm:pt>
    <dgm:pt modelId="{794E308F-E69E-4736-B92C-24A87748BF5E}" type="pres">
      <dgm:prSet presAssocID="{ECEBEF10-554E-4E01-A798-1D21CB47436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C74176-30CA-4C08-BC3F-D858E4B48CBF}" type="presOf" srcId="{ECEBEF10-554E-4E01-A798-1D21CB47436D}" destId="{572AFE04-7FEA-42EE-BBF8-357D4742BFE2}" srcOrd="1" destOrd="0" presId="urn:microsoft.com/office/officeart/2005/8/layout/list1"/>
    <dgm:cxn modelId="{DF48FA71-D8CD-440B-9608-BEFEF5BBEE89}" srcId="{3F22A6C3-EBF7-435B-857A-D93215148ABB}" destId="{6421DC1E-64C1-4C8A-B32A-1E490C78DF3F}" srcOrd="0" destOrd="0" parTransId="{4C91C648-E18A-406A-BC16-DEB2C6B0F681}" sibTransId="{04F8000E-90FF-4F68-8D3E-B294C25E4320}"/>
    <dgm:cxn modelId="{876D644C-6CE1-47EB-A96E-5F5D003EBBAA}" type="presOf" srcId="{6421DC1E-64C1-4C8A-B32A-1E490C78DF3F}" destId="{B8447ABB-916D-4C4D-B646-A868739AC611}" srcOrd="0" destOrd="0" presId="urn:microsoft.com/office/officeart/2005/8/layout/list1"/>
    <dgm:cxn modelId="{1BD3E8E6-3D03-492A-ADEB-F4033A82E9D0}" type="presOf" srcId="{ECEBEF10-554E-4E01-A798-1D21CB47436D}" destId="{C790D312-098E-4E2A-B505-1BCC65C06B38}" srcOrd="0" destOrd="0" presId="urn:microsoft.com/office/officeart/2005/8/layout/list1"/>
    <dgm:cxn modelId="{35D6AB64-AC0F-4291-814D-472FBA576EFE}" type="presOf" srcId="{3F22A6C3-EBF7-435B-857A-D93215148ABB}" destId="{109FFA4A-51B5-4745-9E64-9A69DE2637DC}" srcOrd="0" destOrd="0" presId="urn:microsoft.com/office/officeart/2005/8/layout/list1"/>
    <dgm:cxn modelId="{3B087F26-57A4-4F39-9F4F-7174A29C8032}" type="presOf" srcId="{6421DC1E-64C1-4C8A-B32A-1E490C78DF3F}" destId="{3E87808E-A87B-4AD7-B024-277BB5FFE879}" srcOrd="1" destOrd="0" presId="urn:microsoft.com/office/officeart/2005/8/layout/list1"/>
    <dgm:cxn modelId="{BB6B024B-24BD-4572-B8D6-D10BCDBD3A0C}" srcId="{3F22A6C3-EBF7-435B-857A-D93215148ABB}" destId="{ECEBEF10-554E-4E01-A798-1D21CB47436D}" srcOrd="1" destOrd="0" parTransId="{8CB4CE5F-9DF4-4AE0-BB9B-281457C65545}" sibTransId="{1463F026-71A3-4409-A020-3132C17EE1B2}"/>
    <dgm:cxn modelId="{FACB3B06-5E13-44DC-935C-B54D70CA6AE4}" type="presParOf" srcId="{109FFA4A-51B5-4745-9E64-9A69DE2637DC}" destId="{3913D3AF-64C3-4A4E-9CD9-4E11FF7CB01C}" srcOrd="0" destOrd="0" presId="urn:microsoft.com/office/officeart/2005/8/layout/list1"/>
    <dgm:cxn modelId="{381C2082-9D58-469D-BA0C-11C8693A7A7E}" type="presParOf" srcId="{3913D3AF-64C3-4A4E-9CD9-4E11FF7CB01C}" destId="{B8447ABB-916D-4C4D-B646-A868739AC611}" srcOrd="0" destOrd="0" presId="urn:microsoft.com/office/officeart/2005/8/layout/list1"/>
    <dgm:cxn modelId="{778779E5-8967-44B9-9254-6116FBE5E309}" type="presParOf" srcId="{3913D3AF-64C3-4A4E-9CD9-4E11FF7CB01C}" destId="{3E87808E-A87B-4AD7-B024-277BB5FFE879}" srcOrd="1" destOrd="0" presId="urn:microsoft.com/office/officeart/2005/8/layout/list1"/>
    <dgm:cxn modelId="{0C09F570-B607-4464-AF5B-D1DB1BEEDBB1}" type="presParOf" srcId="{109FFA4A-51B5-4745-9E64-9A69DE2637DC}" destId="{B030050C-6DF3-48CF-A40A-DB59B5F0F5FB}" srcOrd="1" destOrd="0" presId="urn:microsoft.com/office/officeart/2005/8/layout/list1"/>
    <dgm:cxn modelId="{82461FA0-234F-4CBC-9E86-5EB083DD8EB9}" type="presParOf" srcId="{109FFA4A-51B5-4745-9E64-9A69DE2637DC}" destId="{15650068-76E8-48F7-9EC9-1612FB61EC88}" srcOrd="2" destOrd="0" presId="urn:microsoft.com/office/officeart/2005/8/layout/list1"/>
    <dgm:cxn modelId="{CBD4DDFB-4CE3-4107-B4BC-5E1A09E6EF06}" type="presParOf" srcId="{109FFA4A-51B5-4745-9E64-9A69DE2637DC}" destId="{C87294E2-3819-4D7D-AFAF-56F4081546D0}" srcOrd="3" destOrd="0" presId="urn:microsoft.com/office/officeart/2005/8/layout/list1"/>
    <dgm:cxn modelId="{506C3317-3ED7-4423-83F4-90F0F64B3429}" type="presParOf" srcId="{109FFA4A-51B5-4745-9E64-9A69DE2637DC}" destId="{E2761DED-4F4F-4726-83DF-5AC408C3CF34}" srcOrd="4" destOrd="0" presId="urn:microsoft.com/office/officeart/2005/8/layout/list1"/>
    <dgm:cxn modelId="{9DFC3E57-51BB-46F9-A367-11CFF23671B6}" type="presParOf" srcId="{E2761DED-4F4F-4726-83DF-5AC408C3CF34}" destId="{C790D312-098E-4E2A-B505-1BCC65C06B38}" srcOrd="0" destOrd="0" presId="urn:microsoft.com/office/officeart/2005/8/layout/list1"/>
    <dgm:cxn modelId="{10E4B817-7FC2-494F-97B4-21FDC46EDDCB}" type="presParOf" srcId="{E2761DED-4F4F-4726-83DF-5AC408C3CF34}" destId="{572AFE04-7FEA-42EE-BBF8-357D4742BFE2}" srcOrd="1" destOrd="0" presId="urn:microsoft.com/office/officeart/2005/8/layout/list1"/>
    <dgm:cxn modelId="{39BE9795-CDA9-4240-A434-CDE5C4FA48A8}" type="presParOf" srcId="{109FFA4A-51B5-4745-9E64-9A69DE2637DC}" destId="{0F7DCBDA-0A9E-4F4B-BE81-7E19837B0A26}" srcOrd="5" destOrd="0" presId="urn:microsoft.com/office/officeart/2005/8/layout/list1"/>
    <dgm:cxn modelId="{E6CFADA1-4BE1-430B-B9CF-4C753E8CD81F}" type="presParOf" srcId="{109FFA4A-51B5-4745-9E64-9A69DE2637DC}" destId="{794E308F-E69E-4736-B92C-24A87748BF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F81AD7-B361-4919-B1D5-70A09C08494B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019EEEA-2BE6-446C-9720-6D8E865DCC98}">
      <dgm:prSet phldrT="[Texto]" custT="1"/>
      <dgm:spPr/>
      <dgm:t>
        <a:bodyPr/>
        <a:lstStyle/>
        <a:p>
          <a:pPr algn="just"/>
          <a:r>
            <a:rPr lang="es-EC" sz="1600" dirty="0" smtClean="0"/>
            <a:t>Las Escuelas de Conducción del Distrito Metropolitano de Quito empiezan a crearse a partir del año 2005, generando más facilidades de ingreso así como servicios adicionales, permitiendo así que cubran sus necesidades  los automovilistas no profesionales.</a:t>
          </a:r>
          <a:endParaRPr lang="es-EC" sz="1600" dirty="0"/>
        </a:p>
      </dgm:t>
    </dgm:pt>
    <dgm:pt modelId="{164B79C3-7208-4CED-8B16-71054DD56931}" type="parTrans" cxnId="{9E0EB5EB-C770-4D65-923E-D856550C478C}">
      <dgm:prSet/>
      <dgm:spPr/>
      <dgm:t>
        <a:bodyPr/>
        <a:lstStyle/>
        <a:p>
          <a:endParaRPr lang="es-EC"/>
        </a:p>
      </dgm:t>
    </dgm:pt>
    <dgm:pt modelId="{DD45DB91-67AC-4A55-996C-931F52DA510A}" type="sibTrans" cxnId="{9E0EB5EB-C770-4D65-923E-D856550C478C}">
      <dgm:prSet/>
      <dgm:spPr/>
      <dgm:t>
        <a:bodyPr/>
        <a:lstStyle/>
        <a:p>
          <a:endParaRPr lang="es-EC"/>
        </a:p>
      </dgm:t>
    </dgm:pt>
    <dgm:pt modelId="{11138CFF-A82F-4944-9D68-8D5F406350B3}">
      <dgm:prSet phldrT="[Texto]" custT="1"/>
      <dgm:spPr/>
      <dgm:t>
        <a:bodyPr/>
        <a:lstStyle/>
        <a:p>
          <a:pPr algn="just"/>
          <a:r>
            <a:rPr lang="es-EC" sz="1600" dirty="0" smtClean="0"/>
            <a:t>Contando cinco años desde la creación de las Escuelas de Conducción,  en el mercado ANETA es la marca que primero se viene a la mente al consumidor, seguido de CENECC y ESCUT.</a:t>
          </a:r>
          <a:endParaRPr lang="es-EC" sz="1600" dirty="0"/>
        </a:p>
      </dgm:t>
    </dgm:pt>
    <dgm:pt modelId="{E42C877E-60AE-4637-8227-301DF557D4BE}" type="parTrans" cxnId="{1D2A24E2-5F61-4D53-960B-AC742A80C3FE}">
      <dgm:prSet/>
      <dgm:spPr/>
      <dgm:t>
        <a:bodyPr/>
        <a:lstStyle/>
        <a:p>
          <a:endParaRPr lang="es-EC"/>
        </a:p>
      </dgm:t>
    </dgm:pt>
    <dgm:pt modelId="{803377D2-73C4-43C7-B795-227F1214D9B1}" type="sibTrans" cxnId="{1D2A24E2-5F61-4D53-960B-AC742A80C3FE}">
      <dgm:prSet/>
      <dgm:spPr/>
      <dgm:t>
        <a:bodyPr/>
        <a:lstStyle/>
        <a:p>
          <a:endParaRPr lang="es-EC"/>
        </a:p>
      </dgm:t>
    </dgm:pt>
    <dgm:pt modelId="{DD34FE7F-39E8-4CD9-8EE8-749A5CFBD79A}" type="pres">
      <dgm:prSet presAssocID="{34F81AD7-B361-4919-B1D5-70A09C0849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47E23E-7DF6-4C38-B34C-DAEB418AD8FB}" type="pres">
      <dgm:prSet presAssocID="{B019EEEA-2BE6-446C-9720-6D8E865DCC98}" presName="parentLin" presStyleCnt="0"/>
      <dgm:spPr/>
    </dgm:pt>
    <dgm:pt modelId="{2961AD68-02B2-447C-A47F-B970FE5742CF}" type="pres">
      <dgm:prSet presAssocID="{B019EEEA-2BE6-446C-9720-6D8E865DCC98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A93E83EB-1FE1-4086-92E3-CF0E9F138E30}" type="pres">
      <dgm:prSet presAssocID="{B019EEEA-2BE6-446C-9720-6D8E865DCC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7E1AE-3905-4E72-9B6D-DF22CD472CC3}" type="pres">
      <dgm:prSet presAssocID="{B019EEEA-2BE6-446C-9720-6D8E865DCC98}" presName="negativeSpace" presStyleCnt="0"/>
      <dgm:spPr/>
    </dgm:pt>
    <dgm:pt modelId="{113D2FB9-970D-4012-82C2-B6E82AA0E28B}" type="pres">
      <dgm:prSet presAssocID="{B019EEEA-2BE6-446C-9720-6D8E865DCC98}" presName="childText" presStyleLbl="conFgAcc1" presStyleIdx="0" presStyleCnt="2">
        <dgm:presLayoutVars>
          <dgm:bulletEnabled val="1"/>
        </dgm:presLayoutVars>
      </dgm:prSet>
      <dgm:spPr/>
    </dgm:pt>
    <dgm:pt modelId="{226DC1C8-5599-480B-B964-BE168114F7FD}" type="pres">
      <dgm:prSet presAssocID="{DD45DB91-67AC-4A55-996C-931F52DA510A}" presName="spaceBetweenRectangles" presStyleCnt="0"/>
      <dgm:spPr/>
    </dgm:pt>
    <dgm:pt modelId="{00EE07E4-3F4E-40F7-B71C-964784A40E27}" type="pres">
      <dgm:prSet presAssocID="{11138CFF-A82F-4944-9D68-8D5F406350B3}" presName="parentLin" presStyleCnt="0"/>
      <dgm:spPr/>
    </dgm:pt>
    <dgm:pt modelId="{473211A1-C672-4566-80C3-36B1F32131A6}" type="pres">
      <dgm:prSet presAssocID="{11138CFF-A82F-4944-9D68-8D5F406350B3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E70B19E-2F25-4F1A-A298-8DDE944E9BCA}" type="pres">
      <dgm:prSet presAssocID="{11138CFF-A82F-4944-9D68-8D5F406350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4F6FB-CF51-4919-A5A3-3E75DDE869AA}" type="pres">
      <dgm:prSet presAssocID="{11138CFF-A82F-4944-9D68-8D5F406350B3}" presName="negativeSpace" presStyleCnt="0"/>
      <dgm:spPr/>
    </dgm:pt>
    <dgm:pt modelId="{F07A1E9D-6412-4389-B1FF-03510130150C}" type="pres">
      <dgm:prSet presAssocID="{11138CFF-A82F-4944-9D68-8D5F406350B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D2A24E2-5F61-4D53-960B-AC742A80C3FE}" srcId="{34F81AD7-B361-4919-B1D5-70A09C08494B}" destId="{11138CFF-A82F-4944-9D68-8D5F406350B3}" srcOrd="1" destOrd="0" parTransId="{E42C877E-60AE-4637-8227-301DF557D4BE}" sibTransId="{803377D2-73C4-43C7-B795-227F1214D9B1}"/>
    <dgm:cxn modelId="{26159416-18B9-4815-88B7-3799F9091968}" type="presOf" srcId="{B019EEEA-2BE6-446C-9720-6D8E865DCC98}" destId="{2961AD68-02B2-447C-A47F-B970FE5742CF}" srcOrd="0" destOrd="0" presId="urn:microsoft.com/office/officeart/2005/8/layout/list1"/>
    <dgm:cxn modelId="{D86C7E14-3F9A-4C4F-8A4A-38558FF411A6}" type="presOf" srcId="{B019EEEA-2BE6-446C-9720-6D8E865DCC98}" destId="{A93E83EB-1FE1-4086-92E3-CF0E9F138E30}" srcOrd="1" destOrd="0" presId="urn:microsoft.com/office/officeart/2005/8/layout/list1"/>
    <dgm:cxn modelId="{AF3530B6-BA91-477B-847B-A75B52C11CE7}" type="presOf" srcId="{11138CFF-A82F-4944-9D68-8D5F406350B3}" destId="{473211A1-C672-4566-80C3-36B1F32131A6}" srcOrd="0" destOrd="0" presId="urn:microsoft.com/office/officeart/2005/8/layout/list1"/>
    <dgm:cxn modelId="{61D7346B-879F-4B43-B921-1A78D7858E95}" type="presOf" srcId="{34F81AD7-B361-4919-B1D5-70A09C08494B}" destId="{DD34FE7F-39E8-4CD9-8EE8-749A5CFBD79A}" srcOrd="0" destOrd="0" presId="urn:microsoft.com/office/officeart/2005/8/layout/list1"/>
    <dgm:cxn modelId="{11B4F02B-FED5-4114-9982-E2DB9D6CC1C9}" type="presOf" srcId="{11138CFF-A82F-4944-9D68-8D5F406350B3}" destId="{7E70B19E-2F25-4F1A-A298-8DDE944E9BCA}" srcOrd="1" destOrd="0" presId="urn:microsoft.com/office/officeart/2005/8/layout/list1"/>
    <dgm:cxn modelId="{9E0EB5EB-C770-4D65-923E-D856550C478C}" srcId="{34F81AD7-B361-4919-B1D5-70A09C08494B}" destId="{B019EEEA-2BE6-446C-9720-6D8E865DCC98}" srcOrd="0" destOrd="0" parTransId="{164B79C3-7208-4CED-8B16-71054DD56931}" sibTransId="{DD45DB91-67AC-4A55-996C-931F52DA510A}"/>
    <dgm:cxn modelId="{3E9003E2-075F-4B91-90BB-BEB78357F3A9}" type="presParOf" srcId="{DD34FE7F-39E8-4CD9-8EE8-749A5CFBD79A}" destId="{6F47E23E-7DF6-4C38-B34C-DAEB418AD8FB}" srcOrd="0" destOrd="0" presId="urn:microsoft.com/office/officeart/2005/8/layout/list1"/>
    <dgm:cxn modelId="{C9A8CCE3-C1CC-4522-97C0-9497E9FFF2A6}" type="presParOf" srcId="{6F47E23E-7DF6-4C38-B34C-DAEB418AD8FB}" destId="{2961AD68-02B2-447C-A47F-B970FE5742CF}" srcOrd="0" destOrd="0" presId="urn:microsoft.com/office/officeart/2005/8/layout/list1"/>
    <dgm:cxn modelId="{A3248F2B-1AF8-4D06-97D8-35BE9AB5C099}" type="presParOf" srcId="{6F47E23E-7DF6-4C38-B34C-DAEB418AD8FB}" destId="{A93E83EB-1FE1-4086-92E3-CF0E9F138E30}" srcOrd="1" destOrd="0" presId="urn:microsoft.com/office/officeart/2005/8/layout/list1"/>
    <dgm:cxn modelId="{B52F331C-0014-466F-A3D8-CC8C5A91A9FE}" type="presParOf" srcId="{DD34FE7F-39E8-4CD9-8EE8-749A5CFBD79A}" destId="{ED17E1AE-3905-4E72-9B6D-DF22CD472CC3}" srcOrd="1" destOrd="0" presId="urn:microsoft.com/office/officeart/2005/8/layout/list1"/>
    <dgm:cxn modelId="{F9128806-90F1-47CA-958A-D2FDECB8A0D7}" type="presParOf" srcId="{DD34FE7F-39E8-4CD9-8EE8-749A5CFBD79A}" destId="{113D2FB9-970D-4012-82C2-B6E82AA0E28B}" srcOrd="2" destOrd="0" presId="urn:microsoft.com/office/officeart/2005/8/layout/list1"/>
    <dgm:cxn modelId="{C4588623-7517-4960-8A72-D92623986FBC}" type="presParOf" srcId="{DD34FE7F-39E8-4CD9-8EE8-749A5CFBD79A}" destId="{226DC1C8-5599-480B-B964-BE168114F7FD}" srcOrd="3" destOrd="0" presId="urn:microsoft.com/office/officeart/2005/8/layout/list1"/>
    <dgm:cxn modelId="{DAF3F20B-8B32-45DB-9425-BF029A056B2C}" type="presParOf" srcId="{DD34FE7F-39E8-4CD9-8EE8-749A5CFBD79A}" destId="{00EE07E4-3F4E-40F7-B71C-964784A40E27}" srcOrd="4" destOrd="0" presId="urn:microsoft.com/office/officeart/2005/8/layout/list1"/>
    <dgm:cxn modelId="{D6EA4D37-E16D-4E3B-990F-32EE6EE86795}" type="presParOf" srcId="{00EE07E4-3F4E-40F7-B71C-964784A40E27}" destId="{473211A1-C672-4566-80C3-36B1F32131A6}" srcOrd="0" destOrd="0" presId="urn:microsoft.com/office/officeart/2005/8/layout/list1"/>
    <dgm:cxn modelId="{42BE59B8-FE3E-43EB-B28C-E520F6B837B3}" type="presParOf" srcId="{00EE07E4-3F4E-40F7-B71C-964784A40E27}" destId="{7E70B19E-2F25-4F1A-A298-8DDE944E9BCA}" srcOrd="1" destOrd="0" presId="urn:microsoft.com/office/officeart/2005/8/layout/list1"/>
    <dgm:cxn modelId="{77A0B6F8-0A8A-407F-9AAB-B9CEA574F733}" type="presParOf" srcId="{DD34FE7F-39E8-4CD9-8EE8-749A5CFBD79A}" destId="{E494F6FB-CF51-4919-A5A3-3E75DDE869AA}" srcOrd="5" destOrd="0" presId="urn:microsoft.com/office/officeart/2005/8/layout/list1"/>
    <dgm:cxn modelId="{D1D0B7FF-37BD-46C3-BA75-A050A9D0F34B}" type="presParOf" srcId="{DD34FE7F-39E8-4CD9-8EE8-749A5CFBD79A}" destId="{F07A1E9D-6412-4389-B1FF-0351013015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5FD5E3-9368-449A-B1C6-512EC0F565B3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16832C0-B5A7-4106-9F0D-A781E91D50C4}">
      <dgm:prSet phldrT="[Texto]" custT="1"/>
      <dgm:spPr/>
      <dgm:t>
        <a:bodyPr/>
        <a:lstStyle/>
        <a:p>
          <a:r>
            <a:rPr lang="es-EC" sz="1600" dirty="0" smtClean="0"/>
            <a:t>Los usuarios de una escuela de conducción están comprendidos por el  64% Género Masculino y el 36% Femenino, los cuales conocen parcialmente todos los servicios que ofrece una Escuela de Conducción.</a:t>
          </a:r>
          <a:endParaRPr lang="es-EC" sz="1600" dirty="0"/>
        </a:p>
      </dgm:t>
    </dgm:pt>
    <dgm:pt modelId="{3A874F65-911A-4212-8484-6A2A80446260}" type="parTrans" cxnId="{521C27EF-C045-47C2-BD6C-C0AC2DF8AC7B}">
      <dgm:prSet/>
      <dgm:spPr/>
      <dgm:t>
        <a:bodyPr/>
        <a:lstStyle/>
        <a:p>
          <a:endParaRPr lang="es-EC"/>
        </a:p>
      </dgm:t>
    </dgm:pt>
    <dgm:pt modelId="{E2FF1933-B555-4C91-A6A4-7C7D0F1F27D7}" type="sibTrans" cxnId="{521C27EF-C045-47C2-BD6C-C0AC2DF8AC7B}">
      <dgm:prSet/>
      <dgm:spPr/>
      <dgm:t>
        <a:bodyPr/>
        <a:lstStyle/>
        <a:p>
          <a:endParaRPr lang="es-EC"/>
        </a:p>
      </dgm:t>
    </dgm:pt>
    <dgm:pt modelId="{3F4D69BB-34BC-4FC0-84C1-B7E962973675}">
      <dgm:prSet phldrT="[Texto]" custT="1"/>
      <dgm:spPr/>
      <dgm:t>
        <a:bodyPr/>
        <a:lstStyle/>
        <a:p>
          <a:r>
            <a:rPr lang="es-EC" sz="1600" dirty="0" smtClean="0"/>
            <a:t>El conocimiento del comportamiento del consumidor permitirá a las Escuelas de Conducción establecer las más correctas estrategias para atraer a más clientes y de esta manera ganar participación de mercado y posicionarse en la mente de los consumidores</a:t>
          </a:r>
          <a:endParaRPr lang="es-EC" sz="1600" dirty="0"/>
        </a:p>
      </dgm:t>
    </dgm:pt>
    <dgm:pt modelId="{CDCA8974-73A2-4412-8BD6-62E01B5F9D0F}" type="parTrans" cxnId="{B5588F4A-7A89-4282-A584-1C4087568E15}">
      <dgm:prSet/>
      <dgm:spPr/>
      <dgm:t>
        <a:bodyPr/>
        <a:lstStyle/>
        <a:p>
          <a:endParaRPr lang="es-EC"/>
        </a:p>
      </dgm:t>
    </dgm:pt>
    <dgm:pt modelId="{190D3CF3-8875-4138-BAB2-C4AE028D83A1}" type="sibTrans" cxnId="{B5588F4A-7A89-4282-A584-1C4087568E15}">
      <dgm:prSet/>
      <dgm:spPr/>
      <dgm:t>
        <a:bodyPr/>
        <a:lstStyle/>
        <a:p>
          <a:endParaRPr lang="es-EC"/>
        </a:p>
      </dgm:t>
    </dgm:pt>
    <dgm:pt modelId="{BA31DF77-A6D5-420A-8597-BD984B43452D}" type="pres">
      <dgm:prSet presAssocID="{BE5FD5E3-9368-449A-B1C6-512EC0F565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FBD677-9E7C-4492-BC80-2BFCE551E248}" type="pres">
      <dgm:prSet presAssocID="{716832C0-B5A7-4106-9F0D-A781E91D50C4}" presName="parentLin" presStyleCnt="0"/>
      <dgm:spPr/>
    </dgm:pt>
    <dgm:pt modelId="{0E069F02-CFD0-4A44-8EC9-57852EF1F7BA}" type="pres">
      <dgm:prSet presAssocID="{716832C0-B5A7-4106-9F0D-A781E91D50C4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EE8A3723-3FB2-416F-9685-EC052646B62C}" type="pres">
      <dgm:prSet presAssocID="{716832C0-B5A7-4106-9F0D-A781E91D50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54DA9-3F8D-4184-AB8E-1077E9AED8B5}" type="pres">
      <dgm:prSet presAssocID="{716832C0-B5A7-4106-9F0D-A781E91D50C4}" presName="negativeSpace" presStyleCnt="0"/>
      <dgm:spPr/>
    </dgm:pt>
    <dgm:pt modelId="{8E1AE67D-4C2B-4CFB-BBF7-61FE0C0B24E7}" type="pres">
      <dgm:prSet presAssocID="{716832C0-B5A7-4106-9F0D-A781E91D50C4}" presName="childText" presStyleLbl="conFgAcc1" presStyleIdx="0" presStyleCnt="2">
        <dgm:presLayoutVars>
          <dgm:bulletEnabled val="1"/>
        </dgm:presLayoutVars>
      </dgm:prSet>
      <dgm:spPr/>
    </dgm:pt>
    <dgm:pt modelId="{38AE9269-C5EF-4AD5-878C-498ED3821E05}" type="pres">
      <dgm:prSet presAssocID="{E2FF1933-B555-4C91-A6A4-7C7D0F1F27D7}" presName="spaceBetweenRectangles" presStyleCnt="0"/>
      <dgm:spPr/>
    </dgm:pt>
    <dgm:pt modelId="{2EDCCD10-D524-4C51-A3DE-C72A1D2B1DD4}" type="pres">
      <dgm:prSet presAssocID="{3F4D69BB-34BC-4FC0-84C1-B7E962973675}" presName="parentLin" presStyleCnt="0"/>
      <dgm:spPr/>
    </dgm:pt>
    <dgm:pt modelId="{33B2E698-0E04-45DF-8843-9F860E4C4D0C}" type="pres">
      <dgm:prSet presAssocID="{3F4D69BB-34BC-4FC0-84C1-B7E96297367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F5FA3D8A-CDE1-4E5D-9B08-8783843B5B14}" type="pres">
      <dgm:prSet presAssocID="{3F4D69BB-34BC-4FC0-84C1-B7E9629736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12576-3ADD-46E7-B361-8D7A19B7F9D6}" type="pres">
      <dgm:prSet presAssocID="{3F4D69BB-34BC-4FC0-84C1-B7E962973675}" presName="negativeSpace" presStyleCnt="0"/>
      <dgm:spPr/>
    </dgm:pt>
    <dgm:pt modelId="{F7F0286C-09CF-47D4-B8D7-B100EA357A17}" type="pres">
      <dgm:prSet presAssocID="{3F4D69BB-34BC-4FC0-84C1-B7E9629736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E55225-D154-4D2B-A540-C0D4E5659FB2}" type="presOf" srcId="{3F4D69BB-34BC-4FC0-84C1-B7E962973675}" destId="{33B2E698-0E04-45DF-8843-9F860E4C4D0C}" srcOrd="0" destOrd="0" presId="urn:microsoft.com/office/officeart/2005/8/layout/list1"/>
    <dgm:cxn modelId="{6BEA2FC9-CC84-4838-A6CF-5AE014C804BB}" type="presOf" srcId="{3F4D69BB-34BC-4FC0-84C1-B7E962973675}" destId="{F5FA3D8A-CDE1-4E5D-9B08-8783843B5B14}" srcOrd="1" destOrd="0" presId="urn:microsoft.com/office/officeart/2005/8/layout/list1"/>
    <dgm:cxn modelId="{CDD2E212-C5DB-4D59-8DDB-FAE5EF623983}" type="presOf" srcId="{BE5FD5E3-9368-449A-B1C6-512EC0F565B3}" destId="{BA31DF77-A6D5-420A-8597-BD984B43452D}" srcOrd="0" destOrd="0" presId="urn:microsoft.com/office/officeart/2005/8/layout/list1"/>
    <dgm:cxn modelId="{AD54F422-5731-4AF5-AD23-A972F20130F6}" type="presOf" srcId="{716832C0-B5A7-4106-9F0D-A781E91D50C4}" destId="{0E069F02-CFD0-4A44-8EC9-57852EF1F7BA}" srcOrd="0" destOrd="0" presId="urn:microsoft.com/office/officeart/2005/8/layout/list1"/>
    <dgm:cxn modelId="{49178AC8-3855-4E47-A26B-5E12FCCF0478}" type="presOf" srcId="{716832C0-B5A7-4106-9F0D-A781E91D50C4}" destId="{EE8A3723-3FB2-416F-9685-EC052646B62C}" srcOrd="1" destOrd="0" presId="urn:microsoft.com/office/officeart/2005/8/layout/list1"/>
    <dgm:cxn modelId="{521C27EF-C045-47C2-BD6C-C0AC2DF8AC7B}" srcId="{BE5FD5E3-9368-449A-B1C6-512EC0F565B3}" destId="{716832C0-B5A7-4106-9F0D-A781E91D50C4}" srcOrd="0" destOrd="0" parTransId="{3A874F65-911A-4212-8484-6A2A80446260}" sibTransId="{E2FF1933-B555-4C91-A6A4-7C7D0F1F27D7}"/>
    <dgm:cxn modelId="{B5588F4A-7A89-4282-A584-1C4087568E15}" srcId="{BE5FD5E3-9368-449A-B1C6-512EC0F565B3}" destId="{3F4D69BB-34BC-4FC0-84C1-B7E962973675}" srcOrd="1" destOrd="0" parTransId="{CDCA8974-73A2-4412-8BD6-62E01B5F9D0F}" sibTransId="{190D3CF3-8875-4138-BAB2-C4AE028D83A1}"/>
    <dgm:cxn modelId="{896655E8-03BA-4EC7-911B-DC29DB01559F}" type="presParOf" srcId="{BA31DF77-A6D5-420A-8597-BD984B43452D}" destId="{0EFBD677-9E7C-4492-BC80-2BFCE551E248}" srcOrd="0" destOrd="0" presId="urn:microsoft.com/office/officeart/2005/8/layout/list1"/>
    <dgm:cxn modelId="{B366ABC5-5B56-48E4-8B55-E924BA038F36}" type="presParOf" srcId="{0EFBD677-9E7C-4492-BC80-2BFCE551E248}" destId="{0E069F02-CFD0-4A44-8EC9-57852EF1F7BA}" srcOrd="0" destOrd="0" presId="urn:microsoft.com/office/officeart/2005/8/layout/list1"/>
    <dgm:cxn modelId="{1F9E5B14-707C-4B8B-A45C-438BDA6E0277}" type="presParOf" srcId="{0EFBD677-9E7C-4492-BC80-2BFCE551E248}" destId="{EE8A3723-3FB2-416F-9685-EC052646B62C}" srcOrd="1" destOrd="0" presId="urn:microsoft.com/office/officeart/2005/8/layout/list1"/>
    <dgm:cxn modelId="{AC5FBC2E-553E-43D9-8FEF-B2C5DDCE3DBB}" type="presParOf" srcId="{BA31DF77-A6D5-420A-8597-BD984B43452D}" destId="{8EC54DA9-3F8D-4184-AB8E-1077E9AED8B5}" srcOrd="1" destOrd="0" presId="urn:microsoft.com/office/officeart/2005/8/layout/list1"/>
    <dgm:cxn modelId="{D313D63F-46EE-4C7C-8129-6B7051C56E26}" type="presParOf" srcId="{BA31DF77-A6D5-420A-8597-BD984B43452D}" destId="{8E1AE67D-4C2B-4CFB-BBF7-61FE0C0B24E7}" srcOrd="2" destOrd="0" presId="urn:microsoft.com/office/officeart/2005/8/layout/list1"/>
    <dgm:cxn modelId="{6B403D00-572C-4D1A-BB15-51B370A5C404}" type="presParOf" srcId="{BA31DF77-A6D5-420A-8597-BD984B43452D}" destId="{38AE9269-C5EF-4AD5-878C-498ED3821E05}" srcOrd="3" destOrd="0" presId="urn:microsoft.com/office/officeart/2005/8/layout/list1"/>
    <dgm:cxn modelId="{A7F2D1F6-143F-435E-BA7A-162B120AD0BA}" type="presParOf" srcId="{BA31DF77-A6D5-420A-8597-BD984B43452D}" destId="{2EDCCD10-D524-4C51-A3DE-C72A1D2B1DD4}" srcOrd="4" destOrd="0" presId="urn:microsoft.com/office/officeart/2005/8/layout/list1"/>
    <dgm:cxn modelId="{1593428D-2D4D-4189-8A22-58C83951E8F8}" type="presParOf" srcId="{2EDCCD10-D524-4C51-A3DE-C72A1D2B1DD4}" destId="{33B2E698-0E04-45DF-8843-9F860E4C4D0C}" srcOrd="0" destOrd="0" presId="urn:microsoft.com/office/officeart/2005/8/layout/list1"/>
    <dgm:cxn modelId="{EED1E857-77C3-41BC-99B5-30EE8BBDFB31}" type="presParOf" srcId="{2EDCCD10-D524-4C51-A3DE-C72A1D2B1DD4}" destId="{F5FA3D8A-CDE1-4E5D-9B08-8783843B5B14}" srcOrd="1" destOrd="0" presId="urn:microsoft.com/office/officeart/2005/8/layout/list1"/>
    <dgm:cxn modelId="{B4E410CB-6C5C-4F95-B92F-5E3052013653}" type="presParOf" srcId="{BA31DF77-A6D5-420A-8597-BD984B43452D}" destId="{CBC12576-3ADD-46E7-B361-8D7A19B7F9D6}" srcOrd="5" destOrd="0" presId="urn:microsoft.com/office/officeart/2005/8/layout/list1"/>
    <dgm:cxn modelId="{0535CA9D-68F4-434F-9CBA-52AB06F5F848}" type="presParOf" srcId="{BA31DF77-A6D5-420A-8597-BD984B43452D}" destId="{F7F0286C-09CF-47D4-B8D7-B100EA357A1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560B5B-F543-4374-B247-0E4DB68EC29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DBE6AE6-A406-40A3-AC42-06754038F918}">
      <dgm:prSet phldrT="[Texto]" custT="1"/>
      <dgm:spPr/>
      <dgm:t>
        <a:bodyPr/>
        <a:lstStyle/>
        <a:p>
          <a:r>
            <a:rPr lang="es-EC" sz="1600" dirty="0" smtClean="0"/>
            <a:t>Las facilidades que otorgan las Escuelas de Conducción deben estar alineadas bajo las leyes y reglamentos que se establecen para su correcto funcionamiento.</a:t>
          </a:r>
          <a:endParaRPr lang="es-EC" sz="1600" dirty="0"/>
        </a:p>
      </dgm:t>
    </dgm:pt>
    <dgm:pt modelId="{6D7ADFD5-9327-42C0-AEDA-4897909D1FDA}" type="parTrans" cxnId="{6CAD7414-6501-4051-9F17-A23DF00EB841}">
      <dgm:prSet/>
      <dgm:spPr/>
      <dgm:t>
        <a:bodyPr/>
        <a:lstStyle/>
        <a:p>
          <a:endParaRPr lang="es-EC"/>
        </a:p>
      </dgm:t>
    </dgm:pt>
    <dgm:pt modelId="{0C9EBD98-C0C0-4B2E-980A-7F9931DF2FF2}" type="sibTrans" cxnId="{6CAD7414-6501-4051-9F17-A23DF00EB841}">
      <dgm:prSet/>
      <dgm:spPr/>
      <dgm:t>
        <a:bodyPr/>
        <a:lstStyle/>
        <a:p>
          <a:endParaRPr lang="es-EC"/>
        </a:p>
      </dgm:t>
    </dgm:pt>
    <dgm:pt modelId="{73F6AEDE-E7B9-4A90-BABE-B577509C48CC}">
      <dgm:prSet phldrT="[Texto]" custT="1"/>
      <dgm:spPr/>
      <dgm:t>
        <a:bodyPr/>
        <a:lstStyle/>
        <a:p>
          <a:r>
            <a:rPr lang="es-EC" sz="1600" dirty="0" smtClean="0"/>
            <a:t>Comunicar de una manera acertada a las personas los servicios que ofrece cada Escuela de Conducción, para que de esta manera sean demandados.</a:t>
          </a:r>
          <a:endParaRPr lang="es-EC" sz="1600" dirty="0"/>
        </a:p>
      </dgm:t>
    </dgm:pt>
    <dgm:pt modelId="{3E213128-C304-4EBD-BF77-6DD65EF1E50C}" type="parTrans" cxnId="{FCC7D364-A9AF-4222-8A97-F6623A1DD441}">
      <dgm:prSet/>
      <dgm:spPr/>
      <dgm:t>
        <a:bodyPr/>
        <a:lstStyle/>
        <a:p>
          <a:endParaRPr lang="es-EC"/>
        </a:p>
      </dgm:t>
    </dgm:pt>
    <dgm:pt modelId="{2794BB58-3069-402C-8453-62BCAEB2E469}" type="sibTrans" cxnId="{FCC7D364-A9AF-4222-8A97-F6623A1DD441}">
      <dgm:prSet/>
      <dgm:spPr/>
      <dgm:t>
        <a:bodyPr/>
        <a:lstStyle/>
        <a:p>
          <a:endParaRPr lang="es-EC"/>
        </a:p>
      </dgm:t>
    </dgm:pt>
    <dgm:pt modelId="{E9980E7B-C0AC-42EC-ACF7-88F140A28EB7}">
      <dgm:prSet phldrT="[Texto]" custT="1"/>
      <dgm:spPr/>
      <dgm:t>
        <a:bodyPr/>
        <a:lstStyle/>
        <a:p>
          <a:r>
            <a:rPr lang="es-EC" sz="1600" dirty="0" smtClean="0"/>
            <a:t>Las estrategias que establezcan cada una de las Escuelas no deben generar una competencia desleal, sino una competencia sana en la cual gane la empresa y los consumidores.</a:t>
          </a:r>
          <a:endParaRPr lang="es-EC" sz="1600" dirty="0"/>
        </a:p>
      </dgm:t>
    </dgm:pt>
    <dgm:pt modelId="{A7F7F1DC-F361-4B46-8149-534AE174B6B5}" type="parTrans" cxnId="{08BA41C6-0B17-477C-8191-3CBB6DA7647F}">
      <dgm:prSet/>
      <dgm:spPr/>
      <dgm:t>
        <a:bodyPr/>
        <a:lstStyle/>
        <a:p>
          <a:endParaRPr lang="es-EC"/>
        </a:p>
      </dgm:t>
    </dgm:pt>
    <dgm:pt modelId="{572B7237-1F22-489B-863C-A797B1CA7789}" type="sibTrans" cxnId="{08BA41C6-0B17-477C-8191-3CBB6DA7647F}">
      <dgm:prSet/>
      <dgm:spPr/>
      <dgm:t>
        <a:bodyPr/>
        <a:lstStyle/>
        <a:p>
          <a:endParaRPr lang="es-EC"/>
        </a:p>
      </dgm:t>
    </dgm:pt>
    <dgm:pt modelId="{F9B8A6FB-3DDB-46FD-A89A-4A0C02B1BF2B}" type="pres">
      <dgm:prSet presAssocID="{C3560B5B-F543-4374-B247-0E4DB68EC2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5C9872-3B83-479F-A53F-2EBD98551766}" type="pres">
      <dgm:prSet presAssocID="{2DBE6AE6-A406-40A3-AC42-06754038F918}" presName="parentLin" presStyleCnt="0"/>
      <dgm:spPr/>
    </dgm:pt>
    <dgm:pt modelId="{E3FE0F34-D11B-43AE-BE5F-93F547B443A1}" type="pres">
      <dgm:prSet presAssocID="{2DBE6AE6-A406-40A3-AC42-06754038F918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63794D6-341D-451F-A44B-AD0F895B0165}" type="pres">
      <dgm:prSet presAssocID="{2DBE6AE6-A406-40A3-AC42-06754038F918}" presName="parentText" presStyleLbl="node1" presStyleIdx="0" presStyleCnt="3" custScaleX="125298" custScaleY="1139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3CD1C-5CB9-449F-B3EA-557303F15F35}" type="pres">
      <dgm:prSet presAssocID="{2DBE6AE6-A406-40A3-AC42-06754038F918}" presName="negativeSpace" presStyleCnt="0"/>
      <dgm:spPr/>
    </dgm:pt>
    <dgm:pt modelId="{4AEA2771-BF4B-4EF2-8E9D-A02400413144}" type="pres">
      <dgm:prSet presAssocID="{2DBE6AE6-A406-40A3-AC42-06754038F918}" presName="childText" presStyleLbl="conFgAcc1" presStyleIdx="0" presStyleCnt="3">
        <dgm:presLayoutVars>
          <dgm:bulletEnabled val="1"/>
        </dgm:presLayoutVars>
      </dgm:prSet>
      <dgm:spPr/>
    </dgm:pt>
    <dgm:pt modelId="{C86BD52A-EE6E-4769-8B67-5F2B68E29E45}" type="pres">
      <dgm:prSet presAssocID="{0C9EBD98-C0C0-4B2E-980A-7F9931DF2FF2}" presName="spaceBetweenRectangles" presStyleCnt="0"/>
      <dgm:spPr/>
    </dgm:pt>
    <dgm:pt modelId="{3D26D39B-033F-4441-AEFA-5960798FC03D}" type="pres">
      <dgm:prSet presAssocID="{73F6AEDE-E7B9-4A90-BABE-B577509C48CC}" presName="parentLin" presStyleCnt="0"/>
      <dgm:spPr/>
    </dgm:pt>
    <dgm:pt modelId="{0D06A492-53F3-40E6-A511-080603D38005}" type="pres">
      <dgm:prSet presAssocID="{73F6AEDE-E7B9-4A90-BABE-B577509C48C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7D01A78-1C07-4253-B93A-68E739CC4823}" type="pres">
      <dgm:prSet presAssocID="{73F6AEDE-E7B9-4A90-BABE-B577509C48CC}" presName="parentText" presStyleLbl="node1" presStyleIdx="1" presStyleCnt="3" custScaleX="125298" custScaleY="1139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98B809-C819-47B1-82E9-EE00117206F1}" type="pres">
      <dgm:prSet presAssocID="{73F6AEDE-E7B9-4A90-BABE-B577509C48CC}" presName="negativeSpace" presStyleCnt="0"/>
      <dgm:spPr/>
    </dgm:pt>
    <dgm:pt modelId="{C7292F67-95EE-46E2-AE45-179C533C2B78}" type="pres">
      <dgm:prSet presAssocID="{73F6AEDE-E7B9-4A90-BABE-B577509C48CC}" presName="childText" presStyleLbl="conFgAcc1" presStyleIdx="1" presStyleCnt="3">
        <dgm:presLayoutVars>
          <dgm:bulletEnabled val="1"/>
        </dgm:presLayoutVars>
      </dgm:prSet>
      <dgm:spPr/>
    </dgm:pt>
    <dgm:pt modelId="{D387B8B8-359E-4B9B-B76E-AB9A8CE50D4C}" type="pres">
      <dgm:prSet presAssocID="{2794BB58-3069-402C-8453-62BCAEB2E469}" presName="spaceBetweenRectangles" presStyleCnt="0"/>
      <dgm:spPr/>
    </dgm:pt>
    <dgm:pt modelId="{EA5C3006-152B-40E1-BE31-B61F53F647E5}" type="pres">
      <dgm:prSet presAssocID="{E9980E7B-C0AC-42EC-ACF7-88F140A28EB7}" presName="parentLin" presStyleCnt="0"/>
      <dgm:spPr/>
    </dgm:pt>
    <dgm:pt modelId="{947720A2-0454-476E-9AEC-ABEA9E8BC4AB}" type="pres">
      <dgm:prSet presAssocID="{E9980E7B-C0AC-42EC-ACF7-88F140A28EB7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186E1DD8-DC03-4BCB-93B6-7EDFC64B6E1A}" type="pres">
      <dgm:prSet presAssocID="{E9980E7B-C0AC-42EC-ACF7-88F140A28EB7}" presName="parentText" presStyleLbl="node1" presStyleIdx="2" presStyleCnt="3" custScaleX="125298" custScaleY="1139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EF619E-1BA0-4916-A350-B00254C7D35A}" type="pres">
      <dgm:prSet presAssocID="{E9980E7B-C0AC-42EC-ACF7-88F140A28EB7}" presName="negativeSpace" presStyleCnt="0"/>
      <dgm:spPr/>
    </dgm:pt>
    <dgm:pt modelId="{63603394-C2EC-4270-AA8B-6AAC92EBCA96}" type="pres">
      <dgm:prSet presAssocID="{E9980E7B-C0AC-42EC-ACF7-88F140A28E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0BA911-C95C-4ABC-AA7A-6E2996EF74F2}" type="presOf" srcId="{2DBE6AE6-A406-40A3-AC42-06754038F918}" destId="{F63794D6-341D-451F-A44B-AD0F895B0165}" srcOrd="1" destOrd="0" presId="urn:microsoft.com/office/officeart/2005/8/layout/list1"/>
    <dgm:cxn modelId="{7F6445E5-DE0B-4BC0-AB5D-9D7E881797F2}" type="presOf" srcId="{E9980E7B-C0AC-42EC-ACF7-88F140A28EB7}" destId="{947720A2-0454-476E-9AEC-ABEA9E8BC4AB}" srcOrd="0" destOrd="0" presId="urn:microsoft.com/office/officeart/2005/8/layout/list1"/>
    <dgm:cxn modelId="{08BA41C6-0B17-477C-8191-3CBB6DA7647F}" srcId="{C3560B5B-F543-4374-B247-0E4DB68EC299}" destId="{E9980E7B-C0AC-42EC-ACF7-88F140A28EB7}" srcOrd="2" destOrd="0" parTransId="{A7F7F1DC-F361-4B46-8149-534AE174B6B5}" sibTransId="{572B7237-1F22-489B-863C-A797B1CA7789}"/>
    <dgm:cxn modelId="{6CAD7414-6501-4051-9F17-A23DF00EB841}" srcId="{C3560B5B-F543-4374-B247-0E4DB68EC299}" destId="{2DBE6AE6-A406-40A3-AC42-06754038F918}" srcOrd="0" destOrd="0" parTransId="{6D7ADFD5-9327-42C0-AEDA-4897909D1FDA}" sibTransId="{0C9EBD98-C0C0-4B2E-980A-7F9931DF2FF2}"/>
    <dgm:cxn modelId="{03B85DB5-C2BD-41FC-A651-3F63C26BACAA}" type="presOf" srcId="{2DBE6AE6-A406-40A3-AC42-06754038F918}" destId="{E3FE0F34-D11B-43AE-BE5F-93F547B443A1}" srcOrd="0" destOrd="0" presId="urn:microsoft.com/office/officeart/2005/8/layout/list1"/>
    <dgm:cxn modelId="{125C2877-62AD-4036-9E5B-A5E1CD4FD2FA}" type="presOf" srcId="{73F6AEDE-E7B9-4A90-BABE-B577509C48CC}" destId="{0D06A492-53F3-40E6-A511-080603D38005}" srcOrd="0" destOrd="0" presId="urn:microsoft.com/office/officeart/2005/8/layout/list1"/>
    <dgm:cxn modelId="{FCC7D364-A9AF-4222-8A97-F6623A1DD441}" srcId="{C3560B5B-F543-4374-B247-0E4DB68EC299}" destId="{73F6AEDE-E7B9-4A90-BABE-B577509C48CC}" srcOrd="1" destOrd="0" parTransId="{3E213128-C304-4EBD-BF77-6DD65EF1E50C}" sibTransId="{2794BB58-3069-402C-8453-62BCAEB2E469}"/>
    <dgm:cxn modelId="{5AAE0846-F02A-48F9-B215-BA27A0A9CA6E}" type="presOf" srcId="{C3560B5B-F543-4374-B247-0E4DB68EC299}" destId="{F9B8A6FB-3DDB-46FD-A89A-4A0C02B1BF2B}" srcOrd="0" destOrd="0" presId="urn:microsoft.com/office/officeart/2005/8/layout/list1"/>
    <dgm:cxn modelId="{9CDE51ED-62C2-440F-88BE-ADD773AB26A6}" type="presOf" srcId="{E9980E7B-C0AC-42EC-ACF7-88F140A28EB7}" destId="{186E1DD8-DC03-4BCB-93B6-7EDFC64B6E1A}" srcOrd="1" destOrd="0" presId="urn:microsoft.com/office/officeart/2005/8/layout/list1"/>
    <dgm:cxn modelId="{46C22404-09F7-4D27-8E57-335B0BF56607}" type="presOf" srcId="{73F6AEDE-E7B9-4A90-BABE-B577509C48CC}" destId="{57D01A78-1C07-4253-B93A-68E739CC4823}" srcOrd="1" destOrd="0" presId="urn:microsoft.com/office/officeart/2005/8/layout/list1"/>
    <dgm:cxn modelId="{6674E744-B7DF-40EF-A60B-73360D5D18E5}" type="presParOf" srcId="{F9B8A6FB-3DDB-46FD-A89A-4A0C02B1BF2B}" destId="{3F5C9872-3B83-479F-A53F-2EBD98551766}" srcOrd="0" destOrd="0" presId="urn:microsoft.com/office/officeart/2005/8/layout/list1"/>
    <dgm:cxn modelId="{1F1B9673-7A00-499F-AE9C-D7DD1BCB4C02}" type="presParOf" srcId="{3F5C9872-3B83-479F-A53F-2EBD98551766}" destId="{E3FE0F34-D11B-43AE-BE5F-93F547B443A1}" srcOrd="0" destOrd="0" presId="urn:microsoft.com/office/officeart/2005/8/layout/list1"/>
    <dgm:cxn modelId="{420215E7-43F4-4ABE-A062-1B9452386908}" type="presParOf" srcId="{3F5C9872-3B83-479F-A53F-2EBD98551766}" destId="{F63794D6-341D-451F-A44B-AD0F895B0165}" srcOrd="1" destOrd="0" presId="urn:microsoft.com/office/officeart/2005/8/layout/list1"/>
    <dgm:cxn modelId="{2C9C6A5A-31FC-4F3E-A9BA-96EA5079FA6F}" type="presParOf" srcId="{F9B8A6FB-3DDB-46FD-A89A-4A0C02B1BF2B}" destId="{7FD3CD1C-5CB9-449F-B3EA-557303F15F35}" srcOrd="1" destOrd="0" presId="urn:microsoft.com/office/officeart/2005/8/layout/list1"/>
    <dgm:cxn modelId="{DF4866FA-1FC5-4339-A8BD-104AF1F95FFF}" type="presParOf" srcId="{F9B8A6FB-3DDB-46FD-A89A-4A0C02B1BF2B}" destId="{4AEA2771-BF4B-4EF2-8E9D-A02400413144}" srcOrd="2" destOrd="0" presId="urn:microsoft.com/office/officeart/2005/8/layout/list1"/>
    <dgm:cxn modelId="{722E059F-6A8E-48C7-BBD4-23763A71681F}" type="presParOf" srcId="{F9B8A6FB-3DDB-46FD-A89A-4A0C02B1BF2B}" destId="{C86BD52A-EE6E-4769-8B67-5F2B68E29E45}" srcOrd="3" destOrd="0" presId="urn:microsoft.com/office/officeart/2005/8/layout/list1"/>
    <dgm:cxn modelId="{C12EE119-DDE8-44A4-8075-3EF4663D9195}" type="presParOf" srcId="{F9B8A6FB-3DDB-46FD-A89A-4A0C02B1BF2B}" destId="{3D26D39B-033F-4441-AEFA-5960798FC03D}" srcOrd="4" destOrd="0" presId="urn:microsoft.com/office/officeart/2005/8/layout/list1"/>
    <dgm:cxn modelId="{E26BF1B7-D904-408B-901E-435A93D21AF8}" type="presParOf" srcId="{3D26D39B-033F-4441-AEFA-5960798FC03D}" destId="{0D06A492-53F3-40E6-A511-080603D38005}" srcOrd="0" destOrd="0" presId="urn:microsoft.com/office/officeart/2005/8/layout/list1"/>
    <dgm:cxn modelId="{343B870E-C652-472E-8BD4-87B363E146DD}" type="presParOf" srcId="{3D26D39B-033F-4441-AEFA-5960798FC03D}" destId="{57D01A78-1C07-4253-B93A-68E739CC4823}" srcOrd="1" destOrd="0" presId="urn:microsoft.com/office/officeart/2005/8/layout/list1"/>
    <dgm:cxn modelId="{A2A4F2E4-0614-4325-AC85-9AE7D8920173}" type="presParOf" srcId="{F9B8A6FB-3DDB-46FD-A89A-4A0C02B1BF2B}" destId="{8198B809-C819-47B1-82E9-EE00117206F1}" srcOrd="5" destOrd="0" presId="urn:microsoft.com/office/officeart/2005/8/layout/list1"/>
    <dgm:cxn modelId="{499AEE16-808D-4EF0-8583-08C74D232622}" type="presParOf" srcId="{F9B8A6FB-3DDB-46FD-A89A-4A0C02B1BF2B}" destId="{C7292F67-95EE-46E2-AE45-179C533C2B78}" srcOrd="6" destOrd="0" presId="urn:microsoft.com/office/officeart/2005/8/layout/list1"/>
    <dgm:cxn modelId="{6BAA8430-A366-4360-96F0-9901681728C2}" type="presParOf" srcId="{F9B8A6FB-3DDB-46FD-A89A-4A0C02B1BF2B}" destId="{D387B8B8-359E-4B9B-B76E-AB9A8CE50D4C}" srcOrd="7" destOrd="0" presId="urn:microsoft.com/office/officeart/2005/8/layout/list1"/>
    <dgm:cxn modelId="{F8F23F54-6712-4E72-9561-3A173CD66AA0}" type="presParOf" srcId="{F9B8A6FB-3DDB-46FD-A89A-4A0C02B1BF2B}" destId="{EA5C3006-152B-40E1-BE31-B61F53F647E5}" srcOrd="8" destOrd="0" presId="urn:microsoft.com/office/officeart/2005/8/layout/list1"/>
    <dgm:cxn modelId="{6ED23180-037D-4169-90AF-F66F8FC793DC}" type="presParOf" srcId="{EA5C3006-152B-40E1-BE31-B61F53F647E5}" destId="{947720A2-0454-476E-9AEC-ABEA9E8BC4AB}" srcOrd="0" destOrd="0" presId="urn:microsoft.com/office/officeart/2005/8/layout/list1"/>
    <dgm:cxn modelId="{B7748E2B-5D8E-43B6-9FAD-589D33CF834F}" type="presParOf" srcId="{EA5C3006-152B-40E1-BE31-B61F53F647E5}" destId="{186E1DD8-DC03-4BCB-93B6-7EDFC64B6E1A}" srcOrd="1" destOrd="0" presId="urn:microsoft.com/office/officeart/2005/8/layout/list1"/>
    <dgm:cxn modelId="{E026597E-F7C6-4D2C-AE6F-ACED0EF29E59}" type="presParOf" srcId="{F9B8A6FB-3DDB-46FD-A89A-4A0C02B1BF2B}" destId="{E6EF619E-1BA0-4916-A350-B00254C7D35A}" srcOrd="9" destOrd="0" presId="urn:microsoft.com/office/officeart/2005/8/layout/list1"/>
    <dgm:cxn modelId="{AAC044F1-63B9-4F70-9D7D-6F95BE182433}" type="presParOf" srcId="{F9B8A6FB-3DDB-46FD-A89A-4A0C02B1BF2B}" destId="{63603394-C2EC-4270-AA8B-6AAC92EBCA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F172F-53BC-4FED-9AB7-EB052174956B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38E84BE-44B6-4F5D-9A21-AC5579FCAF4A}">
      <dgm:prSet phldrT="[Texto]" custT="1"/>
      <dgm:spPr/>
      <dgm:t>
        <a:bodyPr/>
        <a:lstStyle/>
        <a:p>
          <a:pPr algn="just"/>
          <a:r>
            <a:rPr lang="es-ES" sz="2300" dirty="0" smtClean="0"/>
            <a:t>Aneta creó la primera Escuela de Conducción Sportman</a:t>
          </a:r>
          <a:endParaRPr lang="es-EC" sz="2300" dirty="0"/>
        </a:p>
      </dgm:t>
    </dgm:pt>
    <dgm:pt modelId="{9EC6D9C2-2241-4006-B20E-1DAF87870945}" type="parTrans" cxnId="{293E8DA5-9F44-4EF3-A75E-1777F0290EBB}">
      <dgm:prSet/>
      <dgm:spPr/>
      <dgm:t>
        <a:bodyPr/>
        <a:lstStyle/>
        <a:p>
          <a:pPr algn="just"/>
          <a:endParaRPr lang="es-EC"/>
        </a:p>
      </dgm:t>
    </dgm:pt>
    <dgm:pt modelId="{320F2FBD-018B-4837-9723-F549DF887B1A}" type="sibTrans" cxnId="{293E8DA5-9F44-4EF3-A75E-1777F0290EBB}">
      <dgm:prSet/>
      <dgm:spPr/>
      <dgm:t>
        <a:bodyPr/>
        <a:lstStyle/>
        <a:p>
          <a:pPr algn="just"/>
          <a:endParaRPr lang="es-EC"/>
        </a:p>
      </dgm:t>
    </dgm:pt>
    <dgm:pt modelId="{3C98F562-3A10-4A1F-98E0-5FF2A446EEB0}">
      <dgm:prSet phldrT="[Texto]" custT="1"/>
      <dgm:spPr/>
      <dgm:t>
        <a:bodyPr/>
        <a:lstStyle/>
        <a:p>
          <a:pPr algn="just"/>
          <a:r>
            <a:rPr lang="es-EC" sz="2300" dirty="0" smtClean="0"/>
            <a:t>Contribuir a la disminución del número de accidentes</a:t>
          </a:r>
          <a:endParaRPr lang="es-EC" sz="2300" dirty="0"/>
        </a:p>
      </dgm:t>
    </dgm:pt>
    <dgm:pt modelId="{ABA38E61-FDC5-4C86-B0D9-35C81189A4B1}" type="sibTrans" cxnId="{85D95360-344D-4FA5-9F04-0EF1225C0364}">
      <dgm:prSet/>
      <dgm:spPr/>
      <dgm:t>
        <a:bodyPr/>
        <a:lstStyle/>
        <a:p>
          <a:pPr algn="just"/>
          <a:endParaRPr lang="es-EC"/>
        </a:p>
      </dgm:t>
    </dgm:pt>
    <dgm:pt modelId="{05DED8A3-22B3-478A-9918-8278307E6178}" type="parTrans" cxnId="{85D95360-344D-4FA5-9F04-0EF1225C0364}">
      <dgm:prSet/>
      <dgm:spPr/>
      <dgm:t>
        <a:bodyPr/>
        <a:lstStyle/>
        <a:p>
          <a:pPr algn="just"/>
          <a:endParaRPr lang="es-EC"/>
        </a:p>
      </dgm:t>
    </dgm:pt>
    <dgm:pt modelId="{09A90CF5-CBB9-4FB4-9026-619B7B1FB787}">
      <dgm:prSet phldrT="[Texto]" custT="1"/>
      <dgm:spPr/>
      <dgm:t>
        <a:bodyPr/>
        <a:lstStyle/>
        <a:p>
          <a:pPr algn="just"/>
          <a:r>
            <a:rPr lang="es-EC" sz="2300" dirty="0" smtClean="0"/>
            <a:t>En la Ley de Tránsito de agosto de 1996 se establecía como requisito previo a la obtención de la licencia</a:t>
          </a:r>
          <a:endParaRPr lang="es-EC" sz="2300" dirty="0"/>
        </a:p>
      </dgm:t>
    </dgm:pt>
    <dgm:pt modelId="{F4C55F6B-4674-4952-8E6C-7A79855E7B63}" type="sibTrans" cxnId="{B965866A-C009-49BE-BA85-FE2069FA9491}">
      <dgm:prSet/>
      <dgm:spPr/>
      <dgm:t>
        <a:bodyPr/>
        <a:lstStyle/>
        <a:p>
          <a:pPr algn="just"/>
          <a:endParaRPr lang="es-EC"/>
        </a:p>
      </dgm:t>
    </dgm:pt>
    <dgm:pt modelId="{A7755AC1-3E73-4769-BE4A-E03287887E09}" type="parTrans" cxnId="{B965866A-C009-49BE-BA85-FE2069FA9491}">
      <dgm:prSet/>
      <dgm:spPr/>
      <dgm:t>
        <a:bodyPr/>
        <a:lstStyle/>
        <a:p>
          <a:pPr algn="just"/>
          <a:endParaRPr lang="es-EC"/>
        </a:p>
      </dgm:t>
    </dgm:pt>
    <dgm:pt modelId="{C0917F30-A7C0-4953-B365-483F28E59249}" type="pres">
      <dgm:prSet presAssocID="{AE0F172F-53BC-4FED-9AB7-EB05217495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748E66-F4F9-4663-9103-3B7903A45E08}" type="pres">
      <dgm:prSet presAssocID="{E38E84BE-44B6-4F5D-9A21-AC5579FCAF4A}" presName="parentLin" presStyleCnt="0"/>
      <dgm:spPr/>
    </dgm:pt>
    <dgm:pt modelId="{DF54CA86-35F3-47B3-8907-CDE2B5081BC5}" type="pres">
      <dgm:prSet presAssocID="{E38E84BE-44B6-4F5D-9A21-AC5579FCAF4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77FA89D-F7F5-4571-9242-181380782101}" type="pres">
      <dgm:prSet presAssocID="{E38E84BE-44B6-4F5D-9A21-AC5579FCAF4A}" presName="parentText" presStyleLbl="node1" presStyleIdx="0" presStyleCnt="3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8CE3D1-88F8-4554-9831-BA11573C6E2C}" type="pres">
      <dgm:prSet presAssocID="{E38E84BE-44B6-4F5D-9A21-AC5579FCAF4A}" presName="negativeSpace" presStyleCnt="0"/>
      <dgm:spPr/>
    </dgm:pt>
    <dgm:pt modelId="{AB87ACEA-E49D-4C5F-8592-C5D7F5DC4374}" type="pres">
      <dgm:prSet presAssocID="{E38E84BE-44B6-4F5D-9A21-AC5579FCAF4A}" presName="childText" presStyleLbl="conFgAcc1" presStyleIdx="0" presStyleCnt="3">
        <dgm:presLayoutVars>
          <dgm:bulletEnabled val="1"/>
        </dgm:presLayoutVars>
      </dgm:prSet>
      <dgm:spPr/>
    </dgm:pt>
    <dgm:pt modelId="{75C9CF35-1738-44D7-BC6D-34FF08E3D53B}" type="pres">
      <dgm:prSet presAssocID="{320F2FBD-018B-4837-9723-F549DF887B1A}" presName="spaceBetweenRectangles" presStyleCnt="0"/>
      <dgm:spPr/>
    </dgm:pt>
    <dgm:pt modelId="{CF2A333B-6A04-4932-99CA-5CA3EAABFDEB}" type="pres">
      <dgm:prSet presAssocID="{09A90CF5-CBB9-4FB4-9026-619B7B1FB787}" presName="parentLin" presStyleCnt="0"/>
      <dgm:spPr/>
    </dgm:pt>
    <dgm:pt modelId="{2CFFEFD7-D165-4DFC-BA31-E391A5E5D5D9}" type="pres">
      <dgm:prSet presAssocID="{09A90CF5-CBB9-4FB4-9026-619B7B1FB78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F8EDA0C-52C7-42EB-B5E3-F1B83F341E96}" type="pres">
      <dgm:prSet presAssocID="{09A90CF5-CBB9-4FB4-9026-619B7B1FB787}" presName="parentText" presStyleLbl="node1" presStyleIdx="1" presStyleCnt="3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A972D5-973D-4403-A786-9DBB3BB54E2F}" type="pres">
      <dgm:prSet presAssocID="{09A90CF5-CBB9-4FB4-9026-619B7B1FB787}" presName="negativeSpace" presStyleCnt="0"/>
      <dgm:spPr/>
    </dgm:pt>
    <dgm:pt modelId="{29B5D736-56E7-4502-9D2D-23A488F74BBB}" type="pres">
      <dgm:prSet presAssocID="{09A90CF5-CBB9-4FB4-9026-619B7B1FB787}" presName="childText" presStyleLbl="conFgAcc1" presStyleIdx="1" presStyleCnt="3">
        <dgm:presLayoutVars>
          <dgm:bulletEnabled val="1"/>
        </dgm:presLayoutVars>
      </dgm:prSet>
      <dgm:spPr/>
    </dgm:pt>
    <dgm:pt modelId="{7091A846-1139-46AF-B77A-BCA1866CBB78}" type="pres">
      <dgm:prSet presAssocID="{F4C55F6B-4674-4952-8E6C-7A79855E7B63}" presName="spaceBetweenRectangles" presStyleCnt="0"/>
      <dgm:spPr/>
    </dgm:pt>
    <dgm:pt modelId="{CA31DC3D-9F47-44C4-870A-85925984B696}" type="pres">
      <dgm:prSet presAssocID="{3C98F562-3A10-4A1F-98E0-5FF2A446EEB0}" presName="parentLin" presStyleCnt="0"/>
      <dgm:spPr/>
    </dgm:pt>
    <dgm:pt modelId="{A9FFB53F-25FF-4B68-9B1B-611D68C7DF83}" type="pres">
      <dgm:prSet presAssocID="{3C98F562-3A10-4A1F-98E0-5FF2A446EEB0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F3861EBA-E1CE-470C-94BB-062A91CE3D11}" type="pres">
      <dgm:prSet presAssocID="{3C98F562-3A10-4A1F-98E0-5FF2A446EEB0}" presName="parentText" presStyleLbl="node1" presStyleIdx="2" presStyleCnt="3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5CD73-02E6-40B6-BBB7-54109BDD00C0}" type="pres">
      <dgm:prSet presAssocID="{3C98F562-3A10-4A1F-98E0-5FF2A446EEB0}" presName="negativeSpace" presStyleCnt="0"/>
      <dgm:spPr/>
    </dgm:pt>
    <dgm:pt modelId="{92B71F7C-41BD-4A86-AF31-5D5176B80CB3}" type="pres">
      <dgm:prSet presAssocID="{3C98F562-3A10-4A1F-98E0-5FF2A446EE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CD1B16-4484-4C8C-8C39-93EB2CC3D41F}" type="presOf" srcId="{3C98F562-3A10-4A1F-98E0-5FF2A446EEB0}" destId="{F3861EBA-E1CE-470C-94BB-062A91CE3D11}" srcOrd="1" destOrd="0" presId="urn:microsoft.com/office/officeart/2005/8/layout/list1"/>
    <dgm:cxn modelId="{85D95360-344D-4FA5-9F04-0EF1225C0364}" srcId="{AE0F172F-53BC-4FED-9AB7-EB052174956B}" destId="{3C98F562-3A10-4A1F-98E0-5FF2A446EEB0}" srcOrd="2" destOrd="0" parTransId="{05DED8A3-22B3-478A-9918-8278307E6178}" sibTransId="{ABA38E61-FDC5-4C86-B0D9-35C81189A4B1}"/>
    <dgm:cxn modelId="{D235E3AC-5B0E-4891-8933-EF8E1D36B395}" type="presOf" srcId="{E38E84BE-44B6-4F5D-9A21-AC5579FCAF4A}" destId="{777FA89D-F7F5-4571-9242-181380782101}" srcOrd="1" destOrd="0" presId="urn:microsoft.com/office/officeart/2005/8/layout/list1"/>
    <dgm:cxn modelId="{17FB42AE-4080-4235-AE51-4A199719937B}" type="presOf" srcId="{09A90CF5-CBB9-4FB4-9026-619B7B1FB787}" destId="{5F8EDA0C-52C7-42EB-B5E3-F1B83F341E96}" srcOrd="1" destOrd="0" presId="urn:microsoft.com/office/officeart/2005/8/layout/list1"/>
    <dgm:cxn modelId="{5B263E86-975F-4D1A-9740-282452854F08}" type="presOf" srcId="{AE0F172F-53BC-4FED-9AB7-EB052174956B}" destId="{C0917F30-A7C0-4953-B365-483F28E59249}" srcOrd="0" destOrd="0" presId="urn:microsoft.com/office/officeart/2005/8/layout/list1"/>
    <dgm:cxn modelId="{F9D5F2F2-3BB7-44F4-A627-86A30F21500A}" type="presOf" srcId="{09A90CF5-CBB9-4FB4-9026-619B7B1FB787}" destId="{2CFFEFD7-D165-4DFC-BA31-E391A5E5D5D9}" srcOrd="0" destOrd="0" presId="urn:microsoft.com/office/officeart/2005/8/layout/list1"/>
    <dgm:cxn modelId="{173DB68D-F041-4036-A516-97A29F56305A}" type="presOf" srcId="{E38E84BE-44B6-4F5D-9A21-AC5579FCAF4A}" destId="{DF54CA86-35F3-47B3-8907-CDE2B5081BC5}" srcOrd="0" destOrd="0" presId="urn:microsoft.com/office/officeart/2005/8/layout/list1"/>
    <dgm:cxn modelId="{B965866A-C009-49BE-BA85-FE2069FA9491}" srcId="{AE0F172F-53BC-4FED-9AB7-EB052174956B}" destId="{09A90CF5-CBB9-4FB4-9026-619B7B1FB787}" srcOrd="1" destOrd="0" parTransId="{A7755AC1-3E73-4769-BE4A-E03287887E09}" sibTransId="{F4C55F6B-4674-4952-8E6C-7A79855E7B63}"/>
    <dgm:cxn modelId="{04159666-4421-488A-9300-6D5D3DAEA82B}" type="presOf" srcId="{3C98F562-3A10-4A1F-98E0-5FF2A446EEB0}" destId="{A9FFB53F-25FF-4B68-9B1B-611D68C7DF83}" srcOrd="0" destOrd="0" presId="urn:microsoft.com/office/officeart/2005/8/layout/list1"/>
    <dgm:cxn modelId="{293E8DA5-9F44-4EF3-A75E-1777F0290EBB}" srcId="{AE0F172F-53BC-4FED-9AB7-EB052174956B}" destId="{E38E84BE-44B6-4F5D-9A21-AC5579FCAF4A}" srcOrd="0" destOrd="0" parTransId="{9EC6D9C2-2241-4006-B20E-1DAF87870945}" sibTransId="{320F2FBD-018B-4837-9723-F549DF887B1A}"/>
    <dgm:cxn modelId="{662A1602-C66D-4E01-BC3E-9D80B85DA6F9}" type="presParOf" srcId="{C0917F30-A7C0-4953-B365-483F28E59249}" destId="{5D748E66-F4F9-4663-9103-3B7903A45E08}" srcOrd="0" destOrd="0" presId="urn:microsoft.com/office/officeart/2005/8/layout/list1"/>
    <dgm:cxn modelId="{937DBFB6-C640-47A5-B6AE-9ED2D4E4BA91}" type="presParOf" srcId="{5D748E66-F4F9-4663-9103-3B7903A45E08}" destId="{DF54CA86-35F3-47B3-8907-CDE2B5081BC5}" srcOrd="0" destOrd="0" presId="urn:microsoft.com/office/officeart/2005/8/layout/list1"/>
    <dgm:cxn modelId="{C169F03B-FB4B-463B-B575-61DC319E85EA}" type="presParOf" srcId="{5D748E66-F4F9-4663-9103-3B7903A45E08}" destId="{777FA89D-F7F5-4571-9242-181380782101}" srcOrd="1" destOrd="0" presId="urn:microsoft.com/office/officeart/2005/8/layout/list1"/>
    <dgm:cxn modelId="{9406DE32-17A3-499C-A12E-8B4EB411AF49}" type="presParOf" srcId="{C0917F30-A7C0-4953-B365-483F28E59249}" destId="{9C8CE3D1-88F8-4554-9831-BA11573C6E2C}" srcOrd="1" destOrd="0" presId="urn:microsoft.com/office/officeart/2005/8/layout/list1"/>
    <dgm:cxn modelId="{A909FDD5-9B23-4328-A2BB-69929B1D421E}" type="presParOf" srcId="{C0917F30-A7C0-4953-B365-483F28E59249}" destId="{AB87ACEA-E49D-4C5F-8592-C5D7F5DC4374}" srcOrd="2" destOrd="0" presId="urn:microsoft.com/office/officeart/2005/8/layout/list1"/>
    <dgm:cxn modelId="{069D4250-20AF-49D9-9FCA-E625A7C5D328}" type="presParOf" srcId="{C0917F30-A7C0-4953-B365-483F28E59249}" destId="{75C9CF35-1738-44D7-BC6D-34FF08E3D53B}" srcOrd="3" destOrd="0" presId="urn:microsoft.com/office/officeart/2005/8/layout/list1"/>
    <dgm:cxn modelId="{7EFE4A29-3662-4203-8B31-CE8DFD707081}" type="presParOf" srcId="{C0917F30-A7C0-4953-B365-483F28E59249}" destId="{CF2A333B-6A04-4932-99CA-5CA3EAABFDEB}" srcOrd="4" destOrd="0" presId="urn:microsoft.com/office/officeart/2005/8/layout/list1"/>
    <dgm:cxn modelId="{33D81445-33D0-4DDB-9F92-28FD90C62AF0}" type="presParOf" srcId="{CF2A333B-6A04-4932-99CA-5CA3EAABFDEB}" destId="{2CFFEFD7-D165-4DFC-BA31-E391A5E5D5D9}" srcOrd="0" destOrd="0" presId="urn:microsoft.com/office/officeart/2005/8/layout/list1"/>
    <dgm:cxn modelId="{8561891E-2CD8-41AB-AA59-69B3E2423599}" type="presParOf" srcId="{CF2A333B-6A04-4932-99CA-5CA3EAABFDEB}" destId="{5F8EDA0C-52C7-42EB-B5E3-F1B83F341E96}" srcOrd="1" destOrd="0" presId="urn:microsoft.com/office/officeart/2005/8/layout/list1"/>
    <dgm:cxn modelId="{D257EA36-E598-4583-81E4-9BB5EE8E7D59}" type="presParOf" srcId="{C0917F30-A7C0-4953-B365-483F28E59249}" destId="{58A972D5-973D-4403-A786-9DBB3BB54E2F}" srcOrd="5" destOrd="0" presId="urn:microsoft.com/office/officeart/2005/8/layout/list1"/>
    <dgm:cxn modelId="{4BB838BF-87F3-4DDD-A4FF-5025AD0E9B6B}" type="presParOf" srcId="{C0917F30-A7C0-4953-B365-483F28E59249}" destId="{29B5D736-56E7-4502-9D2D-23A488F74BBB}" srcOrd="6" destOrd="0" presId="urn:microsoft.com/office/officeart/2005/8/layout/list1"/>
    <dgm:cxn modelId="{C4373CDE-8A7D-4953-B3B5-811862CA1989}" type="presParOf" srcId="{C0917F30-A7C0-4953-B365-483F28E59249}" destId="{7091A846-1139-46AF-B77A-BCA1866CBB78}" srcOrd="7" destOrd="0" presId="urn:microsoft.com/office/officeart/2005/8/layout/list1"/>
    <dgm:cxn modelId="{4C851649-6980-484D-A800-4437B802A631}" type="presParOf" srcId="{C0917F30-A7C0-4953-B365-483F28E59249}" destId="{CA31DC3D-9F47-44C4-870A-85925984B696}" srcOrd="8" destOrd="0" presId="urn:microsoft.com/office/officeart/2005/8/layout/list1"/>
    <dgm:cxn modelId="{2D5ECB61-0EB3-4055-BA67-4C4C180043C1}" type="presParOf" srcId="{CA31DC3D-9F47-44C4-870A-85925984B696}" destId="{A9FFB53F-25FF-4B68-9B1B-611D68C7DF83}" srcOrd="0" destOrd="0" presId="urn:microsoft.com/office/officeart/2005/8/layout/list1"/>
    <dgm:cxn modelId="{C9591809-334E-4160-9E6B-D1059FDCA1C2}" type="presParOf" srcId="{CA31DC3D-9F47-44C4-870A-85925984B696}" destId="{F3861EBA-E1CE-470C-94BB-062A91CE3D11}" srcOrd="1" destOrd="0" presId="urn:microsoft.com/office/officeart/2005/8/layout/list1"/>
    <dgm:cxn modelId="{40D40A96-A9DC-42E3-8D4D-C142813AE8EA}" type="presParOf" srcId="{C0917F30-A7C0-4953-B365-483F28E59249}" destId="{12A5CD73-02E6-40B6-BBB7-54109BDD00C0}" srcOrd="9" destOrd="0" presId="urn:microsoft.com/office/officeart/2005/8/layout/list1"/>
    <dgm:cxn modelId="{7B79F31E-BDC5-4448-B9DA-3A340679156B}" type="presParOf" srcId="{C0917F30-A7C0-4953-B365-483F28E59249}" destId="{92B71F7C-41BD-4A86-AF31-5D5176B80C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59FBA-8203-44D2-B311-D9E2AFED415B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EA0CE53-03C1-4A6D-A759-2AFE3540D758}">
      <dgm:prSet phldrT="[Texto]"/>
      <dgm:spPr/>
      <dgm:t>
        <a:bodyPr/>
        <a:lstStyle/>
        <a:p>
          <a:r>
            <a:rPr lang="es-EC" dirty="0" smtClean="0"/>
            <a:t>Creciente demanda de estudiantes</a:t>
          </a:r>
          <a:endParaRPr lang="es-EC" dirty="0"/>
        </a:p>
      </dgm:t>
    </dgm:pt>
    <dgm:pt modelId="{B2B45A0A-2A0B-4A02-9C3A-ECA7B87E7ECA}" type="parTrans" cxnId="{F903A4A2-C18B-406F-BF13-469CE018D58A}">
      <dgm:prSet/>
      <dgm:spPr/>
      <dgm:t>
        <a:bodyPr/>
        <a:lstStyle/>
        <a:p>
          <a:endParaRPr lang="es-EC"/>
        </a:p>
      </dgm:t>
    </dgm:pt>
    <dgm:pt modelId="{F049747F-171A-4002-A5AF-4F509A27DD38}" type="sibTrans" cxnId="{F903A4A2-C18B-406F-BF13-469CE018D58A}">
      <dgm:prSet/>
      <dgm:spPr/>
      <dgm:t>
        <a:bodyPr/>
        <a:lstStyle/>
        <a:p>
          <a:endParaRPr lang="es-EC"/>
        </a:p>
      </dgm:t>
    </dgm:pt>
    <dgm:pt modelId="{A5F2830C-9522-4BD1-8C3D-829F4B289EC4}">
      <dgm:prSet phldrT="[Texto]"/>
      <dgm:spPr/>
      <dgm:t>
        <a:bodyPr/>
        <a:lstStyle/>
        <a:p>
          <a:r>
            <a:rPr lang="es-EC" dirty="0" smtClean="0"/>
            <a:t>Existe 39 Escuelas Aprobadas</a:t>
          </a:r>
          <a:endParaRPr lang="es-EC" dirty="0"/>
        </a:p>
      </dgm:t>
    </dgm:pt>
    <dgm:pt modelId="{DD96C6BA-4FF7-46B9-A173-396D9F061305}" type="parTrans" cxnId="{53D18559-2E6C-468F-A13A-2427BCB6BC19}">
      <dgm:prSet/>
      <dgm:spPr/>
      <dgm:t>
        <a:bodyPr/>
        <a:lstStyle/>
        <a:p>
          <a:endParaRPr lang="es-EC"/>
        </a:p>
      </dgm:t>
    </dgm:pt>
    <dgm:pt modelId="{E9387731-B2BA-4ADC-A85D-F8E565A08DEF}" type="sibTrans" cxnId="{53D18559-2E6C-468F-A13A-2427BCB6BC19}">
      <dgm:prSet/>
      <dgm:spPr/>
      <dgm:t>
        <a:bodyPr/>
        <a:lstStyle/>
        <a:p>
          <a:endParaRPr lang="es-EC"/>
        </a:p>
      </dgm:t>
    </dgm:pt>
    <dgm:pt modelId="{2A3BF480-F65C-4618-A9DB-BF408AF906FE}">
      <dgm:prSet phldrT="[Texto]"/>
      <dgm:spPr/>
      <dgm:t>
        <a:bodyPr/>
        <a:lstStyle/>
        <a:p>
          <a:r>
            <a:rPr lang="es-EC" dirty="0" smtClean="0"/>
            <a:t>11 de Pichincha </a:t>
          </a:r>
          <a:endParaRPr lang="es-EC" dirty="0"/>
        </a:p>
      </dgm:t>
    </dgm:pt>
    <dgm:pt modelId="{227977F2-F374-409A-9449-C1914AB0B59F}" type="parTrans" cxnId="{BDF4EA7A-81C8-45DD-A5F8-350F1AF1DF18}">
      <dgm:prSet/>
      <dgm:spPr/>
      <dgm:t>
        <a:bodyPr/>
        <a:lstStyle/>
        <a:p>
          <a:endParaRPr lang="es-EC"/>
        </a:p>
      </dgm:t>
    </dgm:pt>
    <dgm:pt modelId="{FBD978A9-CAB5-4271-BB75-AC9152544C2D}" type="sibTrans" cxnId="{BDF4EA7A-81C8-45DD-A5F8-350F1AF1DF18}">
      <dgm:prSet/>
      <dgm:spPr/>
      <dgm:t>
        <a:bodyPr/>
        <a:lstStyle/>
        <a:p>
          <a:endParaRPr lang="es-EC"/>
        </a:p>
      </dgm:t>
    </dgm:pt>
    <dgm:pt modelId="{93B867AC-3806-421D-8349-54C907A7E4D4}">
      <dgm:prSet phldrT="[Texto]"/>
      <dgm:spPr/>
      <dgm:t>
        <a:bodyPr/>
        <a:lstStyle/>
        <a:p>
          <a:r>
            <a:rPr lang="es-EC" dirty="0" smtClean="0"/>
            <a:t>9 Pertenecen a Quito</a:t>
          </a:r>
          <a:endParaRPr lang="es-EC" dirty="0"/>
        </a:p>
      </dgm:t>
    </dgm:pt>
    <dgm:pt modelId="{08675DE0-60DC-49D4-8037-A34BE2E2E15E}" type="parTrans" cxnId="{0E53339C-1299-452B-A65F-336176D9618A}">
      <dgm:prSet/>
      <dgm:spPr/>
      <dgm:t>
        <a:bodyPr/>
        <a:lstStyle/>
        <a:p>
          <a:endParaRPr lang="es-EC"/>
        </a:p>
      </dgm:t>
    </dgm:pt>
    <dgm:pt modelId="{4C25E3AC-1A37-4A3C-8D12-2CFD88A3DE9F}" type="sibTrans" cxnId="{0E53339C-1299-452B-A65F-336176D9618A}">
      <dgm:prSet/>
      <dgm:spPr/>
      <dgm:t>
        <a:bodyPr/>
        <a:lstStyle/>
        <a:p>
          <a:endParaRPr lang="es-EC"/>
        </a:p>
      </dgm:t>
    </dgm:pt>
    <dgm:pt modelId="{98EAF76E-F268-4646-9B8F-32FB44F8D093}" type="pres">
      <dgm:prSet presAssocID="{D3B59FBA-8203-44D2-B311-D9E2AFED4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EBB080-94F5-471B-AE14-D552B6981005}" type="pres">
      <dgm:prSet presAssocID="{EEA0CE53-03C1-4A6D-A759-2AFE3540D7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DB72A8-FEB7-4948-86FE-A630D64E562D}" type="pres">
      <dgm:prSet presAssocID="{F049747F-171A-4002-A5AF-4F509A27DD38}" presName="sibTrans" presStyleCnt="0"/>
      <dgm:spPr/>
    </dgm:pt>
    <dgm:pt modelId="{B5D73A29-DBDA-43F7-B9A4-06761FE1308B}" type="pres">
      <dgm:prSet presAssocID="{A5F2830C-9522-4BD1-8C3D-829F4B289E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28A0F6-9227-411A-A474-585A0C7CCBF3}" type="pres">
      <dgm:prSet presAssocID="{E9387731-B2BA-4ADC-A85D-F8E565A08DEF}" presName="sibTrans" presStyleCnt="0"/>
      <dgm:spPr/>
    </dgm:pt>
    <dgm:pt modelId="{93A08490-78C3-4BCB-9F98-62E3D97E2996}" type="pres">
      <dgm:prSet presAssocID="{2A3BF480-F65C-4618-A9DB-BF408AF906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26853-B79B-41DB-8F11-03B69269B5AB}" type="pres">
      <dgm:prSet presAssocID="{FBD978A9-CAB5-4271-BB75-AC9152544C2D}" presName="sibTrans" presStyleCnt="0"/>
      <dgm:spPr/>
    </dgm:pt>
    <dgm:pt modelId="{486A46DF-3914-4AD6-908D-011F2C085763}" type="pres">
      <dgm:prSet presAssocID="{93B867AC-3806-421D-8349-54C907A7E4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F4EA7A-81C8-45DD-A5F8-350F1AF1DF18}" srcId="{D3B59FBA-8203-44D2-B311-D9E2AFED415B}" destId="{2A3BF480-F65C-4618-A9DB-BF408AF906FE}" srcOrd="2" destOrd="0" parTransId="{227977F2-F374-409A-9449-C1914AB0B59F}" sibTransId="{FBD978A9-CAB5-4271-BB75-AC9152544C2D}"/>
    <dgm:cxn modelId="{70422F9E-D876-4D51-9CE3-90A54C989032}" type="presOf" srcId="{93B867AC-3806-421D-8349-54C907A7E4D4}" destId="{486A46DF-3914-4AD6-908D-011F2C085763}" srcOrd="0" destOrd="0" presId="urn:microsoft.com/office/officeart/2005/8/layout/default"/>
    <dgm:cxn modelId="{0E53339C-1299-452B-A65F-336176D9618A}" srcId="{D3B59FBA-8203-44D2-B311-D9E2AFED415B}" destId="{93B867AC-3806-421D-8349-54C907A7E4D4}" srcOrd="3" destOrd="0" parTransId="{08675DE0-60DC-49D4-8037-A34BE2E2E15E}" sibTransId="{4C25E3AC-1A37-4A3C-8D12-2CFD88A3DE9F}"/>
    <dgm:cxn modelId="{53D18559-2E6C-468F-A13A-2427BCB6BC19}" srcId="{D3B59FBA-8203-44D2-B311-D9E2AFED415B}" destId="{A5F2830C-9522-4BD1-8C3D-829F4B289EC4}" srcOrd="1" destOrd="0" parTransId="{DD96C6BA-4FF7-46B9-A173-396D9F061305}" sibTransId="{E9387731-B2BA-4ADC-A85D-F8E565A08DEF}"/>
    <dgm:cxn modelId="{D4B46B91-4C07-465D-90E8-3D672507F84C}" type="presOf" srcId="{EEA0CE53-03C1-4A6D-A759-2AFE3540D758}" destId="{04EBB080-94F5-471B-AE14-D552B6981005}" srcOrd="0" destOrd="0" presId="urn:microsoft.com/office/officeart/2005/8/layout/default"/>
    <dgm:cxn modelId="{D5E9336F-11ED-4717-B70E-FD8E3EF9AB55}" type="presOf" srcId="{D3B59FBA-8203-44D2-B311-D9E2AFED415B}" destId="{98EAF76E-F268-4646-9B8F-32FB44F8D093}" srcOrd="0" destOrd="0" presId="urn:microsoft.com/office/officeart/2005/8/layout/default"/>
    <dgm:cxn modelId="{B4800558-7CBA-4094-A871-A41A378C50DD}" type="presOf" srcId="{A5F2830C-9522-4BD1-8C3D-829F4B289EC4}" destId="{B5D73A29-DBDA-43F7-B9A4-06761FE1308B}" srcOrd="0" destOrd="0" presId="urn:microsoft.com/office/officeart/2005/8/layout/default"/>
    <dgm:cxn modelId="{F903A4A2-C18B-406F-BF13-469CE018D58A}" srcId="{D3B59FBA-8203-44D2-B311-D9E2AFED415B}" destId="{EEA0CE53-03C1-4A6D-A759-2AFE3540D758}" srcOrd="0" destOrd="0" parTransId="{B2B45A0A-2A0B-4A02-9C3A-ECA7B87E7ECA}" sibTransId="{F049747F-171A-4002-A5AF-4F509A27DD38}"/>
    <dgm:cxn modelId="{2C2E3256-B6BC-431C-B37D-2C6BD9B3D990}" type="presOf" srcId="{2A3BF480-F65C-4618-A9DB-BF408AF906FE}" destId="{93A08490-78C3-4BCB-9F98-62E3D97E2996}" srcOrd="0" destOrd="0" presId="urn:microsoft.com/office/officeart/2005/8/layout/default"/>
    <dgm:cxn modelId="{60429AEF-B926-466D-A787-BE3B941173CC}" type="presParOf" srcId="{98EAF76E-F268-4646-9B8F-32FB44F8D093}" destId="{04EBB080-94F5-471B-AE14-D552B6981005}" srcOrd="0" destOrd="0" presId="urn:microsoft.com/office/officeart/2005/8/layout/default"/>
    <dgm:cxn modelId="{2A5C38FD-BD87-4733-96F1-2D404AAA9B68}" type="presParOf" srcId="{98EAF76E-F268-4646-9B8F-32FB44F8D093}" destId="{B8DB72A8-FEB7-4948-86FE-A630D64E562D}" srcOrd="1" destOrd="0" presId="urn:microsoft.com/office/officeart/2005/8/layout/default"/>
    <dgm:cxn modelId="{22E62C73-F855-498E-A303-87E452729893}" type="presParOf" srcId="{98EAF76E-F268-4646-9B8F-32FB44F8D093}" destId="{B5D73A29-DBDA-43F7-B9A4-06761FE1308B}" srcOrd="2" destOrd="0" presId="urn:microsoft.com/office/officeart/2005/8/layout/default"/>
    <dgm:cxn modelId="{B43B1A93-8C16-4F91-93B6-3D7689478CBF}" type="presParOf" srcId="{98EAF76E-F268-4646-9B8F-32FB44F8D093}" destId="{5028A0F6-9227-411A-A474-585A0C7CCBF3}" srcOrd="3" destOrd="0" presId="urn:microsoft.com/office/officeart/2005/8/layout/default"/>
    <dgm:cxn modelId="{6C1E2FDE-8CE2-41B2-B781-5AB65EC03C82}" type="presParOf" srcId="{98EAF76E-F268-4646-9B8F-32FB44F8D093}" destId="{93A08490-78C3-4BCB-9F98-62E3D97E2996}" srcOrd="4" destOrd="0" presId="urn:microsoft.com/office/officeart/2005/8/layout/default"/>
    <dgm:cxn modelId="{71FB501F-36EC-43FD-8EAA-BD3ED532B40F}" type="presParOf" srcId="{98EAF76E-F268-4646-9B8F-32FB44F8D093}" destId="{91626853-B79B-41DB-8F11-03B69269B5AB}" srcOrd="5" destOrd="0" presId="urn:microsoft.com/office/officeart/2005/8/layout/default"/>
    <dgm:cxn modelId="{9E882D5A-DCAB-4CAC-BFD9-A6BDC05DDC62}" type="presParOf" srcId="{98EAF76E-F268-4646-9B8F-32FB44F8D093}" destId="{486A46DF-3914-4AD6-908D-011F2C0857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6A871-B447-40B3-A3D9-135075F016D4}" type="doc">
      <dgm:prSet loTypeId="urn:microsoft.com/office/officeart/2005/8/layout/hList7" loCatId="list" qsTypeId="urn:microsoft.com/office/officeart/2005/8/quickstyle/3d2" qsCatId="3D" csTypeId="urn:microsoft.com/office/officeart/2005/8/colors/colorful3" csCatId="colorful" phldr="1"/>
      <dgm:spPr/>
    </dgm:pt>
    <dgm:pt modelId="{52B8EFC4-9DE5-4BF8-B2B6-D0E4EDE3B8BB}">
      <dgm:prSet phldrT="[Texto]"/>
      <dgm:spPr/>
      <dgm:t>
        <a:bodyPr/>
        <a:lstStyle/>
        <a:p>
          <a:r>
            <a:rPr lang="es-EC" dirty="0" smtClean="0"/>
            <a:t>Destrezas y habilidades</a:t>
          </a:r>
          <a:endParaRPr lang="es-EC" dirty="0"/>
        </a:p>
      </dgm:t>
    </dgm:pt>
    <dgm:pt modelId="{57345B19-E5EB-448C-BE08-4319BDEA9027}" type="parTrans" cxnId="{79B23B0F-F6D6-43CC-AEDB-7B6522363A39}">
      <dgm:prSet/>
      <dgm:spPr/>
      <dgm:t>
        <a:bodyPr/>
        <a:lstStyle/>
        <a:p>
          <a:endParaRPr lang="es-EC"/>
        </a:p>
      </dgm:t>
    </dgm:pt>
    <dgm:pt modelId="{979A30F0-B204-4127-A576-BD6B7973F42D}" type="sibTrans" cxnId="{79B23B0F-F6D6-43CC-AEDB-7B6522363A39}">
      <dgm:prSet/>
      <dgm:spPr/>
      <dgm:t>
        <a:bodyPr/>
        <a:lstStyle/>
        <a:p>
          <a:endParaRPr lang="es-EC"/>
        </a:p>
      </dgm:t>
    </dgm:pt>
    <dgm:pt modelId="{CB8C761D-F134-486D-A98A-50CD5E2FA668}">
      <dgm:prSet phldrT="[Texto]"/>
      <dgm:spPr/>
      <dgm:t>
        <a:bodyPr/>
        <a:lstStyle/>
        <a:p>
          <a:r>
            <a:rPr lang="es-EC" dirty="0" smtClean="0"/>
            <a:t>Fase Obligatoria </a:t>
          </a:r>
          <a:endParaRPr lang="es-EC" dirty="0"/>
        </a:p>
      </dgm:t>
    </dgm:pt>
    <dgm:pt modelId="{B51FD1EF-80C9-418A-A5FD-B32347CD2F58}" type="parTrans" cxnId="{D28311BB-036D-432F-B14F-57B4211B6BBE}">
      <dgm:prSet/>
      <dgm:spPr/>
      <dgm:t>
        <a:bodyPr/>
        <a:lstStyle/>
        <a:p>
          <a:endParaRPr lang="es-EC"/>
        </a:p>
      </dgm:t>
    </dgm:pt>
    <dgm:pt modelId="{09BDE444-96C5-4F4D-A49F-471CC751D4D7}" type="sibTrans" cxnId="{D28311BB-036D-432F-B14F-57B4211B6BBE}">
      <dgm:prSet/>
      <dgm:spPr/>
      <dgm:t>
        <a:bodyPr/>
        <a:lstStyle/>
        <a:p>
          <a:endParaRPr lang="es-EC"/>
        </a:p>
      </dgm:t>
    </dgm:pt>
    <dgm:pt modelId="{CAFE2210-1C06-4935-AA78-5D15B8CEAF59}">
      <dgm:prSet phldrT="[Texto]"/>
      <dgm:spPr/>
      <dgm:t>
        <a:bodyPr/>
        <a:lstStyle/>
        <a:p>
          <a:r>
            <a:rPr lang="es-EC" dirty="0" smtClean="0"/>
            <a:t>Escuelas aprobadas</a:t>
          </a:r>
          <a:endParaRPr lang="es-EC" dirty="0"/>
        </a:p>
      </dgm:t>
    </dgm:pt>
    <dgm:pt modelId="{191D9ACA-AE1D-4D0D-BCB7-C86F8BB87587}" type="parTrans" cxnId="{2CF5B61A-2E2A-4052-99EF-B5002980A4A7}">
      <dgm:prSet/>
      <dgm:spPr/>
      <dgm:t>
        <a:bodyPr/>
        <a:lstStyle/>
        <a:p>
          <a:endParaRPr lang="es-EC"/>
        </a:p>
      </dgm:t>
    </dgm:pt>
    <dgm:pt modelId="{E209334A-54E3-4042-A8BC-11C5E34A40B2}" type="sibTrans" cxnId="{2CF5B61A-2E2A-4052-99EF-B5002980A4A7}">
      <dgm:prSet/>
      <dgm:spPr/>
      <dgm:t>
        <a:bodyPr/>
        <a:lstStyle/>
        <a:p>
          <a:endParaRPr lang="es-EC"/>
        </a:p>
      </dgm:t>
    </dgm:pt>
    <dgm:pt modelId="{DE19FA6E-9CCA-439E-BB89-904EF58ABD4A}" type="pres">
      <dgm:prSet presAssocID="{27D6A871-B447-40B3-A3D9-135075F016D4}" presName="Name0" presStyleCnt="0">
        <dgm:presLayoutVars>
          <dgm:dir/>
          <dgm:resizeHandles val="exact"/>
        </dgm:presLayoutVars>
      </dgm:prSet>
      <dgm:spPr/>
    </dgm:pt>
    <dgm:pt modelId="{70B418CA-62DA-4530-9C3C-EDDBE7B0B878}" type="pres">
      <dgm:prSet presAssocID="{27D6A871-B447-40B3-A3D9-135075F016D4}" presName="fgShape" presStyleLbl="fgShp" presStyleIdx="0" presStyleCnt="1"/>
      <dgm:spPr/>
    </dgm:pt>
    <dgm:pt modelId="{4582FE8B-3A83-4A84-8459-CF71EDE85220}" type="pres">
      <dgm:prSet presAssocID="{27D6A871-B447-40B3-A3D9-135075F016D4}" presName="linComp" presStyleCnt="0"/>
      <dgm:spPr/>
    </dgm:pt>
    <dgm:pt modelId="{55B9C71A-9D75-47A7-A4EA-99BEB0BB10B0}" type="pres">
      <dgm:prSet presAssocID="{52B8EFC4-9DE5-4BF8-B2B6-D0E4EDE3B8BB}" presName="compNode" presStyleCnt="0"/>
      <dgm:spPr/>
    </dgm:pt>
    <dgm:pt modelId="{233B2097-9B54-4FFA-9052-A1257B1A77B9}" type="pres">
      <dgm:prSet presAssocID="{52B8EFC4-9DE5-4BF8-B2B6-D0E4EDE3B8BB}" presName="bkgdShape" presStyleLbl="node1" presStyleIdx="0" presStyleCnt="3"/>
      <dgm:spPr/>
      <dgm:t>
        <a:bodyPr/>
        <a:lstStyle/>
        <a:p>
          <a:endParaRPr lang="es-EC"/>
        </a:p>
      </dgm:t>
    </dgm:pt>
    <dgm:pt modelId="{C0D72FA1-AF22-4481-963D-CD969ECDE172}" type="pres">
      <dgm:prSet presAssocID="{52B8EFC4-9DE5-4BF8-B2B6-D0E4EDE3B8B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2012-3150-4936-9AEF-E66397D77675}" type="pres">
      <dgm:prSet presAssocID="{52B8EFC4-9DE5-4BF8-B2B6-D0E4EDE3B8BB}" presName="invisiNode" presStyleLbl="node1" presStyleIdx="0" presStyleCnt="3"/>
      <dgm:spPr/>
    </dgm:pt>
    <dgm:pt modelId="{924E6D87-3E93-4A9E-A862-AE4A33391D56}" type="pres">
      <dgm:prSet presAssocID="{52B8EFC4-9DE5-4BF8-B2B6-D0E4EDE3B8BB}" presName="imagNode" presStyleLbl="fgImgPlace1" presStyleIdx="0" presStyleCnt="3" custLinFactNeighborX="195" custLinFactNeighborY="2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AD0A05-1B62-484C-9B9F-88DF68040E6F}" type="pres">
      <dgm:prSet presAssocID="{979A30F0-B204-4127-A576-BD6B7973F42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29D01AD-87BB-405A-8E8E-6850D71CBE0A}" type="pres">
      <dgm:prSet presAssocID="{CB8C761D-F134-486D-A98A-50CD5E2FA668}" presName="compNode" presStyleCnt="0"/>
      <dgm:spPr/>
    </dgm:pt>
    <dgm:pt modelId="{D18B846D-74FD-432A-91EC-155DA2218F9F}" type="pres">
      <dgm:prSet presAssocID="{CB8C761D-F134-486D-A98A-50CD5E2FA668}" presName="bkgdShape" presStyleLbl="node1" presStyleIdx="1" presStyleCnt="3" custLinFactNeighborX="-118" custLinFactNeighborY="-1128"/>
      <dgm:spPr/>
      <dgm:t>
        <a:bodyPr/>
        <a:lstStyle/>
        <a:p>
          <a:endParaRPr lang="es-EC"/>
        </a:p>
      </dgm:t>
    </dgm:pt>
    <dgm:pt modelId="{EB85F42C-0296-4BE4-B3F6-7FA59E6F2833}" type="pres">
      <dgm:prSet presAssocID="{CB8C761D-F134-486D-A98A-50CD5E2FA6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75CD9-AA45-4DC2-8596-A742D5A52E17}" type="pres">
      <dgm:prSet presAssocID="{CB8C761D-F134-486D-A98A-50CD5E2FA668}" presName="invisiNode" presStyleLbl="node1" presStyleIdx="1" presStyleCnt="3"/>
      <dgm:spPr/>
    </dgm:pt>
    <dgm:pt modelId="{051A944F-79AF-4B90-B910-37E9A85E92AB}" type="pres">
      <dgm:prSet presAssocID="{CB8C761D-F134-486D-A98A-50CD5E2FA668}" presName="imagNode" presStyleLbl="fgImgPlace1" presStyleIdx="1" presStyleCnt="3" custLinFactNeighborX="108" custLinFactNeighborY="2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B8AEC8-3A98-4C5D-A957-9B4EA99F832A}" type="pres">
      <dgm:prSet presAssocID="{09BDE444-96C5-4F4D-A49F-471CC751D4D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A60569-D3F6-46AA-9FAA-402699AD32F6}" type="pres">
      <dgm:prSet presAssocID="{CAFE2210-1C06-4935-AA78-5D15B8CEAF59}" presName="compNode" presStyleCnt="0"/>
      <dgm:spPr/>
    </dgm:pt>
    <dgm:pt modelId="{F4A040FC-E02D-4CB1-AB15-CD2174400952}" type="pres">
      <dgm:prSet presAssocID="{CAFE2210-1C06-4935-AA78-5D15B8CEAF59}" presName="bkgdShape" presStyleLbl="node1" presStyleIdx="2" presStyleCnt="3"/>
      <dgm:spPr/>
      <dgm:t>
        <a:bodyPr/>
        <a:lstStyle/>
        <a:p>
          <a:endParaRPr lang="es-EC"/>
        </a:p>
      </dgm:t>
    </dgm:pt>
    <dgm:pt modelId="{F53DBA92-0D8D-4B47-8C04-43791E532C8B}" type="pres">
      <dgm:prSet presAssocID="{CAFE2210-1C06-4935-AA78-5D15B8CEAF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A8E1E-18A1-4290-BFC1-8A613886FDAF}" type="pres">
      <dgm:prSet presAssocID="{CAFE2210-1C06-4935-AA78-5D15B8CEAF59}" presName="invisiNode" presStyleLbl="node1" presStyleIdx="2" presStyleCnt="3"/>
      <dgm:spPr/>
    </dgm:pt>
    <dgm:pt modelId="{F9CE4F1D-7863-467B-BEA9-319131B45B55}" type="pres">
      <dgm:prSet presAssocID="{CAFE2210-1C06-4935-AA78-5D15B8CEAF5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3988F7B-C548-4301-A083-01A828443AAF}" type="presOf" srcId="{CB8C761D-F134-486D-A98A-50CD5E2FA668}" destId="{EB85F42C-0296-4BE4-B3F6-7FA59E6F2833}" srcOrd="1" destOrd="0" presId="urn:microsoft.com/office/officeart/2005/8/layout/hList7"/>
    <dgm:cxn modelId="{C20CD4DB-4576-4D98-98AB-70BBE530BF1E}" type="presOf" srcId="{27D6A871-B447-40B3-A3D9-135075F016D4}" destId="{DE19FA6E-9CCA-439E-BB89-904EF58ABD4A}" srcOrd="0" destOrd="0" presId="urn:microsoft.com/office/officeart/2005/8/layout/hList7"/>
    <dgm:cxn modelId="{79B23B0F-F6D6-43CC-AEDB-7B6522363A39}" srcId="{27D6A871-B447-40B3-A3D9-135075F016D4}" destId="{52B8EFC4-9DE5-4BF8-B2B6-D0E4EDE3B8BB}" srcOrd="0" destOrd="0" parTransId="{57345B19-E5EB-448C-BE08-4319BDEA9027}" sibTransId="{979A30F0-B204-4127-A576-BD6B7973F42D}"/>
    <dgm:cxn modelId="{D28311BB-036D-432F-B14F-57B4211B6BBE}" srcId="{27D6A871-B447-40B3-A3D9-135075F016D4}" destId="{CB8C761D-F134-486D-A98A-50CD5E2FA668}" srcOrd="1" destOrd="0" parTransId="{B51FD1EF-80C9-418A-A5FD-B32347CD2F58}" sibTransId="{09BDE444-96C5-4F4D-A49F-471CC751D4D7}"/>
    <dgm:cxn modelId="{32F00EA0-0161-4DF1-8596-C3280B04C116}" type="presOf" srcId="{09BDE444-96C5-4F4D-A49F-471CC751D4D7}" destId="{41B8AEC8-3A98-4C5D-A957-9B4EA99F832A}" srcOrd="0" destOrd="0" presId="urn:microsoft.com/office/officeart/2005/8/layout/hList7"/>
    <dgm:cxn modelId="{48AADC22-7DF4-4956-8EA5-1CED08003F05}" type="presOf" srcId="{52B8EFC4-9DE5-4BF8-B2B6-D0E4EDE3B8BB}" destId="{C0D72FA1-AF22-4481-963D-CD969ECDE172}" srcOrd="1" destOrd="0" presId="urn:microsoft.com/office/officeart/2005/8/layout/hList7"/>
    <dgm:cxn modelId="{D65E90BB-C3B8-452C-8372-434C8330FE3F}" type="presOf" srcId="{CAFE2210-1C06-4935-AA78-5D15B8CEAF59}" destId="{F4A040FC-E02D-4CB1-AB15-CD2174400952}" srcOrd="0" destOrd="0" presId="urn:microsoft.com/office/officeart/2005/8/layout/hList7"/>
    <dgm:cxn modelId="{6A88D1DF-1EE4-4B27-9235-EED501DF6E1A}" type="presOf" srcId="{CAFE2210-1C06-4935-AA78-5D15B8CEAF59}" destId="{F53DBA92-0D8D-4B47-8C04-43791E532C8B}" srcOrd="1" destOrd="0" presId="urn:microsoft.com/office/officeart/2005/8/layout/hList7"/>
    <dgm:cxn modelId="{E3F952E6-A4EA-4E04-BF7E-291C05F67584}" type="presOf" srcId="{979A30F0-B204-4127-A576-BD6B7973F42D}" destId="{73AD0A05-1B62-484C-9B9F-88DF68040E6F}" srcOrd="0" destOrd="0" presId="urn:microsoft.com/office/officeart/2005/8/layout/hList7"/>
    <dgm:cxn modelId="{68DDBD26-CEA9-4866-8C9F-8B8F9D32C42D}" type="presOf" srcId="{CB8C761D-F134-486D-A98A-50CD5E2FA668}" destId="{D18B846D-74FD-432A-91EC-155DA2218F9F}" srcOrd="0" destOrd="0" presId="urn:microsoft.com/office/officeart/2005/8/layout/hList7"/>
    <dgm:cxn modelId="{2CF5B61A-2E2A-4052-99EF-B5002980A4A7}" srcId="{27D6A871-B447-40B3-A3D9-135075F016D4}" destId="{CAFE2210-1C06-4935-AA78-5D15B8CEAF59}" srcOrd="2" destOrd="0" parTransId="{191D9ACA-AE1D-4D0D-BCB7-C86F8BB87587}" sibTransId="{E209334A-54E3-4042-A8BC-11C5E34A40B2}"/>
    <dgm:cxn modelId="{F994C51D-E8DF-4B57-8360-803420ED3EDC}" type="presOf" srcId="{52B8EFC4-9DE5-4BF8-B2B6-D0E4EDE3B8BB}" destId="{233B2097-9B54-4FFA-9052-A1257B1A77B9}" srcOrd="0" destOrd="0" presId="urn:microsoft.com/office/officeart/2005/8/layout/hList7"/>
    <dgm:cxn modelId="{F634E4D4-8C85-4C24-AC71-CDAA9EABA339}" type="presParOf" srcId="{DE19FA6E-9CCA-439E-BB89-904EF58ABD4A}" destId="{70B418CA-62DA-4530-9C3C-EDDBE7B0B878}" srcOrd="0" destOrd="0" presId="urn:microsoft.com/office/officeart/2005/8/layout/hList7"/>
    <dgm:cxn modelId="{2C801439-7D90-41C0-A455-1FB4283C3606}" type="presParOf" srcId="{DE19FA6E-9CCA-439E-BB89-904EF58ABD4A}" destId="{4582FE8B-3A83-4A84-8459-CF71EDE85220}" srcOrd="1" destOrd="0" presId="urn:microsoft.com/office/officeart/2005/8/layout/hList7"/>
    <dgm:cxn modelId="{D0BFABBF-53FE-44BF-B6BB-9CF327743DF0}" type="presParOf" srcId="{4582FE8B-3A83-4A84-8459-CF71EDE85220}" destId="{55B9C71A-9D75-47A7-A4EA-99BEB0BB10B0}" srcOrd="0" destOrd="0" presId="urn:microsoft.com/office/officeart/2005/8/layout/hList7"/>
    <dgm:cxn modelId="{8F91DDBA-B775-4999-8D6F-5CA6EB6A0BBD}" type="presParOf" srcId="{55B9C71A-9D75-47A7-A4EA-99BEB0BB10B0}" destId="{233B2097-9B54-4FFA-9052-A1257B1A77B9}" srcOrd="0" destOrd="0" presId="urn:microsoft.com/office/officeart/2005/8/layout/hList7"/>
    <dgm:cxn modelId="{4AB466DE-2EB8-4AC2-9106-32E2F992234E}" type="presParOf" srcId="{55B9C71A-9D75-47A7-A4EA-99BEB0BB10B0}" destId="{C0D72FA1-AF22-4481-963D-CD969ECDE172}" srcOrd="1" destOrd="0" presId="urn:microsoft.com/office/officeart/2005/8/layout/hList7"/>
    <dgm:cxn modelId="{734D73CB-1251-4B9E-B91B-B4109F29A2C7}" type="presParOf" srcId="{55B9C71A-9D75-47A7-A4EA-99BEB0BB10B0}" destId="{CFD52012-3150-4936-9AEF-E66397D77675}" srcOrd="2" destOrd="0" presId="urn:microsoft.com/office/officeart/2005/8/layout/hList7"/>
    <dgm:cxn modelId="{2BBCC4B9-CA43-47AD-880F-819A13C898D2}" type="presParOf" srcId="{55B9C71A-9D75-47A7-A4EA-99BEB0BB10B0}" destId="{924E6D87-3E93-4A9E-A862-AE4A33391D56}" srcOrd="3" destOrd="0" presId="urn:microsoft.com/office/officeart/2005/8/layout/hList7"/>
    <dgm:cxn modelId="{C96F3F49-055C-4E5D-BCB6-9B7E530EE4C4}" type="presParOf" srcId="{4582FE8B-3A83-4A84-8459-CF71EDE85220}" destId="{73AD0A05-1B62-484C-9B9F-88DF68040E6F}" srcOrd="1" destOrd="0" presId="urn:microsoft.com/office/officeart/2005/8/layout/hList7"/>
    <dgm:cxn modelId="{FAA54451-4C98-4758-B249-1DA21E207BDB}" type="presParOf" srcId="{4582FE8B-3A83-4A84-8459-CF71EDE85220}" destId="{429D01AD-87BB-405A-8E8E-6850D71CBE0A}" srcOrd="2" destOrd="0" presId="urn:microsoft.com/office/officeart/2005/8/layout/hList7"/>
    <dgm:cxn modelId="{A1A54A4D-AB40-44FC-A0FF-0FF178902361}" type="presParOf" srcId="{429D01AD-87BB-405A-8E8E-6850D71CBE0A}" destId="{D18B846D-74FD-432A-91EC-155DA2218F9F}" srcOrd="0" destOrd="0" presId="urn:microsoft.com/office/officeart/2005/8/layout/hList7"/>
    <dgm:cxn modelId="{17817FD6-B78D-495F-94EF-95A80EE7F917}" type="presParOf" srcId="{429D01AD-87BB-405A-8E8E-6850D71CBE0A}" destId="{EB85F42C-0296-4BE4-B3F6-7FA59E6F2833}" srcOrd="1" destOrd="0" presId="urn:microsoft.com/office/officeart/2005/8/layout/hList7"/>
    <dgm:cxn modelId="{AC39EE22-8C88-404C-8BD3-C58A1A84B8FA}" type="presParOf" srcId="{429D01AD-87BB-405A-8E8E-6850D71CBE0A}" destId="{A2F75CD9-AA45-4DC2-8596-A742D5A52E17}" srcOrd="2" destOrd="0" presId="urn:microsoft.com/office/officeart/2005/8/layout/hList7"/>
    <dgm:cxn modelId="{3C461D7D-48C1-422B-92EB-017F3E6380EA}" type="presParOf" srcId="{429D01AD-87BB-405A-8E8E-6850D71CBE0A}" destId="{051A944F-79AF-4B90-B910-37E9A85E92AB}" srcOrd="3" destOrd="0" presId="urn:microsoft.com/office/officeart/2005/8/layout/hList7"/>
    <dgm:cxn modelId="{AF079D2E-2B32-42AB-9D35-0221CDB51E6D}" type="presParOf" srcId="{4582FE8B-3A83-4A84-8459-CF71EDE85220}" destId="{41B8AEC8-3A98-4C5D-A957-9B4EA99F832A}" srcOrd="3" destOrd="0" presId="urn:microsoft.com/office/officeart/2005/8/layout/hList7"/>
    <dgm:cxn modelId="{79FA7EA9-BF1D-4354-A62E-A10A175EC692}" type="presParOf" srcId="{4582FE8B-3A83-4A84-8459-CF71EDE85220}" destId="{11A60569-D3F6-46AA-9FAA-402699AD32F6}" srcOrd="4" destOrd="0" presId="urn:microsoft.com/office/officeart/2005/8/layout/hList7"/>
    <dgm:cxn modelId="{5EF2A22C-A39C-4811-8657-CDAF879FC53C}" type="presParOf" srcId="{11A60569-D3F6-46AA-9FAA-402699AD32F6}" destId="{F4A040FC-E02D-4CB1-AB15-CD2174400952}" srcOrd="0" destOrd="0" presId="urn:microsoft.com/office/officeart/2005/8/layout/hList7"/>
    <dgm:cxn modelId="{B76AAD7F-0AB1-44DD-B2E4-5E33F8E08FC5}" type="presParOf" srcId="{11A60569-D3F6-46AA-9FAA-402699AD32F6}" destId="{F53DBA92-0D8D-4B47-8C04-43791E532C8B}" srcOrd="1" destOrd="0" presId="urn:microsoft.com/office/officeart/2005/8/layout/hList7"/>
    <dgm:cxn modelId="{421B0BA0-0F5B-4B35-9856-5296295E9DAE}" type="presParOf" srcId="{11A60569-D3F6-46AA-9FAA-402699AD32F6}" destId="{A7DA8E1E-18A1-4290-BFC1-8A613886FDAF}" srcOrd="2" destOrd="0" presId="urn:microsoft.com/office/officeart/2005/8/layout/hList7"/>
    <dgm:cxn modelId="{46DF7EBC-8987-4025-9CD8-5C158761B86C}" type="presParOf" srcId="{11A60569-D3F6-46AA-9FAA-402699AD32F6}" destId="{F9CE4F1D-7863-467B-BEA9-319131B45B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50100-D6DE-4CE7-94A8-08189CF0E570}" type="doc">
      <dgm:prSet loTypeId="urn:microsoft.com/office/officeart/2005/8/layout/lProcess3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4466AF5-6E3F-4E54-ACD6-9913740BDB4F}">
      <dgm:prSet phldrT="[Texto]" custT="1"/>
      <dgm:spPr/>
      <dgm:t>
        <a:bodyPr/>
        <a:lstStyle/>
        <a:p>
          <a:r>
            <a:rPr lang="es-EC" sz="1200" dirty="0" smtClean="0"/>
            <a:t>ACAME</a:t>
          </a:r>
          <a:endParaRPr lang="es-EC" sz="1200" dirty="0"/>
        </a:p>
      </dgm:t>
    </dgm:pt>
    <dgm:pt modelId="{0C9387FF-BCE0-47C5-B9AC-9813DFDC0B1C}" type="parTrans" cxnId="{D424BA6F-5682-44DC-A4E9-EEA149601A1B}">
      <dgm:prSet/>
      <dgm:spPr/>
      <dgm:t>
        <a:bodyPr/>
        <a:lstStyle/>
        <a:p>
          <a:endParaRPr lang="es-EC"/>
        </a:p>
      </dgm:t>
    </dgm:pt>
    <dgm:pt modelId="{FF4D37D2-6930-475B-A24F-29318DBD8938}" type="sibTrans" cxnId="{D424BA6F-5682-44DC-A4E9-EEA149601A1B}">
      <dgm:prSet/>
      <dgm:spPr/>
      <dgm:t>
        <a:bodyPr/>
        <a:lstStyle/>
        <a:p>
          <a:endParaRPr lang="es-EC"/>
        </a:p>
      </dgm:t>
    </dgm:pt>
    <dgm:pt modelId="{F684F163-1134-423A-AD34-71D7EA0CF7C2}">
      <dgm:prSet phldrT="[Texto]" custT="1"/>
      <dgm:spPr/>
      <dgm:t>
        <a:bodyPr/>
        <a:lstStyle/>
        <a:p>
          <a:r>
            <a:rPr lang="es-EC" sz="1200" dirty="0" smtClean="0"/>
            <a:t>Agosto 2008</a:t>
          </a:r>
          <a:endParaRPr lang="es-EC" sz="1200" dirty="0"/>
        </a:p>
      </dgm:t>
    </dgm:pt>
    <dgm:pt modelId="{A8253E82-A9BE-448F-9362-32132FDA0BAE}" type="parTrans" cxnId="{31072377-C4DC-48D0-8AEF-286703B7F19F}">
      <dgm:prSet/>
      <dgm:spPr/>
      <dgm:t>
        <a:bodyPr/>
        <a:lstStyle/>
        <a:p>
          <a:endParaRPr lang="es-EC"/>
        </a:p>
      </dgm:t>
    </dgm:pt>
    <dgm:pt modelId="{DA707078-33D9-420F-B234-DB2892968769}" type="sibTrans" cxnId="{31072377-C4DC-48D0-8AEF-286703B7F19F}">
      <dgm:prSet/>
      <dgm:spPr/>
      <dgm:t>
        <a:bodyPr/>
        <a:lstStyle/>
        <a:p>
          <a:endParaRPr lang="es-EC"/>
        </a:p>
      </dgm:t>
    </dgm:pt>
    <dgm:pt modelId="{DE561589-75EA-4529-A625-5E51DC79F2A3}">
      <dgm:prSet phldrT="[Texto]" custT="1"/>
      <dgm:spPr/>
      <dgm:t>
        <a:bodyPr/>
        <a:lstStyle/>
        <a:p>
          <a:r>
            <a:rPr lang="es-EC" sz="1200" dirty="0" smtClean="0"/>
            <a:t>7 Vehículos</a:t>
          </a:r>
          <a:endParaRPr lang="es-EC" sz="1200" dirty="0"/>
        </a:p>
      </dgm:t>
    </dgm:pt>
    <dgm:pt modelId="{3BB52B86-F18B-48F9-A6DF-ECF5CE6DBD37}" type="parTrans" cxnId="{3BAC6B3D-5D4D-4B39-88E9-564145695883}">
      <dgm:prSet/>
      <dgm:spPr/>
      <dgm:t>
        <a:bodyPr/>
        <a:lstStyle/>
        <a:p>
          <a:endParaRPr lang="es-EC"/>
        </a:p>
      </dgm:t>
    </dgm:pt>
    <dgm:pt modelId="{FCB948B3-0B2A-4FD0-8300-9EFB28F0C542}" type="sibTrans" cxnId="{3BAC6B3D-5D4D-4B39-88E9-564145695883}">
      <dgm:prSet/>
      <dgm:spPr/>
      <dgm:t>
        <a:bodyPr/>
        <a:lstStyle/>
        <a:p>
          <a:endParaRPr lang="es-EC"/>
        </a:p>
      </dgm:t>
    </dgm:pt>
    <dgm:pt modelId="{58FA4FA6-B251-498F-91DB-E807AE7A3F11}">
      <dgm:prSet phldrT="[Texto]" custT="1"/>
      <dgm:spPr/>
      <dgm:t>
        <a:bodyPr/>
        <a:lstStyle/>
        <a:p>
          <a:r>
            <a:rPr lang="es-EC" sz="1200" dirty="0" smtClean="0"/>
            <a:t>ANETA</a:t>
          </a:r>
          <a:endParaRPr lang="es-EC" sz="1200" dirty="0"/>
        </a:p>
      </dgm:t>
    </dgm:pt>
    <dgm:pt modelId="{F558BF75-2CFD-408D-9E8B-FF2217D1B6E4}" type="parTrans" cxnId="{BE98DB0D-D4DC-4639-BE0D-296AC775B09C}">
      <dgm:prSet/>
      <dgm:spPr/>
      <dgm:t>
        <a:bodyPr/>
        <a:lstStyle/>
        <a:p>
          <a:endParaRPr lang="es-EC"/>
        </a:p>
      </dgm:t>
    </dgm:pt>
    <dgm:pt modelId="{29F795A2-AF91-422A-A695-137B094C4541}" type="sibTrans" cxnId="{BE98DB0D-D4DC-4639-BE0D-296AC775B09C}">
      <dgm:prSet/>
      <dgm:spPr/>
      <dgm:t>
        <a:bodyPr/>
        <a:lstStyle/>
        <a:p>
          <a:endParaRPr lang="es-EC"/>
        </a:p>
      </dgm:t>
    </dgm:pt>
    <dgm:pt modelId="{C176D115-6E71-4941-BF9A-4E7DDE8AD415}">
      <dgm:prSet phldrT="[Texto]" custT="1"/>
      <dgm:spPr/>
      <dgm:t>
        <a:bodyPr/>
        <a:lstStyle/>
        <a:p>
          <a:r>
            <a:rPr lang="es-EC" sz="1200" dirty="0" smtClean="0"/>
            <a:t>1950</a:t>
          </a:r>
          <a:endParaRPr lang="es-EC" sz="1200" dirty="0"/>
        </a:p>
      </dgm:t>
    </dgm:pt>
    <dgm:pt modelId="{F7CE5FA8-2E85-4E7C-88DE-D218252462A9}" type="parTrans" cxnId="{6C90FDE1-EF15-4EB1-8110-381B41388DF7}">
      <dgm:prSet/>
      <dgm:spPr/>
      <dgm:t>
        <a:bodyPr/>
        <a:lstStyle/>
        <a:p>
          <a:endParaRPr lang="es-EC"/>
        </a:p>
      </dgm:t>
    </dgm:pt>
    <dgm:pt modelId="{778AD1C3-48FE-486D-91DB-28100CE5F32A}" type="sibTrans" cxnId="{6C90FDE1-EF15-4EB1-8110-381B41388DF7}">
      <dgm:prSet/>
      <dgm:spPr/>
      <dgm:t>
        <a:bodyPr/>
        <a:lstStyle/>
        <a:p>
          <a:endParaRPr lang="es-EC"/>
        </a:p>
      </dgm:t>
    </dgm:pt>
    <dgm:pt modelId="{F1296BF1-F6CF-4828-B46D-893C8B0C9BD1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CDAF2443-0395-4374-A41C-90553DD5DEC7}" type="parTrans" cxnId="{5CB6CEB1-7927-47EC-98C0-95B300DF4160}">
      <dgm:prSet/>
      <dgm:spPr/>
      <dgm:t>
        <a:bodyPr/>
        <a:lstStyle/>
        <a:p>
          <a:endParaRPr lang="es-EC"/>
        </a:p>
      </dgm:t>
    </dgm:pt>
    <dgm:pt modelId="{D17E2460-3440-4122-89BC-D9755633A0F8}" type="sibTrans" cxnId="{5CB6CEB1-7927-47EC-98C0-95B300DF4160}">
      <dgm:prSet/>
      <dgm:spPr/>
      <dgm:t>
        <a:bodyPr/>
        <a:lstStyle/>
        <a:p>
          <a:endParaRPr lang="es-EC"/>
        </a:p>
      </dgm:t>
    </dgm:pt>
    <dgm:pt modelId="{128C47E6-425F-4444-A7F6-D015C66D47C7}">
      <dgm:prSet phldrT="[Texto]" custT="1"/>
      <dgm:spPr/>
      <dgm:t>
        <a:bodyPr/>
        <a:lstStyle/>
        <a:p>
          <a:r>
            <a:rPr lang="es-EC" sz="1200" dirty="0" smtClean="0"/>
            <a:t>CENECC</a:t>
          </a:r>
          <a:endParaRPr lang="es-EC" sz="1200" dirty="0"/>
        </a:p>
      </dgm:t>
    </dgm:pt>
    <dgm:pt modelId="{0DA84E1F-5DF9-41FE-AA7A-A58891BD62FB}" type="parTrans" cxnId="{0D9BD088-C27F-451F-96C5-92CB689457F4}">
      <dgm:prSet/>
      <dgm:spPr/>
      <dgm:t>
        <a:bodyPr/>
        <a:lstStyle/>
        <a:p>
          <a:endParaRPr lang="es-EC"/>
        </a:p>
      </dgm:t>
    </dgm:pt>
    <dgm:pt modelId="{A56C9C1C-1C10-41D9-8298-E3F02BD2942A}" type="sibTrans" cxnId="{0D9BD088-C27F-451F-96C5-92CB689457F4}">
      <dgm:prSet/>
      <dgm:spPr/>
      <dgm:t>
        <a:bodyPr/>
        <a:lstStyle/>
        <a:p>
          <a:endParaRPr lang="es-EC"/>
        </a:p>
      </dgm:t>
    </dgm:pt>
    <dgm:pt modelId="{248B24B1-C030-454D-8EA2-1C506CF16431}">
      <dgm:prSet phldrT="[Texto]" custT="1"/>
      <dgm:spPr/>
      <dgm:t>
        <a:bodyPr/>
        <a:lstStyle/>
        <a:p>
          <a:r>
            <a:rPr lang="es-ES" sz="1200" dirty="0" smtClean="0"/>
            <a:t>Mayo del 2007</a:t>
          </a:r>
          <a:endParaRPr lang="es-EC" sz="1200" dirty="0"/>
        </a:p>
      </dgm:t>
    </dgm:pt>
    <dgm:pt modelId="{5E204074-7319-49E5-B668-ED2D90039B1F}" type="parTrans" cxnId="{5C8229C0-A4B8-4A9B-92CF-D3E96B59D2A6}">
      <dgm:prSet/>
      <dgm:spPr/>
      <dgm:t>
        <a:bodyPr/>
        <a:lstStyle/>
        <a:p>
          <a:endParaRPr lang="es-EC"/>
        </a:p>
      </dgm:t>
    </dgm:pt>
    <dgm:pt modelId="{3D7E3BCF-0874-44CF-BE82-3A45C53F0A93}" type="sibTrans" cxnId="{5C8229C0-A4B8-4A9B-92CF-D3E96B59D2A6}">
      <dgm:prSet/>
      <dgm:spPr/>
      <dgm:t>
        <a:bodyPr/>
        <a:lstStyle/>
        <a:p>
          <a:endParaRPr lang="es-EC"/>
        </a:p>
      </dgm:t>
    </dgm:pt>
    <dgm:pt modelId="{24405FCC-BB13-4407-AAAF-EA671456B4F6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36F94BB3-FACA-4191-B310-E56B2FBDA784}" type="parTrans" cxnId="{7163617F-F1FD-4D63-AE6B-1F770CF81EF4}">
      <dgm:prSet/>
      <dgm:spPr/>
      <dgm:t>
        <a:bodyPr/>
        <a:lstStyle/>
        <a:p>
          <a:endParaRPr lang="es-EC"/>
        </a:p>
      </dgm:t>
    </dgm:pt>
    <dgm:pt modelId="{597EFA18-F85B-4EE1-8EE5-7FC28558B345}" type="sibTrans" cxnId="{7163617F-F1FD-4D63-AE6B-1F770CF81EF4}">
      <dgm:prSet/>
      <dgm:spPr/>
      <dgm:t>
        <a:bodyPr/>
        <a:lstStyle/>
        <a:p>
          <a:endParaRPr lang="es-EC"/>
        </a:p>
      </dgm:t>
    </dgm:pt>
    <dgm:pt modelId="{DEF549FC-0456-4383-BA13-03F2CF6CAA93}">
      <dgm:prSet phldrT="[Texto]" custT="1"/>
      <dgm:spPr/>
      <dgm:t>
        <a:bodyPr/>
        <a:lstStyle/>
        <a:p>
          <a:r>
            <a:rPr lang="es-ES" sz="1200" dirty="0" smtClean="0"/>
            <a:t>Pasaje Espinoza y calle Carondelet, Sector Voz de los Andes</a:t>
          </a:r>
          <a:endParaRPr lang="es-EC" sz="1200" dirty="0"/>
        </a:p>
      </dgm:t>
    </dgm:pt>
    <dgm:pt modelId="{BEB96A7E-6F05-4A79-B017-BA34BDD7AE08}" type="parTrans" cxnId="{39AB9989-0E05-4D67-832F-D78A8BD3A550}">
      <dgm:prSet/>
      <dgm:spPr/>
      <dgm:t>
        <a:bodyPr/>
        <a:lstStyle/>
        <a:p>
          <a:endParaRPr lang="es-EC"/>
        </a:p>
      </dgm:t>
    </dgm:pt>
    <dgm:pt modelId="{F1F1725D-6722-4C74-B078-544A258347A4}" type="sibTrans" cxnId="{39AB9989-0E05-4D67-832F-D78A8BD3A550}">
      <dgm:prSet/>
      <dgm:spPr/>
      <dgm:t>
        <a:bodyPr/>
        <a:lstStyle/>
        <a:p>
          <a:endParaRPr lang="es-EC"/>
        </a:p>
      </dgm:t>
    </dgm:pt>
    <dgm:pt modelId="{C0B48FAA-931E-45AC-93B3-ABC0233FC7CE}">
      <dgm:prSet phldrT="[Texto]" custT="1"/>
      <dgm:spPr/>
      <dgm:t>
        <a:bodyPr/>
        <a:lstStyle/>
        <a:p>
          <a:r>
            <a:rPr lang="es-ES" sz="1200" dirty="0" smtClean="0"/>
            <a:t>Pradera N 30-39 y San Salvador</a:t>
          </a:r>
          <a:endParaRPr lang="es-EC" sz="1200" dirty="0"/>
        </a:p>
      </dgm:t>
    </dgm:pt>
    <dgm:pt modelId="{1A58544C-2A06-4642-B07F-E48CF8ABC831}" type="parTrans" cxnId="{9177730B-03DA-4CBC-A369-8BFEEBF47A64}">
      <dgm:prSet/>
      <dgm:spPr/>
      <dgm:t>
        <a:bodyPr/>
        <a:lstStyle/>
        <a:p>
          <a:endParaRPr lang="es-EC"/>
        </a:p>
      </dgm:t>
    </dgm:pt>
    <dgm:pt modelId="{B64E8B91-74E2-4B99-AAEE-4D271436BC0B}" type="sibTrans" cxnId="{9177730B-03DA-4CBC-A369-8BFEEBF47A64}">
      <dgm:prSet/>
      <dgm:spPr/>
      <dgm:t>
        <a:bodyPr/>
        <a:lstStyle/>
        <a:p>
          <a:endParaRPr lang="es-EC"/>
        </a:p>
      </dgm:t>
    </dgm:pt>
    <dgm:pt modelId="{5FD6A987-D3EC-4F0F-82EA-CA4747115EF5}">
      <dgm:prSet phldrT="[Texto]" custT="1"/>
      <dgm:spPr/>
      <dgm:t>
        <a:bodyPr/>
        <a:lstStyle/>
        <a:p>
          <a:r>
            <a:rPr lang="es-ES" sz="1200" dirty="0" smtClean="0"/>
            <a:t>Hidalgo de Pinto Oe4-49, entre Av. Brasil y Pedro Gósseal</a:t>
          </a:r>
          <a:endParaRPr lang="es-EC" sz="1200" dirty="0"/>
        </a:p>
      </dgm:t>
    </dgm:pt>
    <dgm:pt modelId="{B6249582-A76B-4110-84AF-DDFAD0BFE8F9}" type="parTrans" cxnId="{52D4513F-BCCE-4C37-85F1-DC770DF6135D}">
      <dgm:prSet/>
      <dgm:spPr/>
      <dgm:t>
        <a:bodyPr/>
        <a:lstStyle/>
        <a:p>
          <a:endParaRPr lang="es-EC"/>
        </a:p>
      </dgm:t>
    </dgm:pt>
    <dgm:pt modelId="{19F2D8B2-B63B-4401-A5B0-84B5AA05CFCA}" type="sibTrans" cxnId="{52D4513F-BCCE-4C37-85F1-DC770DF6135D}">
      <dgm:prSet/>
      <dgm:spPr/>
      <dgm:t>
        <a:bodyPr/>
        <a:lstStyle/>
        <a:p>
          <a:endParaRPr lang="es-EC"/>
        </a:p>
      </dgm:t>
    </dgm:pt>
    <dgm:pt modelId="{2C09F20A-0907-470B-8A60-8647C6F97CCF}">
      <dgm:prSet phldrT="[Texto]" custT="1"/>
      <dgm:spPr/>
      <dgm:t>
        <a:bodyPr/>
        <a:lstStyle/>
        <a:p>
          <a:r>
            <a:rPr lang="es-EC" sz="1200" dirty="0" smtClean="0"/>
            <a:t>CONDUFACIL</a:t>
          </a:r>
          <a:endParaRPr lang="es-EC" sz="1200" dirty="0"/>
        </a:p>
      </dgm:t>
    </dgm:pt>
    <dgm:pt modelId="{1D64F4EB-FB38-4738-B739-FFEEA5005718}" type="parTrans" cxnId="{001628AE-C589-413F-A5C8-72E8828A44AF}">
      <dgm:prSet/>
      <dgm:spPr/>
      <dgm:t>
        <a:bodyPr/>
        <a:lstStyle/>
        <a:p>
          <a:endParaRPr lang="es-EC"/>
        </a:p>
      </dgm:t>
    </dgm:pt>
    <dgm:pt modelId="{4AED6867-6DDA-4FC4-8505-30CC3971849B}" type="sibTrans" cxnId="{001628AE-C589-413F-A5C8-72E8828A44AF}">
      <dgm:prSet/>
      <dgm:spPr/>
      <dgm:t>
        <a:bodyPr/>
        <a:lstStyle/>
        <a:p>
          <a:endParaRPr lang="es-EC"/>
        </a:p>
      </dgm:t>
    </dgm:pt>
    <dgm:pt modelId="{7599A241-B90F-4693-BFDC-32F1120E7824}">
      <dgm:prSet phldrT="[Texto]" custT="1"/>
      <dgm:spPr/>
      <dgm:t>
        <a:bodyPr/>
        <a:lstStyle/>
        <a:p>
          <a:r>
            <a:rPr lang="es-ES" sz="1200" dirty="0" smtClean="0"/>
            <a:t>Agosto del 2007</a:t>
          </a:r>
          <a:endParaRPr lang="es-EC" sz="1200" dirty="0"/>
        </a:p>
      </dgm:t>
    </dgm:pt>
    <dgm:pt modelId="{85E61172-1F47-4430-B8D0-7BF7C22847BC}" type="parTrans" cxnId="{A19D84EB-5D9C-41FD-A739-5D2C6CA63DFC}">
      <dgm:prSet/>
      <dgm:spPr/>
      <dgm:t>
        <a:bodyPr/>
        <a:lstStyle/>
        <a:p>
          <a:endParaRPr lang="es-EC"/>
        </a:p>
      </dgm:t>
    </dgm:pt>
    <dgm:pt modelId="{64D58413-949E-498D-A1A5-82F0F6037489}" type="sibTrans" cxnId="{A19D84EB-5D9C-41FD-A739-5D2C6CA63DFC}">
      <dgm:prSet/>
      <dgm:spPr/>
      <dgm:t>
        <a:bodyPr/>
        <a:lstStyle/>
        <a:p>
          <a:endParaRPr lang="es-EC"/>
        </a:p>
      </dgm:t>
    </dgm:pt>
    <dgm:pt modelId="{76CFF518-C6F9-4233-ABFA-4935A74E487F}">
      <dgm:prSet phldrT="[Texto]" custT="1"/>
      <dgm:spPr/>
      <dgm:t>
        <a:bodyPr/>
        <a:lstStyle/>
        <a:p>
          <a:r>
            <a:rPr lang="es-EC" sz="1200" dirty="0" smtClean="0"/>
            <a:t>6 Vehículos</a:t>
          </a:r>
          <a:endParaRPr lang="es-EC" sz="1200" dirty="0"/>
        </a:p>
      </dgm:t>
    </dgm:pt>
    <dgm:pt modelId="{D6644E49-1A46-4031-91C3-20DAE0D690E1}" type="parTrans" cxnId="{4CFA0A5A-F744-49AD-A144-4FB4D8AAF682}">
      <dgm:prSet/>
      <dgm:spPr/>
      <dgm:t>
        <a:bodyPr/>
        <a:lstStyle/>
        <a:p>
          <a:endParaRPr lang="es-EC"/>
        </a:p>
      </dgm:t>
    </dgm:pt>
    <dgm:pt modelId="{6B0FE707-4472-4EB6-9D9D-E9E9C86F678D}" type="sibTrans" cxnId="{4CFA0A5A-F744-49AD-A144-4FB4D8AAF682}">
      <dgm:prSet/>
      <dgm:spPr/>
      <dgm:t>
        <a:bodyPr/>
        <a:lstStyle/>
        <a:p>
          <a:endParaRPr lang="es-EC"/>
        </a:p>
      </dgm:t>
    </dgm:pt>
    <dgm:pt modelId="{08864785-1F25-4930-B525-8B7D8CA71EE9}">
      <dgm:prSet phldrT="[Texto]" custT="1"/>
      <dgm:spPr/>
      <dgm:t>
        <a:bodyPr/>
        <a:lstStyle/>
        <a:p>
          <a:r>
            <a:rPr lang="es-ES" sz="1200" dirty="0" smtClean="0"/>
            <a:t>Av. De los Shyris N43-69 y Tomás de Berlanga</a:t>
          </a:r>
          <a:endParaRPr lang="es-EC" sz="1200" dirty="0"/>
        </a:p>
      </dgm:t>
    </dgm:pt>
    <dgm:pt modelId="{ED696287-414F-4C33-8EA3-E75735ED11C3}" type="parTrans" cxnId="{AF794AB9-7559-4CDB-859F-FD3DFC647523}">
      <dgm:prSet/>
      <dgm:spPr/>
      <dgm:t>
        <a:bodyPr/>
        <a:lstStyle/>
        <a:p>
          <a:endParaRPr lang="es-EC"/>
        </a:p>
      </dgm:t>
    </dgm:pt>
    <dgm:pt modelId="{B9BA6300-534C-4405-94DA-6274D44D046A}" type="sibTrans" cxnId="{AF794AB9-7559-4CDB-859F-FD3DFC647523}">
      <dgm:prSet/>
      <dgm:spPr/>
      <dgm:t>
        <a:bodyPr/>
        <a:lstStyle/>
        <a:p>
          <a:endParaRPr lang="es-EC"/>
        </a:p>
      </dgm:t>
    </dgm:pt>
    <dgm:pt modelId="{45D090C4-A9F7-403F-883D-88D71EB3F551}">
      <dgm:prSet phldrT="[Texto]" custT="1"/>
      <dgm:spPr/>
      <dgm:t>
        <a:bodyPr/>
        <a:lstStyle/>
        <a:p>
          <a:r>
            <a:rPr lang="es-EC" sz="1200" dirty="0" smtClean="0"/>
            <a:t>CEVIAL</a:t>
          </a:r>
          <a:endParaRPr lang="es-EC" sz="1200" dirty="0"/>
        </a:p>
      </dgm:t>
    </dgm:pt>
    <dgm:pt modelId="{DA80070B-4295-45D0-8FF1-34E48591FF87}" type="parTrans" cxnId="{647C2418-9E3D-4A66-BD0E-406D6FAE4163}">
      <dgm:prSet/>
      <dgm:spPr/>
      <dgm:t>
        <a:bodyPr/>
        <a:lstStyle/>
        <a:p>
          <a:endParaRPr lang="es-EC"/>
        </a:p>
      </dgm:t>
    </dgm:pt>
    <dgm:pt modelId="{50C4BCF6-725C-4828-856D-5B69CC39C2AD}" type="sibTrans" cxnId="{647C2418-9E3D-4A66-BD0E-406D6FAE4163}">
      <dgm:prSet/>
      <dgm:spPr/>
      <dgm:t>
        <a:bodyPr/>
        <a:lstStyle/>
        <a:p>
          <a:endParaRPr lang="es-EC"/>
        </a:p>
      </dgm:t>
    </dgm:pt>
    <dgm:pt modelId="{3C50C4B4-6DA9-42C6-A432-3DA29881C6AB}">
      <dgm:prSet phldrT="[Texto]" custT="1"/>
      <dgm:spPr/>
      <dgm:t>
        <a:bodyPr/>
        <a:lstStyle/>
        <a:p>
          <a:r>
            <a:rPr lang="es-ES" sz="1200" dirty="0" smtClean="0"/>
            <a:t>Mayo del 2010</a:t>
          </a:r>
          <a:endParaRPr lang="es-EC" sz="1200" dirty="0"/>
        </a:p>
      </dgm:t>
    </dgm:pt>
    <dgm:pt modelId="{3B23748B-C1C6-463A-BBC5-17DBC3225B17}" type="parTrans" cxnId="{C166BC3D-1292-46AF-8037-B1CCF9FB90B6}">
      <dgm:prSet/>
      <dgm:spPr/>
      <dgm:t>
        <a:bodyPr/>
        <a:lstStyle/>
        <a:p>
          <a:endParaRPr lang="es-EC"/>
        </a:p>
      </dgm:t>
    </dgm:pt>
    <dgm:pt modelId="{80DA1D8F-20A8-4A1D-912F-E73D3A8946DC}" type="sibTrans" cxnId="{C166BC3D-1292-46AF-8037-B1CCF9FB90B6}">
      <dgm:prSet/>
      <dgm:spPr/>
      <dgm:t>
        <a:bodyPr/>
        <a:lstStyle/>
        <a:p>
          <a:endParaRPr lang="es-EC"/>
        </a:p>
      </dgm:t>
    </dgm:pt>
    <dgm:pt modelId="{8724F431-ABA9-4A55-9471-F79A58668163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6C32EA42-CD93-4D9E-8670-4CFBFF4D97E5}" type="parTrans" cxnId="{B5B2ACB9-5FBD-45EA-93A1-DCF55715A7E5}">
      <dgm:prSet/>
      <dgm:spPr/>
      <dgm:t>
        <a:bodyPr/>
        <a:lstStyle/>
        <a:p>
          <a:endParaRPr lang="es-EC"/>
        </a:p>
      </dgm:t>
    </dgm:pt>
    <dgm:pt modelId="{85241088-71A8-4FE1-8B1B-E1DD1ECEC878}" type="sibTrans" cxnId="{B5B2ACB9-5FBD-45EA-93A1-DCF55715A7E5}">
      <dgm:prSet/>
      <dgm:spPr/>
      <dgm:t>
        <a:bodyPr/>
        <a:lstStyle/>
        <a:p>
          <a:endParaRPr lang="es-EC"/>
        </a:p>
      </dgm:t>
    </dgm:pt>
    <dgm:pt modelId="{FBFE981B-3E59-4542-BB06-6957F225322D}">
      <dgm:prSet phldrT="[Texto]" custT="1"/>
      <dgm:spPr/>
      <dgm:t>
        <a:bodyPr/>
        <a:lstStyle/>
        <a:p>
          <a:r>
            <a:rPr lang="es-ES" sz="1200" dirty="0" smtClean="0"/>
            <a:t>Av. Luis Tufiño Oe 4-124 y Putumayo </a:t>
          </a:r>
          <a:endParaRPr lang="es-EC" sz="1200" dirty="0"/>
        </a:p>
      </dgm:t>
    </dgm:pt>
    <dgm:pt modelId="{B8C8D5C9-1462-44E8-A795-6F276799E605}" type="parTrans" cxnId="{948450D6-A43E-48E4-B26F-45DF7B18F837}">
      <dgm:prSet/>
      <dgm:spPr/>
      <dgm:t>
        <a:bodyPr/>
        <a:lstStyle/>
        <a:p>
          <a:endParaRPr lang="es-EC"/>
        </a:p>
      </dgm:t>
    </dgm:pt>
    <dgm:pt modelId="{8C575B19-26A2-4AC4-B3A1-1A8BB8B07941}" type="sibTrans" cxnId="{948450D6-A43E-48E4-B26F-45DF7B18F837}">
      <dgm:prSet/>
      <dgm:spPr/>
      <dgm:t>
        <a:bodyPr/>
        <a:lstStyle/>
        <a:p>
          <a:endParaRPr lang="es-EC"/>
        </a:p>
      </dgm:t>
    </dgm:pt>
    <dgm:pt modelId="{E3A71114-4CE6-4A45-B586-31F7A99C58BD}">
      <dgm:prSet phldrT="[Texto]" custT="1"/>
      <dgm:spPr/>
      <dgm:t>
        <a:bodyPr/>
        <a:lstStyle/>
        <a:p>
          <a:r>
            <a:rPr lang="es-EC" sz="1200" dirty="0" smtClean="0"/>
            <a:t>AUTOCLUB SAN FRANCISCO</a:t>
          </a:r>
          <a:endParaRPr lang="es-EC" sz="1200" dirty="0"/>
        </a:p>
      </dgm:t>
    </dgm:pt>
    <dgm:pt modelId="{ED263803-E681-4620-8659-056229F5FD47}" type="parTrans" cxnId="{931DA81F-1888-45A1-9F04-E1F250341027}">
      <dgm:prSet/>
      <dgm:spPr/>
      <dgm:t>
        <a:bodyPr/>
        <a:lstStyle/>
        <a:p>
          <a:endParaRPr lang="es-EC"/>
        </a:p>
      </dgm:t>
    </dgm:pt>
    <dgm:pt modelId="{77B77B9F-A963-4C79-A432-EA7564BFD7EB}" type="sibTrans" cxnId="{931DA81F-1888-45A1-9F04-E1F250341027}">
      <dgm:prSet/>
      <dgm:spPr/>
      <dgm:t>
        <a:bodyPr/>
        <a:lstStyle/>
        <a:p>
          <a:endParaRPr lang="es-EC"/>
        </a:p>
      </dgm:t>
    </dgm:pt>
    <dgm:pt modelId="{E417E9EE-4CBA-45A6-8488-07D83E313B62}">
      <dgm:prSet phldrT="[Texto]" custT="1"/>
      <dgm:spPr/>
      <dgm:t>
        <a:bodyPr/>
        <a:lstStyle/>
        <a:p>
          <a:r>
            <a:rPr lang="es-ES" sz="1200" dirty="0" smtClean="0"/>
            <a:t>2005</a:t>
          </a:r>
          <a:endParaRPr lang="es-EC" sz="1200" dirty="0"/>
        </a:p>
      </dgm:t>
    </dgm:pt>
    <dgm:pt modelId="{6A7FA188-B6F9-4BB6-8BA3-E2C6CA8765A6}" type="parTrans" cxnId="{06477494-1915-47D0-AE65-B9E8B7D19BA1}">
      <dgm:prSet/>
      <dgm:spPr/>
      <dgm:t>
        <a:bodyPr/>
        <a:lstStyle/>
        <a:p>
          <a:endParaRPr lang="es-EC"/>
        </a:p>
      </dgm:t>
    </dgm:pt>
    <dgm:pt modelId="{D3BE456E-FDAB-4089-8207-23B5DC0E5869}" type="sibTrans" cxnId="{06477494-1915-47D0-AE65-B9E8B7D19BA1}">
      <dgm:prSet/>
      <dgm:spPr/>
      <dgm:t>
        <a:bodyPr/>
        <a:lstStyle/>
        <a:p>
          <a:endParaRPr lang="es-EC"/>
        </a:p>
      </dgm:t>
    </dgm:pt>
    <dgm:pt modelId="{D3EDA6DF-AB9B-4233-8434-AD6802B6ABDF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A553A143-DD36-46E1-A01D-C4A76852FB5F}" type="parTrans" cxnId="{7A246A7F-200B-4B80-8CA7-D45B831A6D0D}">
      <dgm:prSet/>
      <dgm:spPr/>
      <dgm:t>
        <a:bodyPr/>
        <a:lstStyle/>
        <a:p>
          <a:endParaRPr lang="es-EC"/>
        </a:p>
      </dgm:t>
    </dgm:pt>
    <dgm:pt modelId="{2B975F5F-600F-4043-B053-95D3B69370C4}" type="sibTrans" cxnId="{7A246A7F-200B-4B80-8CA7-D45B831A6D0D}">
      <dgm:prSet/>
      <dgm:spPr/>
      <dgm:t>
        <a:bodyPr/>
        <a:lstStyle/>
        <a:p>
          <a:endParaRPr lang="es-EC"/>
        </a:p>
      </dgm:t>
    </dgm:pt>
    <dgm:pt modelId="{FC2432BD-6007-4BB8-8DCC-024AAAE6EDEE}">
      <dgm:prSet phldrT="[Texto]" custT="1"/>
      <dgm:spPr/>
      <dgm:t>
        <a:bodyPr/>
        <a:lstStyle/>
        <a:p>
          <a:r>
            <a:rPr lang="es-ES" sz="1200" dirty="0" smtClean="0"/>
            <a:t>Cumbayá, Diego de Robles S/N Pampite, Urb. Jardines del Este</a:t>
          </a:r>
          <a:endParaRPr lang="es-EC" sz="1200" dirty="0"/>
        </a:p>
      </dgm:t>
    </dgm:pt>
    <dgm:pt modelId="{8D5924F7-C325-446B-9889-BEDC5126EBAE}" type="parTrans" cxnId="{12E4B583-C923-4E4C-BAAC-406C07AA16A7}">
      <dgm:prSet/>
      <dgm:spPr/>
      <dgm:t>
        <a:bodyPr/>
        <a:lstStyle/>
        <a:p>
          <a:endParaRPr lang="es-EC"/>
        </a:p>
      </dgm:t>
    </dgm:pt>
    <dgm:pt modelId="{4CB78A84-6FCC-4D14-A586-3A53E361973A}" type="sibTrans" cxnId="{12E4B583-C923-4E4C-BAAC-406C07AA16A7}">
      <dgm:prSet/>
      <dgm:spPr/>
      <dgm:t>
        <a:bodyPr/>
        <a:lstStyle/>
        <a:p>
          <a:endParaRPr lang="es-EC"/>
        </a:p>
      </dgm:t>
    </dgm:pt>
    <dgm:pt modelId="{0790D0EF-5D9A-458E-83A5-97683460AC28}">
      <dgm:prSet phldrT="[Texto]" custT="1"/>
      <dgm:spPr/>
      <dgm:t>
        <a:bodyPr/>
        <a:lstStyle/>
        <a:p>
          <a:r>
            <a:rPr lang="es-EC" sz="1200" dirty="0" smtClean="0"/>
            <a:t>ECUACONDU</a:t>
          </a:r>
          <a:endParaRPr lang="es-EC" sz="1200" dirty="0"/>
        </a:p>
      </dgm:t>
    </dgm:pt>
    <dgm:pt modelId="{4EB79405-7423-455F-9E66-420DF47C2886}" type="parTrans" cxnId="{91E05EE7-153C-4F54-ADA2-5F80C46AA56B}">
      <dgm:prSet/>
      <dgm:spPr/>
      <dgm:t>
        <a:bodyPr/>
        <a:lstStyle/>
        <a:p>
          <a:endParaRPr lang="es-EC"/>
        </a:p>
      </dgm:t>
    </dgm:pt>
    <dgm:pt modelId="{FC6AD9B9-9D6C-4B72-848E-130597716DFE}" type="sibTrans" cxnId="{91E05EE7-153C-4F54-ADA2-5F80C46AA56B}">
      <dgm:prSet/>
      <dgm:spPr/>
      <dgm:t>
        <a:bodyPr/>
        <a:lstStyle/>
        <a:p>
          <a:endParaRPr lang="es-EC"/>
        </a:p>
      </dgm:t>
    </dgm:pt>
    <dgm:pt modelId="{F0C3A0A4-62EA-47D1-AF2B-444CFADF4C63}">
      <dgm:prSet phldrT="[Texto]" custT="1"/>
      <dgm:spPr/>
      <dgm:t>
        <a:bodyPr/>
        <a:lstStyle/>
        <a:p>
          <a:r>
            <a:rPr lang="es-ES" sz="1200" dirty="0" smtClean="0"/>
            <a:t>Febrero del 2008</a:t>
          </a:r>
          <a:endParaRPr lang="es-EC" sz="1200" dirty="0"/>
        </a:p>
      </dgm:t>
    </dgm:pt>
    <dgm:pt modelId="{91FB556E-EBFD-496F-A862-AB1A7255963C}" type="parTrans" cxnId="{EE3B52E2-B147-42BD-B4FB-BC022699EF4A}">
      <dgm:prSet/>
      <dgm:spPr/>
      <dgm:t>
        <a:bodyPr/>
        <a:lstStyle/>
        <a:p>
          <a:endParaRPr lang="es-EC"/>
        </a:p>
      </dgm:t>
    </dgm:pt>
    <dgm:pt modelId="{2A0123F0-818C-4621-A8B9-F738AF552083}" type="sibTrans" cxnId="{EE3B52E2-B147-42BD-B4FB-BC022699EF4A}">
      <dgm:prSet/>
      <dgm:spPr/>
      <dgm:t>
        <a:bodyPr/>
        <a:lstStyle/>
        <a:p>
          <a:endParaRPr lang="es-EC"/>
        </a:p>
      </dgm:t>
    </dgm:pt>
    <dgm:pt modelId="{EEE3E5DF-BA65-4AFC-B064-3619246F1E65}">
      <dgm:prSet phldrT="[Texto]" custT="1"/>
      <dgm:spPr/>
      <dgm:t>
        <a:bodyPr/>
        <a:lstStyle/>
        <a:p>
          <a:r>
            <a:rPr lang="es-EC" sz="1200" dirty="0" smtClean="0"/>
            <a:t>4 Vehículos</a:t>
          </a:r>
          <a:endParaRPr lang="es-EC" sz="1200" dirty="0"/>
        </a:p>
      </dgm:t>
    </dgm:pt>
    <dgm:pt modelId="{24FC1519-51A6-4041-8C1D-21E8BE1393BE}" type="parTrans" cxnId="{86D484ED-3115-4198-BA86-52208E903F44}">
      <dgm:prSet/>
      <dgm:spPr/>
      <dgm:t>
        <a:bodyPr/>
        <a:lstStyle/>
        <a:p>
          <a:endParaRPr lang="es-EC"/>
        </a:p>
      </dgm:t>
    </dgm:pt>
    <dgm:pt modelId="{64F89A60-CB77-4D82-934A-3A64B3868EA8}" type="sibTrans" cxnId="{86D484ED-3115-4198-BA86-52208E903F44}">
      <dgm:prSet/>
      <dgm:spPr/>
      <dgm:t>
        <a:bodyPr/>
        <a:lstStyle/>
        <a:p>
          <a:endParaRPr lang="es-EC"/>
        </a:p>
      </dgm:t>
    </dgm:pt>
    <dgm:pt modelId="{A47B9D47-757D-4404-88A7-3E3A2070EC8C}">
      <dgm:prSet phldrT="[Texto]" custT="1"/>
      <dgm:spPr/>
      <dgm:t>
        <a:bodyPr/>
        <a:lstStyle/>
        <a:p>
          <a:r>
            <a:rPr lang="es-ES" sz="1200" dirty="0" smtClean="0"/>
            <a:t>Whimper E7-197 y Diego de Almagro</a:t>
          </a:r>
          <a:endParaRPr lang="es-EC" sz="1200" dirty="0"/>
        </a:p>
      </dgm:t>
    </dgm:pt>
    <dgm:pt modelId="{73559F33-7D8D-4E69-8AEB-18512E88F3CB}" type="parTrans" cxnId="{BFF7069A-18A1-4191-B7AE-A863463F316A}">
      <dgm:prSet/>
      <dgm:spPr/>
      <dgm:t>
        <a:bodyPr/>
        <a:lstStyle/>
        <a:p>
          <a:endParaRPr lang="es-EC"/>
        </a:p>
      </dgm:t>
    </dgm:pt>
    <dgm:pt modelId="{E92D0571-4791-420E-87A8-82CB9F813EF7}" type="sibTrans" cxnId="{BFF7069A-18A1-4191-B7AE-A863463F316A}">
      <dgm:prSet/>
      <dgm:spPr/>
      <dgm:t>
        <a:bodyPr/>
        <a:lstStyle/>
        <a:p>
          <a:endParaRPr lang="es-EC"/>
        </a:p>
      </dgm:t>
    </dgm:pt>
    <dgm:pt modelId="{A888C2CD-380B-4916-B2D4-0A4B104168A4}">
      <dgm:prSet phldrT="[Texto]" custT="1"/>
      <dgm:spPr/>
      <dgm:t>
        <a:bodyPr/>
        <a:lstStyle/>
        <a:p>
          <a:r>
            <a:rPr lang="es-EC" sz="1200" dirty="0" smtClean="0"/>
            <a:t>ESCUT</a:t>
          </a:r>
          <a:endParaRPr lang="es-EC" sz="1200" dirty="0"/>
        </a:p>
      </dgm:t>
    </dgm:pt>
    <dgm:pt modelId="{4BD29EE4-87F1-4EEA-A3AC-4D098FFFA87F}" type="parTrans" cxnId="{D3E093C0-9AE0-40A0-AABB-D9E1F40E0A69}">
      <dgm:prSet/>
      <dgm:spPr/>
      <dgm:t>
        <a:bodyPr/>
        <a:lstStyle/>
        <a:p>
          <a:endParaRPr lang="es-EC"/>
        </a:p>
      </dgm:t>
    </dgm:pt>
    <dgm:pt modelId="{B12AF26A-6181-4C2C-B323-B3E5B4CEF7C5}" type="sibTrans" cxnId="{D3E093C0-9AE0-40A0-AABB-D9E1F40E0A69}">
      <dgm:prSet/>
      <dgm:spPr/>
      <dgm:t>
        <a:bodyPr/>
        <a:lstStyle/>
        <a:p>
          <a:endParaRPr lang="es-EC"/>
        </a:p>
      </dgm:t>
    </dgm:pt>
    <dgm:pt modelId="{FA157CFF-5AD2-4120-8A23-F66F9695B793}">
      <dgm:prSet phldrT="[Texto]" custT="1"/>
      <dgm:spPr/>
      <dgm:t>
        <a:bodyPr/>
        <a:lstStyle/>
        <a:p>
          <a:r>
            <a:rPr lang="es-ES" sz="1200" dirty="0" smtClean="0"/>
            <a:t>Diciembre del 2006</a:t>
          </a:r>
          <a:endParaRPr lang="es-EC" sz="1200" dirty="0"/>
        </a:p>
      </dgm:t>
    </dgm:pt>
    <dgm:pt modelId="{51B6B215-2CD6-451B-94DE-8825699C776C}" type="parTrans" cxnId="{0D3A0464-0123-4D93-9D17-0DB38FEF9FB9}">
      <dgm:prSet/>
      <dgm:spPr/>
      <dgm:t>
        <a:bodyPr/>
        <a:lstStyle/>
        <a:p>
          <a:endParaRPr lang="es-EC"/>
        </a:p>
      </dgm:t>
    </dgm:pt>
    <dgm:pt modelId="{EBF7E1F0-5D34-4890-B5EB-DC9A041BB8CC}" type="sibTrans" cxnId="{0D3A0464-0123-4D93-9D17-0DB38FEF9FB9}">
      <dgm:prSet/>
      <dgm:spPr/>
      <dgm:t>
        <a:bodyPr/>
        <a:lstStyle/>
        <a:p>
          <a:endParaRPr lang="es-EC"/>
        </a:p>
      </dgm:t>
    </dgm:pt>
    <dgm:pt modelId="{F344D6BC-C893-426F-BD13-21B0A6304825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5381FB2A-FF81-4E97-8177-CCA65D063A03}" type="parTrans" cxnId="{D032D9D8-005C-45C6-9F78-005008044639}">
      <dgm:prSet/>
      <dgm:spPr/>
      <dgm:t>
        <a:bodyPr/>
        <a:lstStyle/>
        <a:p>
          <a:endParaRPr lang="es-EC"/>
        </a:p>
      </dgm:t>
    </dgm:pt>
    <dgm:pt modelId="{627CF7F5-6985-4571-BCE6-C567E9425C6F}" type="sibTrans" cxnId="{D032D9D8-005C-45C6-9F78-005008044639}">
      <dgm:prSet/>
      <dgm:spPr/>
      <dgm:t>
        <a:bodyPr/>
        <a:lstStyle/>
        <a:p>
          <a:endParaRPr lang="es-EC"/>
        </a:p>
      </dgm:t>
    </dgm:pt>
    <dgm:pt modelId="{68117B08-6872-41BF-BEF3-A36FDA409B47}">
      <dgm:prSet phldrT="[Texto]" custT="1"/>
      <dgm:spPr/>
      <dgm:t>
        <a:bodyPr/>
        <a:lstStyle/>
        <a:p>
          <a:r>
            <a:rPr lang="es-ES" sz="1200" dirty="0" smtClean="0"/>
            <a:t>Monte Olivo S20-24 y El Progreso, Sector Mercado Mayorista</a:t>
          </a:r>
          <a:endParaRPr lang="es-EC" sz="1200" dirty="0"/>
        </a:p>
      </dgm:t>
    </dgm:pt>
    <dgm:pt modelId="{4E9F729A-135A-4880-9640-C96077447C87}" type="parTrans" cxnId="{795BE660-AF47-4916-8E36-5EBA568C913E}">
      <dgm:prSet/>
      <dgm:spPr/>
      <dgm:t>
        <a:bodyPr/>
        <a:lstStyle/>
        <a:p>
          <a:endParaRPr lang="es-EC"/>
        </a:p>
      </dgm:t>
    </dgm:pt>
    <dgm:pt modelId="{EF31782D-02B5-45D7-9625-7CB614FD6E16}" type="sibTrans" cxnId="{795BE660-AF47-4916-8E36-5EBA568C913E}">
      <dgm:prSet/>
      <dgm:spPr/>
      <dgm:t>
        <a:bodyPr/>
        <a:lstStyle/>
        <a:p>
          <a:endParaRPr lang="es-EC"/>
        </a:p>
      </dgm:t>
    </dgm:pt>
    <dgm:pt modelId="{BDB24634-AF39-478F-A8C0-4FF04974E5D7}">
      <dgm:prSet phldrT="[Texto]" custT="1"/>
      <dgm:spPr/>
      <dgm:t>
        <a:bodyPr/>
        <a:lstStyle/>
        <a:p>
          <a:r>
            <a:rPr lang="es-EC" sz="1200" dirty="0" smtClean="0"/>
            <a:t>MASEGUR</a:t>
          </a:r>
          <a:endParaRPr lang="es-EC" sz="1200" dirty="0"/>
        </a:p>
      </dgm:t>
    </dgm:pt>
    <dgm:pt modelId="{71A0F621-1835-4C28-B950-117D14194B85}" type="parTrans" cxnId="{8E849FCD-C006-43D5-98CB-14B70B3AB51A}">
      <dgm:prSet/>
      <dgm:spPr/>
      <dgm:t>
        <a:bodyPr/>
        <a:lstStyle/>
        <a:p>
          <a:endParaRPr lang="es-EC"/>
        </a:p>
      </dgm:t>
    </dgm:pt>
    <dgm:pt modelId="{00005FC3-95C9-4B70-960B-78535EF46934}" type="sibTrans" cxnId="{8E849FCD-C006-43D5-98CB-14B70B3AB51A}">
      <dgm:prSet/>
      <dgm:spPr/>
      <dgm:t>
        <a:bodyPr/>
        <a:lstStyle/>
        <a:p>
          <a:endParaRPr lang="es-EC"/>
        </a:p>
      </dgm:t>
    </dgm:pt>
    <dgm:pt modelId="{ECC9A0A6-88F2-43A8-B29D-F9B87CBFA1E4}">
      <dgm:prSet phldrT="[Texto]" custT="1"/>
      <dgm:spPr/>
      <dgm:t>
        <a:bodyPr/>
        <a:lstStyle/>
        <a:p>
          <a:r>
            <a:rPr lang="es-ES" sz="1200" dirty="0" smtClean="0"/>
            <a:t>Enero del 2007 y la sucursal Marzo 2010</a:t>
          </a:r>
          <a:endParaRPr lang="es-EC" sz="1200" dirty="0"/>
        </a:p>
      </dgm:t>
    </dgm:pt>
    <dgm:pt modelId="{6E6B1BB7-E082-4F00-9D3E-6EC3C8181079}" type="parTrans" cxnId="{1016A34B-BF30-4600-9C56-3961967872E8}">
      <dgm:prSet/>
      <dgm:spPr/>
      <dgm:t>
        <a:bodyPr/>
        <a:lstStyle/>
        <a:p>
          <a:endParaRPr lang="es-EC"/>
        </a:p>
      </dgm:t>
    </dgm:pt>
    <dgm:pt modelId="{9A8F2820-2D4E-4096-925D-B177FD42400C}" type="sibTrans" cxnId="{1016A34B-BF30-4600-9C56-3961967872E8}">
      <dgm:prSet/>
      <dgm:spPr/>
      <dgm:t>
        <a:bodyPr/>
        <a:lstStyle/>
        <a:p>
          <a:endParaRPr lang="es-EC"/>
        </a:p>
      </dgm:t>
    </dgm:pt>
    <dgm:pt modelId="{FA36E813-7C22-43E6-805D-8D2521107028}">
      <dgm:prSet phldrT="[Texto]" custT="1"/>
      <dgm:spPr/>
      <dgm:t>
        <a:bodyPr/>
        <a:lstStyle/>
        <a:p>
          <a:r>
            <a:rPr lang="es-EC" sz="1200" dirty="0" smtClean="0"/>
            <a:t>3 Vehículos</a:t>
          </a:r>
          <a:endParaRPr lang="es-EC" sz="1200" dirty="0"/>
        </a:p>
      </dgm:t>
    </dgm:pt>
    <dgm:pt modelId="{27ACE867-B83E-4712-86B6-88DE7107B106}" type="parTrans" cxnId="{BD82B9C8-D7F8-477E-8207-C7A9151BC955}">
      <dgm:prSet/>
      <dgm:spPr/>
      <dgm:t>
        <a:bodyPr/>
        <a:lstStyle/>
        <a:p>
          <a:endParaRPr lang="es-EC"/>
        </a:p>
      </dgm:t>
    </dgm:pt>
    <dgm:pt modelId="{D065F617-283A-458B-885E-0A103E638ACC}" type="sibTrans" cxnId="{BD82B9C8-D7F8-477E-8207-C7A9151BC955}">
      <dgm:prSet/>
      <dgm:spPr/>
      <dgm:t>
        <a:bodyPr/>
        <a:lstStyle/>
        <a:p>
          <a:endParaRPr lang="es-EC"/>
        </a:p>
      </dgm:t>
    </dgm:pt>
    <dgm:pt modelId="{AA589EC5-F9DD-454F-A437-A9782ACBFADA}">
      <dgm:prSet phldrT="[Texto]" custT="1"/>
      <dgm:spPr/>
      <dgm:t>
        <a:bodyPr/>
        <a:lstStyle/>
        <a:p>
          <a:r>
            <a:rPr lang="es-ES" sz="1200" dirty="0" smtClean="0"/>
            <a:t>Av. 6 de Diciembre N 5008 y de los Álamos</a:t>
          </a:r>
          <a:endParaRPr lang="es-EC" sz="1200" dirty="0"/>
        </a:p>
      </dgm:t>
    </dgm:pt>
    <dgm:pt modelId="{5FA1DFD8-9E42-4EC0-BF80-4F89CB89AC3C}" type="parTrans" cxnId="{3590F731-63FF-46B2-A1A4-30FCAA42F364}">
      <dgm:prSet/>
      <dgm:spPr/>
      <dgm:t>
        <a:bodyPr/>
        <a:lstStyle/>
        <a:p>
          <a:endParaRPr lang="es-EC"/>
        </a:p>
      </dgm:t>
    </dgm:pt>
    <dgm:pt modelId="{BE52A687-4D09-41E6-A209-D24CCA34B269}" type="sibTrans" cxnId="{3590F731-63FF-46B2-A1A4-30FCAA42F364}">
      <dgm:prSet/>
      <dgm:spPr/>
      <dgm:t>
        <a:bodyPr/>
        <a:lstStyle/>
        <a:p>
          <a:endParaRPr lang="es-EC"/>
        </a:p>
      </dgm:t>
    </dgm:pt>
    <dgm:pt modelId="{038AB5FC-D037-405A-BB08-A6A461216B55}" type="pres">
      <dgm:prSet presAssocID="{77750100-D6DE-4CE7-94A8-08189CF0E5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02B8F1-5B70-499F-99C0-DC227719D2DC}" type="pres">
      <dgm:prSet presAssocID="{34466AF5-6E3F-4E54-ACD6-9913740BDB4F}" presName="horFlow" presStyleCnt="0"/>
      <dgm:spPr/>
    </dgm:pt>
    <dgm:pt modelId="{440CCB3D-73F1-4A7E-BF85-4057673CEDCB}" type="pres">
      <dgm:prSet presAssocID="{34466AF5-6E3F-4E54-ACD6-9913740BDB4F}" presName="bigChev" presStyleLbl="node1" presStyleIdx="0" presStyleCnt="9" custScaleX="160954" custScaleY="104143"/>
      <dgm:spPr/>
      <dgm:t>
        <a:bodyPr/>
        <a:lstStyle/>
        <a:p>
          <a:endParaRPr lang="es-EC"/>
        </a:p>
      </dgm:t>
    </dgm:pt>
    <dgm:pt modelId="{4BFF18BE-86FF-4DC2-B853-4E148FDC1541}" type="pres">
      <dgm:prSet presAssocID="{A8253E82-A9BE-448F-9362-32132FDA0BAE}" presName="parTrans" presStyleCnt="0"/>
      <dgm:spPr/>
    </dgm:pt>
    <dgm:pt modelId="{58CA8564-CC76-4992-AA52-C0BD24AD1949}" type="pres">
      <dgm:prSet presAssocID="{F684F163-1134-423A-AD34-71D7EA0CF7C2}" presName="node" presStyleLbl="alignAccFollowNode1" presStyleIdx="0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40972-1058-45B5-8324-002C0E3C5034}" type="pres">
      <dgm:prSet presAssocID="{DA707078-33D9-420F-B234-DB2892968769}" presName="sibTrans" presStyleCnt="0"/>
      <dgm:spPr/>
    </dgm:pt>
    <dgm:pt modelId="{03AD7FBB-C050-4432-B904-1B3243E0968B}" type="pres">
      <dgm:prSet presAssocID="{DE561589-75EA-4529-A625-5E51DC79F2A3}" presName="node" presStyleLbl="alignAccFollowNode1" presStyleIdx="1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BABC9-B44B-45A9-88CF-3468DA862FC6}" type="pres">
      <dgm:prSet presAssocID="{FCB948B3-0B2A-4FD0-8300-9EFB28F0C542}" presName="sibTrans" presStyleCnt="0"/>
      <dgm:spPr/>
    </dgm:pt>
    <dgm:pt modelId="{20C8DF38-4722-4DD9-BBCC-A1D6D2A9671B}" type="pres">
      <dgm:prSet presAssocID="{DEF549FC-0456-4383-BA13-03F2CF6CAA93}" presName="node" presStyleLbl="alignAccFollowNode1" presStyleIdx="2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998B2-576F-4493-ACB1-AFDEDE915419}" type="pres">
      <dgm:prSet presAssocID="{34466AF5-6E3F-4E54-ACD6-9913740BDB4F}" presName="vSp" presStyleCnt="0"/>
      <dgm:spPr/>
    </dgm:pt>
    <dgm:pt modelId="{1E2DC16E-E24C-40BC-8283-D2ADEAAD6F97}" type="pres">
      <dgm:prSet presAssocID="{58FA4FA6-B251-498F-91DB-E807AE7A3F11}" presName="horFlow" presStyleCnt="0"/>
      <dgm:spPr/>
    </dgm:pt>
    <dgm:pt modelId="{FBDC0B06-D91D-49CE-8656-C207BAEADFDF}" type="pres">
      <dgm:prSet presAssocID="{58FA4FA6-B251-498F-91DB-E807AE7A3F11}" presName="bigChev" presStyleLbl="node1" presStyleIdx="1" presStyleCnt="9" custScaleX="160954" custScaleY="104143"/>
      <dgm:spPr/>
      <dgm:t>
        <a:bodyPr/>
        <a:lstStyle/>
        <a:p>
          <a:endParaRPr lang="es-EC"/>
        </a:p>
      </dgm:t>
    </dgm:pt>
    <dgm:pt modelId="{506D042B-1EFC-426C-AEE1-646EFED38E10}" type="pres">
      <dgm:prSet presAssocID="{F7CE5FA8-2E85-4E7C-88DE-D218252462A9}" presName="parTrans" presStyleCnt="0"/>
      <dgm:spPr/>
    </dgm:pt>
    <dgm:pt modelId="{3E3DD3AC-9502-4FCD-BE19-C19C23662F23}" type="pres">
      <dgm:prSet presAssocID="{C176D115-6E71-4941-BF9A-4E7DDE8AD415}" presName="node" presStyleLbl="alignAccFollowNode1" presStyleIdx="3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93854-9EC4-4284-86C3-A9B0D1DE5890}" type="pres">
      <dgm:prSet presAssocID="{778AD1C3-48FE-486D-91DB-28100CE5F32A}" presName="sibTrans" presStyleCnt="0"/>
      <dgm:spPr/>
    </dgm:pt>
    <dgm:pt modelId="{2E295620-4E47-4D49-8788-88FD3643C743}" type="pres">
      <dgm:prSet presAssocID="{F1296BF1-F6CF-4828-B46D-893C8B0C9BD1}" presName="node" presStyleLbl="alignAccFollowNode1" presStyleIdx="4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54EDBE-0F35-44DC-B82D-F52CB6767E55}" type="pres">
      <dgm:prSet presAssocID="{D17E2460-3440-4122-89BC-D9755633A0F8}" presName="sibTrans" presStyleCnt="0"/>
      <dgm:spPr/>
    </dgm:pt>
    <dgm:pt modelId="{641FCB4A-FD54-4390-B393-A4A50BB415C6}" type="pres">
      <dgm:prSet presAssocID="{C0B48FAA-931E-45AC-93B3-ABC0233FC7CE}" presName="node" presStyleLbl="alignAccFollowNode1" presStyleIdx="5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45E12D-1B32-4585-A889-1073B09AE26F}" type="pres">
      <dgm:prSet presAssocID="{58FA4FA6-B251-498F-91DB-E807AE7A3F11}" presName="vSp" presStyleCnt="0"/>
      <dgm:spPr/>
    </dgm:pt>
    <dgm:pt modelId="{1F366EA7-7AC0-491E-951B-3AED105F275D}" type="pres">
      <dgm:prSet presAssocID="{128C47E6-425F-4444-A7F6-D015C66D47C7}" presName="horFlow" presStyleCnt="0"/>
      <dgm:spPr/>
    </dgm:pt>
    <dgm:pt modelId="{6561ABF4-3341-44DB-B8E6-9B8A78C549E1}" type="pres">
      <dgm:prSet presAssocID="{128C47E6-425F-4444-A7F6-D015C66D47C7}" presName="bigChev" presStyleLbl="node1" presStyleIdx="2" presStyleCnt="9" custScaleX="160954" custScaleY="104143"/>
      <dgm:spPr/>
      <dgm:t>
        <a:bodyPr/>
        <a:lstStyle/>
        <a:p>
          <a:endParaRPr lang="es-EC"/>
        </a:p>
      </dgm:t>
    </dgm:pt>
    <dgm:pt modelId="{A6EE9C18-B858-4779-8958-391F57B0555B}" type="pres">
      <dgm:prSet presAssocID="{5E204074-7319-49E5-B668-ED2D90039B1F}" presName="parTrans" presStyleCnt="0"/>
      <dgm:spPr/>
    </dgm:pt>
    <dgm:pt modelId="{B8BAC589-1C80-49F3-BBDD-5AD52D9BFB15}" type="pres">
      <dgm:prSet presAssocID="{248B24B1-C030-454D-8EA2-1C506CF16431}" presName="node" presStyleLbl="alignAccFollowNode1" presStyleIdx="6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A65485-E505-48F6-B9D8-06B4AF1D3952}" type="pres">
      <dgm:prSet presAssocID="{3D7E3BCF-0874-44CF-BE82-3A45C53F0A93}" presName="sibTrans" presStyleCnt="0"/>
      <dgm:spPr/>
    </dgm:pt>
    <dgm:pt modelId="{745CC3B5-8B16-42FB-B3C7-C609F90861AF}" type="pres">
      <dgm:prSet presAssocID="{24405FCC-BB13-4407-AAAF-EA671456B4F6}" presName="node" presStyleLbl="alignAccFollowNode1" presStyleIdx="7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B6C33E-11C6-4579-8D03-F676D7209E4A}" type="pres">
      <dgm:prSet presAssocID="{597EFA18-F85B-4EE1-8EE5-7FC28558B345}" presName="sibTrans" presStyleCnt="0"/>
      <dgm:spPr/>
    </dgm:pt>
    <dgm:pt modelId="{06A41DAA-8D19-4F8E-AAF8-AD931729419F}" type="pres">
      <dgm:prSet presAssocID="{5FD6A987-D3EC-4F0F-82EA-CA4747115EF5}" presName="node" presStyleLbl="alignAccFollowNode1" presStyleIdx="8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DCB2E-D914-4D3E-98CA-C92550B545C3}" type="pres">
      <dgm:prSet presAssocID="{128C47E6-425F-4444-A7F6-D015C66D47C7}" presName="vSp" presStyleCnt="0"/>
      <dgm:spPr/>
    </dgm:pt>
    <dgm:pt modelId="{12A7FCB9-07D3-4CFB-9A85-3F559B325A63}" type="pres">
      <dgm:prSet presAssocID="{2C09F20A-0907-470B-8A60-8647C6F97CCF}" presName="horFlow" presStyleCnt="0"/>
      <dgm:spPr/>
    </dgm:pt>
    <dgm:pt modelId="{CC467CBF-96BD-48B3-BD26-B49F972B98F4}" type="pres">
      <dgm:prSet presAssocID="{2C09F20A-0907-470B-8A60-8647C6F97CCF}" presName="bigChev" presStyleLbl="node1" presStyleIdx="3" presStyleCnt="9" custScaleX="160954" custScaleY="104143"/>
      <dgm:spPr/>
      <dgm:t>
        <a:bodyPr/>
        <a:lstStyle/>
        <a:p>
          <a:endParaRPr lang="es-EC"/>
        </a:p>
      </dgm:t>
    </dgm:pt>
    <dgm:pt modelId="{6CE28B6D-75BA-414A-83C7-E36DC57F225E}" type="pres">
      <dgm:prSet presAssocID="{85E61172-1F47-4430-B8D0-7BF7C22847BC}" presName="parTrans" presStyleCnt="0"/>
      <dgm:spPr/>
    </dgm:pt>
    <dgm:pt modelId="{1FD0DA15-AE8B-4C0A-9860-A06F95F85B4F}" type="pres">
      <dgm:prSet presAssocID="{7599A241-B90F-4693-BFDC-32F1120E7824}" presName="node" presStyleLbl="alignAccFollowNode1" presStyleIdx="9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506AF-3DF6-4A65-A46E-43EDB7079AA1}" type="pres">
      <dgm:prSet presAssocID="{64D58413-949E-498D-A1A5-82F0F6037489}" presName="sibTrans" presStyleCnt="0"/>
      <dgm:spPr/>
    </dgm:pt>
    <dgm:pt modelId="{5E0CAE94-7B8A-4449-AC42-D4D57F35AAE4}" type="pres">
      <dgm:prSet presAssocID="{76CFF518-C6F9-4233-ABFA-4935A74E487F}" presName="node" presStyleLbl="alignAccFollowNode1" presStyleIdx="10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2FA3F-6C8B-4BB7-98CB-1151C16C5DFC}" type="pres">
      <dgm:prSet presAssocID="{6B0FE707-4472-4EB6-9D9D-E9E9C86F678D}" presName="sibTrans" presStyleCnt="0"/>
      <dgm:spPr/>
    </dgm:pt>
    <dgm:pt modelId="{422FDD46-FB49-45EB-BD35-C48F36DD997D}" type="pres">
      <dgm:prSet presAssocID="{08864785-1F25-4930-B525-8B7D8CA71EE9}" presName="node" presStyleLbl="alignAccFollowNode1" presStyleIdx="11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98F3F6-D6B3-4896-A22F-A71595D39067}" type="pres">
      <dgm:prSet presAssocID="{2C09F20A-0907-470B-8A60-8647C6F97CCF}" presName="vSp" presStyleCnt="0"/>
      <dgm:spPr/>
    </dgm:pt>
    <dgm:pt modelId="{F4C1D4DF-3C66-4DDA-8412-35A67B5D9380}" type="pres">
      <dgm:prSet presAssocID="{45D090C4-A9F7-403F-883D-88D71EB3F551}" presName="horFlow" presStyleCnt="0"/>
      <dgm:spPr/>
    </dgm:pt>
    <dgm:pt modelId="{3A8653C5-4AD6-41D7-8E07-D2558CC1AAFB}" type="pres">
      <dgm:prSet presAssocID="{45D090C4-A9F7-403F-883D-88D71EB3F551}" presName="bigChev" presStyleLbl="node1" presStyleIdx="4" presStyleCnt="9" custScaleX="160954" custScaleY="104143"/>
      <dgm:spPr/>
      <dgm:t>
        <a:bodyPr/>
        <a:lstStyle/>
        <a:p>
          <a:endParaRPr lang="es-EC"/>
        </a:p>
      </dgm:t>
    </dgm:pt>
    <dgm:pt modelId="{DDCE68FA-0174-463E-9DDD-B147AB05D441}" type="pres">
      <dgm:prSet presAssocID="{3B23748B-C1C6-463A-BBC5-17DBC3225B17}" presName="parTrans" presStyleCnt="0"/>
      <dgm:spPr/>
    </dgm:pt>
    <dgm:pt modelId="{A996E7C4-0CC1-44E5-BCD2-14DDD4A690A4}" type="pres">
      <dgm:prSet presAssocID="{3C50C4B4-6DA9-42C6-A432-3DA29881C6AB}" presName="node" presStyleLbl="alignAccFollowNode1" presStyleIdx="12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313C3A-9D97-43D5-B9C1-474B648B864B}" type="pres">
      <dgm:prSet presAssocID="{80DA1D8F-20A8-4A1D-912F-E73D3A8946DC}" presName="sibTrans" presStyleCnt="0"/>
      <dgm:spPr/>
    </dgm:pt>
    <dgm:pt modelId="{998E94B8-D613-4B4A-BD04-0435EAB6E45E}" type="pres">
      <dgm:prSet presAssocID="{8724F431-ABA9-4A55-9471-F79A58668163}" presName="node" presStyleLbl="alignAccFollowNode1" presStyleIdx="13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DD0C84-CEA4-435C-A9F5-CC8DEE71A073}" type="pres">
      <dgm:prSet presAssocID="{85241088-71A8-4FE1-8B1B-E1DD1ECEC878}" presName="sibTrans" presStyleCnt="0"/>
      <dgm:spPr/>
    </dgm:pt>
    <dgm:pt modelId="{3B56ADD2-3BFE-4A78-8B83-A5C89F2176E6}" type="pres">
      <dgm:prSet presAssocID="{FBFE981B-3E59-4542-BB06-6957F225322D}" presName="node" presStyleLbl="alignAccFollowNode1" presStyleIdx="14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2433A-5F66-4759-B7B9-7942906E9C11}" type="pres">
      <dgm:prSet presAssocID="{45D090C4-A9F7-403F-883D-88D71EB3F551}" presName="vSp" presStyleCnt="0"/>
      <dgm:spPr/>
    </dgm:pt>
    <dgm:pt modelId="{63745FEA-D569-48E0-813A-1FAD7B2CE685}" type="pres">
      <dgm:prSet presAssocID="{E3A71114-4CE6-4A45-B586-31F7A99C58BD}" presName="horFlow" presStyleCnt="0"/>
      <dgm:spPr/>
    </dgm:pt>
    <dgm:pt modelId="{84BF3F3B-4523-470E-A59C-C6238E713BE5}" type="pres">
      <dgm:prSet presAssocID="{E3A71114-4CE6-4A45-B586-31F7A99C58BD}" presName="bigChev" presStyleLbl="node1" presStyleIdx="5" presStyleCnt="9" custScaleX="160954" custScaleY="104143"/>
      <dgm:spPr/>
      <dgm:t>
        <a:bodyPr/>
        <a:lstStyle/>
        <a:p>
          <a:endParaRPr lang="es-EC"/>
        </a:p>
      </dgm:t>
    </dgm:pt>
    <dgm:pt modelId="{41E057A5-4C55-4493-8B62-DCE787D7B9D3}" type="pres">
      <dgm:prSet presAssocID="{6A7FA188-B6F9-4BB6-8BA3-E2C6CA8765A6}" presName="parTrans" presStyleCnt="0"/>
      <dgm:spPr/>
    </dgm:pt>
    <dgm:pt modelId="{0AD50D9C-1C6F-4EF8-A5E7-5C0F7570972F}" type="pres">
      <dgm:prSet presAssocID="{E417E9EE-4CBA-45A6-8488-07D83E313B62}" presName="node" presStyleLbl="alignAccFollowNode1" presStyleIdx="15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57AF7E-A94C-42E4-8D49-2636A4A7E057}" type="pres">
      <dgm:prSet presAssocID="{D3BE456E-FDAB-4089-8207-23B5DC0E5869}" presName="sibTrans" presStyleCnt="0"/>
      <dgm:spPr/>
    </dgm:pt>
    <dgm:pt modelId="{07137BCF-B66C-4DD4-A766-CA42640CEA87}" type="pres">
      <dgm:prSet presAssocID="{D3EDA6DF-AB9B-4233-8434-AD6802B6ABDF}" presName="node" presStyleLbl="alignAccFollowNode1" presStyleIdx="16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109DAB-40A2-47D1-882F-3CA7E4F42A24}" type="pres">
      <dgm:prSet presAssocID="{2B975F5F-600F-4043-B053-95D3B69370C4}" presName="sibTrans" presStyleCnt="0"/>
      <dgm:spPr/>
    </dgm:pt>
    <dgm:pt modelId="{60E01960-BEA8-4136-8DEE-09B43707672C}" type="pres">
      <dgm:prSet presAssocID="{FC2432BD-6007-4BB8-8DCC-024AAAE6EDEE}" presName="node" presStyleLbl="alignAccFollowNode1" presStyleIdx="17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3936D-ACFB-4170-A34F-37A76C686A74}" type="pres">
      <dgm:prSet presAssocID="{E3A71114-4CE6-4A45-B586-31F7A99C58BD}" presName="vSp" presStyleCnt="0"/>
      <dgm:spPr/>
    </dgm:pt>
    <dgm:pt modelId="{777376BD-BE8D-43A1-A0C2-2B886BA3E612}" type="pres">
      <dgm:prSet presAssocID="{0790D0EF-5D9A-458E-83A5-97683460AC28}" presName="horFlow" presStyleCnt="0"/>
      <dgm:spPr/>
    </dgm:pt>
    <dgm:pt modelId="{F4825348-16F5-4102-A0DE-DD5F112ECC32}" type="pres">
      <dgm:prSet presAssocID="{0790D0EF-5D9A-458E-83A5-97683460AC28}" presName="bigChev" presStyleLbl="node1" presStyleIdx="6" presStyleCnt="9" custScaleX="160954" custScaleY="104143"/>
      <dgm:spPr/>
      <dgm:t>
        <a:bodyPr/>
        <a:lstStyle/>
        <a:p>
          <a:endParaRPr lang="es-EC"/>
        </a:p>
      </dgm:t>
    </dgm:pt>
    <dgm:pt modelId="{D1FA6483-9616-4D0B-AE12-74E5205C81D1}" type="pres">
      <dgm:prSet presAssocID="{91FB556E-EBFD-496F-A862-AB1A7255963C}" presName="parTrans" presStyleCnt="0"/>
      <dgm:spPr/>
    </dgm:pt>
    <dgm:pt modelId="{EFB18C6A-7C8C-4B52-A126-1A934718045F}" type="pres">
      <dgm:prSet presAssocID="{F0C3A0A4-62EA-47D1-AF2B-444CFADF4C63}" presName="node" presStyleLbl="alignAccFollowNode1" presStyleIdx="18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56358-C0F3-4FC4-AFDF-69B2A5FCD2BA}" type="pres">
      <dgm:prSet presAssocID="{2A0123F0-818C-4621-A8B9-F738AF552083}" presName="sibTrans" presStyleCnt="0"/>
      <dgm:spPr/>
    </dgm:pt>
    <dgm:pt modelId="{C3FEC6FE-9CE6-4D0F-9125-C61E4A08A628}" type="pres">
      <dgm:prSet presAssocID="{EEE3E5DF-BA65-4AFC-B064-3619246F1E65}" presName="node" presStyleLbl="alignAccFollowNode1" presStyleIdx="19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464439-CBA5-4173-8FAF-ABA0C6286B12}" type="pres">
      <dgm:prSet presAssocID="{64F89A60-CB77-4D82-934A-3A64B3868EA8}" presName="sibTrans" presStyleCnt="0"/>
      <dgm:spPr/>
    </dgm:pt>
    <dgm:pt modelId="{83E974A6-C351-4506-BF56-E6A64FB70DAA}" type="pres">
      <dgm:prSet presAssocID="{A47B9D47-757D-4404-88A7-3E3A2070EC8C}" presName="node" presStyleLbl="alignAccFollowNode1" presStyleIdx="20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3B5C50-3CA6-4E67-8631-01FED463C5CA}" type="pres">
      <dgm:prSet presAssocID="{0790D0EF-5D9A-458E-83A5-97683460AC28}" presName="vSp" presStyleCnt="0"/>
      <dgm:spPr/>
    </dgm:pt>
    <dgm:pt modelId="{BDD2A602-3C35-44C8-857A-E8C2A6B1466D}" type="pres">
      <dgm:prSet presAssocID="{A888C2CD-380B-4916-B2D4-0A4B104168A4}" presName="horFlow" presStyleCnt="0"/>
      <dgm:spPr/>
    </dgm:pt>
    <dgm:pt modelId="{64AB387B-F214-4684-A9C7-F60344EA5885}" type="pres">
      <dgm:prSet presAssocID="{A888C2CD-380B-4916-B2D4-0A4B104168A4}" presName="bigChev" presStyleLbl="node1" presStyleIdx="7" presStyleCnt="9" custScaleX="160954" custScaleY="104143"/>
      <dgm:spPr/>
      <dgm:t>
        <a:bodyPr/>
        <a:lstStyle/>
        <a:p>
          <a:endParaRPr lang="es-EC"/>
        </a:p>
      </dgm:t>
    </dgm:pt>
    <dgm:pt modelId="{86A6248B-62FB-4CC2-976A-2AC969A7E3EA}" type="pres">
      <dgm:prSet presAssocID="{51B6B215-2CD6-451B-94DE-8825699C776C}" presName="parTrans" presStyleCnt="0"/>
      <dgm:spPr/>
    </dgm:pt>
    <dgm:pt modelId="{CC0C914A-33DB-4CF8-BF4E-D7468CD4E196}" type="pres">
      <dgm:prSet presAssocID="{FA157CFF-5AD2-4120-8A23-F66F9695B793}" presName="node" presStyleLbl="alignAccFollowNode1" presStyleIdx="21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2C3FEC-90B7-4432-B9A1-73D547D0B916}" type="pres">
      <dgm:prSet presAssocID="{EBF7E1F0-5D34-4890-B5EB-DC9A041BB8CC}" presName="sibTrans" presStyleCnt="0"/>
      <dgm:spPr/>
    </dgm:pt>
    <dgm:pt modelId="{552578D2-C406-4C39-BEC8-A6ADDEF61BC3}" type="pres">
      <dgm:prSet presAssocID="{F344D6BC-C893-426F-BD13-21B0A6304825}" presName="node" presStyleLbl="alignAccFollowNode1" presStyleIdx="22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ED94AD-A967-4399-A922-435056B72890}" type="pres">
      <dgm:prSet presAssocID="{627CF7F5-6985-4571-BCE6-C567E9425C6F}" presName="sibTrans" presStyleCnt="0"/>
      <dgm:spPr/>
    </dgm:pt>
    <dgm:pt modelId="{AA07129C-1BE1-4A05-BB13-DBE427115BA8}" type="pres">
      <dgm:prSet presAssocID="{68117B08-6872-41BF-BEF3-A36FDA409B47}" presName="node" presStyleLbl="alignAccFollowNode1" presStyleIdx="23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212B58-BCE2-44FD-9163-74E902041A52}" type="pres">
      <dgm:prSet presAssocID="{A888C2CD-380B-4916-B2D4-0A4B104168A4}" presName="vSp" presStyleCnt="0"/>
      <dgm:spPr/>
    </dgm:pt>
    <dgm:pt modelId="{DA87B980-2C58-4315-A5F9-93D3BC3551F4}" type="pres">
      <dgm:prSet presAssocID="{BDB24634-AF39-478F-A8C0-4FF04974E5D7}" presName="horFlow" presStyleCnt="0"/>
      <dgm:spPr/>
    </dgm:pt>
    <dgm:pt modelId="{85DB0064-44A5-47DA-A1AB-DB1D5F88D647}" type="pres">
      <dgm:prSet presAssocID="{BDB24634-AF39-478F-A8C0-4FF04974E5D7}" presName="bigChev" presStyleLbl="node1" presStyleIdx="8" presStyleCnt="9" custScaleX="160954" custScaleY="104143"/>
      <dgm:spPr/>
      <dgm:t>
        <a:bodyPr/>
        <a:lstStyle/>
        <a:p>
          <a:endParaRPr lang="es-EC"/>
        </a:p>
      </dgm:t>
    </dgm:pt>
    <dgm:pt modelId="{F47D271C-075F-430A-A2E4-7F9B87F5E257}" type="pres">
      <dgm:prSet presAssocID="{6E6B1BB7-E082-4F00-9D3E-6EC3C8181079}" presName="parTrans" presStyleCnt="0"/>
      <dgm:spPr/>
    </dgm:pt>
    <dgm:pt modelId="{160771CF-6A22-4E57-A794-6D09B4CEA308}" type="pres">
      <dgm:prSet presAssocID="{ECC9A0A6-88F2-43A8-B29D-F9B87CBFA1E4}" presName="node" presStyleLbl="alignAccFollowNode1" presStyleIdx="24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A5041-0E63-4AF4-9AAE-76B96D1926C3}" type="pres">
      <dgm:prSet presAssocID="{9A8F2820-2D4E-4096-925D-B177FD42400C}" presName="sibTrans" presStyleCnt="0"/>
      <dgm:spPr/>
    </dgm:pt>
    <dgm:pt modelId="{FFA9801A-1F5E-47CE-8759-1E13AEF78EAB}" type="pres">
      <dgm:prSet presAssocID="{FA36E813-7C22-43E6-805D-8D2521107028}" presName="node" presStyleLbl="alignAccFollowNode1" presStyleIdx="25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46B9D-DDCD-4B55-9FBD-47C63A414C7F}" type="pres">
      <dgm:prSet presAssocID="{D065F617-283A-458B-885E-0A103E638ACC}" presName="sibTrans" presStyleCnt="0"/>
      <dgm:spPr/>
    </dgm:pt>
    <dgm:pt modelId="{39E67F98-4A2C-4D2D-A700-69ACD9126B59}" type="pres">
      <dgm:prSet presAssocID="{AA589EC5-F9DD-454F-A437-A9782ACBFADA}" presName="node" presStyleLbl="alignAccFollowNode1" presStyleIdx="26" presStyleCnt="27" custScaleX="160954" custScaleY="104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8B0224-F8A1-49A9-8E98-FFC415A691F4}" type="presOf" srcId="{8724F431-ABA9-4A55-9471-F79A58668163}" destId="{998E94B8-D613-4B4A-BD04-0435EAB6E45E}" srcOrd="0" destOrd="0" presId="urn:microsoft.com/office/officeart/2005/8/layout/lProcess3"/>
    <dgm:cxn modelId="{BD82B9C8-D7F8-477E-8207-C7A9151BC955}" srcId="{BDB24634-AF39-478F-A8C0-4FF04974E5D7}" destId="{FA36E813-7C22-43E6-805D-8D2521107028}" srcOrd="1" destOrd="0" parTransId="{27ACE867-B83E-4712-86B6-88DE7107B106}" sibTransId="{D065F617-283A-458B-885E-0A103E638ACC}"/>
    <dgm:cxn modelId="{D424BA6F-5682-44DC-A4E9-EEA149601A1B}" srcId="{77750100-D6DE-4CE7-94A8-08189CF0E570}" destId="{34466AF5-6E3F-4E54-ACD6-9913740BDB4F}" srcOrd="0" destOrd="0" parTransId="{0C9387FF-BCE0-47C5-B9AC-9813DFDC0B1C}" sibTransId="{FF4D37D2-6930-475B-A24F-29318DBD8938}"/>
    <dgm:cxn modelId="{11E57E8B-06D5-409A-8306-82E92F8C1D72}" type="presOf" srcId="{3C50C4B4-6DA9-42C6-A432-3DA29881C6AB}" destId="{A996E7C4-0CC1-44E5-BCD2-14DDD4A690A4}" srcOrd="0" destOrd="0" presId="urn:microsoft.com/office/officeart/2005/8/layout/lProcess3"/>
    <dgm:cxn modelId="{52D0FFAD-404F-4DE0-964A-332E8B7FF9B7}" type="presOf" srcId="{DEF549FC-0456-4383-BA13-03F2CF6CAA93}" destId="{20C8DF38-4722-4DD9-BBCC-A1D6D2A9671B}" srcOrd="0" destOrd="0" presId="urn:microsoft.com/office/officeart/2005/8/layout/lProcess3"/>
    <dgm:cxn modelId="{7A246A7F-200B-4B80-8CA7-D45B831A6D0D}" srcId="{E3A71114-4CE6-4A45-B586-31F7A99C58BD}" destId="{D3EDA6DF-AB9B-4233-8434-AD6802B6ABDF}" srcOrd="1" destOrd="0" parTransId="{A553A143-DD36-46E1-A01D-C4A76852FB5F}" sibTransId="{2B975F5F-600F-4043-B053-95D3B69370C4}"/>
    <dgm:cxn modelId="{7163617F-F1FD-4D63-AE6B-1F770CF81EF4}" srcId="{128C47E6-425F-4444-A7F6-D015C66D47C7}" destId="{24405FCC-BB13-4407-AAAF-EA671456B4F6}" srcOrd="1" destOrd="0" parTransId="{36F94BB3-FACA-4191-B310-E56B2FBDA784}" sibTransId="{597EFA18-F85B-4EE1-8EE5-7FC28558B345}"/>
    <dgm:cxn modelId="{AFD1AED8-229C-4FFB-921B-1BC519CFDC5F}" type="presOf" srcId="{F0C3A0A4-62EA-47D1-AF2B-444CFADF4C63}" destId="{EFB18C6A-7C8C-4B52-A126-1A934718045F}" srcOrd="0" destOrd="0" presId="urn:microsoft.com/office/officeart/2005/8/layout/lProcess3"/>
    <dgm:cxn modelId="{BBFE8295-332B-4CEE-AF53-E8F38ECBBE48}" type="presOf" srcId="{76CFF518-C6F9-4233-ABFA-4935A74E487F}" destId="{5E0CAE94-7B8A-4449-AC42-D4D57F35AAE4}" srcOrd="0" destOrd="0" presId="urn:microsoft.com/office/officeart/2005/8/layout/lProcess3"/>
    <dgm:cxn modelId="{34194916-003C-4354-8487-56FE15A88E6C}" type="presOf" srcId="{ECC9A0A6-88F2-43A8-B29D-F9B87CBFA1E4}" destId="{160771CF-6A22-4E57-A794-6D09B4CEA308}" srcOrd="0" destOrd="0" presId="urn:microsoft.com/office/officeart/2005/8/layout/lProcess3"/>
    <dgm:cxn modelId="{37767A8D-710B-46A0-8B95-9F2A17B213CF}" type="presOf" srcId="{7599A241-B90F-4693-BFDC-32F1120E7824}" destId="{1FD0DA15-AE8B-4C0A-9860-A06F95F85B4F}" srcOrd="0" destOrd="0" presId="urn:microsoft.com/office/officeart/2005/8/layout/lProcess3"/>
    <dgm:cxn modelId="{6AE301EC-DE92-4B3D-8F00-0C47DDE5CDDF}" type="presOf" srcId="{34466AF5-6E3F-4E54-ACD6-9913740BDB4F}" destId="{440CCB3D-73F1-4A7E-BF85-4057673CEDCB}" srcOrd="0" destOrd="0" presId="urn:microsoft.com/office/officeart/2005/8/layout/lProcess3"/>
    <dgm:cxn modelId="{C166BC3D-1292-46AF-8037-B1CCF9FB90B6}" srcId="{45D090C4-A9F7-403F-883D-88D71EB3F551}" destId="{3C50C4B4-6DA9-42C6-A432-3DA29881C6AB}" srcOrd="0" destOrd="0" parTransId="{3B23748B-C1C6-463A-BBC5-17DBC3225B17}" sibTransId="{80DA1D8F-20A8-4A1D-912F-E73D3A8946DC}"/>
    <dgm:cxn modelId="{0C39AC55-DC40-4E67-9F66-B10CEE7CD832}" type="presOf" srcId="{E417E9EE-4CBA-45A6-8488-07D83E313B62}" destId="{0AD50D9C-1C6F-4EF8-A5E7-5C0F7570972F}" srcOrd="0" destOrd="0" presId="urn:microsoft.com/office/officeart/2005/8/layout/lProcess3"/>
    <dgm:cxn modelId="{5C8229C0-A4B8-4A9B-92CF-D3E96B59D2A6}" srcId="{128C47E6-425F-4444-A7F6-D015C66D47C7}" destId="{248B24B1-C030-454D-8EA2-1C506CF16431}" srcOrd="0" destOrd="0" parTransId="{5E204074-7319-49E5-B668-ED2D90039B1F}" sibTransId="{3D7E3BCF-0874-44CF-BE82-3A45C53F0A93}"/>
    <dgm:cxn modelId="{A19D84EB-5D9C-41FD-A739-5D2C6CA63DFC}" srcId="{2C09F20A-0907-470B-8A60-8647C6F97CCF}" destId="{7599A241-B90F-4693-BFDC-32F1120E7824}" srcOrd="0" destOrd="0" parTransId="{85E61172-1F47-4430-B8D0-7BF7C22847BC}" sibTransId="{64D58413-949E-498D-A1A5-82F0F6037489}"/>
    <dgm:cxn modelId="{12E4B583-C923-4E4C-BAAC-406C07AA16A7}" srcId="{E3A71114-4CE6-4A45-B586-31F7A99C58BD}" destId="{FC2432BD-6007-4BB8-8DCC-024AAAE6EDEE}" srcOrd="2" destOrd="0" parTransId="{8D5924F7-C325-446B-9889-BEDC5126EBAE}" sibTransId="{4CB78A84-6FCC-4D14-A586-3A53E361973A}"/>
    <dgm:cxn modelId="{39AB9989-0E05-4D67-832F-D78A8BD3A550}" srcId="{34466AF5-6E3F-4E54-ACD6-9913740BDB4F}" destId="{DEF549FC-0456-4383-BA13-03F2CF6CAA93}" srcOrd="2" destOrd="0" parTransId="{BEB96A7E-6F05-4A79-B017-BA34BDD7AE08}" sibTransId="{F1F1725D-6722-4C74-B078-544A258347A4}"/>
    <dgm:cxn modelId="{D6999743-6E6C-4C16-B888-9CD1D7BB88FE}" type="presOf" srcId="{BDB24634-AF39-478F-A8C0-4FF04974E5D7}" destId="{85DB0064-44A5-47DA-A1AB-DB1D5F88D647}" srcOrd="0" destOrd="0" presId="urn:microsoft.com/office/officeart/2005/8/layout/lProcess3"/>
    <dgm:cxn modelId="{9748C32C-9EC2-4753-87E9-81E199C492BC}" type="presOf" srcId="{45D090C4-A9F7-403F-883D-88D71EB3F551}" destId="{3A8653C5-4AD6-41D7-8E07-D2558CC1AAFB}" srcOrd="0" destOrd="0" presId="urn:microsoft.com/office/officeart/2005/8/layout/lProcess3"/>
    <dgm:cxn modelId="{565D9444-9DF7-4973-96D7-780613AF7533}" type="presOf" srcId="{68117B08-6872-41BF-BEF3-A36FDA409B47}" destId="{AA07129C-1BE1-4A05-BB13-DBE427115BA8}" srcOrd="0" destOrd="0" presId="urn:microsoft.com/office/officeart/2005/8/layout/lProcess3"/>
    <dgm:cxn modelId="{795BE660-AF47-4916-8E36-5EBA568C913E}" srcId="{A888C2CD-380B-4916-B2D4-0A4B104168A4}" destId="{68117B08-6872-41BF-BEF3-A36FDA409B47}" srcOrd="2" destOrd="0" parTransId="{4E9F729A-135A-4880-9640-C96077447C87}" sibTransId="{EF31782D-02B5-45D7-9625-7CB614FD6E16}"/>
    <dgm:cxn modelId="{05D0C821-7D09-429F-963E-BAE719093F24}" type="presOf" srcId="{A888C2CD-380B-4916-B2D4-0A4B104168A4}" destId="{64AB387B-F214-4684-A9C7-F60344EA5885}" srcOrd="0" destOrd="0" presId="urn:microsoft.com/office/officeart/2005/8/layout/lProcess3"/>
    <dgm:cxn modelId="{0D9BD088-C27F-451F-96C5-92CB689457F4}" srcId="{77750100-D6DE-4CE7-94A8-08189CF0E570}" destId="{128C47E6-425F-4444-A7F6-D015C66D47C7}" srcOrd="2" destOrd="0" parTransId="{0DA84E1F-5DF9-41FE-AA7A-A58891BD62FB}" sibTransId="{A56C9C1C-1C10-41D9-8298-E3F02BD2942A}"/>
    <dgm:cxn modelId="{8D51E996-5DF8-4789-865A-6CB01A1BDE8E}" type="presOf" srcId="{F344D6BC-C893-426F-BD13-21B0A6304825}" destId="{552578D2-C406-4C39-BEC8-A6ADDEF61BC3}" srcOrd="0" destOrd="0" presId="urn:microsoft.com/office/officeart/2005/8/layout/lProcess3"/>
    <dgm:cxn modelId="{1AD52CEE-EC7E-41B8-815A-B72C02160C7A}" type="presOf" srcId="{24405FCC-BB13-4407-AAAF-EA671456B4F6}" destId="{745CC3B5-8B16-42FB-B3C7-C609F90861AF}" srcOrd="0" destOrd="0" presId="urn:microsoft.com/office/officeart/2005/8/layout/lProcess3"/>
    <dgm:cxn modelId="{6C90FDE1-EF15-4EB1-8110-381B41388DF7}" srcId="{58FA4FA6-B251-498F-91DB-E807AE7A3F11}" destId="{C176D115-6E71-4941-BF9A-4E7DDE8AD415}" srcOrd="0" destOrd="0" parTransId="{F7CE5FA8-2E85-4E7C-88DE-D218252462A9}" sibTransId="{778AD1C3-48FE-486D-91DB-28100CE5F32A}"/>
    <dgm:cxn modelId="{CAD46EE4-ECA7-415F-95A9-1B552A92BD18}" type="presOf" srcId="{FA157CFF-5AD2-4120-8A23-F66F9695B793}" destId="{CC0C914A-33DB-4CF8-BF4E-D7468CD4E196}" srcOrd="0" destOrd="0" presId="urn:microsoft.com/office/officeart/2005/8/layout/lProcess3"/>
    <dgm:cxn modelId="{52D4513F-BCCE-4C37-85F1-DC770DF6135D}" srcId="{128C47E6-425F-4444-A7F6-D015C66D47C7}" destId="{5FD6A987-D3EC-4F0F-82EA-CA4747115EF5}" srcOrd="2" destOrd="0" parTransId="{B6249582-A76B-4110-84AF-DDFAD0BFE8F9}" sibTransId="{19F2D8B2-B63B-4401-A5B0-84B5AA05CFCA}"/>
    <dgm:cxn modelId="{D3E093C0-9AE0-40A0-AABB-D9E1F40E0A69}" srcId="{77750100-D6DE-4CE7-94A8-08189CF0E570}" destId="{A888C2CD-380B-4916-B2D4-0A4B104168A4}" srcOrd="7" destOrd="0" parTransId="{4BD29EE4-87F1-4EEA-A3AC-4D098FFFA87F}" sibTransId="{B12AF26A-6181-4C2C-B323-B3E5B4CEF7C5}"/>
    <dgm:cxn modelId="{191F4EC7-F045-4FCA-BE0C-34754A9FABFC}" type="presOf" srcId="{5FD6A987-D3EC-4F0F-82EA-CA4747115EF5}" destId="{06A41DAA-8D19-4F8E-AAF8-AD931729419F}" srcOrd="0" destOrd="0" presId="urn:microsoft.com/office/officeart/2005/8/layout/lProcess3"/>
    <dgm:cxn modelId="{3BAC6B3D-5D4D-4B39-88E9-564145695883}" srcId="{34466AF5-6E3F-4E54-ACD6-9913740BDB4F}" destId="{DE561589-75EA-4529-A625-5E51DC79F2A3}" srcOrd="1" destOrd="0" parTransId="{3BB52B86-F18B-48F9-A6DF-ECF5CE6DBD37}" sibTransId="{FCB948B3-0B2A-4FD0-8300-9EFB28F0C542}"/>
    <dgm:cxn modelId="{5CB6CEB1-7927-47EC-98C0-95B300DF4160}" srcId="{58FA4FA6-B251-498F-91DB-E807AE7A3F11}" destId="{F1296BF1-F6CF-4828-B46D-893C8B0C9BD1}" srcOrd="1" destOrd="0" parTransId="{CDAF2443-0395-4374-A41C-90553DD5DEC7}" sibTransId="{D17E2460-3440-4122-89BC-D9755633A0F8}"/>
    <dgm:cxn modelId="{9177730B-03DA-4CBC-A369-8BFEEBF47A64}" srcId="{58FA4FA6-B251-498F-91DB-E807AE7A3F11}" destId="{C0B48FAA-931E-45AC-93B3-ABC0233FC7CE}" srcOrd="2" destOrd="0" parTransId="{1A58544C-2A06-4642-B07F-E48CF8ABC831}" sibTransId="{B64E8B91-74E2-4B99-AAEE-4D271436BC0B}"/>
    <dgm:cxn modelId="{AA67831D-403E-4A69-809B-724C34A86CCC}" type="presOf" srcId="{FBFE981B-3E59-4542-BB06-6957F225322D}" destId="{3B56ADD2-3BFE-4A78-8B83-A5C89F2176E6}" srcOrd="0" destOrd="0" presId="urn:microsoft.com/office/officeart/2005/8/layout/lProcess3"/>
    <dgm:cxn modelId="{BFF7069A-18A1-4191-B7AE-A863463F316A}" srcId="{0790D0EF-5D9A-458E-83A5-97683460AC28}" destId="{A47B9D47-757D-4404-88A7-3E3A2070EC8C}" srcOrd="2" destOrd="0" parTransId="{73559F33-7D8D-4E69-8AEB-18512E88F3CB}" sibTransId="{E92D0571-4791-420E-87A8-82CB9F813EF7}"/>
    <dgm:cxn modelId="{9676D2AE-4D6D-4BE1-91F9-CE70AB1CCF88}" type="presOf" srcId="{128C47E6-425F-4444-A7F6-D015C66D47C7}" destId="{6561ABF4-3341-44DB-B8E6-9B8A78C549E1}" srcOrd="0" destOrd="0" presId="urn:microsoft.com/office/officeart/2005/8/layout/lProcess3"/>
    <dgm:cxn modelId="{22FACCEC-10CB-4166-8906-F8D3E7F2BE3C}" type="presOf" srcId="{2C09F20A-0907-470B-8A60-8647C6F97CCF}" destId="{CC467CBF-96BD-48B3-BD26-B49F972B98F4}" srcOrd="0" destOrd="0" presId="urn:microsoft.com/office/officeart/2005/8/layout/lProcess3"/>
    <dgm:cxn modelId="{DE6C8B50-49E0-4108-A1F5-DBC0A16AA80D}" type="presOf" srcId="{EEE3E5DF-BA65-4AFC-B064-3619246F1E65}" destId="{C3FEC6FE-9CE6-4D0F-9125-C61E4A08A628}" srcOrd="0" destOrd="0" presId="urn:microsoft.com/office/officeart/2005/8/layout/lProcess3"/>
    <dgm:cxn modelId="{C1636FB0-73BD-4427-919A-E851673CC275}" type="presOf" srcId="{AA589EC5-F9DD-454F-A437-A9782ACBFADA}" destId="{39E67F98-4A2C-4D2D-A700-69ACD9126B59}" srcOrd="0" destOrd="0" presId="urn:microsoft.com/office/officeart/2005/8/layout/lProcess3"/>
    <dgm:cxn modelId="{06477494-1915-47D0-AE65-B9E8B7D19BA1}" srcId="{E3A71114-4CE6-4A45-B586-31F7A99C58BD}" destId="{E417E9EE-4CBA-45A6-8488-07D83E313B62}" srcOrd="0" destOrd="0" parTransId="{6A7FA188-B6F9-4BB6-8BA3-E2C6CA8765A6}" sibTransId="{D3BE456E-FDAB-4089-8207-23B5DC0E5869}"/>
    <dgm:cxn modelId="{0D3A0464-0123-4D93-9D17-0DB38FEF9FB9}" srcId="{A888C2CD-380B-4916-B2D4-0A4B104168A4}" destId="{FA157CFF-5AD2-4120-8A23-F66F9695B793}" srcOrd="0" destOrd="0" parTransId="{51B6B215-2CD6-451B-94DE-8825699C776C}" sibTransId="{EBF7E1F0-5D34-4890-B5EB-DC9A041BB8CC}"/>
    <dgm:cxn modelId="{31072377-C4DC-48D0-8AEF-286703B7F19F}" srcId="{34466AF5-6E3F-4E54-ACD6-9913740BDB4F}" destId="{F684F163-1134-423A-AD34-71D7EA0CF7C2}" srcOrd="0" destOrd="0" parTransId="{A8253E82-A9BE-448F-9362-32132FDA0BAE}" sibTransId="{DA707078-33D9-420F-B234-DB2892968769}"/>
    <dgm:cxn modelId="{8E849FCD-C006-43D5-98CB-14B70B3AB51A}" srcId="{77750100-D6DE-4CE7-94A8-08189CF0E570}" destId="{BDB24634-AF39-478F-A8C0-4FF04974E5D7}" srcOrd="8" destOrd="0" parTransId="{71A0F621-1835-4C28-B950-117D14194B85}" sibTransId="{00005FC3-95C9-4B70-960B-78535EF46934}"/>
    <dgm:cxn modelId="{ED4AE769-2633-43BB-9130-B97CDD1CE90F}" type="presOf" srcId="{FC2432BD-6007-4BB8-8DCC-024AAAE6EDEE}" destId="{60E01960-BEA8-4136-8DEE-09B43707672C}" srcOrd="0" destOrd="0" presId="urn:microsoft.com/office/officeart/2005/8/layout/lProcess3"/>
    <dgm:cxn modelId="{08EB7072-154C-4C32-AC70-514FE4F4B6DA}" type="presOf" srcId="{A47B9D47-757D-4404-88A7-3E3A2070EC8C}" destId="{83E974A6-C351-4506-BF56-E6A64FB70DAA}" srcOrd="0" destOrd="0" presId="urn:microsoft.com/office/officeart/2005/8/layout/lProcess3"/>
    <dgm:cxn modelId="{AF794AB9-7559-4CDB-859F-FD3DFC647523}" srcId="{2C09F20A-0907-470B-8A60-8647C6F97CCF}" destId="{08864785-1F25-4930-B525-8B7D8CA71EE9}" srcOrd="2" destOrd="0" parTransId="{ED696287-414F-4C33-8EA3-E75735ED11C3}" sibTransId="{B9BA6300-534C-4405-94DA-6274D44D046A}"/>
    <dgm:cxn modelId="{3590F731-63FF-46B2-A1A4-30FCAA42F364}" srcId="{BDB24634-AF39-478F-A8C0-4FF04974E5D7}" destId="{AA589EC5-F9DD-454F-A437-A9782ACBFADA}" srcOrd="2" destOrd="0" parTransId="{5FA1DFD8-9E42-4EC0-BF80-4F89CB89AC3C}" sibTransId="{BE52A687-4D09-41E6-A209-D24CCA34B269}"/>
    <dgm:cxn modelId="{B5B2ACB9-5FBD-45EA-93A1-DCF55715A7E5}" srcId="{45D090C4-A9F7-403F-883D-88D71EB3F551}" destId="{8724F431-ABA9-4A55-9471-F79A58668163}" srcOrd="1" destOrd="0" parTransId="{6C32EA42-CD93-4D9E-8670-4CFBFF4D97E5}" sibTransId="{85241088-71A8-4FE1-8B1B-E1DD1ECEC878}"/>
    <dgm:cxn modelId="{3DCB4DFC-63E1-4E81-B028-1CE3B47FAB6F}" type="presOf" srcId="{77750100-D6DE-4CE7-94A8-08189CF0E570}" destId="{038AB5FC-D037-405A-BB08-A6A461216B55}" srcOrd="0" destOrd="0" presId="urn:microsoft.com/office/officeart/2005/8/layout/lProcess3"/>
    <dgm:cxn modelId="{D032D9D8-005C-45C6-9F78-005008044639}" srcId="{A888C2CD-380B-4916-B2D4-0A4B104168A4}" destId="{F344D6BC-C893-426F-BD13-21B0A6304825}" srcOrd="1" destOrd="0" parTransId="{5381FB2A-FF81-4E97-8177-CCA65D063A03}" sibTransId="{627CF7F5-6985-4571-BCE6-C567E9425C6F}"/>
    <dgm:cxn modelId="{1016A34B-BF30-4600-9C56-3961967872E8}" srcId="{BDB24634-AF39-478F-A8C0-4FF04974E5D7}" destId="{ECC9A0A6-88F2-43A8-B29D-F9B87CBFA1E4}" srcOrd="0" destOrd="0" parTransId="{6E6B1BB7-E082-4F00-9D3E-6EC3C8181079}" sibTransId="{9A8F2820-2D4E-4096-925D-B177FD42400C}"/>
    <dgm:cxn modelId="{2CD11513-F965-451E-9787-9ACE0B8D3436}" type="presOf" srcId="{58FA4FA6-B251-498F-91DB-E807AE7A3F11}" destId="{FBDC0B06-D91D-49CE-8656-C207BAEADFDF}" srcOrd="0" destOrd="0" presId="urn:microsoft.com/office/officeart/2005/8/layout/lProcess3"/>
    <dgm:cxn modelId="{C34986F7-9032-4F50-8647-EE1726F4C201}" type="presOf" srcId="{D3EDA6DF-AB9B-4233-8434-AD6802B6ABDF}" destId="{07137BCF-B66C-4DD4-A766-CA42640CEA87}" srcOrd="0" destOrd="0" presId="urn:microsoft.com/office/officeart/2005/8/layout/lProcess3"/>
    <dgm:cxn modelId="{948450D6-A43E-48E4-B26F-45DF7B18F837}" srcId="{45D090C4-A9F7-403F-883D-88D71EB3F551}" destId="{FBFE981B-3E59-4542-BB06-6957F225322D}" srcOrd="2" destOrd="0" parTransId="{B8C8D5C9-1462-44E8-A795-6F276799E605}" sibTransId="{8C575B19-26A2-4AC4-B3A1-1A8BB8B07941}"/>
    <dgm:cxn modelId="{F32F221F-0240-4A74-84BD-977504046703}" type="presOf" srcId="{248B24B1-C030-454D-8EA2-1C506CF16431}" destId="{B8BAC589-1C80-49F3-BBDD-5AD52D9BFB15}" srcOrd="0" destOrd="0" presId="urn:microsoft.com/office/officeart/2005/8/layout/lProcess3"/>
    <dgm:cxn modelId="{2B72B288-634F-43A4-AEB1-9A60E6639E2B}" type="presOf" srcId="{0790D0EF-5D9A-458E-83A5-97683460AC28}" destId="{F4825348-16F5-4102-A0DE-DD5F112ECC32}" srcOrd="0" destOrd="0" presId="urn:microsoft.com/office/officeart/2005/8/layout/lProcess3"/>
    <dgm:cxn modelId="{931DA81F-1888-45A1-9F04-E1F250341027}" srcId="{77750100-D6DE-4CE7-94A8-08189CF0E570}" destId="{E3A71114-4CE6-4A45-B586-31F7A99C58BD}" srcOrd="5" destOrd="0" parTransId="{ED263803-E681-4620-8659-056229F5FD47}" sibTransId="{77B77B9F-A963-4C79-A432-EA7564BFD7EB}"/>
    <dgm:cxn modelId="{312E28F6-C3FF-401B-AAB3-D19299AA5221}" type="presOf" srcId="{DE561589-75EA-4529-A625-5E51DC79F2A3}" destId="{03AD7FBB-C050-4432-B904-1B3243E0968B}" srcOrd="0" destOrd="0" presId="urn:microsoft.com/office/officeart/2005/8/layout/lProcess3"/>
    <dgm:cxn modelId="{F6C948F5-A16A-400B-B6AB-4B9756FA8B23}" type="presOf" srcId="{F684F163-1134-423A-AD34-71D7EA0CF7C2}" destId="{58CA8564-CC76-4992-AA52-C0BD24AD1949}" srcOrd="0" destOrd="0" presId="urn:microsoft.com/office/officeart/2005/8/layout/lProcess3"/>
    <dgm:cxn modelId="{001628AE-C589-413F-A5C8-72E8828A44AF}" srcId="{77750100-D6DE-4CE7-94A8-08189CF0E570}" destId="{2C09F20A-0907-470B-8A60-8647C6F97CCF}" srcOrd="3" destOrd="0" parTransId="{1D64F4EB-FB38-4738-B739-FFEEA5005718}" sibTransId="{4AED6867-6DDA-4FC4-8505-30CC3971849B}"/>
    <dgm:cxn modelId="{EE3B52E2-B147-42BD-B4FB-BC022699EF4A}" srcId="{0790D0EF-5D9A-458E-83A5-97683460AC28}" destId="{F0C3A0A4-62EA-47D1-AF2B-444CFADF4C63}" srcOrd="0" destOrd="0" parTransId="{91FB556E-EBFD-496F-A862-AB1A7255963C}" sibTransId="{2A0123F0-818C-4621-A8B9-F738AF552083}"/>
    <dgm:cxn modelId="{84F176B1-11CA-4292-9D7F-6A7215D91295}" type="presOf" srcId="{F1296BF1-F6CF-4828-B46D-893C8B0C9BD1}" destId="{2E295620-4E47-4D49-8788-88FD3643C743}" srcOrd="0" destOrd="0" presId="urn:microsoft.com/office/officeart/2005/8/layout/lProcess3"/>
    <dgm:cxn modelId="{BE98DB0D-D4DC-4639-BE0D-296AC775B09C}" srcId="{77750100-D6DE-4CE7-94A8-08189CF0E570}" destId="{58FA4FA6-B251-498F-91DB-E807AE7A3F11}" srcOrd="1" destOrd="0" parTransId="{F558BF75-2CFD-408D-9E8B-FF2217D1B6E4}" sibTransId="{29F795A2-AF91-422A-A695-137B094C4541}"/>
    <dgm:cxn modelId="{4CFA0A5A-F744-49AD-A144-4FB4D8AAF682}" srcId="{2C09F20A-0907-470B-8A60-8647C6F97CCF}" destId="{76CFF518-C6F9-4233-ABFA-4935A74E487F}" srcOrd="1" destOrd="0" parTransId="{D6644E49-1A46-4031-91C3-20DAE0D690E1}" sibTransId="{6B0FE707-4472-4EB6-9D9D-E9E9C86F678D}"/>
    <dgm:cxn modelId="{91E05EE7-153C-4F54-ADA2-5F80C46AA56B}" srcId="{77750100-D6DE-4CE7-94A8-08189CF0E570}" destId="{0790D0EF-5D9A-458E-83A5-97683460AC28}" srcOrd="6" destOrd="0" parTransId="{4EB79405-7423-455F-9E66-420DF47C2886}" sibTransId="{FC6AD9B9-9D6C-4B72-848E-130597716DFE}"/>
    <dgm:cxn modelId="{AF864BC5-E1A5-4EAB-A880-2DA7D173EF26}" type="presOf" srcId="{E3A71114-4CE6-4A45-B586-31F7A99C58BD}" destId="{84BF3F3B-4523-470E-A59C-C6238E713BE5}" srcOrd="0" destOrd="0" presId="urn:microsoft.com/office/officeart/2005/8/layout/lProcess3"/>
    <dgm:cxn modelId="{86D484ED-3115-4198-BA86-52208E903F44}" srcId="{0790D0EF-5D9A-458E-83A5-97683460AC28}" destId="{EEE3E5DF-BA65-4AFC-B064-3619246F1E65}" srcOrd="1" destOrd="0" parTransId="{24FC1519-51A6-4041-8C1D-21E8BE1393BE}" sibTransId="{64F89A60-CB77-4D82-934A-3A64B3868EA8}"/>
    <dgm:cxn modelId="{647C2418-9E3D-4A66-BD0E-406D6FAE4163}" srcId="{77750100-D6DE-4CE7-94A8-08189CF0E570}" destId="{45D090C4-A9F7-403F-883D-88D71EB3F551}" srcOrd="4" destOrd="0" parTransId="{DA80070B-4295-45D0-8FF1-34E48591FF87}" sibTransId="{50C4BCF6-725C-4828-856D-5B69CC39C2AD}"/>
    <dgm:cxn modelId="{5D4AA7FB-5DAF-4C67-ACF8-B6D8E6A07399}" type="presOf" srcId="{C176D115-6E71-4941-BF9A-4E7DDE8AD415}" destId="{3E3DD3AC-9502-4FCD-BE19-C19C23662F23}" srcOrd="0" destOrd="0" presId="urn:microsoft.com/office/officeart/2005/8/layout/lProcess3"/>
    <dgm:cxn modelId="{74E92AB1-C941-48DA-9EE7-566103443F17}" type="presOf" srcId="{08864785-1F25-4930-B525-8B7D8CA71EE9}" destId="{422FDD46-FB49-45EB-BD35-C48F36DD997D}" srcOrd="0" destOrd="0" presId="urn:microsoft.com/office/officeart/2005/8/layout/lProcess3"/>
    <dgm:cxn modelId="{70F102EC-7AAB-49D3-AA64-4B6C5D894A2A}" type="presOf" srcId="{FA36E813-7C22-43E6-805D-8D2521107028}" destId="{FFA9801A-1F5E-47CE-8759-1E13AEF78EAB}" srcOrd="0" destOrd="0" presId="urn:microsoft.com/office/officeart/2005/8/layout/lProcess3"/>
    <dgm:cxn modelId="{7E96C364-3089-4E4A-B02F-8A97B89B6EC8}" type="presOf" srcId="{C0B48FAA-931E-45AC-93B3-ABC0233FC7CE}" destId="{641FCB4A-FD54-4390-B393-A4A50BB415C6}" srcOrd="0" destOrd="0" presId="urn:microsoft.com/office/officeart/2005/8/layout/lProcess3"/>
    <dgm:cxn modelId="{218B8DF1-3732-4E88-B1F2-1B2118AD5C9C}" type="presParOf" srcId="{038AB5FC-D037-405A-BB08-A6A461216B55}" destId="{E102B8F1-5B70-499F-99C0-DC227719D2DC}" srcOrd="0" destOrd="0" presId="urn:microsoft.com/office/officeart/2005/8/layout/lProcess3"/>
    <dgm:cxn modelId="{FEF28173-D1C9-4784-824E-1690E8EB13A2}" type="presParOf" srcId="{E102B8F1-5B70-499F-99C0-DC227719D2DC}" destId="{440CCB3D-73F1-4A7E-BF85-4057673CEDCB}" srcOrd="0" destOrd="0" presId="urn:microsoft.com/office/officeart/2005/8/layout/lProcess3"/>
    <dgm:cxn modelId="{F1EFA968-1B60-4FF9-8C9E-DB9C96DBE363}" type="presParOf" srcId="{E102B8F1-5B70-499F-99C0-DC227719D2DC}" destId="{4BFF18BE-86FF-4DC2-B853-4E148FDC1541}" srcOrd="1" destOrd="0" presId="urn:microsoft.com/office/officeart/2005/8/layout/lProcess3"/>
    <dgm:cxn modelId="{6371CB99-1998-4C5D-A72E-618005272280}" type="presParOf" srcId="{E102B8F1-5B70-499F-99C0-DC227719D2DC}" destId="{58CA8564-CC76-4992-AA52-C0BD24AD1949}" srcOrd="2" destOrd="0" presId="urn:microsoft.com/office/officeart/2005/8/layout/lProcess3"/>
    <dgm:cxn modelId="{95185F17-AE40-41F4-AC35-17979705DE29}" type="presParOf" srcId="{E102B8F1-5B70-499F-99C0-DC227719D2DC}" destId="{28A40972-1058-45B5-8324-002C0E3C5034}" srcOrd="3" destOrd="0" presId="urn:microsoft.com/office/officeart/2005/8/layout/lProcess3"/>
    <dgm:cxn modelId="{276E274A-E20A-44F2-9B5C-484585F3C268}" type="presParOf" srcId="{E102B8F1-5B70-499F-99C0-DC227719D2DC}" destId="{03AD7FBB-C050-4432-B904-1B3243E0968B}" srcOrd="4" destOrd="0" presId="urn:microsoft.com/office/officeart/2005/8/layout/lProcess3"/>
    <dgm:cxn modelId="{4E326853-26BF-4D18-9E3C-55B272A22CA5}" type="presParOf" srcId="{E102B8F1-5B70-499F-99C0-DC227719D2DC}" destId="{509BABC9-B44B-45A9-88CF-3468DA862FC6}" srcOrd="5" destOrd="0" presId="urn:microsoft.com/office/officeart/2005/8/layout/lProcess3"/>
    <dgm:cxn modelId="{CD767DDC-9B1B-4C68-945F-AEAA4973C052}" type="presParOf" srcId="{E102B8F1-5B70-499F-99C0-DC227719D2DC}" destId="{20C8DF38-4722-4DD9-BBCC-A1D6D2A9671B}" srcOrd="6" destOrd="0" presId="urn:microsoft.com/office/officeart/2005/8/layout/lProcess3"/>
    <dgm:cxn modelId="{2416AB62-1FE5-4D4F-9BF7-C6B0BACA7E6F}" type="presParOf" srcId="{038AB5FC-D037-405A-BB08-A6A461216B55}" destId="{3B5998B2-576F-4493-ACB1-AFDEDE915419}" srcOrd="1" destOrd="0" presId="urn:microsoft.com/office/officeart/2005/8/layout/lProcess3"/>
    <dgm:cxn modelId="{81A35467-1A79-46A8-9239-B3577601FA65}" type="presParOf" srcId="{038AB5FC-D037-405A-BB08-A6A461216B55}" destId="{1E2DC16E-E24C-40BC-8283-D2ADEAAD6F97}" srcOrd="2" destOrd="0" presId="urn:microsoft.com/office/officeart/2005/8/layout/lProcess3"/>
    <dgm:cxn modelId="{28B975DD-13DE-4922-AB78-62BA4627B026}" type="presParOf" srcId="{1E2DC16E-E24C-40BC-8283-D2ADEAAD6F97}" destId="{FBDC0B06-D91D-49CE-8656-C207BAEADFDF}" srcOrd="0" destOrd="0" presId="urn:microsoft.com/office/officeart/2005/8/layout/lProcess3"/>
    <dgm:cxn modelId="{2E050A75-F636-458D-BDBB-7BC6C65A18B1}" type="presParOf" srcId="{1E2DC16E-E24C-40BC-8283-D2ADEAAD6F97}" destId="{506D042B-1EFC-426C-AEE1-646EFED38E10}" srcOrd="1" destOrd="0" presId="urn:microsoft.com/office/officeart/2005/8/layout/lProcess3"/>
    <dgm:cxn modelId="{9373C33A-9602-45BE-B030-34FDC00E1CBD}" type="presParOf" srcId="{1E2DC16E-E24C-40BC-8283-D2ADEAAD6F97}" destId="{3E3DD3AC-9502-4FCD-BE19-C19C23662F23}" srcOrd="2" destOrd="0" presId="urn:microsoft.com/office/officeart/2005/8/layout/lProcess3"/>
    <dgm:cxn modelId="{20AC7E6B-39B8-44F8-AA2F-97DB4451A2CB}" type="presParOf" srcId="{1E2DC16E-E24C-40BC-8283-D2ADEAAD6F97}" destId="{83193854-9EC4-4284-86C3-A9B0D1DE5890}" srcOrd="3" destOrd="0" presId="urn:microsoft.com/office/officeart/2005/8/layout/lProcess3"/>
    <dgm:cxn modelId="{F91C71E7-0827-4590-8093-8276FD2E6178}" type="presParOf" srcId="{1E2DC16E-E24C-40BC-8283-D2ADEAAD6F97}" destId="{2E295620-4E47-4D49-8788-88FD3643C743}" srcOrd="4" destOrd="0" presId="urn:microsoft.com/office/officeart/2005/8/layout/lProcess3"/>
    <dgm:cxn modelId="{9DF98FB7-FD5F-4B88-B043-B92F3A36315D}" type="presParOf" srcId="{1E2DC16E-E24C-40BC-8283-D2ADEAAD6F97}" destId="{2D54EDBE-0F35-44DC-B82D-F52CB6767E55}" srcOrd="5" destOrd="0" presId="urn:microsoft.com/office/officeart/2005/8/layout/lProcess3"/>
    <dgm:cxn modelId="{DDB5F3E3-5A4E-4027-8995-F4693D69C8B6}" type="presParOf" srcId="{1E2DC16E-E24C-40BC-8283-D2ADEAAD6F97}" destId="{641FCB4A-FD54-4390-B393-A4A50BB415C6}" srcOrd="6" destOrd="0" presId="urn:microsoft.com/office/officeart/2005/8/layout/lProcess3"/>
    <dgm:cxn modelId="{EAA694DD-0522-4D2E-8098-E3E02F6E825B}" type="presParOf" srcId="{038AB5FC-D037-405A-BB08-A6A461216B55}" destId="{9345E12D-1B32-4585-A889-1073B09AE26F}" srcOrd="3" destOrd="0" presId="urn:microsoft.com/office/officeart/2005/8/layout/lProcess3"/>
    <dgm:cxn modelId="{538E5554-CCEC-4ED8-AF04-A396EF45F4BA}" type="presParOf" srcId="{038AB5FC-D037-405A-BB08-A6A461216B55}" destId="{1F366EA7-7AC0-491E-951B-3AED105F275D}" srcOrd="4" destOrd="0" presId="urn:microsoft.com/office/officeart/2005/8/layout/lProcess3"/>
    <dgm:cxn modelId="{C2B87EE1-066B-426B-8732-C508DD916023}" type="presParOf" srcId="{1F366EA7-7AC0-491E-951B-3AED105F275D}" destId="{6561ABF4-3341-44DB-B8E6-9B8A78C549E1}" srcOrd="0" destOrd="0" presId="urn:microsoft.com/office/officeart/2005/8/layout/lProcess3"/>
    <dgm:cxn modelId="{95049609-50D2-4E89-8FCD-F7564545569A}" type="presParOf" srcId="{1F366EA7-7AC0-491E-951B-3AED105F275D}" destId="{A6EE9C18-B858-4779-8958-391F57B0555B}" srcOrd="1" destOrd="0" presId="urn:microsoft.com/office/officeart/2005/8/layout/lProcess3"/>
    <dgm:cxn modelId="{FB152C72-8113-4F08-93BA-DED418E309DB}" type="presParOf" srcId="{1F366EA7-7AC0-491E-951B-3AED105F275D}" destId="{B8BAC589-1C80-49F3-BBDD-5AD52D9BFB15}" srcOrd="2" destOrd="0" presId="urn:microsoft.com/office/officeart/2005/8/layout/lProcess3"/>
    <dgm:cxn modelId="{F7E84580-6E2F-4912-A94F-C9EAF54F7BF1}" type="presParOf" srcId="{1F366EA7-7AC0-491E-951B-3AED105F275D}" destId="{FEA65485-E505-48F6-B9D8-06B4AF1D3952}" srcOrd="3" destOrd="0" presId="urn:microsoft.com/office/officeart/2005/8/layout/lProcess3"/>
    <dgm:cxn modelId="{1048A799-F1EE-42C5-8CB3-0FE549417CB3}" type="presParOf" srcId="{1F366EA7-7AC0-491E-951B-3AED105F275D}" destId="{745CC3B5-8B16-42FB-B3C7-C609F90861AF}" srcOrd="4" destOrd="0" presId="urn:microsoft.com/office/officeart/2005/8/layout/lProcess3"/>
    <dgm:cxn modelId="{CCF52567-741D-4156-AA5A-E5C9E5855580}" type="presParOf" srcId="{1F366EA7-7AC0-491E-951B-3AED105F275D}" destId="{6DB6C33E-11C6-4579-8D03-F676D7209E4A}" srcOrd="5" destOrd="0" presId="urn:microsoft.com/office/officeart/2005/8/layout/lProcess3"/>
    <dgm:cxn modelId="{6F0CF6AD-F9F9-4483-A922-A738B38B6A39}" type="presParOf" srcId="{1F366EA7-7AC0-491E-951B-3AED105F275D}" destId="{06A41DAA-8D19-4F8E-AAF8-AD931729419F}" srcOrd="6" destOrd="0" presId="urn:microsoft.com/office/officeart/2005/8/layout/lProcess3"/>
    <dgm:cxn modelId="{06175B68-8377-42C6-A88F-A00AFB6A2CD5}" type="presParOf" srcId="{038AB5FC-D037-405A-BB08-A6A461216B55}" destId="{529DCB2E-D914-4D3E-98CA-C92550B545C3}" srcOrd="5" destOrd="0" presId="urn:microsoft.com/office/officeart/2005/8/layout/lProcess3"/>
    <dgm:cxn modelId="{4CF55AAE-F818-40AE-9E2B-A72E41614F0E}" type="presParOf" srcId="{038AB5FC-D037-405A-BB08-A6A461216B55}" destId="{12A7FCB9-07D3-4CFB-9A85-3F559B325A63}" srcOrd="6" destOrd="0" presId="urn:microsoft.com/office/officeart/2005/8/layout/lProcess3"/>
    <dgm:cxn modelId="{0E5C0A06-956F-4CE3-B168-60C58E3230B3}" type="presParOf" srcId="{12A7FCB9-07D3-4CFB-9A85-3F559B325A63}" destId="{CC467CBF-96BD-48B3-BD26-B49F972B98F4}" srcOrd="0" destOrd="0" presId="urn:microsoft.com/office/officeart/2005/8/layout/lProcess3"/>
    <dgm:cxn modelId="{A395A502-2211-4E70-B85A-75EC95B98CB7}" type="presParOf" srcId="{12A7FCB9-07D3-4CFB-9A85-3F559B325A63}" destId="{6CE28B6D-75BA-414A-83C7-E36DC57F225E}" srcOrd="1" destOrd="0" presId="urn:microsoft.com/office/officeart/2005/8/layout/lProcess3"/>
    <dgm:cxn modelId="{346AA579-D13B-4488-A0A0-CAD44B547BFA}" type="presParOf" srcId="{12A7FCB9-07D3-4CFB-9A85-3F559B325A63}" destId="{1FD0DA15-AE8B-4C0A-9860-A06F95F85B4F}" srcOrd="2" destOrd="0" presId="urn:microsoft.com/office/officeart/2005/8/layout/lProcess3"/>
    <dgm:cxn modelId="{89AE91F1-9402-4F3B-9EBD-33C7E73089DE}" type="presParOf" srcId="{12A7FCB9-07D3-4CFB-9A85-3F559B325A63}" destId="{35C506AF-3DF6-4A65-A46E-43EDB7079AA1}" srcOrd="3" destOrd="0" presId="urn:microsoft.com/office/officeart/2005/8/layout/lProcess3"/>
    <dgm:cxn modelId="{C3252FDE-E102-4EE9-81AE-DC1B985FBC60}" type="presParOf" srcId="{12A7FCB9-07D3-4CFB-9A85-3F559B325A63}" destId="{5E0CAE94-7B8A-4449-AC42-D4D57F35AAE4}" srcOrd="4" destOrd="0" presId="urn:microsoft.com/office/officeart/2005/8/layout/lProcess3"/>
    <dgm:cxn modelId="{359E3C24-51BE-41F8-86EF-A8567E319B4A}" type="presParOf" srcId="{12A7FCB9-07D3-4CFB-9A85-3F559B325A63}" destId="{E422FA3F-6C8B-4BB7-98CB-1151C16C5DFC}" srcOrd="5" destOrd="0" presId="urn:microsoft.com/office/officeart/2005/8/layout/lProcess3"/>
    <dgm:cxn modelId="{2169EA7D-75BB-42F5-AD12-D8057DF7EC86}" type="presParOf" srcId="{12A7FCB9-07D3-4CFB-9A85-3F559B325A63}" destId="{422FDD46-FB49-45EB-BD35-C48F36DD997D}" srcOrd="6" destOrd="0" presId="urn:microsoft.com/office/officeart/2005/8/layout/lProcess3"/>
    <dgm:cxn modelId="{93921107-7CE9-451F-AD9E-45E21FB79BE9}" type="presParOf" srcId="{038AB5FC-D037-405A-BB08-A6A461216B55}" destId="{D998F3F6-D6B3-4896-A22F-A71595D39067}" srcOrd="7" destOrd="0" presId="urn:microsoft.com/office/officeart/2005/8/layout/lProcess3"/>
    <dgm:cxn modelId="{E30F6545-821B-4EFB-920D-CDEF965698DD}" type="presParOf" srcId="{038AB5FC-D037-405A-BB08-A6A461216B55}" destId="{F4C1D4DF-3C66-4DDA-8412-35A67B5D9380}" srcOrd="8" destOrd="0" presId="urn:microsoft.com/office/officeart/2005/8/layout/lProcess3"/>
    <dgm:cxn modelId="{D925A24B-6A2C-47E7-B7D7-DAC132BDCF33}" type="presParOf" srcId="{F4C1D4DF-3C66-4DDA-8412-35A67B5D9380}" destId="{3A8653C5-4AD6-41D7-8E07-D2558CC1AAFB}" srcOrd="0" destOrd="0" presId="urn:microsoft.com/office/officeart/2005/8/layout/lProcess3"/>
    <dgm:cxn modelId="{9A5623F0-CB3A-49BA-B8D1-09FA79B03F65}" type="presParOf" srcId="{F4C1D4DF-3C66-4DDA-8412-35A67B5D9380}" destId="{DDCE68FA-0174-463E-9DDD-B147AB05D441}" srcOrd="1" destOrd="0" presId="urn:microsoft.com/office/officeart/2005/8/layout/lProcess3"/>
    <dgm:cxn modelId="{58D872D5-3A28-4332-9077-2E6D92B9A69E}" type="presParOf" srcId="{F4C1D4DF-3C66-4DDA-8412-35A67B5D9380}" destId="{A996E7C4-0CC1-44E5-BCD2-14DDD4A690A4}" srcOrd="2" destOrd="0" presId="urn:microsoft.com/office/officeart/2005/8/layout/lProcess3"/>
    <dgm:cxn modelId="{18553D2A-BBB2-47DB-A95D-E6E460F5EB26}" type="presParOf" srcId="{F4C1D4DF-3C66-4DDA-8412-35A67B5D9380}" destId="{D6313C3A-9D97-43D5-B9C1-474B648B864B}" srcOrd="3" destOrd="0" presId="urn:microsoft.com/office/officeart/2005/8/layout/lProcess3"/>
    <dgm:cxn modelId="{FF9FADCD-3E1B-4FA4-976C-0DF840740FBD}" type="presParOf" srcId="{F4C1D4DF-3C66-4DDA-8412-35A67B5D9380}" destId="{998E94B8-D613-4B4A-BD04-0435EAB6E45E}" srcOrd="4" destOrd="0" presId="urn:microsoft.com/office/officeart/2005/8/layout/lProcess3"/>
    <dgm:cxn modelId="{22963611-B84C-4F3D-B927-4ED25109C4B3}" type="presParOf" srcId="{F4C1D4DF-3C66-4DDA-8412-35A67B5D9380}" destId="{F2DD0C84-CEA4-435C-A9F5-CC8DEE71A073}" srcOrd="5" destOrd="0" presId="urn:microsoft.com/office/officeart/2005/8/layout/lProcess3"/>
    <dgm:cxn modelId="{7AD7C37D-B15F-4ED1-879E-0BE95DD0BD10}" type="presParOf" srcId="{F4C1D4DF-3C66-4DDA-8412-35A67B5D9380}" destId="{3B56ADD2-3BFE-4A78-8B83-A5C89F2176E6}" srcOrd="6" destOrd="0" presId="urn:microsoft.com/office/officeart/2005/8/layout/lProcess3"/>
    <dgm:cxn modelId="{FCCD3BA8-AFF8-41ED-93A7-E2EA8A766E94}" type="presParOf" srcId="{038AB5FC-D037-405A-BB08-A6A461216B55}" destId="{04F2433A-5F66-4759-B7B9-7942906E9C11}" srcOrd="9" destOrd="0" presId="urn:microsoft.com/office/officeart/2005/8/layout/lProcess3"/>
    <dgm:cxn modelId="{5D864002-E043-4A75-B19A-BD52CAC69F79}" type="presParOf" srcId="{038AB5FC-D037-405A-BB08-A6A461216B55}" destId="{63745FEA-D569-48E0-813A-1FAD7B2CE685}" srcOrd="10" destOrd="0" presId="urn:microsoft.com/office/officeart/2005/8/layout/lProcess3"/>
    <dgm:cxn modelId="{E8EB58CD-2A60-4C8F-ACC0-FFFC069B26B1}" type="presParOf" srcId="{63745FEA-D569-48E0-813A-1FAD7B2CE685}" destId="{84BF3F3B-4523-470E-A59C-C6238E713BE5}" srcOrd="0" destOrd="0" presId="urn:microsoft.com/office/officeart/2005/8/layout/lProcess3"/>
    <dgm:cxn modelId="{6A62D911-F0D7-40B0-8318-9A5CD18F5C66}" type="presParOf" srcId="{63745FEA-D569-48E0-813A-1FAD7B2CE685}" destId="{41E057A5-4C55-4493-8B62-DCE787D7B9D3}" srcOrd="1" destOrd="0" presId="urn:microsoft.com/office/officeart/2005/8/layout/lProcess3"/>
    <dgm:cxn modelId="{292530CA-DD4F-4E35-A4D7-21FCD9474401}" type="presParOf" srcId="{63745FEA-D569-48E0-813A-1FAD7B2CE685}" destId="{0AD50D9C-1C6F-4EF8-A5E7-5C0F7570972F}" srcOrd="2" destOrd="0" presId="urn:microsoft.com/office/officeart/2005/8/layout/lProcess3"/>
    <dgm:cxn modelId="{EA66DC12-F980-4083-AF42-73135A5C5ADA}" type="presParOf" srcId="{63745FEA-D569-48E0-813A-1FAD7B2CE685}" destId="{F657AF7E-A94C-42E4-8D49-2636A4A7E057}" srcOrd="3" destOrd="0" presId="urn:microsoft.com/office/officeart/2005/8/layout/lProcess3"/>
    <dgm:cxn modelId="{E8DF3C32-C2D1-442A-A6FD-08EC6397DDF8}" type="presParOf" srcId="{63745FEA-D569-48E0-813A-1FAD7B2CE685}" destId="{07137BCF-B66C-4DD4-A766-CA42640CEA87}" srcOrd="4" destOrd="0" presId="urn:microsoft.com/office/officeart/2005/8/layout/lProcess3"/>
    <dgm:cxn modelId="{21C450D0-4CBC-4755-B22A-575E0D26EC56}" type="presParOf" srcId="{63745FEA-D569-48E0-813A-1FAD7B2CE685}" destId="{0D109DAB-40A2-47D1-882F-3CA7E4F42A24}" srcOrd="5" destOrd="0" presId="urn:microsoft.com/office/officeart/2005/8/layout/lProcess3"/>
    <dgm:cxn modelId="{138D5105-6F24-4D42-A5EA-4E9194C6CE14}" type="presParOf" srcId="{63745FEA-D569-48E0-813A-1FAD7B2CE685}" destId="{60E01960-BEA8-4136-8DEE-09B43707672C}" srcOrd="6" destOrd="0" presId="urn:microsoft.com/office/officeart/2005/8/layout/lProcess3"/>
    <dgm:cxn modelId="{BC63BEBA-85D1-4934-9DB4-DEEEE6D70022}" type="presParOf" srcId="{038AB5FC-D037-405A-BB08-A6A461216B55}" destId="{2AC3936D-ACFB-4170-A34F-37A76C686A74}" srcOrd="11" destOrd="0" presId="urn:microsoft.com/office/officeart/2005/8/layout/lProcess3"/>
    <dgm:cxn modelId="{FBDAB4CF-340E-4D80-A356-D77E1E01E405}" type="presParOf" srcId="{038AB5FC-D037-405A-BB08-A6A461216B55}" destId="{777376BD-BE8D-43A1-A0C2-2B886BA3E612}" srcOrd="12" destOrd="0" presId="urn:microsoft.com/office/officeart/2005/8/layout/lProcess3"/>
    <dgm:cxn modelId="{2F51187E-AE8F-4E83-AD62-316AA09FFC0E}" type="presParOf" srcId="{777376BD-BE8D-43A1-A0C2-2B886BA3E612}" destId="{F4825348-16F5-4102-A0DE-DD5F112ECC32}" srcOrd="0" destOrd="0" presId="urn:microsoft.com/office/officeart/2005/8/layout/lProcess3"/>
    <dgm:cxn modelId="{F7A901A9-CDC8-45E7-BBC1-A92B2A63803F}" type="presParOf" srcId="{777376BD-BE8D-43A1-A0C2-2B886BA3E612}" destId="{D1FA6483-9616-4D0B-AE12-74E5205C81D1}" srcOrd="1" destOrd="0" presId="urn:microsoft.com/office/officeart/2005/8/layout/lProcess3"/>
    <dgm:cxn modelId="{5DCB0199-2A6F-415D-BBE0-70DD1B48458F}" type="presParOf" srcId="{777376BD-BE8D-43A1-A0C2-2B886BA3E612}" destId="{EFB18C6A-7C8C-4B52-A126-1A934718045F}" srcOrd="2" destOrd="0" presId="urn:microsoft.com/office/officeart/2005/8/layout/lProcess3"/>
    <dgm:cxn modelId="{6ADBB1EB-F815-4FE7-94C3-4DF359F38919}" type="presParOf" srcId="{777376BD-BE8D-43A1-A0C2-2B886BA3E612}" destId="{67E56358-C0F3-4FC4-AFDF-69B2A5FCD2BA}" srcOrd="3" destOrd="0" presId="urn:microsoft.com/office/officeart/2005/8/layout/lProcess3"/>
    <dgm:cxn modelId="{6DD8685B-2F9B-4541-8D55-454CAF5C6376}" type="presParOf" srcId="{777376BD-BE8D-43A1-A0C2-2B886BA3E612}" destId="{C3FEC6FE-9CE6-4D0F-9125-C61E4A08A628}" srcOrd="4" destOrd="0" presId="urn:microsoft.com/office/officeart/2005/8/layout/lProcess3"/>
    <dgm:cxn modelId="{F7B3596F-F30B-4624-AF8D-98E613BF8CF7}" type="presParOf" srcId="{777376BD-BE8D-43A1-A0C2-2B886BA3E612}" destId="{24464439-CBA5-4173-8FAF-ABA0C6286B12}" srcOrd="5" destOrd="0" presId="urn:microsoft.com/office/officeart/2005/8/layout/lProcess3"/>
    <dgm:cxn modelId="{6E72D145-06A2-459D-B626-8DC29035D61F}" type="presParOf" srcId="{777376BD-BE8D-43A1-A0C2-2B886BA3E612}" destId="{83E974A6-C351-4506-BF56-E6A64FB70DAA}" srcOrd="6" destOrd="0" presId="urn:microsoft.com/office/officeart/2005/8/layout/lProcess3"/>
    <dgm:cxn modelId="{89E3F0D0-93BB-48F0-8C82-E992E75FAD3E}" type="presParOf" srcId="{038AB5FC-D037-405A-BB08-A6A461216B55}" destId="{E33B5C50-3CA6-4E67-8631-01FED463C5CA}" srcOrd="13" destOrd="0" presId="urn:microsoft.com/office/officeart/2005/8/layout/lProcess3"/>
    <dgm:cxn modelId="{E0FF5FF6-CCF1-484C-B237-3C965320BCE5}" type="presParOf" srcId="{038AB5FC-D037-405A-BB08-A6A461216B55}" destId="{BDD2A602-3C35-44C8-857A-E8C2A6B1466D}" srcOrd="14" destOrd="0" presId="urn:microsoft.com/office/officeart/2005/8/layout/lProcess3"/>
    <dgm:cxn modelId="{DA9A2039-83EA-4A7F-AB60-9700CF34BC8C}" type="presParOf" srcId="{BDD2A602-3C35-44C8-857A-E8C2A6B1466D}" destId="{64AB387B-F214-4684-A9C7-F60344EA5885}" srcOrd="0" destOrd="0" presId="urn:microsoft.com/office/officeart/2005/8/layout/lProcess3"/>
    <dgm:cxn modelId="{E9173D62-0ACE-4503-8AB8-BCE1A51881AE}" type="presParOf" srcId="{BDD2A602-3C35-44C8-857A-E8C2A6B1466D}" destId="{86A6248B-62FB-4CC2-976A-2AC969A7E3EA}" srcOrd="1" destOrd="0" presId="urn:microsoft.com/office/officeart/2005/8/layout/lProcess3"/>
    <dgm:cxn modelId="{FAAF9CEE-89FE-42CC-8AFD-BB7F754D624A}" type="presParOf" srcId="{BDD2A602-3C35-44C8-857A-E8C2A6B1466D}" destId="{CC0C914A-33DB-4CF8-BF4E-D7468CD4E196}" srcOrd="2" destOrd="0" presId="urn:microsoft.com/office/officeart/2005/8/layout/lProcess3"/>
    <dgm:cxn modelId="{D1515889-4179-4420-9667-3D35C9C45603}" type="presParOf" srcId="{BDD2A602-3C35-44C8-857A-E8C2A6B1466D}" destId="{232C3FEC-90B7-4432-B9A1-73D547D0B916}" srcOrd="3" destOrd="0" presId="urn:microsoft.com/office/officeart/2005/8/layout/lProcess3"/>
    <dgm:cxn modelId="{C9C67EAE-59CD-4F36-BF2C-6CCB7BD8EA3E}" type="presParOf" srcId="{BDD2A602-3C35-44C8-857A-E8C2A6B1466D}" destId="{552578D2-C406-4C39-BEC8-A6ADDEF61BC3}" srcOrd="4" destOrd="0" presId="urn:microsoft.com/office/officeart/2005/8/layout/lProcess3"/>
    <dgm:cxn modelId="{20E0A7E2-63FD-4686-9551-73B601232F8C}" type="presParOf" srcId="{BDD2A602-3C35-44C8-857A-E8C2A6B1466D}" destId="{AFED94AD-A967-4399-A922-435056B72890}" srcOrd="5" destOrd="0" presId="urn:microsoft.com/office/officeart/2005/8/layout/lProcess3"/>
    <dgm:cxn modelId="{4E47F58E-50DD-4C29-8950-2CB7A9451C68}" type="presParOf" srcId="{BDD2A602-3C35-44C8-857A-E8C2A6B1466D}" destId="{AA07129C-1BE1-4A05-BB13-DBE427115BA8}" srcOrd="6" destOrd="0" presId="urn:microsoft.com/office/officeart/2005/8/layout/lProcess3"/>
    <dgm:cxn modelId="{15D327BD-98FE-4016-AFAA-03F355F8107B}" type="presParOf" srcId="{038AB5FC-D037-405A-BB08-A6A461216B55}" destId="{70212B58-BCE2-44FD-9163-74E902041A52}" srcOrd="15" destOrd="0" presId="urn:microsoft.com/office/officeart/2005/8/layout/lProcess3"/>
    <dgm:cxn modelId="{F8BDF7DA-75E9-4B39-BDF5-0249D6E9BBCA}" type="presParOf" srcId="{038AB5FC-D037-405A-BB08-A6A461216B55}" destId="{DA87B980-2C58-4315-A5F9-93D3BC3551F4}" srcOrd="16" destOrd="0" presId="urn:microsoft.com/office/officeart/2005/8/layout/lProcess3"/>
    <dgm:cxn modelId="{14CF3F62-C410-44D1-B08A-5ACBFFD67867}" type="presParOf" srcId="{DA87B980-2C58-4315-A5F9-93D3BC3551F4}" destId="{85DB0064-44A5-47DA-A1AB-DB1D5F88D647}" srcOrd="0" destOrd="0" presId="urn:microsoft.com/office/officeart/2005/8/layout/lProcess3"/>
    <dgm:cxn modelId="{2E3A9A65-7756-47C3-8F9C-7F7FDDE4974D}" type="presParOf" srcId="{DA87B980-2C58-4315-A5F9-93D3BC3551F4}" destId="{F47D271C-075F-430A-A2E4-7F9B87F5E257}" srcOrd="1" destOrd="0" presId="urn:microsoft.com/office/officeart/2005/8/layout/lProcess3"/>
    <dgm:cxn modelId="{D215DAC9-028C-4C2D-A901-B86EF6D01248}" type="presParOf" srcId="{DA87B980-2C58-4315-A5F9-93D3BC3551F4}" destId="{160771CF-6A22-4E57-A794-6D09B4CEA308}" srcOrd="2" destOrd="0" presId="urn:microsoft.com/office/officeart/2005/8/layout/lProcess3"/>
    <dgm:cxn modelId="{B83EE072-ADA1-4A3F-B887-CD28FCA7DA16}" type="presParOf" srcId="{DA87B980-2C58-4315-A5F9-93D3BC3551F4}" destId="{B83A5041-0E63-4AF4-9AAE-76B96D1926C3}" srcOrd="3" destOrd="0" presId="urn:microsoft.com/office/officeart/2005/8/layout/lProcess3"/>
    <dgm:cxn modelId="{C1B68B3A-A80D-4AE1-BFB6-42EC85163834}" type="presParOf" srcId="{DA87B980-2C58-4315-A5F9-93D3BC3551F4}" destId="{FFA9801A-1F5E-47CE-8759-1E13AEF78EAB}" srcOrd="4" destOrd="0" presId="urn:microsoft.com/office/officeart/2005/8/layout/lProcess3"/>
    <dgm:cxn modelId="{25074826-B1EE-418B-9832-8870AE2F311C}" type="presParOf" srcId="{DA87B980-2C58-4315-A5F9-93D3BC3551F4}" destId="{9B246B9D-DDCD-4B55-9FBD-47C63A414C7F}" srcOrd="5" destOrd="0" presId="urn:microsoft.com/office/officeart/2005/8/layout/lProcess3"/>
    <dgm:cxn modelId="{1D8EC3A8-39B6-402D-BE91-9B12B536CC20}" type="presParOf" srcId="{DA87B980-2C58-4315-A5F9-93D3BC3551F4}" destId="{39E67F98-4A2C-4D2D-A700-69ACD9126B5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23202-56DF-4903-A2BC-F88AE512F507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EDC2895-2654-4FAD-B9B7-B7F44326CE89}">
      <dgm:prSet phldrT="[Texto]"/>
      <dgm:spPr/>
      <dgm:t>
        <a:bodyPr/>
        <a:lstStyle/>
        <a:p>
          <a:r>
            <a:rPr lang="es-EC" dirty="0" smtClean="0"/>
            <a:t>Sucursales</a:t>
          </a:r>
          <a:endParaRPr lang="es-EC" dirty="0"/>
        </a:p>
      </dgm:t>
    </dgm:pt>
    <dgm:pt modelId="{3FB665B8-BA77-43C4-BC11-8C6744A012DE}" type="parTrans" cxnId="{F09BA3FA-04DB-4D2E-B12B-A2000EE91921}">
      <dgm:prSet/>
      <dgm:spPr/>
      <dgm:t>
        <a:bodyPr/>
        <a:lstStyle/>
        <a:p>
          <a:endParaRPr lang="es-EC"/>
        </a:p>
      </dgm:t>
    </dgm:pt>
    <dgm:pt modelId="{2506B623-C608-4824-98B7-747A7BC4145D}" type="sibTrans" cxnId="{F09BA3FA-04DB-4D2E-B12B-A2000EE91921}">
      <dgm:prSet/>
      <dgm:spPr/>
      <dgm:t>
        <a:bodyPr/>
        <a:lstStyle/>
        <a:p>
          <a:endParaRPr lang="es-EC"/>
        </a:p>
      </dgm:t>
    </dgm:pt>
    <dgm:pt modelId="{B32E2C9D-67D3-4EE6-9155-67E19277517C}">
      <dgm:prSet phldrT="[Texto]"/>
      <dgm:spPr/>
      <dgm:t>
        <a:bodyPr/>
        <a:lstStyle/>
        <a:p>
          <a:r>
            <a:rPr lang="es-EC" dirty="0" smtClean="0"/>
            <a:t>ANETA</a:t>
          </a:r>
          <a:endParaRPr lang="es-EC" dirty="0"/>
        </a:p>
      </dgm:t>
    </dgm:pt>
    <dgm:pt modelId="{F70DE3CE-052E-49EC-B165-AED7D21886FB}" type="parTrans" cxnId="{ECB86FF7-8806-43B2-B298-78959A783CC2}">
      <dgm:prSet/>
      <dgm:spPr/>
      <dgm:t>
        <a:bodyPr/>
        <a:lstStyle/>
        <a:p>
          <a:endParaRPr lang="es-EC"/>
        </a:p>
      </dgm:t>
    </dgm:pt>
    <dgm:pt modelId="{379D7EC4-63A0-4DAF-A113-23A396486F07}" type="sibTrans" cxnId="{ECB86FF7-8806-43B2-B298-78959A783CC2}">
      <dgm:prSet/>
      <dgm:spPr/>
      <dgm:t>
        <a:bodyPr/>
        <a:lstStyle/>
        <a:p>
          <a:endParaRPr lang="es-EC"/>
        </a:p>
      </dgm:t>
    </dgm:pt>
    <dgm:pt modelId="{45D42DEC-9593-4A7A-867A-90B63416A11D}">
      <dgm:prSet phldrT="[Texto]"/>
      <dgm:spPr/>
      <dgm:t>
        <a:bodyPr/>
        <a:lstStyle/>
        <a:p>
          <a:r>
            <a:rPr lang="es-EC" dirty="0" smtClean="0"/>
            <a:t>CENECC </a:t>
          </a:r>
          <a:endParaRPr lang="es-EC" dirty="0"/>
        </a:p>
      </dgm:t>
    </dgm:pt>
    <dgm:pt modelId="{F32D6838-5B15-4AE8-9F21-A5BD251352CD}" type="parTrans" cxnId="{375E208C-6932-46A2-8F83-D227C7F86B97}">
      <dgm:prSet/>
      <dgm:spPr/>
      <dgm:t>
        <a:bodyPr/>
        <a:lstStyle/>
        <a:p>
          <a:endParaRPr lang="es-EC"/>
        </a:p>
      </dgm:t>
    </dgm:pt>
    <dgm:pt modelId="{E394411B-68D8-4FBB-8E93-7C4CACBE8BCA}" type="sibTrans" cxnId="{375E208C-6932-46A2-8F83-D227C7F86B97}">
      <dgm:prSet/>
      <dgm:spPr/>
      <dgm:t>
        <a:bodyPr/>
        <a:lstStyle/>
        <a:p>
          <a:endParaRPr lang="es-EC"/>
        </a:p>
      </dgm:t>
    </dgm:pt>
    <dgm:pt modelId="{84D3A315-6D17-48C5-962D-F22420BFE19F}">
      <dgm:prSet phldrT="[Texto]"/>
      <dgm:spPr/>
      <dgm:t>
        <a:bodyPr/>
        <a:lstStyle/>
        <a:p>
          <a:r>
            <a:rPr lang="es-EC" dirty="0" smtClean="0"/>
            <a:t>AUTOCLUB SAN FRANCISCO</a:t>
          </a:r>
          <a:endParaRPr lang="es-EC" dirty="0"/>
        </a:p>
      </dgm:t>
    </dgm:pt>
    <dgm:pt modelId="{BB2DCE80-CD1A-463E-8811-E35A91D05D35}" type="parTrans" cxnId="{2969DB9E-EF1A-41BD-B7F4-572C78706E8C}">
      <dgm:prSet/>
      <dgm:spPr/>
      <dgm:t>
        <a:bodyPr/>
        <a:lstStyle/>
        <a:p>
          <a:endParaRPr lang="es-EC"/>
        </a:p>
      </dgm:t>
    </dgm:pt>
    <dgm:pt modelId="{419A8FA6-BAAC-4C62-A648-A18FEC7F163F}" type="sibTrans" cxnId="{2969DB9E-EF1A-41BD-B7F4-572C78706E8C}">
      <dgm:prSet/>
      <dgm:spPr/>
      <dgm:t>
        <a:bodyPr/>
        <a:lstStyle/>
        <a:p>
          <a:endParaRPr lang="es-EC"/>
        </a:p>
      </dgm:t>
    </dgm:pt>
    <dgm:pt modelId="{B54BBD65-480C-49F0-B524-311BCAA080CA}">
      <dgm:prSet phldrT="[Texto]"/>
      <dgm:spPr/>
      <dgm:t>
        <a:bodyPr/>
        <a:lstStyle/>
        <a:p>
          <a:r>
            <a:rPr lang="es-EC" dirty="0" smtClean="0"/>
            <a:t>ESCUT</a:t>
          </a:r>
          <a:endParaRPr lang="es-EC" dirty="0"/>
        </a:p>
      </dgm:t>
    </dgm:pt>
    <dgm:pt modelId="{ED7C6273-57D2-4359-A226-CCB6D8C34A4C}" type="parTrans" cxnId="{E5B285E2-CED9-416C-B8FD-A7AD33AA01F2}">
      <dgm:prSet/>
      <dgm:spPr/>
      <dgm:t>
        <a:bodyPr/>
        <a:lstStyle/>
        <a:p>
          <a:endParaRPr lang="es-EC"/>
        </a:p>
      </dgm:t>
    </dgm:pt>
    <dgm:pt modelId="{035CED75-92FF-4B99-A47E-B618F250C92D}" type="sibTrans" cxnId="{E5B285E2-CED9-416C-B8FD-A7AD33AA01F2}">
      <dgm:prSet/>
      <dgm:spPr/>
      <dgm:t>
        <a:bodyPr/>
        <a:lstStyle/>
        <a:p>
          <a:endParaRPr lang="es-EC"/>
        </a:p>
      </dgm:t>
    </dgm:pt>
    <dgm:pt modelId="{A35086E4-0C3B-4F6B-837A-D9E58AEDC7F6}" type="pres">
      <dgm:prSet presAssocID="{17223202-56DF-4903-A2BC-F88AE512F5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9A4D97-9E4B-45F4-8694-4BB466E8BE99}" type="pres">
      <dgm:prSet presAssocID="{0EDC2895-2654-4FAD-B9B7-B7F44326CE89}" presName="centerShape" presStyleLbl="node0" presStyleIdx="0" presStyleCnt="1"/>
      <dgm:spPr/>
      <dgm:t>
        <a:bodyPr/>
        <a:lstStyle/>
        <a:p>
          <a:endParaRPr lang="es-EC"/>
        </a:p>
      </dgm:t>
    </dgm:pt>
    <dgm:pt modelId="{4EE2B529-ADDC-4242-9952-4F4DBC2D6B56}" type="pres">
      <dgm:prSet presAssocID="{F70DE3CE-052E-49EC-B165-AED7D21886FB}" presName="Name9" presStyleLbl="parChTrans1D2" presStyleIdx="0" presStyleCnt="4"/>
      <dgm:spPr/>
      <dgm:t>
        <a:bodyPr/>
        <a:lstStyle/>
        <a:p>
          <a:endParaRPr lang="es-EC"/>
        </a:p>
      </dgm:t>
    </dgm:pt>
    <dgm:pt modelId="{356991C3-0A8C-4A30-B9DE-B6CA4E52A1EE}" type="pres">
      <dgm:prSet presAssocID="{F70DE3CE-052E-49EC-B165-AED7D21886FB}" presName="connTx" presStyleLbl="parChTrans1D2" presStyleIdx="0" presStyleCnt="4"/>
      <dgm:spPr/>
      <dgm:t>
        <a:bodyPr/>
        <a:lstStyle/>
        <a:p>
          <a:endParaRPr lang="es-EC"/>
        </a:p>
      </dgm:t>
    </dgm:pt>
    <dgm:pt modelId="{00AD5AA7-E59C-48FC-8348-8C6B1CBF791E}" type="pres">
      <dgm:prSet presAssocID="{B32E2C9D-67D3-4EE6-9155-67E1927751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CD700F-E7A8-4FB8-B6FF-4DBE65CB6FCA}" type="pres">
      <dgm:prSet presAssocID="{F32D6838-5B15-4AE8-9F21-A5BD251352CD}" presName="Name9" presStyleLbl="parChTrans1D2" presStyleIdx="1" presStyleCnt="4"/>
      <dgm:spPr/>
      <dgm:t>
        <a:bodyPr/>
        <a:lstStyle/>
        <a:p>
          <a:endParaRPr lang="es-EC"/>
        </a:p>
      </dgm:t>
    </dgm:pt>
    <dgm:pt modelId="{8918EA26-18A6-46A7-8938-13CC443A0274}" type="pres">
      <dgm:prSet presAssocID="{F32D6838-5B15-4AE8-9F21-A5BD251352CD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F4BBC57-07D5-4347-8487-F9C233BFEEFB}" type="pres">
      <dgm:prSet presAssocID="{45D42DEC-9593-4A7A-867A-90B63416A11D}" presName="node" presStyleLbl="node1" presStyleIdx="1" presStyleCnt="4" custRadScaleRad="97708" custRadScaleInc="1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BEF0C-08B0-4942-A38C-B89E13EF34F7}" type="pres">
      <dgm:prSet presAssocID="{BB2DCE80-CD1A-463E-8811-E35A91D05D35}" presName="Name9" presStyleLbl="parChTrans1D2" presStyleIdx="2" presStyleCnt="4"/>
      <dgm:spPr/>
      <dgm:t>
        <a:bodyPr/>
        <a:lstStyle/>
        <a:p>
          <a:endParaRPr lang="es-EC"/>
        </a:p>
      </dgm:t>
    </dgm:pt>
    <dgm:pt modelId="{075C959D-82C2-47C9-809B-BA8C9490D81C}" type="pres">
      <dgm:prSet presAssocID="{BB2DCE80-CD1A-463E-8811-E35A91D05D35}" presName="connTx" presStyleLbl="parChTrans1D2" presStyleIdx="2" presStyleCnt="4"/>
      <dgm:spPr/>
      <dgm:t>
        <a:bodyPr/>
        <a:lstStyle/>
        <a:p>
          <a:endParaRPr lang="es-EC"/>
        </a:p>
      </dgm:t>
    </dgm:pt>
    <dgm:pt modelId="{8DC1154A-EC07-4761-B8FE-75B5500CAB95}" type="pres">
      <dgm:prSet presAssocID="{84D3A315-6D17-48C5-962D-F22420BFE1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6FF08-A5AD-4174-881F-8CF5ACE58EB7}" type="pres">
      <dgm:prSet presAssocID="{ED7C6273-57D2-4359-A226-CCB6D8C34A4C}" presName="Name9" presStyleLbl="parChTrans1D2" presStyleIdx="3" presStyleCnt="4"/>
      <dgm:spPr/>
      <dgm:t>
        <a:bodyPr/>
        <a:lstStyle/>
        <a:p>
          <a:endParaRPr lang="es-EC"/>
        </a:p>
      </dgm:t>
    </dgm:pt>
    <dgm:pt modelId="{CC1AEDD9-5C96-4EF2-9CE1-4383174AB7E2}" type="pres">
      <dgm:prSet presAssocID="{ED7C6273-57D2-4359-A226-CCB6D8C34A4C}" presName="connTx" presStyleLbl="parChTrans1D2" presStyleIdx="3" presStyleCnt="4"/>
      <dgm:spPr/>
      <dgm:t>
        <a:bodyPr/>
        <a:lstStyle/>
        <a:p>
          <a:endParaRPr lang="es-EC"/>
        </a:p>
      </dgm:t>
    </dgm:pt>
    <dgm:pt modelId="{50F0A8EE-BB89-40FC-A65D-037498F8E0E4}" type="pres">
      <dgm:prSet presAssocID="{B54BBD65-480C-49F0-B524-311BCAA080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F1D355-8CFB-4B83-AE8A-17F4626ABA80}" type="presOf" srcId="{BB2DCE80-CD1A-463E-8811-E35A91D05D35}" destId="{075C959D-82C2-47C9-809B-BA8C9490D81C}" srcOrd="1" destOrd="0" presId="urn:microsoft.com/office/officeart/2005/8/layout/radial1"/>
    <dgm:cxn modelId="{0F54F214-68C5-4780-9F42-308653C36FB2}" type="presOf" srcId="{B54BBD65-480C-49F0-B524-311BCAA080CA}" destId="{50F0A8EE-BB89-40FC-A65D-037498F8E0E4}" srcOrd="0" destOrd="0" presId="urn:microsoft.com/office/officeart/2005/8/layout/radial1"/>
    <dgm:cxn modelId="{E32C8244-0972-4B2E-92D0-DBFBD931FF16}" type="presOf" srcId="{F70DE3CE-052E-49EC-B165-AED7D21886FB}" destId="{4EE2B529-ADDC-4242-9952-4F4DBC2D6B56}" srcOrd="0" destOrd="0" presId="urn:microsoft.com/office/officeart/2005/8/layout/radial1"/>
    <dgm:cxn modelId="{CFB8B37F-FC82-4E45-81E4-FE16864BB2A5}" type="presOf" srcId="{45D42DEC-9593-4A7A-867A-90B63416A11D}" destId="{FF4BBC57-07D5-4347-8487-F9C233BFEEFB}" srcOrd="0" destOrd="0" presId="urn:microsoft.com/office/officeart/2005/8/layout/radial1"/>
    <dgm:cxn modelId="{2969DB9E-EF1A-41BD-B7F4-572C78706E8C}" srcId="{0EDC2895-2654-4FAD-B9B7-B7F44326CE89}" destId="{84D3A315-6D17-48C5-962D-F22420BFE19F}" srcOrd="2" destOrd="0" parTransId="{BB2DCE80-CD1A-463E-8811-E35A91D05D35}" sibTransId="{419A8FA6-BAAC-4C62-A648-A18FEC7F163F}"/>
    <dgm:cxn modelId="{3E843AD1-0033-44F2-9F40-192048394354}" type="presOf" srcId="{17223202-56DF-4903-A2BC-F88AE512F507}" destId="{A35086E4-0C3B-4F6B-837A-D9E58AEDC7F6}" srcOrd="0" destOrd="0" presId="urn:microsoft.com/office/officeart/2005/8/layout/radial1"/>
    <dgm:cxn modelId="{5AA94FC7-5533-48B8-BCE8-1018F1162153}" type="presOf" srcId="{0EDC2895-2654-4FAD-B9B7-B7F44326CE89}" destId="{FD9A4D97-9E4B-45F4-8694-4BB466E8BE99}" srcOrd="0" destOrd="0" presId="urn:microsoft.com/office/officeart/2005/8/layout/radial1"/>
    <dgm:cxn modelId="{E5B285E2-CED9-416C-B8FD-A7AD33AA01F2}" srcId="{0EDC2895-2654-4FAD-B9B7-B7F44326CE89}" destId="{B54BBD65-480C-49F0-B524-311BCAA080CA}" srcOrd="3" destOrd="0" parTransId="{ED7C6273-57D2-4359-A226-CCB6D8C34A4C}" sibTransId="{035CED75-92FF-4B99-A47E-B618F250C92D}"/>
    <dgm:cxn modelId="{57539D9E-23C5-4E9B-BDF6-59C14FAB0447}" type="presOf" srcId="{F70DE3CE-052E-49EC-B165-AED7D21886FB}" destId="{356991C3-0A8C-4A30-B9DE-B6CA4E52A1EE}" srcOrd="1" destOrd="0" presId="urn:microsoft.com/office/officeart/2005/8/layout/radial1"/>
    <dgm:cxn modelId="{F09BA3FA-04DB-4D2E-B12B-A2000EE91921}" srcId="{17223202-56DF-4903-A2BC-F88AE512F507}" destId="{0EDC2895-2654-4FAD-B9B7-B7F44326CE89}" srcOrd="0" destOrd="0" parTransId="{3FB665B8-BA77-43C4-BC11-8C6744A012DE}" sibTransId="{2506B623-C608-4824-98B7-747A7BC4145D}"/>
    <dgm:cxn modelId="{D4C35B05-7466-4FEA-9A66-49D3A3F840AA}" type="presOf" srcId="{B32E2C9D-67D3-4EE6-9155-67E19277517C}" destId="{00AD5AA7-E59C-48FC-8348-8C6B1CBF791E}" srcOrd="0" destOrd="0" presId="urn:microsoft.com/office/officeart/2005/8/layout/radial1"/>
    <dgm:cxn modelId="{FFD7803F-4F61-4AF4-A061-197BDB8898AB}" type="presOf" srcId="{ED7C6273-57D2-4359-A226-CCB6D8C34A4C}" destId="{0A76FF08-A5AD-4174-881F-8CF5ACE58EB7}" srcOrd="0" destOrd="0" presId="urn:microsoft.com/office/officeart/2005/8/layout/radial1"/>
    <dgm:cxn modelId="{0017FF65-6ED8-4414-B389-677D133ACC07}" type="presOf" srcId="{BB2DCE80-CD1A-463E-8811-E35A91D05D35}" destId="{62CBEF0C-08B0-4942-A38C-B89E13EF34F7}" srcOrd="0" destOrd="0" presId="urn:microsoft.com/office/officeart/2005/8/layout/radial1"/>
    <dgm:cxn modelId="{D437722F-6F74-464B-AEB3-D477A028A60F}" type="presOf" srcId="{F32D6838-5B15-4AE8-9F21-A5BD251352CD}" destId="{D9CD700F-E7A8-4FB8-B6FF-4DBE65CB6FCA}" srcOrd="0" destOrd="0" presId="urn:microsoft.com/office/officeart/2005/8/layout/radial1"/>
    <dgm:cxn modelId="{3E294922-A426-4E41-954F-8AA9F4AF7A99}" type="presOf" srcId="{ED7C6273-57D2-4359-A226-CCB6D8C34A4C}" destId="{CC1AEDD9-5C96-4EF2-9CE1-4383174AB7E2}" srcOrd="1" destOrd="0" presId="urn:microsoft.com/office/officeart/2005/8/layout/radial1"/>
    <dgm:cxn modelId="{B653C4E4-D9F6-45A8-AC44-E2F58793DDAB}" type="presOf" srcId="{84D3A315-6D17-48C5-962D-F22420BFE19F}" destId="{8DC1154A-EC07-4761-B8FE-75B5500CAB95}" srcOrd="0" destOrd="0" presId="urn:microsoft.com/office/officeart/2005/8/layout/radial1"/>
    <dgm:cxn modelId="{6683A7F1-DE7E-4C49-A4F0-B20647F8757A}" type="presOf" srcId="{F32D6838-5B15-4AE8-9F21-A5BD251352CD}" destId="{8918EA26-18A6-46A7-8938-13CC443A0274}" srcOrd="1" destOrd="0" presId="urn:microsoft.com/office/officeart/2005/8/layout/radial1"/>
    <dgm:cxn modelId="{375E208C-6932-46A2-8F83-D227C7F86B97}" srcId="{0EDC2895-2654-4FAD-B9B7-B7F44326CE89}" destId="{45D42DEC-9593-4A7A-867A-90B63416A11D}" srcOrd="1" destOrd="0" parTransId="{F32D6838-5B15-4AE8-9F21-A5BD251352CD}" sibTransId="{E394411B-68D8-4FBB-8E93-7C4CACBE8BCA}"/>
    <dgm:cxn modelId="{ECB86FF7-8806-43B2-B298-78959A783CC2}" srcId="{0EDC2895-2654-4FAD-B9B7-B7F44326CE89}" destId="{B32E2C9D-67D3-4EE6-9155-67E19277517C}" srcOrd="0" destOrd="0" parTransId="{F70DE3CE-052E-49EC-B165-AED7D21886FB}" sibTransId="{379D7EC4-63A0-4DAF-A113-23A396486F07}"/>
    <dgm:cxn modelId="{14FE2944-ED8D-4B0E-877C-1BD34670F2E2}" type="presParOf" srcId="{A35086E4-0C3B-4F6B-837A-D9E58AEDC7F6}" destId="{FD9A4D97-9E4B-45F4-8694-4BB466E8BE99}" srcOrd="0" destOrd="0" presId="urn:microsoft.com/office/officeart/2005/8/layout/radial1"/>
    <dgm:cxn modelId="{D6463F30-1CD2-4677-8F73-1860D91E4406}" type="presParOf" srcId="{A35086E4-0C3B-4F6B-837A-D9E58AEDC7F6}" destId="{4EE2B529-ADDC-4242-9952-4F4DBC2D6B56}" srcOrd="1" destOrd="0" presId="urn:microsoft.com/office/officeart/2005/8/layout/radial1"/>
    <dgm:cxn modelId="{8F888E5E-ADBC-405B-8E26-7A6D702DFFA5}" type="presParOf" srcId="{4EE2B529-ADDC-4242-9952-4F4DBC2D6B56}" destId="{356991C3-0A8C-4A30-B9DE-B6CA4E52A1EE}" srcOrd="0" destOrd="0" presId="urn:microsoft.com/office/officeart/2005/8/layout/radial1"/>
    <dgm:cxn modelId="{31F036C7-BF55-4CD1-8296-A27ECE4182A1}" type="presParOf" srcId="{A35086E4-0C3B-4F6B-837A-D9E58AEDC7F6}" destId="{00AD5AA7-E59C-48FC-8348-8C6B1CBF791E}" srcOrd="2" destOrd="0" presId="urn:microsoft.com/office/officeart/2005/8/layout/radial1"/>
    <dgm:cxn modelId="{2AB707F4-7688-4129-A600-7032BF97C6D9}" type="presParOf" srcId="{A35086E4-0C3B-4F6B-837A-D9E58AEDC7F6}" destId="{D9CD700F-E7A8-4FB8-B6FF-4DBE65CB6FCA}" srcOrd="3" destOrd="0" presId="urn:microsoft.com/office/officeart/2005/8/layout/radial1"/>
    <dgm:cxn modelId="{1A2D0AF1-949D-4348-AC4C-0909FFC65BD0}" type="presParOf" srcId="{D9CD700F-E7A8-4FB8-B6FF-4DBE65CB6FCA}" destId="{8918EA26-18A6-46A7-8938-13CC443A0274}" srcOrd="0" destOrd="0" presId="urn:microsoft.com/office/officeart/2005/8/layout/radial1"/>
    <dgm:cxn modelId="{7631AC73-E660-4D1E-9590-14522ABB3F2A}" type="presParOf" srcId="{A35086E4-0C3B-4F6B-837A-D9E58AEDC7F6}" destId="{FF4BBC57-07D5-4347-8487-F9C233BFEEFB}" srcOrd="4" destOrd="0" presId="urn:microsoft.com/office/officeart/2005/8/layout/radial1"/>
    <dgm:cxn modelId="{857C7F09-CC37-40C1-B574-96C823DEC165}" type="presParOf" srcId="{A35086E4-0C3B-4F6B-837A-D9E58AEDC7F6}" destId="{62CBEF0C-08B0-4942-A38C-B89E13EF34F7}" srcOrd="5" destOrd="0" presId="urn:microsoft.com/office/officeart/2005/8/layout/radial1"/>
    <dgm:cxn modelId="{B3069C91-3D23-4424-97DA-4DC530062C4F}" type="presParOf" srcId="{62CBEF0C-08B0-4942-A38C-B89E13EF34F7}" destId="{075C959D-82C2-47C9-809B-BA8C9490D81C}" srcOrd="0" destOrd="0" presId="urn:microsoft.com/office/officeart/2005/8/layout/radial1"/>
    <dgm:cxn modelId="{7D6B86F0-DAAF-4948-AB68-FA86C2EB790F}" type="presParOf" srcId="{A35086E4-0C3B-4F6B-837A-D9E58AEDC7F6}" destId="{8DC1154A-EC07-4761-B8FE-75B5500CAB95}" srcOrd="6" destOrd="0" presId="urn:microsoft.com/office/officeart/2005/8/layout/radial1"/>
    <dgm:cxn modelId="{CA01C562-32AA-4836-AA11-489422E781A9}" type="presParOf" srcId="{A35086E4-0C3B-4F6B-837A-D9E58AEDC7F6}" destId="{0A76FF08-A5AD-4174-881F-8CF5ACE58EB7}" srcOrd="7" destOrd="0" presId="urn:microsoft.com/office/officeart/2005/8/layout/radial1"/>
    <dgm:cxn modelId="{366C6101-A3BD-41CC-9768-B93C707DF07E}" type="presParOf" srcId="{0A76FF08-A5AD-4174-881F-8CF5ACE58EB7}" destId="{CC1AEDD9-5C96-4EF2-9CE1-4383174AB7E2}" srcOrd="0" destOrd="0" presId="urn:microsoft.com/office/officeart/2005/8/layout/radial1"/>
    <dgm:cxn modelId="{D986FEDB-6DBA-4439-9F42-E5402898127A}" type="presParOf" srcId="{A35086E4-0C3B-4F6B-837A-D9E58AEDC7F6}" destId="{50F0A8EE-BB89-40FC-A65D-037498F8E0E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3F9513-069B-4EB3-AF3A-FF4EC880DFF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6CA490-1609-48A6-832F-C1A49E296219}">
      <dgm:prSet phldrT="[Texto]" custT="1"/>
      <dgm:spPr/>
      <dgm:t>
        <a:bodyPr/>
        <a:lstStyle/>
        <a:p>
          <a:r>
            <a:rPr lang="es-EC" sz="2800" dirty="0" smtClean="0"/>
            <a:t>Crecimiento del parque automotor</a:t>
          </a:r>
          <a:endParaRPr lang="es-EC" sz="2800" dirty="0"/>
        </a:p>
      </dgm:t>
    </dgm:pt>
    <dgm:pt modelId="{7E960950-B9EB-4A30-876A-32B993F6D8ED}" type="parTrans" cxnId="{CB5EC067-F96B-4598-BA70-512ADF4777AC}">
      <dgm:prSet/>
      <dgm:spPr/>
      <dgm:t>
        <a:bodyPr/>
        <a:lstStyle/>
        <a:p>
          <a:endParaRPr lang="es-EC"/>
        </a:p>
      </dgm:t>
    </dgm:pt>
    <dgm:pt modelId="{7EBD4486-F37B-4A38-A4F8-EB061251E5F9}" type="sibTrans" cxnId="{CB5EC067-F96B-4598-BA70-512ADF4777AC}">
      <dgm:prSet/>
      <dgm:spPr/>
      <dgm:t>
        <a:bodyPr/>
        <a:lstStyle/>
        <a:p>
          <a:endParaRPr lang="es-EC"/>
        </a:p>
      </dgm:t>
    </dgm:pt>
    <dgm:pt modelId="{DBA1051E-FDF3-44EB-9B12-4D10121A34F5}">
      <dgm:prSet phldrT="[Texto]" custT="1"/>
      <dgm:spPr/>
      <dgm:t>
        <a:bodyPr/>
        <a:lstStyle/>
        <a:p>
          <a:r>
            <a:rPr lang="es-EC" sz="2800" dirty="0" smtClean="0"/>
            <a:t>Es un requisito obligatorio previo la obtención de la licencia</a:t>
          </a:r>
          <a:endParaRPr lang="es-EC" sz="2800" dirty="0"/>
        </a:p>
      </dgm:t>
    </dgm:pt>
    <dgm:pt modelId="{94792E8A-3CD3-4CCA-BEB7-F8057EC23DB9}" type="parTrans" cxnId="{337C01B3-A4D8-44E0-B9C4-2DE8FFF9B02C}">
      <dgm:prSet/>
      <dgm:spPr/>
      <dgm:t>
        <a:bodyPr/>
        <a:lstStyle/>
        <a:p>
          <a:endParaRPr lang="es-EC"/>
        </a:p>
      </dgm:t>
    </dgm:pt>
    <dgm:pt modelId="{AB17A367-D666-4D10-A9C9-F851B03402CE}" type="sibTrans" cxnId="{337C01B3-A4D8-44E0-B9C4-2DE8FFF9B02C}">
      <dgm:prSet/>
      <dgm:spPr/>
      <dgm:t>
        <a:bodyPr/>
        <a:lstStyle/>
        <a:p>
          <a:endParaRPr lang="es-EC"/>
        </a:p>
      </dgm:t>
    </dgm:pt>
    <dgm:pt modelId="{07FF4F2B-D3E6-4167-ABE5-C385933B0AF6}" type="pres">
      <dgm:prSet presAssocID="{823F9513-069B-4EB3-AF3A-FF4EC880DF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30AECD-0BA3-4BA6-B246-3D2637AB3FBF}" type="pres">
      <dgm:prSet presAssocID="{3E6CA490-1609-48A6-832F-C1A49E296219}" presName="node" presStyleLbl="node1" presStyleIdx="0" presStyleCnt="2" custScaleX="36988" custScaleY="40653" custLinFactNeighborX="-5880" custLinFactNeighborY="-27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6A380-A537-458F-9224-A5CA2139AF65}" type="pres">
      <dgm:prSet presAssocID="{7EBD4486-F37B-4A38-A4F8-EB061251E5F9}" presName="sibTrans" presStyleCnt="0"/>
      <dgm:spPr/>
    </dgm:pt>
    <dgm:pt modelId="{65DA63DB-D655-47EB-BA07-38D0246077E6}" type="pres">
      <dgm:prSet presAssocID="{DBA1051E-FDF3-44EB-9B12-4D10121A34F5}" presName="node" presStyleLbl="node1" presStyleIdx="1" presStyleCnt="2" custScaleX="36988" custScaleY="40653" custLinFactNeighborX="1192" custLinFactNeighborY="35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4D9564-2CA4-4D0E-A25B-5F978B778219}" type="presOf" srcId="{3E6CA490-1609-48A6-832F-C1A49E296219}" destId="{0B30AECD-0BA3-4BA6-B246-3D2637AB3FBF}" srcOrd="0" destOrd="0" presId="urn:microsoft.com/office/officeart/2005/8/layout/default"/>
    <dgm:cxn modelId="{337C01B3-A4D8-44E0-B9C4-2DE8FFF9B02C}" srcId="{823F9513-069B-4EB3-AF3A-FF4EC880DFF6}" destId="{DBA1051E-FDF3-44EB-9B12-4D10121A34F5}" srcOrd="1" destOrd="0" parTransId="{94792E8A-3CD3-4CCA-BEB7-F8057EC23DB9}" sibTransId="{AB17A367-D666-4D10-A9C9-F851B03402CE}"/>
    <dgm:cxn modelId="{B51C65B7-E044-48AD-96B5-7F86C8CD7519}" type="presOf" srcId="{DBA1051E-FDF3-44EB-9B12-4D10121A34F5}" destId="{65DA63DB-D655-47EB-BA07-38D0246077E6}" srcOrd="0" destOrd="0" presId="urn:microsoft.com/office/officeart/2005/8/layout/default"/>
    <dgm:cxn modelId="{CB5EC067-F96B-4598-BA70-512ADF4777AC}" srcId="{823F9513-069B-4EB3-AF3A-FF4EC880DFF6}" destId="{3E6CA490-1609-48A6-832F-C1A49E296219}" srcOrd="0" destOrd="0" parTransId="{7E960950-B9EB-4A30-876A-32B993F6D8ED}" sibTransId="{7EBD4486-F37B-4A38-A4F8-EB061251E5F9}"/>
    <dgm:cxn modelId="{D8C77EFC-0EA8-41C4-8CCC-1BEC794324D6}" type="presOf" srcId="{823F9513-069B-4EB3-AF3A-FF4EC880DFF6}" destId="{07FF4F2B-D3E6-4167-ABE5-C385933B0AF6}" srcOrd="0" destOrd="0" presId="urn:microsoft.com/office/officeart/2005/8/layout/default"/>
    <dgm:cxn modelId="{34AA4883-BE8D-4FC2-8FB5-3262C07DFD88}" type="presParOf" srcId="{07FF4F2B-D3E6-4167-ABE5-C385933B0AF6}" destId="{0B30AECD-0BA3-4BA6-B246-3D2637AB3FBF}" srcOrd="0" destOrd="0" presId="urn:microsoft.com/office/officeart/2005/8/layout/default"/>
    <dgm:cxn modelId="{F88E8F1A-1A6D-446D-B485-7175FD40AB8F}" type="presParOf" srcId="{07FF4F2B-D3E6-4167-ABE5-C385933B0AF6}" destId="{3BC6A380-A537-458F-9224-A5CA2139AF65}" srcOrd="1" destOrd="0" presId="urn:microsoft.com/office/officeart/2005/8/layout/default"/>
    <dgm:cxn modelId="{051837DC-F549-48DD-9218-355352F6383A}" type="presParOf" srcId="{07FF4F2B-D3E6-4167-ABE5-C385933B0AF6}" destId="{65DA63DB-D655-47EB-BA07-38D0246077E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9B1873-4F4C-45F3-970F-AB3E5AEFFC3A}" type="doc">
      <dgm:prSet loTypeId="urn:microsoft.com/office/officeart/2005/8/layout/pList2" loCatId="list" qsTypeId="urn:microsoft.com/office/officeart/2005/8/quickstyle/simple2" qsCatId="simple" csTypeId="urn:microsoft.com/office/officeart/2005/8/colors/colorful1" csCatId="colorful" phldr="1"/>
      <dgm:spPr/>
    </dgm:pt>
    <dgm:pt modelId="{171EB119-0D75-4EBE-9715-D186E748F7E2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Curso de conducción</a:t>
          </a:r>
          <a:endParaRPr lang="es-EC" dirty="0"/>
        </a:p>
      </dgm:t>
    </dgm:pt>
    <dgm:pt modelId="{C68D8C19-62D7-4755-8790-0845F6C0F74C}" type="parTrans" cxnId="{D678AB73-4FC2-42ED-A1DF-CE02331B6908}">
      <dgm:prSet/>
      <dgm:spPr/>
      <dgm:t>
        <a:bodyPr/>
        <a:lstStyle/>
        <a:p>
          <a:endParaRPr lang="es-EC"/>
        </a:p>
      </dgm:t>
    </dgm:pt>
    <dgm:pt modelId="{C0FEB04B-BCB3-4167-B902-5E2AFA703065}" type="sibTrans" cxnId="{D678AB73-4FC2-42ED-A1DF-CE02331B6908}">
      <dgm:prSet/>
      <dgm:spPr/>
      <dgm:t>
        <a:bodyPr/>
        <a:lstStyle/>
        <a:p>
          <a:endParaRPr lang="es-EC"/>
        </a:p>
      </dgm:t>
    </dgm:pt>
    <dgm:pt modelId="{F91691A8-57BA-4190-ACA8-54EE942B6C5F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Prácticas de conducción defensiva</a:t>
          </a:r>
          <a:endParaRPr lang="es-EC" dirty="0"/>
        </a:p>
      </dgm:t>
    </dgm:pt>
    <dgm:pt modelId="{5209B8A3-72EC-4FB2-B3CD-7BD4AEE01116}" type="parTrans" cxnId="{71D6BFD0-2A78-49DC-B1E8-5AF80C339952}">
      <dgm:prSet/>
      <dgm:spPr/>
      <dgm:t>
        <a:bodyPr/>
        <a:lstStyle/>
        <a:p>
          <a:endParaRPr lang="es-EC"/>
        </a:p>
      </dgm:t>
    </dgm:pt>
    <dgm:pt modelId="{9B343A85-780B-4219-B054-A6B941B53D2E}" type="sibTrans" cxnId="{71D6BFD0-2A78-49DC-B1E8-5AF80C339952}">
      <dgm:prSet/>
      <dgm:spPr/>
      <dgm:t>
        <a:bodyPr/>
        <a:lstStyle/>
        <a:p>
          <a:endParaRPr lang="es-EC"/>
        </a:p>
      </dgm:t>
    </dgm:pt>
    <dgm:pt modelId="{A3BB293D-02F4-47A7-A758-44E34051C3D1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Curso de conducción de Motos  defensivo</a:t>
          </a:r>
          <a:endParaRPr lang="es-EC" dirty="0"/>
        </a:p>
      </dgm:t>
    </dgm:pt>
    <dgm:pt modelId="{3542726E-2B9F-4D6A-BB6F-40E0428729C0}" type="parTrans" cxnId="{6753B309-248F-4105-91E5-AB9944AA61CB}">
      <dgm:prSet/>
      <dgm:spPr/>
      <dgm:t>
        <a:bodyPr/>
        <a:lstStyle/>
        <a:p>
          <a:endParaRPr lang="es-EC"/>
        </a:p>
      </dgm:t>
    </dgm:pt>
    <dgm:pt modelId="{C63618A1-40C7-43A1-8AAE-374407EF13F7}" type="sibTrans" cxnId="{6753B309-248F-4105-91E5-AB9944AA61CB}">
      <dgm:prSet/>
      <dgm:spPr/>
      <dgm:t>
        <a:bodyPr/>
        <a:lstStyle/>
        <a:p>
          <a:endParaRPr lang="es-EC"/>
        </a:p>
      </dgm:t>
    </dgm:pt>
    <dgm:pt modelId="{56F06E28-11A2-4760-9E42-5334A31EA183}" type="pres">
      <dgm:prSet presAssocID="{3B9B1873-4F4C-45F3-970F-AB3E5AEFFC3A}" presName="Name0" presStyleCnt="0">
        <dgm:presLayoutVars>
          <dgm:dir/>
          <dgm:resizeHandles val="exact"/>
        </dgm:presLayoutVars>
      </dgm:prSet>
      <dgm:spPr/>
    </dgm:pt>
    <dgm:pt modelId="{C019D0C0-C8AC-4950-8C43-5300422C696C}" type="pres">
      <dgm:prSet presAssocID="{3B9B1873-4F4C-45F3-970F-AB3E5AEFFC3A}" presName="bkgdShp" presStyleLbl="alignAccFollowNode1" presStyleIdx="0" presStyleCnt="1"/>
      <dgm:spPr/>
    </dgm:pt>
    <dgm:pt modelId="{85A278ED-912C-4E0B-A754-1D7DEC44C39C}" type="pres">
      <dgm:prSet presAssocID="{3B9B1873-4F4C-45F3-970F-AB3E5AEFFC3A}" presName="linComp" presStyleCnt="0"/>
      <dgm:spPr/>
    </dgm:pt>
    <dgm:pt modelId="{673A4688-B962-447A-9D35-2C25C0D4B8F5}" type="pres">
      <dgm:prSet presAssocID="{171EB119-0D75-4EBE-9715-D186E748F7E2}" presName="compNode" presStyleCnt="0"/>
      <dgm:spPr/>
    </dgm:pt>
    <dgm:pt modelId="{6D6F93B9-887D-4EEF-8B2A-A9E45DB9D509}" type="pres">
      <dgm:prSet presAssocID="{171EB119-0D75-4EBE-9715-D186E748F7E2}" presName="node" presStyleLbl="node1" presStyleIdx="0" presStyleCnt="3" custScaleY="62687" custLinFactNeighborY="-2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98013-22A1-4763-B408-932B8622C27F}" type="pres">
      <dgm:prSet presAssocID="{171EB119-0D75-4EBE-9715-D186E748F7E2}" presName="invisiNode" presStyleLbl="node1" presStyleIdx="0" presStyleCnt="3"/>
      <dgm:spPr/>
    </dgm:pt>
    <dgm:pt modelId="{0B9C01EA-32DD-40C9-BB43-8AF4FE5F052E}" type="pres">
      <dgm:prSet presAssocID="{171EB119-0D75-4EBE-9715-D186E748F7E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947C09-4585-497F-A0C7-B0C880406598}" type="pres">
      <dgm:prSet presAssocID="{C0FEB04B-BCB3-4167-B902-5E2AFA70306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1D8FB30-9E67-461A-893C-DE3B40E56C49}" type="pres">
      <dgm:prSet presAssocID="{F91691A8-57BA-4190-ACA8-54EE942B6C5F}" presName="compNode" presStyleCnt="0"/>
      <dgm:spPr/>
    </dgm:pt>
    <dgm:pt modelId="{7417A1B3-A61A-4F43-B488-2F78933A137E}" type="pres">
      <dgm:prSet presAssocID="{F91691A8-57BA-4190-ACA8-54EE942B6C5F}" presName="node" presStyleLbl="node1" presStyleIdx="1" presStyleCnt="3" custScaleY="62687" custLinFactNeighborY="-2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1B9C41-8292-4340-AF15-B45345A44B49}" type="pres">
      <dgm:prSet presAssocID="{F91691A8-57BA-4190-ACA8-54EE942B6C5F}" presName="invisiNode" presStyleLbl="node1" presStyleIdx="1" presStyleCnt="3"/>
      <dgm:spPr/>
    </dgm:pt>
    <dgm:pt modelId="{B627D56E-8EE5-4534-A156-20748770DD65}" type="pres">
      <dgm:prSet presAssocID="{F91691A8-57BA-4190-ACA8-54EE942B6C5F}" presName="imagNode" presStyleLbl="fgImgPlace1" presStyleIdx="1" presStyleCnt="3" custLinFactNeighborX="-2276" custLinFactNeighborY="-8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F13247-6E8F-4D3B-A68F-90DCAB1A8BD3}" type="pres">
      <dgm:prSet presAssocID="{9B343A85-780B-4219-B054-A6B941B53D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4E48F72-5256-4248-8EDE-CC163D108EBC}" type="pres">
      <dgm:prSet presAssocID="{A3BB293D-02F4-47A7-A758-44E34051C3D1}" presName="compNode" presStyleCnt="0"/>
      <dgm:spPr/>
    </dgm:pt>
    <dgm:pt modelId="{CE1BCBB9-A523-4AFB-85A2-BB374F871AF0}" type="pres">
      <dgm:prSet presAssocID="{A3BB293D-02F4-47A7-A758-44E34051C3D1}" presName="node" presStyleLbl="node1" presStyleIdx="2" presStyleCnt="3" custScaleY="62687" custLinFactNeighborY="-2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86CA-AC63-4414-98D1-FE59AD7A1D15}" type="pres">
      <dgm:prSet presAssocID="{A3BB293D-02F4-47A7-A758-44E34051C3D1}" presName="invisiNode" presStyleLbl="node1" presStyleIdx="2" presStyleCnt="3"/>
      <dgm:spPr/>
    </dgm:pt>
    <dgm:pt modelId="{12AAB986-397F-41F9-BBE6-82D222DE4989}" type="pres">
      <dgm:prSet presAssocID="{A3BB293D-02F4-47A7-A758-44E34051C3D1}" presName="imagNode" presStyleLbl="fgImgPlace1" presStyleIdx="2" presStyleCnt="3" custLinFactNeighborX="318" custLinFactNeighborY="-8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9BB7D78-35A6-4128-A294-B9E9C433E924}" type="presOf" srcId="{3B9B1873-4F4C-45F3-970F-AB3E5AEFFC3A}" destId="{56F06E28-11A2-4760-9E42-5334A31EA183}" srcOrd="0" destOrd="0" presId="urn:microsoft.com/office/officeart/2005/8/layout/pList2"/>
    <dgm:cxn modelId="{6753B309-248F-4105-91E5-AB9944AA61CB}" srcId="{3B9B1873-4F4C-45F3-970F-AB3E5AEFFC3A}" destId="{A3BB293D-02F4-47A7-A758-44E34051C3D1}" srcOrd="2" destOrd="0" parTransId="{3542726E-2B9F-4D6A-BB6F-40E0428729C0}" sibTransId="{C63618A1-40C7-43A1-8AAE-374407EF13F7}"/>
    <dgm:cxn modelId="{71D6BFD0-2A78-49DC-B1E8-5AF80C339952}" srcId="{3B9B1873-4F4C-45F3-970F-AB3E5AEFFC3A}" destId="{F91691A8-57BA-4190-ACA8-54EE942B6C5F}" srcOrd="1" destOrd="0" parTransId="{5209B8A3-72EC-4FB2-B3CD-7BD4AEE01116}" sibTransId="{9B343A85-780B-4219-B054-A6B941B53D2E}"/>
    <dgm:cxn modelId="{A1182013-3E81-44E8-91B1-513FE46B17EA}" type="presOf" srcId="{171EB119-0D75-4EBE-9715-D186E748F7E2}" destId="{6D6F93B9-887D-4EEF-8B2A-A9E45DB9D509}" srcOrd="0" destOrd="0" presId="urn:microsoft.com/office/officeart/2005/8/layout/pList2"/>
    <dgm:cxn modelId="{D678AB73-4FC2-42ED-A1DF-CE02331B6908}" srcId="{3B9B1873-4F4C-45F3-970F-AB3E5AEFFC3A}" destId="{171EB119-0D75-4EBE-9715-D186E748F7E2}" srcOrd="0" destOrd="0" parTransId="{C68D8C19-62D7-4755-8790-0845F6C0F74C}" sibTransId="{C0FEB04B-BCB3-4167-B902-5E2AFA703065}"/>
    <dgm:cxn modelId="{E21A458B-D8B8-48FA-BB3F-0F8EE9B0D756}" type="presOf" srcId="{F91691A8-57BA-4190-ACA8-54EE942B6C5F}" destId="{7417A1B3-A61A-4F43-B488-2F78933A137E}" srcOrd="0" destOrd="0" presId="urn:microsoft.com/office/officeart/2005/8/layout/pList2"/>
    <dgm:cxn modelId="{35DE0518-6CEE-40A0-BDEA-E26A7333E007}" type="presOf" srcId="{C0FEB04B-BCB3-4167-B902-5E2AFA703065}" destId="{88947C09-4585-497F-A0C7-B0C880406598}" srcOrd="0" destOrd="0" presId="urn:microsoft.com/office/officeart/2005/8/layout/pList2"/>
    <dgm:cxn modelId="{8E53D9EF-348E-4170-B3F6-EAF1B0483855}" type="presOf" srcId="{A3BB293D-02F4-47A7-A758-44E34051C3D1}" destId="{CE1BCBB9-A523-4AFB-85A2-BB374F871AF0}" srcOrd="0" destOrd="0" presId="urn:microsoft.com/office/officeart/2005/8/layout/pList2"/>
    <dgm:cxn modelId="{DE7040D3-C440-4FF1-A08F-B86B1E88BB28}" type="presOf" srcId="{9B343A85-780B-4219-B054-A6B941B53D2E}" destId="{61F13247-6E8F-4D3B-A68F-90DCAB1A8BD3}" srcOrd="0" destOrd="0" presId="urn:microsoft.com/office/officeart/2005/8/layout/pList2"/>
    <dgm:cxn modelId="{B2A34BF5-E76E-4DFE-8C80-F8CD67CCF10C}" type="presParOf" srcId="{56F06E28-11A2-4760-9E42-5334A31EA183}" destId="{C019D0C0-C8AC-4950-8C43-5300422C696C}" srcOrd="0" destOrd="0" presId="urn:microsoft.com/office/officeart/2005/8/layout/pList2"/>
    <dgm:cxn modelId="{2FEDB120-56D5-4D8D-AEAC-2E38BE1B5508}" type="presParOf" srcId="{56F06E28-11A2-4760-9E42-5334A31EA183}" destId="{85A278ED-912C-4E0B-A754-1D7DEC44C39C}" srcOrd="1" destOrd="0" presId="urn:microsoft.com/office/officeart/2005/8/layout/pList2"/>
    <dgm:cxn modelId="{AB22F0FC-AE8D-48BD-AF7D-082284A0E144}" type="presParOf" srcId="{85A278ED-912C-4E0B-A754-1D7DEC44C39C}" destId="{673A4688-B962-447A-9D35-2C25C0D4B8F5}" srcOrd="0" destOrd="0" presId="urn:microsoft.com/office/officeart/2005/8/layout/pList2"/>
    <dgm:cxn modelId="{7DFC63F1-C3AC-497A-BB62-539AEA33B85A}" type="presParOf" srcId="{673A4688-B962-447A-9D35-2C25C0D4B8F5}" destId="{6D6F93B9-887D-4EEF-8B2A-A9E45DB9D509}" srcOrd="0" destOrd="0" presId="urn:microsoft.com/office/officeart/2005/8/layout/pList2"/>
    <dgm:cxn modelId="{5DDC1EE4-A883-4FE5-8B8B-1C45F2EEFED6}" type="presParOf" srcId="{673A4688-B962-447A-9D35-2C25C0D4B8F5}" destId="{C7998013-22A1-4763-B408-932B8622C27F}" srcOrd="1" destOrd="0" presId="urn:microsoft.com/office/officeart/2005/8/layout/pList2"/>
    <dgm:cxn modelId="{C2E71004-4EEC-4100-8C0E-CBCC3A5BE627}" type="presParOf" srcId="{673A4688-B962-447A-9D35-2C25C0D4B8F5}" destId="{0B9C01EA-32DD-40C9-BB43-8AF4FE5F052E}" srcOrd="2" destOrd="0" presId="urn:microsoft.com/office/officeart/2005/8/layout/pList2"/>
    <dgm:cxn modelId="{ABB8DEB6-C804-4B3C-B5B1-5421FDADA2FB}" type="presParOf" srcId="{85A278ED-912C-4E0B-A754-1D7DEC44C39C}" destId="{88947C09-4585-497F-A0C7-B0C880406598}" srcOrd="1" destOrd="0" presId="urn:microsoft.com/office/officeart/2005/8/layout/pList2"/>
    <dgm:cxn modelId="{EAF1ECCA-3CFD-4E4C-AAAF-F48191D88B58}" type="presParOf" srcId="{85A278ED-912C-4E0B-A754-1D7DEC44C39C}" destId="{B1D8FB30-9E67-461A-893C-DE3B40E56C49}" srcOrd="2" destOrd="0" presId="urn:microsoft.com/office/officeart/2005/8/layout/pList2"/>
    <dgm:cxn modelId="{7D64CD85-AEC6-4F67-BFE6-27E2B0EB984C}" type="presParOf" srcId="{B1D8FB30-9E67-461A-893C-DE3B40E56C49}" destId="{7417A1B3-A61A-4F43-B488-2F78933A137E}" srcOrd="0" destOrd="0" presId="urn:microsoft.com/office/officeart/2005/8/layout/pList2"/>
    <dgm:cxn modelId="{84054551-286F-466A-81E7-EE77C8E47AFD}" type="presParOf" srcId="{B1D8FB30-9E67-461A-893C-DE3B40E56C49}" destId="{361B9C41-8292-4340-AF15-B45345A44B49}" srcOrd="1" destOrd="0" presId="urn:microsoft.com/office/officeart/2005/8/layout/pList2"/>
    <dgm:cxn modelId="{74BE4028-0E03-4574-9E2F-A852AE702A2F}" type="presParOf" srcId="{B1D8FB30-9E67-461A-893C-DE3B40E56C49}" destId="{B627D56E-8EE5-4534-A156-20748770DD65}" srcOrd="2" destOrd="0" presId="urn:microsoft.com/office/officeart/2005/8/layout/pList2"/>
    <dgm:cxn modelId="{39FAC3DE-2608-4840-BA8C-9BCE3DFAD4C7}" type="presParOf" srcId="{85A278ED-912C-4E0B-A754-1D7DEC44C39C}" destId="{61F13247-6E8F-4D3B-A68F-90DCAB1A8BD3}" srcOrd="3" destOrd="0" presId="urn:microsoft.com/office/officeart/2005/8/layout/pList2"/>
    <dgm:cxn modelId="{574CF18C-56AF-4062-BC65-AA36BC4F01CE}" type="presParOf" srcId="{85A278ED-912C-4E0B-A754-1D7DEC44C39C}" destId="{D4E48F72-5256-4248-8EDE-CC163D108EBC}" srcOrd="4" destOrd="0" presId="urn:microsoft.com/office/officeart/2005/8/layout/pList2"/>
    <dgm:cxn modelId="{4CB814B5-455F-4C89-AF12-8F0F91BF4271}" type="presParOf" srcId="{D4E48F72-5256-4248-8EDE-CC163D108EBC}" destId="{CE1BCBB9-A523-4AFB-85A2-BB374F871AF0}" srcOrd="0" destOrd="0" presId="urn:microsoft.com/office/officeart/2005/8/layout/pList2"/>
    <dgm:cxn modelId="{D82067D2-A018-4C4D-AD6D-722A9FDE4526}" type="presParOf" srcId="{D4E48F72-5256-4248-8EDE-CC163D108EBC}" destId="{EE2D86CA-AC63-4414-98D1-FE59AD7A1D15}" srcOrd="1" destOrd="0" presId="urn:microsoft.com/office/officeart/2005/8/layout/pList2"/>
    <dgm:cxn modelId="{D6ED2AEC-D82F-475A-A0AC-F1F51D8CB90E}" type="presParOf" srcId="{D4E48F72-5256-4248-8EDE-CC163D108EBC}" destId="{12AAB986-397F-41F9-BBE6-82D222DE498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40E90-CE0E-48BD-A924-7609CFA48040}" type="doc">
      <dgm:prSet loTypeId="urn:microsoft.com/office/officeart/2005/8/layout/pList2" loCatId="list" qsTypeId="urn:microsoft.com/office/officeart/2005/8/quickstyle/simple2" qsCatId="simple" csTypeId="urn:microsoft.com/office/officeart/2005/8/colors/colorful2" csCatId="colorful" phldr="1"/>
      <dgm:spPr/>
    </dgm:pt>
    <dgm:pt modelId="{9F34B201-F316-4583-9331-9D78121FE9BE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Curso de conducción avanzada o deportiva</a:t>
          </a:r>
          <a:endParaRPr lang="es-EC" dirty="0"/>
        </a:p>
      </dgm:t>
    </dgm:pt>
    <dgm:pt modelId="{FB3B30C1-F82B-45B9-AC9E-8DFDB9F0FB22}" type="parTrans" cxnId="{57907F29-5672-4C7E-BC64-830B8701C7E5}">
      <dgm:prSet/>
      <dgm:spPr/>
      <dgm:t>
        <a:bodyPr/>
        <a:lstStyle/>
        <a:p>
          <a:endParaRPr lang="es-EC"/>
        </a:p>
      </dgm:t>
    </dgm:pt>
    <dgm:pt modelId="{E1417525-E7EA-4EEC-8620-749B2EE061EC}" type="sibTrans" cxnId="{57907F29-5672-4C7E-BC64-830B8701C7E5}">
      <dgm:prSet/>
      <dgm:spPr/>
      <dgm:t>
        <a:bodyPr/>
        <a:lstStyle/>
        <a:p>
          <a:endParaRPr lang="es-EC"/>
        </a:p>
      </dgm:t>
    </dgm:pt>
    <dgm:pt modelId="{FB007737-3476-4233-B142-7E173824238E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Parque Vial</a:t>
          </a:r>
          <a:endParaRPr lang="es-EC" dirty="0"/>
        </a:p>
      </dgm:t>
    </dgm:pt>
    <dgm:pt modelId="{3BFD40BA-DE1A-40E7-9F96-593831B04017}" type="parTrans" cxnId="{6329F516-8645-460D-B688-C7264FFD8E75}">
      <dgm:prSet/>
      <dgm:spPr/>
      <dgm:t>
        <a:bodyPr/>
        <a:lstStyle/>
        <a:p>
          <a:endParaRPr lang="es-EC"/>
        </a:p>
      </dgm:t>
    </dgm:pt>
    <dgm:pt modelId="{34577DD1-C7CE-43AF-B4A4-B02CA7F47414}" type="sibTrans" cxnId="{6329F516-8645-460D-B688-C7264FFD8E75}">
      <dgm:prSet/>
      <dgm:spPr/>
      <dgm:t>
        <a:bodyPr/>
        <a:lstStyle/>
        <a:p>
          <a:endParaRPr lang="es-EC"/>
        </a:p>
      </dgm:t>
    </dgm:pt>
    <dgm:pt modelId="{AC7419F0-928A-4C0F-A24D-D8492560F1C9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Evaluación Psicotécnica</a:t>
          </a:r>
          <a:endParaRPr lang="es-EC" dirty="0"/>
        </a:p>
      </dgm:t>
    </dgm:pt>
    <dgm:pt modelId="{C334C12B-2E0E-4887-AD94-EC31C9BA6CE9}" type="parTrans" cxnId="{E982FD0C-2F29-4587-985B-0FDB0035640E}">
      <dgm:prSet/>
      <dgm:spPr/>
      <dgm:t>
        <a:bodyPr/>
        <a:lstStyle/>
        <a:p>
          <a:endParaRPr lang="es-EC"/>
        </a:p>
      </dgm:t>
    </dgm:pt>
    <dgm:pt modelId="{F2D3FB39-FDC5-4225-877D-871D501E4ECB}" type="sibTrans" cxnId="{E982FD0C-2F29-4587-985B-0FDB0035640E}">
      <dgm:prSet/>
      <dgm:spPr/>
      <dgm:t>
        <a:bodyPr/>
        <a:lstStyle/>
        <a:p>
          <a:endParaRPr lang="es-EC"/>
        </a:p>
      </dgm:t>
    </dgm:pt>
    <dgm:pt modelId="{B2F1BAFC-2F84-4652-BEAF-E666B187BE1B}" type="pres">
      <dgm:prSet presAssocID="{0A640E90-CE0E-48BD-A924-7609CFA48040}" presName="Name0" presStyleCnt="0">
        <dgm:presLayoutVars>
          <dgm:dir/>
          <dgm:resizeHandles val="exact"/>
        </dgm:presLayoutVars>
      </dgm:prSet>
      <dgm:spPr/>
    </dgm:pt>
    <dgm:pt modelId="{CAF86935-D4AA-472A-B6D2-572D2A2CEC1C}" type="pres">
      <dgm:prSet presAssocID="{0A640E90-CE0E-48BD-A924-7609CFA48040}" presName="bkgdShp" presStyleLbl="alignAccFollowNode1" presStyleIdx="0" presStyleCnt="1"/>
      <dgm:spPr/>
    </dgm:pt>
    <dgm:pt modelId="{ECCF6855-3627-4D17-943D-1D5D6E4FFFE8}" type="pres">
      <dgm:prSet presAssocID="{0A640E90-CE0E-48BD-A924-7609CFA48040}" presName="linComp" presStyleCnt="0"/>
      <dgm:spPr/>
    </dgm:pt>
    <dgm:pt modelId="{54591D97-948F-4897-9B26-DFBA6264138F}" type="pres">
      <dgm:prSet presAssocID="{9F34B201-F316-4583-9331-9D78121FE9BE}" presName="compNode" presStyleCnt="0"/>
      <dgm:spPr/>
    </dgm:pt>
    <dgm:pt modelId="{166CB021-9DC4-478B-BF4D-4F4D7B3E08F5}" type="pres">
      <dgm:prSet presAssocID="{9F34B201-F316-4583-9331-9D78121FE9BE}" presName="node" presStyleLbl="node1" presStyleIdx="0" presStyleCnt="3" custScaleY="62687" custLinFactNeighborY="-2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CC71D1-CC58-4949-8B46-78A29B9A54A8}" type="pres">
      <dgm:prSet presAssocID="{9F34B201-F316-4583-9331-9D78121FE9BE}" presName="invisiNode" presStyleLbl="node1" presStyleIdx="0" presStyleCnt="3"/>
      <dgm:spPr/>
    </dgm:pt>
    <dgm:pt modelId="{2EFF8D71-772B-4CD0-A975-D1410C6E5312}" type="pres">
      <dgm:prSet presAssocID="{9F34B201-F316-4583-9331-9D78121FE9B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268171-EF92-404A-94A6-5531F12E1074}" type="pres">
      <dgm:prSet presAssocID="{E1417525-E7EA-4EEC-8620-749B2EE061E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1A0DB98-755A-4933-8346-AE76382C7653}" type="pres">
      <dgm:prSet presAssocID="{FB007737-3476-4233-B142-7E173824238E}" presName="compNode" presStyleCnt="0"/>
      <dgm:spPr/>
    </dgm:pt>
    <dgm:pt modelId="{ACA3F0AF-199F-46E2-A329-57E1A46F821A}" type="pres">
      <dgm:prSet presAssocID="{FB007737-3476-4233-B142-7E173824238E}" presName="node" presStyleLbl="node1" presStyleIdx="1" presStyleCnt="3" custScaleY="62687" custLinFactNeighborY="-2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B0652-464F-4CF9-956C-C599D09C6903}" type="pres">
      <dgm:prSet presAssocID="{FB007737-3476-4233-B142-7E173824238E}" presName="invisiNode" presStyleLbl="node1" presStyleIdx="1" presStyleCnt="3"/>
      <dgm:spPr/>
    </dgm:pt>
    <dgm:pt modelId="{B64BB447-A18D-460B-B3F9-E538791917E8}" type="pres">
      <dgm:prSet presAssocID="{FB007737-3476-4233-B142-7E173824238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F5A4AE-FD9D-47AB-89F0-FEC8E51AE0CC}" type="pres">
      <dgm:prSet presAssocID="{34577DD1-C7CE-43AF-B4A4-B02CA7F4741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AF9C5AC-9437-4EED-9AF6-6322B1956859}" type="pres">
      <dgm:prSet presAssocID="{AC7419F0-928A-4C0F-A24D-D8492560F1C9}" presName="compNode" presStyleCnt="0"/>
      <dgm:spPr/>
    </dgm:pt>
    <dgm:pt modelId="{7FB9D110-45C2-499A-A227-7D6439479B9B}" type="pres">
      <dgm:prSet presAssocID="{AC7419F0-928A-4C0F-A24D-D8492560F1C9}" presName="node" presStyleLbl="node1" presStyleIdx="2" presStyleCnt="3" custScaleY="59506" custLinFactNeighborX="1578" custLinFactNeighborY="-300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7FE4D3-BA15-45D4-AD0B-7CBFC313E955}" type="pres">
      <dgm:prSet presAssocID="{AC7419F0-928A-4C0F-A24D-D8492560F1C9}" presName="invisiNode" presStyleLbl="node1" presStyleIdx="2" presStyleCnt="3"/>
      <dgm:spPr/>
    </dgm:pt>
    <dgm:pt modelId="{80D425C4-CA75-453C-A349-A5CBF512CF03}" type="pres">
      <dgm:prSet presAssocID="{AC7419F0-928A-4C0F-A24D-D8492560F1C9}" presName="imagNode" presStyleLbl="fgImgPlace1" presStyleIdx="2" presStyleCnt="3" custLinFactNeighborX="1629" custLinFactNeighborY="4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6475A1B-8E13-4C14-920B-B4ADF7A427C5}" type="presOf" srcId="{FB007737-3476-4233-B142-7E173824238E}" destId="{ACA3F0AF-199F-46E2-A329-57E1A46F821A}" srcOrd="0" destOrd="0" presId="urn:microsoft.com/office/officeart/2005/8/layout/pList2"/>
    <dgm:cxn modelId="{6329F516-8645-460D-B688-C7264FFD8E75}" srcId="{0A640E90-CE0E-48BD-A924-7609CFA48040}" destId="{FB007737-3476-4233-B142-7E173824238E}" srcOrd="1" destOrd="0" parTransId="{3BFD40BA-DE1A-40E7-9F96-593831B04017}" sibTransId="{34577DD1-C7CE-43AF-B4A4-B02CA7F47414}"/>
    <dgm:cxn modelId="{8014CF5F-A5E7-4B2A-8280-0E972CEDB51D}" type="presOf" srcId="{9F34B201-F316-4583-9331-9D78121FE9BE}" destId="{166CB021-9DC4-478B-BF4D-4F4D7B3E08F5}" srcOrd="0" destOrd="0" presId="urn:microsoft.com/office/officeart/2005/8/layout/pList2"/>
    <dgm:cxn modelId="{C263099F-D208-4035-A5B7-EC149AADA0EC}" type="presOf" srcId="{E1417525-E7EA-4EEC-8620-749B2EE061EC}" destId="{DC268171-EF92-404A-94A6-5531F12E1074}" srcOrd="0" destOrd="0" presId="urn:microsoft.com/office/officeart/2005/8/layout/pList2"/>
    <dgm:cxn modelId="{15051579-23FC-4EF3-88AB-3E899B9C83D3}" type="presOf" srcId="{34577DD1-C7CE-43AF-B4A4-B02CA7F47414}" destId="{45F5A4AE-FD9D-47AB-89F0-FEC8E51AE0CC}" srcOrd="0" destOrd="0" presId="urn:microsoft.com/office/officeart/2005/8/layout/pList2"/>
    <dgm:cxn modelId="{C0BB7233-D3C4-4BED-8ACE-DF0A94706254}" type="presOf" srcId="{AC7419F0-928A-4C0F-A24D-D8492560F1C9}" destId="{7FB9D110-45C2-499A-A227-7D6439479B9B}" srcOrd="0" destOrd="0" presId="urn:microsoft.com/office/officeart/2005/8/layout/pList2"/>
    <dgm:cxn modelId="{57907F29-5672-4C7E-BC64-830B8701C7E5}" srcId="{0A640E90-CE0E-48BD-A924-7609CFA48040}" destId="{9F34B201-F316-4583-9331-9D78121FE9BE}" srcOrd="0" destOrd="0" parTransId="{FB3B30C1-F82B-45B9-AC9E-8DFDB9F0FB22}" sibTransId="{E1417525-E7EA-4EEC-8620-749B2EE061EC}"/>
    <dgm:cxn modelId="{E982FD0C-2F29-4587-985B-0FDB0035640E}" srcId="{0A640E90-CE0E-48BD-A924-7609CFA48040}" destId="{AC7419F0-928A-4C0F-A24D-D8492560F1C9}" srcOrd="2" destOrd="0" parTransId="{C334C12B-2E0E-4887-AD94-EC31C9BA6CE9}" sibTransId="{F2D3FB39-FDC5-4225-877D-871D501E4ECB}"/>
    <dgm:cxn modelId="{0298EA80-813B-4663-9BE5-1216962612A1}" type="presOf" srcId="{0A640E90-CE0E-48BD-A924-7609CFA48040}" destId="{B2F1BAFC-2F84-4652-BEAF-E666B187BE1B}" srcOrd="0" destOrd="0" presId="urn:microsoft.com/office/officeart/2005/8/layout/pList2"/>
    <dgm:cxn modelId="{896B37B0-1C0E-4EA1-B57A-AA513F651EA8}" type="presParOf" srcId="{B2F1BAFC-2F84-4652-BEAF-E666B187BE1B}" destId="{CAF86935-D4AA-472A-B6D2-572D2A2CEC1C}" srcOrd="0" destOrd="0" presId="urn:microsoft.com/office/officeart/2005/8/layout/pList2"/>
    <dgm:cxn modelId="{AD6F7C01-2AB4-463B-92CB-085179499E31}" type="presParOf" srcId="{B2F1BAFC-2F84-4652-BEAF-E666B187BE1B}" destId="{ECCF6855-3627-4D17-943D-1D5D6E4FFFE8}" srcOrd="1" destOrd="0" presId="urn:microsoft.com/office/officeart/2005/8/layout/pList2"/>
    <dgm:cxn modelId="{945F1F20-65B6-4066-B7DD-D60C6E075FD8}" type="presParOf" srcId="{ECCF6855-3627-4D17-943D-1D5D6E4FFFE8}" destId="{54591D97-948F-4897-9B26-DFBA6264138F}" srcOrd="0" destOrd="0" presId="urn:microsoft.com/office/officeart/2005/8/layout/pList2"/>
    <dgm:cxn modelId="{31B9F158-C3FC-415B-89D6-C3D9AE781195}" type="presParOf" srcId="{54591D97-948F-4897-9B26-DFBA6264138F}" destId="{166CB021-9DC4-478B-BF4D-4F4D7B3E08F5}" srcOrd="0" destOrd="0" presId="urn:microsoft.com/office/officeart/2005/8/layout/pList2"/>
    <dgm:cxn modelId="{256B2EB6-DB8D-457F-92B1-BD0B6E4DADE2}" type="presParOf" srcId="{54591D97-948F-4897-9B26-DFBA6264138F}" destId="{8CCC71D1-CC58-4949-8B46-78A29B9A54A8}" srcOrd="1" destOrd="0" presId="urn:microsoft.com/office/officeart/2005/8/layout/pList2"/>
    <dgm:cxn modelId="{B9B31488-FC7A-42DD-AE8A-4F4F75A02E61}" type="presParOf" srcId="{54591D97-948F-4897-9B26-DFBA6264138F}" destId="{2EFF8D71-772B-4CD0-A975-D1410C6E5312}" srcOrd="2" destOrd="0" presId="urn:microsoft.com/office/officeart/2005/8/layout/pList2"/>
    <dgm:cxn modelId="{503E7272-0FE8-4E0F-87D9-90A2460BC7E4}" type="presParOf" srcId="{ECCF6855-3627-4D17-943D-1D5D6E4FFFE8}" destId="{DC268171-EF92-404A-94A6-5531F12E1074}" srcOrd="1" destOrd="0" presId="urn:microsoft.com/office/officeart/2005/8/layout/pList2"/>
    <dgm:cxn modelId="{CEB6E310-70A1-48F3-A604-83B9C29059CD}" type="presParOf" srcId="{ECCF6855-3627-4D17-943D-1D5D6E4FFFE8}" destId="{A1A0DB98-755A-4933-8346-AE76382C7653}" srcOrd="2" destOrd="0" presId="urn:microsoft.com/office/officeart/2005/8/layout/pList2"/>
    <dgm:cxn modelId="{ABB6EF07-9C69-4BF5-938D-23B32C78F5DF}" type="presParOf" srcId="{A1A0DB98-755A-4933-8346-AE76382C7653}" destId="{ACA3F0AF-199F-46E2-A329-57E1A46F821A}" srcOrd="0" destOrd="0" presId="urn:microsoft.com/office/officeart/2005/8/layout/pList2"/>
    <dgm:cxn modelId="{06828BB1-25F3-4DE2-9EDD-6421D0E232DF}" type="presParOf" srcId="{A1A0DB98-755A-4933-8346-AE76382C7653}" destId="{4A4B0652-464F-4CF9-956C-C599D09C6903}" srcOrd="1" destOrd="0" presId="urn:microsoft.com/office/officeart/2005/8/layout/pList2"/>
    <dgm:cxn modelId="{23DC02F5-470A-42EE-99A4-24F1E241BC1D}" type="presParOf" srcId="{A1A0DB98-755A-4933-8346-AE76382C7653}" destId="{B64BB447-A18D-460B-B3F9-E538791917E8}" srcOrd="2" destOrd="0" presId="urn:microsoft.com/office/officeart/2005/8/layout/pList2"/>
    <dgm:cxn modelId="{7E3F5EDC-9F09-4CF9-A691-57E8EBE86A73}" type="presParOf" srcId="{ECCF6855-3627-4D17-943D-1D5D6E4FFFE8}" destId="{45F5A4AE-FD9D-47AB-89F0-FEC8E51AE0CC}" srcOrd="3" destOrd="0" presId="urn:microsoft.com/office/officeart/2005/8/layout/pList2"/>
    <dgm:cxn modelId="{CB767428-5022-4D4B-A757-F42AB4290050}" type="presParOf" srcId="{ECCF6855-3627-4D17-943D-1D5D6E4FFFE8}" destId="{DAF9C5AC-9437-4EED-9AF6-6322B1956859}" srcOrd="4" destOrd="0" presId="urn:microsoft.com/office/officeart/2005/8/layout/pList2"/>
    <dgm:cxn modelId="{0FAA7FFF-C725-45B4-ADBD-C243AEC61A28}" type="presParOf" srcId="{DAF9C5AC-9437-4EED-9AF6-6322B1956859}" destId="{7FB9D110-45C2-499A-A227-7D6439479B9B}" srcOrd="0" destOrd="0" presId="urn:microsoft.com/office/officeart/2005/8/layout/pList2"/>
    <dgm:cxn modelId="{5812F5BC-7A7A-4A5E-BF98-0EA27661F7CF}" type="presParOf" srcId="{DAF9C5AC-9437-4EED-9AF6-6322B1956859}" destId="{137FE4D3-BA15-45D4-AD0B-7CBFC313E955}" srcOrd="1" destOrd="0" presId="urn:microsoft.com/office/officeart/2005/8/layout/pList2"/>
    <dgm:cxn modelId="{F6A8737A-AC8D-4B94-A7D5-53B815253E68}" type="presParOf" srcId="{DAF9C5AC-9437-4EED-9AF6-6322B1956859}" destId="{80D425C4-CA75-453C-A349-A5CBF512CF0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3B2097-9B54-4FFA-9052-A1257B1A77B9}">
      <dsp:nvSpPr>
        <dsp:cNvPr id="0" name=""/>
        <dsp:cNvSpPr/>
      </dsp:nvSpPr>
      <dsp:spPr>
        <a:xfrm>
          <a:off x="67111" y="0"/>
          <a:ext cx="2426938" cy="498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Automóvil Club de Catalunya (RACC)</a:t>
          </a:r>
          <a:endParaRPr lang="es-EC" sz="2400" kern="1200" dirty="0"/>
        </a:p>
      </dsp:txBody>
      <dsp:txXfrm>
        <a:off x="67111" y="1993731"/>
        <a:ext cx="2426938" cy="1993731"/>
      </dsp:txXfrm>
    </dsp:sp>
    <dsp:sp modelId="{924E6D87-3E93-4A9E-A862-AE4A33391D56}">
      <dsp:nvSpPr>
        <dsp:cNvPr id="0" name=""/>
        <dsp:cNvSpPr/>
      </dsp:nvSpPr>
      <dsp:spPr>
        <a:xfrm>
          <a:off x="385138" y="299059"/>
          <a:ext cx="1659781" cy="1659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846D-74FD-432A-91EC-155DA2218F9F}">
      <dsp:nvSpPr>
        <dsp:cNvPr id="0" name=""/>
        <dsp:cNvSpPr/>
      </dsp:nvSpPr>
      <dsp:spPr>
        <a:xfrm>
          <a:off x="2498442" y="0"/>
          <a:ext cx="2426938" cy="498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Automóvil Club Argentino. </a:t>
          </a:r>
          <a:endParaRPr lang="es-EC" sz="2400" kern="1200" dirty="0"/>
        </a:p>
      </dsp:txBody>
      <dsp:txXfrm>
        <a:off x="2498442" y="1993731"/>
        <a:ext cx="2426938" cy="1993731"/>
      </dsp:txXfrm>
    </dsp:sp>
    <dsp:sp modelId="{051A944F-79AF-4B90-B910-37E9A85E92AB}">
      <dsp:nvSpPr>
        <dsp:cNvPr id="0" name=""/>
        <dsp:cNvSpPr/>
      </dsp:nvSpPr>
      <dsp:spPr>
        <a:xfrm>
          <a:off x="2884885" y="299059"/>
          <a:ext cx="1659781" cy="1659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40FC-E02D-4CB1-AB15-CD2174400952}">
      <dsp:nvSpPr>
        <dsp:cNvPr id="0" name=""/>
        <dsp:cNvSpPr/>
      </dsp:nvSpPr>
      <dsp:spPr>
        <a:xfrm>
          <a:off x="5001053" y="0"/>
          <a:ext cx="2426938" cy="498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Asociación Nacional Ecuatoriana de Turismo y Automovilismo</a:t>
          </a:r>
          <a:endParaRPr lang="es-EC" sz="2400" kern="1200" dirty="0"/>
        </a:p>
      </dsp:txBody>
      <dsp:txXfrm>
        <a:off x="5001053" y="1993731"/>
        <a:ext cx="2426938" cy="1993731"/>
      </dsp:txXfrm>
    </dsp:sp>
    <dsp:sp modelId="{F9CE4F1D-7863-467B-BEA9-319131B45B55}">
      <dsp:nvSpPr>
        <dsp:cNvPr id="0" name=""/>
        <dsp:cNvSpPr/>
      </dsp:nvSpPr>
      <dsp:spPr>
        <a:xfrm>
          <a:off x="5384632" y="299059"/>
          <a:ext cx="1659781" cy="16597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418CA-62DA-4530-9C3C-EDDBE7B0B878}">
      <dsp:nvSpPr>
        <dsp:cNvPr id="0" name=""/>
        <dsp:cNvSpPr/>
      </dsp:nvSpPr>
      <dsp:spPr>
        <a:xfrm>
          <a:off x="297182" y="3987462"/>
          <a:ext cx="6835187" cy="74764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0AECD-0BA3-4BA6-B246-3D2637AB3FBF}">
      <dsp:nvSpPr>
        <dsp:cNvPr id="0" name=""/>
        <dsp:cNvSpPr/>
      </dsp:nvSpPr>
      <dsp:spPr>
        <a:xfrm>
          <a:off x="71993" y="277496"/>
          <a:ext cx="3609370" cy="21656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Entrevistas</a:t>
          </a:r>
          <a:endParaRPr lang="es-EC" sz="5700" kern="1200" dirty="0"/>
        </a:p>
      </dsp:txBody>
      <dsp:txXfrm>
        <a:off x="71993" y="277496"/>
        <a:ext cx="3609370" cy="2165622"/>
      </dsp:txXfrm>
    </dsp:sp>
    <dsp:sp modelId="{65DA63DB-D655-47EB-BA07-38D0246077E6}">
      <dsp:nvSpPr>
        <dsp:cNvPr id="0" name=""/>
        <dsp:cNvSpPr/>
      </dsp:nvSpPr>
      <dsp:spPr>
        <a:xfrm>
          <a:off x="3888433" y="2504356"/>
          <a:ext cx="3609370" cy="21656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Encuestas</a:t>
          </a:r>
          <a:endParaRPr lang="es-EC" sz="5700" kern="1200" dirty="0"/>
        </a:p>
      </dsp:txBody>
      <dsp:txXfrm>
        <a:off x="3888433" y="2504356"/>
        <a:ext cx="3609370" cy="216562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349A4-347F-476F-BE45-4196EC9AABFB}">
      <dsp:nvSpPr>
        <dsp:cNvPr id="0" name=""/>
        <dsp:cNvSpPr/>
      </dsp:nvSpPr>
      <dsp:spPr>
        <a:xfrm rot="5400000">
          <a:off x="-359716" y="2630207"/>
          <a:ext cx="1590782" cy="192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E7EFEA-E8F7-4869-A4A5-7A8B685A0822}">
      <dsp:nvSpPr>
        <dsp:cNvPr id="0" name=""/>
        <dsp:cNvSpPr/>
      </dsp:nvSpPr>
      <dsp:spPr>
        <a:xfrm>
          <a:off x="3932" y="1611576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Los usuarios eligen una Escuela por: Necesidad, Comentarios, Calidad y Servicio.</a:t>
          </a:r>
          <a:endParaRPr lang="es-EC" sz="1700" kern="1200" dirty="0"/>
        </a:p>
      </dsp:txBody>
      <dsp:txXfrm>
        <a:off x="3932" y="1611576"/>
        <a:ext cx="2134144" cy="1280486"/>
      </dsp:txXfrm>
    </dsp:sp>
    <dsp:sp modelId="{D376AA22-2503-4D34-A1AB-33618DD5FCAF}">
      <dsp:nvSpPr>
        <dsp:cNvPr id="0" name=""/>
        <dsp:cNvSpPr/>
      </dsp:nvSpPr>
      <dsp:spPr>
        <a:xfrm rot="5400000">
          <a:off x="-359716" y="4230816"/>
          <a:ext cx="1590782" cy="192073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A00E9-ECFA-4094-822C-77DA6CB9AAF2}">
      <dsp:nvSpPr>
        <dsp:cNvPr id="0" name=""/>
        <dsp:cNvSpPr/>
      </dsp:nvSpPr>
      <dsp:spPr>
        <a:xfrm>
          <a:off x="3932" y="3212184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Asisten por: el sector, color del automóvil,  facilidades que brinda la escuela.</a:t>
          </a:r>
          <a:endParaRPr lang="es-EC" sz="1700" kern="1200" dirty="0"/>
        </a:p>
      </dsp:txBody>
      <dsp:txXfrm>
        <a:off x="3932" y="3212184"/>
        <a:ext cx="2134144" cy="1280486"/>
      </dsp:txXfrm>
    </dsp:sp>
    <dsp:sp modelId="{A59C4438-4371-4A64-A8ED-6246709987DE}">
      <dsp:nvSpPr>
        <dsp:cNvPr id="0" name=""/>
        <dsp:cNvSpPr/>
      </dsp:nvSpPr>
      <dsp:spPr>
        <a:xfrm>
          <a:off x="440587" y="5031120"/>
          <a:ext cx="2828586" cy="192073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E4CDF0-EA40-4D8C-B2FC-6C4761964DE8}">
      <dsp:nvSpPr>
        <dsp:cNvPr id="0" name=""/>
        <dsp:cNvSpPr/>
      </dsp:nvSpPr>
      <dsp:spPr>
        <a:xfrm>
          <a:off x="3932" y="4812793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Los usuarios buscan flexibilidad de tiempo,  capacitarse y aprender.</a:t>
          </a:r>
          <a:endParaRPr lang="es-EC" sz="1700" kern="1200" dirty="0"/>
        </a:p>
      </dsp:txBody>
      <dsp:txXfrm>
        <a:off x="3932" y="4812793"/>
        <a:ext cx="2134144" cy="1280486"/>
      </dsp:txXfrm>
    </dsp:sp>
    <dsp:sp modelId="{95A29DAC-8CB8-4A1D-A5F3-96EFA2A594EA}">
      <dsp:nvSpPr>
        <dsp:cNvPr id="0" name=""/>
        <dsp:cNvSpPr/>
      </dsp:nvSpPr>
      <dsp:spPr>
        <a:xfrm rot="16200000">
          <a:off x="2478695" y="4230816"/>
          <a:ext cx="1590782" cy="19207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B7F52-3E20-4402-B5BB-A874F4E83823}">
      <dsp:nvSpPr>
        <dsp:cNvPr id="0" name=""/>
        <dsp:cNvSpPr/>
      </dsp:nvSpPr>
      <dsp:spPr>
        <a:xfrm>
          <a:off x="2842344" y="4812793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Inconvenientes  falta de Publicidad.</a:t>
          </a:r>
          <a:endParaRPr lang="es-EC" sz="1700" kern="1200" dirty="0"/>
        </a:p>
      </dsp:txBody>
      <dsp:txXfrm>
        <a:off x="2842344" y="4812793"/>
        <a:ext cx="2134144" cy="1280486"/>
      </dsp:txXfrm>
    </dsp:sp>
    <dsp:sp modelId="{7FF3806A-EF26-4E5D-89B1-76BB1791E936}">
      <dsp:nvSpPr>
        <dsp:cNvPr id="0" name=""/>
        <dsp:cNvSpPr/>
      </dsp:nvSpPr>
      <dsp:spPr>
        <a:xfrm rot="16200000">
          <a:off x="2478695" y="2630207"/>
          <a:ext cx="1590782" cy="192073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850545-1A0E-437F-9809-0E314B8876AF}">
      <dsp:nvSpPr>
        <dsp:cNvPr id="0" name=""/>
        <dsp:cNvSpPr/>
      </dsp:nvSpPr>
      <dsp:spPr>
        <a:xfrm>
          <a:off x="2842344" y="3212184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La competencia obliga a esforzarse mas y brindar un mejor servicio.</a:t>
          </a:r>
          <a:endParaRPr lang="es-EC" sz="1700" kern="1200" dirty="0"/>
        </a:p>
      </dsp:txBody>
      <dsp:txXfrm>
        <a:off x="2842344" y="3212184"/>
        <a:ext cx="2134144" cy="1280486"/>
      </dsp:txXfrm>
    </dsp:sp>
    <dsp:sp modelId="{88BF35E1-1B0A-4EF9-97EE-224FE54B4D49}">
      <dsp:nvSpPr>
        <dsp:cNvPr id="0" name=""/>
        <dsp:cNvSpPr/>
      </dsp:nvSpPr>
      <dsp:spPr>
        <a:xfrm>
          <a:off x="3278999" y="1829903"/>
          <a:ext cx="2828586" cy="192073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7072A1-81C2-413D-9008-D55DAB50B854}">
      <dsp:nvSpPr>
        <dsp:cNvPr id="0" name=""/>
        <dsp:cNvSpPr/>
      </dsp:nvSpPr>
      <dsp:spPr>
        <a:xfrm>
          <a:off x="2842344" y="1611576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 puede mejorar el servicio siendo más responsables. </a:t>
          </a:r>
          <a:endParaRPr lang="es-EC" sz="1700" kern="1200" dirty="0"/>
        </a:p>
      </dsp:txBody>
      <dsp:txXfrm>
        <a:off x="2842344" y="1611576"/>
        <a:ext cx="2134144" cy="1280486"/>
      </dsp:txXfrm>
    </dsp:sp>
    <dsp:sp modelId="{2E3134F0-8BB7-4AF2-ADF1-FC7E10A3D305}">
      <dsp:nvSpPr>
        <dsp:cNvPr id="0" name=""/>
        <dsp:cNvSpPr/>
      </dsp:nvSpPr>
      <dsp:spPr>
        <a:xfrm rot="5400000">
          <a:off x="5317107" y="2630207"/>
          <a:ext cx="1590782" cy="19207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B219F-956C-46F2-A727-1883EB204564}">
      <dsp:nvSpPr>
        <dsp:cNvPr id="0" name=""/>
        <dsp:cNvSpPr/>
      </dsp:nvSpPr>
      <dsp:spPr>
        <a:xfrm>
          <a:off x="5680757" y="1611576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Cada escuela se ve con buenas perspectivas  de crecimiento a futuro.</a:t>
          </a:r>
          <a:endParaRPr lang="es-EC" sz="1700" kern="1200" dirty="0"/>
        </a:p>
      </dsp:txBody>
      <dsp:txXfrm>
        <a:off x="5680757" y="1611576"/>
        <a:ext cx="2134144" cy="1280486"/>
      </dsp:txXfrm>
    </dsp:sp>
    <dsp:sp modelId="{A83075E4-5219-4F18-9950-D1BAB19B0A24}">
      <dsp:nvSpPr>
        <dsp:cNvPr id="0" name=""/>
        <dsp:cNvSpPr/>
      </dsp:nvSpPr>
      <dsp:spPr>
        <a:xfrm>
          <a:off x="5680757" y="3212184"/>
          <a:ext cx="2134144" cy="128048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Son Vehículos económicos y comerciales.</a:t>
          </a:r>
          <a:endParaRPr lang="es-EC" sz="1700" kern="1200" dirty="0"/>
        </a:p>
      </dsp:txBody>
      <dsp:txXfrm>
        <a:off x="5680757" y="3212184"/>
        <a:ext cx="2134144" cy="128048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1CDC4A-0F67-4D25-A537-7DCB41FD0B72}">
      <dsp:nvSpPr>
        <dsp:cNvPr id="0" name=""/>
        <dsp:cNvSpPr/>
      </dsp:nvSpPr>
      <dsp:spPr>
        <a:xfrm>
          <a:off x="856272" y="1916"/>
          <a:ext cx="2631245" cy="1315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Género Masculino</a:t>
          </a:r>
          <a:endParaRPr lang="es-EC" sz="1800" b="1" kern="1200" dirty="0"/>
        </a:p>
      </dsp:txBody>
      <dsp:txXfrm>
        <a:off x="856272" y="1916"/>
        <a:ext cx="2631245" cy="1315622"/>
      </dsp:txXfrm>
    </dsp:sp>
    <dsp:sp modelId="{C49D8185-1EE6-4F45-B14A-EC7906091384}">
      <dsp:nvSpPr>
        <dsp:cNvPr id="0" name=""/>
        <dsp:cNvSpPr/>
      </dsp:nvSpPr>
      <dsp:spPr>
        <a:xfrm>
          <a:off x="1119397" y="1317538"/>
          <a:ext cx="263124" cy="98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717"/>
              </a:lnTo>
              <a:lnTo>
                <a:pt x="263124" y="9867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FA19D-4DBE-401D-832A-1A75A172C6CB}">
      <dsp:nvSpPr>
        <dsp:cNvPr id="0" name=""/>
        <dsp:cNvSpPr/>
      </dsp:nvSpPr>
      <dsp:spPr>
        <a:xfrm>
          <a:off x="1382521" y="1646444"/>
          <a:ext cx="2104996" cy="131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83% sabe conducir, busca información en el internet</a:t>
          </a:r>
          <a:endParaRPr lang="es-EC" sz="1600" kern="1200" dirty="0"/>
        </a:p>
      </dsp:txBody>
      <dsp:txXfrm>
        <a:off x="1382521" y="1646444"/>
        <a:ext cx="2104996" cy="1315622"/>
      </dsp:txXfrm>
    </dsp:sp>
    <dsp:sp modelId="{5761D2F3-E1B9-4107-8E37-C36C790C18F5}">
      <dsp:nvSpPr>
        <dsp:cNvPr id="0" name=""/>
        <dsp:cNvSpPr/>
      </dsp:nvSpPr>
      <dsp:spPr>
        <a:xfrm>
          <a:off x="1119397" y="1317538"/>
          <a:ext cx="263124" cy="2631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45"/>
              </a:lnTo>
              <a:lnTo>
                <a:pt x="263124" y="26312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9F5B2-1EA7-4699-8A97-3D49B2425524}">
      <dsp:nvSpPr>
        <dsp:cNvPr id="0" name=""/>
        <dsp:cNvSpPr/>
      </dsp:nvSpPr>
      <dsp:spPr>
        <a:xfrm>
          <a:off x="1382521" y="3290973"/>
          <a:ext cx="2104996" cy="131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conoce el 40 %  de los usuarios los servicios </a:t>
          </a:r>
          <a:endParaRPr lang="es-EC" sz="1600" kern="1200" dirty="0"/>
        </a:p>
      </dsp:txBody>
      <dsp:txXfrm>
        <a:off x="1382521" y="3290973"/>
        <a:ext cx="2104996" cy="1315622"/>
      </dsp:txXfrm>
    </dsp:sp>
    <dsp:sp modelId="{EE44C0CE-B281-496E-BE5E-0EFEE0981F8E}">
      <dsp:nvSpPr>
        <dsp:cNvPr id="0" name=""/>
        <dsp:cNvSpPr/>
      </dsp:nvSpPr>
      <dsp:spPr>
        <a:xfrm>
          <a:off x="4145329" y="1916"/>
          <a:ext cx="2631245" cy="1315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Género Femenino</a:t>
          </a:r>
          <a:endParaRPr lang="es-EC" sz="1800" b="1" kern="1200" dirty="0"/>
        </a:p>
      </dsp:txBody>
      <dsp:txXfrm>
        <a:off x="4145329" y="1916"/>
        <a:ext cx="2631245" cy="1315622"/>
      </dsp:txXfrm>
    </dsp:sp>
    <dsp:sp modelId="{489C6395-8E5C-4503-86E0-8838EC51F878}">
      <dsp:nvSpPr>
        <dsp:cNvPr id="0" name=""/>
        <dsp:cNvSpPr/>
      </dsp:nvSpPr>
      <dsp:spPr>
        <a:xfrm>
          <a:off x="4408454" y="1317538"/>
          <a:ext cx="263124" cy="98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717"/>
              </a:lnTo>
              <a:lnTo>
                <a:pt x="263124" y="9867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783B8-69E1-4E17-BC29-EE8BB1495864}">
      <dsp:nvSpPr>
        <dsp:cNvPr id="0" name=""/>
        <dsp:cNvSpPr/>
      </dsp:nvSpPr>
      <dsp:spPr>
        <a:xfrm>
          <a:off x="4671578" y="1646444"/>
          <a:ext cx="2104996" cy="131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59% sabe conducir, busca información en familiares y amigos</a:t>
          </a:r>
          <a:endParaRPr lang="es-EC" sz="1600" kern="1200" dirty="0"/>
        </a:p>
      </dsp:txBody>
      <dsp:txXfrm>
        <a:off x="4671578" y="1646444"/>
        <a:ext cx="2104996" cy="1315622"/>
      </dsp:txXfrm>
    </dsp:sp>
    <dsp:sp modelId="{20AF6297-A576-420B-A594-A26E1FFF4DC2}">
      <dsp:nvSpPr>
        <dsp:cNvPr id="0" name=""/>
        <dsp:cNvSpPr/>
      </dsp:nvSpPr>
      <dsp:spPr>
        <a:xfrm>
          <a:off x="4408454" y="1317538"/>
          <a:ext cx="263124" cy="2631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45"/>
              </a:lnTo>
              <a:lnTo>
                <a:pt x="263124" y="26312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7980A-D68A-4402-8072-54ACA3700D27}">
      <dsp:nvSpPr>
        <dsp:cNvPr id="0" name=""/>
        <dsp:cNvSpPr/>
      </dsp:nvSpPr>
      <dsp:spPr>
        <a:xfrm>
          <a:off x="4671578" y="3290973"/>
          <a:ext cx="2104996" cy="131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conoce el 50 %  de los usuario los servicios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>
        <a:off x="4671578" y="3290973"/>
        <a:ext cx="2104996" cy="131562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D70B1-6DC1-4222-8C36-CD7F32116F16}">
      <dsp:nvSpPr>
        <dsp:cNvPr id="0" name=""/>
        <dsp:cNvSpPr/>
      </dsp:nvSpPr>
      <dsp:spPr>
        <a:xfrm>
          <a:off x="3256" y="1580869"/>
          <a:ext cx="1895610" cy="7582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Preferencia de pago Efectivo</a:t>
          </a:r>
          <a:endParaRPr lang="es-EC" sz="1600" kern="1200" dirty="0"/>
        </a:p>
      </dsp:txBody>
      <dsp:txXfrm>
        <a:off x="3256" y="1580869"/>
        <a:ext cx="1895610" cy="758244"/>
      </dsp:txXfrm>
    </dsp:sp>
    <dsp:sp modelId="{FAC33AF2-99ED-41EA-984A-3698A1E23AD9}">
      <dsp:nvSpPr>
        <dsp:cNvPr id="0" name=""/>
        <dsp:cNvSpPr/>
      </dsp:nvSpPr>
      <dsp:spPr>
        <a:xfrm>
          <a:off x="1709305" y="1580869"/>
          <a:ext cx="1895610" cy="758244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Conducir su vehículo </a:t>
          </a:r>
          <a:endParaRPr lang="es-EC" sz="1600" kern="1200" dirty="0"/>
        </a:p>
      </dsp:txBody>
      <dsp:txXfrm>
        <a:off x="1709305" y="1580869"/>
        <a:ext cx="1895610" cy="758244"/>
      </dsp:txXfrm>
    </dsp:sp>
    <dsp:sp modelId="{30522D3A-E143-4252-8756-FC9EC7050AA3}">
      <dsp:nvSpPr>
        <dsp:cNvPr id="0" name=""/>
        <dsp:cNvSpPr/>
      </dsp:nvSpPr>
      <dsp:spPr>
        <a:xfrm>
          <a:off x="3415355" y="1580869"/>
          <a:ext cx="1895610" cy="758244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Prestigio</a:t>
          </a:r>
          <a:endParaRPr lang="es-EC" sz="1600" kern="1200" dirty="0"/>
        </a:p>
      </dsp:txBody>
      <dsp:txXfrm>
        <a:off x="3415355" y="1580869"/>
        <a:ext cx="1895610" cy="758244"/>
      </dsp:txXfrm>
    </dsp:sp>
    <dsp:sp modelId="{081F5AFD-3D62-400F-B817-BAE86E63E87C}">
      <dsp:nvSpPr>
        <dsp:cNvPr id="0" name=""/>
        <dsp:cNvSpPr/>
      </dsp:nvSpPr>
      <dsp:spPr>
        <a:xfrm>
          <a:off x="5121404" y="1580869"/>
          <a:ext cx="1895610" cy="75824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ANETA, CENECC, ESCUT</a:t>
          </a:r>
          <a:endParaRPr lang="es-EC" sz="1600" kern="1200" dirty="0"/>
        </a:p>
      </dsp:txBody>
      <dsp:txXfrm>
        <a:off x="5121404" y="1580869"/>
        <a:ext cx="1895610" cy="7582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6C1160-B875-4F0C-9DC4-4BD5579FBC48}">
      <dsp:nvSpPr>
        <dsp:cNvPr id="0" name=""/>
        <dsp:cNvSpPr/>
      </dsp:nvSpPr>
      <dsp:spPr>
        <a:xfrm>
          <a:off x="0" y="3806171"/>
          <a:ext cx="7080448" cy="1249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Resultado</a:t>
          </a:r>
          <a:endParaRPr lang="es-EC" sz="2400" kern="1200" dirty="0"/>
        </a:p>
      </dsp:txBody>
      <dsp:txXfrm>
        <a:off x="0" y="3806171"/>
        <a:ext cx="7080448" cy="674606"/>
      </dsp:txXfrm>
    </dsp:sp>
    <dsp:sp modelId="{16897575-4239-47D4-B3A9-484E96B4F17D}">
      <dsp:nvSpPr>
        <dsp:cNvPr id="0" name=""/>
        <dsp:cNvSpPr/>
      </dsp:nvSpPr>
      <dsp:spPr>
        <a:xfrm>
          <a:off x="0" y="4455792"/>
          <a:ext cx="3540224" cy="574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Compra </a:t>
          </a:r>
          <a:endParaRPr lang="es-EC" sz="1900" kern="1200" dirty="0"/>
        </a:p>
      </dsp:txBody>
      <dsp:txXfrm>
        <a:off x="0" y="4455792"/>
        <a:ext cx="3540224" cy="574664"/>
      </dsp:txXfrm>
    </dsp:sp>
    <dsp:sp modelId="{542FBBB4-6925-4737-A768-1A699E25ADFD}">
      <dsp:nvSpPr>
        <dsp:cNvPr id="0" name=""/>
        <dsp:cNvSpPr/>
      </dsp:nvSpPr>
      <dsp:spPr>
        <a:xfrm>
          <a:off x="3540224" y="4455792"/>
          <a:ext cx="3540224" cy="574664"/>
        </a:xfrm>
        <a:prstGeom prst="rect">
          <a:avLst/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Evaluación después de la compra</a:t>
          </a:r>
          <a:endParaRPr lang="es-EC" sz="1900" kern="1200" dirty="0"/>
        </a:p>
      </dsp:txBody>
      <dsp:txXfrm>
        <a:off x="3540224" y="4455792"/>
        <a:ext cx="3540224" cy="574664"/>
      </dsp:txXfrm>
    </dsp:sp>
    <dsp:sp modelId="{9AEA5FE2-1DAC-4114-85C3-016695A402B1}">
      <dsp:nvSpPr>
        <dsp:cNvPr id="0" name=""/>
        <dsp:cNvSpPr/>
      </dsp:nvSpPr>
      <dsp:spPr>
        <a:xfrm rot="10800000">
          <a:off x="0" y="1903532"/>
          <a:ext cx="7080448" cy="192137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Proceso</a:t>
          </a:r>
          <a:endParaRPr lang="es-EC" sz="2400" kern="1200" dirty="0"/>
        </a:p>
      </dsp:txBody>
      <dsp:txXfrm>
        <a:off x="0" y="1903532"/>
        <a:ext cx="7080448" cy="674403"/>
      </dsp:txXfrm>
    </dsp:sp>
    <dsp:sp modelId="{4ABBA76D-508A-415B-BC97-AA8A182088E0}">
      <dsp:nvSpPr>
        <dsp:cNvPr id="0" name=""/>
        <dsp:cNvSpPr/>
      </dsp:nvSpPr>
      <dsp:spPr>
        <a:xfrm>
          <a:off x="3457" y="2577936"/>
          <a:ext cx="2357844" cy="574492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Reconocimiento de la necesidad</a:t>
          </a:r>
          <a:endParaRPr lang="es-EC" sz="1900" kern="1200" dirty="0"/>
        </a:p>
      </dsp:txBody>
      <dsp:txXfrm>
        <a:off x="3457" y="2577936"/>
        <a:ext cx="2357844" cy="574492"/>
      </dsp:txXfrm>
    </dsp:sp>
    <dsp:sp modelId="{5BB0273E-9EBE-45DC-8407-62BB6E23048E}">
      <dsp:nvSpPr>
        <dsp:cNvPr id="0" name=""/>
        <dsp:cNvSpPr/>
      </dsp:nvSpPr>
      <dsp:spPr>
        <a:xfrm>
          <a:off x="2361301" y="2577936"/>
          <a:ext cx="2357844" cy="574492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Búsqueda de Información</a:t>
          </a:r>
          <a:endParaRPr lang="es-EC" sz="1900" kern="1200" dirty="0"/>
        </a:p>
      </dsp:txBody>
      <dsp:txXfrm>
        <a:off x="2361301" y="2577936"/>
        <a:ext cx="2357844" cy="574492"/>
      </dsp:txXfrm>
    </dsp:sp>
    <dsp:sp modelId="{59FA2C65-D077-49F1-9440-142D80E9E845}">
      <dsp:nvSpPr>
        <dsp:cNvPr id="0" name=""/>
        <dsp:cNvSpPr/>
      </dsp:nvSpPr>
      <dsp:spPr>
        <a:xfrm>
          <a:off x="4719146" y="2577936"/>
          <a:ext cx="2357844" cy="574492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Evaluación de alternativas</a:t>
          </a:r>
          <a:endParaRPr lang="es-EC" sz="1900" kern="1200" dirty="0"/>
        </a:p>
      </dsp:txBody>
      <dsp:txXfrm>
        <a:off x="4719146" y="2577936"/>
        <a:ext cx="2357844" cy="574492"/>
      </dsp:txXfrm>
    </dsp:sp>
    <dsp:sp modelId="{CCA3697E-C684-4F2F-84A4-FB37745BB7C2}">
      <dsp:nvSpPr>
        <dsp:cNvPr id="0" name=""/>
        <dsp:cNvSpPr/>
      </dsp:nvSpPr>
      <dsp:spPr>
        <a:xfrm rot="10800000">
          <a:off x="0" y="893"/>
          <a:ext cx="7080448" cy="192137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Insumos</a:t>
          </a:r>
          <a:endParaRPr lang="es-EC" sz="2400" kern="1200" dirty="0"/>
        </a:p>
      </dsp:txBody>
      <dsp:txXfrm>
        <a:off x="0" y="893"/>
        <a:ext cx="7080448" cy="674403"/>
      </dsp:txXfrm>
    </dsp:sp>
    <dsp:sp modelId="{EE5D4955-AC63-4729-BBC2-39BE0E59CF3A}">
      <dsp:nvSpPr>
        <dsp:cNvPr id="0" name=""/>
        <dsp:cNvSpPr/>
      </dsp:nvSpPr>
      <dsp:spPr>
        <a:xfrm>
          <a:off x="0" y="675297"/>
          <a:ext cx="3540224" cy="574492"/>
        </a:xfrm>
        <a:prstGeom prst="rect">
          <a:avLst/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Campañas de Marketing</a:t>
          </a:r>
          <a:endParaRPr lang="es-EC" sz="1900" kern="1200" dirty="0"/>
        </a:p>
      </dsp:txBody>
      <dsp:txXfrm>
        <a:off x="0" y="675297"/>
        <a:ext cx="3540224" cy="574492"/>
      </dsp:txXfrm>
    </dsp:sp>
    <dsp:sp modelId="{D7EB7D37-2C61-41D2-8CD9-63704A28F0B7}">
      <dsp:nvSpPr>
        <dsp:cNvPr id="0" name=""/>
        <dsp:cNvSpPr/>
      </dsp:nvSpPr>
      <dsp:spPr>
        <a:xfrm>
          <a:off x="3540224" y="675297"/>
          <a:ext cx="3540224" cy="57449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Ambiente Socio Cultural</a:t>
          </a:r>
          <a:endParaRPr lang="es-EC" sz="1900" kern="1200" dirty="0"/>
        </a:p>
      </dsp:txBody>
      <dsp:txXfrm>
        <a:off x="3540224" y="675297"/>
        <a:ext cx="3540224" cy="57449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50068-76E8-48F7-9EC9-1612FB61EC88}">
      <dsp:nvSpPr>
        <dsp:cNvPr id="0" name=""/>
        <dsp:cNvSpPr/>
      </dsp:nvSpPr>
      <dsp:spPr>
        <a:xfrm>
          <a:off x="0" y="837899"/>
          <a:ext cx="6233244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7808E-A87B-4AD7-B024-277BB5FFE879}">
      <dsp:nvSpPr>
        <dsp:cNvPr id="0" name=""/>
        <dsp:cNvSpPr/>
      </dsp:nvSpPr>
      <dsp:spPr>
        <a:xfrm>
          <a:off x="311662" y="11339"/>
          <a:ext cx="4363270" cy="1653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921" tIns="0" rIns="1649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Proceso mediante el cual se identifica una posición en la superficie terrestre.</a:t>
          </a:r>
          <a:endParaRPr lang="es-EC" sz="2400" kern="1200" dirty="0"/>
        </a:p>
      </dsp:txBody>
      <dsp:txXfrm>
        <a:off x="311662" y="11339"/>
        <a:ext cx="4363270" cy="1653120"/>
      </dsp:txXfrm>
    </dsp:sp>
    <dsp:sp modelId="{794E308F-E69E-4736-B92C-24A87748BF5E}">
      <dsp:nvSpPr>
        <dsp:cNvPr id="0" name=""/>
        <dsp:cNvSpPr/>
      </dsp:nvSpPr>
      <dsp:spPr>
        <a:xfrm>
          <a:off x="0" y="3378060"/>
          <a:ext cx="6233244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AFE04-7FEA-42EE-BBF8-357D4742BFE2}">
      <dsp:nvSpPr>
        <dsp:cNvPr id="0" name=""/>
        <dsp:cNvSpPr/>
      </dsp:nvSpPr>
      <dsp:spPr>
        <a:xfrm>
          <a:off x="311662" y="2551499"/>
          <a:ext cx="4363270" cy="1653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921" tIns="0" rIns="1649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Los sectores de mayor concentración de Escuelas es </a:t>
          </a:r>
          <a:r>
            <a:rPr lang="es-EC" sz="2400" kern="1200" dirty="0" smtClean="0"/>
            <a:t>el Norte</a:t>
          </a:r>
          <a:endParaRPr lang="es-EC" sz="2400" kern="1200" dirty="0"/>
        </a:p>
      </dsp:txBody>
      <dsp:txXfrm>
        <a:off x="311662" y="2551499"/>
        <a:ext cx="4363270" cy="16531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3D2FB9-970D-4012-82C2-B6E82AA0E28B}">
      <dsp:nvSpPr>
        <dsp:cNvPr id="0" name=""/>
        <dsp:cNvSpPr/>
      </dsp:nvSpPr>
      <dsp:spPr>
        <a:xfrm>
          <a:off x="0" y="784281"/>
          <a:ext cx="7365504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E83EB-1FE1-4086-92E3-CF0E9F138E30}">
      <dsp:nvSpPr>
        <dsp:cNvPr id="0" name=""/>
        <dsp:cNvSpPr/>
      </dsp:nvSpPr>
      <dsp:spPr>
        <a:xfrm>
          <a:off x="368275" y="2001"/>
          <a:ext cx="5155852" cy="1564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879" tIns="0" rIns="19487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Las Escuelas de Conducción del Distrito Metropolitano de Quito empiezan a crearse a partir del año 2005, generando más facilidades de ingreso así como servicios adicionales, permitiendo así que cubran sus necesidades  los automovilistas no profesionales.</a:t>
          </a:r>
          <a:endParaRPr lang="es-EC" sz="1600" kern="1200" dirty="0"/>
        </a:p>
      </dsp:txBody>
      <dsp:txXfrm>
        <a:off x="368275" y="2001"/>
        <a:ext cx="5155852" cy="1564560"/>
      </dsp:txXfrm>
    </dsp:sp>
    <dsp:sp modelId="{F07A1E9D-6412-4389-B1FF-03510130150C}">
      <dsp:nvSpPr>
        <dsp:cNvPr id="0" name=""/>
        <dsp:cNvSpPr/>
      </dsp:nvSpPr>
      <dsp:spPr>
        <a:xfrm>
          <a:off x="0" y="3188361"/>
          <a:ext cx="7365504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0B19E-2F25-4F1A-A298-8DDE944E9BCA}">
      <dsp:nvSpPr>
        <dsp:cNvPr id="0" name=""/>
        <dsp:cNvSpPr/>
      </dsp:nvSpPr>
      <dsp:spPr>
        <a:xfrm>
          <a:off x="368275" y="2406081"/>
          <a:ext cx="5155852" cy="15645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879" tIns="0" rIns="19487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Contando cinco años desde la creación de las Escuelas de Conducción,  en el mercado ANETA es la marca que primero se viene a la mente al consumidor, seguido de CENECC y ESCUT.</a:t>
          </a:r>
          <a:endParaRPr lang="es-EC" sz="1600" kern="1200" dirty="0"/>
        </a:p>
      </dsp:txBody>
      <dsp:txXfrm>
        <a:off x="368275" y="2406081"/>
        <a:ext cx="5155852" cy="15645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AE67D-4C2B-4CFB-BBF7-61FE0C0B24E7}">
      <dsp:nvSpPr>
        <dsp:cNvPr id="0" name=""/>
        <dsp:cNvSpPr/>
      </dsp:nvSpPr>
      <dsp:spPr>
        <a:xfrm>
          <a:off x="0" y="784281"/>
          <a:ext cx="724031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A3723-3FB2-416F-9685-EC052646B62C}">
      <dsp:nvSpPr>
        <dsp:cNvPr id="0" name=""/>
        <dsp:cNvSpPr/>
      </dsp:nvSpPr>
      <dsp:spPr>
        <a:xfrm>
          <a:off x="362015" y="2001"/>
          <a:ext cx="5068222" cy="15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67" tIns="0" rIns="191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usuarios de una escuela de conducción están comprendidos por el  64% Género Masculino y el 36% Femenino, los cuales conocen parcialmente todos los servicios que ofrece una Escuela de Conducción.</a:t>
          </a:r>
          <a:endParaRPr lang="es-EC" sz="1600" kern="1200" dirty="0"/>
        </a:p>
      </dsp:txBody>
      <dsp:txXfrm>
        <a:off x="362015" y="2001"/>
        <a:ext cx="5068222" cy="1564560"/>
      </dsp:txXfrm>
    </dsp:sp>
    <dsp:sp modelId="{F7F0286C-09CF-47D4-B8D7-B100EA357A17}">
      <dsp:nvSpPr>
        <dsp:cNvPr id="0" name=""/>
        <dsp:cNvSpPr/>
      </dsp:nvSpPr>
      <dsp:spPr>
        <a:xfrm>
          <a:off x="0" y="3188361"/>
          <a:ext cx="724031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A3D8A-CDE1-4E5D-9B08-8783843B5B14}">
      <dsp:nvSpPr>
        <dsp:cNvPr id="0" name=""/>
        <dsp:cNvSpPr/>
      </dsp:nvSpPr>
      <dsp:spPr>
        <a:xfrm>
          <a:off x="362015" y="2406081"/>
          <a:ext cx="5068222" cy="15645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67" tIns="0" rIns="191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conocimiento del comportamiento del consumidor permitirá a las Escuelas de Conducción establecer las más correctas estrategias para atraer a más clientes y de esta manera ganar participación de mercado y posicionarse en la mente de los consumidores</a:t>
          </a:r>
          <a:endParaRPr lang="es-EC" sz="1600" kern="1200" dirty="0"/>
        </a:p>
      </dsp:txBody>
      <dsp:txXfrm>
        <a:off x="362015" y="2406081"/>
        <a:ext cx="5068222" cy="15645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EA2771-BF4B-4EF2-8E9D-A02400413144}">
      <dsp:nvSpPr>
        <dsp:cNvPr id="0" name=""/>
        <dsp:cNvSpPr/>
      </dsp:nvSpPr>
      <dsp:spPr>
        <a:xfrm>
          <a:off x="0" y="712636"/>
          <a:ext cx="72391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794D6-341D-451F-A44B-AD0F895B0165}">
      <dsp:nvSpPr>
        <dsp:cNvPr id="0" name=""/>
        <dsp:cNvSpPr/>
      </dsp:nvSpPr>
      <dsp:spPr>
        <a:xfrm>
          <a:off x="361958" y="33335"/>
          <a:ext cx="6349381" cy="1210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37" tIns="0" rIns="1915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Las facilidades que otorgan las Escuelas de Conducción deben estar alineadas bajo las leyes y reglamentos que se establecen para su correcto funcionamiento.</a:t>
          </a:r>
          <a:endParaRPr lang="es-EC" sz="1600" kern="1200" dirty="0"/>
        </a:p>
      </dsp:txBody>
      <dsp:txXfrm>
        <a:off x="361958" y="33335"/>
        <a:ext cx="6349381" cy="1210661"/>
      </dsp:txXfrm>
    </dsp:sp>
    <dsp:sp modelId="{C7292F67-95EE-46E2-AE45-179C533C2B78}">
      <dsp:nvSpPr>
        <dsp:cNvPr id="0" name=""/>
        <dsp:cNvSpPr/>
      </dsp:nvSpPr>
      <dsp:spPr>
        <a:xfrm>
          <a:off x="0" y="2493537"/>
          <a:ext cx="72391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01A78-1C07-4253-B93A-68E739CC4823}">
      <dsp:nvSpPr>
        <dsp:cNvPr id="0" name=""/>
        <dsp:cNvSpPr/>
      </dsp:nvSpPr>
      <dsp:spPr>
        <a:xfrm>
          <a:off x="361958" y="1814236"/>
          <a:ext cx="6349381" cy="12106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37" tIns="0" rIns="1915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Comunicar de una manera acertada a las personas los servicios que ofrece cada Escuela de Conducción, para que de esta manera sean demandados.</a:t>
          </a:r>
          <a:endParaRPr lang="es-EC" sz="1600" kern="1200" dirty="0"/>
        </a:p>
      </dsp:txBody>
      <dsp:txXfrm>
        <a:off x="361958" y="1814236"/>
        <a:ext cx="6349381" cy="1210661"/>
      </dsp:txXfrm>
    </dsp:sp>
    <dsp:sp modelId="{63603394-C2EC-4270-AA8B-6AAC92EBCA96}">
      <dsp:nvSpPr>
        <dsp:cNvPr id="0" name=""/>
        <dsp:cNvSpPr/>
      </dsp:nvSpPr>
      <dsp:spPr>
        <a:xfrm>
          <a:off x="0" y="4274438"/>
          <a:ext cx="72391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E1DD8-DC03-4BCB-93B6-7EDFC64B6E1A}">
      <dsp:nvSpPr>
        <dsp:cNvPr id="0" name=""/>
        <dsp:cNvSpPr/>
      </dsp:nvSpPr>
      <dsp:spPr>
        <a:xfrm>
          <a:off x="361958" y="3595137"/>
          <a:ext cx="6349381" cy="12106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37" tIns="0" rIns="1915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Las estrategias que establezcan cada una de las Escuelas no deben generar una competencia desleal, sino una competencia sana en la cual gane la empresa y los consumidores.</a:t>
          </a:r>
          <a:endParaRPr lang="es-EC" sz="1600" kern="1200" dirty="0"/>
        </a:p>
      </dsp:txBody>
      <dsp:txXfrm>
        <a:off x="361958" y="3595137"/>
        <a:ext cx="6349381" cy="12106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87ACEA-E49D-4C5F-8592-C5D7F5DC4374}">
      <dsp:nvSpPr>
        <dsp:cNvPr id="0" name=""/>
        <dsp:cNvSpPr/>
      </dsp:nvSpPr>
      <dsp:spPr>
        <a:xfrm>
          <a:off x="0" y="642953"/>
          <a:ext cx="740151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7FA89D-F7F5-4571-9242-181380782101}">
      <dsp:nvSpPr>
        <dsp:cNvPr id="0" name=""/>
        <dsp:cNvSpPr/>
      </dsp:nvSpPr>
      <dsp:spPr>
        <a:xfrm>
          <a:off x="370075" y="37793"/>
          <a:ext cx="6402239" cy="1210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832" tIns="0" rIns="195832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Aneta creó la primera Escuela de Conducción Sportman</a:t>
          </a:r>
          <a:endParaRPr lang="es-EC" sz="2300" kern="1200" dirty="0"/>
        </a:p>
      </dsp:txBody>
      <dsp:txXfrm>
        <a:off x="370075" y="37793"/>
        <a:ext cx="6402239" cy="1210320"/>
      </dsp:txXfrm>
    </dsp:sp>
    <dsp:sp modelId="{29B5D736-56E7-4502-9D2D-23A488F74BBB}">
      <dsp:nvSpPr>
        <dsp:cNvPr id="0" name=""/>
        <dsp:cNvSpPr/>
      </dsp:nvSpPr>
      <dsp:spPr>
        <a:xfrm>
          <a:off x="0" y="2502713"/>
          <a:ext cx="740151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8EDA0C-52C7-42EB-B5E3-F1B83F341E96}">
      <dsp:nvSpPr>
        <dsp:cNvPr id="0" name=""/>
        <dsp:cNvSpPr/>
      </dsp:nvSpPr>
      <dsp:spPr>
        <a:xfrm>
          <a:off x="370075" y="1897553"/>
          <a:ext cx="6402239" cy="121032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92000"/>
                <a:satMod val="170000"/>
              </a:schemeClr>
            </a:gs>
            <a:gs pos="15000">
              <a:schemeClr val="accent3">
                <a:hueOff val="5625132"/>
                <a:satOff val="-8440"/>
                <a:lumOff val="-137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5625132"/>
                <a:satOff val="-8440"/>
                <a:lumOff val="-137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5625132"/>
                <a:satOff val="-8440"/>
                <a:lumOff val="-137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832" tIns="0" rIns="195832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En la Ley de Tránsito de agosto de 1996 se establecía como requisito previo a la obtención de la licencia</a:t>
          </a:r>
          <a:endParaRPr lang="es-EC" sz="2300" kern="1200" dirty="0"/>
        </a:p>
      </dsp:txBody>
      <dsp:txXfrm>
        <a:off x="370075" y="1897553"/>
        <a:ext cx="6402239" cy="1210320"/>
      </dsp:txXfrm>
    </dsp:sp>
    <dsp:sp modelId="{92B71F7C-41BD-4A86-AF31-5D5176B80CB3}">
      <dsp:nvSpPr>
        <dsp:cNvPr id="0" name=""/>
        <dsp:cNvSpPr/>
      </dsp:nvSpPr>
      <dsp:spPr>
        <a:xfrm>
          <a:off x="0" y="4362473"/>
          <a:ext cx="740151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861EBA-E1CE-470C-94BB-062A91CE3D11}">
      <dsp:nvSpPr>
        <dsp:cNvPr id="0" name=""/>
        <dsp:cNvSpPr/>
      </dsp:nvSpPr>
      <dsp:spPr>
        <a:xfrm>
          <a:off x="370075" y="3757313"/>
          <a:ext cx="6402239" cy="12103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92000"/>
                <a:satMod val="170000"/>
              </a:schemeClr>
            </a:gs>
            <a:gs pos="15000">
              <a:schemeClr val="accent3">
                <a:hueOff val="11250264"/>
                <a:satOff val="-16880"/>
                <a:lumOff val="-2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11250264"/>
                <a:satOff val="-16880"/>
                <a:lumOff val="-2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11250264"/>
                <a:satOff val="-16880"/>
                <a:lumOff val="-2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832" tIns="0" rIns="195832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Contribuir a la disminución del número de accidentes</a:t>
          </a:r>
          <a:endParaRPr lang="es-EC" sz="2300" kern="1200" dirty="0"/>
        </a:p>
      </dsp:txBody>
      <dsp:txXfrm>
        <a:off x="370075" y="3757313"/>
        <a:ext cx="6402239" cy="1210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EBB080-94F5-471B-AE14-D552B6981005}">
      <dsp:nvSpPr>
        <dsp:cNvPr id="0" name=""/>
        <dsp:cNvSpPr/>
      </dsp:nvSpPr>
      <dsp:spPr>
        <a:xfrm>
          <a:off x="880" y="555998"/>
          <a:ext cx="3434988" cy="20609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Creciente demanda de estudiantes</a:t>
          </a:r>
          <a:endParaRPr lang="es-EC" sz="4300" kern="1200" dirty="0"/>
        </a:p>
      </dsp:txBody>
      <dsp:txXfrm>
        <a:off x="880" y="555998"/>
        <a:ext cx="3434988" cy="2060993"/>
      </dsp:txXfrm>
    </dsp:sp>
    <dsp:sp modelId="{B5D73A29-DBDA-43F7-B9A4-06761FE1308B}">
      <dsp:nvSpPr>
        <dsp:cNvPr id="0" name=""/>
        <dsp:cNvSpPr/>
      </dsp:nvSpPr>
      <dsp:spPr>
        <a:xfrm>
          <a:off x="3779368" y="555998"/>
          <a:ext cx="3434988" cy="206099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92000"/>
                <a:satMod val="170000"/>
              </a:schemeClr>
            </a:gs>
            <a:gs pos="15000">
              <a:schemeClr val="accent2">
                <a:hueOff val="1560506"/>
                <a:satOff val="-1946"/>
                <a:lumOff val="45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560506"/>
                <a:satOff val="-1946"/>
                <a:lumOff val="45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560506"/>
                <a:satOff val="-1946"/>
                <a:lumOff val="45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Existe 39 Escuelas Aprobadas</a:t>
          </a:r>
          <a:endParaRPr lang="es-EC" sz="4300" kern="1200" dirty="0"/>
        </a:p>
      </dsp:txBody>
      <dsp:txXfrm>
        <a:off x="3779368" y="555998"/>
        <a:ext cx="3434988" cy="2060993"/>
      </dsp:txXfrm>
    </dsp:sp>
    <dsp:sp modelId="{93A08490-78C3-4BCB-9F98-62E3D97E2996}">
      <dsp:nvSpPr>
        <dsp:cNvPr id="0" name=""/>
        <dsp:cNvSpPr/>
      </dsp:nvSpPr>
      <dsp:spPr>
        <a:xfrm>
          <a:off x="880" y="2960490"/>
          <a:ext cx="3434988" cy="206099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92000"/>
                <a:satMod val="170000"/>
              </a:schemeClr>
            </a:gs>
            <a:gs pos="15000">
              <a:schemeClr val="accent2">
                <a:hueOff val="3121013"/>
                <a:satOff val="-3893"/>
                <a:lumOff val="91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3121013"/>
                <a:satOff val="-3893"/>
                <a:lumOff val="91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3121013"/>
                <a:satOff val="-3893"/>
                <a:lumOff val="91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11 de Pichincha </a:t>
          </a:r>
          <a:endParaRPr lang="es-EC" sz="4300" kern="1200" dirty="0"/>
        </a:p>
      </dsp:txBody>
      <dsp:txXfrm>
        <a:off x="880" y="2960490"/>
        <a:ext cx="3434988" cy="2060993"/>
      </dsp:txXfrm>
    </dsp:sp>
    <dsp:sp modelId="{486A46DF-3914-4AD6-908D-011F2C085763}">
      <dsp:nvSpPr>
        <dsp:cNvPr id="0" name=""/>
        <dsp:cNvSpPr/>
      </dsp:nvSpPr>
      <dsp:spPr>
        <a:xfrm>
          <a:off x="3779368" y="2960490"/>
          <a:ext cx="3434988" cy="206099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92000"/>
                <a:satMod val="170000"/>
              </a:schemeClr>
            </a:gs>
            <a:gs pos="15000">
              <a:schemeClr val="accent2">
                <a:hueOff val="4681519"/>
                <a:satOff val="-5839"/>
                <a:lumOff val="137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4681519"/>
                <a:satOff val="-5839"/>
                <a:lumOff val="137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4681519"/>
                <a:satOff val="-5839"/>
                <a:lumOff val="137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9 Pertenecen a Quito</a:t>
          </a:r>
          <a:endParaRPr lang="es-EC" sz="4300" kern="1200" dirty="0"/>
        </a:p>
      </dsp:txBody>
      <dsp:txXfrm>
        <a:off x="3779368" y="2960490"/>
        <a:ext cx="3434988" cy="20609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3B2097-9B54-4FFA-9052-A1257B1A77B9}">
      <dsp:nvSpPr>
        <dsp:cNvPr id="0" name=""/>
        <dsp:cNvSpPr/>
      </dsp:nvSpPr>
      <dsp:spPr>
        <a:xfrm>
          <a:off x="1466" y="0"/>
          <a:ext cx="228164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Destrezas y habilidades</a:t>
          </a:r>
          <a:endParaRPr lang="es-EC" sz="3100" kern="1200" dirty="0"/>
        </a:p>
      </dsp:txBody>
      <dsp:txXfrm>
        <a:off x="1466" y="1728192"/>
        <a:ext cx="2281648" cy="1728192"/>
      </dsp:txXfrm>
    </dsp:sp>
    <dsp:sp modelId="{924E6D87-3E93-4A9E-A862-AE4A33391D56}">
      <dsp:nvSpPr>
        <dsp:cNvPr id="0" name=""/>
        <dsp:cNvSpPr/>
      </dsp:nvSpPr>
      <dsp:spPr>
        <a:xfrm>
          <a:off x="425736" y="263343"/>
          <a:ext cx="1438719" cy="14387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846D-74FD-432A-91EC-155DA2218F9F}">
      <dsp:nvSpPr>
        <dsp:cNvPr id="0" name=""/>
        <dsp:cNvSpPr/>
      </dsp:nvSpPr>
      <dsp:spPr>
        <a:xfrm>
          <a:off x="2348871" y="0"/>
          <a:ext cx="228164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92000"/>
                <a:satMod val="170000"/>
              </a:schemeClr>
            </a:gs>
            <a:gs pos="15000">
              <a:schemeClr val="accent3">
                <a:hueOff val="5625132"/>
                <a:satOff val="-8440"/>
                <a:lumOff val="-137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5625132"/>
                <a:satOff val="-8440"/>
                <a:lumOff val="-137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5625132"/>
                <a:satOff val="-8440"/>
                <a:lumOff val="-137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Fase Obligatoria </a:t>
          </a:r>
          <a:endParaRPr lang="es-EC" sz="3100" kern="1200" dirty="0"/>
        </a:p>
      </dsp:txBody>
      <dsp:txXfrm>
        <a:off x="2348871" y="1728192"/>
        <a:ext cx="2281648" cy="1728192"/>
      </dsp:txXfrm>
    </dsp:sp>
    <dsp:sp modelId="{051A944F-79AF-4B90-B910-37E9A85E92AB}">
      <dsp:nvSpPr>
        <dsp:cNvPr id="0" name=""/>
        <dsp:cNvSpPr/>
      </dsp:nvSpPr>
      <dsp:spPr>
        <a:xfrm>
          <a:off x="2774581" y="263343"/>
          <a:ext cx="1438719" cy="14387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40FC-E02D-4CB1-AB15-CD2174400952}">
      <dsp:nvSpPr>
        <dsp:cNvPr id="0" name=""/>
        <dsp:cNvSpPr/>
      </dsp:nvSpPr>
      <dsp:spPr>
        <a:xfrm>
          <a:off x="4701661" y="0"/>
          <a:ext cx="228164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92000"/>
                <a:satMod val="170000"/>
              </a:schemeClr>
            </a:gs>
            <a:gs pos="15000">
              <a:schemeClr val="accent3">
                <a:hueOff val="11250264"/>
                <a:satOff val="-16880"/>
                <a:lumOff val="-2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11250264"/>
                <a:satOff val="-16880"/>
                <a:lumOff val="-2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11250264"/>
                <a:satOff val="-16880"/>
                <a:lumOff val="-2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Escuelas aprobadas</a:t>
          </a:r>
          <a:endParaRPr lang="es-EC" sz="3100" kern="1200" dirty="0"/>
        </a:p>
      </dsp:txBody>
      <dsp:txXfrm>
        <a:off x="4701661" y="1728192"/>
        <a:ext cx="2281648" cy="1728192"/>
      </dsp:txXfrm>
    </dsp:sp>
    <dsp:sp modelId="{F9CE4F1D-7863-467B-BEA9-319131B45B55}">
      <dsp:nvSpPr>
        <dsp:cNvPr id="0" name=""/>
        <dsp:cNvSpPr/>
      </dsp:nvSpPr>
      <dsp:spPr>
        <a:xfrm>
          <a:off x="5123125" y="259228"/>
          <a:ext cx="1438719" cy="14387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418CA-62DA-4530-9C3C-EDDBE7B0B878}">
      <dsp:nvSpPr>
        <dsp:cNvPr id="0" name=""/>
        <dsp:cNvSpPr/>
      </dsp:nvSpPr>
      <dsp:spPr>
        <a:xfrm>
          <a:off x="279391" y="3456384"/>
          <a:ext cx="6425993" cy="64807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CCB3D-73F1-4A7E-BF85-4057673CEDCB}">
      <dsp:nvSpPr>
        <dsp:cNvPr id="0" name=""/>
        <dsp:cNvSpPr/>
      </dsp:nvSpPr>
      <dsp:spPr>
        <a:xfrm>
          <a:off x="259674" y="3961"/>
          <a:ext cx="2399373" cy="6209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ACAME</a:t>
          </a:r>
          <a:endParaRPr lang="es-EC" sz="1200" kern="1200" dirty="0"/>
        </a:p>
      </dsp:txBody>
      <dsp:txXfrm>
        <a:off x="259674" y="3961"/>
        <a:ext cx="2399373" cy="620992"/>
      </dsp:txXfrm>
    </dsp:sp>
    <dsp:sp modelId="{58CA8564-CC76-4992-AA52-C0BD24AD1949}">
      <dsp:nvSpPr>
        <dsp:cNvPr id="0" name=""/>
        <dsp:cNvSpPr/>
      </dsp:nvSpPr>
      <dsp:spPr>
        <a:xfrm>
          <a:off x="2465255" y="56745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Agosto 2008</a:t>
          </a:r>
          <a:endParaRPr lang="es-EC" sz="1200" kern="1200" dirty="0"/>
        </a:p>
      </dsp:txBody>
      <dsp:txXfrm>
        <a:off x="2465255" y="56745"/>
        <a:ext cx="1991480" cy="515423"/>
      </dsp:txXfrm>
    </dsp:sp>
    <dsp:sp modelId="{03AD7FBB-C050-4432-B904-1B3243E0968B}">
      <dsp:nvSpPr>
        <dsp:cNvPr id="0" name=""/>
        <dsp:cNvSpPr/>
      </dsp:nvSpPr>
      <dsp:spPr>
        <a:xfrm>
          <a:off x="4283513" y="56745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412187"/>
            <a:satOff val="-530"/>
            <a:lumOff val="-4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12187"/>
              <a:satOff val="-530"/>
              <a:lumOff val="-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7 Vehículos</a:t>
          </a:r>
          <a:endParaRPr lang="es-EC" sz="1200" kern="1200" dirty="0"/>
        </a:p>
      </dsp:txBody>
      <dsp:txXfrm>
        <a:off x="4283513" y="56745"/>
        <a:ext cx="1991480" cy="515423"/>
      </dsp:txXfrm>
    </dsp:sp>
    <dsp:sp modelId="{20C8DF38-4722-4DD9-BBCC-A1D6D2A9671B}">
      <dsp:nvSpPr>
        <dsp:cNvPr id="0" name=""/>
        <dsp:cNvSpPr/>
      </dsp:nvSpPr>
      <dsp:spPr>
        <a:xfrm>
          <a:off x="6101772" y="56745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824373"/>
            <a:satOff val="-1061"/>
            <a:lumOff val="-8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4373"/>
              <a:satOff val="-1061"/>
              <a:lumOff val="-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Pasaje Espinoza y calle Carondelet, Sector Voz de los Andes</a:t>
          </a:r>
          <a:endParaRPr lang="es-EC" sz="1200" kern="1200" dirty="0"/>
        </a:p>
      </dsp:txBody>
      <dsp:txXfrm>
        <a:off x="6101772" y="56745"/>
        <a:ext cx="1991480" cy="515423"/>
      </dsp:txXfrm>
    </dsp:sp>
    <dsp:sp modelId="{FBDC0B06-D91D-49CE-8656-C207BAEADFDF}">
      <dsp:nvSpPr>
        <dsp:cNvPr id="0" name=""/>
        <dsp:cNvSpPr/>
      </dsp:nvSpPr>
      <dsp:spPr>
        <a:xfrm>
          <a:off x="259674" y="708433"/>
          <a:ext cx="2399373" cy="620992"/>
        </a:xfrm>
        <a:prstGeom prst="chevron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ANETA</a:t>
          </a:r>
          <a:endParaRPr lang="es-EC" sz="1200" kern="1200" dirty="0"/>
        </a:p>
      </dsp:txBody>
      <dsp:txXfrm>
        <a:off x="259674" y="708433"/>
        <a:ext cx="2399373" cy="620992"/>
      </dsp:txXfrm>
    </dsp:sp>
    <dsp:sp modelId="{3E3DD3AC-9502-4FCD-BE19-C19C23662F23}">
      <dsp:nvSpPr>
        <dsp:cNvPr id="0" name=""/>
        <dsp:cNvSpPr/>
      </dsp:nvSpPr>
      <dsp:spPr>
        <a:xfrm>
          <a:off x="2465255" y="76121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1236560"/>
            <a:satOff val="-1591"/>
            <a:lumOff val="-1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36560"/>
              <a:satOff val="-1591"/>
              <a:lumOff val="-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1950</a:t>
          </a:r>
          <a:endParaRPr lang="es-EC" sz="1200" kern="1200" dirty="0"/>
        </a:p>
      </dsp:txBody>
      <dsp:txXfrm>
        <a:off x="2465255" y="761218"/>
        <a:ext cx="1991480" cy="515423"/>
      </dsp:txXfrm>
    </dsp:sp>
    <dsp:sp modelId="{2E295620-4E47-4D49-8788-88FD3643C743}">
      <dsp:nvSpPr>
        <dsp:cNvPr id="0" name=""/>
        <dsp:cNvSpPr/>
      </dsp:nvSpPr>
      <dsp:spPr>
        <a:xfrm>
          <a:off x="4283513" y="76121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1648746"/>
            <a:satOff val="-2122"/>
            <a:lumOff val="-16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648746"/>
              <a:satOff val="-2122"/>
              <a:lumOff val="-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761218"/>
        <a:ext cx="1991480" cy="515423"/>
      </dsp:txXfrm>
    </dsp:sp>
    <dsp:sp modelId="{641FCB4A-FD54-4390-B393-A4A50BB415C6}">
      <dsp:nvSpPr>
        <dsp:cNvPr id="0" name=""/>
        <dsp:cNvSpPr/>
      </dsp:nvSpPr>
      <dsp:spPr>
        <a:xfrm>
          <a:off x="6101772" y="76121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2060933"/>
            <a:satOff val="-2652"/>
            <a:lumOff val="-2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060933"/>
              <a:satOff val="-2652"/>
              <a:lumOff val="-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Pradera N 30-39 y San Salvador</a:t>
          </a:r>
          <a:endParaRPr lang="es-EC" sz="1200" kern="1200" dirty="0"/>
        </a:p>
      </dsp:txBody>
      <dsp:txXfrm>
        <a:off x="6101772" y="761218"/>
        <a:ext cx="1991480" cy="515423"/>
      </dsp:txXfrm>
    </dsp:sp>
    <dsp:sp modelId="{6561ABF4-3341-44DB-B8E6-9B8A78C549E1}">
      <dsp:nvSpPr>
        <dsp:cNvPr id="0" name=""/>
        <dsp:cNvSpPr/>
      </dsp:nvSpPr>
      <dsp:spPr>
        <a:xfrm>
          <a:off x="259674" y="1412906"/>
          <a:ext cx="2399373" cy="620992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CENECC</a:t>
          </a:r>
          <a:endParaRPr lang="es-EC" sz="1200" kern="1200" dirty="0"/>
        </a:p>
      </dsp:txBody>
      <dsp:txXfrm>
        <a:off x="259674" y="1412906"/>
        <a:ext cx="2399373" cy="620992"/>
      </dsp:txXfrm>
    </dsp:sp>
    <dsp:sp modelId="{B8BAC589-1C80-49F3-BBDD-5AD52D9BFB15}">
      <dsp:nvSpPr>
        <dsp:cNvPr id="0" name=""/>
        <dsp:cNvSpPr/>
      </dsp:nvSpPr>
      <dsp:spPr>
        <a:xfrm>
          <a:off x="2465255" y="1465690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2473119"/>
            <a:satOff val="-3183"/>
            <a:lumOff val="-2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473119"/>
              <a:satOff val="-3183"/>
              <a:lumOff val="-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 del 2007</a:t>
          </a:r>
          <a:endParaRPr lang="es-EC" sz="1200" kern="1200" dirty="0"/>
        </a:p>
      </dsp:txBody>
      <dsp:txXfrm>
        <a:off x="2465255" y="1465690"/>
        <a:ext cx="1991480" cy="515423"/>
      </dsp:txXfrm>
    </dsp:sp>
    <dsp:sp modelId="{745CC3B5-8B16-42FB-B3C7-C609F90861AF}">
      <dsp:nvSpPr>
        <dsp:cNvPr id="0" name=""/>
        <dsp:cNvSpPr/>
      </dsp:nvSpPr>
      <dsp:spPr>
        <a:xfrm>
          <a:off x="4283513" y="1465690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2885306"/>
            <a:satOff val="-3714"/>
            <a:lumOff val="-2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85306"/>
              <a:satOff val="-3714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1465690"/>
        <a:ext cx="1991480" cy="515423"/>
      </dsp:txXfrm>
    </dsp:sp>
    <dsp:sp modelId="{06A41DAA-8D19-4F8E-AAF8-AD931729419F}">
      <dsp:nvSpPr>
        <dsp:cNvPr id="0" name=""/>
        <dsp:cNvSpPr/>
      </dsp:nvSpPr>
      <dsp:spPr>
        <a:xfrm>
          <a:off x="6101772" y="1465690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3297492"/>
            <a:satOff val="-4244"/>
            <a:lumOff val="-33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97492"/>
              <a:satOff val="-4244"/>
              <a:lumOff val="-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Hidalgo de Pinto Oe4-49, entre Av. Brasil y Pedro Gósseal</a:t>
          </a:r>
          <a:endParaRPr lang="es-EC" sz="1200" kern="1200" dirty="0"/>
        </a:p>
      </dsp:txBody>
      <dsp:txXfrm>
        <a:off x="6101772" y="1465690"/>
        <a:ext cx="1991480" cy="515423"/>
      </dsp:txXfrm>
    </dsp:sp>
    <dsp:sp modelId="{CC467CBF-96BD-48B3-BD26-B49F972B98F4}">
      <dsp:nvSpPr>
        <dsp:cNvPr id="0" name=""/>
        <dsp:cNvSpPr/>
      </dsp:nvSpPr>
      <dsp:spPr>
        <a:xfrm>
          <a:off x="259674" y="2117379"/>
          <a:ext cx="2399373" cy="620992"/>
        </a:xfrm>
        <a:prstGeom prst="chevron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CONDUFACIL</a:t>
          </a:r>
          <a:endParaRPr lang="es-EC" sz="1200" kern="1200" dirty="0"/>
        </a:p>
      </dsp:txBody>
      <dsp:txXfrm>
        <a:off x="259674" y="2117379"/>
        <a:ext cx="2399373" cy="620992"/>
      </dsp:txXfrm>
    </dsp:sp>
    <dsp:sp modelId="{1FD0DA15-AE8B-4C0A-9860-A06F95F85B4F}">
      <dsp:nvSpPr>
        <dsp:cNvPr id="0" name=""/>
        <dsp:cNvSpPr/>
      </dsp:nvSpPr>
      <dsp:spPr>
        <a:xfrm>
          <a:off x="2465255" y="2170163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3709679"/>
            <a:satOff val="-4774"/>
            <a:lumOff val="-3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9679"/>
              <a:satOff val="-4774"/>
              <a:lumOff val="-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Agosto del 2007</a:t>
          </a:r>
          <a:endParaRPr lang="es-EC" sz="1200" kern="1200" dirty="0"/>
        </a:p>
      </dsp:txBody>
      <dsp:txXfrm>
        <a:off x="2465255" y="2170163"/>
        <a:ext cx="1991480" cy="515423"/>
      </dsp:txXfrm>
    </dsp:sp>
    <dsp:sp modelId="{5E0CAE94-7B8A-4449-AC42-D4D57F35AAE4}">
      <dsp:nvSpPr>
        <dsp:cNvPr id="0" name=""/>
        <dsp:cNvSpPr/>
      </dsp:nvSpPr>
      <dsp:spPr>
        <a:xfrm>
          <a:off x="4283513" y="2170163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4121865"/>
            <a:satOff val="-5305"/>
            <a:lumOff val="-41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121865"/>
              <a:satOff val="-5305"/>
              <a:lumOff val="-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6 Vehículos</a:t>
          </a:r>
          <a:endParaRPr lang="es-EC" sz="1200" kern="1200" dirty="0"/>
        </a:p>
      </dsp:txBody>
      <dsp:txXfrm>
        <a:off x="4283513" y="2170163"/>
        <a:ext cx="1991480" cy="515423"/>
      </dsp:txXfrm>
    </dsp:sp>
    <dsp:sp modelId="{422FDD46-FB49-45EB-BD35-C48F36DD997D}">
      <dsp:nvSpPr>
        <dsp:cNvPr id="0" name=""/>
        <dsp:cNvSpPr/>
      </dsp:nvSpPr>
      <dsp:spPr>
        <a:xfrm>
          <a:off x="6101772" y="2170163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4534052"/>
            <a:satOff val="-5835"/>
            <a:lumOff val="-45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534052"/>
              <a:satOff val="-5835"/>
              <a:lumOff val="-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Av. De los Shyris N43-69 y Tomás de Berlanga</a:t>
          </a:r>
          <a:endParaRPr lang="es-EC" sz="1200" kern="1200" dirty="0"/>
        </a:p>
      </dsp:txBody>
      <dsp:txXfrm>
        <a:off x="6101772" y="2170163"/>
        <a:ext cx="1991480" cy="515423"/>
      </dsp:txXfrm>
    </dsp:sp>
    <dsp:sp modelId="{3A8653C5-4AD6-41D7-8E07-D2558CC1AAFB}">
      <dsp:nvSpPr>
        <dsp:cNvPr id="0" name=""/>
        <dsp:cNvSpPr/>
      </dsp:nvSpPr>
      <dsp:spPr>
        <a:xfrm>
          <a:off x="259674" y="2821851"/>
          <a:ext cx="2399373" cy="620992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CEVIAL</a:t>
          </a:r>
          <a:endParaRPr lang="es-EC" sz="1200" kern="1200" dirty="0"/>
        </a:p>
      </dsp:txBody>
      <dsp:txXfrm>
        <a:off x="259674" y="2821851"/>
        <a:ext cx="2399373" cy="620992"/>
      </dsp:txXfrm>
    </dsp:sp>
    <dsp:sp modelId="{A996E7C4-0CC1-44E5-BCD2-14DDD4A690A4}">
      <dsp:nvSpPr>
        <dsp:cNvPr id="0" name=""/>
        <dsp:cNvSpPr/>
      </dsp:nvSpPr>
      <dsp:spPr>
        <a:xfrm>
          <a:off x="2465255" y="287463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4946239"/>
            <a:satOff val="-6366"/>
            <a:lumOff val="-4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946239"/>
              <a:satOff val="-6366"/>
              <a:lumOff val="-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 del 2010</a:t>
          </a:r>
          <a:endParaRPr lang="es-EC" sz="1200" kern="1200" dirty="0"/>
        </a:p>
      </dsp:txBody>
      <dsp:txXfrm>
        <a:off x="2465255" y="2874636"/>
        <a:ext cx="1991480" cy="515423"/>
      </dsp:txXfrm>
    </dsp:sp>
    <dsp:sp modelId="{998E94B8-D613-4B4A-BD04-0435EAB6E45E}">
      <dsp:nvSpPr>
        <dsp:cNvPr id="0" name=""/>
        <dsp:cNvSpPr/>
      </dsp:nvSpPr>
      <dsp:spPr>
        <a:xfrm>
          <a:off x="4283513" y="287463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2874636"/>
        <a:ext cx="1991480" cy="515423"/>
      </dsp:txXfrm>
    </dsp:sp>
    <dsp:sp modelId="{3B56ADD2-3BFE-4A78-8B83-A5C89F2176E6}">
      <dsp:nvSpPr>
        <dsp:cNvPr id="0" name=""/>
        <dsp:cNvSpPr/>
      </dsp:nvSpPr>
      <dsp:spPr>
        <a:xfrm>
          <a:off x="6101772" y="287463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5770612"/>
            <a:satOff val="-7427"/>
            <a:lumOff val="-5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70612"/>
              <a:satOff val="-7427"/>
              <a:lumOff val="-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Av. Luis Tufiño Oe 4-124 y Putumayo </a:t>
          </a:r>
          <a:endParaRPr lang="es-EC" sz="1200" kern="1200" dirty="0"/>
        </a:p>
      </dsp:txBody>
      <dsp:txXfrm>
        <a:off x="6101772" y="2874636"/>
        <a:ext cx="1991480" cy="515423"/>
      </dsp:txXfrm>
    </dsp:sp>
    <dsp:sp modelId="{84BF3F3B-4523-470E-A59C-C6238E713BE5}">
      <dsp:nvSpPr>
        <dsp:cNvPr id="0" name=""/>
        <dsp:cNvSpPr/>
      </dsp:nvSpPr>
      <dsp:spPr>
        <a:xfrm>
          <a:off x="259674" y="3526324"/>
          <a:ext cx="2399373" cy="620992"/>
        </a:xfrm>
        <a:prstGeom prst="chevron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AUTOCLUB SAN FRANCISCO</a:t>
          </a:r>
          <a:endParaRPr lang="es-EC" sz="1200" kern="1200" dirty="0"/>
        </a:p>
      </dsp:txBody>
      <dsp:txXfrm>
        <a:off x="259674" y="3526324"/>
        <a:ext cx="2399373" cy="620992"/>
      </dsp:txXfrm>
    </dsp:sp>
    <dsp:sp modelId="{0AD50D9C-1C6F-4EF8-A5E7-5C0F7570972F}">
      <dsp:nvSpPr>
        <dsp:cNvPr id="0" name=""/>
        <dsp:cNvSpPr/>
      </dsp:nvSpPr>
      <dsp:spPr>
        <a:xfrm>
          <a:off x="2465255" y="357910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6182798"/>
            <a:satOff val="-7957"/>
            <a:lumOff val="-62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182798"/>
              <a:satOff val="-7957"/>
              <a:lumOff val="-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2005</a:t>
          </a:r>
          <a:endParaRPr lang="es-EC" sz="1200" kern="1200" dirty="0"/>
        </a:p>
      </dsp:txBody>
      <dsp:txXfrm>
        <a:off x="2465255" y="3579108"/>
        <a:ext cx="1991480" cy="515423"/>
      </dsp:txXfrm>
    </dsp:sp>
    <dsp:sp modelId="{07137BCF-B66C-4DD4-A766-CA42640CEA87}">
      <dsp:nvSpPr>
        <dsp:cNvPr id="0" name=""/>
        <dsp:cNvSpPr/>
      </dsp:nvSpPr>
      <dsp:spPr>
        <a:xfrm>
          <a:off x="4283513" y="357910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6594985"/>
            <a:satOff val="-8488"/>
            <a:lumOff val="-66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594985"/>
              <a:satOff val="-8488"/>
              <a:lumOff val="-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3579108"/>
        <a:ext cx="1991480" cy="515423"/>
      </dsp:txXfrm>
    </dsp:sp>
    <dsp:sp modelId="{60E01960-BEA8-4136-8DEE-09B43707672C}">
      <dsp:nvSpPr>
        <dsp:cNvPr id="0" name=""/>
        <dsp:cNvSpPr/>
      </dsp:nvSpPr>
      <dsp:spPr>
        <a:xfrm>
          <a:off x="6101772" y="3579108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7007171"/>
            <a:satOff val="-9018"/>
            <a:lumOff val="-7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007171"/>
              <a:satOff val="-9018"/>
              <a:lumOff val="-7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Cumbayá, Diego de Robles S/N Pampite, Urb. Jardines del Este</a:t>
          </a:r>
          <a:endParaRPr lang="es-EC" sz="1200" kern="1200" dirty="0"/>
        </a:p>
      </dsp:txBody>
      <dsp:txXfrm>
        <a:off x="6101772" y="3579108"/>
        <a:ext cx="1991480" cy="515423"/>
      </dsp:txXfrm>
    </dsp:sp>
    <dsp:sp modelId="{F4825348-16F5-4102-A0DE-DD5F112ECC32}">
      <dsp:nvSpPr>
        <dsp:cNvPr id="0" name=""/>
        <dsp:cNvSpPr/>
      </dsp:nvSpPr>
      <dsp:spPr>
        <a:xfrm>
          <a:off x="259674" y="4230797"/>
          <a:ext cx="2399373" cy="620992"/>
        </a:xfrm>
        <a:prstGeom prst="chevron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ECUACONDU</a:t>
          </a:r>
          <a:endParaRPr lang="es-EC" sz="1200" kern="1200" dirty="0"/>
        </a:p>
      </dsp:txBody>
      <dsp:txXfrm>
        <a:off x="259674" y="4230797"/>
        <a:ext cx="2399373" cy="620992"/>
      </dsp:txXfrm>
    </dsp:sp>
    <dsp:sp modelId="{EFB18C6A-7C8C-4B52-A126-1A934718045F}">
      <dsp:nvSpPr>
        <dsp:cNvPr id="0" name=""/>
        <dsp:cNvSpPr/>
      </dsp:nvSpPr>
      <dsp:spPr>
        <a:xfrm>
          <a:off x="2465255" y="4283581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7419358"/>
            <a:satOff val="-9549"/>
            <a:lumOff val="-74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9358"/>
              <a:satOff val="-9549"/>
              <a:lumOff val="-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Febrero del 2008</a:t>
          </a:r>
          <a:endParaRPr lang="es-EC" sz="1200" kern="1200" dirty="0"/>
        </a:p>
      </dsp:txBody>
      <dsp:txXfrm>
        <a:off x="2465255" y="4283581"/>
        <a:ext cx="1991480" cy="515423"/>
      </dsp:txXfrm>
    </dsp:sp>
    <dsp:sp modelId="{C3FEC6FE-9CE6-4D0F-9125-C61E4A08A628}">
      <dsp:nvSpPr>
        <dsp:cNvPr id="0" name=""/>
        <dsp:cNvSpPr/>
      </dsp:nvSpPr>
      <dsp:spPr>
        <a:xfrm>
          <a:off x="4283513" y="4283581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7831544"/>
            <a:satOff val="-10079"/>
            <a:lumOff val="-7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31544"/>
              <a:satOff val="-10079"/>
              <a:lumOff val="-7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4 Vehículos</a:t>
          </a:r>
          <a:endParaRPr lang="es-EC" sz="1200" kern="1200" dirty="0"/>
        </a:p>
      </dsp:txBody>
      <dsp:txXfrm>
        <a:off x="4283513" y="4283581"/>
        <a:ext cx="1991480" cy="515423"/>
      </dsp:txXfrm>
    </dsp:sp>
    <dsp:sp modelId="{83E974A6-C351-4506-BF56-E6A64FB70DAA}">
      <dsp:nvSpPr>
        <dsp:cNvPr id="0" name=""/>
        <dsp:cNvSpPr/>
      </dsp:nvSpPr>
      <dsp:spPr>
        <a:xfrm>
          <a:off x="6101772" y="4283581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8243730"/>
            <a:satOff val="-10610"/>
            <a:lumOff val="-8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43730"/>
              <a:satOff val="-10610"/>
              <a:lumOff val="-8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Whimper E7-197 y Diego de Almagro</a:t>
          </a:r>
          <a:endParaRPr lang="es-EC" sz="1200" kern="1200" dirty="0"/>
        </a:p>
      </dsp:txBody>
      <dsp:txXfrm>
        <a:off x="6101772" y="4283581"/>
        <a:ext cx="1991480" cy="515423"/>
      </dsp:txXfrm>
    </dsp:sp>
    <dsp:sp modelId="{64AB387B-F214-4684-A9C7-F60344EA5885}">
      <dsp:nvSpPr>
        <dsp:cNvPr id="0" name=""/>
        <dsp:cNvSpPr/>
      </dsp:nvSpPr>
      <dsp:spPr>
        <a:xfrm>
          <a:off x="259674" y="4935269"/>
          <a:ext cx="2399373" cy="620992"/>
        </a:xfrm>
        <a:prstGeom prst="chevron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ESCUT</a:t>
          </a:r>
          <a:endParaRPr lang="es-EC" sz="1200" kern="1200" dirty="0"/>
        </a:p>
      </dsp:txBody>
      <dsp:txXfrm>
        <a:off x="259674" y="4935269"/>
        <a:ext cx="2399373" cy="620992"/>
      </dsp:txXfrm>
    </dsp:sp>
    <dsp:sp modelId="{CC0C914A-33DB-4CF8-BF4E-D7468CD4E196}">
      <dsp:nvSpPr>
        <dsp:cNvPr id="0" name=""/>
        <dsp:cNvSpPr/>
      </dsp:nvSpPr>
      <dsp:spPr>
        <a:xfrm>
          <a:off x="2465255" y="4988054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8655917"/>
            <a:satOff val="-11140"/>
            <a:lumOff val="-86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655917"/>
              <a:satOff val="-11140"/>
              <a:lumOff val="-8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Diciembre del 2006</a:t>
          </a:r>
          <a:endParaRPr lang="es-EC" sz="1200" kern="1200" dirty="0"/>
        </a:p>
      </dsp:txBody>
      <dsp:txXfrm>
        <a:off x="2465255" y="4988054"/>
        <a:ext cx="1991480" cy="515423"/>
      </dsp:txXfrm>
    </dsp:sp>
    <dsp:sp modelId="{552578D2-C406-4C39-BEC8-A6ADDEF61BC3}">
      <dsp:nvSpPr>
        <dsp:cNvPr id="0" name=""/>
        <dsp:cNvSpPr/>
      </dsp:nvSpPr>
      <dsp:spPr>
        <a:xfrm>
          <a:off x="4283513" y="4988054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9068104"/>
            <a:satOff val="-11671"/>
            <a:lumOff val="-91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068104"/>
              <a:satOff val="-11671"/>
              <a:lumOff val="-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4988054"/>
        <a:ext cx="1991480" cy="515423"/>
      </dsp:txXfrm>
    </dsp:sp>
    <dsp:sp modelId="{AA07129C-1BE1-4A05-BB13-DBE427115BA8}">
      <dsp:nvSpPr>
        <dsp:cNvPr id="0" name=""/>
        <dsp:cNvSpPr/>
      </dsp:nvSpPr>
      <dsp:spPr>
        <a:xfrm>
          <a:off x="6101772" y="4988054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9480290"/>
            <a:satOff val="-12201"/>
            <a:lumOff val="-9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480290"/>
              <a:satOff val="-12201"/>
              <a:lumOff val="-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Monte Olivo S20-24 y El Progreso, Sector Mercado Mayorista</a:t>
          </a:r>
          <a:endParaRPr lang="es-EC" sz="1200" kern="1200" dirty="0"/>
        </a:p>
      </dsp:txBody>
      <dsp:txXfrm>
        <a:off x="6101772" y="4988054"/>
        <a:ext cx="1991480" cy="515423"/>
      </dsp:txXfrm>
    </dsp:sp>
    <dsp:sp modelId="{85DB0064-44A5-47DA-A1AB-DB1D5F88D647}">
      <dsp:nvSpPr>
        <dsp:cNvPr id="0" name=""/>
        <dsp:cNvSpPr/>
      </dsp:nvSpPr>
      <dsp:spPr>
        <a:xfrm>
          <a:off x="259674" y="5639742"/>
          <a:ext cx="2399373" cy="62099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MASEGUR</a:t>
          </a:r>
          <a:endParaRPr lang="es-EC" sz="1200" kern="1200" dirty="0"/>
        </a:p>
      </dsp:txBody>
      <dsp:txXfrm>
        <a:off x="259674" y="5639742"/>
        <a:ext cx="2399373" cy="620992"/>
      </dsp:txXfrm>
    </dsp:sp>
    <dsp:sp modelId="{160771CF-6A22-4E57-A794-6D09B4CEA308}">
      <dsp:nvSpPr>
        <dsp:cNvPr id="0" name=""/>
        <dsp:cNvSpPr/>
      </dsp:nvSpPr>
      <dsp:spPr>
        <a:xfrm>
          <a:off x="2465255" y="569252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9892477"/>
            <a:satOff val="-12732"/>
            <a:lumOff val="-99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892477"/>
              <a:satOff val="-12732"/>
              <a:lumOff val="-9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Enero del 2007 y la sucursal Marzo 2010</a:t>
          </a:r>
          <a:endParaRPr lang="es-EC" sz="1200" kern="1200" dirty="0"/>
        </a:p>
      </dsp:txBody>
      <dsp:txXfrm>
        <a:off x="2465255" y="5692526"/>
        <a:ext cx="1991480" cy="515423"/>
      </dsp:txXfrm>
    </dsp:sp>
    <dsp:sp modelId="{FFA9801A-1F5E-47CE-8759-1E13AEF78EAB}">
      <dsp:nvSpPr>
        <dsp:cNvPr id="0" name=""/>
        <dsp:cNvSpPr/>
      </dsp:nvSpPr>
      <dsp:spPr>
        <a:xfrm>
          <a:off x="4283513" y="569252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10304663"/>
            <a:satOff val="-13262"/>
            <a:lumOff val="-10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04663"/>
              <a:satOff val="-13262"/>
              <a:lumOff val="-1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 Vehículos</a:t>
          </a:r>
          <a:endParaRPr lang="es-EC" sz="1200" kern="1200" dirty="0"/>
        </a:p>
      </dsp:txBody>
      <dsp:txXfrm>
        <a:off x="4283513" y="5692526"/>
        <a:ext cx="1991480" cy="515423"/>
      </dsp:txXfrm>
    </dsp:sp>
    <dsp:sp modelId="{39E67F98-4A2C-4D2D-A700-69ACD9126B59}">
      <dsp:nvSpPr>
        <dsp:cNvPr id="0" name=""/>
        <dsp:cNvSpPr/>
      </dsp:nvSpPr>
      <dsp:spPr>
        <a:xfrm>
          <a:off x="6101772" y="5692526"/>
          <a:ext cx="1991480" cy="515423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Av. 6 de Diciembre N 5008 y de los Álamos</a:t>
          </a:r>
          <a:endParaRPr lang="es-EC" sz="1200" kern="1200" dirty="0"/>
        </a:p>
      </dsp:txBody>
      <dsp:txXfrm>
        <a:off x="6101772" y="5692526"/>
        <a:ext cx="1991480" cy="5154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A4D97-9E4B-45F4-8694-4BB466E8BE99}">
      <dsp:nvSpPr>
        <dsp:cNvPr id="0" name=""/>
        <dsp:cNvSpPr/>
      </dsp:nvSpPr>
      <dsp:spPr>
        <a:xfrm>
          <a:off x="3148590" y="1855968"/>
          <a:ext cx="1411718" cy="141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Sucursales</a:t>
          </a:r>
          <a:endParaRPr lang="es-EC" sz="1800" kern="1200" dirty="0"/>
        </a:p>
      </dsp:txBody>
      <dsp:txXfrm>
        <a:off x="3148590" y="1855968"/>
        <a:ext cx="1411718" cy="1411718"/>
      </dsp:txXfrm>
    </dsp:sp>
    <dsp:sp modelId="{4EE2B529-ADDC-4242-9952-4F4DBC2D6B56}">
      <dsp:nvSpPr>
        <dsp:cNvPr id="0" name=""/>
        <dsp:cNvSpPr/>
      </dsp:nvSpPr>
      <dsp:spPr>
        <a:xfrm rot="16200000">
          <a:off x="3641563" y="1626601"/>
          <a:ext cx="42577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25772" y="164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6200000">
        <a:off x="3843805" y="1632438"/>
        <a:ext cx="21288" cy="21288"/>
      </dsp:txXfrm>
    </dsp:sp>
    <dsp:sp modelId="{00AD5AA7-E59C-48FC-8348-8C6B1CBF791E}">
      <dsp:nvSpPr>
        <dsp:cNvPr id="0" name=""/>
        <dsp:cNvSpPr/>
      </dsp:nvSpPr>
      <dsp:spPr>
        <a:xfrm>
          <a:off x="3148590" y="18478"/>
          <a:ext cx="1411718" cy="141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ANETA</a:t>
          </a:r>
          <a:endParaRPr lang="es-EC" sz="1400" kern="1200" dirty="0"/>
        </a:p>
      </dsp:txBody>
      <dsp:txXfrm>
        <a:off x="3148590" y="18478"/>
        <a:ext cx="1411718" cy="1411718"/>
      </dsp:txXfrm>
    </dsp:sp>
    <dsp:sp modelId="{D9CD700F-E7A8-4FB8-B6FF-4DBE65CB6FCA}">
      <dsp:nvSpPr>
        <dsp:cNvPr id="0" name=""/>
        <dsp:cNvSpPr/>
      </dsp:nvSpPr>
      <dsp:spPr>
        <a:xfrm rot="48114">
          <a:off x="4560221" y="2557909"/>
          <a:ext cx="38365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383657" y="164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48114">
        <a:off x="4742458" y="2564800"/>
        <a:ext cx="19182" cy="19182"/>
      </dsp:txXfrm>
    </dsp:sp>
    <dsp:sp modelId="{FF4BBC57-07D5-4347-8487-F9C233BFEEFB}">
      <dsp:nvSpPr>
        <dsp:cNvPr id="0" name=""/>
        <dsp:cNvSpPr/>
      </dsp:nvSpPr>
      <dsp:spPr>
        <a:xfrm>
          <a:off x="4943790" y="1881095"/>
          <a:ext cx="1411718" cy="141171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CENECC </a:t>
          </a:r>
          <a:endParaRPr lang="es-EC" sz="1400" kern="1200" dirty="0"/>
        </a:p>
      </dsp:txBody>
      <dsp:txXfrm>
        <a:off x="4943790" y="1881095"/>
        <a:ext cx="1411718" cy="1411718"/>
      </dsp:txXfrm>
    </dsp:sp>
    <dsp:sp modelId="{62CBEF0C-08B0-4942-A38C-B89E13EF34F7}">
      <dsp:nvSpPr>
        <dsp:cNvPr id="0" name=""/>
        <dsp:cNvSpPr/>
      </dsp:nvSpPr>
      <dsp:spPr>
        <a:xfrm rot="5400000">
          <a:off x="3641563" y="3464091"/>
          <a:ext cx="42577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25772" y="164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5400000">
        <a:off x="3843805" y="3469928"/>
        <a:ext cx="21288" cy="21288"/>
      </dsp:txXfrm>
    </dsp:sp>
    <dsp:sp modelId="{8DC1154A-EC07-4761-B8FE-75B5500CAB95}">
      <dsp:nvSpPr>
        <dsp:cNvPr id="0" name=""/>
        <dsp:cNvSpPr/>
      </dsp:nvSpPr>
      <dsp:spPr>
        <a:xfrm>
          <a:off x="3148590" y="3693459"/>
          <a:ext cx="1411718" cy="141171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AUTOCLUB SAN FRANCISCO</a:t>
          </a:r>
          <a:endParaRPr lang="es-EC" sz="1400" kern="1200" dirty="0"/>
        </a:p>
      </dsp:txBody>
      <dsp:txXfrm>
        <a:off x="3148590" y="3693459"/>
        <a:ext cx="1411718" cy="1411718"/>
      </dsp:txXfrm>
    </dsp:sp>
    <dsp:sp modelId="{0A76FF08-A5AD-4174-881F-8CF5ACE58EB7}">
      <dsp:nvSpPr>
        <dsp:cNvPr id="0" name=""/>
        <dsp:cNvSpPr/>
      </dsp:nvSpPr>
      <dsp:spPr>
        <a:xfrm rot="10800000">
          <a:off x="2722818" y="2545346"/>
          <a:ext cx="42577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25772" y="164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925060" y="2551183"/>
        <a:ext cx="21288" cy="21288"/>
      </dsp:txXfrm>
    </dsp:sp>
    <dsp:sp modelId="{50F0A8EE-BB89-40FC-A65D-037498F8E0E4}">
      <dsp:nvSpPr>
        <dsp:cNvPr id="0" name=""/>
        <dsp:cNvSpPr/>
      </dsp:nvSpPr>
      <dsp:spPr>
        <a:xfrm>
          <a:off x="1311100" y="1855968"/>
          <a:ext cx="1411718" cy="14117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ESCUT</a:t>
          </a:r>
          <a:endParaRPr lang="es-EC" sz="1400" kern="1200" dirty="0"/>
        </a:p>
      </dsp:txBody>
      <dsp:txXfrm>
        <a:off x="1311100" y="1855968"/>
        <a:ext cx="1411718" cy="14117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0AECD-0BA3-4BA6-B246-3D2637AB3FBF}">
      <dsp:nvSpPr>
        <dsp:cNvPr id="0" name=""/>
        <dsp:cNvSpPr/>
      </dsp:nvSpPr>
      <dsp:spPr>
        <a:xfrm>
          <a:off x="164708" y="432038"/>
          <a:ext cx="2857524" cy="1884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Crecimiento del parque automotor</a:t>
          </a:r>
          <a:endParaRPr lang="es-EC" sz="2800" kern="1200" dirty="0"/>
        </a:p>
      </dsp:txBody>
      <dsp:txXfrm>
        <a:off x="164708" y="432038"/>
        <a:ext cx="2857524" cy="1884399"/>
      </dsp:txXfrm>
    </dsp:sp>
    <dsp:sp modelId="{65DA63DB-D655-47EB-BA07-38D0246077E6}">
      <dsp:nvSpPr>
        <dsp:cNvPr id="0" name=""/>
        <dsp:cNvSpPr/>
      </dsp:nvSpPr>
      <dsp:spPr>
        <a:xfrm>
          <a:off x="4341137" y="3384370"/>
          <a:ext cx="2857524" cy="18843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 un requisito obligatorio previo la obtención de la licencia</a:t>
          </a:r>
          <a:endParaRPr lang="es-EC" sz="2800" kern="1200" dirty="0"/>
        </a:p>
      </dsp:txBody>
      <dsp:txXfrm>
        <a:off x="4341137" y="3384370"/>
        <a:ext cx="2857524" cy="18843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19D0C0-C8AC-4950-8C43-5300422C696C}">
      <dsp:nvSpPr>
        <dsp:cNvPr id="0" name=""/>
        <dsp:cNvSpPr/>
      </dsp:nvSpPr>
      <dsp:spPr>
        <a:xfrm>
          <a:off x="0" y="85375"/>
          <a:ext cx="7488832" cy="14976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C01EA-32DD-40C9-BB43-8AF4FE5F052E}">
      <dsp:nvSpPr>
        <dsp:cNvPr id="0" name=""/>
        <dsp:cNvSpPr/>
      </dsp:nvSpPr>
      <dsp:spPr>
        <a:xfrm>
          <a:off x="224664" y="455816"/>
          <a:ext cx="2199844" cy="1098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6F93B9-887D-4EEF-8B2A-A9E45DB9D509}">
      <dsp:nvSpPr>
        <dsp:cNvPr id="0" name=""/>
        <dsp:cNvSpPr/>
      </dsp:nvSpPr>
      <dsp:spPr>
        <a:xfrm rot="10800000">
          <a:off x="224664" y="1571851"/>
          <a:ext cx="2199844" cy="1147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Curso de conducción</a:t>
          </a:r>
          <a:endParaRPr lang="es-EC" sz="1700" kern="1200" dirty="0"/>
        </a:p>
      </dsp:txBody>
      <dsp:txXfrm rot="10800000">
        <a:off x="224664" y="1571851"/>
        <a:ext cx="2199844" cy="1147472"/>
      </dsp:txXfrm>
    </dsp:sp>
    <dsp:sp modelId="{B627D56E-8EE5-4534-A156-20748770DD65}">
      <dsp:nvSpPr>
        <dsp:cNvPr id="0" name=""/>
        <dsp:cNvSpPr/>
      </dsp:nvSpPr>
      <dsp:spPr>
        <a:xfrm>
          <a:off x="2594425" y="445953"/>
          <a:ext cx="2199844" cy="1098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17A1B3-A61A-4F43-B488-2F78933A137E}">
      <dsp:nvSpPr>
        <dsp:cNvPr id="0" name=""/>
        <dsp:cNvSpPr/>
      </dsp:nvSpPr>
      <dsp:spPr>
        <a:xfrm rot="10800000">
          <a:off x="2644493" y="1571851"/>
          <a:ext cx="2199844" cy="1147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Prácticas de conducción defensiva</a:t>
          </a:r>
          <a:endParaRPr lang="es-EC" sz="1700" kern="1200" dirty="0"/>
        </a:p>
      </dsp:txBody>
      <dsp:txXfrm rot="10800000">
        <a:off x="2644493" y="1571851"/>
        <a:ext cx="2199844" cy="1147472"/>
      </dsp:txXfrm>
    </dsp:sp>
    <dsp:sp modelId="{12AAB986-397F-41F9-BBE6-82D222DE4989}">
      <dsp:nvSpPr>
        <dsp:cNvPr id="0" name=""/>
        <dsp:cNvSpPr/>
      </dsp:nvSpPr>
      <dsp:spPr>
        <a:xfrm>
          <a:off x="5071318" y="445953"/>
          <a:ext cx="2199844" cy="1098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1BCBB9-A523-4AFB-85A2-BB374F871AF0}">
      <dsp:nvSpPr>
        <dsp:cNvPr id="0" name=""/>
        <dsp:cNvSpPr/>
      </dsp:nvSpPr>
      <dsp:spPr>
        <a:xfrm rot="10800000">
          <a:off x="5064322" y="1571851"/>
          <a:ext cx="2199844" cy="1147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Curso de conducción de Motos  defensivo</a:t>
          </a:r>
          <a:endParaRPr lang="es-EC" sz="1700" kern="1200" dirty="0"/>
        </a:p>
      </dsp:txBody>
      <dsp:txXfrm rot="10800000">
        <a:off x="5064322" y="1571851"/>
        <a:ext cx="2199844" cy="11474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86935-D4AA-472A-B6D2-572D2A2CEC1C}">
      <dsp:nvSpPr>
        <dsp:cNvPr id="0" name=""/>
        <dsp:cNvSpPr/>
      </dsp:nvSpPr>
      <dsp:spPr>
        <a:xfrm>
          <a:off x="0" y="84971"/>
          <a:ext cx="7704856" cy="14905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F8D71-772B-4CD0-A975-D1410C6E5312}">
      <dsp:nvSpPr>
        <dsp:cNvPr id="0" name=""/>
        <dsp:cNvSpPr/>
      </dsp:nvSpPr>
      <dsp:spPr>
        <a:xfrm>
          <a:off x="231145" y="453655"/>
          <a:ext cx="2263301" cy="10930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6CB021-9DC4-478B-BF4D-4F4D7B3E08F5}">
      <dsp:nvSpPr>
        <dsp:cNvPr id="0" name=""/>
        <dsp:cNvSpPr/>
      </dsp:nvSpPr>
      <dsp:spPr>
        <a:xfrm rot="10800000">
          <a:off x="231145" y="1564400"/>
          <a:ext cx="2263301" cy="1142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Curso de conducción avanzada o deportiva</a:t>
          </a:r>
          <a:endParaRPr lang="es-EC" sz="1700" kern="1200" dirty="0"/>
        </a:p>
      </dsp:txBody>
      <dsp:txXfrm rot="10800000">
        <a:off x="231145" y="1564400"/>
        <a:ext cx="2263301" cy="1142033"/>
      </dsp:txXfrm>
    </dsp:sp>
    <dsp:sp modelId="{B64BB447-A18D-460B-B3F9-E538791917E8}">
      <dsp:nvSpPr>
        <dsp:cNvPr id="0" name=""/>
        <dsp:cNvSpPr/>
      </dsp:nvSpPr>
      <dsp:spPr>
        <a:xfrm>
          <a:off x="2720777" y="453655"/>
          <a:ext cx="2263301" cy="10930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A3F0AF-199F-46E2-A329-57E1A46F821A}">
      <dsp:nvSpPr>
        <dsp:cNvPr id="0" name=""/>
        <dsp:cNvSpPr/>
      </dsp:nvSpPr>
      <dsp:spPr>
        <a:xfrm rot="10800000">
          <a:off x="2720777" y="1564400"/>
          <a:ext cx="2263301" cy="1142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Parque Vial</a:t>
          </a:r>
          <a:endParaRPr lang="es-EC" sz="1700" kern="1200" dirty="0"/>
        </a:p>
      </dsp:txBody>
      <dsp:txXfrm rot="10800000">
        <a:off x="2720777" y="1564400"/>
        <a:ext cx="2263301" cy="1142033"/>
      </dsp:txXfrm>
    </dsp:sp>
    <dsp:sp modelId="{80D425C4-CA75-453C-A349-A5CBF512CF03}">
      <dsp:nvSpPr>
        <dsp:cNvPr id="0" name=""/>
        <dsp:cNvSpPr/>
      </dsp:nvSpPr>
      <dsp:spPr>
        <a:xfrm>
          <a:off x="5247278" y="473193"/>
          <a:ext cx="2263301" cy="10930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B9D110-45C2-499A-A227-7D6439479B9B}">
      <dsp:nvSpPr>
        <dsp:cNvPr id="0" name=""/>
        <dsp:cNvSpPr/>
      </dsp:nvSpPr>
      <dsp:spPr>
        <a:xfrm rot="10800000">
          <a:off x="5246123" y="1580956"/>
          <a:ext cx="2263301" cy="10840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Evaluación Psicotécnica</a:t>
          </a:r>
          <a:endParaRPr lang="es-EC" sz="1700" kern="1200" dirty="0"/>
        </a:p>
      </dsp:txBody>
      <dsp:txXfrm rot="10800000">
        <a:off x="5246123" y="1580956"/>
        <a:ext cx="2263301" cy="108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CAF5-F002-475B-9D6D-BD0EC0D9FAE6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AB8B-437C-46CD-9B9E-3D6728E88E8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AB8B-437C-46CD-9B9E-3D6728E88E8D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20FFF3-E446-4853-941F-6F63967AD824}" type="datetimeFigureOut">
              <a:rPr lang="es-EC" smtClean="0"/>
              <a:pPr/>
              <a:t>28/02/2011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AC8F55-C077-4D5B-9A41-CC9136592D6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8756" y="4149080"/>
            <a:ext cx="7772400" cy="1470025"/>
          </a:xfrm>
        </p:spPr>
        <p:txBody>
          <a:bodyPr>
            <a:noAutofit/>
          </a:bodyPr>
          <a:lstStyle/>
          <a:p>
            <a:r>
              <a:rPr lang="es-EC" sz="2400" dirty="0">
                <a:latin typeface="Arial" pitchFamily="34" charset="0"/>
                <a:cs typeface="Arial" pitchFamily="34" charset="0"/>
              </a:rPr>
              <a:t>Estudio de los factores críticos que influyen en la decisión de compra en el servicio de las escuelas de conducción en el Distrito Metropolitano de Quito.</a:t>
            </a:r>
            <a:br>
              <a:rPr lang="es-EC" sz="2400" dirty="0">
                <a:latin typeface="Arial" pitchFamily="34" charset="0"/>
                <a:cs typeface="Arial" pitchFamily="34" charset="0"/>
              </a:rPr>
            </a:b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632882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Escuela Politécnica del Ejército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380" y="1700808"/>
            <a:ext cx="1028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03648" y="2780928"/>
            <a:ext cx="6948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57290" y="5613047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Zambrano Andrade Diego Xavier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Sangolqui, Febrero 2011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4016" y="332656"/>
          <a:ext cx="8748464" cy="6129259"/>
        </p:xfrm>
        <a:graphic>
          <a:graphicData uri="http://schemas.openxmlformats.org/drawingml/2006/table">
            <a:tbl>
              <a:tblPr/>
              <a:tblGrid>
                <a:gridCol w="844150"/>
                <a:gridCol w="1333308"/>
                <a:gridCol w="1064145"/>
                <a:gridCol w="1109801"/>
                <a:gridCol w="1106288"/>
                <a:gridCol w="1039560"/>
                <a:gridCol w="1123850"/>
                <a:gridCol w="1127362"/>
              </a:tblGrid>
              <a:tr h="228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Escuelas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Servicios que Ofrece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5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Cursos de conducción Sportman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Cursos de conducción de motos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Cursos Corporativos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Conduccion Deportiva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Practicas  Conducción Defensiva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Capacitacion a Instituciones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ACAME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ANETA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CENECC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CEVIAL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CONDUFACIL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CPU-USFQ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ECUACONDU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ESCUT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94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MASEGUR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24" marR="7224" marT="7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4" y="260648"/>
          <a:ext cx="8892477" cy="6381324"/>
        </p:xfrm>
        <a:graphic>
          <a:graphicData uri="http://schemas.openxmlformats.org/drawingml/2006/table">
            <a:tbl>
              <a:tblPr/>
              <a:tblGrid>
                <a:gridCol w="684037"/>
                <a:gridCol w="1242090"/>
                <a:gridCol w="1012081"/>
                <a:gridCol w="945762"/>
                <a:gridCol w="796550"/>
                <a:gridCol w="720080"/>
                <a:gridCol w="792088"/>
                <a:gridCol w="969733"/>
                <a:gridCol w="865028"/>
                <a:gridCol w="865028"/>
              </a:tblGrid>
              <a:tr h="251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Escuelas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Servicios que Ofrece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19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Evaluación Psicosensorial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Curso de </a:t>
                      </a:r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actualización </a:t>
                      </a:r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 leyes 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Parque vial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 de </a:t>
                      </a:r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Grúa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Auxilio Mecánico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 Automotriz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Tarjeta de beneficios 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Consultoría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ACAME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ANETA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CENECC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CEVIAL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CONDUFACIL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CPU-USFQ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ECUACONDU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ESCUT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MASEGUR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2" marR="6332" marT="6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Tendencias del Mercado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66936" y="1124744"/>
          <a:ext cx="77255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556792"/>
            <a:ext cx="3990553" cy="21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89040"/>
            <a:ext cx="316835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0AECD-0BA3-4BA6-B246-3D2637AB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B30AECD-0BA3-4BA6-B246-3D2637AB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94928" y="44624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Características del servicio</a:t>
            </a:r>
            <a:endParaRPr kumimoji="0" lang="es-EC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259632" y="1124744"/>
          <a:ext cx="748883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115616" y="4005064"/>
          <a:ext cx="77048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19D0C0-C8AC-4950-8C43-5300422C6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019D0C0-C8AC-4950-8C43-5300422C6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9C01EA-32DD-40C9-BB43-8AF4FE5F0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B9C01EA-32DD-40C9-BB43-8AF4FE5F0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6F93B9-887D-4EEF-8B2A-A9E45DB9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D6F93B9-887D-4EEF-8B2A-A9E45DB9D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7D56E-8EE5-4534-A156-20748770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627D56E-8EE5-4534-A156-20748770D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7A1B3-A61A-4F43-B488-2F78933A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417A1B3-A61A-4F43-B488-2F78933A1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AAB986-397F-41F9-BBE6-82D222DE4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2AAB986-397F-41F9-BBE6-82D222DE4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1BCBB9-A523-4AFB-85A2-BB374F871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E1BCBB9-A523-4AFB-85A2-BB374F871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86935-D4AA-472A-B6D2-572D2A2C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CAF86935-D4AA-472A-B6D2-572D2A2CE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F8D71-772B-4CD0-A975-D1410C6E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2EFF8D71-772B-4CD0-A975-D1410C6E5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CB021-9DC4-478B-BF4D-4F4D7B3E0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166CB021-9DC4-478B-BF4D-4F4D7B3E0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BB447-A18D-460B-B3F9-E53879191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dgm id="{B64BB447-A18D-460B-B3F9-E53879191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3F0AF-199F-46E2-A329-57E1A46F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ACA3F0AF-199F-46E2-A329-57E1A46F8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425C4-CA75-453C-A349-A5CBF512C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graphicEl>
                                              <a:dgm id="{80D425C4-CA75-453C-A349-A5CBF512C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9D110-45C2-499A-A227-7D6439479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7FB9D110-45C2-499A-A227-7D6439479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1484784"/>
          <a:ext cx="7581528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0AECD-0BA3-4BA6-B246-3D2637AB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B30AECD-0BA3-4BA6-B246-3D2637AB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Entrevistas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15616" y="-171400"/>
          <a:ext cx="781883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7EFEA-E8F7-4869-A4A5-7A8B685A0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E7EFEA-E8F7-4869-A4A5-7A8B685A0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349A4-347F-476F-BE45-4196EC9A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B1349A4-347F-476F-BE45-4196EC9AA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A00E9-ECFA-4094-822C-77DA6CB9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11A00E9-ECFA-4094-822C-77DA6CB9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6AA22-2503-4D34-A1AB-33618DD5F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376AA22-2503-4D34-A1AB-33618DD5F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4CDF0-EA40-4D8C-B2FC-6C4761964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2E4CDF0-EA40-4D8C-B2FC-6C4761964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C4438-4371-4A64-A8ED-6246709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9C4438-4371-4A64-A8ED-624670998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B7F52-3E20-4402-B5BB-A874F4E83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5B7F52-3E20-4402-B5BB-A874F4E83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A29DAC-8CB8-4A1D-A5F3-96EFA2A59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5A29DAC-8CB8-4A1D-A5F3-96EFA2A59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50545-1A0E-437F-9809-0E314B88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850545-1A0E-437F-9809-0E314B887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3806A-EF26-4E5D-89B1-76BB1791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FF3806A-EF26-4E5D-89B1-76BB1791E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072A1-81C2-413D-9008-D55DAB50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C7072A1-81C2-413D-9008-D55DAB50B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F35E1-1B0A-4EF9-97EE-224FE54B4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8BF35E1-1B0A-4EF9-97EE-224FE54B4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B219F-956C-46F2-A727-1883EB20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0AB219F-956C-46F2-A727-1883EB204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134F0-8BB7-4AF2-ADF1-FC7E10A3D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2E3134F0-8BB7-4AF2-ADF1-FC7E10A3D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3075E4-5219-4F18-9950-D1BAB19B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83075E4-5219-4F18-9950-D1BAB19B0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Encuestas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20684" y="1268760"/>
          <a:ext cx="7599788" cy="5256584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967246"/>
                <a:gridCol w="2072669"/>
                <a:gridCol w="2349025"/>
                <a:gridCol w="2210848"/>
              </a:tblGrid>
              <a:tr h="3235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Resumen General de </a:t>
                      </a:r>
                      <a:r>
                        <a:rPr lang="es-EC" sz="1600" b="1" dirty="0" smtClean="0"/>
                        <a:t>Resultados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No.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Variable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Respuesta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Porcentaje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19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1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Género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Masculino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64.37%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Femenino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35.6%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/>
                        <a:t>2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Edad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17 - 23 años 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39.7%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24 - 30 años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36,00%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/>
                        <a:t>3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Grado de Instrucción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Superior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47.8%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Secundaria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36.8%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/>
                        <a:t>4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Profesión u ocupación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Estudiantes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33,00%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20684" y="459539"/>
          <a:ext cx="7599788" cy="6100071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967246"/>
                <a:gridCol w="2072669"/>
                <a:gridCol w="2349025"/>
                <a:gridCol w="2210848"/>
              </a:tblGrid>
              <a:tr h="3235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Resumen General de </a:t>
                      </a:r>
                      <a:r>
                        <a:rPr lang="es-EC" sz="1600" b="1" dirty="0" smtClean="0"/>
                        <a:t>Resultados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No.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Variable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Respuesta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Porcentaje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19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Estado civil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Soltero (a)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55.9%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Casado (a)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32.4%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Sector donde reside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Norte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34.4%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Sur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32.4%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Sabe Conducir</a:t>
                      </a:r>
                    </a:p>
                  </a:txBody>
                  <a:tcPr marL="26842" marR="26842" marT="0" marB="0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Si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74.9%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3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600" b="1" kern="120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Esta asistiendo a una escuela o posee licencia de conducir tipo B</a:t>
                      </a:r>
                      <a:endParaRPr lang="es-EC" sz="15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 anchorCtr="1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 anchorCtr="1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77.73%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Motivo que le incentivo a obtener la licencia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Conducir su vehículo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44.94%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Trabajo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27.13%</a:t>
                      </a: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20684" y="459539"/>
          <a:ext cx="7599788" cy="5849781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967246"/>
                <a:gridCol w="2072669"/>
                <a:gridCol w="2349025"/>
                <a:gridCol w="2210848"/>
              </a:tblGrid>
              <a:tr h="3235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Resumen General de </a:t>
                      </a:r>
                      <a:r>
                        <a:rPr lang="es-EC" sz="1600" b="1" dirty="0" smtClean="0">
                          <a:latin typeface="+mj-lt"/>
                        </a:rPr>
                        <a:t>Resultados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No.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Variable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Respuesta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Porcentaje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3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Tiempo en decidir ir a una escuela de conducción</a:t>
                      </a: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Una semana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43.72%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Porque selecciono la escuela de conducción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Decisión propia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50.6%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Recomendaciones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15.8%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44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Calificación del servicio de la escuela de conducción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Muy Bueno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40.08%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Ni Bueno Ni Malo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10.53%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Muy Malo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8.10%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Nombre de una escuela de conducción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ANETA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55.47%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CENECC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17.81%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ESCUT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14.57%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20684" y="332656"/>
          <a:ext cx="7599788" cy="6207917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967246"/>
                <a:gridCol w="2072669"/>
                <a:gridCol w="2349025"/>
                <a:gridCol w="2210848"/>
              </a:tblGrid>
              <a:tr h="3235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Resumen General de </a:t>
                      </a:r>
                      <a:r>
                        <a:rPr lang="es-EC" sz="1600" b="1" dirty="0" smtClean="0">
                          <a:latin typeface="+mj-lt"/>
                        </a:rPr>
                        <a:t>Resultados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No.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Variable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Respuesta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</a:rPr>
                        <a:t>Porcentaje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3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Conoce los servicios ofertados de una escuela de conducción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Si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54,66%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7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Servicios más conocidos</a:t>
                      </a: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Auxilio mecánico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48.5%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67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Evaluación Psicosensorial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47.8%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7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Prácticas de conducción defensiva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38.8%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7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Parque Vial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35.8%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7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Servicio automotriz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35.1%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Porque elije una escuela de conducción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Prestigio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27.53%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2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Tiempo de aprendizaje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27.13%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03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Tiempo adecuado del curso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 Semanas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62.75%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 Semanas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30.4%</a:t>
                      </a:r>
                    </a:p>
                  </a:txBody>
                  <a:tcPr marL="31812" marR="3181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  <a:endParaRPr lang="es-EC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426" marR="41426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Preferencia de pago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Efectivo</a:t>
                      </a:r>
                      <a:endParaRPr lang="es-EC" sz="1600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75,70%</a:t>
                      </a:r>
                    </a:p>
                  </a:txBody>
                  <a:tcPr marL="26842" marR="26842" marT="0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285727"/>
            <a:ext cx="7098108" cy="857257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285852" y="1397000"/>
          <a:ext cx="74295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B418CA-62DA-4530-9C3C-EDDBE7B0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0B418CA-62DA-4530-9C3C-EDDBE7B0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E6D87-3E93-4A9E-A862-AE4A33391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24E6D87-3E93-4A9E-A862-AE4A33391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3B2097-9B54-4FFA-9052-A1257B1A7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33B2097-9B54-4FFA-9052-A1257B1A7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1A944F-79AF-4B90-B910-37E9A85E9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51A944F-79AF-4B90-B910-37E9A85E9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B846D-74FD-432A-91EC-155DA2218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18B846D-74FD-432A-91EC-155DA2218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CE4F1D-7863-467B-BEA9-319131B4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F9CE4F1D-7863-467B-BEA9-319131B45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A040FC-E02D-4CB1-AB15-CD2174400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4A040FC-E02D-4CB1-AB15-CD2174400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404664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835696" y="3901504"/>
          <a:ext cx="702027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CDC4A-0F67-4D25-A537-7DCB41FD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1CDC4A-0F67-4D25-A537-7DCB41FD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1CDC4A-0F67-4D25-A537-7DCB41FD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4C0CE-B281-496E-BE5E-0EFEE098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44C0CE-B281-496E-BE5E-0EFEE098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44C0CE-B281-496E-BE5E-0EFEE098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D8185-1EE6-4F45-B14A-EC7906091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49D8185-1EE6-4F45-B14A-EC7906091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49D8185-1EE6-4F45-B14A-EC7906091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FA19D-4DBE-401D-832A-1A75A172C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CFFA19D-4DBE-401D-832A-1A75A172C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CFFA19D-4DBE-401D-832A-1A75A172C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61D2F3-E1B9-4107-8E37-C36C790C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761D2F3-E1B9-4107-8E37-C36C790C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761D2F3-E1B9-4107-8E37-C36C790C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9F5B2-1EA7-4699-8A97-3D49B242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C39F5B2-1EA7-4699-8A97-3D49B242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C39F5B2-1EA7-4699-8A97-3D49B242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C6395-8E5C-4503-86E0-8838EC51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89C6395-8E5C-4503-86E0-8838EC51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89C6395-8E5C-4503-86E0-8838EC51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783B8-69E1-4E17-BC29-EE8BB149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E5783B8-69E1-4E17-BC29-EE8BB149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E5783B8-69E1-4E17-BC29-EE8BB149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F6297-A576-420B-A594-A26E1FFF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0AF6297-A576-420B-A594-A26E1FFF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0AF6297-A576-420B-A594-A26E1FFF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47980A-D68A-4402-8072-54ACA3700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F47980A-D68A-4402-8072-54ACA3700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8F47980A-D68A-4402-8072-54ACA3700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D70B1-6DC1-4222-8C36-CD7F3211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F8BD70B1-6DC1-4222-8C36-CD7F32116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33AF2-99ED-41EA-984A-3698A1E23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FAC33AF2-99ED-41EA-984A-3698A1E23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522D3A-E143-4252-8756-FC9EC7050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graphicEl>
                                              <a:dgm id="{30522D3A-E143-4252-8756-FC9EC7050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F5AFD-3D62-400F-B817-BAE86E63E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graphicEl>
                                              <a:dgm id="{081F5AFD-3D62-400F-B817-BAE86E63E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Modelo básico de toma de decisiones del consumidor</a:t>
            </a:r>
            <a:endParaRPr lang="es-EC" sz="3200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24000" y="1397000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71600" y="4653136"/>
            <a:ext cx="3286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EXPERIENCIA</a:t>
            </a:r>
            <a:endParaRPr lang="es-E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A3697E-C684-4F2F-84A4-FB37745BB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CA3697E-C684-4F2F-84A4-FB37745BB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5D4955-AC63-4729-BBC2-39BE0E59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EE5D4955-AC63-4729-BBC2-39BE0E59C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EB7D37-2C61-41D2-8CD9-63704A28F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D7EB7D37-2C61-41D2-8CD9-63704A28F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EA5FE2-1DAC-4114-85C3-016695A40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9AEA5FE2-1DAC-4114-85C3-016695A40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BBA76D-508A-415B-BC97-AA8A1820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ABBA76D-508A-415B-BC97-AA8A18208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B0273E-9EBE-45DC-8407-62BB6E230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5BB0273E-9EBE-45DC-8407-62BB6E230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FA2C65-D077-49F1-9440-142D80E9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59FA2C65-D077-49F1-9440-142D80E9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6C1160-B875-4F0C-9DC4-4BD5579F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E46C1160-B875-4F0C-9DC4-4BD5579FB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897575-4239-47D4-B3A9-484E96B4F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16897575-4239-47D4-B3A9-484E96B4F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2FBBB4-6925-4737-A768-1A699E25A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42FBBB4-6925-4737-A768-1A699E25A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Georreferenciación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623324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7808E-A87B-4AD7-B024-277BB5FF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E87808E-A87B-4AD7-B024-277BB5FF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50068-76E8-48F7-9EC9-1612FB61E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5650068-76E8-48F7-9EC9-1612FB61E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2AFE04-7FEA-42EE-BBF8-357D4742B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72AFE04-7FEA-42EE-BBF8-357D4742B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E308F-E69E-4736-B92C-24A87748B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94E308F-E69E-4736-B92C-24A87748B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55878"/>
            <a:ext cx="7143066" cy="69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529"/>
            <a:ext cx="7056784" cy="68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7086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10952" y="1600200"/>
          <a:ext cx="73655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E83EB-1FE1-4086-92E3-CF0E9F13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93E83EB-1FE1-4086-92E3-CF0E9F138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D2FB9-970D-4012-82C2-B6E82AA0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13D2FB9-970D-4012-82C2-B6E82AA0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0B19E-2F25-4F1A-A298-8DDE944E9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E70B19E-2F25-4F1A-A298-8DDE944E9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7A1E9D-6412-4389-B1FF-03510130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07A1E9D-6412-4389-B1FF-03510130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08146" y="1500174"/>
          <a:ext cx="72403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A3723-3FB2-416F-9685-EC052646B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8A3723-3FB2-416F-9685-EC052646B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1AE67D-4C2B-4CFB-BBF7-61FE0C0B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1AE67D-4C2B-4CFB-BBF7-61FE0C0B2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FA3D8A-CDE1-4E5D-9B08-8783843B5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5FA3D8A-CDE1-4E5D-9B08-8783843B5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F0286C-09CF-47D4-B8D7-B100EA35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7F0286C-09CF-47D4-B8D7-B100EA357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93262" y="1382378"/>
          <a:ext cx="723917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794D6-341D-451F-A44B-AD0F895B0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63794D6-341D-451F-A44B-AD0F895B0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63794D6-341D-451F-A44B-AD0F895B0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A2771-BF4B-4EF2-8E9D-A02400413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AEA2771-BF4B-4EF2-8E9D-A02400413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AEA2771-BF4B-4EF2-8E9D-A02400413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01A78-1C07-4253-B93A-68E739CC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7D01A78-1C07-4253-B93A-68E739CC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7D01A78-1C07-4253-B93A-68E739CC4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92F67-95EE-46E2-AE45-179C533C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7292F67-95EE-46E2-AE45-179C533C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7292F67-95EE-46E2-AE45-179C533C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E1DD8-DC03-4BCB-93B6-7EDFC64B6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86E1DD8-DC03-4BCB-93B6-7EDFC64B6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86E1DD8-DC03-4BCB-93B6-7EDFC64B6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03394-C2EC-4270-AA8B-6AAC92EBC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3603394-C2EC-4270-AA8B-6AAC92EBC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3603394-C2EC-4270-AA8B-6AAC92EBC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57290" y="692696"/>
          <a:ext cx="740151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FA89D-F7F5-4571-9242-181380782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77FA89D-F7F5-4571-9242-181380782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7ACEA-E49D-4C5F-8592-C5D7F5DC4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B87ACEA-E49D-4C5F-8592-C5D7F5DC4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8EDA0C-52C7-42EB-B5E3-F1B83F34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F8EDA0C-52C7-42EB-B5E3-F1B83F341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5D736-56E7-4502-9D2D-23A488F7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9B5D736-56E7-4502-9D2D-23A488F74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61EBA-E1CE-470C-94BB-062A91CE3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3861EBA-E1CE-470C-94BB-062A91CE3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71F7C-41BD-4A86-AF31-5D5176B8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92B71F7C-41BD-4A86-AF31-5D5176B80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00166" y="692696"/>
          <a:ext cx="7215238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BB080-94F5-471B-AE14-D552B6981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4EBB080-94F5-471B-AE14-D552B6981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4EBB080-94F5-471B-AE14-D552B6981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73A29-DBDA-43F7-B9A4-06761FE1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D73A29-DBDA-43F7-B9A4-06761FE1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D73A29-DBDA-43F7-B9A4-06761FE1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A08490-78C3-4BCB-9F98-62E3D97E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3A08490-78C3-4BCB-9F98-62E3D97E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3A08490-78C3-4BCB-9F98-62E3D97E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A46DF-3914-4AD6-908D-011F2C08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86A46DF-3914-4AD6-908D-011F2C08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6A46DF-3914-4AD6-908D-011F2C08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636854" cy="1143000"/>
          </a:xfrm>
        </p:spPr>
        <p:txBody>
          <a:bodyPr>
            <a:normAutofit/>
          </a:bodyPr>
          <a:lstStyle/>
          <a:p>
            <a:r>
              <a:rPr lang="es-EC" b="1" dirty="0" smtClean="0"/>
              <a:t>Objetivo</a:t>
            </a:r>
            <a:endParaRPr lang="es-EC" dirty="0"/>
          </a:p>
        </p:txBody>
      </p:sp>
      <p:sp>
        <p:nvSpPr>
          <p:cNvPr id="6" name="5 Nube"/>
          <p:cNvSpPr/>
          <p:nvPr/>
        </p:nvSpPr>
        <p:spPr>
          <a:xfrm>
            <a:off x="1835696" y="1844824"/>
            <a:ext cx="6696744" cy="32403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2400" dirty="0" smtClean="0"/>
              <a:t>Determinar los factores críticos que influyen en la decisión de compra en el servicio de las escuelas de conducción en el Distrito Metropolitano de Quito.</a:t>
            </a:r>
            <a:endParaRPr lang="es-EC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967594" y="116632"/>
            <a:ext cx="6636854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Estudio de Mercado</a:t>
            </a:r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15616" y="692696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Análisis Histórico</a:t>
            </a:r>
            <a:endParaRPr kumimoji="0" lang="es-EC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547664" y="2204864"/>
          <a:ext cx="69847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B418CA-62DA-4530-9C3C-EDDBE7B0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70B418CA-62DA-4530-9C3C-EDDBE7B0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4E6D87-3E93-4A9E-A862-AE4A33391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924E6D87-3E93-4A9E-A862-AE4A33391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3B2097-9B54-4FFA-9052-A1257B1A7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233B2097-9B54-4FFA-9052-A1257B1A7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1A944F-79AF-4B90-B910-37E9A85E9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051A944F-79AF-4B90-B910-37E9A85E9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B846D-74FD-432A-91EC-155DA2218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D18B846D-74FD-432A-91EC-155DA2218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E4F1D-7863-467B-BEA9-319131B4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F9CE4F1D-7863-467B-BEA9-319131B45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A040FC-E02D-4CB1-AB15-CD2174400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F4A040FC-E02D-4CB1-AB15-CD2174400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755576" y="260648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1257672"/>
          <a:ext cx="7708900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Situación Actual </a:t>
            </a:r>
            <a:endParaRPr kumimoji="0" lang="es-EC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9A4D97-9E4B-45F4-8694-4BB466E8B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D9A4D97-9E4B-45F4-8694-4BB466E8B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2B529-ADDC-4242-9952-4F4DBC2D6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EE2B529-ADDC-4242-9952-4F4DBC2D6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D5AA7-E59C-48FC-8348-8C6B1CBF7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00AD5AA7-E59C-48FC-8348-8C6B1CBF7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CD700F-E7A8-4FB8-B6FF-4DBE65CB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D9CD700F-E7A8-4FB8-B6FF-4DBE65CB6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4BBC57-07D5-4347-8487-F9C233BFE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FF4BBC57-07D5-4347-8487-F9C233BFE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BEF0C-08B0-4942-A38C-B89E13EF3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2CBEF0C-08B0-4942-A38C-B89E13EF3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C1154A-EC07-4761-B8FE-75B5500CA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8DC1154A-EC07-4761-B8FE-75B5500CA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76FF08-A5AD-4174-881F-8CF5ACE5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A76FF08-A5AD-4174-881F-8CF5ACE58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0A8EE-BB89-40FC-A65D-037498F8E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50F0A8EE-BB89-40FC-A65D-037498F8E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44014"/>
          <a:ext cx="9108503" cy="6381331"/>
        </p:xfrm>
        <a:graphic>
          <a:graphicData uri="http://schemas.openxmlformats.org/drawingml/2006/table">
            <a:tbl>
              <a:tblPr/>
              <a:tblGrid>
                <a:gridCol w="1065394"/>
                <a:gridCol w="734806"/>
                <a:gridCol w="648072"/>
                <a:gridCol w="576064"/>
                <a:gridCol w="720080"/>
                <a:gridCol w="1156085"/>
                <a:gridCol w="880443"/>
                <a:gridCol w="621489"/>
                <a:gridCol w="1701328"/>
                <a:gridCol w="1004742"/>
              </a:tblGrid>
              <a:tr h="2404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Escuelas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Formas de Pago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Valor del Curso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vehículos 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Marca de vehículos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promedio de estudiantes mensuales  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04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Efectivo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Cheque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Deposito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Tarjeta de crédito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01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Totalidad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Dos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pagos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ACAME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DINERS-VISA-MASTERCARD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$ 165,00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ANETA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VISA BANKARD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$ 173,44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*500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PEUGOT 206-CHEVROLET AVEO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*2000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CENECC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$ 165,32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CEVIAL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VISA-MASTERCARD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$ 164,00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CONDUFACIL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$ 164,00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CPU-USFQ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DINERS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$ 174,00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FIAT PALIO-KIA PICANTO-CHEVROLET AVEO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ECUACONDU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DINERS-VISA-MASTERCARD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$ 165,00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HYUNDAI ATOS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ESCUT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DINERS-VISA-MASTERCARD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$ 159,44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MASEGUR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DINERS-VISA-MASTERCARD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$ 162,00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CHEVROLET SPARK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26964" y="6234003"/>
          <a:ext cx="1888852" cy="507365"/>
        </p:xfrm>
        <a:graphic>
          <a:graphicData uri="http://schemas.openxmlformats.org/drawingml/2006/table">
            <a:tbl>
              <a:tblPr/>
              <a:tblGrid>
                <a:gridCol w="1888852"/>
              </a:tblGrid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 Dato aproximado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1094</TotalTime>
  <Words>1266</Words>
  <Application>Microsoft Office PowerPoint</Application>
  <PresentationFormat>Presentación en pantalla (4:3)</PresentationFormat>
  <Paragraphs>544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Solsticio</vt:lpstr>
      <vt:lpstr>Estudio de los factores críticos que influyen en la decisión de compra en el servicio de las escuelas de conducción en el Distrito Metropolitano de Quito. </vt:lpstr>
      <vt:lpstr>Introducción</vt:lpstr>
      <vt:lpstr>Diapositiva 3</vt:lpstr>
      <vt:lpstr>Diapositiva 4</vt:lpstr>
      <vt:lpstr>Objetivo</vt:lpstr>
      <vt:lpstr>Estudio de Mercado</vt:lpstr>
      <vt:lpstr>Diapositiva 7</vt:lpstr>
      <vt:lpstr>Situación Actual </vt:lpstr>
      <vt:lpstr>Diapositiva 9</vt:lpstr>
      <vt:lpstr>Diapositiva 10</vt:lpstr>
      <vt:lpstr>Diapositiva 11</vt:lpstr>
      <vt:lpstr>Tendencias del Mercado</vt:lpstr>
      <vt:lpstr>Diapositiva 13</vt:lpstr>
      <vt:lpstr>Investigación de Mercados</vt:lpstr>
      <vt:lpstr>Entrevistas</vt:lpstr>
      <vt:lpstr>Encuestas</vt:lpstr>
      <vt:lpstr>Diapositiva 17</vt:lpstr>
      <vt:lpstr>Diapositiva 18</vt:lpstr>
      <vt:lpstr>Diapositiva 19</vt:lpstr>
      <vt:lpstr>Diapositiva 20</vt:lpstr>
      <vt:lpstr>Modelo básico de toma de decisiones del consumidor</vt:lpstr>
      <vt:lpstr>Georreferenciación </vt:lpstr>
      <vt:lpstr>Diapositiva 23</vt:lpstr>
      <vt:lpstr>Diapositiva 24</vt:lpstr>
      <vt:lpstr>Diapositiva 25</vt:lpstr>
      <vt:lpstr>CONCLUSIONES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los factores críticos que influyen en la decisión de compra en el servicio de las escuelas de conducción en el Distrito Metropolitano de Quito.</dc:title>
  <dc:creator>Zulu</dc:creator>
  <cp:lastModifiedBy>Zulu</cp:lastModifiedBy>
  <cp:revision>92</cp:revision>
  <dcterms:created xsi:type="dcterms:W3CDTF">2010-12-07T13:18:15Z</dcterms:created>
  <dcterms:modified xsi:type="dcterms:W3CDTF">2011-02-28T15:58:08Z</dcterms:modified>
</cp:coreProperties>
</file>