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61" r:id="rId2"/>
    <p:sldId id="269" r:id="rId3"/>
    <p:sldId id="262" r:id="rId4"/>
    <p:sldId id="256" r:id="rId5"/>
    <p:sldId id="276" r:id="rId6"/>
    <p:sldId id="277" r:id="rId7"/>
    <p:sldId id="278" r:id="rId8"/>
    <p:sldId id="279" r:id="rId9"/>
    <p:sldId id="257" r:id="rId10"/>
    <p:sldId id="273" r:id="rId11"/>
    <p:sldId id="272" r:id="rId12"/>
    <p:sldId id="259" r:id="rId13"/>
    <p:sldId id="274" r:id="rId14"/>
    <p:sldId id="275" r:id="rId15"/>
    <p:sldId id="265" r:id="rId16"/>
    <p:sldId id="260" r:id="rId17"/>
    <p:sldId id="263" r:id="rId18"/>
    <p:sldId id="264" r:id="rId19"/>
    <p:sldId id="268" r:id="rId20"/>
    <p:sldId id="283" r:id="rId21"/>
    <p:sldId id="284" r:id="rId22"/>
    <p:sldId id="285" r:id="rId23"/>
    <p:sldId id="288" r:id="rId24"/>
    <p:sldId id="290" r:id="rId25"/>
    <p:sldId id="266" r:id="rId26"/>
    <p:sldId id="267" r:id="rId27"/>
    <p:sldId id="289" r:id="rId2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1" autoAdjust="0"/>
    <p:restoredTop sz="94624" autoAdjust="0"/>
  </p:normalViewPr>
  <p:slideViewPr>
    <p:cSldViewPr>
      <p:cViewPr>
        <p:scale>
          <a:sx n="70" d="100"/>
          <a:sy n="70" d="100"/>
        </p:scale>
        <p:origin x="-1578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slide" Target="../slides/slide17.xml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hyperlink" Target="Papeles%20de%20Trabajo/ESPE-TESIS%202011-CAPS%20-%20Informe%20de%20Auditor&#237;a.docx" TargetMode="External"/><Relationship Id="rId2" Type="http://schemas.openxmlformats.org/officeDocument/2006/relationships/hyperlink" Target="Papeles%20de%20Trabajo/ESPE-TESIS%202011-CAPS%20-%20Evaluaci&#243;n%20del%20Control%20Interno.docx" TargetMode="External"/><Relationship Id="rId1" Type="http://schemas.openxmlformats.org/officeDocument/2006/relationships/hyperlink" Target="Papeles%20de%20Trabajo/ESPE-%20TESIS%202011-CAPS%20-%20Programa%20de%20Auditor&#237;a.xlsx" TargetMode="External"/><Relationship Id="rId5" Type="http://schemas.openxmlformats.org/officeDocument/2006/relationships/hyperlink" Target="Papeles%20de%20Trabajo/ESPE-TESIS%202011-CAPS%20-%20Planificaci&#243;n%20Espec&#237;fica.docx" TargetMode="External"/><Relationship Id="rId4" Type="http://schemas.openxmlformats.org/officeDocument/2006/relationships/hyperlink" Target="Papeles%20de%20Trabajo/ESPE-TESIS%202011-CAPS%20-%20Planificaci&#243;n%20Preliminar.docx" TargetMode="Externa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../slides/slide12.xml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2" Type="http://schemas.openxmlformats.org/officeDocument/2006/relationships/slide" Target="../slides/slide9.xml"/><Relationship Id="rId1" Type="http://schemas.openxmlformats.org/officeDocument/2006/relationships/slide" Target="../slides/slide4.xml"/><Relationship Id="rId6" Type="http://schemas.openxmlformats.org/officeDocument/2006/relationships/slide" Target="../slides/slide25.xml"/><Relationship Id="rId11" Type="http://schemas.openxmlformats.org/officeDocument/2006/relationships/image" Target="../media/image10.jpeg"/><Relationship Id="rId5" Type="http://schemas.openxmlformats.org/officeDocument/2006/relationships/slide" Target="../slides/slide19.xml"/><Relationship Id="rId10" Type="http://schemas.openxmlformats.org/officeDocument/2006/relationships/image" Target="../media/image5.jpeg"/><Relationship Id="rId4" Type="http://schemas.openxmlformats.org/officeDocument/2006/relationships/slide" Target="../slides/slide16.xml"/><Relationship Id="rId9" Type="http://schemas.openxmlformats.org/officeDocument/2006/relationships/image" Target="../media/image9.jpeg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3.jpeg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image" Target="../media/image34.jpeg"/><Relationship Id="rId5" Type="http://schemas.openxmlformats.org/officeDocument/2006/relationships/image" Target="../media/image35.jpeg"/><Relationship Id="rId4" Type="http://schemas.openxmlformats.org/officeDocument/2006/relationships/image" Target="../media/image1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slide" Target="../slides/slide6.xml"/><Relationship Id="rId1" Type="http://schemas.openxmlformats.org/officeDocument/2006/relationships/slide" Target="../slides/slide5.xml"/><Relationship Id="rId4" Type="http://schemas.openxmlformats.org/officeDocument/2006/relationships/slide" Target="../slides/slide8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6.jpeg"/><Relationship Id="rId2" Type="http://schemas.openxmlformats.org/officeDocument/2006/relationships/slide" Target="../slides/slide11.xml"/><Relationship Id="rId1" Type="http://schemas.openxmlformats.org/officeDocument/2006/relationships/slide" Target="../slides/slide10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image" Target="../media/image16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slide" Target="../slides/slide14.xml"/><Relationship Id="rId1" Type="http://schemas.openxmlformats.org/officeDocument/2006/relationships/slide" Target="../slides/slide13.xm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hyperlink" Target="Papeles%20de%20Trabajo/ESPE-TESIS%202011-CAPS%20-%20Informe%20de%20Auditor&#237;a.docx" TargetMode="External"/><Relationship Id="rId2" Type="http://schemas.openxmlformats.org/officeDocument/2006/relationships/hyperlink" Target="Papeles%20de%20Trabajo/ESPE-TESIS%202011-CAPS%20-%20Evaluaci&#243;n%20del%20Control%20Interno.docx" TargetMode="External"/><Relationship Id="rId1" Type="http://schemas.openxmlformats.org/officeDocument/2006/relationships/hyperlink" Target="Papeles%20de%20Trabajo/ESPE-%20TESIS%202011-CAPS%20-%20Programa%20de%20Auditor&#237;a.xlsx" TargetMode="External"/><Relationship Id="rId5" Type="http://schemas.openxmlformats.org/officeDocument/2006/relationships/hyperlink" Target="Papeles%20de%20Trabajo/ESPE-TESIS%202011-CAPS%20-%20Planificaci&#243;n%20Espec&#237;fica.docx" TargetMode="External"/><Relationship Id="rId4" Type="http://schemas.openxmlformats.org/officeDocument/2006/relationships/hyperlink" Target="Papeles%20de%20Trabajo/ESPE-TESIS%202011-CAPS%20-%20Planificaci&#243;n%20Preliminar.docx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diagrams/_rels/drawing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3.jpeg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image" Target="../media/image34.jpeg"/><Relationship Id="rId5" Type="http://schemas.openxmlformats.org/officeDocument/2006/relationships/image" Target="../media/image35.jpeg"/><Relationship Id="rId4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5.png"/><Relationship Id="rId5" Type="http://schemas.openxmlformats.org/officeDocument/2006/relationships/image" Target="../media/image6.jpeg"/><Relationship Id="rId4" Type="http://schemas.openxmlformats.org/officeDocument/2006/relationships/image" Target="../media/image16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A0AFF5-766E-491E-AF52-8CF840D1646D}" type="doc">
      <dgm:prSet loTypeId="urn:microsoft.com/office/officeart/2005/8/layout/b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F494101-0A1C-42D3-AE24-6291F6CD4418}">
      <dgm:prSet phldrT="[Texto]"/>
      <dgm:spPr/>
      <dgm:t>
        <a:bodyPr/>
        <a:lstStyle/>
        <a:p>
          <a:r>
            <a:rPr lang="es-EC" dirty="0" smtClean="0"/>
            <a:t>Objetivos Específicos</a:t>
          </a:r>
        </a:p>
      </dgm:t>
    </dgm:pt>
    <dgm:pt modelId="{4661194B-B44A-4095-BD4E-74648A3D4BCD}" type="parTrans" cxnId="{B4D41341-28FE-44F8-AF6E-AA9A92B1B81A}">
      <dgm:prSet/>
      <dgm:spPr/>
      <dgm:t>
        <a:bodyPr/>
        <a:lstStyle/>
        <a:p>
          <a:endParaRPr lang="es-EC"/>
        </a:p>
      </dgm:t>
    </dgm:pt>
    <dgm:pt modelId="{6A6172B8-5693-4C79-B654-F0BA42CBE135}" type="sibTrans" cxnId="{B4D41341-28FE-44F8-AF6E-AA9A92B1B81A}">
      <dgm:prSet/>
      <dgm:spPr/>
      <dgm:t>
        <a:bodyPr/>
        <a:lstStyle/>
        <a:p>
          <a:endParaRPr lang="es-EC"/>
        </a:p>
      </dgm:t>
    </dgm:pt>
    <dgm:pt modelId="{A7CE5FE8-79E5-4F0C-BFC9-A0C5C92B3411}">
      <dgm:prSet phldrT="[Texto]"/>
      <dgm:spPr/>
      <dgm:t>
        <a:bodyPr/>
        <a:lstStyle/>
        <a:p>
          <a:r>
            <a:rPr lang="es-EC" dirty="0" smtClean="0"/>
            <a:t>Objetivo General</a:t>
          </a:r>
        </a:p>
      </dgm:t>
    </dgm:pt>
    <dgm:pt modelId="{5B347FFF-B681-4F1C-AD83-38D4903346B1}" type="parTrans" cxnId="{BA26C8C2-B717-4671-9A7C-E81F9CB8560F}">
      <dgm:prSet/>
      <dgm:spPr/>
      <dgm:t>
        <a:bodyPr/>
        <a:lstStyle/>
        <a:p>
          <a:endParaRPr lang="es-EC"/>
        </a:p>
      </dgm:t>
    </dgm:pt>
    <dgm:pt modelId="{135045C3-FE1F-49C0-B5CC-ADFA922297FC}" type="sibTrans" cxnId="{BA26C8C2-B717-4671-9A7C-E81F9CB8560F}">
      <dgm:prSet/>
      <dgm:spPr/>
      <dgm:t>
        <a:bodyPr/>
        <a:lstStyle/>
        <a:p>
          <a:endParaRPr lang="es-EC"/>
        </a:p>
      </dgm:t>
    </dgm:pt>
    <dgm:pt modelId="{E3AE7F2C-750F-4A71-A637-2466B9FDAE41}">
      <dgm:prSet phldrT="[Texto]"/>
      <dgm:spPr/>
      <dgm:t>
        <a:bodyPr/>
        <a:lstStyle/>
        <a:p>
          <a:r>
            <a:rPr lang="es-EC" dirty="0" smtClean="0"/>
            <a:t>Introducción</a:t>
          </a:r>
        </a:p>
      </dgm:t>
    </dgm:pt>
    <dgm:pt modelId="{4709A9F6-8319-4D91-8949-C2E1D4586269}" type="parTrans" cxnId="{45145759-E7BD-4E4D-ADAA-83C46A8CCB43}">
      <dgm:prSet/>
      <dgm:spPr/>
      <dgm:t>
        <a:bodyPr/>
        <a:lstStyle/>
        <a:p>
          <a:endParaRPr lang="es-EC"/>
        </a:p>
      </dgm:t>
    </dgm:pt>
    <dgm:pt modelId="{F4AB1A46-B815-48DB-84AB-98DEB6754E0B}" type="sibTrans" cxnId="{45145759-E7BD-4E4D-ADAA-83C46A8CCB43}">
      <dgm:prSet/>
      <dgm:spPr/>
      <dgm:t>
        <a:bodyPr/>
        <a:lstStyle/>
        <a:p>
          <a:endParaRPr lang="es-EC"/>
        </a:p>
      </dgm:t>
    </dgm:pt>
    <dgm:pt modelId="{21EB4F0D-DAFD-41EB-B64F-9047BCAB3E88}">
      <dgm:prSet/>
      <dgm:spPr/>
      <dgm:t>
        <a:bodyPr/>
        <a:lstStyle/>
        <a:p>
          <a:r>
            <a:rPr lang="es-MX" dirty="0" smtClean="0"/>
            <a:t>Evaluar el control interno</a:t>
          </a:r>
          <a:endParaRPr lang="es-EC" dirty="0"/>
        </a:p>
      </dgm:t>
    </dgm:pt>
    <dgm:pt modelId="{EF6829F7-5E63-4E7D-97BA-669C896D50FF}" type="parTrans" cxnId="{3F336CF5-936C-4681-A9A7-35AD24E19806}">
      <dgm:prSet/>
      <dgm:spPr/>
      <dgm:t>
        <a:bodyPr/>
        <a:lstStyle/>
        <a:p>
          <a:endParaRPr lang="es-EC"/>
        </a:p>
      </dgm:t>
    </dgm:pt>
    <dgm:pt modelId="{FD96859C-D859-470B-A32A-F3AF137BA2A8}" type="sibTrans" cxnId="{3F336CF5-936C-4681-A9A7-35AD24E19806}">
      <dgm:prSet/>
      <dgm:spPr/>
      <dgm:t>
        <a:bodyPr/>
        <a:lstStyle/>
        <a:p>
          <a:endParaRPr lang="es-EC"/>
        </a:p>
      </dgm:t>
    </dgm:pt>
    <dgm:pt modelId="{E9BD7850-7FC5-49FE-9F81-2CE0AAC4CFB5}">
      <dgm:prSet phldrT="[Texto]"/>
      <dgm:spPr/>
      <dgm:t>
        <a:bodyPr/>
        <a:lstStyle/>
        <a:p>
          <a:r>
            <a:rPr lang="es-EC" dirty="0" smtClean="0"/>
            <a:t>Problema</a:t>
          </a:r>
        </a:p>
      </dgm:t>
    </dgm:pt>
    <dgm:pt modelId="{0A2602B2-0E3B-408F-B8EE-7B9869DD8380}" type="sibTrans" cxnId="{00626EAC-B128-416B-A8A8-4ACAF4FE0181}">
      <dgm:prSet/>
      <dgm:spPr/>
      <dgm:t>
        <a:bodyPr/>
        <a:lstStyle/>
        <a:p>
          <a:endParaRPr lang="es-EC"/>
        </a:p>
      </dgm:t>
    </dgm:pt>
    <dgm:pt modelId="{E74FA960-43D9-48E8-BAE1-66EBD01D9E8E}" type="parTrans" cxnId="{00626EAC-B128-416B-A8A8-4ACAF4FE0181}">
      <dgm:prSet/>
      <dgm:spPr/>
      <dgm:t>
        <a:bodyPr/>
        <a:lstStyle/>
        <a:p>
          <a:endParaRPr lang="es-EC"/>
        </a:p>
      </dgm:t>
    </dgm:pt>
    <dgm:pt modelId="{38294E6D-AB54-4849-B9DD-ED463A6ED829}">
      <dgm:prSet/>
      <dgm:spPr/>
      <dgm:t>
        <a:bodyPr/>
        <a:lstStyle/>
        <a:p>
          <a:r>
            <a:rPr lang="es-EC" dirty="0" smtClean="0"/>
            <a:t> Nuevas Estrategias</a:t>
          </a:r>
          <a:endParaRPr lang="es-EC" dirty="0"/>
        </a:p>
      </dgm:t>
    </dgm:pt>
    <dgm:pt modelId="{06EB982F-E3F9-4B51-9193-214C17CA807D}" type="parTrans" cxnId="{C2CFA0D9-130E-4D1F-A910-35E0DFD7062A}">
      <dgm:prSet/>
      <dgm:spPr/>
      <dgm:t>
        <a:bodyPr/>
        <a:lstStyle/>
        <a:p>
          <a:endParaRPr lang="es-EC"/>
        </a:p>
      </dgm:t>
    </dgm:pt>
    <dgm:pt modelId="{175377D0-A9E8-4DAF-B3AE-019E4829ABF2}" type="sibTrans" cxnId="{C2CFA0D9-130E-4D1F-A910-35E0DFD7062A}">
      <dgm:prSet/>
      <dgm:spPr/>
      <dgm:t>
        <a:bodyPr/>
        <a:lstStyle/>
        <a:p>
          <a:endParaRPr lang="es-EC"/>
        </a:p>
      </dgm:t>
    </dgm:pt>
    <dgm:pt modelId="{B07B421F-B619-4A7C-BA32-9738DCD7AAD5}">
      <dgm:prSet/>
      <dgm:spPr/>
      <dgm:t>
        <a:bodyPr/>
        <a:lstStyle/>
        <a:p>
          <a:r>
            <a:rPr lang="es-EC" dirty="0" smtClean="0"/>
            <a:t> Gobierno Central-PGE</a:t>
          </a:r>
          <a:endParaRPr lang="es-EC" dirty="0"/>
        </a:p>
      </dgm:t>
    </dgm:pt>
    <dgm:pt modelId="{A97432A9-C4C9-45A3-9790-DE6357A20203}" type="parTrans" cxnId="{DA70E3F9-32A9-4821-A63E-740B1AA55D11}">
      <dgm:prSet/>
      <dgm:spPr/>
      <dgm:t>
        <a:bodyPr/>
        <a:lstStyle/>
        <a:p>
          <a:endParaRPr lang="es-EC"/>
        </a:p>
      </dgm:t>
    </dgm:pt>
    <dgm:pt modelId="{A6A160FF-30CF-4080-A854-AB61B5936BAE}" type="sibTrans" cxnId="{DA70E3F9-32A9-4821-A63E-740B1AA55D11}">
      <dgm:prSet/>
      <dgm:spPr/>
      <dgm:t>
        <a:bodyPr/>
        <a:lstStyle/>
        <a:p>
          <a:endParaRPr lang="es-EC"/>
        </a:p>
      </dgm:t>
    </dgm:pt>
    <dgm:pt modelId="{B2486229-5DF3-474D-8894-EE0F01463C0E}">
      <dgm:prSet/>
      <dgm:spPr/>
      <dgm:t>
        <a:bodyPr/>
        <a:lstStyle/>
        <a:p>
          <a:r>
            <a:rPr lang="es-EC" dirty="0" smtClean="0"/>
            <a:t> Recaudación efectiva</a:t>
          </a:r>
          <a:endParaRPr lang="es-EC" dirty="0"/>
        </a:p>
      </dgm:t>
    </dgm:pt>
    <dgm:pt modelId="{CE8149B3-3E08-4607-A695-277DE1C5E404}" type="parTrans" cxnId="{A2FBC25F-8EB3-4E60-B468-7D7A53C3E39C}">
      <dgm:prSet/>
      <dgm:spPr/>
      <dgm:t>
        <a:bodyPr/>
        <a:lstStyle/>
        <a:p>
          <a:endParaRPr lang="es-EC"/>
        </a:p>
      </dgm:t>
    </dgm:pt>
    <dgm:pt modelId="{C91D05FA-E090-4032-9236-F3A00135F943}" type="sibTrans" cxnId="{A2FBC25F-8EB3-4E60-B468-7D7A53C3E39C}">
      <dgm:prSet/>
      <dgm:spPr/>
      <dgm:t>
        <a:bodyPr/>
        <a:lstStyle/>
        <a:p>
          <a:endParaRPr lang="es-EC"/>
        </a:p>
      </dgm:t>
    </dgm:pt>
    <dgm:pt modelId="{ADEA2CCF-7A7A-47E4-96CF-A4AC331208FE}">
      <dgm:prSet/>
      <dgm:spPr/>
      <dgm:t>
        <a:bodyPr/>
        <a:lstStyle/>
        <a:p>
          <a:r>
            <a:rPr lang="es-EC" dirty="0" smtClean="0"/>
            <a:t> Cultura Tributaria-Aporte justo al desarrollo y Economía.</a:t>
          </a:r>
          <a:endParaRPr lang="es-EC" dirty="0"/>
        </a:p>
      </dgm:t>
    </dgm:pt>
    <dgm:pt modelId="{DD53E75E-20B2-4344-A50C-5F83F61936D1}" type="parTrans" cxnId="{6929ED50-B949-42E6-B2CA-E55D07713DEE}">
      <dgm:prSet/>
      <dgm:spPr/>
      <dgm:t>
        <a:bodyPr/>
        <a:lstStyle/>
        <a:p>
          <a:endParaRPr lang="es-EC"/>
        </a:p>
      </dgm:t>
    </dgm:pt>
    <dgm:pt modelId="{F74FDFB5-9012-4E55-9F48-42E7506AE95C}" type="sibTrans" cxnId="{6929ED50-B949-42E6-B2CA-E55D07713DEE}">
      <dgm:prSet/>
      <dgm:spPr/>
      <dgm:t>
        <a:bodyPr/>
        <a:lstStyle/>
        <a:p>
          <a:endParaRPr lang="es-EC"/>
        </a:p>
      </dgm:t>
    </dgm:pt>
    <dgm:pt modelId="{7C658837-A918-4088-BA9E-502FC58A82C0}">
      <dgm:prSet/>
      <dgm:spPr/>
      <dgm:t>
        <a:bodyPr/>
        <a:lstStyle/>
        <a:p>
          <a:r>
            <a:rPr lang="es-EC" dirty="0" smtClean="0"/>
            <a:t> SRI-Auditorías Cumplimiento – Sanciones.</a:t>
          </a:r>
          <a:endParaRPr lang="es-EC" dirty="0"/>
        </a:p>
      </dgm:t>
    </dgm:pt>
    <dgm:pt modelId="{213CBE37-CD80-43DD-8915-2271DD350B22}" type="parTrans" cxnId="{56C564AD-87B5-47DF-B696-B1C6329774CF}">
      <dgm:prSet/>
      <dgm:spPr/>
      <dgm:t>
        <a:bodyPr/>
        <a:lstStyle/>
        <a:p>
          <a:endParaRPr lang="es-EC"/>
        </a:p>
      </dgm:t>
    </dgm:pt>
    <dgm:pt modelId="{D8DABD8C-C67B-4884-8C4C-5AB2101444B4}" type="sibTrans" cxnId="{56C564AD-87B5-47DF-B696-B1C6329774CF}">
      <dgm:prSet/>
      <dgm:spPr/>
      <dgm:t>
        <a:bodyPr/>
        <a:lstStyle/>
        <a:p>
          <a:endParaRPr lang="es-EC"/>
        </a:p>
      </dgm:t>
    </dgm:pt>
    <dgm:pt modelId="{3DEAF778-90A6-474A-8FA2-CCF4B15D22FE}">
      <dgm:prSet/>
      <dgm:spPr/>
      <dgm:t>
        <a:bodyPr/>
        <a:lstStyle/>
        <a:p>
          <a:r>
            <a:rPr lang="es-EC" dirty="0" smtClean="0"/>
            <a:t> P.N. y Sociedades-Esquematizar riesgos y contingentes tributarios en términos económicos.</a:t>
          </a:r>
          <a:endParaRPr lang="es-EC" dirty="0"/>
        </a:p>
      </dgm:t>
    </dgm:pt>
    <dgm:pt modelId="{FF0D4103-7FB0-4C31-977E-5E6A7BEF5169}" type="parTrans" cxnId="{F24D02D4-2DE0-473A-8DE8-732C1CD0CF07}">
      <dgm:prSet/>
      <dgm:spPr/>
      <dgm:t>
        <a:bodyPr/>
        <a:lstStyle/>
        <a:p>
          <a:endParaRPr lang="es-EC"/>
        </a:p>
      </dgm:t>
    </dgm:pt>
    <dgm:pt modelId="{C0DE9494-78BB-4530-9C94-C40369C10278}" type="sibTrans" cxnId="{F24D02D4-2DE0-473A-8DE8-732C1CD0CF07}">
      <dgm:prSet/>
      <dgm:spPr/>
      <dgm:t>
        <a:bodyPr/>
        <a:lstStyle/>
        <a:p>
          <a:endParaRPr lang="es-EC"/>
        </a:p>
      </dgm:t>
    </dgm:pt>
    <dgm:pt modelId="{4B7742D1-4C0F-4A46-A657-E74D914453E8}">
      <dgm:prSet/>
      <dgm:spPr/>
      <dgm:t>
        <a:bodyPr/>
        <a:lstStyle/>
        <a:p>
          <a:r>
            <a:rPr lang="es-MX" dirty="0" smtClean="0"/>
            <a:t> CarvalEcuador S.A. recibió notificaciones de  inconsistencias de información SRI. </a:t>
          </a:r>
          <a:endParaRPr lang="es-EC" dirty="0"/>
        </a:p>
      </dgm:t>
    </dgm:pt>
    <dgm:pt modelId="{5E036C12-5B56-4B33-9474-DB066DB5EBB6}" type="parTrans" cxnId="{3682FCE4-11D0-4FED-88E5-DAFC0C63F167}">
      <dgm:prSet/>
      <dgm:spPr/>
      <dgm:t>
        <a:bodyPr/>
        <a:lstStyle/>
        <a:p>
          <a:endParaRPr lang="es-EC"/>
        </a:p>
      </dgm:t>
    </dgm:pt>
    <dgm:pt modelId="{4FF3FDF2-10BB-4E5A-8ADD-39A5DB48F1F1}" type="sibTrans" cxnId="{3682FCE4-11D0-4FED-88E5-DAFC0C63F167}">
      <dgm:prSet/>
      <dgm:spPr/>
      <dgm:t>
        <a:bodyPr/>
        <a:lstStyle/>
        <a:p>
          <a:endParaRPr lang="es-EC"/>
        </a:p>
      </dgm:t>
    </dgm:pt>
    <dgm:pt modelId="{66408662-BFA5-4461-B481-7A8D4D9724C6}">
      <dgm:prSet/>
      <dgm:spPr/>
      <dgm:t>
        <a:bodyPr/>
        <a:lstStyle/>
        <a:p>
          <a:r>
            <a:rPr lang="es-MX" dirty="0" smtClean="0"/>
            <a:t> Gerencia desea determinar anticipadamente cualquier posible contingencia ante la Administración Tributaria.</a:t>
          </a:r>
          <a:endParaRPr lang="es-EC" dirty="0"/>
        </a:p>
      </dgm:t>
    </dgm:pt>
    <dgm:pt modelId="{195ED3A7-17FE-44ED-A30B-831853CD100F}" type="parTrans" cxnId="{9D425964-9B87-4D52-A9C8-90670BC1DED6}">
      <dgm:prSet/>
      <dgm:spPr/>
      <dgm:t>
        <a:bodyPr/>
        <a:lstStyle/>
        <a:p>
          <a:endParaRPr lang="es-EC"/>
        </a:p>
      </dgm:t>
    </dgm:pt>
    <dgm:pt modelId="{51033F0C-F87D-47E9-A401-7A3C9845158F}" type="sibTrans" cxnId="{9D425964-9B87-4D52-A9C8-90670BC1DED6}">
      <dgm:prSet/>
      <dgm:spPr/>
      <dgm:t>
        <a:bodyPr/>
        <a:lstStyle/>
        <a:p>
          <a:endParaRPr lang="es-EC"/>
        </a:p>
      </dgm:t>
    </dgm:pt>
    <dgm:pt modelId="{606225D5-A5C8-4001-A89E-9620B8EF331D}">
      <dgm:prSet/>
      <dgm:spPr/>
      <dgm:t>
        <a:bodyPr/>
        <a:lstStyle/>
        <a:p>
          <a:r>
            <a:rPr lang="es-MX" dirty="0" smtClean="0"/>
            <a:t>Desembolso de altas sumas de dinero por actos de  determinación tributaria.</a:t>
          </a:r>
          <a:endParaRPr lang="es-EC" dirty="0"/>
        </a:p>
      </dgm:t>
    </dgm:pt>
    <dgm:pt modelId="{970FAF44-E717-4D5B-9298-A83862F573D2}" type="parTrans" cxnId="{6FE883BA-9467-480D-B512-F7213C932732}">
      <dgm:prSet/>
      <dgm:spPr/>
      <dgm:t>
        <a:bodyPr/>
        <a:lstStyle/>
        <a:p>
          <a:endParaRPr lang="es-EC"/>
        </a:p>
      </dgm:t>
    </dgm:pt>
    <dgm:pt modelId="{B0036DD5-2A1A-4B9C-A492-384AA690AAC3}" type="sibTrans" cxnId="{6FE883BA-9467-480D-B512-F7213C932732}">
      <dgm:prSet/>
      <dgm:spPr/>
      <dgm:t>
        <a:bodyPr/>
        <a:lstStyle/>
        <a:p>
          <a:endParaRPr lang="es-EC"/>
        </a:p>
      </dgm:t>
    </dgm:pt>
    <dgm:pt modelId="{AFB90351-2250-4E10-8781-9BE14AC3404A}">
      <dgm:prSet/>
      <dgm:spPr/>
      <dgm:t>
        <a:bodyPr/>
        <a:lstStyle/>
        <a:p>
          <a:r>
            <a:rPr lang="es-MX" dirty="0" smtClean="0"/>
            <a:t>Examinar mediante Auditoría si CarvalEcuador S.A. cumplió o no con todas las obligaciones tributarias del periodo fiscal 2009 y esquematizar los posibles riesgos y contingentes tributarios de la empresa medidos en términos económicos.</a:t>
          </a:r>
          <a:endParaRPr lang="es-EC" dirty="0"/>
        </a:p>
      </dgm:t>
    </dgm:pt>
    <dgm:pt modelId="{0C128692-7F2F-485C-8E98-C0AE57D6EABF}" type="parTrans" cxnId="{3E44D8F9-6967-4220-B2D3-9A38A15EC369}">
      <dgm:prSet/>
      <dgm:spPr/>
      <dgm:t>
        <a:bodyPr/>
        <a:lstStyle/>
        <a:p>
          <a:endParaRPr lang="es-EC"/>
        </a:p>
      </dgm:t>
    </dgm:pt>
    <dgm:pt modelId="{BAAEF4B9-42B6-453A-B2C0-9C41CCB7CF9A}" type="sibTrans" cxnId="{3E44D8F9-6967-4220-B2D3-9A38A15EC369}">
      <dgm:prSet/>
      <dgm:spPr/>
      <dgm:t>
        <a:bodyPr/>
        <a:lstStyle/>
        <a:p>
          <a:endParaRPr lang="es-EC"/>
        </a:p>
      </dgm:t>
    </dgm:pt>
    <dgm:pt modelId="{86A7033A-A1E7-4C85-AC55-A99638D9F392}">
      <dgm:prSet/>
      <dgm:spPr/>
      <dgm:t>
        <a:bodyPr/>
        <a:lstStyle/>
        <a:p>
          <a:r>
            <a:rPr lang="es-MX" dirty="0" smtClean="0"/>
            <a:t>Determinar puntos críticos y mejoras</a:t>
          </a:r>
          <a:endParaRPr lang="es-EC" dirty="0"/>
        </a:p>
      </dgm:t>
    </dgm:pt>
    <dgm:pt modelId="{ACDDA743-86F8-4223-88CE-D21C17323717}" type="parTrans" cxnId="{6F2D10C2-8E6A-4AB1-B502-90961AD819BD}">
      <dgm:prSet/>
      <dgm:spPr/>
      <dgm:t>
        <a:bodyPr/>
        <a:lstStyle/>
        <a:p>
          <a:endParaRPr lang="es-EC"/>
        </a:p>
      </dgm:t>
    </dgm:pt>
    <dgm:pt modelId="{CED42870-80C8-4ED3-BB79-FB4C44311B8F}" type="sibTrans" cxnId="{6F2D10C2-8E6A-4AB1-B502-90961AD819BD}">
      <dgm:prSet/>
      <dgm:spPr/>
      <dgm:t>
        <a:bodyPr/>
        <a:lstStyle/>
        <a:p>
          <a:endParaRPr lang="es-EC"/>
        </a:p>
      </dgm:t>
    </dgm:pt>
    <dgm:pt modelId="{A8CA0B6A-B4AE-4107-90FE-F639C0275938}">
      <dgm:prSet/>
      <dgm:spPr/>
      <dgm:t>
        <a:bodyPr/>
        <a:lstStyle/>
        <a:p>
          <a:r>
            <a:rPr lang="es-MX" dirty="0" smtClean="0"/>
            <a:t>Comparar la información contable con declaraciones y anexos.</a:t>
          </a:r>
          <a:endParaRPr lang="es-EC" dirty="0"/>
        </a:p>
      </dgm:t>
    </dgm:pt>
    <dgm:pt modelId="{1434FBED-EBCC-4D8A-B44D-8046FF0A711E}" type="parTrans" cxnId="{EB3A4816-421C-4BB2-9035-7B5D2CA3792D}">
      <dgm:prSet/>
      <dgm:spPr/>
      <dgm:t>
        <a:bodyPr/>
        <a:lstStyle/>
        <a:p>
          <a:endParaRPr lang="es-EC"/>
        </a:p>
      </dgm:t>
    </dgm:pt>
    <dgm:pt modelId="{248B0432-A5C3-4954-ABBD-4FB0729822E6}" type="sibTrans" cxnId="{EB3A4816-421C-4BB2-9035-7B5D2CA3792D}">
      <dgm:prSet/>
      <dgm:spPr/>
      <dgm:t>
        <a:bodyPr/>
        <a:lstStyle/>
        <a:p>
          <a:endParaRPr lang="es-EC"/>
        </a:p>
      </dgm:t>
    </dgm:pt>
    <dgm:pt modelId="{1B420636-461F-40BA-9417-1B13197FC8F5}">
      <dgm:prSet/>
      <dgm:spPr/>
      <dgm:t>
        <a:bodyPr/>
        <a:lstStyle/>
        <a:p>
          <a:r>
            <a:rPr lang="es-MX" dirty="0" smtClean="0"/>
            <a:t>Plantear recomendaciones a la Gerencia</a:t>
          </a:r>
          <a:endParaRPr lang="es-EC" dirty="0"/>
        </a:p>
      </dgm:t>
    </dgm:pt>
    <dgm:pt modelId="{B79FFAAE-507A-4273-BB2C-7D35B3998323}" type="parTrans" cxnId="{D3B6748D-D7FD-4AF9-9F0B-978E943087A3}">
      <dgm:prSet/>
      <dgm:spPr/>
      <dgm:t>
        <a:bodyPr/>
        <a:lstStyle/>
        <a:p>
          <a:endParaRPr lang="es-EC"/>
        </a:p>
      </dgm:t>
    </dgm:pt>
    <dgm:pt modelId="{ECF020FB-7D50-4A03-9BFF-D27194116DD9}" type="sibTrans" cxnId="{D3B6748D-D7FD-4AF9-9F0B-978E943087A3}">
      <dgm:prSet/>
      <dgm:spPr/>
      <dgm:t>
        <a:bodyPr/>
        <a:lstStyle/>
        <a:p>
          <a:endParaRPr lang="es-EC"/>
        </a:p>
      </dgm:t>
    </dgm:pt>
    <dgm:pt modelId="{13DB4B2F-449A-44DB-B49D-BF54C6490AAE}">
      <dgm:prSet/>
      <dgm:spPr/>
      <dgm:t>
        <a:bodyPr/>
        <a:lstStyle/>
        <a:p>
          <a:r>
            <a:rPr lang="es-MX" dirty="0" smtClean="0"/>
            <a:t>Aplicar procedimientos de Auditoría para evitar  notificaciones futuras.</a:t>
          </a:r>
          <a:endParaRPr lang="es-EC" dirty="0"/>
        </a:p>
      </dgm:t>
    </dgm:pt>
    <dgm:pt modelId="{A7BD819D-5D0F-461D-BADF-E25E19EA3C94}" type="parTrans" cxnId="{63D5F849-3434-4901-9CDD-39485428CDA5}">
      <dgm:prSet/>
      <dgm:spPr/>
      <dgm:t>
        <a:bodyPr/>
        <a:lstStyle/>
        <a:p>
          <a:endParaRPr lang="es-EC"/>
        </a:p>
      </dgm:t>
    </dgm:pt>
    <dgm:pt modelId="{508A7265-AD67-4027-995D-92ADD9D23C1E}" type="sibTrans" cxnId="{63D5F849-3434-4901-9CDD-39485428CDA5}">
      <dgm:prSet/>
      <dgm:spPr/>
      <dgm:t>
        <a:bodyPr/>
        <a:lstStyle/>
        <a:p>
          <a:endParaRPr lang="es-EC"/>
        </a:p>
      </dgm:t>
    </dgm:pt>
    <dgm:pt modelId="{B8709F50-15A8-4154-B85F-5A5831488EEC}" type="pres">
      <dgm:prSet presAssocID="{05A0AFF5-766E-491E-AF52-8CF840D1646D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6A74A5A-2D54-40DA-B0B1-6DFBF3A97F30}" type="pres">
      <dgm:prSet presAssocID="{AF494101-0A1C-42D3-AE24-6291F6CD4418}" presName="compNode" presStyleCnt="0"/>
      <dgm:spPr/>
    </dgm:pt>
    <dgm:pt modelId="{7155BF61-C3F9-4082-8CE7-A959ED50610B}" type="pres">
      <dgm:prSet presAssocID="{AF494101-0A1C-42D3-AE24-6291F6CD4418}" presName="childRect" presStyleLbl="bgAcc1" presStyleIdx="0" presStyleCnt="4" custLinFactX="29602" custLinFactY="76698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85A72B-04C9-48C3-8EB8-8DD71C05C46B}" type="pres">
      <dgm:prSet presAssocID="{AF494101-0A1C-42D3-AE24-6291F6CD441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590017-8DE2-4868-9C26-D87A7E6380EC}" type="pres">
      <dgm:prSet presAssocID="{AF494101-0A1C-42D3-AE24-6291F6CD4418}" presName="parentRect" presStyleLbl="alignNode1" presStyleIdx="0" presStyleCnt="4" custLinFactX="29294" custLinFactY="200000" custLinFactNeighborX="100000" custLinFactNeighborY="208262"/>
      <dgm:spPr/>
      <dgm:t>
        <a:bodyPr/>
        <a:lstStyle/>
        <a:p>
          <a:endParaRPr lang="es-EC"/>
        </a:p>
      </dgm:t>
    </dgm:pt>
    <dgm:pt modelId="{9E1D5A71-B7A1-4391-BEA7-D1FDCF52810F}" type="pres">
      <dgm:prSet presAssocID="{AF494101-0A1C-42D3-AE24-6291F6CD4418}" presName="adorn" presStyleLbl="fgAccFollowNode1" presStyleIdx="0" presStyleCnt="4" custLinFactX="194975" custLinFactY="176038" custLinFactNeighborX="200000" custLinFactNeighborY="2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B0D77B-3DBD-48FF-970B-78F03B772A89}" type="pres">
      <dgm:prSet presAssocID="{6A6172B8-5693-4C79-B654-F0BA42CBE135}" presName="sibTrans" presStyleLbl="sibTrans2D1" presStyleIdx="0" presStyleCnt="0"/>
      <dgm:spPr/>
      <dgm:t>
        <a:bodyPr/>
        <a:lstStyle/>
        <a:p>
          <a:endParaRPr lang="es-EC"/>
        </a:p>
      </dgm:t>
    </dgm:pt>
    <dgm:pt modelId="{A2D5F4D3-D547-4F4C-A1A0-2F3F69694CD6}" type="pres">
      <dgm:prSet presAssocID="{A7CE5FE8-79E5-4F0C-BFC9-A0C5C92B3411}" presName="compNode" presStyleCnt="0"/>
      <dgm:spPr/>
    </dgm:pt>
    <dgm:pt modelId="{DE40629C-7CE6-4CFE-983B-80B3F3C97E84}" type="pres">
      <dgm:prSet presAssocID="{A7CE5FE8-79E5-4F0C-BFC9-A0C5C92B3411}" presName="childRect" presStyleLbl="bgAcc1" presStyleIdx="1" presStyleCnt="4" custLinFactX="-65725" custLinFactY="75553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48055E-6C47-4C74-BE74-3DD2C0BF13F1}" type="pres">
      <dgm:prSet presAssocID="{A7CE5FE8-79E5-4F0C-BFC9-A0C5C92B341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2AC774-7D80-4AE9-891D-CA97305EF2DF}" type="pres">
      <dgm:prSet presAssocID="{A7CE5FE8-79E5-4F0C-BFC9-A0C5C92B3411}" presName="parentRect" presStyleLbl="alignNode1" presStyleIdx="1" presStyleCnt="4" custLinFactX="-65725" custLinFactY="200000" custLinFactNeighborX="-100000" custLinFactNeighborY="208261"/>
      <dgm:spPr/>
      <dgm:t>
        <a:bodyPr/>
        <a:lstStyle/>
        <a:p>
          <a:endParaRPr lang="es-EC"/>
        </a:p>
      </dgm:t>
    </dgm:pt>
    <dgm:pt modelId="{A7A95163-9F49-4BDC-8B9A-69C387537224}" type="pres">
      <dgm:prSet presAssocID="{A7CE5FE8-79E5-4F0C-BFC9-A0C5C92B3411}" presName="adorn" presStyleLbl="fgAccFollowNode1" presStyleIdx="1" presStyleCnt="4" custLinFactX="-200000" custLinFactY="174416" custLinFactNeighborX="-273502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C17AB10-140F-4C9C-BCF1-6CC36291EB8B}" type="pres">
      <dgm:prSet presAssocID="{135045C3-FE1F-49C0-B5CC-ADFA922297FC}" presName="sibTrans" presStyleLbl="sibTrans2D1" presStyleIdx="0" presStyleCnt="0"/>
      <dgm:spPr/>
      <dgm:t>
        <a:bodyPr/>
        <a:lstStyle/>
        <a:p>
          <a:endParaRPr lang="es-EC"/>
        </a:p>
      </dgm:t>
    </dgm:pt>
    <dgm:pt modelId="{2F4B5C6E-70C1-4F0F-8182-9FE84056A0C1}" type="pres">
      <dgm:prSet presAssocID="{E3AE7F2C-750F-4A71-A637-2466B9FDAE41}" presName="compNode" presStyleCnt="0"/>
      <dgm:spPr/>
    </dgm:pt>
    <dgm:pt modelId="{215ED8AC-50E7-4085-8E7F-5940D4A94929}" type="pres">
      <dgm:prSet presAssocID="{E3AE7F2C-750F-4A71-A637-2466B9FDAE41}" presName="childRect" presStyleLbl="bgAcc1" presStyleIdx="2" presStyleCnt="4" custLinFactY="-69084" custLinFactNeighborX="-4880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CE0CC5-1EC5-4F01-9882-EE197C49341A}" type="pres">
      <dgm:prSet presAssocID="{E3AE7F2C-750F-4A71-A637-2466B9FDAE4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D57C17-B901-49FE-BA4F-BEEE58A76219}" type="pres">
      <dgm:prSet presAssocID="{E3AE7F2C-750F-4A71-A637-2466B9FDAE41}" presName="parentRect" presStyleLbl="alignNode1" presStyleIdx="2" presStyleCnt="4" custLinFactY="-193220" custLinFactNeighborX="-48802" custLinFactNeighborY="-200000"/>
      <dgm:spPr/>
      <dgm:t>
        <a:bodyPr/>
        <a:lstStyle/>
        <a:p>
          <a:endParaRPr lang="es-EC"/>
        </a:p>
      </dgm:t>
    </dgm:pt>
    <dgm:pt modelId="{197C65A2-9211-4E44-9302-6011D062CF63}" type="pres">
      <dgm:prSet presAssocID="{E3AE7F2C-750F-4A71-A637-2466B9FDAE41}" presName="adorn" presStyleLbl="fgAccFollowNode1" presStyleIdx="2" presStyleCnt="4" custLinFactX="-13872" custLinFactY="-153616" custLinFactNeighborX="-100000" custLinFactNeighborY="-2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912481E-0F0F-4B2C-88BB-04A7E9E0E145}" type="pres">
      <dgm:prSet presAssocID="{F4AB1A46-B815-48DB-84AB-98DEB6754E0B}" presName="sibTrans" presStyleLbl="sibTrans2D1" presStyleIdx="0" presStyleCnt="0"/>
      <dgm:spPr/>
      <dgm:t>
        <a:bodyPr/>
        <a:lstStyle/>
        <a:p>
          <a:endParaRPr lang="es-EC"/>
        </a:p>
      </dgm:t>
    </dgm:pt>
    <dgm:pt modelId="{C5C6B9A2-0084-4357-895C-CD9E21131554}" type="pres">
      <dgm:prSet presAssocID="{E9BD7850-7FC5-49FE-9F81-2CE0AAC4CFB5}" presName="compNode" presStyleCnt="0"/>
      <dgm:spPr/>
    </dgm:pt>
    <dgm:pt modelId="{4B903006-03DE-45ED-B763-2EA4201CD7F0}" type="pres">
      <dgm:prSet presAssocID="{E9BD7850-7FC5-49FE-9F81-2CE0AAC4CFB5}" presName="childRect" presStyleLbl="bgAcc1" presStyleIdx="3" presStyleCnt="4" custLinFactY="-67373" custLinFactNeighborX="1237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2FEE20-7DC9-4D3A-8466-857E303AD02A}" type="pres">
      <dgm:prSet presAssocID="{E9BD7850-7FC5-49FE-9F81-2CE0AAC4CFB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A8F055-321C-41BD-A569-C95774BD7158}" type="pres">
      <dgm:prSet presAssocID="{E9BD7850-7FC5-49FE-9F81-2CE0AAC4CFB5}" presName="parentRect" presStyleLbl="alignNode1" presStyleIdx="3" presStyleCnt="4" custLinFactY="-189240" custLinFactNeighborX="12372" custLinFactNeighborY="-200000"/>
      <dgm:spPr/>
      <dgm:t>
        <a:bodyPr/>
        <a:lstStyle/>
        <a:p>
          <a:endParaRPr lang="es-EC"/>
        </a:p>
      </dgm:t>
    </dgm:pt>
    <dgm:pt modelId="{C88B7224-6E01-4A49-BC44-74E3ADCD30DA}" type="pres">
      <dgm:prSet presAssocID="{E9BD7850-7FC5-49FE-9F81-2CE0AAC4CFB5}" presName="adorn" presStyleLbl="fgAccFollowNode1" presStyleIdx="3" presStyleCnt="4" custLinFactY="-153616" custLinFactNeighborX="60911" custLinFactNeighborY="-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C2CFA0D9-130E-4D1F-A910-35E0DFD7062A}" srcId="{E3AE7F2C-750F-4A71-A637-2466B9FDAE41}" destId="{38294E6D-AB54-4849-B9DD-ED463A6ED829}" srcOrd="1" destOrd="0" parTransId="{06EB982F-E3F9-4B51-9193-214C17CA807D}" sibTransId="{175377D0-A9E8-4DAF-B3AE-019E4829ABF2}"/>
    <dgm:cxn modelId="{07A6E542-5F22-466F-8F19-218B5FED29CE}" type="presOf" srcId="{1B420636-461F-40BA-9417-1B13197FC8F5}" destId="{7155BF61-C3F9-4082-8CE7-A959ED50610B}" srcOrd="0" destOrd="4" presId="urn:microsoft.com/office/officeart/2005/8/layout/bList2"/>
    <dgm:cxn modelId="{0C6E0123-430A-4C5F-89C3-ACCD40025B69}" type="presOf" srcId="{A8CA0B6A-B4AE-4107-90FE-F639C0275938}" destId="{7155BF61-C3F9-4082-8CE7-A959ED50610B}" srcOrd="0" destOrd="2" presId="urn:microsoft.com/office/officeart/2005/8/layout/bList2"/>
    <dgm:cxn modelId="{BD6CBF5D-42C8-4809-BCCF-F0DF6C291813}" type="presOf" srcId="{6A6172B8-5693-4C79-B654-F0BA42CBE135}" destId="{75B0D77B-3DBD-48FF-970B-78F03B772A89}" srcOrd="0" destOrd="0" presId="urn:microsoft.com/office/officeart/2005/8/layout/bList2"/>
    <dgm:cxn modelId="{6929ED50-B949-42E6-B2CA-E55D07713DEE}" srcId="{E3AE7F2C-750F-4A71-A637-2466B9FDAE41}" destId="{ADEA2CCF-7A7A-47E4-96CF-A4AC331208FE}" srcOrd="3" destOrd="0" parTransId="{DD53E75E-20B2-4344-A50C-5F83F61936D1}" sibTransId="{F74FDFB5-9012-4E55-9F48-42E7506AE95C}"/>
    <dgm:cxn modelId="{0EFD8101-8093-4EC4-A0B8-949A5ADA7FA4}" type="presOf" srcId="{E9BD7850-7FC5-49FE-9F81-2CE0AAC4CFB5}" destId="{69A8F055-321C-41BD-A569-C95774BD7158}" srcOrd="1" destOrd="0" presId="urn:microsoft.com/office/officeart/2005/8/layout/bList2"/>
    <dgm:cxn modelId="{F7E19F60-5756-4C9E-BD98-7BEBCA6C7576}" type="presOf" srcId="{7C658837-A918-4088-BA9E-502FC58A82C0}" destId="{215ED8AC-50E7-4085-8E7F-5940D4A94929}" srcOrd="0" destOrd="4" presId="urn:microsoft.com/office/officeart/2005/8/layout/bList2"/>
    <dgm:cxn modelId="{A2FBC25F-8EB3-4E60-B468-7D7A53C3E39C}" srcId="{E3AE7F2C-750F-4A71-A637-2466B9FDAE41}" destId="{B2486229-5DF3-474D-8894-EE0F01463C0E}" srcOrd="2" destOrd="0" parTransId="{CE8149B3-3E08-4607-A695-277DE1C5E404}" sibTransId="{C91D05FA-E090-4032-9236-F3A00135F943}"/>
    <dgm:cxn modelId="{DA70E3F9-32A9-4821-A63E-740B1AA55D11}" srcId="{E3AE7F2C-750F-4A71-A637-2466B9FDAE41}" destId="{B07B421F-B619-4A7C-BA32-9738DCD7AAD5}" srcOrd="0" destOrd="0" parTransId="{A97432A9-C4C9-45A3-9790-DE6357A20203}" sibTransId="{A6A160FF-30CF-4080-A854-AB61B5936BAE}"/>
    <dgm:cxn modelId="{AF915086-AD4F-4842-88B5-E54F6D2A1E79}" type="presOf" srcId="{A7CE5FE8-79E5-4F0C-BFC9-A0C5C92B3411}" destId="{3948055E-6C47-4C74-BE74-3DD2C0BF13F1}" srcOrd="0" destOrd="0" presId="urn:microsoft.com/office/officeart/2005/8/layout/bList2"/>
    <dgm:cxn modelId="{0A2BDF36-59CD-44A0-91C3-625327AE2FB5}" type="presOf" srcId="{A7CE5FE8-79E5-4F0C-BFC9-A0C5C92B3411}" destId="{F12AC774-7D80-4AE9-891D-CA97305EF2DF}" srcOrd="1" destOrd="0" presId="urn:microsoft.com/office/officeart/2005/8/layout/bList2"/>
    <dgm:cxn modelId="{42F00F7B-8C91-4329-90A0-44F0B849B326}" type="presOf" srcId="{B07B421F-B619-4A7C-BA32-9738DCD7AAD5}" destId="{215ED8AC-50E7-4085-8E7F-5940D4A94929}" srcOrd="0" destOrd="0" presId="urn:microsoft.com/office/officeart/2005/8/layout/bList2"/>
    <dgm:cxn modelId="{00626EAC-B128-416B-A8A8-4ACAF4FE0181}" srcId="{05A0AFF5-766E-491E-AF52-8CF840D1646D}" destId="{E9BD7850-7FC5-49FE-9F81-2CE0AAC4CFB5}" srcOrd="3" destOrd="0" parTransId="{E74FA960-43D9-48E8-BAE1-66EBD01D9E8E}" sibTransId="{0A2602B2-0E3B-408F-B8EE-7B9869DD8380}"/>
    <dgm:cxn modelId="{56C564AD-87B5-47DF-B696-B1C6329774CF}" srcId="{E3AE7F2C-750F-4A71-A637-2466B9FDAE41}" destId="{7C658837-A918-4088-BA9E-502FC58A82C0}" srcOrd="4" destOrd="0" parTransId="{213CBE37-CD80-43DD-8915-2271DD350B22}" sibTransId="{D8DABD8C-C67B-4884-8C4C-5AB2101444B4}"/>
    <dgm:cxn modelId="{AFDBA7DE-DE82-4368-8196-D55B80AABAD2}" type="presOf" srcId="{E9BD7850-7FC5-49FE-9F81-2CE0AAC4CFB5}" destId="{BA2FEE20-7DC9-4D3A-8466-857E303AD02A}" srcOrd="0" destOrd="0" presId="urn:microsoft.com/office/officeart/2005/8/layout/bList2"/>
    <dgm:cxn modelId="{F24D02D4-2DE0-473A-8DE8-732C1CD0CF07}" srcId="{E3AE7F2C-750F-4A71-A637-2466B9FDAE41}" destId="{3DEAF778-90A6-474A-8FA2-CCF4B15D22FE}" srcOrd="5" destOrd="0" parTransId="{FF0D4103-7FB0-4C31-977E-5E6A7BEF5169}" sibTransId="{C0DE9494-78BB-4530-9C94-C40369C10278}"/>
    <dgm:cxn modelId="{BA26C8C2-B717-4671-9A7C-E81F9CB8560F}" srcId="{05A0AFF5-766E-491E-AF52-8CF840D1646D}" destId="{A7CE5FE8-79E5-4F0C-BFC9-A0C5C92B3411}" srcOrd="1" destOrd="0" parTransId="{5B347FFF-B681-4F1C-AD83-38D4903346B1}" sibTransId="{135045C3-FE1F-49C0-B5CC-ADFA922297FC}"/>
    <dgm:cxn modelId="{3B5B35BD-BC07-42B0-B8E0-675580881C66}" type="presOf" srcId="{606225D5-A5C8-4001-A89E-9620B8EF331D}" destId="{4B903006-03DE-45ED-B763-2EA4201CD7F0}" srcOrd="0" destOrd="1" presId="urn:microsoft.com/office/officeart/2005/8/layout/bList2"/>
    <dgm:cxn modelId="{1E77D752-3690-4D82-90B0-528B66A5B98C}" type="presOf" srcId="{F4AB1A46-B815-48DB-84AB-98DEB6754E0B}" destId="{1912481E-0F0F-4B2C-88BB-04A7E9E0E145}" srcOrd="0" destOrd="0" presId="urn:microsoft.com/office/officeart/2005/8/layout/bList2"/>
    <dgm:cxn modelId="{45145759-E7BD-4E4D-ADAA-83C46A8CCB43}" srcId="{05A0AFF5-766E-491E-AF52-8CF840D1646D}" destId="{E3AE7F2C-750F-4A71-A637-2466B9FDAE41}" srcOrd="2" destOrd="0" parTransId="{4709A9F6-8319-4D91-8949-C2E1D4586269}" sibTransId="{F4AB1A46-B815-48DB-84AB-98DEB6754E0B}"/>
    <dgm:cxn modelId="{44369BCA-246D-4F48-A363-F47FE337BE13}" type="presOf" srcId="{38294E6D-AB54-4849-B9DD-ED463A6ED829}" destId="{215ED8AC-50E7-4085-8E7F-5940D4A94929}" srcOrd="0" destOrd="1" presId="urn:microsoft.com/office/officeart/2005/8/layout/bList2"/>
    <dgm:cxn modelId="{B4D41341-28FE-44F8-AF6E-AA9A92B1B81A}" srcId="{05A0AFF5-766E-491E-AF52-8CF840D1646D}" destId="{AF494101-0A1C-42D3-AE24-6291F6CD4418}" srcOrd="0" destOrd="0" parTransId="{4661194B-B44A-4095-BD4E-74648A3D4BCD}" sibTransId="{6A6172B8-5693-4C79-B654-F0BA42CBE135}"/>
    <dgm:cxn modelId="{22950A5D-4D9F-450A-AFE3-EF4C7A388449}" type="presOf" srcId="{135045C3-FE1F-49C0-B5CC-ADFA922297FC}" destId="{FC17AB10-140F-4C9C-BCF1-6CC36291EB8B}" srcOrd="0" destOrd="0" presId="urn:microsoft.com/office/officeart/2005/8/layout/bList2"/>
    <dgm:cxn modelId="{2632F037-28F1-4938-A9D3-CB5A5CD5D0D1}" type="presOf" srcId="{13DB4B2F-449A-44DB-B49D-BF54C6490AAE}" destId="{7155BF61-C3F9-4082-8CE7-A959ED50610B}" srcOrd="0" destOrd="3" presId="urn:microsoft.com/office/officeart/2005/8/layout/bList2"/>
    <dgm:cxn modelId="{9219DF2D-8F1F-4F53-AD22-836B528C0EE0}" type="presOf" srcId="{E3AE7F2C-750F-4A71-A637-2466B9FDAE41}" destId="{3ECE0CC5-1EC5-4F01-9882-EE197C49341A}" srcOrd="0" destOrd="0" presId="urn:microsoft.com/office/officeart/2005/8/layout/bList2"/>
    <dgm:cxn modelId="{9D425964-9B87-4D52-A9C8-90670BC1DED6}" srcId="{E9BD7850-7FC5-49FE-9F81-2CE0AAC4CFB5}" destId="{66408662-BFA5-4461-B481-7A8D4D9724C6}" srcOrd="2" destOrd="0" parTransId="{195ED3A7-17FE-44ED-A30B-831853CD100F}" sibTransId="{51033F0C-F87D-47E9-A401-7A3C9845158F}"/>
    <dgm:cxn modelId="{3F336CF5-936C-4681-A9A7-35AD24E19806}" srcId="{AF494101-0A1C-42D3-AE24-6291F6CD4418}" destId="{21EB4F0D-DAFD-41EB-B64F-9047BCAB3E88}" srcOrd="0" destOrd="0" parTransId="{EF6829F7-5E63-4E7D-97BA-669C896D50FF}" sibTransId="{FD96859C-D859-470B-A32A-F3AF137BA2A8}"/>
    <dgm:cxn modelId="{98C57228-6CE6-4397-BC88-FE276CF8EDF6}" type="presOf" srcId="{B2486229-5DF3-474D-8894-EE0F01463C0E}" destId="{215ED8AC-50E7-4085-8E7F-5940D4A94929}" srcOrd="0" destOrd="2" presId="urn:microsoft.com/office/officeart/2005/8/layout/bList2"/>
    <dgm:cxn modelId="{E02855FF-EBBB-4135-88F0-1249B9EC68E9}" type="presOf" srcId="{21EB4F0D-DAFD-41EB-B64F-9047BCAB3E88}" destId="{7155BF61-C3F9-4082-8CE7-A959ED50610B}" srcOrd="0" destOrd="0" presId="urn:microsoft.com/office/officeart/2005/8/layout/bList2"/>
    <dgm:cxn modelId="{3E44D8F9-6967-4220-B2D3-9A38A15EC369}" srcId="{A7CE5FE8-79E5-4F0C-BFC9-A0C5C92B3411}" destId="{AFB90351-2250-4E10-8781-9BE14AC3404A}" srcOrd="0" destOrd="0" parTransId="{0C128692-7F2F-485C-8E98-C0AE57D6EABF}" sibTransId="{BAAEF4B9-42B6-453A-B2C0-9C41CCB7CF9A}"/>
    <dgm:cxn modelId="{B4303646-374F-442B-8727-F10C4DFB1301}" type="presOf" srcId="{E3AE7F2C-750F-4A71-A637-2466B9FDAE41}" destId="{6AD57C17-B901-49FE-BA4F-BEEE58A76219}" srcOrd="1" destOrd="0" presId="urn:microsoft.com/office/officeart/2005/8/layout/bList2"/>
    <dgm:cxn modelId="{63D5F849-3434-4901-9CDD-39485428CDA5}" srcId="{AF494101-0A1C-42D3-AE24-6291F6CD4418}" destId="{13DB4B2F-449A-44DB-B49D-BF54C6490AAE}" srcOrd="3" destOrd="0" parTransId="{A7BD819D-5D0F-461D-BADF-E25E19EA3C94}" sibTransId="{508A7265-AD67-4027-995D-92ADD9D23C1E}"/>
    <dgm:cxn modelId="{EB3A4816-421C-4BB2-9035-7B5D2CA3792D}" srcId="{AF494101-0A1C-42D3-AE24-6291F6CD4418}" destId="{A8CA0B6A-B4AE-4107-90FE-F639C0275938}" srcOrd="2" destOrd="0" parTransId="{1434FBED-EBCC-4D8A-B44D-8046FF0A711E}" sibTransId="{248B0432-A5C3-4954-ABBD-4FB0729822E6}"/>
    <dgm:cxn modelId="{95B024AC-4897-4E4A-8B55-589A711141DE}" type="presOf" srcId="{AF494101-0A1C-42D3-AE24-6291F6CD4418}" destId="{9985A72B-04C9-48C3-8EB8-8DD71C05C46B}" srcOrd="0" destOrd="0" presId="urn:microsoft.com/office/officeart/2005/8/layout/bList2"/>
    <dgm:cxn modelId="{23D469B1-D98E-484C-BD21-7C7A0225585E}" type="presOf" srcId="{05A0AFF5-766E-491E-AF52-8CF840D1646D}" destId="{B8709F50-15A8-4154-B85F-5A5831488EEC}" srcOrd="0" destOrd="0" presId="urn:microsoft.com/office/officeart/2005/8/layout/bList2"/>
    <dgm:cxn modelId="{3E9EFF44-FDE5-42FF-9C6E-51D12B740654}" type="presOf" srcId="{AF494101-0A1C-42D3-AE24-6291F6CD4418}" destId="{AA590017-8DE2-4868-9C26-D87A7E6380EC}" srcOrd="1" destOrd="0" presId="urn:microsoft.com/office/officeart/2005/8/layout/bList2"/>
    <dgm:cxn modelId="{DE5DDDEE-D923-4545-AF0F-95B5B4FB2666}" type="presOf" srcId="{86A7033A-A1E7-4C85-AC55-A99638D9F392}" destId="{7155BF61-C3F9-4082-8CE7-A959ED50610B}" srcOrd="0" destOrd="1" presId="urn:microsoft.com/office/officeart/2005/8/layout/bList2"/>
    <dgm:cxn modelId="{4D5940E1-2498-4AF9-ABC4-16B6CFB1C1D8}" type="presOf" srcId="{3DEAF778-90A6-474A-8FA2-CCF4B15D22FE}" destId="{215ED8AC-50E7-4085-8E7F-5940D4A94929}" srcOrd="0" destOrd="5" presId="urn:microsoft.com/office/officeart/2005/8/layout/bList2"/>
    <dgm:cxn modelId="{B8C0AECC-0C2C-45BA-8565-F3B77B282726}" type="presOf" srcId="{AFB90351-2250-4E10-8781-9BE14AC3404A}" destId="{DE40629C-7CE6-4CFE-983B-80B3F3C97E84}" srcOrd="0" destOrd="0" presId="urn:microsoft.com/office/officeart/2005/8/layout/bList2"/>
    <dgm:cxn modelId="{C2449717-146C-404F-ACA5-0DB42A549439}" type="presOf" srcId="{ADEA2CCF-7A7A-47E4-96CF-A4AC331208FE}" destId="{215ED8AC-50E7-4085-8E7F-5940D4A94929}" srcOrd="0" destOrd="3" presId="urn:microsoft.com/office/officeart/2005/8/layout/bList2"/>
    <dgm:cxn modelId="{E58BC06B-5735-4849-9972-D756B96EB60C}" type="presOf" srcId="{4B7742D1-4C0F-4A46-A657-E74D914453E8}" destId="{4B903006-03DE-45ED-B763-2EA4201CD7F0}" srcOrd="0" destOrd="0" presId="urn:microsoft.com/office/officeart/2005/8/layout/bList2"/>
    <dgm:cxn modelId="{D3B6748D-D7FD-4AF9-9F0B-978E943087A3}" srcId="{AF494101-0A1C-42D3-AE24-6291F6CD4418}" destId="{1B420636-461F-40BA-9417-1B13197FC8F5}" srcOrd="4" destOrd="0" parTransId="{B79FFAAE-507A-4273-BB2C-7D35B3998323}" sibTransId="{ECF020FB-7D50-4A03-9BFF-D27194116DD9}"/>
    <dgm:cxn modelId="{CF10DDC5-D12D-4600-8938-A569698863A9}" type="presOf" srcId="{66408662-BFA5-4461-B481-7A8D4D9724C6}" destId="{4B903006-03DE-45ED-B763-2EA4201CD7F0}" srcOrd="0" destOrd="2" presId="urn:microsoft.com/office/officeart/2005/8/layout/bList2"/>
    <dgm:cxn modelId="{3682FCE4-11D0-4FED-88E5-DAFC0C63F167}" srcId="{E9BD7850-7FC5-49FE-9F81-2CE0AAC4CFB5}" destId="{4B7742D1-4C0F-4A46-A657-E74D914453E8}" srcOrd="0" destOrd="0" parTransId="{5E036C12-5B56-4B33-9474-DB066DB5EBB6}" sibTransId="{4FF3FDF2-10BB-4E5A-8ADD-39A5DB48F1F1}"/>
    <dgm:cxn modelId="{6FE883BA-9467-480D-B512-F7213C932732}" srcId="{E9BD7850-7FC5-49FE-9F81-2CE0AAC4CFB5}" destId="{606225D5-A5C8-4001-A89E-9620B8EF331D}" srcOrd="1" destOrd="0" parTransId="{970FAF44-E717-4D5B-9298-A83862F573D2}" sibTransId="{B0036DD5-2A1A-4B9C-A492-384AA690AAC3}"/>
    <dgm:cxn modelId="{6F2D10C2-8E6A-4AB1-B502-90961AD819BD}" srcId="{AF494101-0A1C-42D3-AE24-6291F6CD4418}" destId="{86A7033A-A1E7-4C85-AC55-A99638D9F392}" srcOrd="1" destOrd="0" parTransId="{ACDDA743-86F8-4223-88CE-D21C17323717}" sibTransId="{CED42870-80C8-4ED3-BB79-FB4C44311B8F}"/>
    <dgm:cxn modelId="{3712682E-75B8-4AB9-9991-CD88FF74A555}" type="presParOf" srcId="{B8709F50-15A8-4154-B85F-5A5831488EEC}" destId="{F6A74A5A-2D54-40DA-B0B1-6DFBF3A97F30}" srcOrd="0" destOrd="0" presId="urn:microsoft.com/office/officeart/2005/8/layout/bList2"/>
    <dgm:cxn modelId="{7DF43195-F50F-44BD-B2B1-63126812C347}" type="presParOf" srcId="{F6A74A5A-2D54-40DA-B0B1-6DFBF3A97F30}" destId="{7155BF61-C3F9-4082-8CE7-A959ED50610B}" srcOrd="0" destOrd="0" presId="urn:microsoft.com/office/officeart/2005/8/layout/bList2"/>
    <dgm:cxn modelId="{F712EE4A-BCFB-4A89-A676-A8826111B7A6}" type="presParOf" srcId="{F6A74A5A-2D54-40DA-B0B1-6DFBF3A97F30}" destId="{9985A72B-04C9-48C3-8EB8-8DD71C05C46B}" srcOrd="1" destOrd="0" presId="urn:microsoft.com/office/officeart/2005/8/layout/bList2"/>
    <dgm:cxn modelId="{9B8D838C-852F-4835-8B6F-2247E971C4E8}" type="presParOf" srcId="{F6A74A5A-2D54-40DA-B0B1-6DFBF3A97F30}" destId="{AA590017-8DE2-4868-9C26-D87A7E6380EC}" srcOrd="2" destOrd="0" presId="urn:microsoft.com/office/officeart/2005/8/layout/bList2"/>
    <dgm:cxn modelId="{15A9E372-16BB-442C-8655-86FA0F0E3D42}" type="presParOf" srcId="{F6A74A5A-2D54-40DA-B0B1-6DFBF3A97F30}" destId="{9E1D5A71-B7A1-4391-BEA7-D1FDCF52810F}" srcOrd="3" destOrd="0" presId="urn:microsoft.com/office/officeart/2005/8/layout/bList2"/>
    <dgm:cxn modelId="{CA96EAEA-21F4-49A8-A6E4-04DDA38CADFD}" type="presParOf" srcId="{B8709F50-15A8-4154-B85F-5A5831488EEC}" destId="{75B0D77B-3DBD-48FF-970B-78F03B772A89}" srcOrd="1" destOrd="0" presId="urn:microsoft.com/office/officeart/2005/8/layout/bList2"/>
    <dgm:cxn modelId="{F87D4549-5E21-4332-BD51-E710F48239F0}" type="presParOf" srcId="{B8709F50-15A8-4154-B85F-5A5831488EEC}" destId="{A2D5F4D3-D547-4F4C-A1A0-2F3F69694CD6}" srcOrd="2" destOrd="0" presId="urn:microsoft.com/office/officeart/2005/8/layout/bList2"/>
    <dgm:cxn modelId="{FC5DB714-AB54-45F4-A7C6-FD7096554174}" type="presParOf" srcId="{A2D5F4D3-D547-4F4C-A1A0-2F3F69694CD6}" destId="{DE40629C-7CE6-4CFE-983B-80B3F3C97E84}" srcOrd="0" destOrd="0" presId="urn:microsoft.com/office/officeart/2005/8/layout/bList2"/>
    <dgm:cxn modelId="{2DBC13DB-C6F7-4601-BA83-26FD2E831560}" type="presParOf" srcId="{A2D5F4D3-D547-4F4C-A1A0-2F3F69694CD6}" destId="{3948055E-6C47-4C74-BE74-3DD2C0BF13F1}" srcOrd="1" destOrd="0" presId="urn:microsoft.com/office/officeart/2005/8/layout/bList2"/>
    <dgm:cxn modelId="{8B45A6FF-399A-4D4A-909B-E075F1380D3C}" type="presParOf" srcId="{A2D5F4D3-D547-4F4C-A1A0-2F3F69694CD6}" destId="{F12AC774-7D80-4AE9-891D-CA97305EF2DF}" srcOrd="2" destOrd="0" presId="urn:microsoft.com/office/officeart/2005/8/layout/bList2"/>
    <dgm:cxn modelId="{850472FF-41E0-48E5-A9C9-A79AE7166431}" type="presParOf" srcId="{A2D5F4D3-D547-4F4C-A1A0-2F3F69694CD6}" destId="{A7A95163-9F49-4BDC-8B9A-69C387537224}" srcOrd="3" destOrd="0" presId="urn:microsoft.com/office/officeart/2005/8/layout/bList2"/>
    <dgm:cxn modelId="{902F94F5-3380-4766-A91D-EE04767A924B}" type="presParOf" srcId="{B8709F50-15A8-4154-B85F-5A5831488EEC}" destId="{FC17AB10-140F-4C9C-BCF1-6CC36291EB8B}" srcOrd="3" destOrd="0" presId="urn:microsoft.com/office/officeart/2005/8/layout/bList2"/>
    <dgm:cxn modelId="{A7789B41-84E7-466A-83B1-377E8FDC2B1D}" type="presParOf" srcId="{B8709F50-15A8-4154-B85F-5A5831488EEC}" destId="{2F4B5C6E-70C1-4F0F-8182-9FE84056A0C1}" srcOrd="4" destOrd="0" presId="urn:microsoft.com/office/officeart/2005/8/layout/bList2"/>
    <dgm:cxn modelId="{468912DC-7EE1-4FFE-A6DC-4A665AE233F9}" type="presParOf" srcId="{2F4B5C6E-70C1-4F0F-8182-9FE84056A0C1}" destId="{215ED8AC-50E7-4085-8E7F-5940D4A94929}" srcOrd="0" destOrd="0" presId="urn:microsoft.com/office/officeart/2005/8/layout/bList2"/>
    <dgm:cxn modelId="{ED7CDA79-3F9D-43D4-A3B3-67EE305555C2}" type="presParOf" srcId="{2F4B5C6E-70C1-4F0F-8182-9FE84056A0C1}" destId="{3ECE0CC5-1EC5-4F01-9882-EE197C49341A}" srcOrd="1" destOrd="0" presId="urn:microsoft.com/office/officeart/2005/8/layout/bList2"/>
    <dgm:cxn modelId="{A0718741-DBE2-4188-8B65-780762F85414}" type="presParOf" srcId="{2F4B5C6E-70C1-4F0F-8182-9FE84056A0C1}" destId="{6AD57C17-B901-49FE-BA4F-BEEE58A76219}" srcOrd="2" destOrd="0" presId="urn:microsoft.com/office/officeart/2005/8/layout/bList2"/>
    <dgm:cxn modelId="{3E043D73-0CE7-457E-8805-A702E591EB7E}" type="presParOf" srcId="{2F4B5C6E-70C1-4F0F-8182-9FE84056A0C1}" destId="{197C65A2-9211-4E44-9302-6011D062CF63}" srcOrd="3" destOrd="0" presId="urn:microsoft.com/office/officeart/2005/8/layout/bList2"/>
    <dgm:cxn modelId="{86C616BF-CC66-454A-BC76-E6FFAC339922}" type="presParOf" srcId="{B8709F50-15A8-4154-B85F-5A5831488EEC}" destId="{1912481E-0F0F-4B2C-88BB-04A7E9E0E145}" srcOrd="5" destOrd="0" presId="urn:microsoft.com/office/officeart/2005/8/layout/bList2"/>
    <dgm:cxn modelId="{D41320C9-43E6-4A83-8168-76033EECD627}" type="presParOf" srcId="{B8709F50-15A8-4154-B85F-5A5831488EEC}" destId="{C5C6B9A2-0084-4357-895C-CD9E21131554}" srcOrd="6" destOrd="0" presId="urn:microsoft.com/office/officeart/2005/8/layout/bList2"/>
    <dgm:cxn modelId="{6DA4E657-BA30-4B57-8B94-85A858FDB255}" type="presParOf" srcId="{C5C6B9A2-0084-4357-895C-CD9E21131554}" destId="{4B903006-03DE-45ED-B763-2EA4201CD7F0}" srcOrd="0" destOrd="0" presId="urn:microsoft.com/office/officeart/2005/8/layout/bList2"/>
    <dgm:cxn modelId="{D9FEE29C-46B8-4135-A13C-5CA9843923A1}" type="presParOf" srcId="{C5C6B9A2-0084-4357-895C-CD9E21131554}" destId="{BA2FEE20-7DC9-4D3A-8466-857E303AD02A}" srcOrd="1" destOrd="0" presId="urn:microsoft.com/office/officeart/2005/8/layout/bList2"/>
    <dgm:cxn modelId="{34BE5FCE-9334-4C44-859D-C9B2793A51E2}" type="presParOf" srcId="{C5C6B9A2-0084-4357-895C-CD9E21131554}" destId="{69A8F055-321C-41BD-A569-C95774BD7158}" srcOrd="2" destOrd="0" presId="urn:microsoft.com/office/officeart/2005/8/layout/bList2"/>
    <dgm:cxn modelId="{F18E8E7E-6CE9-47A7-AF64-4985D6F7243D}" type="presParOf" srcId="{C5C6B9A2-0084-4357-895C-CD9E21131554}" destId="{C88B7224-6E01-4A49-BC44-74E3ADCD30D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D6AAFF-AAE9-4218-BE01-B832BD5F7E8D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89147E1-D134-456F-B849-48D1FE11795E}">
      <dgm:prSet phldrT="[Texto]" custT="1"/>
      <dgm:spPr/>
      <dgm:t>
        <a:bodyPr/>
        <a:lstStyle/>
        <a:p>
          <a:r>
            <a:rPr lang="es-EC" sz="1300" b="1" dirty="0" smtClean="0"/>
            <a:t>Influencias</a:t>
          </a:r>
        </a:p>
        <a:p>
          <a:r>
            <a:rPr lang="es-EC" sz="1300" b="1" dirty="0" smtClean="0"/>
            <a:t>Macro-ambientales</a:t>
          </a:r>
          <a:endParaRPr lang="es-EC" sz="1300" b="1" dirty="0"/>
        </a:p>
      </dgm:t>
    </dgm:pt>
    <dgm:pt modelId="{744976A8-6069-4C44-AD5C-C3D9E6FE6B9C}" type="parTrans" cxnId="{FF6DB40F-817D-4FE0-8CF1-FA3741873E63}">
      <dgm:prSet/>
      <dgm:spPr/>
      <dgm:t>
        <a:bodyPr/>
        <a:lstStyle/>
        <a:p>
          <a:endParaRPr lang="es-EC" sz="1300"/>
        </a:p>
      </dgm:t>
    </dgm:pt>
    <dgm:pt modelId="{4E2C055A-4D76-4705-8E0F-B0990DE3B271}" type="sibTrans" cxnId="{FF6DB40F-817D-4FE0-8CF1-FA3741873E63}">
      <dgm:prSet/>
      <dgm:spPr/>
      <dgm:t>
        <a:bodyPr/>
        <a:lstStyle/>
        <a:p>
          <a:endParaRPr lang="es-EC" sz="1300"/>
        </a:p>
      </dgm:t>
    </dgm:pt>
    <dgm:pt modelId="{24202104-AD81-4651-8BD3-7DBD771BDD16}">
      <dgm:prSet custT="1"/>
      <dgm:spPr/>
      <dgm:t>
        <a:bodyPr/>
        <a:lstStyle/>
        <a:p>
          <a:r>
            <a:rPr lang="es-EC" sz="1300" dirty="0" smtClean="0"/>
            <a:t>Político</a:t>
          </a:r>
          <a:endParaRPr lang="es-EC" sz="1300" dirty="0"/>
        </a:p>
      </dgm:t>
    </dgm:pt>
    <dgm:pt modelId="{502DBCD4-FC7B-4B9B-B8B0-84317AD929FB}" type="parTrans" cxnId="{1801AC42-A973-4042-B05F-A1034A940375}">
      <dgm:prSet custT="1"/>
      <dgm:spPr/>
      <dgm:t>
        <a:bodyPr/>
        <a:lstStyle/>
        <a:p>
          <a:endParaRPr lang="es-EC" sz="1300"/>
        </a:p>
      </dgm:t>
    </dgm:pt>
    <dgm:pt modelId="{B8EA5C5C-3909-4987-9892-0F103A813D6E}" type="sibTrans" cxnId="{1801AC42-A973-4042-B05F-A1034A940375}">
      <dgm:prSet/>
      <dgm:spPr/>
      <dgm:t>
        <a:bodyPr/>
        <a:lstStyle/>
        <a:p>
          <a:endParaRPr lang="es-EC" sz="1300"/>
        </a:p>
      </dgm:t>
    </dgm:pt>
    <dgm:pt modelId="{69003EFE-813F-4269-A9AB-E5CFCBE8DFF8}">
      <dgm:prSet custT="1"/>
      <dgm:spPr/>
      <dgm:t>
        <a:bodyPr/>
        <a:lstStyle/>
        <a:p>
          <a:r>
            <a:rPr lang="es-EC" sz="1300" dirty="0" smtClean="0"/>
            <a:t>Económico</a:t>
          </a:r>
          <a:endParaRPr lang="es-EC" sz="1300" dirty="0"/>
        </a:p>
      </dgm:t>
    </dgm:pt>
    <dgm:pt modelId="{8BA24D5F-9D1A-4354-B724-63ADEF80EDD1}" type="parTrans" cxnId="{0AB06468-861B-4443-BE44-9B922B858291}">
      <dgm:prSet custT="1"/>
      <dgm:spPr/>
      <dgm:t>
        <a:bodyPr/>
        <a:lstStyle/>
        <a:p>
          <a:endParaRPr lang="es-EC" sz="1300"/>
        </a:p>
      </dgm:t>
    </dgm:pt>
    <dgm:pt modelId="{A2E3C87E-E2C1-47A2-A48F-EDD21036925C}" type="sibTrans" cxnId="{0AB06468-861B-4443-BE44-9B922B858291}">
      <dgm:prSet/>
      <dgm:spPr/>
      <dgm:t>
        <a:bodyPr/>
        <a:lstStyle/>
        <a:p>
          <a:endParaRPr lang="es-EC" sz="1300"/>
        </a:p>
      </dgm:t>
    </dgm:pt>
    <dgm:pt modelId="{988F25BB-2D1D-40CC-82D8-B78EB19618F2}">
      <dgm:prSet custT="1"/>
      <dgm:spPr/>
      <dgm:t>
        <a:bodyPr/>
        <a:lstStyle/>
        <a:p>
          <a:r>
            <a:rPr lang="es-EC" sz="1300" dirty="0" smtClean="0"/>
            <a:t>Tecnológico</a:t>
          </a:r>
          <a:endParaRPr lang="es-EC" sz="1300" dirty="0"/>
        </a:p>
      </dgm:t>
    </dgm:pt>
    <dgm:pt modelId="{A7D7D562-8A7D-4790-8ED0-F08D82AFFEDB}" type="parTrans" cxnId="{DD62D28F-C02B-428B-860F-53340163DCB6}">
      <dgm:prSet custT="1"/>
      <dgm:spPr/>
      <dgm:t>
        <a:bodyPr/>
        <a:lstStyle/>
        <a:p>
          <a:endParaRPr lang="es-EC" sz="1300"/>
        </a:p>
      </dgm:t>
    </dgm:pt>
    <dgm:pt modelId="{EEBC70E1-D015-45C7-A2D5-D8FFAC63E9DC}" type="sibTrans" cxnId="{DD62D28F-C02B-428B-860F-53340163DCB6}">
      <dgm:prSet/>
      <dgm:spPr/>
      <dgm:t>
        <a:bodyPr/>
        <a:lstStyle/>
        <a:p>
          <a:endParaRPr lang="es-EC" sz="1300"/>
        </a:p>
      </dgm:t>
    </dgm:pt>
    <dgm:pt modelId="{7C536FA6-E678-4078-8EC7-020650859C43}">
      <dgm:prSet custT="1"/>
      <dgm:spPr/>
      <dgm:t>
        <a:bodyPr/>
        <a:lstStyle/>
        <a:p>
          <a:r>
            <a:rPr lang="es-EC" sz="1300" dirty="0" smtClean="0"/>
            <a:t>Legal</a:t>
          </a:r>
          <a:endParaRPr lang="es-EC" sz="1300" dirty="0"/>
        </a:p>
      </dgm:t>
    </dgm:pt>
    <dgm:pt modelId="{E43C80E0-786F-41DE-ADFB-F6B1CA84BD2F}" type="parTrans" cxnId="{A042644D-5F4E-4309-944A-9C0E7DFD0EDC}">
      <dgm:prSet custT="1"/>
      <dgm:spPr/>
      <dgm:t>
        <a:bodyPr/>
        <a:lstStyle/>
        <a:p>
          <a:endParaRPr lang="es-EC" sz="1300"/>
        </a:p>
      </dgm:t>
    </dgm:pt>
    <dgm:pt modelId="{5F49C35E-AAA6-4D8F-B5AF-823BB0404176}" type="sibTrans" cxnId="{A042644D-5F4E-4309-944A-9C0E7DFD0EDC}">
      <dgm:prSet/>
      <dgm:spPr/>
      <dgm:t>
        <a:bodyPr/>
        <a:lstStyle/>
        <a:p>
          <a:endParaRPr lang="es-EC" sz="1300"/>
        </a:p>
      </dgm:t>
    </dgm:pt>
    <dgm:pt modelId="{F7FFA14F-552A-4EC8-B09D-F4319D0815A7}">
      <dgm:prSet custT="1"/>
      <dgm:spPr/>
      <dgm:t>
        <a:bodyPr/>
        <a:lstStyle/>
        <a:p>
          <a:pPr algn="l"/>
          <a:r>
            <a:rPr lang="es-EC" sz="1000" dirty="0" smtClean="0"/>
            <a:t>PIB 2009 +24 millones (Agricultura, ganadería, silvicultura, caza y pesca subió un 8.23% del 2008 al 2009)</a:t>
          </a:r>
        </a:p>
        <a:p>
          <a:pPr algn="l"/>
          <a:r>
            <a:rPr lang="es-EC" sz="1000" dirty="0" smtClean="0"/>
            <a:t>Inflación acumulada a diciembre 2009 4.31%, a diciembre 2008 fue 8.83%</a:t>
          </a:r>
        </a:p>
        <a:p>
          <a:pPr algn="l"/>
          <a:r>
            <a:rPr lang="es-EC" sz="1000" dirty="0" smtClean="0"/>
            <a:t>Tasas de interés, activa 9.19%, pasiva 5.22%; tendencia a la baja.</a:t>
          </a:r>
        </a:p>
      </dgm:t>
    </dgm:pt>
    <dgm:pt modelId="{C0B03E41-3BBE-4021-ACFA-C4FB83FA8397}" type="parTrans" cxnId="{85A8290D-C19D-4830-B10C-8B128B19FC7B}">
      <dgm:prSet custT="1"/>
      <dgm:spPr/>
      <dgm:t>
        <a:bodyPr/>
        <a:lstStyle/>
        <a:p>
          <a:endParaRPr lang="es-EC" sz="1300"/>
        </a:p>
      </dgm:t>
    </dgm:pt>
    <dgm:pt modelId="{872CFBF3-F93A-4F51-8EA6-D545C33A64DA}" type="sibTrans" cxnId="{85A8290D-C19D-4830-B10C-8B128B19FC7B}">
      <dgm:prSet/>
      <dgm:spPr/>
      <dgm:t>
        <a:bodyPr/>
        <a:lstStyle/>
        <a:p>
          <a:endParaRPr lang="es-EC" sz="1300"/>
        </a:p>
      </dgm:t>
    </dgm:pt>
    <dgm:pt modelId="{83D66E54-BD21-4268-B099-163F4F55BE2C}">
      <dgm:prSet custT="1"/>
      <dgm:spPr/>
      <dgm:t>
        <a:bodyPr/>
        <a:lstStyle/>
        <a:p>
          <a:pPr algn="ctr"/>
          <a:r>
            <a:rPr lang="es-EC" sz="1300" dirty="0" smtClean="0"/>
            <a:t>Windows 2007</a:t>
          </a:r>
        </a:p>
        <a:p>
          <a:pPr algn="ctr"/>
          <a:r>
            <a:rPr lang="es-EC" sz="1300" dirty="0" smtClean="0"/>
            <a:t>Microsoft Office</a:t>
          </a:r>
        </a:p>
        <a:p>
          <a:pPr algn="ctr"/>
          <a:r>
            <a:rPr lang="es-EC" sz="1300" dirty="0" smtClean="0"/>
            <a:t>SAP</a:t>
          </a:r>
          <a:endParaRPr lang="es-EC" sz="1300" dirty="0"/>
        </a:p>
      </dgm:t>
    </dgm:pt>
    <dgm:pt modelId="{AEF32AC0-0F76-412C-A441-D4BEABB16B2D}" type="parTrans" cxnId="{572AB0CF-9915-45B8-9279-E409D2561413}">
      <dgm:prSet custT="1"/>
      <dgm:spPr/>
      <dgm:t>
        <a:bodyPr/>
        <a:lstStyle/>
        <a:p>
          <a:endParaRPr lang="es-EC" sz="1300"/>
        </a:p>
      </dgm:t>
    </dgm:pt>
    <dgm:pt modelId="{BB2E4811-10B0-4111-9AF3-1400821E608D}" type="sibTrans" cxnId="{572AB0CF-9915-45B8-9279-E409D2561413}">
      <dgm:prSet/>
      <dgm:spPr/>
      <dgm:t>
        <a:bodyPr/>
        <a:lstStyle/>
        <a:p>
          <a:endParaRPr lang="es-EC" sz="1300"/>
        </a:p>
      </dgm:t>
    </dgm:pt>
    <dgm:pt modelId="{85CB68EA-8D1A-4782-8CEE-2F0CC388AA6C}">
      <dgm:prSet custT="1"/>
      <dgm:spPr/>
      <dgm:t>
        <a:bodyPr/>
        <a:lstStyle/>
        <a:p>
          <a:r>
            <a:rPr lang="es-EC" sz="1300" dirty="0" smtClean="0"/>
            <a:t>Organismos de Control</a:t>
          </a:r>
        </a:p>
        <a:p>
          <a:r>
            <a:rPr lang="es-EC" sz="1300" dirty="0" smtClean="0"/>
            <a:t>Códigos y Leyes</a:t>
          </a:r>
          <a:endParaRPr lang="es-EC" sz="1300" dirty="0"/>
        </a:p>
      </dgm:t>
    </dgm:pt>
    <dgm:pt modelId="{77032D78-CC01-46EB-816C-19D2E4BF6A5F}" type="parTrans" cxnId="{966DA5A1-B225-4473-B4B1-ED40EE9FF307}">
      <dgm:prSet custT="1"/>
      <dgm:spPr/>
      <dgm:t>
        <a:bodyPr/>
        <a:lstStyle/>
        <a:p>
          <a:endParaRPr lang="es-EC" sz="1300"/>
        </a:p>
      </dgm:t>
    </dgm:pt>
    <dgm:pt modelId="{46D5C322-F378-4E3B-A429-78E0B35AE2FD}" type="sibTrans" cxnId="{966DA5A1-B225-4473-B4B1-ED40EE9FF307}">
      <dgm:prSet/>
      <dgm:spPr/>
      <dgm:t>
        <a:bodyPr/>
        <a:lstStyle/>
        <a:p>
          <a:endParaRPr lang="es-EC" sz="1300"/>
        </a:p>
      </dgm:t>
    </dgm:pt>
    <dgm:pt modelId="{8AA40EDD-AEF2-4B65-AFD2-13140A11D0AD}">
      <dgm:prSet custT="1"/>
      <dgm:spPr/>
      <dgm:t>
        <a:bodyPr/>
        <a:lstStyle/>
        <a:p>
          <a:pPr algn="l"/>
          <a:r>
            <a:rPr lang="es-MX" sz="1300" dirty="0" smtClean="0"/>
            <a:t>Posible cierre de negocios con Colombia</a:t>
          </a:r>
        </a:p>
        <a:p>
          <a:pPr algn="l"/>
          <a:r>
            <a:rPr lang="es-MX" sz="1300" dirty="0" smtClean="0"/>
            <a:t>Campaña “Primero Ecuador” Restricciones a la importaciones; ISD</a:t>
          </a:r>
          <a:endParaRPr lang="es-EC" sz="1300" dirty="0"/>
        </a:p>
      </dgm:t>
    </dgm:pt>
    <dgm:pt modelId="{4CACA6D3-7CA0-49AF-989C-AB685AB051F7}" type="parTrans" cxnId="{B7960542-B67E-41F6-BECB-C3FD384DC869}">
      <dgm:prSet custT="1"/>
      <dgm:spPr/>
      <dgm:t>
        <a:bodyPr/>
        <a:lstStyle/>
        <a:p>
          <a:endParaRPr lang="es-EC" sz="1300"/>
        </a:p>
      </dgm:t>
    </dgm:pt>
    <dgm:pt modelId="{64DA3D5B-3DEA-4CC4-BE01-B6F7296E697C}" type="sibTrans" cxnId="{B7960542-B67E-41F6-BECB-C3FD384DC869}">
      <dgm:prSet/>
      <dgm:spPr/>
      <dgm:t>
        <a:bodyPr/>
        <a:lstStyle/>
        <a:p>
          <a:endParaRPr lang="es-EC" sz="1300"/>
        </a:p>
      </dgm:t>
    </dgm:pt>
    <dgm:pt modelId="{E8B02B43-95C6-4CB4-BBEB-D84DB34EA16A}">
      <dgm:prSet custT="1"/>
      <dgm:spPr/>
      <dgm:t>
        <a:bodyPr/>
        <a:lstStyle/>
        <a:p>
          <a:r>
            <a:rPr lang="es-EC" sz="1300" dirty="0" smtClean="0"/>
            <a:t>Social</a:t>
          </a:r>
          <a:endParaRPr lang="es-EC" sz="1300" dirty="0"/>
        </a:p>
      </dgm:t>
    </dgm:pt>
    <dgm:pt modelId="{DB0A93A3-8A60-4BB6-9083-1AD9577D253A}" type="parTrans" cxnId="{85472257-F536-4B4C-A36B-D0A054DAA1C3}">
      <dgm:prSet custT="1"/>
      <dgm:spPr/>
      <dgm:t>
        <a:bodyPr/>
        <a:lstStyle/>
        <a:p>
          <a:endParaRPr lang="es-EC" sz="1300"/>
        </a:p>
      </dgm:t>
    </dgm:pt>
    <dgm:pt modelId="{D8927EE9-8D40-472E-9FE2-6A20C32D5324}" type="sibTrans" cxnId="{85472257-F536-4B4C-A36B-D0A054DAA1C3}">
      <dgm:prSet/>
      <dgm:spPr/>
      <dgm:t>
        <a:bodyPr/>
        <a:lstStyle/>
        <a:p>
          <a:endParaRPr lang="es-EC" sz="1300"/>
        </a:p>
      </dgm:t>
    </dgm:pt>
    <dgm:pt modelId="{D90F50D8-12B0-4C92-B938-340B50E701A3}">
      <dgm:prSet custT="1"/>
      <dgm:spPr/>
      <dgm:t>
        <a:bodyPr/>
        <a:lstStyle/>
        <a:p>
          <a:r>
            <a:rPr lang="es-EC" sz="1300" dirty="0" smtClean="0"/>
            <a:t>Desempleo,  fluctuó entre 9.15% y 9.26% (</a:t>
          </a:r>
          <a:r>
            <a:rPr lang="es-EC" sz="1300" dirty="0" err="1" smtClean="0"/>
            <a:t>Dic</a:t>
          </a:r>
          <a:r>
            <a:rPr lang="es-EC" sz="1300" dirty="0" smtClean="0"/>
            <a:t> 9.19%)</a:t>
          </a:r>
        </a:p>
        <a:p>
          <a:r>
            <a:rPr lang="es-EC" sz="1300" dirty="0" smtClean="0"/>
            <a:t>PEA  4,445,000.00 personas. (70% desempleado según datos del IESS) </a:t>
          </a:r>
          <a:endParaRPr lang="es-EC" sz="1300" dirty="0"/>
        </a:p>
      </dgm:t>
    </dgm:pt>
    <dgm:pt modelId="{3582F7BF-6383-4D25-B2BD-9E409264BEA7}" type="parTrans" cxnId="{6798D220-3BB4-41B5-97C2-464084A1EFEA}">
      <dgm:prSet custT="1"/>
      <dgm:spPr/>
      <dgm:t>
        <a:bodyPr/>
        <a:lstStyle/>
        <a:p>
          <a:endParaRPr lang="es-EC" sz="1300"/>
        </a:p>
      </dgm:t>
    </dgm:pt>
    <dgm:pt modelId="{2329B899-08F7-4DB2-8861-ABE24AE887C6}" type="sibTrans" cxnId="{6798D220-3BB4-41B5-97C2-464084A1EFEA}">
      <dgm:prSet/>
      <dgm:spPr/>
      <dgm:t>
        <a:bodyPr/>
        <a:lstStyle/>
        <a:p>
          <a:endParaRPr lang="es-EC" sz="1300"/>
        </a:p>
      </dgm:t>
    </dgm:pt>
    <dgm:pt modelId="{FCF22DEE-5C55-4BB3-A568-97A73344AED6}" type="pres">
      <dgm:prSet presAssocID="{B8D6AAFF-AAE9-4218-BE01-B832BD5F7E8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16C0160-88B7-4C6D-BFDA-94BFD4B6EF74}" type="pres">
      <dgm:prSet presAssocID="{189147E1-D134-456F-B849-48D1FE11795E}" presName="root1" presStyleCnt="0"/>
      <dgm:spPr/>
    </dgm:pt>
    <dgm:pt modelId="{B5C3D2AC-4FDC-4044-8533-2E2B7748290C}" type="pres">
      <dgm:prSet presAssocID="{189147E1-D134-456F-B849-48D1FE11795E}" presName="LevelOneTextNode" presStyleLbl="node0" presStyleIdx="0" presStyleCnt="1" custScaleX="82600" custScaleY="137547" custLinFactNeighborX="-15398" custLinFactNeighborY="-1268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BB07EF7-8DDC-4645-9D61-DBB427E44749}" type="pres">
      <dgm:prSet presAssocID="{189147E1-D134-456F-B849-48D1FE11795E}" presName="level2hierChild" presStyleCnt="0"/>
      <dgm:spPr/>
    </dgm:pt>
    <dgm:pt modelId="{6F121721-A902-49A1-B5C2-DADE90E846AF}" type="pres">
      <dgm:prSet presAssocID="{502DBCD4-FC7B-4B9B-B8B0-84317AD929FB}" presName="conn2-1" presStyleLbl="parChTrans1D2" presStyleIdx="0" presStyleCnt="5"/>
      <dgm:spPr/>
      <dgm:t>
        <a:bodyPr/>
        <a:lstStyle/>
        <a:p>
          <a:endParaRPr lang="es-EC"/>
        </a:p>
      </dgm:t>
    </dgm:pt>
    <dgm:pt modelId="{2A1DDD8E-16B6-4719-9731-0D37CFE903A0}" type="pres">
      <dgm:prSet presAssocID="{502DBCD4-FC7B-4B9B-B8B0-84317AD929FB}" presName="connTx" presStyleLbl="parChTrans1D2" presStyleIdx="0" presStyleCnt="5"/>
      <dgm:spPr/>
      <dgm:t>
        <a:bodyPr/>
        <a:lstStyle/>
        <a:p>
          <a:endParaRPr lang="es-EC"/>
        </a:p>
      </dgm:t>
    </dgm:pt>
    <dgm:pt modelId="{0664BAE4-D64A-4265-A723-20F2D188D526}" type="pres">
      <dgm:prSet presAssocID="{24202104-AD81-4651-8BD3-7DBD771BDD16}" presName="root2" presStyleCnt="0"/>
      <dgm:spPr/>
    </dgm:pt>
    <dgm:pt modelId="{39A3CF76-F275-46C8-A5E2-CAECFAFFF17C}" type="pres">
      <dgm:prSet presAssocID="{24202104-AD81-4651-8BD3-7DBD771BDD16}" presName="LevelTwoTextNode" presStyleLbl="node2" presStyleIdx="0" presStyleCnt="5" custScaleX="66287" custLinFactNeighborX="-2281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9765020-566E-43B1-ADB6-20A45AF11D7F}" type="pres">
      <dgm:prSet presAssocID="{24202104-AD81-4651-8BD3-7DBD771BDD16}" presName="level3hierChild" presStyleCnt="0"/>
      <dgm:spPr/>
    </dgm:pt>
    <dgm:pt modelId="{20B32FDD-846F-426B-93FF-9A27F02B3D56}" type="pres">
      <dgm:prSet presAssocID="{4CACA6D3-7CA0-49AF-989C-AB685AB051F7}" presName="conn2-1" presStyleLbl="parChTrans1D3" presStyleIdx="0" presStyleCnt="5"/>
      <dgm:spPr/>
      <dgm:t>
        <a:bodyPr/>
        <a:lstStyle/>
        <a:p>
          <a:endParaRPr lang="es-EC"/>
        </a:p>
      </dgm:t>
    </dgm:pt>
    <dgm:pt modelId="{70698EA7-D03D-4B46-86B6-A2A6B63A713B}" type="pres">
      <dgm:prSet presAssocID="{4CACA6D3-7CA0-49AF-989C-AB685AB051F7}" presName="connTx" presStyleLbl="parChTrans1D3" presStyleIdx="0" presStyleCnt="5"/>
      <dgm:spPr/>
      <dgm:t>
        <a:bodyPr/>
        <a:lstStyle/>
        <a:p>
          <a:endParaRPr lang="es-EC"/>
        </a:p>
      </dgm:t>
    </dgm:pt>
    <dgm:pt modelId="{C7DED298-57EE-4CE3-88F1-07A4171DE6E5}" type="pres">
      <dgm:prSet presAssocID="{8AA40EDD-AEF2-4B65-AFD2-13140A11D0AD}" presName="root2" presStyleCnt="0"/>
      <dgm:spPr/>
    </dgm:pt>
    <dgm:pt modelId="{0B6F8D26-08B2-4920-A698-60E2621ADE2C}" type="pres">
      <dgm:prSet presAssocID="{8AA40EDD-AEF2-4B65-AFD2-13140A11D0AD}" presName="LevelTwoTextNode" presStyleLbl="node3" presStyleIdx="0" presStyleCnt="5" custScaleX="136230" custLinFactNeighborX="-4324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2A965B2-BAA6-4F39-953C-CDB442B795D5}" type="pres">
      <dgm:prSet presAssocID="{8AA40EDD-AEF2-4B65-AFD2-13140A11D0AD}" presName="level3hierChild" presStyleCnt="0"/>
      <dgm:spPr/>
    </dgm:pt>
    <dgm:pt modelId="{A215ABD1-E0A9-4EAB-9888-1FAF008BCCC8}" type="pres">
      <dgm:prSet presAssocID="{8BA24D5F-9D1A-4354-B724-63ADEF80EDD1}" presName="conn2-1" presStyleLbl="parChTrans1D2" presStyleIdx="1" presStyleCnt="5"/>
      <dgm:spPr/>
      <dgm:t>
        <a:bodyPr/>
        <a:lstStyle/>
        <a:p>
          <a:endParaRPr lang="es-EC"/>
        </a:p>
      </dgm:t>
    </dgm:pt>
    <dgm:pt modelId="{E0BF54CD-ABDF-4E47-9191-893D5B81ECBA}" type="pres">
      <dgm:prSet presAssocID="{8BA24D5F-9D1A-4354-B724-63ADEF80EDD1}" presName="connTx" presStyleLbl="parChTrans1D2" presStyleIdx="1" presStyleCnt="5"/>
      <dgm:spPr/>
      <dgm:t>
        <a:bodyPr/>
        <a:lstStyle/>
        <a:p>
          <a:endParaRPr lang="es-EC"/>
        </a:p>
      </dgm:t>
    </dgm:pt>
    <dgm:pt modelId="{F0C6991F-D07C-424F-BBC8-DFE2E002F4A1}" type="pres">
      <dgm:prSet presAssocID="{69003EFE-813F-4269-A9AB-E5CFCBE8DFF8}" presName="root2" presStyleCnt="0"/>
      <dgm:spPr/>
    </dgm:pt>
    <dgm:pt modelId="{C714E63A-C286-4822-AFEF-A0AD0C856BC2}" type="pres">
      <dgm:prSet presAssocID="{69003EFE-813F-4269-A9AB-E5CFCBE8DFF8}" presName="LevelTwoTextNode" presStyleLbl="node2" presStyleIdx="1" presStyleCnt="5" custScaleX="66287" custLinFactNeighborX="-2281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7C5127E-8A57-437D-A12C-8A9F16E36F1E}" type="pres">
      <dgm:prSet presAssocID="{69003EFE-813F-4269-A9AB-E5CFCBE8DFF8}" presName="level3hierChild" presStyleCnt="0"/>
      <dgm:spPr/>
    </dgm:pt>
    <dgm:pt modelId="{0B3E408F-61EB-4A55-971B-BD7319F16D50}" type="pres">
      <dgm:prSet presAssocID="{C0B03E41-3BBE-4021-ACFA-C4FB83FA8397}" presName="conn2-1" presStyleLbl="parChTrans1D3" presStyleIdx="1" presStyleCnt="5"/>
      <dgm:spPr/>
      <dgm:t>
        <a:bodyPr/>
        <a:lstStyle/>
        <a:p>
          <a:endParaRPr lang="es-EC"/>
        </a:p>
      </dgm:t>
    </dgm:pt>
    <dgm:pt modelId="{86FA2C91-53C4-4C04-BEA6-B2FB8DEA20DC}" type="pres">
      <dgm:prSet presAssocID="{C0B03E41-3BBE-4021-ACFA-C4FB83FA8397}" presName="connTx" presStyleLbl="parChTrans1D3" presStyleIdx="1" presStyleCnt="5"/>
      <dgm:spPr/>
      <dgm:t>
        <a:bodyPr/>
        <a:lstStyle/>
        <a:p>
          <a:endParaRPr lang="es-EC"/>
        </a:p>
      </dgm:t>
    </dgm:pt>
    <dgm:pt modelId="{077D09F0-3997-44A1-82FC-5FEAE6D8FFDC}" type="pres">
      <dgm:prSet presAssocID="{F7FFA14F-552A-4EC8-B09D-F4319D0815A7}" presName="root2" presStyleCnt="0"/>
      <dgm:spPr/>
    </dgm:pt>
    <dgm:pt modelId="{8DC9F0E8-913D-46F9-A771-ADA2669047E1}" type="pres">
      <dgm:prSet presAssocID="{F7FFA14F-552A-4EC8-B09D-F4319D0815A7}" presName="LevelTwoTextNode" presStyleLbl="node3" presStyleIdx="1" presStyleCnt="5" custScaleX="136230" custLinFactNeighborX="-4324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2765042-0AE1-4636-B1C6-E3A861FE3BD5}" type="pres">
      <dgm:prSet presAssocID="{F7FFA14F-552A-4EC8-B09D-F4319D0815A7}" presName="level3hierChild" presStyleCnt="0"/>
      <dgm:spPr/>
    </dgm:pt>
    <dgm:pt modelId="{03E60014-28EC-4163-B886-C69D385C205D}" type="pres">
      <dgm:prSet presAssocID="{A7D7D562-8A7D-4790-8ED0-F08D82AFFEDB}" presName="conn2-1" presStyleLbl="parChTrans1D2" presStyleIdx="2" presStyleCnt="5"/>
      <dgm:spPr/>
      <dgm:t>
        <a:bodyPr/>
        <a:lstStyle/>
        <a:p>
          <a:endParaRPr lang="es-EC"/>
        </a:p>
      </dgm:t>
    </dgm:pt>
    <dgm:pt modelId="{368D09A9-D5CB-474E-9187-6856F8EE8A06}" type="pres">
      <dgm:prSet presAssocID="{A7D7D562-8A7D-4790-8ED0-F08D82AFFEDB}" presName="connTx" presStyleLbl="parChTrans1D2" presStyleIdx="2" presStyleCnt="5"/>
      <dgm:spPr/>
      <dgm:t>
        <a:bodyPr/>
        <a:lstStyle/>
        <a:p>
          <a:endParaRPr lang="es-EC"/>
        </a:p>
      </dgm:t>
    </dgm:pt>
    <dgm:pt modelId="{3142E22D-5908-46DB-8D56-18EFE2D42B10}" type="pres">
      <dgm:prSet presAssocID="{988F25BB-2D1D-40CC-82D8-B78EB19618F2}" presName="root2" presStyleCnt="0"/>
      <dgm:spPr/>
    </dgm:pt>
    <dgm:pt modelId="{21CAAFEE-3243-44BA-88B5-05F663F0CC2D}" type="pres">
      <dgm:prSet presAssocID="{988F25BB-2D1D-40CC-82D8-B78EB19618F2}" presName="LevelTwoTextNode" presStyleLbl="node2" presStyleIdx="2" presStyleCnt="5" custScaleX="66287" custLinFactNeighborX="-2281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DA27D11-C908-4128-8CDF-4484EFF31081}" type="pres">
      <dgm:prSet presAssocID="{988F25BB-2D1D-40CC-82D8-B78EB19618F2}" presName="level3hierChild" presStyleCnt="0"/>
      <dgm:spPr/>
    </dgm:pt>
    <dgm:pt modelId="{033EB97B-EFEE-45CA-8D5B-8B7F0D33A623}" type="pres">
      <dgm:prSet presAssocID="{AEF32AC0-0F76-412C-A441-D4BEABB16B2D}" presName="conn2-1" presStyleLbl="parChTrans1D3" presStyleIdx="2" presStyleCnt="5"/>
      <dgm:spPr/>
      <dgm:t>
        <a:bodyPr/>
        <a:lstStyle/>
        <a:p>
          <a:endParaRPr lang="es-EC"/>
        </a:p>
      </dgm:t>
    </dgm:pt>
    <dgm:pt modelId="{BECD3BE0-493E-40F2-8877-2F11909B79EF}" type="pres">
      <dgm:prSet presAssocID="{AEF32AC0-0F76-412C-A441-D4BEABB16B2D}" presName="connTx" presStyleLbl="parChTrans1D3" presStyleIdx="2" presStyleCnt="5"/>
      <dgm:spPr/>
      <dgm:t>
        <a:bodyPr/>
        <a:lstStyle/>
        <a:p>
          <a:endParaRPr lang="es-EC"/>
        </a:p>
      </dgm:t>
    </dgm:pt>
    <dgm:pt modelId="{06C8678A-4D5F-4E52-A92C-B8984102DC7C}" type="pres">
      <dgm:prSet presAssocID="{83D66E54-BD21-4268-B099-163F4F55BE2C}" presName="root2" presStyleCnt="0"/>
      <dgm:spPr/>
    </dgm:pt>
    <dgm:pt modelId="{22E1B4C0-A2DE-485B-9360-86842A80AE3F}" type="pres">
      <dgm:prSet presAssocID="{83D66E54-BD21-4268-B099-163F4F55BE2C}" presName="LevelTwoTextNode" presStyleLbl="node3" presStyleIdx="2" presStyleCnt="5" custScaleX="136230" custLinFactNeighborX="-4324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AF9FD2C-B6F8-46D3-BB67-DB231EE37B8F}" type="pres">
      <dgm:prSet presAssocID="{83D66E54-BD21-4268-B099-163F4F55BE2C}" presName="level3hierChild" presStyleCnt="0"/>
      <dgm:spPr/>
    </dgm:pt>
    <dgm:pt modelId="{D64FDE5E-61AC-4C4A-87D5-23757B66F437}" type="pres">
      <dgm:prSet presAssocID="{DB0A93A3-8A60-4BB6-9083-1AD9577D253A}" presName="conn2-1" presStyleLbl="parChTrans1D2" presStyleIdx="3" presStyleCnt="5"/>
      <dgm:spPr/>
      <dgm:t>
        <a:bodyPr/>
        <a:lstStyle/>
        <a:p>
          <a:endParaRPr lang="es-EC"/>
        </a:p>
      </dgm:t>
    </dgm:pt>
    <dgm:pt modelId="{CEDC2AE0-E2B2-4A0E-A117-3137058A0B01}" type="pres">
      <dgm:prSet presAssocID="{DB0A93A3-8A60-4BB6-9083-1AD9577D253A}" presName="connTx" presStyleLbl="parChTrans1D2" presStyleIdx="3" presStyleCnt="5"/>
      <dgm:spPr/>
      <dgm:t>
        <a:bodyPr/>
        <a:lstStyle/>
        <a:p>
          <a:endParaRPr lang="es-EC"/>
        </a:p>
      </dgm:t>
    </dgm:pt>
    <dgm:pt modelId="{638AED5D-1ED5-4AE9-A3B7-5EC3E92A7153}" type="pres">
      <dgm:prSet presAssocID="{E8B02B43-95C6-4CB4-BBEB-D84DB34EA16A}" presName="root2" presStyleCnt="0"/>
      <dgm:spPr/>
    </dgm:pt>
    <dgm:pt modelId="{C465206B-3CE6-4D6C-9F83-729B46B45FFA}" type="pres">
      <dgm:prSet presAssocID="{E8B02B43-95C6-4CB4-BBEB-D84DB34EA16A}" presName="LevelTwoTextNode" presStyleLbl="node2" presStyleIdx="3" presStyleCnt="5" custScaleX="66287" custLinFactNeighborX="-2281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C98DE5A-508E-4204-B069-24B968D0B487}" type="pres">
      <dgm:prSet presAssocID="{E8B02B43-95C6-4CB4-BBEB-D84DB34EA16A}" presName="level3hierChild" presStyleCnt="0"/>
      <dgm:spPr/>
    </dgm:pt>
    <dgm:pt modelId="{8D91CC67-B33E-4680-9AC6-084409339FBC}" type="pres">
      <dgm:prSet presAssocID="{3582F7BF-6383-4D25-B2BD-9E409264BEA7}" presName="conn2-1" presStyleLbl="parChTrans1D3" presStyleIdx="3" presStyleCnt="5"/>
      <dgm:spPr/>
      <dgm:t>
        <a:bodyPr/>
        <a:lstStyle/>
        <a:p>
          <a:endParaRPr lang="es-EC"/>
        </a:p>
      </dgm:t>
    </dgm:pt>
    <dgm:pt modelId="{91BA5C44-BAF9-4EBC-B158-1538DC81DDAC}" type="pres">
      <dgm:prSet presAssocID="{3582F7BF-6383-4D25-B2BD-9E409264BEA7}" presName="connTx" presStyleLbl="parChTrans1D3" presStyleIdx="3" presStyleCnt="5"/>
      <dgm:spPr/>
      <dgm:t>
        <a:bodyPr/>
        <a:lstStyle/>
        <a:p>
          <a:endParaRPr lang="es-EC"/>
        </a:p>
      </dgm:t>
    </dgm:pt>
    <dgm:pt modelId="{86223250-72D6-429A-9BA1-D76AE226EAA6}" type="pres">
      <dgm:prSet presAssocID="{D90F50D8-12B0-4C92-B938-340B50E701A3}" presName="root2" presStyleCnt="0"/>
      <dgm:spPr/>
    </dgm:pt>
    <dgm:pt modelId="{B733C2DF-1EBC-47C9-8B6B-544C894BCF93}" type="pres">
      <dgm:prSet presAssocID="{D90F50D8-12B0-4C92-B938-340B50E701A3}" presName="LevelTwoTextNode" presStyleLbl="node3" presStyleIdx="3" presStyleCnt="5" custScaleX="133270" custLinFactNeighborX="-4250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ADB802E-60AD-429E-817E-C940B4377476}" type="pres">
      <dgm:prSet presAssocID="{D90F50D8-12B0-4C92-B938-340B50E701A3}" presName="level3hierChild" presStyleCnt="0"/>
      <dgm:spPr/>
    </dgm:pt>
    <dgm:pt modelId="{A922B9FF-DF1C-4D37-B3F8-C747B95EBB87}" type="pres">
      <dgm:prSet presAssocID="{E43C80E0-786F-41DE-ADFB-F6B1CA84BD2F}" presName="conn2-1" presStyleLbl="parChTrans1D2" presStyleIdx="4" presStyleCnt="5"/>
      <dgm:spPr/>
      <dgm:t>
        <a:bodyPr/>
        <a:lstStyle/>
        <a:p>
          <a:endParaRPr lang="es-EC"/>
        </a:p>
      </dgm:t>
    </dgm:pt>
    <dgm:pt modelId="{B6706565-EB2F-4AEA-86AB-46F2F346688E}" type="pres">
      <dgm:prSet presAssocID="{E43C80E0-786F-41DE-ADFB-F6B1CA84BD2F}" presName="connTx" presStyleLbl="parChTrans1D2" presStyleIdx="4" presStyleCnt="5"/>
      <dgm:spPr/>
      <dgm:t>
        <a:bodyPr/>
        <a:lstStyle/>
        <a:p>
          <a:endParaRPr lang="es-EC"/>
        </a:p>
      </dgm:t>
    </dgm:pt>
    <dgm:pt modelId="{C13C98E6-8BC6-4783-A9D3-4E82A0EA7AF0}" type="pres">
      <dgm:prSet presAssocID="{7C536FA6-E678-4078-8EC7-020650859C43}" presName="root2" presStyleCnt="0"/>
      <dgm:spPr/>
    </dgm:pt>
    <dgm:pt modelId="{6CE138BE-97EE-4948-8362-55C75C6CF9AB}" type="pres">
      <dgm:prSet presAssocID="{7C536FA6-E678-4078-8EC7-020650859C43}" presName="LevelTwoTextNode" presStyleLbl="node2" presStyleIdx="4" presStyleCnt="5" custScaleX="66287" custLinFactNeighborX="-2281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850519D-57A7-4D3D-AB54-AEA40CC0BE46}" type="pres">
      <dgm:prSet presAssocID="{7C536FA6-E678-4078-8EC7-020650859C43}" presName="level3hierChild" presStyleCnt="0"/>
      <dgm:spPr/>
    </dgm:pt>
    <dgm:pt modelId="{DD0CD311-3C42-483A-8CBD-F472F119CA12}" type="pres">
      <dgm:prSet presAssocID="{77032D78-CC01-46EB-816C-19D2E4BF6A5F}" presName="conn2-1" presStyleLbl="parChTrans1D3" presStyleIdx="4" presStyleCnt="5"/>
      <dgm:spPr/>
      <dgm:t>
        <a:bodyPr/>
        <a:lstStyle/>
        <a:p>
          <a:endParaRPr lang="es-EC"/>
        </a:p>
      </dgm:t>
    </dgm:pt>
    <dgm:pt modelId="{75DC8B43-7301-4002-B6DE-5EB40096A7A7}" type="pres">
      <dgm:prSet presAssocID="{77032D78-CC01-46EB-816C-19D2E4BF6A5F}" presName="connTx" presStyleLbl="parChTrans1D3" presStyleIdx="4" presStyleCnt="5"/>
      <dgm:spPr/>
      <dgm:t>
        <a:bodyPr/>
        <a:lstStyle/>
        <a:p>
          <a:endParaRPr lang="es-EC"/>
        </a:p>
      </dgm:t>
    </dgm:pt>
    <dgm:pt modelId="{186DA1AD-1AD7-4119-9925-B61B07125FF2}" type="pres">
      <dgm:prSet presAssocID="{85CB68EA-8D1A-4782-8CEE-2F0CC388AA6C}" presName="root2" presStyleCnt="0"/>
      <dgm:spPr/>
    </dgm:pt>
    <dgm:pt modelId="{6FF367C4-C37D-47CF-A67E-3A207AAA6AA3}" type="pres">
      <dgm:prSet presAssocID="{85CB68EA-8D1A-4782-8CEE-2F0CC388AA6C}" presName="LevelTwoTextNode" presStyleLbl="node3" presStyleIdx="4" presStyleCnt="5" custScaleX="136230" custLinFactNeighborX="-4324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6C310E4-8C8E-493D-8CDE-DCE88B4F2507}" type="pres">
      <dgm:prSet presAssocID="{85CB68EA-8D1A-4782-8CEE-2F0CC388AA6C}" presName="level3hierChild" presStyleCnt="0"/>
      <dgm:spPr/>
    </dgm:pt>
  </dgm:ptLst>
  <dgm:cxnLst>
    <dgm:cxn modelId="{1801AC42-A973-4042-B05F-A1034A940375}" srcId="{189147E1-D134-456F-B849-48D1FE11795E}" destId="{24202104-AD81-4651-8BD3-7DBD771BDD16}" srcOrd="0" destOrd="0" parTransId="{502DBCD4-FC7B-4B9B-B8B0-84317AD929FB}" sibTransId="{B8EA5C5C-3909-4987-9892-0F103A813D6E}"/>
    <dgm:cxn modelId="{0503A60B-615A-41AB-84A8-FB57B8D652ED}" type="presOf" srcId="{189147E1-D134-456F-B849-48D1FE11795E}" destId="{B5C3D2AC-4FDC-4044-8533-2E2B7748290C}" srcOrd="0" destOrd="0" presId="urn:microsoft.com/office/officeart/2005/8/layout/hierarchy2"/>
    <dgm:cxn modelId="{DD62D28F-C02B-428B-860F-53340163DCB6}" srcId="{189147E1-D134-456F-B849-48D1FE11795E}" destId="{988F25BB-2D1D-40CC-82D8-B78EB19618F2}" srcOrd="2" destOrd="0" parTransId="{A7D7D562-8A7D-4790-8ED0-F08D82AFFEDB}" sibTransId="{EEBC70E1-D015-45C7-A2D5-D8FFAC63E9DC}"/>
    <dgm:cxn modelId="{0149CBEC-9DEA-452D-9649-0682F77C3644}" type="presOf" srcId="{502DBCD4-FC7B-4B9B-B8B0-84317AD929FB}" destId="{6F121721-A902-49A1-B5C2-DADE90E846AF}" srcOrd="0" destOrd="0" presId="urn:microsoft.com/office/officeart/2005/8/layout/hierarchy2"/>
    <dgm:cxn modelId="{6798D220-3BB4-41B5-97C2-464084A1EFEA}" srcId="{E8B02B43-95C6-4CB4-BBEB-D84DB34EA16A}" destId="{D90F50D8-12B0-4C92-B938-340B50E701A3}" srcOrd="0" destOrd="0" parTransId="{3582F7BF-6383-4D25-B2BD-9E409264BEA7}" sibTransId="{2329B899-08F7-4DB2-8861-ABE24AE887C6}"/>
    <dgm:cxn modelId="{CB795A39-F718-43E2-A63C-778B4074DA03}" type="presOf" srcId="{8BA24D5F-9D1A-4354-B724-63ADEF80EDD1}" destId="{A215ABD1-E0A9-4EAB-9888-1FAF008BCCC8}" srcOrd="0" destOrd="0" presId="urn:microsoft.com/office/officeart/2005/8/layout/hierarchy2"/>
    <dgm:cxn modelId="{FF6DB40F-817D-4FE0-8CF1-FA3741873E63}" srcId="{B8D6AAFF-AAE9-4218-BE01-B832BD5F7E8D}" destId="{189147E1-D134-456F-B849-48D1FE11795E}" srcOrd="0" destOrd="0" parTransId="{744976A8-6069-4C44-AD5C-C3D9E6FE6B9C}" sibTransId="{4E2C055A-4D76-4705-8E0F-B0990DE3B271}"/>
    <dgm:cxn modelId="{966DA5A1-B225-4473-B4B1-ED40EE9FF307}" srcId="{7C536FA6-E678-4078-8EC7-020650859C43}" destId="{85CB68EA-8D1A-4782-8CEE-2F0CC388AA6C}" srcOrd="0" destOrd="0" parTransId="{77032D78-CC01-46EB-816C-19D2E4BF6A5F}" sibTransId="{46D5C322-F378-4E3B-A429-78E0B35AE2FD}"/>
    <dgm:cxn modelId="{D8DDBC76-B725-4CFC-B76B-9C2F158CAD61}" type="presOf" srcId="{4CACA6D3-7CA0-49AF-989C-AB685AB051F7}" destId="{70698EA7-D03D-4B46-86B6-A2A6B63A713B}" srcOrd="1" destOrd="0" presId="urn:microsoft.com/office/officeart/2005/8/layout/hierarchy2"/>
    <dgm:cxn modelId="{E46D07EF-49BA-4E74-89FF-E706728C9907}" type="presOf" srcId="{A7D7D562-8A7D-4790-8ED0-F08D82AFFEDB}" destId="{368D09A9-D5CB-474E-9187-6856F8EE8A06}" srcOrd="1" destOrd="0" presId="urn:microsoft.com/office/officeart/2005/8/layout/hierarchy2"/>
    <dgm:cxn modelId="{572AB0CF-9915-45B8-9279-E409D2561413}" srcId="{988F25BB-2D1D-40CC-82D8-B78EB19618F2}" destId="{83D66E54-BD21-4268-B099-163F4F55BE2C}" srcOrd="0" destOrd="0" parTransId="{AEF32AC0-0F76-412C-A441-D4BEABB16B2D}" sibTransId="{BB2E4811-10B0-4111-9AF3-1400821E608D}"/>
    <dgm:cxn modelId="{C9367652-E622-4A9C-9030-6E806B78086D}" type="presOf" srcId="{E43C80E0-786F-41DE-ADFB-F6B1CA84BD2F}" destId="{A922B9FF-DF1C-4D37-B3F8-C747B95EBB87}" srcOrd="0" destOrd="0" presId="urn:microsoft.com/office/officeart/2005/8/layout/hierarchy2"/>
    <dgm:cxn modelId="{FDFF4BF2-8D1D-48DB-B382-10529F8956F6}" type="presOf" srcId="{8AA40EDD-AEF2-4B65-AFD2-13140A11D0AD}" destId="{0B6F8D26-08B2-4920-A698-60E2621ADE2C}" srcOrd="0" destOrd="0" presId="urn:microsoft.com/office/officeart/2005/8/layout/hierarchy2"/>
    <dgm:cxn modelId="{D6A76C82-BC01-4CB8-8BD0-8E46802EA597}" type="presOf" srcId="{83D66E54-BD21-4268-B099-163F4F55BE2C}" destId="{22E1B4C0-A2DE-485B-9360-86842A80AE3F}" srcOrd="0" destOrd="0" presId="urn:microsoft.com/office/officeart/2005/8/layout/hierarchy2"/>
    <dgm:cxn modelId="{83A0D552-C42A-4BB1-8CB2-CAD2F739E31D}" type="presOf" srcId="{69003EFE-813F-4269-A9AB-E5CFCBE8DFF8}" destId="{C714E63A-C286-4822-AFEF-A0AD0C856BC2}" srcOrd="0" destOrd="0" presId="urn:microsoft.com/office/officeart/2005/8/layout/hierarchy2"/>
    <dgm:cxn modelId="{03FCE040-E724-446A-89BC-511884804A05}" type="presOf" srcId="{3582F7BF-6383-4D25-B2BD-9E409264BEA7}" destId="{8D91CC67-B33E-4680-9AC6-084409339FBC}" srcOrd="0" destOrd="0" presId="urn:microsoft.com/office/officeart/2005/8/layout/hierarchy2"/>
    <dgm:cxn modelId="{B7960542-B67E-41F6-BECB-C3FD384DC869}" srcId="{24202104-AD81-4651-8BD3-7DBD771BDD16}" destId="{8AA40EDD-AEF2-4B65-AFD2-13140A11D0AD}" srcOrd="0" destOrd="0" parTransId="{4CACA6D3-7CA0-49AF-989C-AB685AB051F7}" sibTransId="{64DA3D5B-3DEA-4CC4-BE01-B6F7296E697C}"/>
    <dgm:cxn modelId="{1A5845D4-72A2-4A55-95F5-9F7D60F223D6}" type="presOf" srcId="{988F25BB-2D1D-40CC-82D8-B78EB19618F2}" destId="{21CAAFEE-3243-44BA-88B5-05F663F0CC2D}" srcOrd="0" destOrd="0" presId="urn:microsoft.com/office/officeart/2005/8/layout/hierarchy2"/>
    <dgm:cxn modelId="{825954C8-EA5D-4824-85DF-5F6ADF9DA966}" type="presOf" srcId="{C0B03E41-3BBE-4021-ACFA-C4FB83FA8397}" destId="{0B3E408F-61EB-4A55-971B-BD7319F16D50}" srcOrd="0" destOrd="0" presId="urn:microsoft.com/office/officeart/2005/8/layout/hierarchy2"/>
    <dgm:cxn modelId="{D7344C25-2592-42AD-B0B3-16083555E560}" type="presOf" srcId="{D90F50D8-12B0-4C92-B938-340B50E701A3}" destId="{B733C2DF-1EBC-47C9-8B6B-544C894BCF93}" srcOrd="0" destOrd="0" presId="urn:microsoft.com/office/officeart/2005/8/layout/hierarchy2"/>
    <dgm:cxn modelId="{1A88AF20-1CEF-4906-973C-2FBB1B9DDA48}" type="presOf" srcId="{85CB68EA-8D1A-4782-8CEE-2F0CC388AA6C}" destId="{6FF367C4-C37D-47CF-A67E-3A207AAA6AA3}" srcOrd="0" destOrd="0" presId="urn:microsoft.com/office/officeart/2005/8/layout/hierarchy2"/>
    <dgm:cxn modelId="{1F183553-8092-4BFF-A77D-23DA26F9F76D}" type="presOf" srcId="{4CACA6D3-7CA0-49AF-989C-AB685AB051F7}" destId="{20B32FDD-846F-426B-93FF-9A27F02B3D56}" srcOrd="0" destOrd="0" presId="urn:microsoft.com/office/officeart/2005/8/layout/hierarchy2"/>
    <dgm:cxn modelId="{3FB51FF9-2E8D-4C11-8C49-DBA1EDCAE951}" type="presOf" srcId="{E8B02B43-95C6-4CB4-BBEB-D84DB34EA16A}" destId="{C465206B-3CE6-4D6C-9F83-729B46B45FFA}" srcOrd="0" destOrd="0" presId="urn:microsoft.com/office/officeart/2005/8/layout/hierarchy2"/>
    <dgm:cxn modelId="{A042644D-5F4E-4309-944A-9C0E7DFD0EDC}" srcId="{189147E1-D134-456F-B849-48D1FE11795E}" destId="{7C536FA6-E678-4078-8EC7-020650859C43}" srcOrd="4" destOrd="0" parTransId="{E43C80E0-786F-41DE-ADFB-F6B1CA84BD2F}" sibTransId="{5F49C35E-AAA6-4D8F-B5AF-823BB0404176}"/>
    <dgm:cxn modelId="{0AB06468-861B-4443-BE44-9B922B858291}" srcId="{189147E1-D134-456F-B849-48D1FE11795E}" destId="{69003EFE-813F-4269-A9AB-E5CFCBE8DFF8}" srcOrd="1" destOrd="0" parTransId="{8BA24D5F-9D1A-4354-B724-63ADEF80EDD1}" sibTransId="{A2E3C87E-E2C1-47A2-A48F-EDD21036925C}"/>
    <dgm:cxn modelId="{1D6FB464-9067-4608-B5A9-B827904DA3DA}" type="presOf" srcId="{DB0A93A3-8A60-4BB6-9083-1AD9577D253A}" destId="{CEDC2AE0-E2B2-4A0E-A117-3137058A0B01}" srcOrd="1" destOrd="0" presId="urn:microsoft.com/office/officeart/2005/8/layout/hierarchy2"/>
    <dgm:cxn modelId="{0A7BFCDE-842C-4C1A-B26D-639B11AB1C5F}" type="presOf" srcId="{C0B03E41-3BBE-4021-ACFA-C4FB83FA8397}" destId="{86FA2C91-53C4-4C04-BEA6-B2FB8DEA20DC}" srcOrd="1" destOrd="0" presId="urn:microsoft.com/office/officeart/2005/8/layout/hierarchy2"/>
    <dgm:cxn modelId="{85A8290D-C19D-4830-B10C-8B128B19FC7B}" srcId="{69003EFE-813F-4269-A9AB-E5CFCBE8DFF8}" destId="{F7FFA14F-552A-4EC8-B09D-F4319D0815A7}" srcOrd="0" destOrd="0" parTransId="{C0B03E41-3BBE-4021-ACFA-C4FB83FA8397}" sibTransId="{872CFBF3-F93A-4F51-8EA6-D545C33A64DA}"/>
    <dgm:cxn modelId="{AD5E8337-A5D0-49FE-937C-83353191DD9B}" type="presOf" srcId="{24202104-AD81-4651-8BD3-7DBD771BDD16}" destId="{39A3CF76-F275-46C8-A5E2-CAECFAFFF17C}" srcOrd="0" destOrd="0" presId="urn:microsoft.com/office/officeart/2005/8/layout/hierarchy2"/>
    <dgm:cxn modelId="{332227B6-F969-4B3A-82F8-49012634D350}" type="presOf" srcId="{7C536FA6-E678-4078-8EC7-020650859C43}" destId="{6CE138BE-97EE-4948-8362-55C75C6CF9AB}" srcOrd="0" destOrd="0" presId="urn:microsoft.com/office/officeart/2005/8/layout/hierarchy2"/>
    <dgm:cxn modelId="{00C4C2EA-1541-4FCD-B210-745086DDB990}" type="presOf" srcId="{B8D6AAFF-AAE9-4218-BE01-B832BD5F7E8D}" destId="{FCF22DEE-5C55-4BB3-A568-97A73344AED6}" srcOrd="0" destOrd="0" presId="urn:microsoft.com/office/officeart/2005/8/layout/hierarchy2"/>
    <dgm:cxn modelId="{0D365DEB-E540-4228-A6F3-B683E78B0FCE}" type="presOf" srcId="{8BA24D5F-9D1A-4354-B724-63ADEF80EDD1}" destId="{E0BF54CD-ABDF-4E47-9191-893D5B81ECBA}" srcOrd="1" destOrd="0" presId="urn:microsoft.com/office/officeart/2005/8/layout/hierarchy2"/>
    <dgm:cxn modelId="{FA355AEC-1551-4283-B911-44351CB47CB0}" type="presOf" srcId="{77032D78-CC01-46EB-816C-19D2E4BF6A5F}" destId="{DD0CD311-3C42-483A-8CBD-F472F119CA12}" srcOrd="0" destOrd="0" presId="urn:microsoft.com/office/officeart/2005/8/layout/hierarchy2"/>
    <dgm:cxn modelId="{95B17632-6AA7-4036-85F1-C7539830DB3D}" type="presOf" srcId="{A7D7D562-8A7D-4790-8ED0-F08D82AFFEDB}" destId="{03E60014-28EC-4163-B886-C69D385C205D}" srcOrd="0" destOrd="0" presId="urn:microsoft.com/office/officeart/2005/8/layout/hierarchy2"/>
    <dgm:cxn modelId="{E8FDE41C-819A-430F-884C-D880CDC57CF4}" type="presOf" srcId="{E43C80E0-786F-41DE-ADFB-F6B1CA84BD2F}" destId="{B6706565-EB2F-4AEA-86AB-46F2F346688E}" srcOrd="1" destOrd="0" presId="urn:microsoft.com/office/officeart/2005/8/layout/hierarchy2"/>
    <dgm:cxn modelId="{014918F4-9112-4979-8E35-4DF8DA58DE98}" type="presOf" srcId="{AEF32AC0-0F76-412C-A441-D4BEABB16B2D}" destId="{BECD3BE0-493E-40F2-8877-2F11909B79EF}" srcOrd="1" destOrd="0" presId="urn:microsoft.com/office/officeart/2005/8/layout/hierarchy2"/>
    <dgm:cxn modelId="{2F312A99-0CE9-4308-9137-9A16CE8C064B}" type="presOf" srcId="{AEF32AC0-0F76-412C-A441-D4BEABB16B2D}" destId="{033EB97B-EFEE-45CA-8D5B-8B7F0D33A623}" srcOrd="0" destOrd="0" presId="urn:microsoft.com/office/officeart/2005/8/layout/hierarchy2"/>
    <dgm:cxn modelId="{64ADE78B-030F-403F-9857-6994D88CB321}" type="presOf" srcId="{F7FFA14F-552A-4EC8-B09D-F4319D0815A7}" destId="{8DC9F0E8-913D-46F9-A771-ADA2669047E1}" srcOrd="0" destOrd="0" presId="urn:microsoft.com/office/officeart/2005/8/layout/hierarchy2"/>
    <dgm:cxn modelId="{EE745563-A206-4C26-AAE1-85ADD2C7F038}" type="presOf" srcId="{DB0A93A3-8A60-4BB6-9083-1AD9577D253A}" destId="{D64FDE5E-61AC-4C4A-87D5-23757B66F437}" srcOrd="0" destOrd="0" presId="urn:microsoft.com/office/officeart/2005/8/layout/hierarchy2"/>
    <dgm:cxn modelId="{85472257-F536-4B4C-A36B-D0A054DAA1C3}" srcId="{189147E1-D134-456F-B849-48D1FE11795E}" destId="{E8B02B43-95C6-4CB4-BBEB-D84DB34EA16A}" srcOrd="3" destOrd="0" parTransId="{DB0A93A3-8A60-4BB6-9083-1AD9577D253A}" sibTransId="{D8927EE9-8D40-472E-9FE2-6A20C32D5324}"/>
    <dgm:cxn modelId="{109AF660-D35F-4E0D-824C-373D6FB75B95}" type="presOf" srcId="{3582F7BF-6383-4D25-B2BD-9E409264BEA7}" destId="{91BA5C44-BAF9-4EBC-B158-1538DC81DDAC}" srcOrd="1" destOrd="0" presId="urn:microsoft.com/office/officeart/2005/8/layout/hierarchy2"/>
    <dgm:cxn modelId="{653C5435-3871-42B5-8E7B-FB4BF13ED281}" type="presOf" srcId="{77032D78-CC01-46EB-816C-19D2E4BF6A5F}" destId="{75DC8B43-7301-4002-B6DE-5EB40096A7A7}" srcOrd="1" destOrd="0" presId="urn:microsoft.com/office/officeart/2005/8/layout/hierarchy2"/>
    <dgm:cxn modelId="{F12C0DEC-9AB4-491B-A3E2-560EC4D02D09}" type="presOf" srcId="{502DBCD4-FC7B-4B9B-B8B0-84317AD929FB}" destId="{2A1DDD8E-16B6-4719-9731-0D37CFE903A0}" srcOrd="1" destOrd="0" presId="urn:microsoft.com/office/officeart/2005/8/layout/hierarchy2"/>
    <dgm:cxn modelId="{8A719FF7-5B14-46F4-9C26-6103F1657479}" type="presParOf" srcId="{FCF22DEE-5C55-4BB3-A568-97A73344AED6}" destId="{416C0160-88B7-4C6D-BFDA-94BFD4B6EF74}" srcOrd="0" destOrd="0" presId="urn:microsoft.com/office/officeart/2005/8/layout/hierarchy2"/>
    <dgm:cxn modelId="{9933107A-F4F5-482E-A2CB-77C0E584B298}" type="presParOf" srcId="{416C0160-88B7-4C6D-BFDA-94BFD4B6EF74}" destId="{B5C3D2AC-4FDC-4044-8533-2E2B7748290C}" srcOrd="0" destOrd="0" presId="urn:microsoft.com/office/officeart/2005/8/layout/hierarchy2"/>
    <dgm:cxn modelId="{88D154F7-D817-4599-B27F-09047A8E74DC}" type="presParOf" srcId="{416C0160-88B7-4C6D-BFDA-94BFD4B6EF74}" destId="{CBB07EF7-8DDC-4645-9D61-DBB427E44749}" srcOrd="1" destOrd="0" presId="urn:microsoft.com/office/officeart/2005/8/layout/hierarchy2"/>
    <dgm:cxn modelId="{F09852C7-71CF-4B7B-A27F-1B08BD5DC11C}" type="presParOf" srcId="{CBB07EF7-8DDC-4645-9D61-DBB427E44749}" destId="{6F121721-A902-49A1-B5C2-DADE90E846AF}" srcOrd="0" destOrd="0" presId="urn:microsoft.com/office/officeart/2005/8/layout/hierarchy2"/>
    <dgm:cxn modelId="{0E9BEC88-7237-4B9F-BF71-89DA50884CB9}" type="presParOf" srcId="{6F121721-A902-49A1-B5C2-DADE90E846AF}" destId="{2A1DDD8E-16B6-4719-9731-0D37CFE903A0}" srcOrd="0" destOrd="0" presId="urn:microsoft.com/office/officeart/2005/8/layout/hierarchy2"/>
    <dgm:cxn modelId="{7E90B38A-665A-4E38-A32B-A7E436B55E3C}" type="presParOf" srcId="{CBB07EF7-8DDC-4645-9D61-DBB427E44749}" destId="{0664BAE4-D64A-4265-A723-20F2D188D526}" srcOrd="1" destOrd="0" presId="urn:microsoft.com/office/officeart/2005/8/layout/hierarchy2"/>
    <dgm:cxn modelId="{4BA2D3CF-52A5-4120-8A8E-3AA9502DFDAC}" type="presParOf" srcId="{0664BAE4-D64A-4265-A723-20F2D188D526}" destId="{39A3CF76-F275-46C8-A5E2-CAECFAFFF17C}" srcOrd="0" destOrd="0" presId="urn:microsoft.com/office/officeart/2005/8/layout/hierarchy2"/>
    <dgm:cxn modelId="{D8D94D57-8CF2-485B-AD62-8298DF47EB72}" type="presParOf" srcId="{0664BAE4-D64A-4265-A723-20F2D188D526}" destId="{D9765020-566E-43B1-ADB6-20A45AF11D7F}" srcOrd="1" destOrd="0" presId="urn:microsoft.com/office/officeart/2005/8/layout/hierarchy2"/>
    <dgm:cxn modelId="{C582853B-8242-481A-B56F-94A942CBEE4C}" type="presParOf" srcId="{D9765020-566E-43B1-ADB6-20A45AF11D7F}" destId="{20B32FDD-846F-426B-93FF-9A27F02B3D56}" srcOrd="0" destOrd="0" presId="urn:microsoft.com/office/officeart/2005/8/layout/hierarchy2"/>
    <dgm:cxn modelId="{C315348A-628C-4B2A-B763-89AC55B9B6EB}" type="presParOf" srcId="{20B32FDD-846F-426B-93FF-9A27F02B3D56}" destId="{70698EA7-D03D-4B46-86B6-A2A6B63A713B}" srcOrd="0" destOrd="0" presId="urn:microsoft.com/office/officeart/2005/8/layout/hierarchy2"/>
    <dgm:cxn modelId="{72B53F60-E629-4A7E-9583-7BB86BD9550D}" type="presParOf" srcId="{D9765020-566E-43B1-ADB6-20A45AF11D7F}" destId="{C7DED298-57EE-4CE3-88F1-07A4171DE6E5}" srcOrd="1" destOrd="0" presId="urn:microsoft.com/office/officeart/2005/8/layout/hierarchy2"/>
    <dgm:cxn modelId="{857A4222-B50C-42A9-A658-FB5909FC0DC2}" type="presParOf" srcId="{C7DED298-57EE-4CE3-88F1-07A4171DE6E5}" destId="{0B6F8D26-08B2-4920-A698-60E2621ADE2C}" srcOrd="0" destOrd="0" presId="urn:microsoft.com/office/officeart/2005/8/layout/hierarchy2"/>
    <dgm:cxn modelId="{53A01EB3-8740-4315-B95E-9D9D7EE57D8E}" type="presParOf" srcId="{C7DED298-57EE-4CE3-88F1-07A4171DE6E5}" destId="{02A965B2-BAA6-4F39-953C-CDB442B795D5}" srcOrd="1" destOrd="0" presId="urn:microsoft.com/office/officeart/2005/8/layout/hierarchy2"/>
    <dgm:cxn modelId="{0120641D-3CF8-4356-B31C-B639D9361347}" type="presParOf" srcId="{CBB07EF7-8DDC-4645-9D61-DBB427E44749}" destId="{A215ABD1-E0A9-4EAB-9888-1FAF008BCCC8}" srcOrd="2" destOrd="0" presId="urn:microsoft.com/office/officeart/2005/8/layout/hierarchy2"/>
    <dgm:cxn modelId="{A33CACA5-5FD0-4046-A60C-D94CCBDE39C6}" type="presParOf" srcId="{A215ABD1-E0A9-4EAB-9888-1FAF008BCCC8}" destId="{E0BF54CD-ABDF-4E47-9191-893D5B81ECBA}" srcOrd="0" destOrd="0" presId="urn:microsoft.com/office/officeart/2005/8/layout/hierarchy2"/>
    <dgm:cxn modelId="{BE70B9DD-77B7-4505-8245-136FC8C21B36}" type="presParOf" srcId="{CBB07EF7-8DDC-4645-9D61-DBB427E44749}" destId="{F0C6991F-D07C-424F-BBC8-DFE2E002F4A1}" srcOrd="3" destOrd="0" presId="urn:microsoft.com/office/officeart/2005/8/layout/hierarchy2"/>
    <dgm:cxn modelId="{EBE938A3-4813-4433-8CA9-0FF70821F247}" type="presParOf" srcId="{F0C6991F-D07C-424F-BBC8-DFE2E002F4A1}" destId="{C714E63A-C286-4822-AFEF-A0AD0C856BC2}" srcOrd="0" destOrd="0" presId="urn:microsoft.com/office/officeart/2005/8/layout/hierarchy2"/>
    <dgm:cxn modelId="{B1927A21-F347-4D68-8EA6-C1EC5A105C86}" type="presParOf" srcId="{F0C6991F-D07C-424F-BBC8-DFE2E002F4A1}" destId="{17C5127E-8A57-437D-A12C-8A9F16E36F1E}" srcOrd="1" destOrd="0" presId="urn:microsoft.com/office/officeart/2005/8/layout/hierarchy2"/>
    <dgm:cxn modelId="{28308C93-EB6B-4238-93E2-153F75C56C3F}" type="presParOf" srcId="{17C5127E-8A57-437D-A12C-8A9F16E36F1E}" destId="{0B3E408F-61EB-4A55-971B-BD7319F16D50}" srcOrd="0" destOrd="0" presId="urn:microsoft.com/office/officeart/2005/8/layout/hierarchy2"/>
    <dgm:cxn modelId="{F5941E66-D9B1-439E-B936-CE4153A597AF}" type="presParOf" srcId="{0B3E408F-61EB-4A55-971B-BD7319F16D50}" destId="{86FA2C91-53C4-4C04-BEA6-B2FB8DEA20DC}" srcOrd="0" destOrd="0" presId="urn:microsoft.com/office/officeart/2005/8/layout/hierarchy2"/>
    <dgm:cxn modelId="{1884C347-27A7-41CB-8EB1-5CF43FF11CDE}" type="presParOf" srcId="{17C5127E-8A57-437D-A12C-8A9F16E36F1E}" destId="{077D09F0-3997-44A1-82FC-5FEAE6D8FFDC}" srcOrd="1" destOrd="0" presId="urn:microsoft.com/office/officeart/2005/8/layout/hierarchy2"/>
    <dgm:cxn modelId="{3D8D2F56-C47B-446A-9BFD-9BE51724D91C}" type="presParOf" srcId="{077D09F0-3997-44A1-82FC-5FEAE6D8FFDC}" destId="{8DC9F0E8-913D-46F9-A771-ADA2669047E1}" srcOrd="0" destOrd="0" presId="urn:microsoft.com/office/officeart/2005/8/layout/hierarchy2"/>
    <dgm:cxn modelId="{F58E841F-6F05-4A05-A936-F7949E9AD116}" type="presParOf" srcId="{077D09F0-3997-44A1-82FC-5FEAE6D8FFDC}" destId="{F2765042-0AE1-4636-B1C6-E3A861FE3BD5}" srcOrd="1" destOrd="0" presId="urn:microsoft.com/office/officeart/2005/8/layout/hierarchy2"/>
    <dgm:cxn modelId="{33B95138-E75E-4197-987B-529D26B3C2BE}" type="presParOf" srcId="{CBB07EF7-8DDC-4645-9D61-DBB427E44749}" destId="{03E60014-28EC-4163-B886-C69D385C205D}" srcOrd="4" destOrd="0" presId="urn:microsoft.com/office/officeart/2005/8/layout/hierarchy2"/>
    <dgm:cxn modelId="{C5D2CC7D-C301-4A58-843B-B5C84AF125C9}" type="presParOf" srcId="{03E60014-28EC-4163-B886-C69D385C205D}" destId="{368D09A9-D5CB-474E-9187-6856F8EE8A06}" srcOrd="0" destOrd="0" presId="urn:microsoft.com/office/officeart/2005/8/layout/hierarchy2"/>
    <dgm:cxn modelId="{7F2744A9-27FC-433B-8352-C943D7A6D486}" type="presParOf" srcId="{CBB07EF7-8DDC-4645-9D61-DBB427E44749}" destId="{3142E22D-5908-46DB-8D56-18EFE2D42B10}" srcOrd="5" destOrd="0" presId="urn:microsoft.com/office/officeart/2005/8/layout/hierarchy2"/>
    <dgm:cxn modelId="{72E48ACA-00D5-4FD4-A2D5-9CEA29798229}" type="presParOf" srcId="{3142E22D-5908-46DB-8D56-18EFE2D42B10}" destId="{21CAAFEE-3243-44BA-88B5-05F663F0CC2D}" srcOrd="0" destOrd="0" presId="urn:microsoft.com/office/officeart/2005/8/layout/hierarchy2"/>
    <dgm:cxn modelId="{297DE271-870D-403C-9F7F-CF0FD591F923}" type="presParOf" srcId="{3142E22D-5908-46DB-8D56-18EFE2D42B10}" destId="{4DA27D11-C908-4128-8CDF-4484EFF31081}" srcOrd="1" destOrd="0" presId="urn:microsoft.com/office/officeart/2005/8/layout/hierarchy2"/>
    <dgm:cxn modelId="{30F99C50-13FD-4A72-B7F8-F59151424F6E}" type="presParOf" srcId="{4DA27D11-C908-4128-8CDF-4484EFF31081}" destId="{033EB97B-EFEE-45CA-8D5B-8B7F0D33A623}" srcOrd="0" destOrd="0" presId="urn:microsoft.com/office/officeart/2005/8/layout/hierarchy2"/>
    <dgm:cxn modelId="{114BEF12-2F3F-4F43-A8C2-4B41B6C5C03A}" type="presParOf" srcId="{033EB97B-EFEE-45CA-8D5B-8B7F0D33A623}" destId="{BECD3BE0-493E-40F2-8877-2F11909B79EF}" srcOrd="0" destOrd="0" presId="urn:microsoft.com/office/officeart/2005/8/layout/hierarchy2"/>
    <dgm:cxn modelId="{FE6B05FA-33FC-4BE2-A880-8791A7AFC2C0}" type="presParOf" srcId="{4DA27D11-C908-4128-8CDF-4484EFF31081}" destId="{06C8678A-4D5F-4E52-A92C-B8984102DC7C}" srcOrd="1" destOrd="0" presId="urn:microsoft.com/office/officeart/2005/8/layout/hierarchy2"/>
    <dgm:cxn modelId="{87DB1535-EBCA-455F-95CB-42D70BBD5C52}" type="presParOf" srcId="{06C8678A-4D5F-4E52-A92C-B8984102DC7C}" destId="{22E1B4C0-A2DE-485B-9360-86842A80AE3F}" srcOrd="0" destOrd="0" presId="urn:microsoft.com/office/officeart/2005/8/layout/hierarchy2"/>
    <dgm:cxn modelId="{605E6EC0-9D4A-4974-9EAD-6DEE1DA0E273}" type="presParOf" srcId="{06C8678A-4D5F-4E52-A92C-B8984102DC7C}" destId="{5AF9FD2C-B6F8-46D3-BB67-DB231EE37B8F}" srcOrd="1" destOrd="0" presId="urn:microsoft.com/office/officeart/2005/8/layout/hierarchy2"/>
    <dgm:cxn modelId="{2D465E75-88CF-48CC-962C-16A3C8DEA150}" type="presParOf" srcId="{CBB07EF7-8DDC-4645-9D61-DBB427E44749}" destId="{D64FDE5E-61AC-4C4A-87D5-23757B66F437}" srcOrd="6" destOrd="0" presId="urn:microsoft.com/office/officeart/2005/8/layout/hierarchy2"/>
    <dgm:cxn modelId="{56A5B1F5-7684-46D4-8740-16075C84FC2F}" type="presParOf" srcId="{D64FDE5E-61AC-4C4A-87D5-23757B66F437}" destId="{CEDC2AE0-E2B2-4A0E-A117-3137058A0B01}" srcOrd="0" destOrd="0" presId="urn:microsoft.com/office/officeart/2005/8/layout/hierarchy2"/>
    <dgm:cxn modelId="{33761F8E-AEDC-419C-B037-59E84A81ADDF}" type="presParOf" srcId="{CBB07EF7-8DDC-4645-9D61-DBB427E44749}" destId="{638AED5D-1ED5-4AE9-A3B7-5EC3E92A7153}" srcOrd="7" destOrd="0" presId="urn:microsoft.com/office/officeart/2005/8/layout/hierarchy2"/>
    <dgm:cxn modelId="{E4AD57E9-B380-4F4E-A29D-C2DF02141824}" type="presParOf" srcId="{638AED5D-1ED5-4AE9-A3B7-5EC3E92A7153}" destId="{C465206B-3CE6-4D6C-9F83-729B46B45FFA}" srcOrd="0" destOrd="0" presId="urn:microsoft.com/office/officeart/2005/8/layout/hierarchy2"/>
    <dgm:cxn modelId="{EB4F77AF-18B1-4471-9DF1-48D4A1F7A095}" type="presParOf" srcId="{638AED5D-1ED5-4AE9-A3B7-5EC3E92A7153}" destId="{FC98DE5A-508E-4204-B069-24B968D0B487}" srcOrd="1" destOrd="0" presId="urn:microsoft.com/office/officeart/2005/8/layout/hierarchy2"/>
    <dgm:cxn modelId="{FF62DB0B-F537-48A7-83C6-DB6E2E223F9F}" type="presParOf" srcId="{FC98DE5A-508E-4204-B069-24B968D0B487}" destId="{8D91CC67-B33E-4680-9AC6-084409339FBC}" srcOrd="0" destOrd="0" presId="urn:microsoft.com/office/officeart/2005/8/layout/hierarchy2"/>
    <dgm:cxn modelId="{F3B1A15A-954C-4616-A747-B069E1333584}" type="presParOf" srcId="{8D91CC67-B33E-4680-9AC6-084409339FBC}" destId="{91BA5C44-BAF9-4EBC-B158-1538DC81DDAC}" srcOrd="0" destOrd="0" presId="urn:microsoft.com/office/officeart/2005/8/layout/hierarchy2"/>
    <dgm:cxn modelId="{BB804083-D127-4821-8210-DB977DD53DFF}" type="presParOf" srcId="{FC98DE5A-508E-4204-B069-24B968D0B487}" destId="{86223250-72D6-429A-9BA1-D76AE226EAA6}" srcOrd="1" destOrd="0" presId="urn:microsoft.com/office/officeart/2005/8/layout/hierarchy2"/>
    <dgm:cxn modelId="{96925C7A-453C-4ACC-989F-A035A931D11F}" type="presParOf" srcId="{86223250-72D6-429A-9BA1-D76AE226EAA6}" destId="{B733C2DF-1EBC-47C9-8B6B-544C894BCF93}" srcOrd="0" destOrd="0" presId="urn:microsoft.com/office/officeart/2005/8/layout/hierarchy2"/>
    <dgm:cxn modelId="{632BF43F-C0C5-4A0E-BB7D-E20649EA94C6}" type="presParOf" srcId="{86223250-72D6-429A-9BA1-D76AE226EAA6}" destId="{6ADB802E-60AD-429E-817E-C940B4377476}" srcOrd="1" destOrd="0" presId="urn:microsoft.com/office/officeart/2005/8/layout/hierarchy2"/>
    <dgm:cxn modelId="{7FD367DD-70F8-4254-A212-F9CAD2A1A9A9}" type="presParOf" srcId="{CBB07EF7-8DDC-4645-9D61-DBB427E44749}" destId="{A922B9FF-DF1C-4D37-B3F8-C747B95EBB87}" srcOrd="8" destOrd="0" presId="urn:microsoft.com/office/officeart/2005/8/layout/hierarchy2"/>
    <dgm:cxn modelId="{763186B2-C9C4-470C-8CFE-3E06CC2FEA12}" type="presParOf" srcId="{A922B9FF-DF1C-4D37-B3F8-C747B95EBB87}" destId="{B6706565-EB2F-4AEA-86AB-46F2F346688E}" srcOrd="0" destOrd="0" presId="urn:microsoft.com/office/officeart/2005/8/layout/hierarchy2"/>
    <dgm:cxn modelId="{D5A51E7A-1147-49DF-8205-DF88FFDD4E6D}" type="presParOf" srcId="{CBB07EF7-8DDC-4645-9D61-DBB427E44749}" destId="{C13C98E6-8BC6-4783-A9D3-4E82A0EA7AF0}" srcOrd="9" destOrd="0" presId="urn:microsoft.com/office/officeart/2005/8/layout/hierarchy2"/>
    <dgm:cxn modelId="{CA1FA8AF-7EC0-473E-878A-4397429919AE}" type="presParOf" srcId="{C13C98E6-8BC6-4783-A9D3-4E82A0EA7AF0}" destId="{6CE138BE-97EE-4948-8362-55C75C6CF9AB}" srcOrd="0" destOrd="0" presId="urn:microsoft.com/office/officeart/2005/8/layout/hierarchy2"/>
    <dgm:cxn modelId="{3812C5F3-2EF3-4983-A938-C6D5B3A190F9}" type="presParOf" srcId="{C13C98E6-8BC6-4783-A9D3-4E82A0EA7AF0}" destId="{6850519D-57A7-4D3D-AB54-AEA40CC0BE46}" srcOrd="1" destOrd="0" presId="urn:microsoft.com/office/officeart/2005/8/layout/hierarchy2"/>
    <dgm:cxn modelId="{80CE1BAD-12D7-4636-8AD7-EA8C8EF1E050}" type="presParOf" srcId="{6850519D-57A7-4D3D-AB54-AEA40CC0BE46}" destId="{DD0CD311-3C42-483A-8CBD-F472F119CA12}" srcOrd="0" destOrd="0" presId="urn:microsoft.com/office/officeart/2005/8/layout/hierarchy2"/>
    <dgm:cxn modelId="{08D6FBF5-85F0-4792-9B73-D6E68A6B0382}" type="presParOf" srcId="{DD0CD311-3C42-483A-8CBD-F472F119CA12}" destId="{75DC8B43-7301-4002-B6DE-5EB40096A7A7}" srcOrd="0" destOrd="0" presId="urn:microsoft.com/office/officeart/2005/8/layout/hierarchy2"/>
    <dgm:cxn modelId="{D75A65A4-00AA-4DD3-AF9C-3336DD854945}" type="presParOf" srcId="{6850519D-57A7-4D3D-AB54-AEA40CC0BE46}" destId="{186DA1AD-1AD7-4119-9925-B61B07125FF2}" srcOrd="1" destOrd="0" presId="urn:microsoft.com/office/officeart/2005/8/layout/hierarchy2"/>
    <dgm:cxn modelId="{10503AE0-6D7B-457A-835E-B6B2E6BF645D}" type="presParOf" srcId="{186DA1AD-1AD7-4119-9925-B61B07125FF2}" destId="{6FF367C4-C37D-47CF-A67E-3A207AAA6AA3}" srcOrd="0" destOrd="0" presId="urn:microsoft.com/office/officeart/2005/8/layout/hierarchy2"/>
    <dgm:cxn modelId="{620A2C58-3B4A-4344-9C07-3050C61806D3}" type="presParOf" srcId="{186DA1AD-1AD7-4119-9925-B61B07125FF2}" destId="{C6C310E4-8C8E-493D-8CDE-DCE88B4F250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8D6AAFF-AAE9-4218-BE01-B832BD5F7E8D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F422D5F-A362-4F4D-BBAF-662CC5C2BF40}">
      <dgm:prSet phldrT="[Texto]"/>
      <dgm:spPr/>
      <dgm:t>
        <a:bodyPr/>
        <a:lstStyle/>
        <a:p>
          <a:r>
            <a:rPr lang="es-EC" b="1" dirty="0" smtClean="0"/>
            <a:t>Influencias </a:t>
          </a:r>
        </a:p>
        <a:p>
          <a:r>
            <a:rPr lang="es-EC" b="1" dirty="0" smtClean="0"/>
            <a:t>Micro-ambientales </a:t>
          </a:r>
          <a:endParaRPr lang="es-EC" b="1" dirty="0"/>
        </a:p>
      </dgm:t>
    </dgm:pt>
    <dgm:pt modelId="{7FD18F83-6274-4B4B-8A4B-F152A3015150}" type="parTrans" cxnId="{CA3AA093-B9C4-46E3-874E-0BC27895AC73}">
      <dgm:prSet/>
      <dgm:spPr/>
      <dgm:t>
        <a:bodyPr/>
        <a:lstStyle/>
        <a:p>
          <a:endParaRPr lang="es-EC"/>
        </a:p>
      </dgm:t>
    </dgm:pt>
    <dgm:pt modelId="{B9C88AE3-A025-477D-B7CD-8170DC224870}" type="sibTrans" cxnId="{CA3AA093-B9C4-46E3-874E-0BC27895AC73}">
      <dgm:prSet/>
      <dgm:spPr/>
      <dgm:t>
        <a:bodyPr/>
        <a:lstStyle/>
        <a:p>
          <a:endParaRPr lang="es-EC"/>
        </a:p>
      </dgm:t>
    </dgm:pt>
    <dgm:pt modelId="{8260D915-8130-452E-AE58-13881592DB7B}">
      <dgm:prSet custT="1"/>
      <dgm:spPr/>
      <dgm:t>
        <a:bodyPr/>
        <a:lstStyle/>
        <a:p>
          <a:r>
            <a:rPr lang="es-EC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Clientes </a:t>
          </a:r>
        </a:p>
        <a:p>
          <a:r>
            <a:rPr lang="es-EC" sz="900" dirty="0" smtClean="0"/>
            <a:t>(Total Ventas </a:t>
          </a:r>
        </a:p>
        <a:p>
          <a:r>
            <a:rPr lang="es-EC" sz="900" dirty="0" smtClean="0"/>
            <a:t>US$ 3,174,383.85)</a:t>
          </a:r>
          <a:endParaRPr lang="es-EC" sz="900" dirty="0"/>
        </a:p>
      </dgm:t>
    </dgm:pt>
    <dgm:pt modelId="{C3EF5351-49BA-44EC-88A5-AB6BFD670A86}" type="parTrans" cxnId="{884D2062-2F3B-415B-AE0D-CB8C92679465}">
      <dgm:prSet/>
      <dgm:spPr/>
      <dgm:t>
        <a:bodyPr/>
        <a:lstStyle/>
        <a:p>
          <a:endParaRPr lang="es-EC"/>
        </a:p>
      </dgm:t>
    </dgm:pt>
    <dgm:pt modelId="{80700906-FEE7-4E52-B1F2-D756A9758805}" type="sibTrans" cxnId="{884D2062-2F3B-415B-AE0D-CB8C92679465}">
      <dgm:prSet/>
      <dgm:spPr/>
      <dgm:t>
        <a:bodyPr/>
        <a:lstStyle/>
        <a:p>
          <a:endParaRPr lang="es-EC"/>
        </a:p>
      </dgm:t>
    </dgm:pt>
    <dgm:pt modelId="{92D7B1F3-A65D-428E-A017-288D8629A931}">
      <dgm:prSet custT="1"/>
      <dgm:spPr/>
      <dgm:t>
        <a:bodyPr/>
        <a:lstStyle/>
        <a:p>
          <a:r>
            <a:rPr lang="es-EC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Proveedor</a:t>
          </a:r>
          <a:r>
            <a:rPr lang="es-EC" sz="1600" dirty="0" smtClean="0"/>
            <a:t> </a:t>
          </a:r>
        </a:p>
        <a:p>
          <a:r>
            <a:rPr lang="es-EC" sz="900" dirty="0" smtClean="0"/>
            <a:t>(Total Importaciones </a:t>
          </a:r>
        </a:p>
        <a:p>
          <a:r>
            <a:rPr lang="es-EC" sz="900" dirty="0" smtClean="0"/>
            <a:t>US$ 2,332,884.12)</a:t>
          </a:r>
          <a:endParaRPr lang="es-EC" sz="900" dirty="0"/>
        </a:p>
      </dgm:t>
    </dgm:pt>
    <dgm:pt modelId="{AFA11CE4-2243-4713-9D4B-45F50D53A3E9}" type="parTrans" cxnId="{0A6C4A09-AF18-4486-B148-A40913002254}">
      <dgm:prSet/>
      <dgm:spPr/>
      <dgm:t>
        <a:bodyPr/>
        <a:lstStyle/>
        <a:p>
          <a:endParaRPr lang="es-EC"/>
        </a:p>
      </dgm:t>
    </dgm:pt>
    <dgm:pt modelId="{6D71E41B-564F-4E5B-95A3-5328412AEC3A}" type="sibTrans" cxnId="{0A6C4A09-AF18-4486-B148-A40913002254}">
      <dgm:prSet/>
      <dgm:spPr/>
      <dgm:t>
        <a:bodyPr/>
        <a:lstStyle/>
        <a:p>
          <a:endParaRPr lang="es-EC"/>
        </a:p>
      </dgm:t>
    </dgm:pt>
    <dgm:pt modelId="{2F5CB282-7052-4BA4-9761-557899E47E36}">
      <dgm:prSet custT="1"/>
      <dgm:spPr/>
      <dgm:t>
        <a:bodyPr/>
        <a:lstStyle/>
        <a:p>
          <a:pPr algn="ctr"/>
          <a:r>
            <a:rPr lang="es-EC" sz="1600" b="0" u="none" dirty="0" smtClean="0">
              <a:solidFill>
                <a:schemeClr val="tx1">
                  <a:lumMod val="95000"/>
                  <a:lumOff val="5000"/>
                </a:schemeClr>
              </a:solidFill>
            </a:rPr>
            <a:t>Competencia</a:t>
          </a:r>
        </a:p>
        <a:p>
          <a:pPr algn="l"/>
          <a:endParaRPr lang="es-EC" sz="900" b="1" u="sng" dirty="0" smtClean="0"/>
        </a:p>
        <a:p>
          <a:pPr algn="l"/>
          <a:r>
            <a:rPr lang="es-EC" sz="900" dirty="0" smtClean="0"/>
            <a:t>Mercado total (100)</a:t>
          </a:r>
        </a:p>
        <a:p>
          <a:pPr algn="l"/>
          <a:r>
            <a:rPr lang="es-EC" sz="900" dirty="0" smtClean="0"/>
            <a:t>Intervet (13.99)</a:t>
          </a:r>
        </a:p>
        <a:p>
          <a:pPr algn="l"/>
          <a:r>
            <a:rPr lang="es-EC" sz="900" dirty="0" smtClean="0"/>
            <a:t>Lhoman Animal Heald (7.69)</a:t>
          </a:r>
        </a:p>
        <a:p>
          <a:pPr algn="l"/>
          <a:r>
            <a:rPr lang="es-EC" sz="900" dirty="0" smtClean="0"/>
            <a:t>Novartis (7.40)</a:t>
          </a:r>
        </a:p>
        <a:p>
          <a:pPr algn="l"/>
          <a:r>
            <a:rPr lang="es-EC" sz="900" dirty="0" smtClean="0"/>
            <a:t>James Bronw Farma (4.86)</a:t>
          </a:r>
        </a:p>
        <a:p>
          <a:pPr algn="l"/>
          <a:r>
            <a:rPr lang="es-EC" sz="900" dirty="0" smtClean="0"/>
            <a:t>Pronaca For Dodge (4.56)</a:t>
          </a:r>
        </a:p>
        <a:p>
          <a:pPr algn="l"/>
          <a:r>
            <a:rPr lang="es-EC" sz="900" dirty="0" smtClean="0"/>
            <a:t>Pronaca Elanco (4.24)</a:t>
          </a:r>
          <a:endParaRPr lang="es-EC" sz="900" dirty="0"/>
        </a:p>
      </dgm:t>
    </dgm:pt>
    <dgm:pt modelId="{B8A3654A-51CC-4853-BBD9-0039E9949900}" type="parTrans" cxnId="{79BD338F-2129-4CA5-BD91-57DCF9401B02}">
      <dgm:prSet/>
      <dgm:spPr/>
      <dgm:t>
        <a:bodyPr/>
        <a:lstStyle/>
        <a:p>
          <a:endParaRPr lang="es-EC"/>
        </a:p>
      </dgm:t>
    </dgm:pt>
    <dgm:pt modelId="{93F1378A-BF7E-480D-9299-B4737A88E305}" type="sibTrans" cxnId="{79BD338F-2129-4CA5-BD91-57DCF9401B02}">
      <dgm:prSet/>
      <dgm:spPr/>
      <dgm:t>
        <a:bodyPr/>
        <a:lstStyle/>
        <a:p>
          <a:endParaRPr lang="es-EC"/>
        </a:p>
      </dgm:t>
    </dgm:pt>
    <dgm:pt modelId="{FCF22DEE-5C55-4BB3-A568-97A73344AED6}" type="pres">
      <dgm:prSet presAssocID="{B8D6AAFF-AAE9-4218-BE01-B832BD5F7E8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C5ED2FA-31E6-47B0-82C2-FBD92F0E71B6}" type="pres">
      <dgm:prSet presAssocID="{1F422D5F-A362-4F4D-BBAF-662CC5C2BF40}" presName="root1" presStyleCnt="0"/>
      <dgm:spPr/>
    </dgm:pt>
    <dgm:pt modelId="{B383EAF1-BB6A-403D-B54B-C3C2DD4EF23A}" type="pres">
      <dgm:prSet presAssocID="{1F422D5F-A362-4F4D-BBAF-662CC5C2BF40}" presName="LevelOneTextNode" presStyleLbl="node0" presStyleIdx="0" presStyleCnt="1" custLinFactNeighborY="3665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760185F-F8BB-4596-BC96-7C6DA47065E5}" type="pres">
      <dgm:prSet presAssocID="{1F422D5F-A362-4F4D-BBAF-662CC5C2BF40}" presName="level2hierChild" presStyleCnt="0"/>
      <dgm:spPr/>
    </dgm:pt>
    <dgm:pt modelId="{03CB124A-E8EF-4946-95A0-5BFD1BB403A5}" type="pres">
      <dgm:prSet presAssocID="{C3EF5351-49BA-44EC-88A5-AB6BFD670A86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6AE6A9FA-AE8C-4907-B186-E3EBD8DD0007}" type="pres">
      <dgm:prSet presAssocID="{C3EF5351-49BA-44EC-88A5-AB6BFD670A86}" presName="connTx" presStyleLbl="parChTrans1D2" presStyleIdx="0" presStyleCnt="3"/>
      <dgm:spPr/>
      <dgm:t>
        <a:bodyPr/>
        <a:lstStyle/>
        <a:p>
          <a:endParaRPr lang="es-EC"/>
        </a:p>
      </dgm:t>
    </dgm:pt>
    <dgm:pt modelId="{5F53F61C-B50C-4E2C-A81C-31847C4C0C1F}" type="pres">
      <dgm:prSet presAssocID="{8260D915-8130-452E-AE58-13881592DB7B}" presName="root2" presStyleCnt="0"/>
      <dgm:spPr/>
    </dgm:pt>
    <dgm:pt modelId="{C804B8C3-27B4-4ED1-8C2B-9E24C87DF7DD}" type="pres">
      <dgm:prSet presAssocID="{8260D915-8130-452E-AE58-13881592DB7B}" presName="LevelTwoTextNode" presStyleLbl="node2" presStyleIdx="0" presStyleCnt="3" custLinFactNeighborX="20065" custLinFactNeighborY="-7447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7A606A8-B3DA-414E-979E-4F384A25F61F}" type="pres">
      <dgm:prSet presAssocID="{8260D915-8130-452E-AE58-13881592DB7B}" presName="level3hierChild" presStyleCnt="0"/>
      <dgm:spPr/>
    </dgm:pt>
    <dgm:pt modelId="{3170DBB2-9745-423F-94AE-287C3F0B7252}" type="pres">
      <dgm:prSet presAssocID="{AFA11CE4-2243-4713-9D4B-45F50D53A3E9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6F49E47C-0F9E-478B-97D9-253C7854FCCF}" type="pres">
      <dgm:prSet presAssocID="{AFA11CE4-2243-4713-9D4B-45F50D53A3E9}" presName="connTx" presStyleLbl="parChTrans1D2" presStyleIdx="1" presStyleCnt="3"/>
      <dgm:spPr/>
      <dgm:t>
        <a:bodyPr/>
        <a:lstStyle/>
        <a:p>
          <a:endParaRPr lang="es-EC"/>
        </a:p>
      </dgm:t>
    </dgm:pt>
    <dgm:pt modelId="{9F37B04A-C598-4C7A-9546-3F7DA763D8ED}" type="pres">
      <dgm:prSet presAssocID="{92D7B1F3-A65D-428E-A017-288D8629A931}" presName="root2" presStyleCnt="0"/>
      <dgm:spPr/>
    </dgm:pt>
    <dgm:pt modelId="{0B696EFB-CA6D-4E77-83F1-7BCFA469A1D2}" type="pres">
      <dgm:prSet presAssocID="{92D7B1F3-A65D-428E-A017-288D8629A931}" presName="LevelTwoTextNode" presStyleLbl="node2" presStyleIdx="1" presStyleCnt="3" custLinFactY="6361" custLinFactNeighborX="18053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836D73B-0A3A-4895-A185-B34245842548}" type="pres">
      <dgm:prSet presAssocID="{92D7B1F3-A65D-428E-A017-288D8629A931}" presName="level3hierChild" presStyleCnt="0"/>
      <dgm:spPr/>
    </dgm:pt>
    <dgm:pt modelId="{A884E52C-F220-484C-A317-C6C2564CE405}" type="pres">
      <dgm:prSet presAssocID="{B8A3654A-51CC-4853-BBD9-0039E9949900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FAD912DA-D8A4-4F83-B589-9D7650282733}" type="pres">
      <dgm:prSet presAssocID="{B8A3654A-51CC-4853-BBD9-0039E9949900}" presName="connTx" presStyleLbl="parChTrans1D2" presStyleIdx="2" presStyleCnt="3"/>
      <dgm:spPr/>
      <dgm:t>
        <a:bodyPr/>
        <a:lstStyle/>
        <a:p>
          <a:endParaRPr lang="es-EC"/>
        </a:p>
      </dgm:t>
    </dgm:pt>
    <dgm:pt modelId="{FC31C5D4-B2FA-4671-91D4-1406E5BC26CE}" type="pres">
      <dgm:prSet presAssocID="{2F5CB282-7052-4BA4-9761-557899E47E36}" presName="root2" presStyleCnt="0"/>
      <dgm:spPr/>
    </dgm:pt>
    <dgm:pt modelId="{8F4AFD1A-DBC0-4068-B4B8-6692CECA4883}" type="pres">
      <dgm:prSet presAssocID="{2F5CB282-7052-4BA4-9761-557899E47E36}" presName="LevelTwoTextNode" presStyleLbl="node2" presStyleIdx="2" presStyleCnt="3" custScaleX="135301" custScaleY="331112" custLinFactY="47896" custLinFactNeighborX="-13333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8823F33-3D2C-4D72-BE2A-DE943481B6AA}" type="pres">
      <dgm:prSet presAssocID="{2F5CB282-7052-4BA4-9761-557899E47E36}" presName="level3hierChild" presStyleCnt="0"/>
      <dgm:spPr/>
    </dgm:pt>
  </dgm:ptLst>
  <dgm:cxnLst>
    <dgm:cxn modelId="{1FF7F0F5-E618-4411-AB21-25877E138658}" type="presOf" srcId="{C3EF5351-49BA-44EC-88A5-AB6BFD670A86}" destId="{03CB124A-E8EF-4946-95A0-5BFD1BB403A5}" srcOrd="0" destOrd="0" presId="urn:microsoft.com/office/officeart/2005/8/layout/hierarchy2"/>
    <dgm:cxn modelId="{884D2062-2F3B-415B-AE0D-CB8C92679465}" srcId="{1F422D5F-A362-4F4D-BBAF-662CC5C2BF40}" destId="{8260D915-8130-452E-AE58-13881592DB7B}" srcOrd="0" destOrd="0" parTransId="{C3EF5351-49BA-44EC-88A5-AB6BFD670A86}" sibTransId="{80700906-FEE7-4E52-B1F2-D756A9758805}"/>
    <dgm:cxn modelId="{A0EBFD9B-83CF-402B-975E-8AE570A98396}" type="presOf" srcId="{AFA11CE4-2243-4713-9D4B-45F50D53A3E9}" destId="{6F49E47C-0F9E-478B-97D9-253C7854FCCF}" srcOrd="1" destOrd="0" presId="urn:microsoft.com/office/officeart/2005/8/layout/hierarchy2"/>
    <dgm:cxn modelId="{79BD338F-2129-4CA5-BD91-57DCF9401B02}" srcId="{1F422D5F-A362-4F4D-BBAF-662CC5C2BF40}" destId="{2F5CB282-7052-4BA4-9761-557899E47E36}" srcOrd="2" destOrd="0" parTransId="{B8A3654A-51CC-4853-BBD9-0039E9949900}" sibTransId="{93F1378A-BF7E-480D-9299-B4737A88E305}"/>
    <dgm:cxn modelId="{8BFD7440-EFF8-4842-81B7-ADE487A6876A}" type="presOf" srcId="{C3EF5351-49BA-44EC-88A5-AB6BFD670A86}" destId="{6AE6A9FA-AE8C-4907-B186-E3EBD8DD0007}" srcOrd="1" destOrd="0" presId="urn:microsoft.com/office/officeart/2005/8/layout/hierarchy2"/>
    <dgm:cxn modelId="{99E14A4B-AC5F-4CB0-B88F-7F7A926B2862}" type="presOf" srcId="{2F5CB282-7052-4BA4-9761-557899E47E36}" destId="{8F4AFD1A-DBC0-4068-B4B8-6692CECA4883}" srcOrd="0" destOrd="0" presId="urn:microsoft.com/office/officeart/2005/8/layout/hierarchy2"/>
    <dgm:cxn modelId="{9D9F0AA4-679F-4149-8E34-83BA010246F9}" type="presOf" srcId="{8260D915-8130-452E-AE58-13881592DB7B}" destId="{C804B8C3-27B4-4ED1-8C2B-9E24C87DF7DD}" srcOrd="0" destOrd="0" presId="urn:microsoft.com/office/officeart/2005/8/layout/hierarchy2"/>
    <dgm:cxn modelId="{96FCCEAB-F281-4F07-9A22-6A1FDD0AE487}" type="presOf" srcId="{1F422D5F-A362-4F4D-BBAF-662CC5C2BF40}" destId="{B383EAF1-BB6A-403D-B54B-C3C2DD4EF23A}" srcOrd="0" destOrd="0" presId="urn:microsoft.com/office/officeart/2005/8/layout/hierarchy2"/>
    <dgm:cxn modelId="{0A6C4A09-AF18-4486-B148-A40913002254}" srcId="{1F422D5F-A362-4F4D-BBAF-662CC5C2BF40}" destId="{92D7B1F3-A65D-428E-A017-288D8629A931}" srcOrd="1" destOrd="0" parTransId="{AFA11CE4-2243-4713-9D4B-45F50D53A3E9}" sibTransId="{6D71E41B-564F-4E5B-95A3-5328412AEC3A}"/>
    <dgm:cxn modelId="{2633F119-12B4-4507-8867-CAD133864D44}" type="presOf" srcId="{B8D6AAFF-AAE9-4218-BE01-B832BD5F7E8D}" destId="{FCF22DEE-5C55-4BB3-A568-97A73344AED6}" srcOrd="0" destOrd="0" presId="urn:microsoft.com/office/officeart/2005/8/layout/hierarchy2"/>
    <dgm:cxn modelId="{F024A036-B9D4-4DE6-92F0-D78CB9D61B0C}" type="presOf" srcId="{92D7B1F3-A65D-428E-A017-288D8629A931}" destId="{0B696EFB-CA6D-4E77-83F1-7BCFA469A1D2}" srcOrd="0" destOrd="0" presId="urn:microsoft.com/office/officeart/2005/8/layout/hierarchy2"/>
    <dgm:cxn modelId="{694EC755-9F4C-463F-B235-DE932AA72080}" type="presOf" srcId="{AFA11CE4-2243-4713-9D4B-45F50D53A3E9}" destId="{3170DBB2-9745-423F-94AE-287C3F0B7252}" srcOrd="0" destOrd="0" presId="urn:microsoft.com/office/officeart/2005/8/layout/hierarchy2"/>
    <dgm:cxn modelId="{D093E372-7B5C-4021-9B78-FAABFC62C567}" type="presOf" srcId="{B8A3654A-51CC-4853-BBD9-0039E9949900}" destId="{A884E52C-F220-484C-A317-C6C2564CE405}" srcOrd="0" destOrd="0" presId="urn:microsoft.com/office/officeart/2005/8/layout/hierarchy2"/>
    <dgm:cxn modelId="{CA3AA093-B9C4-46E3-874E-0BC27895AC73}" srcId="{B8D6AAFF-AAE9-4218-BE01-B832BD5F7E8D}" destId="{1F422D5F-A362-4F4D-BBAF-662CC5C2BF40}" srcOrd="0" destOrd="0" parTransId="{7FD18F83-6274-4B4B-8A4B-F152A3015150}" sibTransId="{B9C88AE3-A025-477D-B7CD-8170DC224870}"/>
    <dgm:cxn modelId="{33502CD5-F841-42D9-A472-80582FA7B44B}" type="presOf" srcId="{B8A3654A-51CC-4853-BBD9-0039E9949900}" destId="{FAD912DA-D8A4-4F83-B589-9D7650282733}" srcOrd="1" destOrd="0" presId="urn:microsoft.com/office/officeart/2005/8/layout/hierarchy2"/>
    <dgm:cxn modelId="{B4D679E0-5B0E-46FB-86FF-09A4007293E7}" type="presParOf" srcId="{FCF22DEE-5C55-4BB3-A568-97A73344AED6}" destId="{EC5ED2FA-31E6-47B0-82C2-FBD92F0E71B6}" srcOrd="0" destOrd="0" presId="urn:microsoft.com/office/officeart/2005/8/layout/hierarchy2"/>
    <dgm:cxn modelId="{8A30A6CC-4BCD-4CBE-8A20-D09395AD27AB}" type="presParOf" srcId="{EC5ED2FA-31E6-47B0-82C2-FBD92F0E71B6}" destId="{B383EAF1-BB6A-403D-B54B-C3C2DD4EF23A}" srcOrd="0" destOrd="0" presId="urn:microsoft.com/office/officeart/2005/8/layout/hierarchy2"/>
    <dgm:cxn modelId="{C324F90A-894F-46F9-8CED-3117ACCECB9A}" type="presParOf" srcId="{EC5ED2FA-31E6-47B0-82C2-FBD92F0E71B6}" destId="{6760185F-F8BB-4596-BC96-7C6DA47065E5}" srcOrd="1" destOrd="0" presId="urn:microsoft.com/office/officeart/2005/8/layout/hierarchy2"/>
    <dgm:cxn modelId="{9676E258-EC54-4B4A-9AA4-60AAD5D8E1D6}" type="presParOf" srcId="{6760185F-F8BB-4596-BC96-7C6DA47065E5}" destId="{03CB124A-E8EF-4946-95A0-5BFD1BB403A5}" srcOrd="0" destOrd="0" presId="urn:microsoft.com/office/officeart/2005/8/layout/hierarchy2"/>
    <dgm:cxn modelId="{1495852E-039D-4421-8F1C-0FD48139D349}" type="presParOf" srcId="{03CB124A-E8EF-4946-95A0-5BFD1BB403A5}" destId="{6AE6A9FA-AE8C-4907-B186-E3EBD8DD0007}" srcOrd="0" destOrd="0" presId="urn:microsoft.com/office/officeart/2005/8/layout/hierarchy2"/>
    <dgm:cxn modelId="{8165F6EA-3B8A-4F5C-89D8-DC7C66468170}" type="presParOf" srcId="{6760185F-F8BB-4596-BC96-7C6DA47065E5}" destId="{5F53F61C-B50C-4E2C-A81C-31847C4C0C1F}" srcOrd="1" destOrd="0" presId="urn:microsoft.com/office/officeart/2005/8/layout/hierarchy2"/>
    <dgm:cxn modelId="{06E481F8-5799-4B4F-8395-2587D8C0732C}" type="presParOf" srcId="{5F53F61C-B50C-4E2C-A81C-31847C4C0C1F}" destId="{C804B8C3-27B4-4ED1-8C2B-9E24C87DF7DD}" srcOrd="0" destOrd="0" presId="urn:microsoft.com/office/officeart/2005/8/layout/hierarchy2"/>
    <dgm:cxn modelId="{50EB1756-55E3-4A10-B821-F4EB6FC9FCB6}" type="presParOf" srcId="{5F53F61C-B50C-4E2C-A81C-31847C4C0C1F}" destId="{E7A606A8-B3DA-414E-979E-4F384A25F61F}" srcOrd="1" destOrd="0" presId="urn:microsoft.com/office/officeart/2005/8/layout/hierarchy2"/>
    <dgm:cxn modelId="{F51F0137-0D1B-4900-A5F8-89995EE3D011}" type="presParOf" srcId="{6760185F-F8BB-4596-BC96-7C6DA47065E5}" destId="{3170DBB2-9745-423F-94AE-287C3F0B7252}" srcOrd="2" destOrd="0" presId="urn:microsoft.com/office/officeart/2005/8/layout/hierarchy2"/>
    <dgm:cxn modelId="{EE6C8AC3-FAF2-4245-B3CE-4D2A270E1635}" type="presParOf" srcId="{3170DBB2-9745-423F-94AE-287C3F0B7252}" destId="{6F49E47C-0F9E-478B-97D9-253C7854FCCF}" srcOrd="0" destOrd="0" presId="urn:microsoft.com/office/officeart/2005/8/layout/hierarchy2"/>
    <dgm:cxn modelId="{7F3C4C4E-4952-49B6-A93A-F1B6EA8BC207}" type="presParOf" srcId="{6760185F-F8BB-4596-BC96-7C6DA47065E5}" destId="{9F37B04A-C598-4C7A-9546-3F7DA763D8ED}" srcOrd="3" destOrd="0" presId="urn:microsoft.com/office/officeart/2005/8/layout/hierarchy2"/>
    <dgm:cxn modelId="{88E6A0E9-654F-4693-B8A7-25D6AD78A383}" type="presParOf" srcId="{9F37B04A-C598-4C7A-9546-3F7DA763D8ED}" destId="{0B696EFB-CA6D-4E77-83F1-7BCFA469A1D2}" srcOrd="0" destOrd="0" presId="urn:microsoft.com/office/officeart/2005/8/layout/hierarchy2"/>
    <dgm:cxn modelId="{091BEFD9-0EDE-422C-AB7A-7575D2E89FAF}" type="presParOf" srcId="{9F37B04A-C598-4C7A-9546-3F7DA763D8ED}" destId="{9836D73B-0A3A-4895-A185-B34245842548}" srcOrd="1" destOrd="0" presId="urn:microsoft.com/office/officeart/2005/8/layout/hierarchy2"/>
    <dgm:cxn modelId="{27346DB9-3659-401D-A47B-5051E6D9C384}" type="presParOf" srcId="{6760185F-F8BB-4596-BC96-7C6DA47065E5}" destId="{A884E52C-F220-484C-A317-C6C2564CE405}" srcOrd="4" destOrd="0" presId="urn:microsoft.com/office/officeart/2005/8/layout/hierarchy2"/>
    <dgm:cxn modelId="{B46E5549-67DA-4109-8452-ED8BFB6F2258}" type="presParOf" srcId="{A884E52C-F220-484C-A317-C6C2564CE405}" destId="{FAD912DA-D8A4-4F83-B589-9D7650282733}" srcOrd="0" destOrd="0" presId="urn:microsoft.com/office/officeart/2005/8/layout/hierarchy2"/>
    <dgm:cxn modelId="{5B0C8431-1C7B-4FFD-997D-EEC96847F6BA}" type="presParOf" srcId="{6760185F-F8BB-4596-BC96-7C6DA47065E5}" destId="{FC31C5D4-B2FA-4671-91D4-1406E5BC26CE}" srcOrd="5" destOrd="0" presId="urn:microsoft.com/office/officeart/2005/8/layout/hierarchy2"/>
    <dgm:cxn modelId="{A501B301-533C-4E42-A7EA-156880BA8172}" type="presParOf" srcId="{FC31C5D4-B2FA-4671-91D4-1406E5BC26CE}" destId="{8F4AFD1A-DBC0-4068-B4B8-6692CECA4883}" srcOrd="0" destOrd="0" presId="urn:microsoft.com/office/officeart/2005/8/layout/hierarchy2"/>
    <dgm:cxn modelId="{9CFE602B-2702-47FF-BCCF-0A2697868FEF}" type="presParOf" srcId="{FC31C5D4-B2FA-4671-91D4-1406E5BC26CE}" destId="{78823F33-3D2C-4D72-BE2A-DE943481B6A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D1E825-BB27-4FE5-9C14-36D0660C8F2A}" type="doc">
      <dgm:prSet loTypeId="urn:microsoft.com/office/officeart/2005/8/layout/b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521E797-76DC-425E-82BE-FC3AF2E0398E}">
      <dgm:prSet phldrT="[Texto]"/>
      <dgm:spPr/>
      <dgm:t>
        <a:bodyPr/>
        <a:lstStyle/>
        <a:p>
          <a:r>
            <a:rPr lang="es-MX" b="0" dirty="0" smtClean="0"/>
            <a:t>Recepción y Validación de documentos contables</a:t>
          </a:r>
          <a:endParaRPr lang="es-EC" b="0" dirty="0"/>
        </a:p>
      </dgm:t>
    </dgm:pt>
    <dgm:pt modelId="{F6D5572F-AC47-49D4-83A5-679F091100FC}" type="parTrans" cxnId="{D4C559F4-DEA8-4EE5-926C-38D8ECF8D829}">
      <dgm:prSet/>
      <dgm:spPr/>
      <dgm:t>
        <a:bodyPr/>
        <a:lstStyle/>
        <a:p>
          <a:endParaRPr lang="es-EC" b="0"/>
        </a:p>
      </dgm:t>
    </dgm:pt>
    <dgm:pt modelId="{0ED0D900-45E9-4FEB-9E0F-DA82B021FA9E}" type="sibTrans" cxnId="{D4C559F4-DEA8-4EE5-926C-38D8ECF8D829}">
      <dgm:prSet/>
      <dgm:spPr/>
      <dgm:t>
        <a:bodyPr/>
        <a:lstStyle/>
        <a:p>
          <a:endParaRPr lang="es-EC" b="0"/>
        </a:p>
      </dgm:t>
    </dgm:pt>
    <dgm:pt modelId="{C4120065-1C01-41AC-8B77-533371FC9EC2}">
      <dgm:prSet phldrT="[Texto]"/>
      <dgm:spPr/>
      <dgm:t>
        <a:bodyPr/>
        <a:lstStyle/>
        <a:p>
          <a:r>
            <a:rPr lang="es-MX" b="0" dirty="0" smtClean="0"/>
            <a:t>Registro contable (provisión) y emisión de comprobantes de retención</a:t>
          </a:r>
          <a:endParaRPr lang="es-EC" b="0" dirty="0"/>
        </a:p>
      </dgm:t>
    </dgm:pt>
    <dgm:pt modelId="{2F676A94-3A3C-4C0B-9A50-70DB645352C7}" type="parTrans" cxnId="{8F83BA1B-5D57-40FF-8213-BAE0A781B324}">
      <dgm:prSet/>
      <dgm:spPr/>
      <dgm:t>
        <a:bodyPr/>
        <a:lstStyle/>
        <a:p>
          <a:endParaRPr lang="es-EC" b="0"/>
        </a:p>
      </dgm:t>
    </dgm:pt>
    <dgm:pt modelId="{113BEAED-E892-4F73-BB7B-B2EC99159A6C}" type="sibTrans" cxnId="{8F83BA1B-5D57-40FF-8213-BAE0A781B324}">
      <dgm:prSet/>
      <dgm:spPr/>
      <dgm:t>
        <a:bodyPr/>
        <a:lstStyle/>
        <a:p>
          <a:endParaRPr lang="es-EC" b="0"/>
        </a:p>
      </dgm:t>
    </dgm:pt>
    <dgm:pt modelId="{7CAF664F-4F61-4E98-BDE5-BD63991450C9}">
      <dgm:prSet phldrT="[Texto]"/>
      <dgm:spPr/>
      <dgm:t>
        <a:bodyPr/>
        <a:lstStyle/>
        <a:p>
          <a:r>
            <a:rPr lang="es-MX" b="0" dirty="0" smtClean="0"/>
            <a:t>Emisión de cheques y transferencias</a:t>
          </a:r>
          <a:endParaRPr lang="es-EC" b="0" dirty="0"/>
        </a:p>
      </dgm:t>
    </dgm:pt>
    <dgm:pt modelId="{E29E1FAA-35EE-4636-AA8A-C77FC6DD6457}" type="parTrans" cxnId="{D46A6C2A-96C1-48DA-900B-BE84509ADF32}">
      <dgm:prSet/>
      <dgm:spPr/>
      <dgm:t>
        <a:bodyPr/>
        <a:lstStyle/>
        <a:p>
          <a:endParaRPr lang="es-EC" b="0"/>
        </a:p>
      </dgm:t>
    </dgm:pt>
    <dgm:pt modelId="{95FABB1E-93D4-44BE-BAC4-5A06B3E6BC4F}" type="sibTrans" cxnId="{D46A6C2A-96C1-48DA-900B-BE84509ADF32}">
      <dgm:prSet/>
      <dgm:spPr/>
      <dgm:t>
        <a:bodyPr/>
        <a:lstStyle/>
        <a:p>
          <a:endParaRPr lang="es-EC" b="0"/>
        </a:p>
      </dgm:t>
    </dgm:pt>
    <dgm:pt modelId="{093A89AA-743C-4802-AD2C-A7DC7101F2FB}">
      <dgm:prSet phldrT="[Texto]"/>
      <dgm:spPr/>
      <dgm:t>
        <a:bodyPr/>
        <a:lstStyle/>
        <a:p>
          <a:r>
            <a:rPr lang="es-MX" b="0" dirty="0" smtClean="0"/>
            <a:t>Emisión de facturas y notas de crédito</a:t>
          </a:r>
          <a:endParaRPr lang="es-EC" b="0" dirty="0"/>
        </a:p>
      </dgm:t>
    </dgm:pt>
    <dgm:pt modelId="{C1CAA5C5-D346-4824-84A5-792CA55BF941}" type="parTrans" cxnId="{0CD4ADE4-D351-48CC-8190-0EC0E886D793}">
      <dgm:prSet/>
      <dgm:spPr/>
      <dgm:t>
        <a:bodyPr/>
        <a:lstStyle/>
        <a:p>
          <a:endParaRPr lang="es-EC" b="0"/>
        </a:p>
      </dgm:t>
    </dgm:pt>
    <dgm:pt modelId="{4C9323BB-6B8A-48D3-961B-47128D0AC504}" type="sibTrans" cxnId="{0CD4ADE4-D351-48CC-8190-0EC0E886D793}">
      <dgm:prSet/>
      <dgm:spPr/>
      <dgm:t>
        <a:bodyPr/>
        <a:lstStyle/>
        <a:p>
          <a:endParaRPr lang="es-EC" b="0"/>
        </a:p>
      </dgm:t>
    </dgm:pt>
    <dgm:pt modelId="{A24BBCA5-F499-4F32-A1CC-10D3AB09A578}">
      <dgm:prSet phldrT="[Texto]"/>
      <dgm:spPr/>
      <dgm:t>
        <a:bodyPr/>
        <a:lstStyle/>
        <a:p>
          <a:r>
            <a:rPr lang="es-MX" b="0" dirty="0" smtClean="0"/>
            <a:t>Ingreso de Registros y Cobranzas</a:t>
          </a:r>
          <a:endParaRPr lang="es-EC" b="0" dirty="0"/>
        </a:p>
      </dgm:t>
    </dgm:pt>
    <dgm:pt modelId="{C4B1E6AB-1FE0-42E1-8982-7473142112EF}" type="parTrans" cxnId="{414AAC52-5DDA-413C-90D6-B563427918D3}">
      <dgm:prSet/>
      <dgm:spPr/>
      <dgm:t>
        <a:bodyPr/>
        <a:lstStyle/>
        <a:p>
          <a:endParaRPr lang="es-EC" b="0"/>
        </a:p>
      </dgm:t>
    </dgm:pt>
    <dgm:pt modelId="{771DD7A5-C1E4-4D30-BA97-FC9E06A75603}" type="sibTrans" cxnId="{414AAC52-5DDA-413C-90D6-B563427918D3}">
      <dgm:prSet/>
      <dgm:spPr/>
      <dgm:t>
        <a:bodyPr/>
        <a:lstStyle/>
        <a:p>
          <a:endParaRPr lang="es-EC" b="0"/>
        </a:p>
      </dgm:t>
    </dgm:pt>
    <dgm:pt modelId="{5AA5C375-8C40-4556-A792-66B294C4548D}">
      <dgm:prSet phldrT="[Texto]"/>
      <dgm:spPr/>
      <dgm:t>
        <a:bodyPr/>
        <a:lstStyle/>
        <a:p>
          <a:r>
            <a:rPr lang="es-MX" b="0" dirty="0" smtClean="0"/>
            <a:t>Elaboración de rol general de pagos </a:t>
          </a:r>
          <a:endParaRPr lang="es-EC" b="0" dirty="0"/>
        </a:p>
      </dgm:t>
    </dgm:pt>
    <dgm:pt modelId="{6AD91F68-DCE4-46CB-8748-E6F28C7BB567}" type="parTrans" cxnId="{3149EEFB-75FA-437A-8C52-B0E9C5CE4DAC}">
      <dgm:prSet/>
      <dgm:spPr/>
      <dgm:t>
        <a:bodyPr/>
        <a:lstStyle/>
        <a:p>
          <a:endParaRPr lang="es-EC" b="0"/>
        </a:p>
      </dgm:t>
    </dgm:pt>
    <dgm:pt modelId="{992A20FD-7528-4AE2-BC7E-9F2B7D97EA01}" type="sibTrans" cxnId="{3149EEFB-75FA-437A-8C52-B0E9C5CE4DAC}">
      <dgm:prSet/>
      <dgm:spPr/>
      <dgm:t>
        <a:bodyPr/>
        <a:lstStyle/>
        <a:p>
          <a:endParaRPr lang="es-EC" b="0"/>
        </a:p>
      </dgm:t>
    </dgm:pt>
    <dgm:pt modelId="{15AE8EF5-C698-4A6F-9FFD-263A52376872}">
      <dgm:prSet phldrT="[Texto]"/>
      <dgm:spPr/>
      <dgm:t>
        <a:bodyPr/>
        <a:lstStyle/>
        <a:p>
          <a:r>
            <a:rPr lang="es-MX" b="0" dirty="0" smtClean="0"/>
            <a:t>Conciliación y ajustes contables de cierre de mes </a:t>
          </a:r>
          <a:endParaRPr lang="es-EC" b="0" dirty="0"/>
        </a:p>
      </dgm:t>
    </dgm:pt>
    <dgm:pt modelId="{3D63B10B-EB21-409F-A140-CBF4A8F360D4}" type="parTrans" cxnId="{18EF78D2-D5F9-47CC-A666-0BD43178FB67}">
      <dgm:prSet/>
      <dgm:spPr/>
      <dgm:t>
        <a:bodyPr/>
        <a:lstStyle/>
        <a:p>
          <a:endParaRPr lang="es-EC" b="0"/>
        </a:p>
      </dgm:t>
    </dgm:pt>
    <dgm:pt modelId="{92FC5B30-9904-4C80-8BB9-252BD4C4CB5D}" type="sibTrans" cxnId="{18EF78D2-D5F9-47CC-A666-0BD43178FB67}">
      <dgm:prSet/>
      <dgm:spPr/>
      <dgm:t>
        <a:bodyPr/>
        <a:lstStyle/>
        <a:p>
          <a:endParaRPr lang="es-EC" b="0"/>
        </a:p>
      </dgm:t>
    </dgm:pt>
    <dgm:pt modelId="{D8F0615C-9BED-423F-BDDE-8192F47E8C12}">
      <dgm:prSet phldrT="[Texto]"/>
      <dgm:spPr/>
      <dgm:t>
        <a:bodyPr/>
        <a:lstStyle/>
        <a:p>
          <a:r>
            <a:rPr lang="es-MX" b="0" dirty="0" smtClean="0"/>
            <a:t>Declaración y pago de impuestos</a:t>
          </a:r>
          <a:endParaRPr lang="es-EC" b="0" dirty="0"/>
        </a:p>
      </dgm:t>
    </dgm:pt>
    <dgm:pt modelId="{1C1429D2-53AB-479A-B5F5-A929C2D3DEBF}" type="parTrans" cxnId="{44904862-CB1B-4A75-9F21-9218FEB99DA0}">
      <dgm:prSet/>
      <dgm:spPr/>
      <dgm:t>
        <a:bodyPr/>
        <a:lstStyle/>
        <a:p>
          <a:endParaRPr lang="es-EC" b="0"/>
        </a:p>
      </dgm:t>
    </dgm:pt>
    <dgm:pt modelId="{14E0BD7B-507F-4982-88DF-36FA33E61598}" type="sibTrans" cxnId="{44904862-CB1B-4A75-9F21-9218FEB99DA0}">
      <dgm:prSet/>
      <dgm:spPr/>
      <dgm:t>
        <a:bodyPr/>
        <a:lstStyle/>
        <a:p>
          <a:endParaRPr lang="es-EC" b="0"/>
        </a:p>
      </dgm:t>
    </dgm:pt>
    <dgm:pt modelId="{6ECB5727-13B2-432B-8534-AD8A313DAB86}">
      <dgm:prSet phldrT="[Texto]"/>
      <dgm:spPr/>
      <dgm:t>
        <a:bodyPr/>
        <a:lstStyle/>
        <a:p>
          <a:r>
            <a:rPr lang="es-MX" b="0" dirty="0" smtClean="0"/>
            <a:t>Elaboración y envío de Anexos</a:t>
          </a:r>
          <a:endParaRPr lang="es-EC" b="0" dirty="0"/>
        </a:p>
      </dgm:t>
    </dgm:pt>
    <dgm:pt modelId="{5E6DFB5B-DB55-4C68-B0E7-B412730E462C}" type="parTrans" cxnId="{F95A902D-2737-4037-B490-935D8506ACEE}">
      <dgm:prSet/>
      <dgm:spPr/>
      <dgm:t>
        <a:bodyPr/>
        <a:lstStyle/>
        <a:p>
          <a:endParaRPr lang="es-EC" b="0"/>
        </a:p>
      </dgm:t>
    </dgm:pt>
    <dgm:pt modelId="{E74D3DCC-6DDA-4C47-BD7B-65A15601895B}" type="sibTrans" cxnId="{F95A902D-2737-4037-B490-935D8506ACEE}">
      <dgm:prSet/>
      <dgm:spPr/>
      <dgm:t>
        <a:bodyPr/>
        <a:lstStyle/>
        <a:p>
          <a:endParaRPr lang="es-EC" b="0"/>
        </a:p>
      </dgm:t>
    </dgm:pt>
    <dgm:pt modelId="{39712C93-F57B-4C99-8D02-0AA1BF983985}">
      <dgm:prSet/>
      <dgm:spPr/>
      <dgm:t>
        <a:bodyPr/>
        <a:lstStyle/>
        <a:p>
          <a:r>
            <a:rPr lang="es-MX" b="0" smtClean="0"/>
            <a:t>Pago de impuestos complementarios y municipales</a:t>
          </a:r>
          <a:endParaRPr lang="es-EC" b="0"/>
        </a:p>
      </dgm:t>
    </dgm:pt>
    <dgm:pt modelId="{87676F4E-32A3-4F59-B2C7-B353DCA50921}" type="parTrans" cxnId="{DBAE9901-0AAE-4524-B1AB-F9DF2C13C62F}">
      <dgm:prSet/>
      <dgm:spPr/>
      <dgm:t>
        <a:bodyPr/>
        <a:lstStyle/>
        <a:p>
          <a:endParaRPr lang="es-EC" b="0"/>
        </a:p>
      </dgm:t>
    </dgm:pt>
    <dgm:pt modelId="{23F08835-D780-4732-845A-1A649F9AA78C}" type="sibTrans" cxnId="{DBAE9901-0AAE-4524-B1AB-F9DF2C13C62F}">
      <dgm:prSet/>
      <dgm:spPr/>
      <dgm:t>
        <a:bodyPr/>
        <a:lstStyle/>
        <a:p>
          <a:endParaRPr lang="es-EC" b="0"/>
        </a:p>
      </dgm:t>
    </dgm:pt>
    <dgm:pt modelId="{45E257CE-9909-4181-8C99-C5981DCD743F}" type="pres">
      <dgm:prSet presAssocID="{66D1E825-BB27-4FE5-9C14-36D0660C8F2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A609BE07-11E3-4DE3-B3DC-976039D5BF9C}" type="pres">
      <dgm:prSet presAssocID="{8521E797-76DC-425E-82BE-FC3AF2E0398E}" presName="compNode" presStyleCnt="0"/>
      <dgm:spPr/>
    </dgm:pt>
    <dgm:pt modelId="{6EEEB162-F005-41E8-87A5-DFFC479EAADF}" type="pres">
      <dgm:prSet presAssocID="{8521E797-76DC-425E-82BE-FC3AF2E0398E}" presName="dummyConnPt" presStyleCnt="0"/>
      <dgm:spPr/>
    </dgm:pt>
    <dgm:pt modelId="{C88D726D-D020-4A95-AD5E-7BEA89908F53}" type="pres">
      <dgm:prSet presAssocID="{8521E797-76DC-425E-82BE-FC3AF2E0398E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21F586-FAF9-4E83-98B5-FE6759AE50FD}" type="pres">
      <dgm:prSet presAssocID="{0ED0D900-45E9-4FEB-9E0F-DA82B021FA9E}" presName="sibTrans" presStyleLbl="bgSibTrans2D1" presStyleIdx="0" presStyleCnt="9"/>
      <dgm:spPr/>
      <dgm:t>
        <a:bodyPr/>
        <a:lstStyle/>
        <a:p>
          <a:endParaRPr lang="es-EC"/>
        </a:p>
      </dgm:t>
    </dgm:pt>
    <dgm:pt modelId="{A6EDD37E-6D28-4485-96B8-9C27BF9D9699}" type="pres">
      <dgm:prSet presAssocID="{C4120065-1C01-41AC-8B77-533371FC9EC2}" presName="compNode" presStyleCnt="0"/>
      <dgm:spPr/>
    </dgm:pt>
    <dgm:pt modelId="{657F9FED-20BE-4583-829B-766CD80C2C64}" type="pres">
      <dgm:prSet presAssocID="{C4120065-1C01-41AC-8B77-533371FC9EC2}" presName="dummyConnPt" presStyleCnt="0"/>
      <dgm:spPr/>
    </dgm:pt>
    <dgm:pt modelId="{4856BA68-4C09-443A-ACFC-A2AF70A8D629}" type="pres">
      <dgm:prSet presAssocID="{C4120065-1C01-41AC-8B77-533371FC9EC2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7676FF-9AEC-427C-B724-6672F92AC513}" type="pres">
      <dgm:prSet presAssocID="{113BEAED-E892-4F73-BB7B-B2EC99159A6C}" presName="sibTrans" presStyleLbl="bgSibTrans2D1" presStyleIdx="1" presStyleCnt="9"/>
      <dgm:spPr/>
      <dgm:t>
        <a:bodyPr/>
        <a:lstStyle/>
        <a:p>
          <a:endParaRPr lang="es-EC"/>
        </a:p>
      </dgm:t>
    </dgm:pt>
    <dgm:pt modelId="{AF61A1DD-8E7F-4F77-9389-3CD099659F91}" type="pres">
      <dgm:prSet presAssocID="{7CAF664F-4F61-4E98-BDE5-BD63991450C9}" presName="compNode" presStyleCnt="0"/>
      <dgm:spPr/>
    </dgm:pt>
    <dgm:pt modelId="{3BFA2F8F-5720-447B-9BB6-1ADE3B092292}" type="pres">
      <dgm:prSet presAssocID="{7CAF664F-4F61-4E98-BDE5-BD63991450C9}" presName="dummyConnPt" presStyleCnt="0"/>
      <dgm:spPr/>
    </dgm:pt>
    <dgm:pt modelId="{8BD993BA-23E4-4BEE-BDE8-66A666AF7379}" type="pres">
      <dgm:prSet presAssocID="{7CAF664F-4F61-4E98-BDE5-BD63991450C9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2BA07F-8413-4B21-BEDB-DA33670A6241}" type="pres">
      <dgm:prSet presAssocID="{95FABB1E-93D4-44BE-BAC4-5A06B3E6BC4F}" presName="sibTrans" presStyleLbl="bgSibTrans2D1" presStyleIdx="2" presStyleCnt="9"/>
      <dgm:spPr/>
      <dgm:t>
        <a:bodyPr/>
        <a:lstStyle/>
        <a:p>
          <a:endParaRPr lang="es-EC"/>
        </a:p>
      </dgm:t>
    </dgm:pt>
    <dgm:pt modelId="{C377ED23-CC95-47DC-B530-4CA546C6A928}" type="pres">
      <dgm:prSet presAssocID="{093A89AA-743C-4802-AD2C-A7DC7101F2FB}" presName="compNode" presStyleCnt="0"/>
      <dgm:spPr/>
    </dgm:pt>
    <dgm:pt modelId="{E4C6235D-3957-4245-A75E-0DBEA1B67372}" type="pres">
      <dgm:prSet presAssocID="{093A89AA-743C-4802-AD2C-A7DC7101F2FB}" presName="dummyConnPt" presStyleCnt="0"/>
      <dgm:spPr/>
    </dgm:pt>
    <dgm:pt modelId="{21AA8A18-794E-4485-8BEE-2AEFACF33B59}" type="pres">
      <dgm:prSet presAssocID="{093A89AA-743C-4802-AD2C-A7DC7101F2F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B23BA4-AF10-4FF8-A101-1A89938D1138}" type="pres">
      <dgm:prSet presAssocID="{4C9323BB-6B8A-48D3-961B-47128D0AC504}" presName="sibTrans" presStyleLbl="bgSibTrans2D1" presStyleIdx="3" presStyleCnt="9"/>
      <dgm:spPr/>
      <dgm:t>
        <a:bodyPr/>
        <a:lstStyle/>
        <a:p>
          <a:endParaRPr lang="es-EC"/>
        </a:p>
      </dgm:t>
    </dgm:pt>
    <dgm:pt modelId="{3FBDF869-122B-4F90-A070-9D029AF52A87}" type="pres">
      <dgm:prSet presAssocID="{A24BBCA5-F499-4F32-A1CC-10D3AB09A578}" presName="compNode" presStyleCnt="0"/>
      <dgm:spPr/>
    </dgm:pt>
    <dgm:pt modelId="{E0DAD52C-43FA-44BA-BE55-4BB51D566E2C}" type="pres">
      <dgm:prSet presAssocID="{A24BBCA5-F499-4F32-A1CC-10D3AB09A578}" presName="dummyConnPt" presStyleCnt="0"/>
      <dgm:spPr/>
    </dgm:pt>
    <dgm:pt modelId="{2C8177CA-5B95-4C99-86AB-453ECA5BD78E}" type="pres">
      <dgm:prSet presAssocID="{A24BBCA5-F499-4F32-A1CC-10D3AB09A578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7E6587-EC7C-41F7-ABB3-654EF4B89EE1}" type="pres">
      <dgm:prSet presAssocID="{771DD7A5-C1E4-4D30-BA97-FC9E06A75603}" presName="sibTrans" presStyleLbl="bgSibTrans2D1" presStyleIdx="4" presStyleCnt="9"/>
      <dgm:spPr/>
      <dgm:t>
        <a:bodyPr/>
        <a:lstStyle/>
        <a:p>
          <a:endParaRPr lang="es-EC"/>
        </a:p>
      </dgm:t>
    </dgm:pt>
    <dgm:pt modelId="{19FA364A-8849-4CED-BC25-867FE32E7159}" type="pres">
      <dgm:prSet presAssocID="{5AA5C375-8C40-4556-A792-66B294C4548D}" presName="compNode" presStyleCnt="0"/>
      <dgm:spPr/>
    </dgm:pt>
    <dgm:pt modelId="{42C23901-531C-49A7-B2A5-8A1E54223A43}" type="pres">
      <dgm:prSet presAssocID="{5AA5C375-8C40-4556-A792-66B294C4548D}" presName="dummyConnPt" presStyleCnt="0"/>
      <dgm:spPr/>
    </dgm:pt>
    <dgm:pt modelId="{66A7EA27-53DD-4833-864F-B3C9AD0EF757}" type="pres">
      <dgm:prSet presAssocID="{5AA5C375-8C40-4556-A792-66B294C4548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5A3697-EF7A-403B-B96A-764A6BE73940}" type="pres">
      <dgm:prSet presAssocID="{992A20FD-7528-4AE2-BC7E-9F2B7D97EA01}" presName="sibTrans" presStyleLbl="bgSibTrans2D1" presStyleIdx="5" presStyleCnt="9"/>
      <dgm:spPr/>
      <dgm:t>
        <a:bodyPr/>
        <a:lstStyle/>
        <a:p>
          <a:endParaRPr lang="es-EC"/>
        </a:p>
      </dgm:t>
    </dgm:pt>
    <dgm:pt modelId="{995205B5-F19F-4E88-AE1E-A4F165E4EE3C}" type="pres">
      <dgm:prSet presAssocID="{15AE8EF5-C698-4A6F-9FFD-263A52376872}" presName="compNode" presStyleCnt="0"/>
      <dgm:spPr/>
    </dgm:pt>
    <dgm:pt modelId="{8DC9231E-01A2-4249-B218-68C446845CCB}" type="pres">
      <dgm:prSet presAssocID="{15AE8EF5-C698-4A6F-9FFD-263A52376872}" presName="dummyConnPt" presStyleCnt="0"/>
      <dgm:spPr/>
    </dgm:pt>
    <dgm:pt modelId="{06653D76-E6CE-4F16-81B4-2E57868A71EE}" type="pres">
      <dgm:prSet presAssocID="{15AE8EF5-C698-4A6F-9FFD-263A52376872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4DAFDE-E46E-4534-B2FC-086617809A66}" type="pres">
      <dgm:prSet presAssocID="{92FC5B30-9904-4C80-8BB9-252BD4C4CB5D}" presName="sibTrans" presStyleLbl="bgSibTrans2D1" presStyleIdx="6" presStyleCnt="9"/>
      <dgm:spPr/>
      <dgm:t>
        <a:bodyPr/>
        <a:lstStyle/>
        <a:p>
          <a:endParaRPr lang="es-EC"/>
        </a:p>
      </dgm:t>
    </dgm:pt>
    <dgm:pt modelId="{9FDD2CE6-9C48-4323-BEA6-7FF008BADC78}" type="pres">
      <dgm:prSet presAssocID="{D8F0615C-9BED-423F-BDDE-8192F47E8C12}" presName="compNode" presStyleCnt="0"/>
      <dgm:spPr/>
    </dgm:pt>
    <dgm:pt modelId="{9A5B5869-56FA-4E9A-A027-0F4C33CCB5AD}" type="pres">
      <dgm:prSet presAssocID="{D8F0615C-9BED-423F-BDDE-8192F47E8C12}" presName="dummyConnPt" presStyleCnt="0"/>
      <dgm:spPr/>
    </dgm:pt>
    <dgm:pt modelId="{553DD832-7A77-42E5-8ECA-E6B1F28528FC}" type="pres">
      <dgm:prSet presAssocID="{D8F0615C-9BED-423F-BDDE-8192F47E8C12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7D1730-547B-4457-BA89-8EAC92628BB8}" type="pres">
      <dgm:prSet presAssocID="{14E0BD7B-507F-4982-88DF-36FA33E61598}" presName="sibTrans" presStyleLbl="bgSibTrans2D1" presStyleIdx="7" presStyleCnt="9"/>
      <dgm:spPr/>
      <dgm:t>
        <a:bodyPr/>
        <a:lstStyle/>
        <a:p>
          <a:endParaRPr lang="es-EC"/>
        </a:p>
      </dgm:t>
    </dgm:pt>
    <dgm:pt modelId="{A222D951-B89C-4D67-9DC9-81B736524CE2}" type="pres">
      <dgm:prSet presAssocID="{6ECB5727-13B2-432B-8534-AD8A313DAB86}" presName="compNode" presStyleCnt="0"/>
      <dgm:spPr/>
    </dgm:pt>
    <dgm:pt modelId="{CB31C2C2-6479-40E2-87CE-54925B3BD24D}" type="pres">
      <dgm:prSet presAssocID="{6ECB5727-13B2-432B-8534-AD8A313DAB86}" presName="dummyConnPt" presStyleCnt="0"/>
      <dgm:spPr/>
    </dgm:pt>
    <dgm:pt modelId="{77883499-3A27-468E-AD42-F9FA9F9DD242}" type="pres">
      <dgm:prSet presAssocID="{6ECB5727-13B2-432B-8534-AD8A313DAB86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368BED-775E-4FA5-87ED-FD48CDE2C242}" type="pres">
      <dgm:prSet presAssocID="{E74D3DCC-6DDA-4C47-BD7B-65A15601895B}" presName="sibTrans" presStyleLbl="bgSibTrans2D1" presStyleIdx="8" presStyleCnt="9"/>
      <dgm:spPr/>
      <dgm:t>
        <a:bodyPr/>
        <a:lstStyle/>
        <a:p>
          <a:endParaRPr lang="es-EC"/>
        </a:p>
      </dgm:t>
    </dgm:pt>
    <dgm:pt modelId="{8CC7CFFE-F6BF-4BA6-B2BF-824A712453E2}" type="pres">
      <dgm:prSet presAssocID="{39712C93-F57B-4C99-8D02-0AA1BF983985}" presName="compNode" presStyleCnt="0"/>
      <dgm:spPr/>
    </dgm:pt>
    <dgm:pt modelId="{31284D89-3DCF-4676-BDC0-A47BD1D38C40}" type="pres">
      <dgm:prSet presAssocID="{39712C93-F57B-4C99-8D02-0AA1BF983985}" presName="dummyConnPt" presStyleCnt="0"/>
      <dgm:spPr/>
    </dgm:pt>
    <dgm:pt modelId="{34599AED-21E4-424D-B0E3-9915CF687050}" type="pres">
      <dgm:prSet presAssocID="{39712C93-F57B-4C99-8D02-0AA1BF983985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14AAC52-5DDA-413C-90D6-B563427918D3}" srcId="{66D1E825-BB27-4FE5-9C14-36D0660C8F2A}" destId="{A24BBCA5-F499-4F32-A1CC-10D3AB09A578}" srcOrd="4" destOrd="0" parTransId="{C4B1E6AB-1FE0-42E1-8982-7473142112EF}" sibTransId="{771DD7A5-C1E4-4D30-BA97-FC9E06A75603}"/>
    <dgm:cxn modelId="{C38C3C76-4668-4FF5-B020-0B79D7BDEC07}" type="presOf" srcId="{39712C93-F57B-4C99-8D02-0AA1BF983985}" destId="{34599AED-21E4-424D-B0E3-9915CF687050}" srcOrd="0" destOrd="0" presId="urn:microsoft.com/office/officeart/2005/8/layout/bProcess4"/>
    <dgm:cxn modelId="{DBAE9901-0AAE-4524-B1AB-F9DF2C13C62F}" srcId="{66D1E825-BB27-4FE5-9C14-36D0660C8F2A}" destId="{39712C93-F57B-4C99-8D02-0AA1BF983985}" srcOrd="9" destOrd="0" parTransId="{87676F4E-32A3-4F59-B2C7-B353DCA50921}" sibTransId="{23F08835-D780-4732-845A-1A649F9AA78C}"/>
    <dgm:cxn modelId="{0CD4ADE4-D351-48CC-8190-0EC0E886D793}" srcId="{66D1E825-BB27-4FE5-9C14-36D0660C8F2A}" destId="{093A89AA-743C-4802-AD2C-A7DC7101F2FB}" srcOrd="3" destOrd="0" parTransId="{C1CAA5C5-D346-4824-84A5-792CA55BF941}" sibTransId="{4C9323BB-6B8A-48D3-961B-47128D0AC504}"/>
    <dgm:cxn modelId="{D4C559F4-DEA8-4EE5-926C-38D8ECF8D829}" srcId="{66D1E825-BB27-4FE5-9C14-36D0660C8F2A}" destId="{8521E797-76DC-425E-82BE-FC3AF2E0398E}" srcOrd="0" destOrd="0" parTransId="{F6D5572F-AC47-49D4-83A5-679F091100FC}" sibTransId="{0ED0D900-45E9-4FEB-9E0F-DA82B021FA9E}"/>
    <dgm:cxn modelId="{6F85BFAD-0183-4B62-8635-302C3AFF298C}" type="presOf" srcId="{E74D3DCC-6DDA-4C47-BD7B-65A15601895B}" destId="{0C368BED-775E-4FA5-87ED-FD48CDE2C242}" srcOrd="0" destOrd="0" presId="urn:microsoft.com/office/officeart/2005/8/layout/bProcess4"/>
    <dgm:cxn modelId="{CD3831E2-CF0E-4435-A159-CC7215F4FA7A}" type="presOf" srcId="{92FC5B30-9904-4C80-8BB9-252BD4C4CB5D}" destId="{3B4DAFDE-E46E-4534-B2FC-086617809A66}" srcOrd="0" destOrd="0" presId="urn:microsoft.com/office/officeart/2005/8/layout/bProcess4"/>
    <dgm:cxn modelId="{190F8C77-065C-4602-97DD-B847DC04AC0D}" type="presOf" srcId="{14E0BD7B-507F-4982-88DF-36FA33E61598}" destId="{927D1730-547B-4457-BA89-8EAC92628BB8}" srcOrd="0" destOrd="0" presId="urn:microsoft.com/office/officeart/2005/8/layout/bProcess4"/>
    <dgm:cxn modelId="{D46A6C2A-96C1-48DA-900B-BE84509ADF32}" srcId="{66D1E825-BB27-4FE5-9C14-36D0660C8F2A}" destId="{7CAF664F-4F61-4E98-BDE5-BD63991450C9}" srcOrd="2" destOrd="0" parTransId="{E29E1FAA-35EE-4636-AA8A-C77FC6DD6457}" sibTransId="{95FABB1E-93D4-44BE-BAC4-5A06B3E6BC4F}"/>
    <dgm:cxn modelId="{3149EEFB-75FA-437A-8C52-B0E9C5CE4DAC}" srcId="{66D1E825-BB27-4FE5-9C14-36D0660C8F2A}" destId="{5AA5C375-8C40-4556-A792-66B294C4548D}" srcOrd="5" destOrd="0" parTransId="{6AD91F68-DCE4-46CB-8748-E6F28C7BB567}" sibTransId="{992A20FD-7528-4AE2-BC7E-9F2B7D97EA01}"/>
    <dgm:cxn modelId="{75E6BDCE-679F-456A-8338-930181B314DF}" type="presOf" srcId="{95FABB1E-93D4-44BE-BAC4-5A06B3E6BC4F}" destId="{A92BA07F-8413-4B21-BEDB-DA33670A6241}" srcOrd="0" destOrd="0" presId="urn:microsoft.com/office/officeart/2005/8/layout/bProcess4"/>
    <dgm:cxn modelId="{F95A902D-2737-4037-B490-935D8506ACEE}" srcId="{66D1E825-BB27-4FE5-9C14-36D0660C8F2A}" destId="{6ECB5727-13B2-432B-8534-AD8A313DAB86}" srcOrd="8" destOrd="0" parTransId="{5E6DFB5B-DB55-4C68-B0E7-B412730E462C}" sibTransId="{E74D3DCC-6DDA-4C47-BD7B-65A15601895B}"/>
    <dgm:cxn modelId="{8F83BA1B-5D57-40FF-8213-BAE0A781B324}" srcId="{66D1E825-BB27-4FE5-9C14-36D0660C8F2A}" destId="{C4120065-1C01-41AC-8B77-533371FC9EC2}" srcOrd="1" destOrd="0" parTransId="{2F676A94-3A3C-4C0B-9A50-70DB645352C7}" sibTransId="{113BEAED-E892-4F73-BB7B-B2EC99159A6C}"/>
    <dgm:cxn modelId="{18EF78D2-D5F9-47CC-A666-0BD43178FB67}" srcId="{66D1E825-BB27-4FE5-9C14-36D0660C8F2A}" destId="{15AE8EF5-C698-4A6F-9FFD-263A52376872}" srcOrd="6" destOrd="0" parTransId="{3D63B10B-EB21-409F-A140-CBF4A8F360D4}" sibTransId="{92FC5B30-9904-4C80-8BB9-252BD4C4CB5D}"/>
    <dgm:cxn modelId="{6F3D1EFE-9F9A-4A8D-8BC1-B41B110AD803}" type="presOf" srcId="{A24BBCA5-F499-4F32-A1CC-10D3AB09A578}" destId="{2C8177CA-5B95-4C99-86AB-453ECA5BD78E}" srcOrd="0" destOrd="0" presId="urn:microsoft.com/office/officeart/2005/8/layout/bProcess4"/>
    <dgm:cxn modelId="{44904862-CB1B-4A75-9F21-9218FEB99DA0}" srcId="{66D1E825-BB27-4FE5-9C14-36D0660C8F2A}" destId="{D8F0615C-9BED-423F-BDDE-8192F47E8C12}" srcOrd="7" destOrd="0" parTransId="{1C1429D2-53AB-479A-B5F5-A929C2D3DEBF}" sibTransId="{14E0BD7B-507F-4982-88DF-36FA33E61598}"/>
    <dgm:cxn modelId="{C0BF1D93-2268-44DD-A556-46F5613E2A5E}" type="presOf" srcId="{5AA5C375-8C40-4556-A792-66B294C4548D}" destId="{66A7EA27-53DD-4833-864F-B3C9AD0EF757}" srcOrd="0" destOrd="0" presId="urn:microsoft.com/office/officeart/2005/8/layout/bProcess4"/>
    <dgm:cxn modelId="{1318A5D0-0534-49A2-852F-8BAAB6EED1D4}" type="presOf" srcId="{992A20FD-7528-4AE2-BC7E-9F2B7D97EA01}" destId="{1A5A3697-EF7A-403B-B96A-764A6BE73940}" srcOrd="0" destOrd="0" presId="urn:microsoft.com/office/officeart/2005/8/layout/bProcess4"/>
    <dgm:cxn modelId="{7A1403F9-E75E-451B-9387-CC6A61C4DEC1}" type="presOf" srcId="{D8F0615C-9BED-423F-BDDE-8192F47E8C12}" destId="{553DD832-7A77-42E5-8ECA-E6B1F28528FC}" srcOrd="0" destOrd="0" presId="urn:microsoft.com/office/officeart/2005/8/layout/bProcess4"/>
    <dgm:cxn modelId="{08E3A105-3EC0-44AA-96B9-84F3CBBDD30B}" type="presOf" srcId="{15AE8EF5-C698-4A6F-9FFD-263A52376872}" destId="{06653D76-E6CE-4F16-81B4-2E57868A71EE}" srcOrd="0" destOrd="0" presId="urn:microsoft.com/office/officeart/2005/8/layout/bProcess4"/>
    <dgm:cxn modelId="{AD7F92E3-7AF8-41C4-B9E4-1CFBBE130A85}" type="presOf" srcId="{113BEAED-E892-4F73-BB7B-B2EC99159A6C}" destId="{9F7676FF-9AEC-427C-B724-6672F92AC513}" srcOrd="0" destOrd="0" presId="urn:microsoft.com/office/officeart/2005/8/layout/bProcess4"/>
    <dgm:cxn modelId="{82E43DAD-4EF2-4C17-BF3A-8E49AAC5F6E8}" type="presOf" srcId="{0ED0D900-45E9-4FEB-9E0F-DA82B021FA9E}" destId="{3921F586-FAF9-4E83-98B5-FE6759AE50FD}" srcOrd="0" destOrd="0" presId="urn:microsoft.com/office/officeart/2005/8/layout/bProcess4"/>
    <dgm:cxn modelId="{13ACC226-A052-4AD3-A463-9EEA3FED724A}" type="presOf" srcId="{771DD7A5-C1E4-4D30-BA97-FC9E06A75603}" destId="{FD7E6587-EC7C-41F7-ABB3-654EF4B89EE1}" srcOrd="0" destOrd="0" presId="urn:microsoft.com/office/officeart/2005/8/layout/bProcess4"/>
    <dgm:cxn modelId="{2CE74E60-DDFD-4629-AF49-316129FB5D6C}" type="presOf" srcId="{C4120065-1C01-41AC-8B77-533371FC9EC2}" destId="{4856BA68-4C09-443A-ACFC-A2AF70A8D629}" srcOrd="0" destOrd="0" presId="urn:microsoft.com/office/officeart/2005/8/layout/bProcess4"/>
    <dgm:cxn modelId="{FE49E243-7D8F-4A4B-8191-E8B0D0A69809}" type="presOf" srcId="{093A89AA-743C-4802-AD2C-A7DC7101F2FB}" destId="{21AA8A18-794E-4485-8BEE-2AEFACF33B59}" srcOrd="0" destOrd="0" presId="urn:microsoft.com/office/officeart/2005/8/layout/bProcess4"/>
    <dgm:cxn modelId="{C14BA7F9-7945-4803-9C0E-B063CE0214CD}" type="presOf" srcId="{66D1E825-BB27-4FE5-9C14-36D0660C8F2A}" destId="{45E257CE-9909-4181-8C99-C5981DCD743F}" srcOrd="0" destOrd="0" presId="urn:microsoft.com/office/officeart/2005/8/layout/bProcess4"/>
    <dgm:cxn modelId="{8310B2A9-962E-45E2-A527-CF0AF2AE2A2B}" type="presOf" srcId="{7CAF664F-4F61-4E98-BDE5-BD63991450C9}" destId="{8BD993BA-23E4-4BEE-BDE8-66A666AF7379}" srcOrd="0" destOrd="0" presId="urn:microsoft.com/office/officeart/2005/8/layout/bProcess4"/>
    <dgm:cxn modelId="{E1A22355-EA08-4027-8442-0F38D2B89B34}" type="presOf" srcId="{8521E797-76DC-425E-82BE-FC3AF2E0398E}" destId="{C88D726D-D020-4A95-AD5E-7BEA89908F53}" srcOrd="0" destOrd="0" presId="urn:microsoft.com/office/officeart/2005/8/layout/bProcess4"/>
    <dgm:cxn modelId="{3EFC5233-706C-4631-92CC-CB6529B449AF}" type="presOf" srcId="{4C9323BB-6B8A-48D3-961B-47128D0AC504}" destId="{C7B23BA4-AF10-4FF8-A101-1A89938D1138}" srcOrd="0" destOrd="0" presId="urn:microsoft.com/office/officeart/2005/8/layout/bProcess4"/>
    <dgm:cxn modelId="{14F4664C-0240-4656-827E-15A83C1A6763}" type="presOf" srcId="{6ECB5727-13B2-432B-8534-AD8A313DAB86}" destId="{77883499-3A27-468E-AD42-F9FA9F9DD242}" srcOrd="0" destOrd="0" presId="urn:microsoft.com/office/officeart/2005/8/layout/bProcess4"/>
    <dgm:cxn modelId="{AC4C536D-DA05-4F7F-B4D3-FBA93403DA53}" type="presParOf" srcId="{45E257CE-9909-4181-8C99-C5981DCD743F}" destId="{A609BE07-11E3-4DE3-B3DC-976039D5BF9C}" srcOrd="0" destOrd="0" presId="urn:microsoft.com/office/officeart/2005/8/layout/bProcess4"/>
    <dgm:cxn modelId="{CD7535BF-A984-4BA7-B419-F4D104DDF0B4}" type="presParOf" srcId="{A609BE07-11E3-4DE3-B3DC-976039D5BF9C}" destId="{6EEEB162-F005-41E8-87A5-DFFC479EAADF}" srcOrd="0" destOrd="0" presId="urn:microsoft.com/office/officeart/2005/8/layout/bProcess4"/>
    <dgm:cxn modelId="{84CF2D7A-71D0-4509-A21D-E769BED0E79A}" type="presParOf" srcId="{A609BE07-11E3-4DE3-B3DC-976039D5BF9C}" destId="{C88D726D-D020-4A95-AD5E-7BEA89908F53}" srcOrd="1" destOrd="0" presId="urn:microsoft.com/office/officeart/2005/8/layout/bProcess4"/>
    <dgm:cxn modelId="{05C0849C-BDC5-407D-B450-BCE072D0F80A}" type="presParOf" srcId="{45E257CE-9909-4181-8C99-C5981DCD743F}" destId="{3921F586-FAF9-4E83-98B5-FE6759AE50FD}" srcOrd="1" destOrd="0" presId="urn:microsoft.com/office/officeart/2005/8/layout/bProcess4"/>
    <dgm:cxn modelId="{DCD666F3-3688-49E1-B798-7BF0D69582F6}" type="presParOf" srcId="{45E257CE-9909-4181-8C99-C5981DCD743F}" destId="{A6EDD37E-6D28-4485-96B8-9C27BF9D9699}" srcOrd="2" destOrd="0" presId="urn:microsoft.com/office/officeart/2005/8/layout/bProcess4"/>
    <dgm:cxn modelId="{0FA785EE-8019-4599-9D37-AE63AF14EB57}" type="presParOf" srcId="{A6EDD37E-6D28-4485-96B8-9C27BF9D9699}" destId="{657F9FED-20BE-4583-829B-766CD80C2C64}" srcOrd="0" destOrd="0" presId="urn:microsoft.com/office/officeart/2005/8/layout/bProcess4"/>
    <dgm:cxn modelId="{A7B84CEA-F6CA-4879-BE01-8D66A4E22C65}" type="presParOf" srcId="{A6EDD37E-6D28-4485-96B8-9C27BF9D9699}" destId="{4856BA68-4C09-443A-ACFC-A2AF70A8D629}" srcOrd="1" destOrd="0" presId="urn:microsoft.com/office/officeart/2005/8/layout/bProcess4"/>
    <dgm:cxn modelId="{7CFDCF64-A4D7-4952-8C8F-92AAFB78DECD}" type="presParOf" srcId="{45E257CE-9909-4181-8C99-C5981DCD743F}" destId="{9F7676FF-9AEC-427C-B724-6672F92AC513}" srcOrd="3" destOrd="0" presId="urn:microsoft.com/office/officeart/2005/8/layout/bProcess4"/>
    <dgm:cxn modelId="{EE2A1398-1CF4-4707-A73D-A4977775E9E7}" type="presParOf" srcId="{45E257CE-9909-4181-8C99-C5981DCD743F}" destId="{AF61A1DD-8E7F-4F77-9389-3CD099659F91}" srcOrd="4" destOrd="0" presId="urn:microsoft.com/office/officeart/2005/8/layout/bProcess4"/>
    <dgm:cxn modelId="{D6D66BA8-153F-42D3-99A9-EDB3D36E56C1}" type="presParOf" srcId="{AF61A1DD-8E7F-4F77-9389-3CD099659F91}" destId="{3BFA2F8F-5720-447B-9BB6-1ADE3B092292}" srcOrd="0" destOrd="0" presId="urn:microsoft.com/office/officeart/2005/8/layout/bProcess4"/>
    <dgm:cxn modelId="{0CD9988F-B450-4C1C-ACF3-BE6117C87905}" type="presParOf" srcId="{AF61A1DD-8E7F-4F77-9389-3CD099659F91}" destId="{8BD993BA-23E4-4BEE-BDE8-66A666AF7379}" srcOrd="1" destOrd="0" presId="urn:microsoft.com/office/officeart/2005/8/layout/bProcess4"/>
    <dgm:cxn modelId="{2DE516F6-41B6-4D21-99B8-2F5BDE80C251}" type="presParOf" srcId="{45E257CE-9909-4181-8C99-C5981DCD743F}" destId="{A92BA07F-8413-4B21-BEDB-DA33670A6241}" srcOrd="5" destOrd="0" presId="urn:microsoft.com/office/officeart/2005/8/layout/bProcess4"/>
    <dgm:cxn modelId="{CB460540-7319-431A-AFC8-242C97A1AAC8}" type="presParOf" srcId="{45E257CE-9909-4181-8C99-C5981DCD743F}" destId="{C377ED23-CC95-47DC-B530-4CA546C6A928}" srcOrd="6" destOrd="0" presId="urn:microsoft.com/office/officeart/2005/8/layout/bProcess4"/>
    <dgm:cxn modelId="{25165955-A2FB-4020-A8AA-E12840E1BD34}" type="presParOf" srcId="{C377ED23-CC95-47DC-B530-4CA546C6A928}" destId="{E4C6235D-3957-4245-A75E-0DBEA1B67372}" srcOrd="0" destOrd="0" presId="urn:microsoft.com/office/officeart/2005/8/layout/bProcess4"/>
    <dgm:cxn modelId="{81A1CD0C-7055-475A-8054-801A789840DD}" type="presParOf" srcId="{C377ED23-CC95-47DC-B530-4CA546C6A928}" destId="{21AA8A18-794E-4485-8BEE-2AEFACF33B59}" srcOrd="1" destOrd="0" presId="urn:microsoft.com/office/officeart/2005/8/layout/bProcess4"/>
    <dgm:cxn modelId="{DA8FF748-A473-453A-ACC8-75313B2D150E}" type="presParOf" srcId="{45E257CE-9909-4181-8C99-C5981DCD743F}" destId="{C7B23BA4-AF10-4FF8-A101-1A89938D1138}" srcOrd="7" destOrd="0" presId="urn:microsoft.com/office/officeart/2005/8/layout/bProcess4"/>
    <dgm:cxn modelId="{D53A92FB-D056-4935-B375-EECC6BBD2CBD}" type="presParOf" srcId="{45E257CE-9909-4181-8C99-C5981DCD743F}" destId="{3FBDF869-122B-4F90-A070-9D029AF52A87}" srcOrd="8" destOrd="0" presId="urn:microsoft.com/office/officeart/2005/8/layout/bProcess4"/>
    <dgm:cxn modelId="{DA6A27B7-A5E2-4041-B528-0EAFEC6C5942}" type="presParOf" srcId="{3FBDF869-122B-4F90-A070-9D029AF52A87}" destId="{E0DAD52C-43FA-44BA-BE55-4BB51D566E2C}" srcOrd="0" destOrd="0" presId="urn:microsoft.com/office/officeart/2005/8/layout/bProcess4"/>
    <dgm:cxn modelId="{693E1776-5055-46DF-AD3E-CA6DCCCD3681}" type="presParOf" srcId="{3FBDF869-122B-4F90-A070-9D029AF52A87}" destId="{2C8177CA-5B95-4C99-86AB-453ECA5BD78E}" srcOrd="1" destOrd="0" presId="urn:microsoft.com/office/officeart/2005/8/layout/bProcess4"/>
    <dgm:cxn modelId="{0AFF8E60-7335-4CF2-B0D5-52A6BF09014C}" type="presParOf" srcId="{45E257CE-9909-4181-8C99-C5981DCD743F}" destId="{FD7E6587-EC7C-41F7-ABB3-654EF4B89EE1}" srcOrd="9" destOrd="0" presId="urn:microsoft.com/office/officeart/2005/8/layout/bProcess4"/>
    <dgm:cxn modelId="{3593D497-F858-44A3-BA83-F796309B4179}" type="presParOf" srcId="{45E257CE-9909-4181-8C99-C5981DCD743F}" destId="{19FA364A-8849-4CED-BC25-867FE32E7159}" srcOrd="10" destOrd="0" presId="urn:microsoft.com/office/officeart/2005/8/layout/bProcess4"/>
    <dgm:cxn modelId="{DF8F2C1C-7539-4720-BEE5-1616FAAF3816}" type="presParOf" srcId="{19FA364A-8849-4CED-BC25-867FE32E7159}" destId="{42C23901-531C-49A7-B2A5-8A1E54223A43}" srcOrd="0" destOrd="0" presId="urn:microsoft.com/office/officeart/2005/8/layout/bProcess4"/>
    <dgm:cxn modelId="{F2DF69AF-0A39-444D-96F7-2A1D884CE4AE}" type="presParOf" srcId="{19FA364A-8849-4CED-BC25-867FE32E7159}" destId="{66A7EA27-53DD-4833-864F-B3C9AD0EF757}" srcOrd="1" destOrd="0" presId="urn:microsoft.com/office/officeart/2005/8/layout/bProcess4"/>
    <dgm:cxn modelId="{DFA98FFD-C0E5-4FC9-9A62-884D738BF633}" type="presParOf" srcId="{45E257CE-9909-4181-8C99-C5981DCD743F}" destId="{1A5A3697-EF7A-403B-B96A-764A6BE73940}" srcOrd="11" destOrd="0" presId="urn:microsoft.com/office/officeart/2005/8/layout/bProcess4"/>
    <dgm:cxn modelId="{DF4084E4-5147-4500-BEA8-ECAFCA6D723C}" type="presParOf" srcId="{45E257CE-9909-4181-8C99-C5981DCD743F}" destId="{995205B5-F19F-4E88-AE1E-A4F165E4EE3C}" srcOrd="12" destOrd="0" presId="urn:microsoft.com/office/officeart/2005/8/layout/bProcess4"/>
    <dgm:cxn modelId="{B9233766-4250-452F-8D91-659736A1DA46}" type="presParOf" srcId="{995205B5-F19F-4E88-AE1E-A4F165E4EE3C}" destId="{8DC9231E-01A2-4249-B218-68C446845CCB}" srcOrd="0" destOrd="0" presId="urn:microsoft.com/office/officeart/2005/8/layout/bProcess4"/>
    <dgm:cxn modelId="{C01D3178-A30A-4F93-BE25-7328170EC83B}" type="presParOf" srcId="{995205B5-F19F-4E88-AE1E-A4F165E4EE3C}" destId="{06653D76-E6CE-4F16-81B4-2E57868A71EE}" srcOrd="1" destOrd="0" presId="urn:microsoft.com/office/officeart/2005/8/layout/bProcess4"/>
    <dgm:cxn modelId="{3A20AC48-60BA-4485-B860-11ECEBE31F68}" type="presParOf" srcId="{45E257CE-9909-4181-8C99-C5981DCD743F}" destId="{3B4DAFDE-E46E-4534-B2FC-086617809A66}" srcOrd="13" destOrd="0" presId="urn:microsoft.com/office/officeart/2005/8/layout/bProcess4"/>
    <dgm:cxn modelId="{349D1452-E8A8-492A-ABDC-1A35C90F9700}" type="presParOf" srcId="{45E257CE-9909-4181-8C99-C5981DCD743F}" destId="{9FDD2CE6-9C48-4323-BEA6-7FF008BADC78}" srcOrd="14" destOrd="0" presId="urn:microsoft.com/office/officeart/2005/8/layout/bProcess4"/>
    <dgm:cxn modelId="{235DC1D8-3517-4273-AA0D-D63210EFFF53}" type="presParOf" srcId="{9FDD2CE6-9C48-4323-BEA6-7FF008BADC78}" destId="{9A5B5869-56FA-4E9A-A027-0F4C33CCB5AD}" srcOrd="0" destOrd="0" presId="urn:microsoft.com/office/officeart/2005/8/layout/bProcess4"/>
    <dgm:cxn modelId="{F8CD0CE3-BAD6-4966-A7FD-AB4B61F781D3}" type="presParOf" srcId="{9FDD2CE6-9C48-4323-BEA6-7FF008BADC78}" destId="{553DD832-7A77-42E5-8ECA-E6B1F28528FC}" srcOrd="1" destOrd="0" presId="urn:microsoft.com/office/officeart/2005/8/layout/bProcess4"/>
    <dgm:cxn modelId="{1DCC72CE-390D-4D31-A413-1F5F22B24714}" type="presParOf" srcId="{45E257CE-9909-4181-8C99-C5981DCD743F}" destId="{927D1730-547B-4457-BA89-8EAC92628BB8}" srcOrd="15" destOrd="0" presId="urn:microsoft.com/office/officeart/2005/8/layout/bProcess4"/>
    <dgm:cxn modelId="{91361BFA-7394-4290-A673-F1C5555441AC}" type="presParOf" srcId="{45E257CE-9909-4181-8C99-C5981DCD743F}" destId="{A222D951-B89C-4D67-9DC9-81B736524CE2}" srcOrd="16" destOrd="0" presId="urn:microsoft.com/office/officeart/2005/8/layout/bProcess4"/>
    <dgm:cxn modelId="{727C5765-9991-4D5D-B95D-58B78164743B}" type="presParOf" srcId="{A222D951-B89C-4D67-9DC9-81B736524CE2}" destId="{CB31C2C2-6479-40E2-87CE-54925B3BD24D}" srcOrd="0" destOrd="0" presId="urn:microsoft.com/office/officeart/2005/8/layout/bProcess4"/>
    <dgm:cxn modelId="{4B508039-2C60-4CF4-A4A6-D9A48E006154}" type="presParOf" srcId="{A222D951-B89C-4D67-9DC9-81B736524CE2}" destId="{77883499-3A27-468E-AD42-F9FA9F9DD242}" srcOrd="1" destOrd="0" presId="urn:microsoft.com/office/officeart/2005/8/layout/bProcess4"/>
    <dgm:cxn modelId="{2A58E2FA-1515-4273-814A-6D0794EE06F9}" type="presParOf" srcId="{45E257CE-9909-4181-8C99-C5981DCD743F}" destId="{0C368BED-775E-4FA5-87ED-FD48CDE2C242}" srcOrd="17" destOrd="0" presId="urn:microsoft.com/office/officeart/2005/8/layout/bProcess4"/>
    <dgm:cxn modelId="{0F64C075-C003-42CA-A53C-5276F2A92193}" type="presParOf" srcId="{45E257CE-9909-4181-8C99-C5981DCD743F}" destId="{8CC7CFFE-F6BF-4BA6-B2BF-824A712453E2}" srcOrd="18" destOrd="0" presId="urn:microsoft.com/office/officeart/2005/8/layout/bProcess4"/>
    <dgm:cxn modelId="{441A6D59-4203-4C3B-BB56-2FD374786382}" type="presParOf" srcId="{8CC7CFFE-F6BF-4BA6-B2BF-824A712453E2}" destId="{31284D89-3DCF-4676-BDC0-A47BD1D38C40}" srcOrd="0" destOrd="0" presId="urn:microsoft.com/office/officeart/2005/8/layout/bProcess4"/>
    <dgm:cxn modelId="{7DDDB096-0E36-4614-AC6C-BA16CF7834D5}" type="presParOf" srcId="{8CC7CFFE-F6BF-4BA6-B2BF-824A712453E2}" destId="{34599AED-21E4-424D-B0E3-9915CF68705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C757245-1832-4654-924F-C864F1B39122}" type="doc">
      <dgm:prSet loTypeId="urn:microsoft.com/office/officeart/2005/8/layout/equation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457DEC7-123B-46AE-9F12-C081FDF7DB5C}">
      <dgm:prSet/>
      <dgm:spPr/>
      <dgm:t>
        <a:bodyPr/>
        <a:lstStyle/>
        <a:p>
          <a:r>
            <a:rPr lang="es-EC" smtClean="0"/>
            <a:t>Auditoría de Cumplimiento Tributario</a:t>
          </a:r>
          <a:endParaRPr lang="es-EC" dirty="0"/>
        </a:p>
      </dgm:t>
    </dgm:pt>
    <dgm:pt modelId="{657F8C93-78A8-47C6-9BCD-AC4C777C7B70}" type="parTrans" cxnId="{805CF866-EEAA-4901-850F-08DB87184FAE}">
      <dgm:prSet/>
      <dgm:spPr/>
      <dgm:t>
        <a:bodyPr/>
        <a:lstStyle/>
        <a:p>
          <a:endParaRPr lang="es-EC"/>
        </a:p>
      </dgm:t>
    </dgm:pt>
    <dgm:pt modelId="{67AC7C65-D14F-4C3B-9E12-38AA2120B61B}" type="sibTrans" cxnId="{805CF866-EEAA-4901-850F-08DB87184FAE}">
      <dgm:prSet/>
      <dgm:spPr/>
      <dgm:t>
        <a:bodyPr/>
        <a:lstStyle/>
        <a:p>
          <a:endParaRPr lang="es-EC"/>
        </a:p>
      </dgm:t>
    </dgm:pt>
    <dgm:pt modelId="{DF7895B2-83F6-44F6-9DDB-2A796DEF875C}">
      <dgm:prSet custT="1"/>
      <dgm:spPr/>
      <dgm:t>
        <a:bodyPr/>
        <a:lstStyle/>
        <a:p>
          <a:r>
            <a:rPr lang="es-EC" sz="1600" b="1" dirty="0" smtClean="0">
              <a:hlinkClick xmlns:r="http://schemas.openxmlformats.org/officeDocument/2006/relationships" r:id="rId1" action="ppaction://hlinksldjump"/>
            </a:rPr>
            <a:t>Obligaciones con la Administración Tributaria</a:t>
          </a:r>
          <a:endParaRPr lang="es-EC" sz="1600" b="1" dirty="0"/>
        </a:p>
      </dgm:t>
    </dgm:pt>
    <dgm:pt modelId="{27FA99BA-220A-4003-A66B-8FECAA5AFD62}" type="parTrans" cxnId="{491A3F8D-792E-48AC-BE9D-5181A493E664}">
      <dgm:prSet/>
      <dgm:spPr/>
      <dgm:t>
        <a:bodyPr/>
        <a:lstStyle/>
        <a:p>
          <a:endParaRPr lang="es-EC"/>
        </a:p>
      </dgm:t>
    </dgm:pt>
    <dgm:pt modelId="{746B22D0-01AD-469E-B6E4-A79E8C9A9D48}" type="sibTrans" cxnId="{491A3F8D-792E-48AC-BE9D-5181A493E664}">
      <dgm:prSet/>
      <dgm:spPr/>
      <dgm:t>
        <a:bodyPr/>
        <a:lstStyle/>
        <a:p>
          <a:endParaRPr lang="es-EC"/>
        </a:p>
      </dgm:t>
    </dgm:pt>
    <dgm:pt modelId="{692F8B06-7CC2-4014-90CC-77CAD595119A}">
      <dgm:prSet custT="1"/>
      <dgm:spPr/>
      <dgm:t>
        <a:bodyPr/>
        <a:lstStyle/>
        <a:p>
          <a:r>
            <a:rPr lang="es-EC" sz="1600" b="1" dirty="0" smtClean="0">
              <a:hlinkClick xmlns:r="http://schemas.openxmlformats.org/officeDocument/2006/relationships" r:id="rId2" action="ppaction://hlinksldjump"/>
            </a:rPr>
            <a:t>Fases de la Auditoría</a:t>
          </a:r>
          <a:endParaRPr lang="es-EC" sz="1600" b="1" dirty="0"/>
        </a:p>
      </dgm:t>
    </dgm:pt>
    <dgm:pt modelId="{CB62480E-912B-4325-8990-0B01302B45BE}" type="parTrans" cxnId="{E0C2BDB0-EF35-471C-AF7C-3F6CF2525E3D}">
      <dgm:prSet/>
      <dgm:spPr/>
      <dgm:t>
        <a:bodyPr/>
        <a:lstStyle/>
        <a:p>
          <a:endParaRPr lang="es-EC"/>
        </a:p>
      </dgm:t>
    </dgm:pt>
    <dgm:pt modelId="{423B7524-5484-4BD0-AACA-155615A470C9}" type="sibTrans" cxnId="{E0C2BDB0-EF35-471C-AF7C-3F6CF2525E3D}">
      <dgm:prSet/>
      <dgm:spPr/>
      <dgm:t>
        <a:bodyPr/>
        <a:lstStyle/>
        <a:p>
          <a:endParaRPr lang="es-EC"/>
        </a:p>
      </dgm:t>
    </dgm:pt>
    <dgm:pt modelId="{B4228024-0B91-4630-8DDF-6970D8664CE5}" type="pres">
      <dgm:prSet presAssocID="{FC757245-1832-4654-924F-C864F1B391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6435A38-3CC4-42E8-A170-2115772D0BF2}" type="pres">
      <dgm:prSet presAssocID="{FC757245-1832-4654-924F-C864F1B39122}" presName="vNodes" presStyleCnt="0"/>
      <dgm:spPr/>
    </dgm:pt>
    <dgm:pt modelId="{10472014-990E-4EA3-96C4-599DAA1B8561}" type="pres">
      <dgm:prSet presAssocID="{DF7895B2-83F6-44F6-9DDB-2A796DEF875C}" presName="node" presStyleLbl="node1" presStyleIdx="0" presStyleCnt="3" custScaleX="1302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E5851C-5EB1-4A14-ADA2-8C89333055C5}" type="pres">
      <dgm:prSet presAssocID="{746B22D0-01AD-469E-B6E4-A79E8C9A9D48}" presName="spacerT" presStyleCnt="0"/>
      <dgm:spPr/>
    </dgm:pt>
    <dgm:pt modelId="{3C5381F3-0DC6-45C4-9F36-B76238324D51}" type="pres">
      <dgm:prSet presAssocID="{746B22D0-01AD-469E-B6E4-A79E8C9A9D48}" presName="sibTrans" presStyleLbl="sibTrans2D1" presStyleIdx="0" presStyleCnt="2"/>
      <dgm:spPr/>
      <dgm:t>
        <a:bodyPr/>
        <a:lstStyle/>
        <a:p>
          <a:endParaRPr lang="es-EC"/>
        </a:p>
      </dgm:t>
    </dgm:pt>
    <dgm:pt modelId="{4037AFF8-6744-421D-8CB4-B93BB592E62B}" type="pres">
      <dgm:prSet presAssocID="{746B22D0-01AD-469E-B6E4-A79E8C9A9D48}" presName="spacerB" presStyleCnt="0"/>
      <dgm:spPr/>
    </dgm:pt>
    <dgm:pt modelId="{8A023801-3078-4715-ABE9-BC1BE2C77D2F}" type="pres">
      <dgm:prSet presAssocID="{692F8B06-7CC2-4014-90CC-77CAD595119A}" presName="node" presStyleLbl="node1" presStyleIdx="1" presStyleCnt="3" custScaleX="1302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4650F9-EDA8-4392-97A1-DD0F2CA249F1}" type="pres">
      <dgm:prSet presAssocID="{FC757245-1832-4654-924F-C864F1B39122}" presName="sibTransLast" presStyleLbl="sibTrans2D1" presStyleIdx="1" presStyleCnt="2"/>
      <dgm:spPr/>
      <dgm:t>
        <a:bodyPr/>
        <a:lstStyle/>
        <a:p>
          <a:endParaRPr lang="es-EC"/>
        </a:p>
      </dgm:t>
    </dgm:pt>
    <dgm:pt modelId="{D3CB3B1F-B499-47BE-8D17-2F63AE38E462}" type="pres">
      <dgm:prSet presAssocID="{FC757245-1832-4654-924F-C864F1B39122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024FDD27-82C3-41E7-9D66-CFC2A635C459}" type="pres">
      <dgm:prSet presAssocID="{FC757245-1832-4654-924F-C864F1B39122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05CF866-EEAA-4901-850F-08DB87184FAE}" srcId="{FC757245-1832-4654-924F-C864F1B39122}" destId="{B457DEC7-123B-46AE-9F12-C081FDF7DB5C}" srcOrd="2" destOrd="0" parTransId="{657F8C93-78A8-47C6-9BCD-AC4C777C7B70}" sibTransId="{67AC7C65-D14F-4C3B-9E12-38AA2120B61B}"/>
    <dgm:cxn modelId="{108A6B07-0F41-45A9-843F-A61512A5E6A7}" type="presOf" srcId="{423B7524-5484-4BD0-AACA-155615A470C9}" destId="{0A4650F9-EDA8-4392-97A1-DD0F2CA249F1}" srcOrd="0" destOrd="0" presId="urn:microsoft.com/office/officeart/2005/8/layout/equation2"/>
    <dgm:cxn modelId="{E0C2BDB0-EF35-471C-AF7C-3F6CF2525E3D}" srcId="{FC757245-1832-4654-924F-C864F1B39122}" destId="{692F8B06-7CC2-4014-90CC-77CAD595119A}" srcOrd="1" destOrd="0" parTransId="{CB62480E-912B-4325-8990-0B01302B45BE}" sibTransId="{423B7524-5484-4BD0-AACA-155615A470C9}"/>
    <dgm:cxn modelId="{491A3F8D-792E-48AC-BE9D-5181A493E664}" srcId="{FC757245-1832-4654-924F-C864F1B39122}" destId="{DF7895B2-83F6-44F6-9DDB-2A796DEF875C}" srcOrd="0" destOrd="0" parTransId="{27FA99BA-220A-4003-A66B-8FECAA5AFD62}" sibTransId="{746B22D0-01AD-469E-B6E4-A79E8C9A9D48}"/>
    <dgm:cxn modelId="{95CE3A04-8486-4903-A997-3DA26589EFB3}" type="presOf" srcId="{DF7895B2-83F6-44F6-9DDB-2A796DEF875C}" destId="{10472014-990E-4EA3-96C4-599DAA1B8561}" srcOrd="0" destOrd="0" presId="urn:microsoft.com/office/officeart/2005/8/layout/equation2"/>
    <dgm:cxn modelId="{DD7728BD-43E8-4DED-89EA-5BAC95A53442}" type="presOf" srcId="{746B22D0-01AD-469E-B6E4-A79E8C9A9D48}" destId="{3C5381F3-0DC6-45C4-9F36-B76238324D51}" srcOrd="0" destOrd="0" presId="urn:microsoft.com/office/officeart/2005/8/layout/equation2"/>
    <dgm:cxn modelId="{548DDA64-98B4-4EDA-9E4E-2904F83B8FD0}" type="presOf" srcId="{423B7524-5484-4BD0-AACA-155615A470C9}" destId="{D3CB3B1F-B499-47BE-8D17-2F63AE38E462}" srcOrd="1" destOrd="0" presId="urn:microsoft.com/office/officeart/2005/8/layout/equation2"/>
    <dgm:cxn modelId="{C7D8F666-04C9-420B-BF48-E08C515B92B9}" type="presOf" srcId="{692F8B06-7CC2-4014-90CC-77CAD595119A}" destId="{8A023801-3078-4715-ABE9-BC1BE2C77D2F}" srcOrd="0" destOrd="0" presId="urn:microsoft.com/office/officeart/2005/8/layout/equation2"/>
    <dgm:cxn modelId="{1F4B6BBA-6708-4C8F-9752-FACF2E9B5FBC}" type="presOf" srcId="{B457DEC7-123B-46AE-9F12-C081FDF7DB5C}" destId="{024FDD27-82C3-41E7-9D66-CFC2A635C459}" srcOrd="0" destOrd="0" presId="urn:microsoft.com/office/officeart/2005/8/layout/equation2"/>
    <dgm:cxn modelId="{173C20D3-F516-4235-9B67-D2B3EB5D4777}" type="presOf" srcId="{FC757245-1832-4654-924F-C864F1B39122}" destId="{B4228024-0B91-4630-8DDF-6970D8664CE5}" srcOrd="0" destOrd="0" presId="urn:microsoft.com/office/officeart/2005/8/layout/equation2"/>
    <dgm:cxn modelId="{0AC22F85-D9F7-4169-8F35-27EA5EB3139F}" type="presParOf" srcId="{B4228024-0B91-4630-8DDF-6970D8664CE5}" destId="{56435A38-3CC4-42E8-A170-2115772D0BF2}" srcOrd="0" destOrd="0" presId="urn:microsoft.com/office/officeart/2005/8/layout/equation2"/>
    <dgm:cxn modelId="{90013D25-80A6-48F2-AA42-FCD56778836B}" type="presParOf" srcId="{56435A38-3CC4-42E8-A170-2115772D0BF2}" destId="{10472014-990E-4EA3-96C4-599DAA1B8561}" srcOrd="0" destOrd="0" presId="urn:microsoft.com/office/officeart/2005/8/layout/equation2"/>
    <dgm:cxn modelId="{9AA7D518-8922-42D7-B8A0-FBA0FE458B9B}" type="presParOf" srcId="{56435A38-3CC4-42E8-A170-2115772D0BF2}" destId="{44E5851C-5EB1-4A14-ADA2-8C89333055C5}" srcOrd="1" destOrd="0" presId="urn:microsoft.com/office/officeart/2005/8/layout/equation2"/>
    <dgm:cxn modelId="{23B9CB56-7AB8-4F43-B68E-CCE4979EF9E4}" type="presParOf" srcId="{56435A38-3CC4-42E8-A170-2115772D0BF2}" destId="{3C5381F3-0DC6-45C4-9F36-B76238324D51}" srcOrd="2" destOrd="0" presId="urn:microsoft.com/office/officeart/2005/8/layout/equation2"/>
    <dgm:cxn modelId="{6BE6E053-5C33-42E6-BF14-4A9E97BC54BB}" type="presParOf" srcId="{56435A38-3CC4-42E8-A170-2115772D0BF2}" destId="{4037AFF8-6744-421D-8CB4-B93BB592E62B}" srcOrd="3" destOrd="0" presId="urn:microsoft.com/office/officeart/2005/8/layout/equation2"/>
    <dgm:cxn modelId="{30B83FF3-CCF3-49AB-9F63-D81A2861BD36}" type="presParOf" srcId="{56435A38-3CC4-42E8-A170-2115772D0BF2}" destId="{8A023801-3078-4715-ABE9-BC1BE2C77D2F}" srcOrd="4" destOrd="0" presId="urn:microsoft.com/office/officeart/2005/8/layout/equation2"/>
    <dgm:cxn modelId="{4979BC49-C49F-46B3-9572-2332D916FE0F}" type="presParOf" srcId="{B4228024-0B91-4630-8DDF-6970D8664CE5}" destId="{0A4650F9-EDA8-4392-97A1-DD0F2CA249F1}" srcOrd="1" destOrd="0" presId="urn:microsoft.com/office/officeart/2005/8/layout/equation2"/>
    <dgm:cxn modelId="{C25666A8-4ACC-4AA4-8C7B-70869BCD4739}" type="presParOf" srcId="{0A4650F9-EDA8-4392-97A1-DD0F2CA249F1}" destId="{D3CB3B1F-B499-47BE-8D17-2F63AE38E462}" srcOrd="0" destOrd="0" presId="urn:microsoft.com/office/officeart/2005/8/layout/equation2"/>
    <dgm:cxn modelId="{FBF27163-B4B7-4072-ABE2-64384534956E}" type="presParOf" srcId="{B4228024-0B91-4630-8DDF-6970D8664CE5}" destId="{024FDD27-82C3-41E7-9D66-CFC2A635C45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C757245-1832-4654-924F-C864F1B39122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FDD67D8-E86B-4A20-A9A0-D50E52CD9A57}">
      <dgm:prSet phldrT="[Texto]" custT="1"/>
      <dgm:spPr/>
      <dgm:t>
        <a:bodyPr/>
        <a:lstStyle/>
        <a:p>
          <a:r>
            <a:rPr lang="es-EC" sz="1100" dirty="0" smtClean="0"/>
            <a:t>Obligaciones con la Administración Tributaria</a:t>
          </a:r>
          <a:endParaRPr lang="es-EC" sz="1100" dirty="0"/>
        </a:p>
      </dgm:t>
    </dgm:pt>
    <dgm:pt modelId="{A1972411-E7ED-435B-B982-47D8A9C8BE98}" type="parTrans" cxnId="{DD037228-AF0B-49B0-B474-CBD1DF0A55AD}">
      <dgm:prSet/>
      <dgm:spPr/>
      <dgm:t>
        <a:bodyPr/>
        <a:lstStyle/>
        <a:p>
          <a:endParaRPr lang="es-EC"/>
        </a:p>
      </dgm:t>
    </dgm:pt>
    <dgm:pt modelId="{FF5E80BD-8890-4505-8B03-BC123FB3E873}" type="sibTrans" cxnId="{DD037228-AF0B-49B0-B474-CBD1DF0A55AD}">
      <dgm:prSet/>
      <dgm:spPr/>
      <dgm:t>
        <a:bodyPr/>
        <a:lstStyle/>
        <a:p>
          <a:endParaRPr lang="es-EC"/>
        </a:p>
      </dgm:t>
    </dgm:pt>
    <dgm:pt modelId="{700ABC3C-3D16-49A1-8D26-0EE18992756C}">
      <dgm:prSet phldrT="[Texto]" custT="1"/>
      <dgm:spPr/>
      <dgm:t>
        <a:bodyPr/>
        <a:lstStyle/>
        <a:p>
          <a:r>
            <a:rPr lang="es-EC" sz="1100" dirty="0" smtClean="0"/>
            <a:t>Cumplimiento Tributario</a:t>
          </a:r>
          <a:endParaRPr lang="es-EC" sz="1100" dirty="0"/>
        </a:p>
      </dgm:t>
    </dgm:pt>
    <dgm:pt modelId="{84E47768-59B9-49D1-9490-A5EB35B698E2}" type="parTrans" cxnId="{87476CDF-A1E2-41AF-B170-C43B77517E54}">
      <dgm:prSet/>
      <dgm:spPr/>
      <dgm:t>
        <a:bodyPr/>
        <a:lstStyle/>
        <a:p>
          <a:endParaRPr lang="es-EC"/>
        </a:p>
      </dgm:t>
    </dgm:pt>
    <dgm:pt modelId="{EB3437DD-E967-4CFC-8059-618B196C2000}" type="sibTrans" cxnId="{87476CDF-A1E2-41AF-B170-C43B77517E54}">
      <dgm:prSet/>
      <dgm:spPr/>
      <dgm:t>
        <a:bodyPr/>
        <a:lstStyle/>
        <a:p>
          <a:endParaRPr lang="es-EC"/>
        </a:p>
      </dgm:t>
    </dgm:pt>
    <dgm:pt modelId="{062874F4-BC04-439D-8DDD-215D237B15E9}">
      <dgm:prSet phldrT="[Texto]" custT="1"/>
      <dgm:spPr/>
      <dgm:t>
        <a:bodyPr/>
        <a:lstStyle/>
        <a:p>
          <a:r>
            <a:rPr lang="es-EC" sz="1100" dirty="0" smtClean="0"/>
            <a:t>Formales y/o Complementarias</a:t>
          </a:r>
          <a:endParaRPr lang="es-EC" sz="1100" dirty="0"/>
        </a:p>
      </dgm:t>
    </dgm:pt>
    <dgm:pt modelId="{A860BE38-D2D5-4546-A5A9-A0C3D766878D}" type="parTrans" cxnId="{712D9806-2A80-4888-94E1-F3A3D726DDFB}">
      <dgm:prSet/>
      <dgm:spPr/>
      <dgm:t>
        <a:bodyPr/>
        <a:lstStyle/>
        <a:p>
          <a:endParaRPr lang="es-EC"/>
        </a:p>
      </dgm:t>
    </dgm:pt>
    <dgm:pt modelId="{389BBDF5-C4BA-4A32-9312-7A0F2AA184D2}" type="sibTrans" cxnId="{712D9806-2A80-4888-94E1-F3A3D726DDFB}">
      <dgm:prSet/>
      <dgm:spPr/>
      <dgm:t>
        <a:bodyPr/>
        <a:lstStyle/>
        <a:p>
          <a:endParaRPr lang="es-EC"/>
        </a:p>
      </dgm:t>
    </dgm:pt>
    <dgm:pt modelId="{ADB77B50-894F-4925-AC5B-1DC7D949988F}">
      <dgm:prSet custT="1"/>
      <dgm:spPr/>
      <dgm:t>
        <a:bodyPr/>
        <a:lstStyle/>
        <a:p>
          <a:r>
            <a:rPr lang="es-EC" sz="1100" dirty="0" smtClean="0"/>
            <a:t>Tributos</a:t>
          </a:r>
          <a:endParaRPr lang="es-EC" sz="1100" dirty="0"/>
        </a:p>
      </dgm:t>
    </dgm:pt>
    <dgm:pt modelId="{9E5A4083-0C1D-483C-9CAC-21BEE9250EE2}" type="parTrans" cxnId="{F22F68E2-00BA-4F91-9CC5-5D9E43073AC2}">
      <dgm:prSet/>
      <dgm:spPr/>
      <dgm:t>
        <a:bodyPr/>
        <a:lstStyle/>
        <a:p>
          <a:endParaRPr lang="es-EC"/>
        </a:p>
      </dgm:t>
    </dgm:pt>
    <dgm:pt modelId="{43EC6EBD-5C9A-4A8D-A4B3-D955345AEA0A}" type="sibTrans" cxnId="{F22F68E2-00BA-4F91-9CC5-5D9E43073AC2}">
      <dgm:prSet/>
      <dgm:spPr/>
      <dgm:t>
        <a:bodyPr/>
        <a:lstStyle/>
        <a:p>
          <a:endParaRPr lang="es-EC"/>
        </a:p>
      </dgm:t>
    </dgm:pt>
    <dgm:pt modelId="{E19EF2F5-F193-4998-B02C-9EAF8190E42F}">
      <dgm:prSet custT="1"/>
      <dgm:spPr/>
      <dgm:t>
        <a:bodyPr/>
        <a:lstStyle/>
        <a:p>
          <a:r>
            <a:rPr lang="es-EC" sz="1100" dirty="0" smtClean="0"/>
            <a:t>Anexos</a:t>
          </a:r>
          <a:endParaRPr lang="es-EC" sz="1100" dirty="0"/>
        </a:p>
      </dgm:t>
    </dgm:pt>
    <dgm:pt modelId="{6D1D7892-2D42-40D4-ADB5-F01D0EA6CE0A}" type="parTrans" cxnId="{CC8A930E-EE97-4AEF-A734-C736FD681A72}">
      <dgm:prSet/>
      <dgm:spPr/>
      <dgm:t>
        <a:bodyPr/>
        <a:lstStyle/>
        <a:p>
          <a:endParaRPr lang="es-EC"/>
        </a:p>
      </dgm:t>
    </dgm:pt>
    <dgm:pt modelId="{842BFFF9-8691-4368-B821-FF2E9B98A2F1}" type="sibTrans" cxnId="{CC8A930E-EE97-4AEF-A734-C736FD681A72}">
      <dgm:prSet/>
      <dgm:spPr/>
      <dgm:t>
        <a:bodyPr/>
        <a:lstStyle/>
        <a:p>
          <a:endParaRPr lang="es-EC"/>
        </a:p>
      </dgm:t>
    </dgm:pt>
    <dgm:pt modelId="{41057B85-996F-4B27-AAB3-8036F0211F5B}">
      <dgm:prSet custT="1"/>
      <dgm:spPr/>
      <dgm:t>
        <a:bodyPr/>
        <a:lstStyle/>
        <a:p>
          <a:r>
            <a:rPr lang="es-EC" sz="1100" dirty="0" smtClean="0"/>
            <a:t>REOC</a:t>
          </a:r>
          <a:endParaRPr lang="es-EC" sz="1100" dirty="0"/>
        </a:p>
      </dgm:t>
    </dgm:pt>
    <dgm:pt modelId="{46527218-6E67-48CB-8314-FD4E8582CFF7}" type="parTrans" cxnId="{903B1DE5-04FB-4203-AE61-488BC6AF708B}">
      <dgm:prSet/>
      <dgm:spPr/>
      <dgm:t>
        <a:bodyPr/>
        <a:lstStyle/>
        <a:p>
          <a:endParaRPr lang="es-EC"/>
        </a:p>
      </dgm:t>
    </dgm:pt>
    <dgm:pt modelId="{703D95D3-6F2F-4B55-A14F-40601466F8AF}" type="sibTrans" cxnId="{903B1DE5-04FB-4203-AE61-488BC6AF708B}">
      <dgm:prSet/>
      <dgm:spPr/>
      <dgm:t>
        <a:bodyPr/>
        <a:lstStyle/>
        <a:p>
          <a:endParaRPr lang="es-EC"/>
        </a:p>
      </dgm:t>
    </dgm:pt>
    <dgm:pt modelId="{698EBF48-9AC3-4E4B-B488-9FF15A22E586}">
      <dgm:prSet custT="1"/>
      <dgm:spPr/>
      <dgm:t>
        <a:bodyPr/>
        <a:lstStyle/>
        <a:p>
          <a:r>
            <a:rPr lang="es-EC" sz="1100" dirty="0" smtClean="0"/>
            <a:t>RDEP</a:t>
          </a:r>
          <a:endParaRPr lang="es-EC" sz="1100" dirty="0"/>
        </a:p>
      </dgm:t>
    </dgm:pt>
    <dgm:pt modelId="{099C294B-0C48-4179-B1FD-395A7C936EDA}" type="parTrans" cxnId="{AC7C5CD4-A15B-4385-A69D-FDC31869CE43}">
      <dgm:prSet/>
      <dgm:spPr/>
      <dgm:t>
        <a:bodyPr/>
        <a:lstStyle/>
        <a:p>
          <a:endParaRPr lang="es-EC"/>
        </a:p>
      </dgm:t>
    </dgm:pt>
    <dgm:pt modelId="{436B9756-7E12-46D7-A4B1-620542117450}" type="sibTrans" cxnId="{AC7C5CD4-A15B-4385-A69D-FDC31869CE43}">
      <dgm:prSet/>
      <dgm:spPr/>
      <dgm:t>
        <a:bodyPr/>
        <a:lstStyle/>
        <a:p>
          <a:endParaRPr lang="es-EC"/>
        </a:p>
      </dgm:t>
    </dgm:pt>
    <dgm:pt modelId="{66B78E77-C341-4638-B0F4-DF7DCB042FEF}">
      <dgm:prSet custT="1"/>
      <dgm:spPr/>
      <dgm:t>
        <a:bodyPr/>
        <a:lstStyle/>
        <a:p>
          <a:r>
            <a:rPr lang="es-EC" sz="1100" dirty="0" smtClean="0"/>
            <a:t>Renta</a:t>
          </a:r>
          <a:endParaRPr lang="es-EC" sz="1100" dirty="0"/>
        </a:p>
      </dgm:t>
    </dgm:pt>
    <dgm:pt modelId="{F5A514F9-EB36-4FDB-B7AE-1ED79BEDA34C}" type="parTrans" cxnId="{D5349528-FC0B-41C7-AA5B-D158A429BA57}">
      <dgm:prSet/>
      <dgm:spPr/>
      <dgm:t>
        <a:bodyPr/>
        <a:lstStyle/>
        <a:p>
          <a:endParaRPr lang="es-EC"/>
        </a:p>
      </dgm:t>
    </dgm:pt>
    <dgm:pt modelId="{201058F4-A591-47A2-96E7-17B5288A0532}" type="sibTrans" cxnId="{D5349528-FC0B-41C7-AA5B-D158A429BA57}">
      <dgm:prSet/>
      <dgm:spPr/>
      <dgm:t>
        <a:bodyPr/>
        <a:lstStyle/>
        <a:p>
          <a:endParaRPr lang="es-EC"/>
        </a:p>
      </dgm:t>
    </dgm:pt>
    <dgm:pt modelId="{4976EE76-4471-43DC-9B56-BED99B3A6E08}">
      <dgm:prSet custT="1"/>
      <dgm:spPr/>
      <dgm:t>
        <a:bodyPr/>
        <a:lstStyle/>
        <a:p>
          <a:r>
            <a:rPr lang="es-EC" sz="1100" dirty="0" smtClean="0"/>
            <a:t>IVA</a:t>
          </a:r>
          <a:endParaRPr lang="es-EC" sz="1100" dirty="0"/>
        </a:p>
      </dgm:t>
    </dgm:pt>
    <dgm:pt modelId="{65E51172-253A-434D-B3B6-2CF2FCD90F46}" type="parTrans" cxnId="{BE111FB4-BC43-4073-A5B6-240A64058726}">
      <dgm:prSet/>
      <dgm:spPr/>
      <dgm:t>
        <a:bodyPr/>
        <a:lstStyle/>
        <a:p>
          <a:endParaRPr lang="es-EC"/>
        </a:p>
      </dgm:t>
    </dgm:pt>
    <dgm:pt modelId="{D47C4B68-BDB0-40DC-ABED-33511B3FD95A}" type="sibTrans" cxnId="{BE111FB4-BC43-4073-A5B6-240A64058726}">
      <dgm:prSet/>
      <dgm:spPr/>
      <dgm:t>
        <a:bodyPr/>
        <a:lstStyle/>
        <a:p>
          <a:endParaRPr lang="es-EC"/>
        </a:p>
      </dgm:t>
    </dgm:pt>
    <dgm:pt modelId="{606D809D-BF1F-4270-B5BF-AE262ACC7E54}">
      <dgm:prSet custT="1"/>
      <dgm:spPr/>
      <dgm:t>
        <a:bodyPr/>
        <a:lstStyle/>
        <a:p>
          <a:r>
            <a:rPr lang="es-EC" sz="1100" dirty="0" smtClean="0"/>
            <a:t>ISD</a:t>
          </a:r>
          <a:endParaRPr lang="es-EC" sz="1100" dirty="0"/>
        </a:p>
      </dgm:t>
    </dgm:pt>
    <dgm:pt modelId="{AD69EF58-85DB-4888-8FDB-61BFD5951FFF}" type="parTrans" cxnId="{F4DCB86B-DA27-4159-9226-1B2F944DF191}">
      <dgm:prSet/>
      <dgm:spPr/>
      <dgm:t>
        <a:bodyPr/>
        <a:lstStyle/>
        <a:p>
          <a:endParaRPr lang="es-EC"/>
        </a:p>
      </dgm:t>
    </dgm:pt>
    <dgm:pt modelId="{0B7237C3-4ED4-41C4-B2A0-2FDA98E001AE}" type="sibTrans" cxnId="{F4DCB86B-DA27-4159-9226-1B2F944DF191}">
      <dgm:prSet/>
      <dgm:spPr/>
      <dgm:t>
        <a:bodyPr/>
        <a:lstStyle/>
        <a:p>
          <a:endParaRPr lang="es-EC"/>
        </a:p>
      </dgm:t>
    </dgm:pt>
    <dgm:pt modelId="{C58A8561-AFF8-4B46-B43E-09EE5BA4A618}">
      <dgm:prSet custT="1"/>
      <dgm:spPr/>
      <dgm:t>
        <a:bodyPr/>
        <a:lstStyle/>
        <a:p>
          <a:r>
            <a:rPr lang="es-EC" sz="1100" dirty="0" smtClean="0"/>
            <a:t>Matriculación Vehicular</a:t>
          </a:r>
          <a:endParaRPr lang="es-EC" sz="1100" dirty="0"/>
        </a:p>
      </dgm:t>
    </dgm:pt>
    <dgm:pt modelId="{A175E5DB-DC0E-44E2-84ED-0323DD853727}" type="parTrans" cxnId="{7B81E962-95C0-4E80-8969-C8A7C5F01298}">
      <dgm:prSet/>
      <dgm:spPr/>
      <dgm:t>
        <a:bodyPr/>
        <a:lstStyle/>
        <a:p>
          <a:endParaRPr lang="es-EC"/>
        </a:p>
      </dgm:t>
    </dgm:pt>
    <dgm:pt modelId="{75379936-30FD-473F-9FAB-18589B0C0B4C}" type="sibTrans" cxnId="{7B81E962-95C0-4E80-8969-C8A7C5F01298}">
      <dgm:prSet/>
      <dgm:spPr/>
      <dgm:t>
        <a:bodyPr/>
        <a:lstStyle/>
        <a:p>
          <a:endParaRPr lang="es-EC"/>
        </a:p>
      </dgm:t>
    </dgm:pt>
    <dgm:pt modelId="{14A87FDA-894A-4CA5-9E98-9C91C9B4F5C1}">
      <dgm:prSet custT="1"/>
      <dgm:spPr/>
      <dgm:t>
        <a:bodyPr/>
        <a:lstStyle/>
        <a:p>
          <a:r>
            <a:rPr lang="es-EC" sz="1100" dirty="0" smtClean="0"/>
            <a:t>ICE</a:t>
          </a:r>
          <a:endParaRPr lang="es-EC" sz="1100" dirty="0"/>
        </a:p>
      </dgm:t>
    </dgm:pt>
    <dgm:pt modelId="{9CAC3CFB-6006-4F12-8549-C59D6A78E024}" type="parTrans" cxnId="{3CE0ABA3-0D7E-4E06-AC6A-54D0F769C31B}">
      <dgm:prSet/>
      <dgm:spPr/>
      <dgm:t>
        <a:bodyPr/>
        <a:lstStyle/>
        <a:p>
          <a:endParaRPr lang="es-EC"/>
        </a:p>
      </dgm:t>
    </dgm:pt>
    <dgm:pt modelId="{8620627F-3BA2-4EA3-A438-53B703E2F504}" type="sibTrans" cxnId="{3CE0ABA3-0D7E-4E06-AC6A-54D0F769C31B}">
      <dgm:prSet/>
      <dgm:spPr/>
      <dgm:t>
        <a:bodyPr/>
        <a:lstStyle/>
        <a:p>
          <a:endParaRPr lang="es-EC"/>
        </a:p>
      </dgm:t>
    </dgm:pt>
    <dgm:pt modelId="{2C5A9BDA-6DDF-464E-BC20-5DDE6E086FA2}">
      <dgm:prSet custT="1"/>
      <dgm:spPr/>
      <dgm:t>
        <a:bodyPr/>
        <a:lstStyle/>
        <a:p>
          <a:r>
            <a:rPr lang="es-EC" sz="1100" dirty="0" smtClean="0"/>
            <a:t>ATS</a:t>
          </a:r>
          <a:endParaRPr lang="es-EC" sz="1100" dirty="0"/>
        </a:p>
      </dgm:t>
    </dgm:pt>
    <dgm:pt modelId="{065008CF-22A0-49CA-8C54-73567407B328}" type="parTrans" cxnId="{A257ADC4-DF2F-47C8-B54A-B3039B470383}">
      <dgm:prSet/>
      <dgm:spPr/>
      <dgm:t>
        <a:bodyPr/>
        <a:lstStyle/>
        <a:p>
          <a:endParaRPr lang="es-EC"/>
        </a:p>
      </dgm:t>
    </dgm:pt>
    <dgm:pt modelId="{3B179DFD-8829-4D9A-864C-7B87F188A28E}" type="sibTrans" cxnId="{A257ADC4-DF2F-47C8-B54A-B3039B470383}">
      <dgm:prSet/>
      <dgm:spPr/>
      <dgm:t>
        <a:bodyPr/>
        <a:lstStyle/>
        <a:p>
          <a:endParaRPr lang="es-EC"/>
        </a:p>
      </dgm:t>
    </dgm:pt>
    <dgm:pt modelId="{3CDB346C-F189-48D8-8E99-63F20A234EED}">
      <dgm:prSet custT="1"/>
      <dgm:spPr/>
      <dgm:t>
        <a:bodyPr/>
        <a:lstStyle/>
        <a:p>
          <a:r>
            <a:rPr lang="es-EC" sz="1100" dirty="0" smtClean="0"/>
            <a:t>OPRE</a:t>
          </a:r>
          <a:endParaRPr lang="es-EC" sz="1100" dirty="0"/>
        </a:p>
      </dgm:t>
    </dgm:pt>
    <dgm:pt modelId="{592A5FA6-007C-4575-A502-81E09E2C8FB7}" type="parTrans" cxnId="{9877B336-1E42-4F27-99FA-499EF0ADCE2B}">
      <dgm:prSet/>
      <dgm:spPr/>
      <dgm:t>
        <a:bodyPr/>
        <a:lstStyle/>
        <a:p>
          <a:endParaRPr lang="es-EC"/>
        </a:p>
      </dgm:t>
    </dgm:pt>
    <dgm:pt modelId="{18AF234D-6E07-4635-8A99-162F0A0D9372}" type="sibTrans" cxnId="{9877B336-1E42-4F27-99FA-499EF0ADCE2B}">
      <dgm:prSet/>
      <dgm:spPr/>
      <dgm:t>
        <a:bodyPr/>
        <a:lstStyle/>
        <a:p>
          <a:endParaRPr lang="es-EC"/>
        </a:p>
      </dgm:t>
    </dgm:pt>
    <dgm:pt modelId="{025904EF-6CD3-4BD4-AA32-F9FF3574D4C5}">
      <dgm:prSet custT="1"/>
      <dgm:spPr/>
      <dgm:t>
        <a:bodyPr/>
        <a:lstStyle/>
        <a:p>
          <a:r>
            <a:rPr lang="es-EC" sz="1100" dirty="0" smtClean="0"/>
            <a:t>GP</a:t>
          </a:r>
          <a:endParaRPr lang="es-EC" sz="1100" dirty="0"/>
        </a:p>
      </dgm:t>
    </dgm:pt>
    <dgm:pt modelId="{22EF2E38-7895-4787-840B-DDBFE339A989}" type="parTrans" cxnId="{FC420943-CA8E-4062-89BC-F37C9E14B808}">
      <dgm:prSet/>
      <dgm:spPr/>
      <dgm:t>
        <a:bodyPr/>
        <a:lstStyle/>
        <a:p>
          <a:endParaRPr lang="es-EC"/>
        </a:p>
      </dgm:t>
    </dgm:pt>
    <dgm:pt modelId="{9834243E-BC9C-49CA-A0CF-50F39A609164}" type="sibTrans" cxnId="{FC420943-CA8E-4062-89BC-F37C9E14B808}">
      <dgm:prSet/>
      <dgm:spPr/>
      <dgm:t>
        <a:bodyPr/>
        <a:lstStyle/>
        <a:p>
          <a:endParaRPr lang="es-EC"/>
        </a:p>
      </dgm:t>
    </dgm:pt>
    <dgm:pt modelId="{08B471C7-0894-4547-92C0-BF7077AAB6D2}">
      <dgm:prSet custT="1"/>
      <dgm:spPr/>
      <dgm:t>
        <a:bodyPr/>
        <a:lstStyle/>
        <a:p>
          <a:r>
            <a:rPr lang="es-EC" sz="1100" dirty="0" smtClean="0"/>
            <a:t>Informes</a:t>
          </a:r>
          <a:endParaRPr lang="es-EC" sz="1100" dirty="0"/>
        </a:p>
      </dgm:t>
    </dgm:pt>
    <dgm:pt modelId="{AD203545-D0DF-4F30-BE67-81C997AFE017}" type="parTrans" cxnId="{95E21247-641A-4CF7-8F93-6C78EEE3BBC2}">
      <dgm:prSet/>
      <dgm:spPr/>
      <dgm:t>
        <a:bodyPr/>
        <a:lstStyle/>
        <a:p>
          <a:endParaRPr lang="es-EC"/>
        </a:p>
      </dgm:t>
    </dgm:pt>
    <dgm:pt modelId="{AFFF9F37-FFC6-46B8-BFD4-33CB8ED71AD3}" type="sibTrans" cxnId="{95E21247-641A-4CF7-8F93-6C78EEE3BBC2}">
      <dgm:prSet/>
      <dgm:spPr/>
      <dgm:t>
        <a:bodyPr/>
        <a:lstStyle/>
        <a:p>
          <a:endParaRPr lang="es-EC"/>
        </a:p>
      </dgm:t>
    </dgm:pt>
    <dgm:pt modelId="{0AA7914B-D947-404E-8043-339F63A29876}">
      <dgm:prSet custT="1"/>
      <dgm:spPr/>
      <dgm:t>
        <a:bodyPr/>
        <a:lstStyle/>
        <a:p>
          <a:r>
            <a:rPr lang="es-EC" sz="1100" dirty="0" smtClean="0"/>
            <a:t>Cumplimiento Tributario</a:t>
          </a:r>
          <a:endParaRPr lang="es-EC" sz="1100" dirty="0"/>
        </a:p>
      </dgm:t>
    </dgm:pt>
    <dgm:pt modelId="{E93C0AB8-3955-4E49-9C0C-78DE19C968E4}" type="parTrans" cxnId="{C0C306D2-2FB2-4571-8810-2871776C5E9D}">
      <dgm:prSet/>
      <dgm:spPr/>
      <dgm:t>
        <a:bodyPr/>
        <a:lstStyle/>
        <a:p>
          <a:endParaRPr lang="es-EC"/>
        </a:p>
      </dgm:t>
    </dgm:pt>
    <dgm:pt modelId="{E8EA49FA-FA27-41CC-807E-C825E1022F01}" type="sibTrans" cxnId="{C0C306D2-2FB2-4571-8810-2871776C5E9D}">
      <dgm:prSet/>
      <dgm:spPr/>
      <dgm:t>
        <a:bodyPr/>
        <a:lstStyle/>
        <a:p>
          <a:endParaRPr lang="es-EC"/>
        </a:p>
      </dgm:t>
    </dgm:pt>
    <dgm:pt modelId="{5EA73437-E234-4422-89C3-6AEBC59B14DA}">
      <dgm:prSet custT="1"/>
      <dgm:spPr/>
      <dgm:t>
        <a:bodyPr/>
        <a:lstStyle/>
        <a:p>
          <a:r>
            <a:rPr lang="es-EC" sz="1100" dirty="0" smtClean="0"/>
            <a:t>Precios de transferencia</a:t>
          </a:r>
          <a:endParaRPr lang="es-EC" sz="1100" dirty="0"/>
        </a:p>
      </dgm:t>
    </dgm:pt>
    <dgm:pt modelId="{50EF1C25-C45D-4AB7-BA10-D3A4F42E9A2B}" type="parTrans" cxnId="{4DBE6772-FE9E-47FC-A153-A52864256651}">
      <dgm:prSet/>
      <dgm:spPr/>
      <dgm:t>
        <a:bodyPr/>
        <a:lstStyle/>
        <a:p>
          <a:endParaRPr lang="es-EC"/>
        </a:p>
      </dgm:t>
    </dgm:pt>
    <dgm:pt modelId="{AB36DEB9-C838-492A-B1E1-CCC651585CDB}" type="sibTrans" cxnId="{4DBE6772-FE9E-47FC-A153-A52864256651}">
      <dgm:prSet/>
      <dgm:spPr/>
      <dgm:t>
        <a:bodyPr/>
        <a:lstStyle/>
        <a:p>
          <a:endParaRPr lang="es-EC"/>
        </a:p>
      </dgm:t>
    </dgm:pt>
    <dgm:pt modelId="{86BBF7B2-074E-4493-A21A-4F92F69B9250}" type="pres">
      <dgm:prSet presAssocID="{FC757245-1832-4654-924F-C864F1B3912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4A80D98-A5E2-4B25-8D5A-FD84A8C7A448}" type="pres">
      <dgm:prSet presAssocID="{9FDD67D8-E86B-4A20-A9A0-D50E52CD9A57}" presName="root1" presStyleCnt="0"/>
      <dgm:spPr/>
    </dgm:pt>
    <dgm:pt modelId="{D1D4504B-70F7-4F9B-8693-4590E81F4282}" type="pres">
      <dgm:prSet presAssocID="{9FDD67D8-E86B-4A20-A9A0-D50E52CD9A57}" presName="LevelOneTextNode" presStyleLbl="node0" presStyleIdx="0" presStyleCnt="1" custScaleX="143981" custScaleY="241383" custLinFactX="-60458" custLinFactY="-61956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38B1DEF-1235-4246-BAA0-55BF8C37DC83}" type="pres">
      <dgm:prSet presAssocID="{9FDD67D8-E86B-4A20-A9A0-D50E52CD9A57}" presName="level2hierChild" presStyleCnt="0"/>
      <dgm:spPr/>
    </dgm:pt>
    <dgm:pt modelId="{4E8FA773-C8F4-4492-90C2-1B028C1DD9D4}" type="pres">
      <dgm:prSet presAssocID="{84E47768-59B9-49D1-9490-A5EB35B698E2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9BC60997-8EBB-4AD3-BF63-7CC69AC7E2FE}" type="pres">
      <dgm:prSet presAssocID="{84E47768-59B9-49D1-9490-A5EB35B698E2}" presName="connTx" presStyleLbl="parChTrans1D2" presStyleIdx="0" presStyleCnt="2"/>
      <dgm:spPr/>
      <dgm:t>
        <a:bodyPr/>
        <a:lstStyle/>
        <a:p>
          <a:endParaRPr lang="es-EC"/>
        </a:p>
      </dgm:t>
    </dgm:pt>
    <dgm:pt modelId="{EC7D2C16-202D-4E63-93A1-A59A184171B4}" type="pres">
      <dgm:prSet presAssocID="{700ABC3C-3D16-49A1-8D26-0EE18992756C}" presName="root2" presStyleCnt="0"/>
      <dgm:spPr/>
    </dgm:pt>
    <dgm:pt modelId="{F796B14A-7642-4E66-8410-D13EC9D13679}" type="pres">
      <dgm:prSet presAssocID="{700ABC3C-3D16-49A1-8D26-0EE18992756C}" presName="LevelTwoTextNode" presStyleLbl="node2" presStyleIdx="0" presStyleCnt="2" custScaleX="124352" custScaleY="143989" custLinFactNeighborX="-9804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B2FB6BC-5F2A-43BF-BC8C-673479914A46}" type="pres">
      <dgm:prSet presAssocID="{700ABC3C-3D16-49A1-8D26-0EE18992756C}" presName="level3hierChild" presStyleCnt="0"/>
      <dgm:spPr/>
    </dgm:pt>
    <dgm:pt modelId="{51C5E525-31C3-4781-923E-32819AACA2C0}" type="pres">
      <dgm:prSet presAssocID="{9E5A4083-0C1D-483C-9CAC-21BEE9250EE2}" presName="conn2-1" presStyleLbl="parChTrans1D3" presStyleIdx="0" presStyleCnt="3"/>
      <dgm:spPr/>
      <dgm:t>
        <a:bodyPr/>
        <a:lstStyle/>
        <a:p>
          <a:endParaRPr lang="es-EC"/>
        </a:p>
      </dgm:t>
    </dgm:pt>
    <dgm:pt modelId="{3269DC7B-45B6-448E-A615-8FF5BED0D61F}" type="pres">
      <dgm:prSet presAssocID="{9E5A4083-0C1D-483C-9CAC-21BEE9250EE2}" presName="connTx" presStyleLbl="parChTrans1D3" presStyleIdx="0" presStyleCnt="3"/>
      <dgm:spPr/>
      <dgm:t>
        <a:bodyPr/>
        <a:lstStyle/>
        <a:p>
          <a:endParaRPr lang="es-EC"/>
        </a:p>
      </dgm:t>
    </dgm:pt>
    <dgm:pt modelId="{649A023D-4AC3-44F4-8E83-EED7284EAFD4}" type="pres">
      <dgm:prSet presAssocID="{ADB77B50-894F-4925-AC5B-1DC7D949988F}" presName="root2" presStyleCnt="0"/>
      <dgm:spPr/>
    </dgm:pt>
    <dgm:pt modelId="{AE62DA19-F14A-4938-A586-BD19BF9DD48A}" type="pres">
      <dgm:prSet presAssocID="{ADB77B50-894F-4925-AC5B-1DC7D949988F}" presName="LevelTwoTextNode" presStyleLbl="node3" presStyleIdx="0" presStyleCnt="3" custLinFactNeighborX="-9898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E62A621-28BF-4A82-9801-32558A8174DD}" type="pres">
      <dgm:prSet presAssocID="{ADB77B50-894F-4925-AC5B-1DC7D949988F}" presName="level3hierChild" presStyleCnt="0"/>
      <dgm:spPr/>
    </dgm:pt>
    <dgm:pt modelId="{0EE0B41F-F9B8-44E4-99B6-6A61C383C643}" type="pres">
      <dgm:prSet presAssocID="{F5A514F9-EB36-4FDB-B7AE-1ED79BEDA34C}" presName="conn2-1" presStyleLbl="parChTrans1D4" presStyleIdx="0" presStyleCnt="12"/>
      <dgm:spPr/>
      <dgm:t>
        <a:bodyPr/>
        <a:lstStyle/>
        <a:p>
          <a:endParaRPr lang="es-EC"/>
        </a:p>
      </dgm:t>
    </dgm:pt>
    <dgm:pt modelId="{E2E8C49D-5214-4C2E-9CB3-83BB0F13228D}" type="pres">
      <dgm:prSet presAssocID="{F5A514F9-EB36-4FDB-B7AE-1ED79BEDA34C}" presName="connTx" presStyleLbl="parChTrans1D4" presStyleIdx="0" presStyleCnt="12"/>
      <dgm:spPr/>
      <dgm:t>
        <a:bodyPr/>
        <a:lstStyle/>
        <a:p>
          <a:endParaRPr lang="es-EC"/>
        </a:p>
      </dgm:t>
    </dgm:pt>
    <dgm:pt modelId="{E71D0C40-47AB-4A26-80D9-DED607221E27}" type="pres">
      <dgm:prSet presAssocID="{66B78E77-C341-4638-B0F4-DF7DCB042FEF}" presName="root2" presStyleCnt="0"/>
      <dgm:spPr/>
    </dgm:pt>
    <dgm:pt modelId="{F923DA89-EEFC-46CA-A538-FEC02CA5939A}" type="pres">
      <dgm:prSet presAssocID="{66B78E77-C341-4638-B0F4-DF7DCB042FEF}" presName="LevelTwoTextNode" presStyleLbl="node4" presStyleIdx="0" presStyleCnt="12" custLinFactNeighborX="98941" custLinFactNeighborY="1403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50D778B-C966-4D43-8A96-52966C48DAD1}" type="pres">
      <dgm:prSet presAssocID="{66B78E77-C341-4638-B0F4-DF7DCB042FEF}" presName="level3hierChild" presStyleCnt="0"/>
      <dgm:spPr/>
    </dgm:pt>
    <dgm:pt modelId="{CE4395F8-9394-4710-8854-34A85D92C745}" type="pres">
      <dgm:prSet presAssocID="{65E51172-253A-434D-B3B6-2CF2FCD90F46}" presName="conn2-1" presStyleLbl="parChTrans1D4" presStyleIdx="1" presStyleCnt="12"/>
      <dgm:spPr/>
      <dgm:t>
        <a:bodyPr/>
        <a:lstStyle/>
        <a:p>
          <a:endParaRPr lang="es-EC"/>
        </a:p>
      </dgm:t>
    </dgm:pt>
    <dgm:pt modelId="{927176DF-B2B2-4D54-999C-CD927BE2374E}" type="pres">
      <dgm:prSet presAssocID="{65E51172-253A-434D-B3B6-2CF2FCD90F46}" presName="connTx" presStyleLbl="parChTrans1D4" presStyleIdx="1" presStyleCnt="12"/>
      <dgm:spPr/>
      <dgm:t>
        <a:bodyPr/>
        <a:lstStyle/>
        <a:p>
          <a:endParaRPr lang="es-EC"/>
        </a:p>
      </dgm:t>
    </dgm:pt>
    <dgm:pt modelId="{EDF3F016-A07C-4864-81A5-FBAF35D22A99}" type="pres">
      <dgm:prSet presAssocID="{4976EE76-4471-43DC-9B56-BED99B3A6E08}" presName="root2" presStyleCnt="0"/>
      <dgm:spPr/>
    </dgm:pt>
    <dgm:pt modelId="{D81C0E82-855A-416C-A957-3DD8D78D5AD1}" type="pres">
      <dgm:prSet presAssocID="{4976EE76-4471-43DC-9B56-BED99B3A6E08}" presName="LevelTwoTextNode" presStyleLbl="node4" presStyleIdx="1" presStyleCnt="12" custLinFactNeighborX="98941" custLinFactNeighborY="1403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21AED60-03E1-41A6-8CD1-BB64E43C3C32}" type="pres">
      <dgm:prSet presAssocID="{4976EE76-4471-43DC-9B56-BED99B3A6E08}" presName="level3hierChild" presStyleCnt="0"/>
      <dgm:spPr/>
    </dgm:pt>
    <dgm:pt modelId="{AE2EA098-2836-4518-92AF-29BF075C4F40}" type="pres">
      <dgm:prSet presAssocID="{9CAC3CFB-6006-4F12-8549-C59D6A78E024}" presName="conn2-1" presStyleLbl="parChTrans1D4" presStyleIdx="2" presStyleCnt="12"/>
      <dgm:spPr/>
    </dgm:pt>
    <dgm:pt modelId="{22CD1BF1-1C08-4EC3-9133-88202F63D76D}" type="pres">
      <dgm:prSet presAssocID="{9CAC3CFB-6006-4F12-8549-C59D6A78E024}" presName="connTx" presStyleLbl="parChTrans1D4" presStyleIdx="2" presStyleCnt="12"/>
      <dgm:spPr/>
    </dgm:pt>
    <dgm:pt modelId="{11599FFE-3634-48E7-BAB3-CBEC5B4684AC}" type="pres">
      <dgm:prSet presAssocID="{14A87FDA-894A-4CA5-9E98-9C91C9B4F5C1}" presName="root2" presStyleCnt="0"/>
      <dgm:spPr/>
    </dgm:pt>
    <dgm:pt modelId="{0F976CF2-BBEF-479E-8444-5F167A9D8457}" type="pres">
      <dgm:prSet presAssocID="{14A87FDA-894A-4CA5-9E98-9C91C9B4F5C1}" presName="LevelTwoTextNode" presStyleLbl="node4" presStyleIdx="2" presStyleCnt="12" custLinFactNeighborX="98941" custLinFactNeighborY="1403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34DF0A0-5DF2-4ADA-BED3-5F108BBB0463}" type="pres">
      <dgm:prSet presAssocID="{14A87FDA-894A-4CA5-9E98-9C91C9B4F5C1}" presName="level3hierChild" presStyleCnt="0"/>
      <dgm:spPr/>
    </dgm:pt>
    <dgm:pt modelId="{82E1DC7D-F753-4128-8A46-EFFD15369DF1}" type="pres">
      <dgm:prSet presAssocID="{AD69EF58-85DB-4888-8FDB-61BFD5951FFF}" presName="conn2-1" presStyleLbl="parChTrans1D4" presStyleIdx="3" presStyleCnt="12"/>
      <dgm:spPr/>
      <dgm:t>
        <a:bodyPr/>
        <a:lstStyle/>
        <a:p>
          <a:endParaRPr lang="es-EC"/>
        </a:p>
      </dgm:t>
    </dgm:pt>
    <dgm:pt modelId="{FDE6A38B-155C-44F9-8154-7B14E8B247D4}" type="pres">
      <dgm:prSet presAssocID="{AD69EF58-85DB-4888-8FDB-61BFD5951FFF}" presName="connTx" presStyleLbl="parChTrans1D4" presStyleIdx="3" presStyleCnt="12"/>
      <dgm:spPr/>
      <dgm:t>
        <a:bodyPr/>
        <a:lstStyle/>
        <a:p>
          <a:endParaRPr lang="es-EC"/>
        </a:p>
      </dgm:t>
    </dgm:pt>
    <dgm:pt modelId="{DF943742-5EFC-4B89-8F76-BE645C084CA8}" type="pres">
      <dgm:prSet presAssocID="{606D809D-BF1F-4270-B5BF-AE262ACC7E54}" presName="root2" presStyleCnt="0"/>
      <dgm:spPr/>
    </dgm:pt>
    <dgm:pt modelId="{A4DCB467-F88F-4165-9562-E89D1B626F1B}" type="pres">
      <dgm:prSet presAssocID="{606D809D-BF1F-4270-B5BF-AE262ACC7E54}" presName="LevelTwoTextNode" presStyleLbl="node4" presStyleIdx="3" presStyleCnt="12" custLinFactNeighborX="98941" custLinFactNeighborY="1403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E068BE2-94FE-49A7-A056-4F76864F6A9E}" type="pres">
      <dgm:prSet presAssocID="{606D809D-BF1F-4270-B5BF-AE262ACC7E54}" presName="level3hierChild" presStyleCnt="0"/>
      <dgm:spPr/>
    </dgm:pt>
    <dgm:pt modelId="{8B61DF6F-990F-443F-A072-DE157DB1CA7A}" type="pres">
      <dgm:prSet presAssocID="{A175E5DB-DC0E-44E2-84ED-0323DD853727}" presName="conn2-1" presStyleLbl="parChTrans1D4" presStyleIdx="4" presStyleCnt="12"/>
      <dgm:spPr/>
      <dgm:t>
        <a:bodyPr/>
        <a:lstStyle/>
        <a:p>
          <a:endParaRPr lang="es-EC"/>
        </a:p>
      </dgm:t>
    </dgm:pt>
    <dgm:pt modelId="{26586C4D-863F-440E-9AE8-DF11C9675060}" type="pres">
      <dgm:prSet presAssocID="{A175E5DB-DC0E-44E2-84ED-0323DD853727}" presName="connTx" presStyleLbl="parChTrans1D4" presStyleIdx="4" presStyleCnt="12"/>
      <dgm:spPr/>
      <dgm:t>
        <a:bodyPr/>
        <a:lstStyle/>
        <a:p>
          <a:endParaRPr lang="es-EC"/>
        </a:p>
      </dgm:t>
    </dgm:pt>
    <dgm:pt modelId="{20075BF8-FED9-4C72-9EF1-5BDAD0ED35FB}" type="pres">
      <dgm:prSet presAssocID="{C58A8561-AFF8-4B46-B43E-09EE5BA4A618}" presName="root2" presStyleCnt="0"/>
      <dgm:spPr/>
    </dgm:pt>
    <dgm:pt modelId="{487EE34A-FD34-4D21-B1B6-D965A9168A8D}" type="pres">
      <dgm:prSet presAssocID="{C58A8561-AFF8-4B46-B43E-09EE5BA4A618}" presName="LevelTwoTextNode" presStyleLbl="node4" presStyleIdx="4" presStyleCnt="12" custScaleX="122614" custLinFactNeighborX="98941" custLinFactNeighborY="1403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5F55B4F-A34D-4531-808B-DE3599F7618F}" type="pres">
      <dgm:prSet presAssocID="{C58A8561-AFF8-4B46-B43E-09EE5BA4A618}" presName="level3hierChild" presStyleCnt="0"/>
      <dgm:spPr/>
    </dgm:pt>
    <dgm:pt modelId="{1C89D596-AFB7-412E-AA83-53125E0195BE}" type="pres">
      <dgm:prSet presAssocID="{A860BE38-D2D5-4546-A5A9-A0C3D766878D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CDBC39DD-A6C3-49F8-AE17-2FA47FA481B9}" type="pres">
      <dgm:prSet presAssocID="{A860BE38-D2D5-4546-A5A9-A0C3D766878D}" presName="connTx" presStyleLbl="parChTrans1D2" presStyleIdx="1" presStyleCnt="2"/>
      <dgm:spPr/>
      <dgm:t>
        <a:bodyPr/>
        <a:lstStyle/>
        <a:p>
          <a:endParaRPr lang="es-EC"/>
        </a:p>
      </dgm:t>
    </dgm:pt>
    <dgm:pt modelId="{3DC56FD4-9859-47D3-9EDF-76EB836B956C}" type="pres">
      <dgm:prSet presAssocID="{062874F4-BC04-439D-8DDD-215D237B15E9}" presName="root2" presStyleCnt="0"/>
      <dgm:spPr/>
    </dgm:pt>
    <dgm:pt modelId="{23EBD22F-0FFB-481F-9B15-192661781993}" type="pres">
      <dgm:prSet presAssocID="{062874F4-BC04-439D-8DDD-215D237B15E9}" presName="LevelTwoTextNode" presStyleLbl="node2" presStyleIdx="1" presStyleCnt="2" custScaleX="163448" custScaleY="232461" custLinFactX="-21607" custLinFactY="-100000" custLinFactNeighborX="-100000" custLinFactNeighborY="-18759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0FC629C-44BD-4437-8A9F-6A8A113993BE}" type="pres">
      <dgm:prSet presAssocID="{062874F4-BC04-439D-8DDD-215D237B15E9}" presName="level3hierChild" presStyleCnt="0"/>
      <dgm:spPr/>
    </dgm:pt>
    <dgm:pt modelId="{7C822946-E52C-4C31-89EE-78A4C3187D35}" type="pres">
      <dgm:prSet presAssocID="{6D1D7892-2D42-40D4-ADB5-F01D0EA6CE0A}" presName="conn2-1" presStyleLbl="parChTrans1D3" presStyleIdx="1" presStyleCnt="3"/>
      <dgm:spPr/>
      <dgm:t>
        <a:bodyPr/>
        <a:lstStyle/>
        <a:p>
          <a:endParaRPr lang="es-EC"/>
        </a:p>
      </dgm:t>
    </dgm:pt>
    <dgm:pt modelId="{27C16680-1075-4FDD-9CB6-39B277BA7E64}" type="pres">
      <dgm:prSet presAssocID="{6D1D7892-2D42-40D4-ADB5-F01D0EA6CE0A}" presName="connTx" presStyleLbl="parChTrans1D3" presStyleIdx="1" presStyleCnt="3"/>
      <dgm:spPr/>
      <dgm:t>
        <a:bodyPr/>
        <a:lstStyle/>
        <a:p>
          <a:endParaRPr lang="es-EC"/>
        </a:p>
      </dgm:t>
    </dgm:pt>
    <dgm:pt modelId="{401241D9-1A27-4254-AD87-1EB3BCFE4905}" type="pres">
      <dgm:prSet presAssocID="{E19EF2F5-F193-4998-B02C-9EAF8190E42F}" presName="root2" presStyleCnt="0"/>
      <dgm:spPr/>
    </dgm:pt>
    <dgm:pt modelId="{BE628277-8600-4077-9CB7-FBC183828191}" type="pres">
      <dgm:prSet presAssocID="{E19EF2F5-F193-4998-B02C-9EAF8190E42F}" presName="LevelTwoTextNode" presStyleLbl="node3" presStyleIdx="1" presStyleCnt="3" custLinFactX="-12986" custLinFactY="-100000" custLinFactNeighborX="-100000" custLinFactNeighborY="-18759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B7B5603-90C7-4DCE-971F-3248BD0B254D}" type="pres">
      <dgm:prSet presAssocID="{E19EF2F5-F193-4998-B02C-9EAF8190E42F}" presName="level3hierChild" presStyleCnt="0"/>
      <dgm:spPr/>
    </dgm:pt>
    <dgm:pt modelId="{27F7FA7A-67F0-40F9-8F64-E9726F724F52}" type="pres">
      <dgm:prSet presAssocID="{46527218-6E67-48CB-8314-FD4E8582CFF7}" presName="conn2-1" presStyleLbl="parChTrans1D4" presStyleIdx="5" presStyleCnt="12"/>
      <dgm:spPr/>
      <dgm:t>
        <a:bodyPr/>
        <a:lstStyle/>
        <a:p>
          <a:endParaRPr lang="es-EC"/>
        </a:p>
      </dgm:t>
    </dgm:pt>
    <dgm:pt modelId="{A4089413-DF75-49D7-B5AF-A22C739D927E}" type="pres">
      <dgm:prSet presAssocID="{46527218-6E67-48CB-8314-FD4E8582CFF7}" presName="connTx" presStyleLbl="parChTrans1D4" presStyleIdx="5" presStyleCnt="12"/>
      <dgm:spPr/>
      <dgm:t>
        <a:bodyPr/>
        <a:lstStyle/>
        <a:p>
          <a:endParaRPr lang="es-EC"/>
        </a:p>
      </dgm:t>
    </dgm:pt>
    <dgm:pt modelId="{92D5125D-A1B7-4D70-B936-928BA707A062}" type="pres">
      <dgm:prSet presAssocID="{41057B85-996F-4B27-AAB3-8036F0211F5B}" presName="root2" presStyleCnt="0"/>
      <dgm:spPr/>
    </dgm:pt>
    <dgm:pt modelId="{91BC1AEC-2036-4018-AEC9-F8A10DE91256}" type="pres">
      <dgm:prSet presAssocID="{41057B85-996F-4B27-AAB3-8036F0211F5B}" presName="LevelTwoTextNode" presStyleLbl="node4" presStyleIdx="5" presStyleCnt="12" custLinFactNeighborX="-28560" custLinFactNeighborY="7374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988A0C7-A172-4888-8AA9-031C75BCE3DB}" type="pres">
      <dgm:prSet presAssocID="{41057B85-996F-4B27-AAB3-8036F0211F5B}" presName="level3hierChild" presStyleCnt="0"/>
      <dgm:spPr/>
    </dgm:pt>
    <dgm:pt modelId="{8231BD02-71D0-4DC0-9016-3BC5397E0B56}" type="pres">
      <dgm:prSet presAssocID="{065008CF-22A0-49CA-8C54-73567407B328}" presName="conn2-1" presStyleLbl="parChTrans1D4" presStyleIdx="6" presStyleCnt="12"/>
      <dgm:spPr/>
    </dgm:pt>
    <dgm:pt modelId="{FD6AABF2-35E8-46BB-AB4E-A58211588A29}" type="pres">
      <dgm:prSet presAssocID="{065008CF-22A0-49CA-8C54-73567407B328}" presName="connTx" presStyleLbl="parChTrans1D4" presStyleIdx="6" presStyleCnt="12"/>
      <dgm:spPr/>
    </dgm:pt>
    <dgm:pt modelId="{02FF7A34-105C-4FE8-B257-A264DED4B9A7}" type="pres">
      <dgm:prSet presAssocID="{2C5A9BDA-6DDF-464E-BC20-5DDE6E086FA2}" presName="root2" presStyleCnt="0"/>
      <dgm:spPr/>
    </dgm:pt>
    <dgm:pt modelId="{DE166586-B6C4-4FC6-94A1-F1ED7F3924AE}" type="pres">
      <dgm:prSet presAssocID="{2C5A9BDA-6DDF-464E-BC20-5DDE6E086FA2}" presName="LevelTwoTextNode" presStyleLbl="node4" presStyleIdx="6" presStyleCnt="12" custLinFactNeighborX="-28560" custLinFactNeighborY="7374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07B05B1-825E-4C7A-8F3E-096F267448A6}" type="pres">
      <dgm:prSet presAssocID="{2C5A9BDA-6DDF-464E-BC20-5DDE6E086FA2}" presName="level3hierChild" presStyleCnt="0"/>
      <dgm:spPr/>
    </dgm:pt>
    <dgm:pt modelId="{7DB51B97-E9E6-4875-9C7F-22EE5FFADF4D}" type="pres">
      <dgm:prSet presAssocID="{592A5FA6-007C-4575-A502-81E09E2C8FB7}" presName="conn2-1" presStyleLbl="parChTrans1D4" presStyleIdx="7" presStyleCnt="12"/>
      <dgm:spPr/>
    </dgm:pt>
    <dgm:pt modelId="{82AFD8DE-0E3C-471C-BBC2-481565004246}" type="pres">
      <dgm:prSet presAssocID="{592A5FA6-007C-4575-A502-81E09E2C8FB7}" presName="connTx" presStyleLbl="parChTrans1D4" presStyleIdx="7" presStyleCnt="12"/>
      <dgm:spPr/>
    </dgm:pt>
    <dgm:pt modelId="{AA0A9E17-F577-47A0-AE11-DD057BEC40AF}" type="pres">
      <dgm:prSet presAssocID="{3CDB346C-F189-48D8-8E99-63F20A234EED}" presName="root2" presStyleCnt="0"/>
      <dgm:spPr/>
    </dgm:pt>
    <dgm:pt modelId="{23DAE5D8-1841-496C-9E9E-D24648B6BABE}" type="pres">
      <dgm:prSet presAssocID="{3CDB346C-F189-48D8-8E99-63F20A234EED}" presName="LevelTwoTextNode" presStyleLbl="node4" presStyleIdx="7" presStyleCnt="12" custLinFactNeighborX="-28560" custLinFactNeighborY="7374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CFF15C5-D6FB-4136-AB3D-9606590D8B41}" type="pres">
      <dgm:prSet presAssocID="{3CDB346C-F189-48D8-8E99-63F20A234EED}" presName="level3hierChild" presStyleCnt="0"/>
      <dgm:spPr/>
    </dgm:pt>
    <dgm:pt modelId="{649CCEBC-EE5C-4C0C-8115-F5ECC48D6A8A}" type="pres">
      <dgm:prSet presAssocID="{22EF2E38-7895-4787-840B-DDBFE339A989}" presName="conn2-1" presStyleLbl="parChTrans1D4" presStyleIdx="8" presStyleCnt="12"/>
      <dgm:spPr/>
    </dgm:pt>
    <dgm:pt modelId="{67608BB3-EB45-4FED-9552-775A09C4F8AB}" type="pres">
      <dgm:prSet presAssocID="{22EF2E38-7895-4787-840B-DDBFE339A989}" presName="connTx" presStyleLbl="parChTrans1D4" presStyleIdx="8" presStyleCnt="12"/>
      <dgm:spPr/>
    </dgm:pt>
    <dgm:pt modelId="{5F5D146F-702E-4041-9663-A9F1CA8FDB95}" type="pres">
      <dgm:prSet presAssocID="{025904EF-6CD3-4BD4-AA32-F9FF3574D4C5}" presName="root2" presStyleCnt="0"/>
      <dgm:spPr/>
    </dgm:pt>
    <dgm:pt modelId="{F8345CA8-4E9C-4F79-81EC-53929EDD0183}" type="pres">
      <dgm:prSet presAssocID="{025904EF-6CD3-4BD4-AA32-F9FF3574D4C5}" presName="LevelTwoTextNode" presStyleLbl="node4" presStyleIdx="8" presStyleCnt="12" custLinFactNeighborX="-28560" custLinFactNeighborY="7374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531A6C0-395C-4516-BC90-B8297EFA48C6}" type="pres">
      <dgm:prSet presAssocID="{025904EF-6CD3-4BD4-AA32-F9FF3574D4C5}" presName="level3hierChild" presStyleCnt="0"/>
      <dgm:spPr/>
    </dgm:pt>
    <dgm:pt modelId="{AA466E2C-E622-4B34-9FBC-DB29EB15000B}" type="pres">
      <dgm:prSet presAssocID="{099C294B-0C48-4179-B1FD-395A7C936EDA}" presName="conn2-1" presStyleLbl="parChTrans1D4" presStyleIdx="9" presStyleCnt="12"/>
      <dgm:spPr/>
      <dgm:t>
        <a:bodyPr/>
        <a:lstStyle/>
        <a:p>
          <a:endParaRPr lang="es-EC"/>
        </a:p>
      </dgm:t>
    </dgm:pt>
    <dgm:pt modelId="{298C452B-6264-414D-BAF0-53A5F26E514A}" type="pres">
      <dgm:prSet presAssocID="{099C294B-0C48-4179-B1FD-395A7C936EDA}" presName="connTx" presStyleLbl="parChTrans1D4" presStyleIdx="9" presStyleCnt="12"/>
      <dgm:spPr/>
      <dgm:t>
        <a:bodyPr/>
        <a:lstStyle/>
        <a:p>
          <a:endParaRPr lang="es-EC"/>
        </a:p>
      </dgm:t>
    </dgm:pt>
    <dgm:pt modelId="{A1C31AA5-ABDF-4B0E-8A6E-1462A23C9FA4}" type="pres">
      <dgm:prSet presAssocID="{698EBF48-9AC3-4E4B-B488-9FF15A22E586}" presName="root2" presStyleCnt="0"/>
      <dgm:spPr/>
    </dgm:pt>
    <dgm:pt modelId="{B2AA0C4A-A5A8-47FA-838C-FCF61B8CA5CD}" type="pres">
      <dgm:prSet presAssocID="{698EBF48-9AC3-4E4B-B488-9FF15A22E586}" presName="LevelTwoTextNode" presStyleLbl="node4" presStyleIdx="9" presStyleCnt="12" custLinFactNeighborX="-28560" custLinFactNeighborY="7374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690428F-E4FA-4015-BB56-C59C438C6308}" type="pres">
      <dgm:prSet presAssocID="{698EBF48-9AC3-4E4B-B488-9FF15A22E586}" presName="level3hierChild" presStyleCnt="0"/>
      <dgm:spPr/>
    </dgm:pt>
    <dgm:pt modelId="{13A7A2D6-1C22-488C-AD75-A780A35C25D3}" type="pres">
      <dgm:prSet presAssocID="{AD203545-D0DF-4F30-BE67-81C997AFE017}" presName="conn2-1" presStyleLbl="parChTrans1D3" presStyleIdx="2" presStyleCnt="3"/>
      <dgm:spPr/>
    </dgm:pt>
    <dgm:pt modelId="{560F64AD-6521-4A1F-9738-D02FE718024E}" type="pres">
      <dgm:prSet presAssocID="{AD203545-D0DF-4F30-BE67-81C997AFE017}" presName="connTx" presStyleLbl="parChTrans1D3" presStyleIdx="2" presStyleCnt="3"/>
      <dgm:spPr/>
    </dgm:pt>
    <dgm:pt modelId="{CA604FB8-7C3B-45D3-96C6-A6816D86EEFC}" type="pres">
      <dgm:prSet presAssocID="{08B471C7-0894-4547-92C0-BF7077AAB6D2}" presName="root2" presStyleCnt="0"/>
      <dgm:spPr/>
    </dgm:pt>
    <dgm:pt modelId="{CE10A58F-039B-459B-8DA0-5FD3A6E52E66}" type="pres">
      <dgm:prSet presAssocID="{08B471C7-0894-4547-92C0-BF7077AAB6D2}" presName="LevelTwoTextNode" presStyleLbl="node3" presStyleIdx="2" presStyleCnt="3" custLinFactX="-12986" custLinFactY="-100000" custLinFactNeighborX="-100000" custLinFactNeighborY="-18759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4126C59-7873-4CB7-81FF-3470E7902008}" type="pres">
      <dgm:prSet presAssocID="{08B471C7-0894-4547-92C0-BF7077AAB6D2}" presName="level3hierChild" presStyleCnt="0"/>
      <dgm:spPr/>
    </dgm:pt>
    <dgm:pt modelId="{49F0CD64-B3D4-46E8-A49F-F9C5E3FA3BCD}" type="pres">
      <dgm:prSet presAssocID="{E93C0AB8-3955-4E49-9C0C-78DE19C968E4}" presName="conn2-1" presStyleLbl="parChTrans1D4" presStyleIdx="10" presStyleCnt="12"/>
      <dgm:spPr/>
    </dgm:pt>
    <dgm:pt modelId="{5D14C89C-513B-4970-8EA1-11A99E0139AB}" type="pres">
      <dgm:prSet presAssocID="{E93C0AB8-3955-4E49-9C0C-78DE19C968E4}" presName="connTx" presStyleLbl="parChTrans1D4" presStyleIdx="10" presStyleCnt="12"/>
      <dgm:spPr/>
    </dgm:pt>
    <dgm:pt modelId="{DBBEF70B-4D9A-4922-92E6-97B7D5DC5C77}" type="pres">
      <dgm:prSet presAssocID="{0AA7914B-D947-404E-8043-339F63A29876}" presName="root2" presStyleCnt="0"/>
      <dgm:spPr/>
    </dgm:pt>
    <dgm:pt modelId="{13EE27EA-0020-4D24-A25F-5859F435409F}" type="pres">
      <dgm:prSet presAssocID="{0AA7914B-D947-404E-8043-339F63A29876}" presName="LevelTwoTextNode" presStyleLbl="node4" presStyleIdx="10" presStyleCnt="12" custScaleX="147126" custLinFactX="46374" custLinFactY="-100000" custLinFactNeighborX="100000" custLinFactNeighborY="-158789">
        <dgm:presLayoutVars>
          <dgm:chPref val="3"/>
        </dgm:presLayoutVars>
      </dgm:prSet>
      <dgm:spPr/>
    </dgm:pt>
    <dgm:pt modelId="{6502898B-CAAE-4B7D-9FFE-BEBAA8255448}" type="pres">
      <dgm:prSet presAssocID="{0AA7914B-D947-404E-8043-339F63A29876}" presName="level3hierChild" presStyleCnt="0"/>
      <dgm:spPr/>
    </dgm:pt>
    <dgm:pt modelId="{6BB40B6C-A0F4-42BF-8B25-5B401828BFC5}" type="pres">
      <dgm:prSet presAssocID="{50EF1C25-C45D-4AB7-BA10-D3A4F42E9A2B}" presName="conn2-1" presStyleLbl="parChTrans1D4" presStyleIdx="11" presStyleCnt="12"/>
      <dgm:spPr/>
    </dgm:pt>
    <dgm:pt modelId="{225E9DB0-B025-487B-BB8E-C227BC099B81}" type="pres">
      <dgm:prSet presAssocID="{50EF1C25-C45D-4AB7-BA10-D3A4F42E9A2B}" presName="connTx" presStyleLbl="parChTrans1D4" presStyleIdx="11" presStyleCnt="12"/>
      <dgm:spPr/>
    </dgm:pt>
    <dgm:pt modelId="{98F2CF56-37AA-44D7-8BA4-2E26FE6D5C2C}" type="pres">
      <dgm:prSet presAssocID="{5EA73437-E234-4422-89C3-6AEBC59B14DA}" presName="root2" presStyleCnt="0"/>
      <dgm:spPr/>
    </dgm:pt>
    <dgm:pt modelId="{9F0EC9C6-6916-49D5-83DC-67AE60DB963B}" type="pres">
      <dgm:prSet presAssocID="{5EA73437-E234-4422-89C3-6AEBC59B14DA}" presName="LevelTwoTextNode" presStyleLbl="node4" presStyleIdx="11" presStyleCnt="12" custScaleX="147127" custLinFactX="43431" custLinFactY="-34798" custLinFactNeighborX="100000" custLinFactNeighborY="-100000">
        <dgm:presLayoutVars>
          <dgm:chPref val="3"/>
        </dgm:presLayoutVars>
      </dgm:prSet>
      <dgm:spPr/>
    </dgm:pt>
    <dgm:pt modelId="{EE067B10-801C-4599-B07B-D7DF88240F8A}" type="pres">
      <dgm:prSet presAssocID="{5EA73437-E234-4422-89C3-6AEBC59B14DA}" presName="level3hierChild" presStyleCnt="0"/>
      <dgm:spPr/>
    </dgm:pt>
  </dgm:ptLst>
  <dgm:cxnLst>
    <dgm:cxn modelId="{9877B336-1E42-4F27-99FA-499EF0ADCE2B}" srcId="{E19EF2F5-F193-4998-B02C-9EAF8190E42F}" destId="{3CDB346C-F189-48D8-8E99-63F20A234EED}" srcOrd="2" destOrd="0" parTransId="{592A5FA6-007C-4575-A502-81E09E2C8FB7}" sibTransId="{18AF234D-6E07-4635-8A99-162F0A0D9372}"/>
    <dgm:cxn modelId="{92B3B251-CDAE-4D06-AF04-E098F4A1D7F3}" type="presOf" srcId="{22EF2E38-7895-4787-840B-DDBFE339A989}" destId="{67608BB3-EB45-4FED-9552-775A09C4F8AB}" srcOrd="1" destOrd="0" presId="urn:microsoft.com/office/officeart/2005/8/layout/hierarchy2"/>
    <dgm:cxn modelId="{20872B6B-1F8C-4525-9058-2272141CF05A}" type="presOf" srcId="{66B78E77-C341-4638-B0F4-DF7DCB042FEF}" destId="{F923DA89-EEFC-46CA-A538-FEC02CA5939A}" srcOrd="0" destOrd="0" presId="urn:microsoft.com/office/officeart/2005/8/layout/hierarchy2"/>
    <dgm:cxn modelId="{30E6A125-6F1F-47D4-BFCC-1E258D1BA269}" type="presOf" srcId="{A175E5DB-DC0E-44E2-84ED-0323DD853727}" destId="{26586C4D-863F-440E-9AE8-DF11C9675060}" srcOrd="1" destOrd="0" presId="urn:microsoft.com/office/officeart/2005/8/layout/hierarchy2"/>
    <dgm:cxn modelId="{1BEBDB69-CA82-4C0C-BE7C-ABCF18679DC5}" type="presOf" srcId="{65E51172-253A-434D-B3B6-2CF2FCD90F46}" destId="{927176DF-B2B2-4D54-999C-CD927BE2374E}" srcOrd="1" destOrd="0" presId="urn:microsoft.com/office/officeart/2005/8/layout/hierarchy2"/>
    <dgm:cxn modelId="{DC2A722B-33C7-45D6-BAF3-15A7C5088980}" type="presOf" srcId="{099C294B-0C48-4179-B1FD-395A7C936EDA}" destId="{AA466E2C-E622-4B34-9FBC-DB29EB15000B}" srcOrd="0" destOrd="0" presId="urn:microsoft.com/office/officeart/2005/8/layout/hierarchy2"/>
    <dgm:cxn modelId="{C0C306D2-2FB2-4571-8810-2871776C5E9D}" srcId="{08B471C7-0894-4547-92C0-BF7077AAB6D2}" destId="{0AA7914B-D947-404E-8043-339F63A29876}" srcOrd="0" destOrd="0" parTransId="{E93C0AB8-3955-4E49-9C0C-78DE19C968E4}" sibTransId="{E8EA49FA-FA27-41CC-807E-C825E1022F01}"/>
    <dgm:cxn modelId="{303F7F9B-1099-4D07-AB3C-3BA7D7452403}" type="presOf" srcId="{4976EE76-4471-43DC-9B56-BED99B3A6E08}" destId="{D81C0E82-855A-416C-A957-3DD8D78D5AD1}" srcOrd="0" destOrd="0" presId="urn:microsoft.com/office/officeart/2005/8/layout/hierarchy2"/>
    <dgm:cxn modelId="{A2284461-4EEB-4C47-972D-435C2BFF85FF}" type="presOf" srcId="{AD203545-D0DF-4F30-BE67-81C997AFE017}" destId="{13A7A2D6-1C22-488C-AD75-A780A35C25D3}" srcOrd="0" destOrd="0" presId="urn:microsoft.com/office/officeart/2005/8/layout/hierarchy2"/>
    <dgm:cxn modelId="{903B1DE5-04FB-4203-AE61-488BC6AF708B}" srcId="{E19EF2F5-F193-4998-B02C-9EAF8190E42F}" destId="{41057B85-996F-4B27-AAB3-8036F0211F5B}" srcOrd="0" destOrd="0" parTransId="{46527218-6E67-48CB-8314-FD4E8582CFF7}" sibTransId="{703D95D3-6F2F-4B55-A14F-40601466F8AF}"/>
    <dgm:cxn modelId="{C7EBFC5E-65C4-4B27-B87F-4899B763C157}" type="presOf" srcId="{46527218-6E67-48CB-8314-FD4E8582CFF7}" destId="{A4089413-DF75-49D7-B5AF-A22C739D927E}" srcOrd="1" destOrd="0" presId="urn:microsoft.com/office/officeart/2005/8/layout/hierarchy2"/>
    <dgm:cxn modelId="{D033B138-E22C-49AB-933B-36C806E80393}" type="presOf" srcId="{9FDD67D8-E86B-4A20-A9A0-D50E52CD9A57}" destId="{D1D4504B-70F7-4F9B-8693-4590E81F4282}" srcOrd="0" destOrd="0" presId="urn:microsoft.com/office/officeart/2005/8/layout/hierarchy2"/>
    <dgm:cxn modelId="{55ACC019-EA97-4EC0-B3D6-657C52AB2769}" type="presOf" srcId="{50EF1C25-C45D-4AB7-BA10-D3A4F42E9A2B}" destId="{6BB40B6C-A0F4-42BF-8B25-5B401828BFC5}" srcOrd="0" destOrd="0" presId="urn:microsoft.com/office/officeart/2005/8/layout/hierarchy2"/>
    <dgm:cxn modelId="{7B81E962-95C0-4E80-8969-C8A7C5F01298}" srcId="{ADB77B50-894F-4925-AC5B-1DC7D949988F}" destId="{C58A8561-AFF8-4B46-B43E-09EE5BA4A618}" srcOrd="4" destOrd="0" parTransId="{A175E5DB-DC0E-44E2-84ED-0323DD853727}" sibTransId="{75379936-30FD-473F-9FAB-18589B0C0B4C}"/>
    <dgm:cxn modelId="{151E5AC8-1F90-4FEF-B026-EF2EDF14CB85}" type="presOf" srcId="{592A5FA6-007C-4575-A502-81E09E2C8FB7}" destId="{82AFD8DE-0E3C-471C-BBC2-481565004246}" srcOrd="1" destOrd="0" presId="urn:microsoft.com/office/officeart/2005/8/layout/hierarchy2"/>
    <dgm:cxn modelId="{712D9806-2A80-4888-94E1-F3A3D726DDFB}" srcId="{9FDD67D8-E86B-4A20-A9A0-D50E52CD9A57}" destId="{062874F4-BC04-439D-8DDD-215D237B15E9}" srcOrd="1" destOrd="0" parTransId="{A860BE38-D2D5-4546-A5A9-A0C3D766878D}" sibTransId="{389BBDF5-C4BA-4A32-9312-7A0F2AA184D2}"/>
    <dgm:cxn modelId="{21B6A056-41D9-48EF-BE79-7D81946A702B}" type="presOf" srcId="{F5A514F9-EB36-4FDB-B7AE-1ED79BEDA34C}" destId="{0EE0B41F-F9B8-44E4-99B6-6A61C383C643}" srcOrd="0" destOrd="0" presId="urn:microsoft.com/office/officeart/2005/8/layout/hierarchy2"/>
    <dgm:cxn modelId="{C50DDD3F-C778-4B2C-8D47-F7EBB6A9B17B}" type="presOf" srcId="{6D1D7892-2D42-40D4-ADB5-F01D0EA6CE0A}" destId="{27C16680-1075-4FDD-9CB6-39B277BA7E64}" srcOrd="1" destOrd="0" presId="urn:microsoft.com/office/officeart/2005/8/layout/hierarchy2"/>
    <dgm:cxn modelId="{F4DCB86B-DA27-4159-9226-1B2F944DF191}" srcId="{ADB77B50-894F-4925-AC5B-1DC7D949988F}" destId="{606D809D-BF1F-4270-B5BF-AE262ACC7E54}" srcOrd="3" destOrd="0" parTransId="{AD69EF58-85DB-4888-8FDB-61BFD5951FFF}" sibTransId="{0B7237C3-4ED4-41C4-B2A0-2FDA98E001AE}"/>
    <dgm:cxn modelId="{0C3868AC-CC60-4D93-8931-66F00D720BF2}" type="presOf" srcId="{65E51172-253A-434D-B3B6-2CF2FCD90F46}" destId="{CE4395F8-9394-4710-8854-34A85D92C745}" srcOrd="0" destOrd="0" presId="urn:microsoft.com/office/officeart/2005/8/layout/hierarchy2"/>
    <dgm:cxn modelId="{EE8A4D01-2E72-4F3B-A347-A473762F62E6}" type="presOf" srcId="{062874F4-BC04-439D-8DDD-215D237B15E9}" destId="{23EBD22F-0FFB-481F-9B15-192661781993}" srcOrd="0" destOrd="0" presId="urn:microsoft.com/office/officeart/2005/8/layout/hierarchy2"/>
    <dgm:cxn modelId="{E6857E00-DA43-4404-9CBE-1D9EC7E10D8C}" type="presOf" srcId="{50EF1C25-C45D-4AB7-BA10-D3A4F42E9A2B}" destId="{225E9DB0-B025-487B-BB8E-C227BC099B81}" srcOrd="1" destOrd="0" presId="urn:microsoft.com/office/officeart/2005/8/layout/hierarchy2"/>
    <dgm:cxn modelId="{BDC6F509-DA56-4D2E-A768-B413D71FAC9C}" type="presOf" srcId="{065008CF-22A0-49CA-8C54-73567407B328}" destId="{FD6AABF2-35E8-46BB-AB4E-A58211588A29}" srcOrd="1" destOrd="0" presId="urn:microsoft.com/office/officeart/2005/8/layout/hierarchy2"/>
    <dgm:cxn modelId="{2DF42C54-B963-4445-A32E-63F32B733F7B}" type="presOf" srcId="{84E47768-59B9-49D1-9490-A5EB35B698E2}" destId="{4E8FA773-C8F4-4492-90C2-1B028C1DD9D4}" srcOrd="0" destOrd="0" presId="urn:microsoft.com/office/officeart/2005/8/layout/hierarchy2"/>
    <dgm:cxn modelId="{F22F68E2-00BA-4F91-9CC5-5D9E43073AC2}" srcId="{700ABC3C-3D16-49A1-8D26-0EE18992756C}" destId="{ADB77B50-894F-4925-AC5B-1DC7D949988F}" srcOrd="0" destOrd="0" parTransId="{9E5A4083-0C1D-483C-9CAC-21BEE9250EE2}" sibTransId="{43EC6EBD-5C9A-4A8D-A4B3-D955345AEA0A}"/>
    <dgm:cxn modelId="{CC8A930E-EE97-4AEF-A734-C736FD681A72}" srcId="{062874F4-BC04-439D-8DDD-215D237B15E9}" destId="{E19EF2F5-F193-4998-B02C-9EAF8190E42F}" srcOrd="0" destOrd="0" parTransId="{6D1D7892-2D42-40D4-ADB5-F01D0EA6CE0A}" sibTransId="{842BFFF9-8691-4368-B821-FF2E9B98A2F1}"/>
    <dgm:cxn modelId="{AE3E764C-F689-465E-800D-E545D1AC734E}" type="presOf" srcId="{025904EF-6CD3-4BD4-AA32-F9FF3574D4C5}" destId="{F8345CA8-4E9C-4F79-81EC-53929EDD0183}" srcOrd="0" destOrd="0" presId="urn:microsoft.com/office/officeart/2005/8/layout/hierarchy2"/>
    <dgm:cxn modelId="{11A46241-64A0-44D6-B6AC-65EF4E934442}" type="presOf" srcId="{5EA73437-E234-4422-89C3-6AEBC59B14DA}" destId="{9F0EC9C6-6916-49D5-83DC-67AE60DB963B}" srcOrd="0" destOrd="0" presId="urn:microsoft.com/office/officeart/2005/8/layout/hierarchy2"/>
    <dgm:cxn modelId="{FC420943-CA8E-4062-89BC-F37C9E14B808}" srcId="{E19EF2F5-F193-4998-B02C-9EAF8190E42F}" destId="{025904EF-6CD3-4BD4-AA32-F9FF3574D4C5}" srcOrd="3" destOrd="0" parTransId="{22EF2E38-7895-4787-840B-DDBFE339A989}" sibTransId="{9834243E-BC9C-49CA-A0CF-50F39A609164}"/>
    <dgm:cxn modelId="{DD037228-AF0B-49B0-B474-CBD1DF0A55AD}" srcId="{FC757245-1832-4654-924F-C864F1B39122}" destId="{9FDD67D8-E86B-4A20-A9A0-D50E52CD9A57}" srcOrd="0" destOrd="0" parTransId="{A1972411-E7ED-435B-B982-47D8A9C8BE98}" sibTransId="{FF5E80BD-8890-4505-8B03-BC123FB3E873}"/>
    <dgm:cxn modelId="{B926B5D1-A1AC-406D-8242-8A988B1F935F}" type="presOf" srcId="{84E47768-59B9-49D1-9490-A5EB35B698E2}" destId="{9BC60997-8EBB-4AD3-BF63-7CC69AC7E2FE}" srcOrd="1" destOrd="0" presId="urn:microsoft.com/office/officeart/2005/8/layout/hierarchy2"/>
    <dgm:cxn modelId="{AB4150B8-D200-4BD0-BEAC-16FF27A22863}" type="presOf" srcId="{700ABC3C-3D16-49A1-8D26-0EE18992756C}" destId="{F796B14A-7642-4E66-8410-D13EC9D13679}" srcOrd="0" destOrd="0" presId="urn:microsoft.com/office/officeart/2005/8/layout/hierarchy2"/>
    <dgm:cxn modelId="{188593EE-20FD-423C-B884-8574459CE643}" type="presOf" srcId="{065008CF-22A0-49CA-8C54-73567407B328}" destId="{8231BD02-71D0-4DC0-9016-3BC5397E0B56}" srcOrd="0" destOrd="0" presId="urn:microsoft.com/office/officeart/2005/8/layout/hierarchy2"/>
    <dgm:cxn modelId="{C7A07E35-A8B6-4B04-B75D-C115C9FD8CBC}" type="presOf" srcId="{9E5A4083-0C1D-483C-9CAC-21BEE9250EE2}" destId="{3269DC7B-45B6-448E-A615-8FF5BED0D61F}" srcOrd="1" destOrd="0" presId="urn:microsoft.com/office/officeart/2005/8/layout/hierarchy2"/>
    <dgm:cxn modelId="{4DBE6772-FE9E-47FC-A153-A52864256651}" srcId="{08B471C7-0894-4547-92C0-BF7077AAB6D2}" destId="{5EA73437-E234-4422-89C3-6AEBC59B14DA}" srcOrd="1" destOrd="0" parTransId="{50EF1C25-C45D-4AB7-BA10-D3A4F42E9A2B}" sibTransId="{AB36DEB9-C838-492A-B1E1-CCC651585CDB}"/>
    <dgm:cxn modelId="{47F109F0-FB60-4252-B27A-D5800781F545}" type="presOf" srcId="{6D1D7892-2D42-40D4-ADB5-F01D0EA6CE0A}" destId="{7C822946-E52C-4C31-89EE-78A4C3187D35}" srcOrd="0" destOrd="0" presId="urn:microsoft.com/office/officeart/2005/8/layout/hierarchy2"/>
    <dgm:cxn modelId="{286EACE1-5212-4836-B0EB-EE5004641646}" type="presOf" srcId="{C58A8561-AFF8-4B46-B43E-09EE5BA4A618}" destId="{487EE34A-FD34-4D21-B1B6-D965A9168A8D}" srcOrd="0" destOrd="0" presId="urn:microsoft.com/office/officeart/2005/8/layout/hierarchy2"/>
    <dgm:cxn modelId="{FD05058E-679D-4B19-9EE9-B77A61031995}" type="presOf" srcId="{ADB77B50-894F-4925-AC5B-1DC7D949988F}" destId="{AE62DA19-F14A-4938-A586-BD19BF9DD48A}" srcOrd="0" destOrd="0" presId="urn:microsoft.com/office/officeart/2005/8/layout/hierarchy2"/>
    <dgm:cxn modelId="{E1033D83-740B-4A8E-8345-3FD23CF42B61}" type="presOf" srcId="{592A5FA6-007C-4575-A502-81E09E2C8FB7}" destId="{7DB51B97-E9E6-4875-9C7F-22EE5FFADF4D}" srcOrd="0" destOrd="0" presId="urn:microsoft.com/office/officeart/2005/8/layout/hierarchy2"/>
    <dgm:cxn modelId="{A257ADC4-DF2F-47C8-B54A-B3039B470383}" srcId="{E19EF2F5-F193-4998-B02C-9EAF8190E42F}" destId="{2C5A9BDA-6DDF-464E-BC20-5DDE6E086FA2}" srcOrd="1" destOrd="0" parTransId="{065008CF-22A0-49CA-8C54-73567407B328}" sibTransId="{3B179DFD-8829-4D9A-864C-7B87F188A28E}"/>
    <dgm:cxn modelId="{1E5A92FF-0200-4315-95EA-6C194D1660F4}" type="presOf" srcId="{E19EF2F5-F193-4998-B02C-9EAF8190E42F}" destId="{BE628277-8600-4077-9CB7-FBC183828191}" srcOrd="0" destOrd="0" presId="urn:microsoft.com/office/officeart/2005/8/layout/hierarchy2"/>
    <dgm:cxn modelId="{09330340-C90A-4A61-BD63-7F601D2107E4}" type="presOf" srcId="{E93C0AB8-3955-4E49-9C0C-78DE19C968E4}" destId="{5D14C89C-513B-4970-8EA1-11A99E0139AB}" srcOrd="1" destOrd="0" presId="urn:microsoft.com/office/officeart/2005/8/layout/hierarchy2"/>
    <dgm:cxn modelId="{87476CDF-A1E2-41AF-B170-C43B77517E54}" srcId="{9FDD67D8-E86B-4A20-A9A0-D50E52CD9A57}" destId="{700ABC3C-3D16-49A1-8D26-0EE18992756C}" srcOrd="0" destOrd="0" parTransId="{84E47768-59B9-49D1-9490-A5EB35B698E2}" sibTransId="{EB3437DD-E967-4CFC-8059-618B196C2000}"/>
    <dgm:cxn modelId="{3CE0ABA3-0D7E-4E06-AC6A-54D0F769C31B}" srcId="{ADB77B50-894F-4925-AC5B-1DC7D949988F}" destId="{14A87FDA-894A-4CA5-9E98-9C91C9B4F5C1}" srcOrd="2" destOrd="0" parTransId="{9CAC3CFB-6006-4F12-8549-C59D6A78E024}" sibTransId="{8620627F-3BA2-4EA3-A438-53B703E2F504}"/>
    <dgm:cxn modelId="{DF5500B3-73BC-4E34-83B5-5736A035D7A6}" type="presOf" srcId="{F5A514F9-EB36-4FDB-B7AE-1ED79BEDA34C}" destId="{E2E8C49D-5214-4C2E-9CB3-83BB0F13228D}" srcOrd="1" destOrd="0" presId="urn:microsoft.com/office/officeart/2005/8/layout/hierarchy2"/>
    <dgm:cxn modelId="{1A1C0578-09E6-4178-ACF7-2566C6017118}" type="presOf" srcId="{2C5A9BDA-6DDF-464E-BC20-5DDE6E086FA2}" destId="{DE166586-B6C4-4FC6-94A1-F1ED7F3924AE}" srcOrd="0" destOrd="0" presId="urn:microsoft.com/office/officeart/2005/8/layout/hierarchy2"/>
    <dgm:cxn modelId="{1CB0CE61-52C5-4B71-B11D-A83D1D35978B}" type="presOf" srcId="{9CAC3CFB-6006-4F12-8549-C59D6A78E024}" destId="{22CD1BF1-1C08-4EC3-9133-88202F63D76D}" srcOrd="1" destOrd="0" presId="urn:microsoft.com/office/officeart/2005/8/layout/hierarchy2"/>
    <dgm:cxn modelId="{9DCD97C3-8839-48E4-BB4B-107024B66980}" type="presOf" srcId="{9E5A4083-0C1D-483C-9CAC-21BEE9250EE2}" destId="{51C5E525-31C3-4781-923E-32819AACA2C0}" srcOrd="0" destOrd="0" presId="urn:microsoft.com/office/officeart/2005/8/layout/hierarchy2"/>
    <dgm:cxn modelId="{95E21247-641A-4CF7-8F93-6C78EEE3BBC2}" srcId="{062874F4-BC04-439D-8DDD-215D237B15E9}" destId="{08B471C7-0894-4547-92C0-BF7077AAB6D2}" srcOrd="1" destOrd="0" parTransId="{AD203545-D0DF-4F30-BE67-81C997AFE017}" sibTransId="{AFFF9F37-FFC6-46B8-BFD4-33CB8ED71AD3}"/>
    <dgm:cxn modelId="{3986DF05-A8F1-4D2A-B8E9-76CCCBE3628F}" type="presOf" srcId="{AD69EF58-85DB-4888-8FDB-61BFD5951FFF}" destId="{FDE6A38B-155C-44F9-8154-7B14E8B247D4}" srcOrd="1" destOrd="0" presId="urn:microsoft.com/office/officeart/2005/8/layout/hierarchy2"/>
    <dgm:cxn modelId="{BAABB42F-28FB-4157-9F05-3F634575A043}" type="presOf" srcId="{08B471C7-0894-4547-92C0-BF7077AAB6D2}" destId="{CE10A58F-039B-459B-8DA0-5FD3A6E52E66}" srcOrd="0" destOrd="0" presId="urn:microsoft.com/office/officeart/2005/8/layout/hierarchy2"/>
    <dgm:cxn modelId="{BCA0A8E6-FB22-430E-82D1-C74A113E55BC}" type="presOf" srcId="{9CAC3CFB-6006-4F12-8549-C59D6A78E024}" destId="{AE2EA098-2836-4518-92AF-29BF075C4F40}" srcOrd="0" destOrd="0" presId="urn:microsoft.com/office/officeart/2005/8/layout/hierarchy2"/>
    <dgm:cxn modelId="{D5349528-FC0B-41C7-AA5B-D158A429BA57}" srcId="{ADB77B50-894F-4925-AC5B-1DC7D949988F}" destId="{66B78E77-C341-4638-B0F4-DF7DCB042FEF}" srcOrd="0" destOrd="0" parTransId="{F5A514F9-EB36-4FDB-B7AE-1ED79BEDA34C}" sibTransId="{201058F4-A591-47A2-96E7-17B5288A0532}"/>
    <dgm:cxn modelId="{AC7C5CD4-A15B-4385-A69D-FDC31869CE43}" srcId="{E19EF2F5-F193-4998-B02C-9EAF8190E42F}" destId="{698EBF48-9AC3-4E4B-B488-9FF15A22E586}" srcOrd="4" destOrd="0" parTransId="{099C294B-0C48-4179-B1FD-395A7C936EDA}" sibTransId="{436B9756-7E12-46D7-A4B1-620542117450}"/>
    <dgm:cxn modelId="{8EB1B877-D9B9-4EF2-8A82-551B738755B7}" type="presOf" srcId="{606D809D-BF1F-4270-B5BF-AE262ACC7E54}" destId="{A4DCB467-F88F-4165-9562-E89D1B626F1B}" srcOrd="0" destOrd="0" presId="urn:microsoft.com/office/officeart/2005/8/layout/hierarchy2"/>
    <dgm:cxn modelId="{E6E48F97-48C7-411F-BDBE-5FD8740FD2E2}" type="presOf" srcId="{A860BE38-D2D5-4546-A5A9-A0C3D766878D}" destId="{CDBC39DD-A6C3-49F8-AE17-2FA47FA481B9}" srcOrd="1" destOrd="0" presId="urn:microsoft.com/office/officeart/2005/8/layout/hierarchy2"/>
    <dgm:cxn modelId="{4AF37594-BB4D-4178-A230-CFE3FD226DAD}" type="presOf" srcId="{698EBF48-9AC3-4E4B-B488-9FF15A22E586}" destId="{B2AA0C4A-A5A8-47FA-838C-FCF61B8CA5CD}" srcOrd="0" destOrd="0" presId="urn:microsoft.com/office/officeart/2005/8/layout/hierarchy2"/>
    <dgm:cxn modelId="{0FDF9F82-5F2A-4C05-A534-999B4263AA5A}" type="presOf" srcId="{A175E5DB-DC0E-44E2-84ED-0323DD853727}" destId="{8B61DF6F-990F-443F-A072-DE157DB1CA7A}" srcOrd="0" destOrd="0" presId="urn:microsoft.com/office/officeart/2005/8/layout/hierarchy2"/>
    <dgm:cxn modelId="{2FF8A2A1-FA6F-40DE-8CCB-7305921DFBC8}" type="presOf" srcId="{46527218-6E67-48CB-8314-FD4E8582CFF7}" destId="{27F7FA7A-67F0-40F9-8F64-E9726F724F52}" srcOrd="0" destOrd="0" presId="urn:microsoft.com/office/officeart/2005/8/layout/hierarchy2"/>
    <dgm:cxn modelId="{F6E456C3-9216-4F2E-B14B-5A374C6CC94D}" type="presOf" srcId="{099C294B-0C48-4179-B1FD-395A7C936EDA}" destId="{298C452B-6264-414D-BAF0-53A5F26E514A}" srcOrd="1" destOrd="0" presId="urn:microsoft.com/office/officeart/2005/8/layout/hierarchy2"/>
    <dgm:cxn modelId="{5577ACE5-7379-4662-9104-5C4F5225D4EC}" type="presOf" srcId="{FC757245-1832-4654-924F-C864F1B39122}" destId="{86BBF7B2-074E-4493-A21A-4F92F69B9250}" srcOrd="0" destOrd="0" presId="urn:microsoft.com/office/officeart/2005/8/layout/hierarchy2"/>
    <dgm:cxn modelId="{F9031F2C-BD6A-4D96-8B9D-7235DFBA3565}" type="presOf" srcId="{E93C0AB8-3955-4E49-9C0C-78DE19C968E4}" destId="{49F0CD64-B3D4-46E8-A49F-F9C5E3FA3BCD}" srcOrd="0" destOrd="0" presId="urn:microsoft.com/office/officeart/2005/8/layout/hierarchy2"/>
    <dgm:cxn modelId="{BE111FB4-BC43-4073-A5B6-240A64058726}" srcId="{ADB77B50-894F-4925-AC5B-1DC7D949988F}" destId="{4976EE76-4471-43DC-9B56-BED99B3A6E08}" srcOrd="1" destOrd="0" parTransId="{65E51172-253A-434D-B3B6-2CF2FCD90F46}" sibTransId="{D47C4B68-BDB0-40DC-ABED-33511B3FD95A}"/>
    <dgm:cxn modelId="{C72495CE-86D7-47C3-A4EC-FB7ED821BA27}" type="presOf" srcId="{AD69EF58-85DB-4888-8FDB-61BFD5951FFF}" destId="{82E1DC7D-F753-4128-8A46-EFFD15369DF1}" srcOrd="0" destOrd="0" presId="urn:microsoft.com/office/officeart/2005/8/layout/hierarchy2"/>
    <dgm:cxn modelId="{32164D36-AF15-4A2A-BEBF-0C01FD289C36}" type="presOf" srcId="{AD203545-D0DF-4F30-BE67-81C997AFE017}" destId="{560F64AD-6521-4A1F-9738-D02FE718024E}" srcOrd="1" destOrd="0" presId="urn:microsoft.com/office/officeart/2005/8/layout/hierarchy2"/>
    <dgm:cxn modelId="{1D081640-0201-4F62-BEB0-8A6F5D9ECD86}" type="presOf" srcId="{22EF2E38-7895-4787-840B-DDBFE339A989}" destId="{649CCEBC-EE5C-4C0C-8115-F5ECC48D6A8A}" srcOrd="0" destOrd="0" presId="urn:microsoft.com/office/officeart/2005/8/layout/hierarchy2"/>
    <dgm:cxn modelId="{293ABCBB-152C-4801-8A7C-6CE8B2C0B809}" type="presOf" srcId="{0AA7914B-D947-404E-8043-339F63A29876}" destId="{13EE27EA-0020-4D24-A25F-5859F435409F}" srcOrd="0" destOrd="0" presId="urn:microsoft.com/office/officeart/2005/8/layout/hierarchy2"/>
    <dgm:cxn modelId="{D27B6B18-83BE-4803-BF60-1739D1ECBD90}" type="presOf" srcId="{41057B85-996F-4B27-AAB3-8036F0211F5B}" destId="{91BC1AEC-2036-4018-AEC9-F8A10DE91256}" srcOrd="0" destOrd="0" presId="urn:microsoft.com/office/officeart/2005/8/layout/hierarchy2"/>
    <dgm:cxn modelId="{B56F869A-E2EB-4D36-9234-22B5A97D4DBE}" type="presOf" srcId="{3CDB346C-F189-48D8-8E99-63F20A234EED}" destId="{23DAE5D8-1841-496C-9E9E-D24648B6BABE}" srcOrd="0" destOrd="0" presId="urn:microsoft.com/office/officeart/2005/8/layout/hierarchy2"/>
    <dgm:cxn modelId="{AD1E5F87-7CF1-4038-9546-25CE1A79237D}" type="presOf" srcId="{14A87FDA-894A-4CA5-9E98-9C91C9B4F5C1}" destId="{0F976CF2-BBEF-479E-8444-5F167A9D8457}" srcOrd="0" destOrd="0" presId="urn:microsoft.com/office/officeart/2005/8/layout/hierarchy2"/>
    <dgm:cxn modelId="{D6E45BB3-F430-4279-B450-937C3B27534E}" type="presOf" srcId="{A860BE38-D2D5-4546-A5A9-A0C3D766878D}" destId="{1C89D596-AFB7-412E-AA83-53125E0195BE}" srcOrd="0" destOrd="0" presId="urn:microsoft.com/office/officeart/2005/8/layout/hierarchy2"/>
    <dgm:cxn modelId="{8CBFC7BE-AB89-4F18-A643-0986F12CB776}" type="presParOf" srcId="{86BBF7B2-074E-4493-A21A-4F92F69B9250}" destId="{B4A80D98-A5E2-4B25-8D5A-FD84A8C7A448}" srcOrd="0" destOrd="0" presId="urn:microsoft.com/office/officeart/2005/8/layout/hierarchy2"/>
    <dgm:cxn modelId="{7D633564-7634-42FD-927F-82EA61A45070}" type="presParOf" srcId="{B4A80D98-A5E2-4B25-8D5A-FD84A8C7A448}" destId="{D1D4504B-70F7-4F9B-8693-4590E81F4282}" srcOrd="0" destOrd="0" presId="urn:microsoft.com/office/officeart/2005/8/layout/hierarchy2"/>
    <dgm:cxn modelId="{18225464-2C03-49CC-91AC-9C402AA02056}" type="presParOf" srcId="{B4A80D98-A5E2-4B25-8D5A-FD84A8C7A448}" destId="{538B1DEF-1235-4246-BAA0-55BF8C37DC83}" srcOrd="1" destOrd="0" presId="urn:microsoft.com/office/officeart/2005/8/layout/hierarchy2"/>
    <dgm:cxn modelId="{7888B341-5897-424F-BB86-4B0EFDA52249}" type="presParOf" srcId="{538B1DEF-1235-4246-BAA0-55BF8C37DC83}" destId="{4E8FA773-C8F4-4492-90C2-1B028C1DD9D4}" srcOrd="0" destOrd="0" presId="urn:microsoft.com/office/officeart/2005/8/layout/hierarchy2"/>
    <dgm:cxn modelId="{44E7B63B-9235-41EC-9B00-C8E1041FECDC}" type="presParOf" srcId="{4E8FA773-C8F4-4492-90C2-1B028C1DD9D4}" destId="{9BC60997-8EBB-4AD3-BF63-7CC69AC7E2FE}" srcOrd="0" destOrd="0" presId="urn:microsoft.com/office/officeart/2005/8/layout/hierarchy2"/>
    <dgm:cxn modelId="{EE94BB19-E17D-4393-8407-6275F18ECE49}" type="presParOf" srcId="{538B1DEF-1235-4246-BAA0-55BF8C37DC83}" destId="{EC7D2C16-202D-4E63-93A1-A59A184171B4}" srcOrd="1" destOrd="0" presId="urn:microsoft.com/office/officeart/2005/8/layout/hierarchy2"/>
    <dgm:cxn modelId="{EC62D261-0161-4392-8AD9-F98BE79BD7DD}" type="presParOf" srcId="{EC7D2C16-202D-4E63-93A1-A59A184171B4}" destId="{F796B14A-7642-4E66-8410-D13EC9D13679}" srcOrd="0" destOrd="0" presId="urn:microsoft.com/office/officeart/2005/8/layout/hierarchy2"/>
    <dgm:cxn modelId="{3528FAB0-B489-4BD1-9133-75BFFF810EB4}" type="presParOf" srcId="{EC7D2C16-202D-4E63-93A1-A59A184171B4}" destId="{1B2FB6BC-5F2A-43BF-BC8C-673479914A46}" srcOrd="1" destOrd="0" presId="urn:microsoft.com/office/officeart/2005/8/layout/hierarchy2"/>
    <dgm:cxn modelId="{2A3AB9A5-4F4B-410A-8D2D-37E92842179A}" type="presParOf" srcId="{1B2FB6BC-5F2A-43BF-BC8C-673479914A46}" destId="{51C5E525-31C3-4781-923E-32819AACA2C0}" srcOrd="0" destOrd="0" presId="urn:microsoft.com/office/officeart/2005/8/layout/hierarchy2"/>
    <dgm:cxn modelId="{19CE1BB8-497F-4AB9-8770-8BB2F4BF32CF}" type="presParOf" srcId="{51C5E525-31C3-4781-923E-32819AACA2C0}" destId="{3269DC7B-45B6-448E-A615-8FF5BED0D61F}" srcOrd="0" destOrd="0" presId="urn:microsoft.com/office/officeart/2005/8/layout/hierarchy2"/>
    <dgm:cxn modelId="{A7720D09-D46D-41D9-8631-F81D980A90DE}" type="presParOf" srcId="{1B2FB6BC-5F2A-43BF-BC8C-673479914A46}" destId="{649A023D-4AC3-44F4-8E83-EED7284EAFD4}" srcOrd="1" destOrd="0" presId="urn:microsoft.com/office/officeart/2005/8/layout/hierarchy2"/>
    <dgm:cxn modelId="{E8E54DAE-74C1-467E-956F-DF25D2B4B18B}" type="presParOf" srcId="{649A023D-4AC3-44F4-8E83-EED7284EAFD4}" destId="{AE62DA19-F14A-4938-A586-BD19BF9DD48A}" srcOrd="0" destOrd="0" presId="urn:microsoft.com/office/officeart/2005/8/layout/hierarchy2"/>
    <dgm:cxn modelId="{EA24F09C-AFE2-4439-9053-3E2933396E50}" type="presParOf" srcId="{649A023D-4AC3-44F4-8E83-EED7284EAFD4}" destId="{0E62A621-28BF-4A82-9801-32558A8174DD}" srcOrd="1" destOrd="0" presId="urn:microsoft.com/office/officeart/2005/8/layout/hierarchy2"/>
    <dgm:cxn modelId="{B2E2D820-5244-4FA8-B913-39D12A0673EC}" type="presParOf" srcId="{0E62A621-28BF-4A82-9801-32558A8174DD}" destId="{0EE0B41F-F9B8-44E4-99B6-6A61C383C643}" srcOrd="0" destOrd="0" presId="urn:microsoft.com/office/officeart/2005/8/layout/hierarchy2"/>
    <dgm:cxn modelId="{EF40F6DF-83E9-4136-BBAD-E47212E27939}" type="presParOf" srcId="{0EE0B41F-F9B8-44E4-99B6-6A61C383C643}" destId="{E2E8C49D-5214-4C2E-9CB3-83BB0F13228D}" srcOrd="0" destOrd="0" presId="urn:microsoft.com/office/officeart/2005/8/layout/hierarchy2"/>
    <dgm:cxn modelId="{27C36C90-9556-4685-B243-71A066A2A0A0}" type="presParOf" srcId="{0E62A621-28BF-4A82-9801-32558A8174DD}" destId="{E71D0C40-47AB-4A26-80D9-DED607221E27}" srcOrd="1" destOrd="0" presId="urn:microsoft.com/office/officeart/2005/8/layout/hierarchy2"/>
    <dgm:cxn modelId="{0B4B04AE-2E59-4080-9904-F29489FD6DBC}" type="presParOf" srcId="{E71D0C40-47AB-4A26-80D9-DED607221E27}" destId="{F923DA89-EEFC-46CA-A538-FEC02CA5939A}" srcOrd="0" destOrd="0" presId="urn:microsoft.com/office/officeart/2005/8/layout/hierarchy2"/>
    <dgm:cxn modelId="{95F22111-DE3D-4CAD-851E-A5EFF43EE454}" type="presParOf" srcId="{E71D0C40-47AB-4A26-80D9-DED607221E27}" destId="{D50D778B-C966-4D43-8A96-52966C48DAD1}" srcOrd="1" destOrd="0" presId="urn:microsoft.com/office/officeart/2005/8/layout/hierarchy2"/>
    <dgm:cxn modelId="{18FD240B-D8AF-4368-BA11-326815369CF1}" type="presParOf" srcId="{0E62A621-28BF-4A82-9801-32558A8174DD}" destId="{CE4395F8-9394-4710-8854-34A85D92C745}" srcOrd="2" destOrd="0" presId="urn:microsoft.com/office/officeart/2005/8/layout/hierarchy2"/>
    <dgm:cxn modelId="{C5D82C13-9B00-43ED-8C71-58A565FBD763}" type="presParOf" srcId="{CE4395F8-9394-4710-8854-34A85D92C745}" destId="{927176DF-B2B2-4D54-999C-CD927BE2374E}" srcOrd="0" destOrd="0" presId="urn:microsoft.com/office/officeart/2005/8/layout/hierarchy2"/>
    <dgm:cxn modelId="{E7FB052A-DB31-4EDF-ADA2-3D98F161FFB4}" type="presParOf" srcId="{0E62A621-28BF-4A82-9801-32558A8174DD}" destId="{EDF3F016-A07C-4864-81A5-FBAF35D22A99}" srcOrd="3" destOrd="0" presId="urn:microsoft.com/office/officeart/2005/8/layout/hierarchy2"/>
    <dgm:cxn modelId="{1BDF3A71-CB13-44A2-845E-296FF85453C3}" type="presParOf" srcId="{EDF3F016-A07C-4864-81A5-FBAF35D22A99}" destId="{D81C0E82-855A-416C-A957-3DD8D78D5AD1}" srcOrd="0" destOrd="0" presId="urn:microsoft.com/office/officeart/2005/8/layout/hierarchy2"/>
    <dgm:cxn modelId="{0B152231-F758-43DD-A8AC-B41FF92CBC56}" type="presParOf" srcId="{EDF3F016-A07C-4864-81A5-FBAF35D22A99}" destId="{D21AED60-03E1-41A6-8CD1-BB64E43C3C32}" srcOrd="1" destOrd="0" presId="urn:microsoft.com/office/officeart/2005/8/layout/hierarchy2"/>
    <dgm:cxn modelId="{5840F9A3-9B7A-4489-9F2C-70EB62293C33}" type="presParOf" srcId="{0E62A621-28BF-4A82-9801-32558A8174DD}" destId="{AE2EA098-2836-4518-92AF-29BF075C4F40}" srcOrd="4" destOrd="0" presId="urn:microsoft.com/office/officeart/2005/8/layout/hierarchy2"/>
    <dgm:cxn modelId="{36451415-47A0-4A47-B968-03120DCF51F7}" type="presParOf" srcId="{AE2EA098-2836-4518-92AF-29BF075C4F40}" destId="{22CD1BF1-1C08-4EC3-9133-88202F63D76D}" srcOrd="0" destOrd="0" presId="urn:microsoft.com/office/officeart/2005/8/layout/hierarchy2"/>
    <dgm:cxn modelId="{419E95F0-8D80-44CB-84A9-546C4BEF85C3}" type="presParOf" srcId="{0E62A621-28BF-4A82-9801-32558A8174DD}" destId="{11599FFE-3634-48E7-BAB3-CBEC5B4684AC}" srcOrd="5" destOrd="0" presId="urn:microsoft.com/office/officeart/2005/8/layout/hierarchy2"/>
    <dgm:cxn modelId="{33541E52-AB21-436F-9756-83CC442D0B1B}" type="presParOf" srcId="{11599FFE-3634-48E7-BAB3-CBEC5B4684AC}" destId="{0F976CF2-BBEF-479E-8444-5F167A9D8457}" srcOrd="0" destOrd="0" presId="urn:microsoft.com/office/officeart/2005/8/layout/hierarchy2"/>
    <dgm:cxn modelId="{1F9F19C3-BB6F-4624-95DB-00C000889832}" type="presParOf" srcId="{11599FFE-3634-48E7-BAB3-CBEC5B4684AC}" destId="{B34DF0A0-5DF2-4ADA-BED3-5F108BBB0463}" srcOrd="1" destOrd="0" presId="urn:microsoft.com/office/officeart/2005/8/layout/hierarchy2"/>
    <dgm:cxn modelId="{588EFD96-8428-4E00-93EF-00694CD2A390}" type="presParOf" srcId="{0E62A621-28BF-4A82-9801-32558A8174DD}" destId="{82E1DC7D-F753-4128-8A46-EFFD15369DF1}" srcOrd="6" destOrd="0" presId="urn:microsoft.com/office/officeart/2005/8/layout/hierarchy2"/>
    <dgm:cxn modelId="{9ABE9A89-BE23-422F-9987-B29A8775BCC6}" type="presParOf" srcId="{82E1DC7D-F753-4128-8A46-EFFD15369DF1}" destId="{FDE6A38B-155C-44F9-8154-7B14E8B247D4}" srcOrd="0" destOrd="0" presId="urn:microsoft.com/office/officeart/2005/8/layout/hierarchy2"/>
    <dgm:cxn modelId="{40BE5D9E-4828-48E9-A860-EE31F08D4016}" type="presParOf" srcId="{0E62A621-28BF-4A82-9801-32558A8174DD}" destId="{DF943742-5EFC-4B89-8F76-BE645C084CA8}" srcOrd="7" destOrd="0" presId="urn:microsoft.com/office/officeart/2005/8/layout/hierarchy2"/>
    <dgm:cxn modelId="{0BC4DDBA-9E77-404E-9B77-9094FD95D53B}" type="presParOf" srcId="{DF943742-5EFC-4B89-8F76-BE645C084CA8}" destId="{A4DCB467-F88F-4165-9562-E89D1B626F1B}" srcOrd="0" destOrd="0" presId="urn:microsoft.com/office/officeart/2005/8/layout/hierarchy2"/>
    <dgm:cxn modelId="{A54D7FEE-E2F4-4CEB-83E7-6B8A7D6DDEE0}" type="presParOf" srcId="{DF943742-5EFC-4B89-8F76-BE645C084CA8}" destId="{8E068BE2-94FE-49A7-A056-4F76864F6A9E}" srcOrd="1" destOrd="0" presId="urn:microsoft.com/office/officeart/2005/8/layout/hierarchy2"/>
    <dgm:cxn modelId="{B46CF1FD-096C-42EF-B4DA-0FD8F1F9FEB1}" type="presParOf" srcId="{0E62A621-28BF-4A82-9801-32558A8174DD}" destId="{8B61DF6F-990F-443F-A072-DE157DB1CA7A}" srcOrd="8" destOrd="0" presId="urn:microsoft.com/office/officeart/2005/8/layout/hierarchy2"/>
    <dgm:cxn modelId="{07DE63E2-BE1D-4B54-862E-08062EF31495}" type="presParOf" srcId="{8B61DF6F-990F-443F-A072-DE157DB1CA7A}" destId="{26586C4D-863F-440E-9AE8-DF11C9675060}" srcOrd="0" destOrd="0" presId="urn:microsoft.com/office/officeart/2005/8/layout/hierarchy2"/>
    <dgm:cxn modelId="{AD2F97D6-1089-48F3-8A64-947DD64242B7}" type="presParOf" srcId="{0E62A621-28BF-4A82-9801-32558A8174DD}" destId="{20075BF8-FED9-4C72-9EF1-5BDAD0ED35FB}" srcOrd="9" destOrd="0" presId="urn:microsoft.com/office/officeart/2005/8/layout/hierarchy2"/>
    <dgm:cxn modelId="{D93E93DB-E78F-4F27-8420-8DBAA2AF7260}" type="presParOf" srcId="{20075BF8-FED9-4C72-9EF1-5BDAD0ED35FB}" destId="{487EE34A-FD34-4D21-B1B6-D965A9168A8D}" srcOrd="0" destOrd="0" presId="urn:microsoft.com/office/officeart/2005/8/layout/hierarchy2"/>
    <dgm:cxn modelId="{FAC0FDEB-750F-447D-AAB4-A1D502FA16FF}" type="presParOf" srcId="{20075BF8-FED9-4C72-9EF1-5BDAD0ED35FB}" destId="{45F55B4F-A34D-4531-808B-DE3599F7618F}" srcOrd="1" destOrd="0" presId="urn:microsoft.com/office/officeart/2005/8/layout/hierarchy2"/>
    <dgm:cxn modelId="{13527CE2-12D2-427A-BA78-161DAB95634A}" type="presParOf" srcId="{538B1DEF-1235-4246-BAA0-55BF8C37DC83}" destId="{1C89D596-AFB7-412E-AA83-53125E0195BE}" srcOrd="2" destOrd="0" presId="urn:microsoft.com/office/officeart/2005/8/layout/hierarchy2"/>
    <dgm:cxn modelId="{F36AF5E8-1BAA-4276-AA25-AB2BDDE84667}" type="presParOf" srcId="{1C89D596-AFB7-412E-AA83-53125E0195BE}" destId="{CDBC39DD-A6C3-49F8-AE17-2FA47FA481B9}" srcOrd="0" destOrd="0" presId="urn:microsoft.com/office/officeart/2005/8/layout/hierarchy2"/>
    <dgm:cxn modelId="{265D6108-83B7-479B-90EA-C72EA3BF4470}" type="presParOf" srcId="{538B1DEF-1235-4246-BAA0-55BF8C37DC83}" destId="{3DC56FD4-9859-47D3-9EDF-76EB836B956C}" srcOrd="3" destOrd="0" presId="urn:microsoft.com/office/officeart/2005/8/layout/hierarchy2"/>
    <dgm:cxn modelId="{05A3FFBA-2410-4E34-8D63-E2BDAE3D8138}" type="presParOf" srcId="{3DC56FD4-9859-47D3-9EDF-76EB836B956C}" destId="{23EBD22F-0FFB-481F-9B15-192661781993}" srcOrd="0" destOrd="0" presId="urn:microsoft.com/office/officeart/2005/8/layout/hierarchy2"/>
    <dgm:cxn modelId="{5351DAD4-5491-464B-A00B-EC10296738DA}" type="presParOf" srcId="{3DC56FD4-9859-47D3-9EDF-76EB836B956C}" destId="{C0FC629C-44BD-4437-8A9F-6A8A113993BE}" srcOrd="1" destOrd="0" presId="urn:microsoft.com/office/officeart/2005/8/layout/hierarchy2"/>
    <dgm:cxn modelId="{267973AD-6192-4817-8272-E80247A51B4B}" type="presParOf" srcId="{C0FC629C-44BD-4437-8A9F-6A8A113993BE}" destId="{7C822946-E52C-4C31-89EE-78A4C3187D35}" srcOrd="0" destOrd="0" presId="urn:microsoft.com/office/officeart/2005/8/layout/hierarchy2"/>
    <dgm:cxn modelId="{B83A100C-4C08-481F-A541-9B728E29B974}" type="presParOf" srcId="{7C822946-E52C-4C31-89EE-78A4C3187D35}" destId="{27C16680-1075-4FDD-9CB6-39B277BA7E64}" srcOrd="0" destOrd="0" presId="urn:microsoft.com/office/officeart/2005/8/layout/hierarchy2"/>
    <dgm:cxn modelId="{837F0724-0CF3-4309-96F3-B6FA75D046E3}" type="presParOf" srcId="{C0FC629C-44BD-4437-8A9F-6A8A113993BE}" destId="{401241D9-1A27-4254-AD87-1EB3BCFE4905}" srcOrd="1" destOrd="0" presId="urn:microsoft.com/office/officeart/2005/8/layout/hierarchy2"/>
    <dgm:cxn modelId="{199DDAA0-D33B-4CC9-9D36-F4412B00EE26}" type="presParOf" srcId="{401241D9-1A27-4254-AD87-1EB3BCFE4905}" destId="{BE628277-8600-4077-9CB7-FBC183828191}" srcOrd="0" destOrd="0" presId="urn:microsoft.com/office/officeart/2005/8/layout/hierarchy2"/>
    <dgm:cxn modelId="{9135D0A0-B0DE-4DD8-959C-A92402FB5649}" type="presParOf" srcId="{401241D9-1A27-4254-AD87-1EB3BCFE4905}" destId="{5B7B5603-90C7-4DCE-971F-3248BD0B254D}" srcOrd="1" destOrd="0" presId="urn:microsoft.com/office/officeart/2005/8/layout/hierarchy2"/>
    <dgm:cxn modelId="{37CEB3D9-1A66-4FDC-8670-0412F3C26F8E}" type="presParOf" srcId="{5B7B5603-90C7-4DCE-971F-3248BD0B254D}" destId="{27F7FA7A-67F0-40F9-8F64-E9726F724F52}" srcOrd="0" destOrd="0" presId="urn:microsoft.com/office/officeart/2005/8/layout/hierarchy2"/>
    <dgm:cxn modelId="{58504ADD-A397-413E-BF13-2280D336992E}" type="presParOf" srcId="{27F7FA7A-67F0-40F9-8F64-E9726F724F52}" destId="{A4089413-DF75-49D7-B5AF-A22C739D927E}" srcOrd="0" destOrd="0" presId="urn:microsoft.com/office/officeart/2005/8/layout/hierarchy2"/>
    <dgm:cxn modelId="{7B3E6E2C-011E-45AD-992A-14E7C4CA2B44}" type="presParOf" srcId="{5B7B5603-90C7-4DCE-971F-3248BD0B254D}" destId="{92D5125D-A1B7-4D70-B936-928BA707A062}" srcOrd="1" destOrd="0" presId="urn:microsoft.com/office/officeart/2005/8/layout/hierarchy2"/>
    <dgm:cxn modelId="{B0186B35-189A-4C5F-B46C-9D32702205F3}" type="presParOf" srcId="{92D5125D-A1B7-4D70-B936-928BA707A062}" destId="{91BC1AEC-2036-4018-AEC9-F8A10DE91256}" srcOrd="0" destOrd="0" presId="urn:microsoft.com/office/officeart/2005/8/layout/hierarchy2"/>
    <dgm:cxn modelId="{4AB736C8-B062-4EAC-8C23-55830D35EF4F}" type="presParOf" srcId="{92D5125D-A1B7-4D70-B936-928BA707A062}" destId="{9988A0C7-A172-4888-8AA9-031C75BCE3DB}" srcOrd="1" destOrd="0" presId="urn:microsoft.com/office/officeart/2005/8/layout/hierarchy2"/>
    <dgm:cxn modelId="{E5201361-64BA-4EB3-A003-C2966DEB24EB}" type="presParOf" srcId="{5B7B5603-90C7-4DCE-971F-3248BD0B254D}" destId="{8231BD02-71D0-4DC0-9016-3BC5397E0B56}" srcOrd="2" destOrd="0" presId="urn:microsoft.com/office/officeart/2005/8/layout/hierarchy2"/>
    <dgm:cxn modelId="{B14EA94E-895B-47CF-8857-3F0923F70BE8}" type="presParOf" srcId="{8231BD02-71D0-4DC0-9016-3BC5397E0B56}" destId="{FD6AABF2-35E8-46BB-AB4E-A58211588A29}" srcOrd="0" destOrd="0" presId="urn:microsoft.com/office/officeart/2005/8/layout/hierarchy2"/>
    <dgm:cxn modelId="{D31D6C9B-7F38-4EF4-B7A8-22304D0C165C}" type="presParOf" srcId="{5B7B5603-90C7-4DCE-971F-3248BD0B254D}" destId="{02FF7A34-105C-4FE8-B257-A264DED4B9A7}" srcOrd="3" destOrd="0" presId="urn:microsoft.com/office/officeart/2005/8/layout/hierarchy2"/>
    <dgm:cxn modelId="{F64F0FCB-FA20-4FF1-92C7-C03D3860BB5F}" type="presParOf" srcId="{02FF7A34-105C-4FE8-B257-A264DED4B9A7}" destId="{DE166586-B6C4-4FC6-94A1-F1ED7F3924AE}" srcOrd="0" destOrd="0" presId="urn:microsoft.com/office/officeart/2005/8/layout/hierarchy2"/>
    <dgm:cxn modelId="{7CBF8DEC-0E1A-4567-B035-880C1253ADD7}" type="presParOf" srcId="{02FF7A34-105C-4FE8-B257-A264DED4B9A7}" destId="{707B05B1-825E-4C7A-8F3E-096F267448A6}" srcOrd="1" destOrd="0" presId="urn:microsoft.com/office/officeart/2005/8/layout/hierarchy2"/>
    <dgm:cxn modelId="{8AE9EA48-CF3D-445D-B6FE-543A3EC1F441}" type="presParOf" srcId="{5B7B5603-90C7-4DCE-971F-3248BD0B254D}" destId="{7DB51B97-E9E6-4875-9C7F-22EE5FFADF4D}" srcOrd="4" destOrd="0" presId="urn:microsoft.com/office/officeart/2005/8/layout/hierarchy2"/>
    <dgm:cxn modelId="{1B032A49-6BDE-4049-B010-B2EE3E345F69}" type="presParOf" srcId="{7DB51B97-E9E6-4875-9C7F-22EE5FFADF4D}" destId="{82AFD8DE-0E3C-471C-BBC2-481565004246}" srcOrd="0" destOrd="0" presId="urn:microsoft.com/office/officeart/2005/8/layout/hierarchy2"/>
    <dgm:cxn modelId="{CB20C57C-9B9E-4D81-86BB-EE90F096A49D}" type="presParOf" srcId="{5B7B5603-90C7-4DCE-971F-3248BD0B254D}" destId="{AA0A9E17-F577-47A0-AE11-DD057BEC40AF}" srcOrd="5" destOrd="0" presId="urn:microsoft.com/office/officeart/2005/8/layout/hierarchy2"/>
    <dgm:cxn modelId="{2B915634-3942-4764-AB9B-3C731A28C5F0}" type="presParOf" srcId="{AA0A9E17-F577-47A0-AE11-DD057BEC40AF}" destId="{23DAE5D8-1841-496C-9E9E-D24648B6BABE}" srcOrd="0" destOrd="0" presId="urn:microsoft.com/office/officeart/2005/8/layout/hierarchy2"/>
    <dgm:cxn modelId="{9881A593-8E45-489B-B0B8-4D939E75BB55}" type="presParOf" srcId="{AA0A9E17-F577-47A0-AE11-DD057BEC40AF}" destId="{BCFF15C5-D6FB-4136-AB3D-9606590D8B41}" srcOrd="1" destOrd="0" presId="urn:microsoft.com/office/officeart/2005/8/layout/hierarchy2"/>
    <dgm:cxn modelId="{49C9D264-0354-4FB3-BF22-D41979EA83C2}" type="presParOf" srcId="{5B7B5603-90C7-4DCE-971F-3248BD0B254D}" destId="{649CCEBC-EE5C-4C0C-8115-F5ECC48D6A8A}" srcOrd="6" destOrd="0" presId="urn:microsoft.com/office/officeart/2005/8/layout/hierarchy2"/>
    <dgm:cxn modelId="{B66A7791-8CF3-4179-8C27-DEE52AFE2C5E}" type="presParOf" srcId="{649CCEBC-EE5C-4C0C-8115-F5ECC48D6A8A}" destId="{67608BB3-EB45-4FED-9552-775A09C4F8AB}" srcOrd="0" destOrd="0" presId="urn:microsoft.com/office/officeart/2005/8/layout/hierarchy2"/>
    <dgm:cxn modelId="{85E56155-C324-4B67-A872-CB6A6D221D3E}" type="presParOf" srcId="{5B7B5603-90C7-4DCE-971F-3248BD0B254D}" destId="{5F5D146F-702E-4041-9663-A9F1CA8FDB95}" srcOrd="7" destOrd="0" presId="urn:microsoft.com/office/officeart/2005/8/layout/hierarchy2"/>
    <dgm:cxn modelId="{E6DA0EFA-5E4B-45C8-9BEF-B5FD25F5797D}" type="presParOf" srcId="{5F5D146F-702E-4041-9663-A9F1CA8FDB95}" destId="{F8345CA8-4E9C-4F79-81EC-53929EDD0183}" srcOrd="0" destOrd="0" presId="urn:microsoft.com/office/officeart/2005/8/layout/hierarchy2"/>
    <dgm:cxn modelId="{00629230-C6B1-4622-8FC5-ABB670448627}" type="presParOf" srcId="{5F5D146F-702E-4041-9663-A9F1CA8FDB95}" destId="{4531A6C0-395C-4516-BC90-B8297EFA48C6}" srcOrd="1" destOrd="0" presId="urn:microsoft.com/office/officeart/2005/8/layout/hierarchy2"/>
    <dgm:cxn modelId="{6A3D21DE-6A7C-4839-96A6-64E91FD6692A}" type="presParOf" srcId="{5B7B5603-90C7-4DCE-971F-3248BD0B254D}" destId="{AA466E2C-E622-4B34-9FBC-DB29EB15000B}" srcOrd="8" destOrd="0" presId="urn:microsoft.com/office/officeart/2005/8/layout/hierarchy2"/>
    <dgm:cxn modelId="{C889B7CD-3945-4028-B894-F0A5E50EDF00}" type="presParOf" srcId="{AA466E2C-E622-4B34-9FBC-DB29EB15000B}" destId="{298C452B-6264-414D-BAF0-53A5F26E514A}" srcOrd="0" destOrd="0" presId="urn:microsoft.com/office/officeart/2005/8/layout/hierarchy2"/>
    <dgm:cxn modelId="{739196B0-F63C-488F-A485-805E6D4F1C4D}" type="presParOf" srcId="{5B7B5603-90C7-4DCE-971F-3248BD0B254D}" destId="{A1C31AA5-ABDF-4B0E-8A6E-1462A23C9FA4}" srcOrd="9" destOrd="0" presId="urn:microsoft.com/office/officeart/2005/8/layout/hierarchy2"/>
    <dgm:cxn modelId="{B92B7C98-5C1D-4710-9B2D-46FCC62DA871}" type="presParOf" srcId="{A1C31AA5-ABDF-4B0E-8A6E-1462A23C9FA4}" destId="{B2AA0C4A-A5A8-47FA-838C-FCF61B8CA5CD}" srcOrd="0" destOrd="0" presId="urn:microsoft.com/office/officeart/2005/8/layout/hierarchy2"/>
    <dgm:cxn modelId="{D5FFC707-44B9-4AF3-A0EC-939675704AD4}" type="presParOf" srcId="{A1C31AA5-ABDF-4B0E-8A6E-1462A23C9FA4}" destId="{0690428F-E4FA-4015-BB56-C59C438C6308}" srcOrd="1" destOrd="0" presId="urn:microsoft.com/office/officeart/2005/8/layout/hierarchy2"/>
    <dgm:cxn modelId="{276F345D-A73A-4149-8CEE-71C101FB8071}" type="presParOf" srcId="{C0FC629C-44BD-4437-8A9F-6A8A113993BE}" destId="{13A7A2D6-1C22-488C-AD75-A780A35C25D3}" srcOrd="2" destOrd="0" presId="urn:microsoft.com/office/officeart/2005/8/layout/hierarchy2"/>
    <dgm:cxn modelId="{ABCE1982-7C13-49A5-8636-DCA3E9647ACF}" type="presParOf" srcId="{13A7A2D6-1C22-488C-AD75-A780A35C25D3}" destId="{560F64AD-6521-4A1F-9738-D02FE718024E}" srcOrd="0" destOrd="0" presId="urn:microsoft.com/office/officeart/2005/8/layout/hierarchy2"/>
    <dgm:cxn modelId="{D6CBD771-AECB-432B-8ED1-F8BDEA1C98BC}" type="presParOf" srcId="{C0FC629C-44BD-4437-8A9F-6A8A113993BE}" destId="{CA604FB8-7C3B-45D3-96C6-A6816D86EEFC}" srcOrd="3" destOrd="0" presId="urn:microsoft.com/office/officeart/2005/8/layout/hierarchy2"/>
    <dgm:cxn modelId="{0B7671D3-1E47-45D3-B7E2-05DD563B32C4}" type="presParOf" srcId="{CA604FB8-7C3B-45D3-96C6-A6816D86EEFC}" destId="{CE10A58F-039B-459B-8DA0-5FD3A6E52E66}" srcOrd="0" destOrd="0" presId="urn:microsoft.com/office/officeart/2005/8/layout/hierarchy2"/>
    <dgm:cxn modelId="{FFC30065-C93B-42A1-8037-D50A5B4903E0}" type="presParOf" srcId="{CA604FB8-7C3B-45D3-96C6-A6816D86EEFC}" destId="{44126C59-7873-4CB7-81FF-3470E7902008}" srcOrd="1" destOrd="0" presId="urn:microsoft.com/office/officeart/2005/8/layout/hierarchy2"/>
    <dgm:cxn modelId="{1B8CD26D-504F-44D9-915D-C2EF63D2EF7A}" type="presParOf" srcId="{44126C59-7873-4CB7-81FF-3470E7902008}" destId="{49F0CD64-B3D4-46E8-A49F-F9C5E3FA3BCD}" srcOrd="0" destOrd="0" presId="urn:microsoft.com/office/officeart/2005/8/layout/hierarchy2"/>
    <dgm:cxn modelId="{3C62CFD2-0003-4A2B-9FC1-A02868C026DD}" type="presParOf" srcId="{49F0CD64-B3D4-46E8-A49F-F9C5E3FA3BCD}" destId="{5D14C89C-513B-4970-8EA1-11A99E0139AB}" srcOrd="0" destOrd="0" presId="urn:microsoft.com/office/officeart/2005/8/layout/hierarchy2"/>
    <dgm:cxn modelId="{CA038417-EE79-46A9-8CC7-0EBF2EB443E9}" type="presParOf" srcId="{44126C59-7873-4CB7-81FF-3470E7902008}" destId="{DBBEF70B-4D9A-4922-92E6-97B7D5DC5C77}" srcOrd="1" destOrd="0" presId="urn:microsoft.com/office/officeart/2005/8/layout/hierarchy2"/>
    <dgm:cxn modelId="{A4CFAE68-5D39-4CE7-BB69-507F1C440CE2}" type="presParOf" srcId="{DBBEF70B-4D9A-4922-92E6-97B7D5DC5C77}" destId="{13EE27EA-0020-4D24-A25F-5859F435409F}" srcOrd="0" destOrd="0" presId="urn:microsoft.com/office/officeart/2005/8/layout/hierarchy2"/>
    <dgm:cxn modelId="{2D7D5221-7BC8-4B35-8CE4-718017179DC6}" type="presParOf" srcId="{DBBEF70B-4D9A-4922-92E6-97B7D5DC5C77}" destId="{6502898B-CAAE-4B7D-9FFE-BEBAA8255448}" srcOrd="1" destOrd="0" presId="urn:microsoft.com/office/officeart/2005/8/layout/hierarchy2"/>
    <dgm:cxn modelId="{8AB586E7-A889-42D1-853A-5B66235678EF}" type="presParOf" srcId="{44126C59-7873-4CB7-81FF-3470E7902008}" destId="{6BB40B6C-A0F4-42BF-8B25-5B401828BFC5}" srcOrd="2" destOrd="0" presId="urn:microsoft.com/office/officeart/2005/8/layout/hierarchy2"/>
    <dgm:cxn modelId="{60697419-34F9-4CED-AD21-681A6809F357}" type="presParOf" srcId="{6BB40B6C-A0F4-42BF-8B25-5B401828BFC5}" destId="{225E9DB0-B025-487B-BB8E-C227BC099B81}" srcOrd="0" destOrd="0" presId="urn:microsoft.com/office/officeart/2005/8/layout/hierarchy2"/>
    <dgm:cxn modelId="{DD275A2B-5F4D-453E-80CB-90D00BDBD256}" type="presParOf" srcId="{44126C59-7873-4CB7-81FF-3470E7902008}" destId="{98F2CF56-37AA-44D7-8BA4-2E26FE6D5C2C}" srcOrd="3" destOrd="0" presId="urn:microsoft.com/office/officeart/2005/8/layout/hierarchy2"/>
    <dgm:cxn modelId="{9FB2B981-6F7E-4DEA-B75E-F67BF2EA871A}" type="presParOf" srcId="{98F2CF56-37AA-44D7-8BA4-2E26FE6D5C2C}" destId="{9F0EC9C6-6916-49D5-83DC-67AE60DB963B}" srcOrd="0" destOrd="0" presId="urn:microsoft.com/office/officeart/2005/8/layout/hierarchy2"/>
    <dgm:cxn modelId="{12763B8A-D9E4-4F2F-916B-EECDBCBCAFAD}" type="presParOf" srcId="{98F2CF56-37AA-44D7-8BA4-2E26FE6D5C2C}" destId="{EE067B10-801C-4599-B07B-D7DF88240F8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C757245-1832-4654-924F-C864F1B39122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F8DD290-5E29-4E26-97C1-90C19CFCC1FF}">
      <dgm:prSet phldrT="[Texto]"/>
      <dgm:spPr/>
      <dgm:t>
        <a:bodyPr/>
        <a:lstStyle/>
        <a:p>
          <a:r>
            <a:rPr lang="es-EC" dirty="0" smtClean="0"/>
            <a:t>Fases de la Auditoría</a:t>
          </a:r>
          <a:endParaRPr lang="es-EC" dirty="0"/>
        </a:p>
      </dgm:t>
    </dgm:pt>
    <dgm:pt modelId="{B40FD5CD-E44E-4754-A95F-C30DB9DEE827}" type="parTrans" cxnId="{E49DBAF7-BC17-403D-910A-FA688540CC57}">
      <dgm:prSet/>
      <dgm:spPr/>
      <dgm:t>
        <a:bodyPr/>
        <a:lstStyle/>
        <a:p>
          <a:endParaRPr lang="es-EC"/>
        </a:p>
      </dgm:t>
    </dgm:pt>
    <dgm:pt modelId="{E8D06670-DBCF-4310-AFED-47020C4A7044}" type="sibTrans" cxnId="{E49DBAF7-BC17-403D-910A-FA688540CC57}">
      <dgm:prSet/>
      <dgm:spPr/>
      <dgm:t>
        <a:bodyPr/>
        <a:lstStyle/>
        <a:p>
          <a:endParaRPr lang="es-EC"/>
        </a:p>
      </dgm:t>
    </dgm:pt>
    <dgm:pt modelId="{FA00EF11-2D28-41D8-AF85-EDEE35B79DDC}">
      <dgm:prSet phldrT="[Texto]"/>
      <dgm:spPr/>
      <dgm:t>
        <a:bodyPr/>
        <a:lstStyle/>
        <a:p>
          <a:r>
            <a:rPr lang="es-EC" dirty="0" smtClean="0"/>
            <a:t>Planificación</a:t>
          </a:r>
          <a:endParaRPr lang="es-EC" dirty="0"/>
        </a:p>
      </dgm:t>
    </dgm:pt>
    <dgm:pt modelId="{84C523F2-C6F3-4159-B478-CFE105579105}" type="parTrans" cxnId="{9765E18E-A536-431C-A75A-E26D301C1327}">
      <dgm:prSet/>
      <dgm:spPr/>
      <dgm:t>
        <a:bodyPr/>
        <a:lstStyle/>
        <a:p>
          <a:endParaRPr lang="es-EC"/>
        </a:p>
      </dgm:t>
    </dgm:pt>
    <dgm:pt modelId="{ECF2B11E-5670-4FAF-A5BE-1ED6D33FE3BA}" type="sibTrans" cxnId="{9765E18E-A536-431C-A75A-E26D301C1327}">
      <dgm:prSet/>
      <dgm:spPr/>
      <dgm:t>
        <a:bodyPr/>
        <a:lstStyle/>
        <a:p>
          <a:endParaRPr lang="es-EC"/>
        </a:p>
      </dgm:t>
    </dgm:pt>
    <dgm:pt modelId="{A67E3DB1-1E9C-4885-9082-4AC55B5A03A7}">
      <dgm:prSet/>
      <dgm:spPr/>
      <dgm:t>
        <a:bodyPr/>
        <a:lstStyle/>
        <a:p>
          <a:r>
            <a:rPr lang="es-EC" dirty="0" smtClean="0"/>
            <a:t>Ejecución</a:t>
          </a:r>
          <a:endParaRPr lang="es-EC" dirty="0"/>
        </a:p>
      </dgm:t>
    </dgm:pt>
    <dgm:pt modelId="{D0C14B99-0C9A-48C5-9153-B14CF485322D}" type="parTrans" cxnId="{AD23E45E-2A8B-4C82-B075-DD6803806B30}">
      <dgm:prSet/>
      <dgm:spPr/>
      <dgm:t>
        <a:bodyPr/>
        <a:lstStyle/>
        <a:p>
          <a:endParaRPr lang="es-EC"/>
        </a:p>
      </dgm:t>
    </dgm:pt>
    <dgm:pt modelId="{0FAE8FD8-092B-4112-8E93-F641CFA3CF1B}" type="sibTrans" cxnId="{AD23E45E-2A8B-4C82-B075-DD6803806B30}">
      <dgm:prSet/>
      <dgm:spPr/>
      <dgm:t>
        <a:bodyPr/>
        <a:lstStyle/>
        <a:p>
          <a:endParaRPr lang="es-EC"/>
        </a:p>
      </dgm:t>
    </dgm:pt>
    <dgm:pt modelId="{A533BB19-BD2E-43E2-B7F3-DB4EFCF3D4D5}">
      <dgm:prSet custT="1"/>
      <dgm:spPr/>
      <dgm:t>
        <a:bodyPr/>
        <a:lstStyle/>
        <a:p>
          <a:r>
            <a:rPr lang="es-EC" sz="1300" dirty="0" smtClean="0"/>
            <a:t>Preliminar</a:t>
          </a:r>
        </a:p>
      </dgm:t>
    </dgm:pt>
    <dgm:pt modelId="{2FBB0A9C-84F0-4FE1-8D16-B5219BD3CE02}" type="parTrans" cxnId="{CDAC32B7-22C0-4F76-82AE-EFE4B99BBF94}">
      <dgm:prSet/>
      <dgm:spPr/>
      <dgm:t>
        <a:bodyPr/>
        <a:lstStyle/>
        <a:p>
          <a:endParaRPr lang="es-EC"/>
        </a:p>
      </dgm:t>
    </dgm:pt>
    <dgm:pt modelId="{30371421-B99A-4B91-9E96-B709C0CBBF91}" type="sibTrans" cxnId="{CDAC32B7-22C0-4F76-82AE-EFE4B99BBF94}">
      <dgm:prSet/>
      <dgm:spPr/>
      <dgm:t>
        <a:bodyPr/>
        <a:lstStyle/>
        <a:p>
          <a:endParaRPr lang="es-EC"/>
        </a:p>
      </dgm:t>
    </dgm:pt>
    <dgm:pt modelId="{019391EF-C46E-4313-A163-5322FA301AD2}">
      <dgm:prSet custT="1"/>
      <dgm:spPr/>
      <dgm:t>
        <a:bodyPr/>
        <a:lstStyle/>
        <a:p>
          <a:r>
            <a:rPr lang="es-EC" sz="1300" dirty="0" smtClean="0"/>
            <a:t>Programa de Auditoría</a:t>
          </a:r>
          <a:endParaRPr lang="es-EC" sz="1300" dirty="0"/>
        </a:p>
      </dgm:t>
    </dgm:pt>
    <dgm:pt modelId="{BB336C2A-FB57-461D-A532-057A0719D538}" type="parTrans" cxnId="{F37DB8C2-8249-4574-A49D-6782A22FB2EF}">
      <dgm:prSet/>
      <dgm:spPr/>
      <dgm:t>
        <a:bodyPr/>
        <a:lstStyle/>
        <a:p>
          <a:endParaRPr lang="es-EC"/>
        </a:p>
      </dgm:t>
    </dgm:pt>
    <dgm:pt modelId="{BE7D419B-F6DC-463F-922F-5BE98A103F4C}" type="sibTrans" cxnId="{F37DB8C2-8249-4574-A49D-6782A22FB2EF}">
      <dgm:prSet/>
      <dgm:spPr/>
      <dgm:t>
        <a:bodyPr/>
        <a:lstStyle/>
        <a:p>
          <a:endParaRPr lang="es-EC"/>
        </a:p>
      </dgm:t>
    </dgm:pt>
    <dgm:pt modelId="{E0C921A6-6F54-4C1E-BDF7-54F2287A8847}">
      <dgm:prSet custT="1"/>
      <dgm:spPr/>
      <dgm:t>
        <a:bodyPr/>
        <a:lstStyle/>
        <a:p>
          <a:r>
            <a:rPr lang="es-EC" sz="1300" dirty="0" smtClean="0"/>
            <a:t>Evaluación del C.I.</a:t>
          </a:r>
        </a:p>
      </dgm:t>
    </dgm:pt>
    <dgm:pt modelId="{7A4B8C32-3C5C-4F2B-A222-3ED61687E3BC}" type="parTrans" cxnId="{DCEEAC1F-6EDE-4991-AFCA-F018AA3C72AA}">
      <dgm:prSet/>
      <dgm:spPr/>
      <dgm:t>
        <a:bodyPr/>
        <a:lstStyle/>
        <a:p>
          <a:endParaRPr lang="es-EC"/>
        </a:p>
      </dgm:t>
    </dgm:pt>
    <dgm:pt modelId="{6CBECC7F-C2CF-48F5-A2E6-EB661F558BC6}" type="sibTrans" cxnId="{DCEEAC1F-6EDE-4991-AFCA-F018AA3C72AA}">
      <dgm:prSet/>
      <dgm:spPr/>
      <dgm:t>
        <a:bodyPr/>
        <a:lstStyle/>
        <a:p>
          <a:endParaRPr lang="es-EC"/>
        </a:p>
      </dgm:t>
    </dgm:pt>
    <dgm:pt modelId="{EFCE0741-ADD1-4906-8481-73370A545938}">
      <dgm:prSet custT="1"/>
      <dgm:spPr/>
      <dgm:t>
        <a:bodyPr/>
        <a:lstStyle/>
        <a:p>
          <a:r>
            <a:rPr lang="es-EC" sz="1300" dirty="0" smtClean="0"/>
            <a:t>Aplicación de Procedimientos y Técnicas de Auditoría</a:t>
          </a:r>
          <a:endParaRPr lang="es-EC" sz="1300" dirty="0"/>
        </a:p>
      </dgm:t>
    </dgm:pt>
    <dgm:pt modelId="{42FD1745-EAB8-477B-B39D-E74577F93B1A}" type="parTrans" cxnId="{FF1A38C2-A677-4F31-8CA5-FB19E232F820}">
      <dgm:prSet/>
      <dgm:spPr/>
      <dgm:t>
        <a:bodyPr/>
        <a:lstStyle/>
        <a:p>
          <a:endParaRPr lang="es-EC"/>
        </a:p>
      </dgm:t>
    </dgm:pt>
    <dgm:pt modelId="{11C9AD21-EBDB-4FAC-B208-AA49C24BC914}" type="sibTrans" cxnId="{FF1A38C2-A677-4F31-8CA5-FB19E232F820}">
      <dgm:prSet/>
      <dgm:spPr/>
      <dgm:t>
        <a:bodyPr/>
        <a:lstStyle/>
        <a:p>
          <a:endParaRPr lang="es-EC"/>
        </a:p>
      </dgm:t>
    </dgm:pt>
    <dgm:pt modelId="{995A408C-5F15-4099-8755-8ECAF4CB8422}">
      <dgm:prSet custT="1"/>
      <dgm:spPr/>
      <dgm:t>
        <a:bodyPr/>
        <a:lstStyle/>
        <a:p>
          <a:r>
            <a:rPr lang="es-EC" sz="1300" dirty="0" smtClean="0"/>
            <a:t>Papeles de Trabajo</a:t>
          </a:r>
          <a:endParaRPr lang="es-EC" sz="1300" dirty="0"/>
        </a:p>
      </dgm:t>
    </dgm:pt>
    <dgm:pt modelId="{174F9763-8129-4D6E-BEBB-32C6127D40D9}" type="parTrans" cxnId="{D68F192E-5169-406A-B403-26E9141CC904}">
      <dgm:prSet/>
      <dgm:spPr/>
      <dgm:t>
        <a:bodyPr/>
        <a:lstStyle/>
        <a:p>
          <a:endParaRPr lang="es-EC"/>
        </a:p>
      </dgm:t>
    </dgm:pt>
    <dgm:pt modelId="{76CA9FDC-8F41-4A55-84E0-83AFB5EE49A0}" type="sibTrans" cxnId="{D68F192E-5169-406A-B403-26E9141CC904}">
      <dgm:prSet/>
      <dgm:spPr/>
      <dgm:t>
        <a:bodyPr/>
        <a:lstStyle/>
        <a:p>
          <a:endParaRPr lang="es-EC"/>
        </a:p>
      </dgm:t>
    </dgm:pt>
    <dgm:pt modelId="{E13698E8-4BD2-4B73-979E-7C591721AF73}">
      <dgm:prSet custT="1"/>
      <dgm:spPr/>
      <dgm:t>
        <a:bodyPr/>
        <a:lstStyle/>
        <a:p>
          <a:r>
            <a:rPr lang="es-EC" sz="1300" dirty="0" smtClean="0"/>
            <a:t>Hojas de Hallazgo</a:t>
          </a:r>
          <a:endParaRPr lang="es-EC" sz="1300" dirty="0"/>
        </a:p>
      </dgm:t>
    </dgm:pt>
    <dgm:pt modelId="{062C5F3C-F6FC-4468-BB86-2FFF184AAB91}" type="parTrans" cxnId="{87D05309-C31A-46F8-8ECD-5BDCBCD0651E}">
      <dgm:prSet/>
      <dgm:spPr/>
      <dgm:t>
        <a:bodyPr/>
        <a:lstStyle/>
        <a:p>
          <a:endParaRPr lang="es-EC"/>
        </a:p>
      </dgm:t>
    </dgm:pt>
    <dgm:pt modelId="{401DF70B-467F-44DE-8235-27D085299634}" type="sibTrans" cxnId="{87D05309-C31A-46F8-8ECD-5BDCBCD0651E}">
      <dgm:prSet/>
      <dgm:spPr/>
      <dgm:t>
        <a:bodyPr/>
        <a:lstStyle/>
        <a:p>
          <a:endParaRPr lang="es-EC"/>
        </a:p>
      </dgm:t>
    </dgm:pt>
    <dgm:pt modelId="{33604761-B02F-49B9-9C9B-3230DC147734}">
      <dgm:prSet custT="1"/>
      <dgm:spPr/>
      <dgm:t>
        <a:bodyPr/>
        <a:lstStyle/>
        <a:p>
          <a:r>
            <a:rPr lang="es-EC" sz="1300" dirty="0" smtClean="0"/>
            <a:t>Comunicación de Resultados</a:t>
          </a:r>
          <a:endParaRPr lang="es-EC" sz="1300" dirty="0"/>
        </a:p>
      </dgm:t>
    </dgm:pt>
    <dgm:pt modelId="{9A1CB141-AB7D-4AB5-935E-25AEE44A8A96}" type="parTrans" cxnId="{BDBABFD9-A0FC-48E6-BFB7-A07A95326A73}">
      <dgm:prSet/>
      <dgm:spPr/>
      <dgm:t>
        <a:bodyPr/>
        <a:lstStyle/>
        <a:p>
          <a:endParaRPr lang="es-EC"/>
        </a:p>
      </dgm:t>
    </dgm:pt>
    <dgm:pt modelId="{8E3F1BAA-F275-4C47-A88E-74251E5BC365}" type="sibTrans" cxnId="{BDBABFD9-A0FC-48E6-BFB7-A07A95326A73}">
      <dgm:prSet/>
      <dgm:spPr/>
      <dgm:t>
        <a:bodyPr/>
        <a:lstStyle/>
        <a:p>
          <a:endParaRPr lang="es-EC"/>
        </a:p>
      </dgm:t>
    </dgm:pt>
    <dgm:pt modelId="{960DB1E0-61A0-4166-BE55-75E57413F884}">
      <dgm:prSet custT="1"/>
      <dgm:spPr/>
      <dgm:t>
        <a:bodyPr/>
        <a:lstStyle/>
        <a:p>
          <a:r>
            <a:rPr lang="es-EC" sz="1300" smtClean="0"/>
            <a:t>Específica</a:t>
          </a:r>
          <a:endParaRPr lang="es-EC" sz="1300" dirty="0"/>
        </a:p>
      </dgm:t>
    </dgm:pt>
    <dgm:pt modelId="{64F560CC-302B-4BDE-92EF-4D9045F555D7}" type="parTrans" cxnId="{DBC84609-4619-4002-A98D-B98865260C29}">
      <dgm:prSet/>
      <dgm:spPr/>
      <dgm:t>
        <a:bodyPr/>
        <a:lstStyle/>
        <a:p>
          <a:endParaRPr lang="es-EC"/>
        </a:p>
      </dgm:t>
    </dgm:pt>
    <dgm:pt modelId="{D30D7D59-5737-4463-9571-E82540E6E719}" type="sibTrans" cxnId="{DBC84609-4619-4002-A98D-B98865260C29}">
      <dgm:prSet/>
      <dgm:spPr/>
      <dgm:t>
        <a:bodyPr/>
        <a:lstStyle/>
        <a:p>
          <a:endParaRPr lang="es-EC"/>
        </a:p>
      </dgm:t>
    </dgm:pt>
    <dgm:pt modelId="{AEEE8FC6-C80C-42D0-AD41-2347EC209E3E}">
      <dgm:prSet/>
      <dgm:spPr/>
      <dgm:t>
        <a:bodyPr/>
        <a:lstStyle/>
        <a:p>
          <a:r>
            <a:rPr lang="es-EC" dirty="0" smtClean="0"/>
            <a:t>Carta informe de Planificación Preliminar.</a:t>
          </a:r>
          <a:endParaRPr lang="es-EC" dirty="0"/>
        </a:p>
      </dgm:t>
    </dgm:pt>
    <dgm:pt modelId="{D68399CC-FB28-4B30-83DC-F819A585B100}" type="parTrans" cxnId="{D5716900-D228-49E4-8310-741533BA7070}">
      <dgm:prSet/>
      <dgm:spPr/>
      <dgm:t>
        <a:bodyPr/>
        <a:lstStyle/>
        <a:p>
          <a:endParaRPr lang="es-EC"/>
        </a:p>
      </dgm:t>
    </dgm:pt>
    <dgm:pt modelId="{E0000ADB-3133-4704-A652-2AF89DFE6F15}" type="sibTrans" cxnId="{D5716900-D228-49E4-8310-741533BA7070}">
      <dgm:prSet/>
      <dgm:spPr/>
      <dgm:t>
        <a:bodyPr/>
        <a:lstStyle/>
        <a:p>
          <a:endParaRPr lang="es-EC"/>
        </a:p>
      </dgm:t>
    </dgm:pt>
    <dgm:pt modelId="{8E9C9CDB-34C0-4071-9B23-208BB581722F}">
      <dgm:prSet/>
      <dgm:spPr/>
      <dgm:t>
        <a:bodyPr/>
        <a:lstStyle/>
        <a:p>
          <a:r>
            <a:rPr lang="es-EC" dirty="0" smtClean="0"/>
            <a:t>Carta informe de planificación específica.</a:t>
          </a:r>
          <a:endParaRPr lang="es-EC" dirty="0"/>
        </a:p>
      </dgm:t>
    </dgm:pt>
    <dgm:pt modelId="{7B93A4A8-45AB-4270-906D-D3324E0273CA}" type="parTrans" cxnId="{4E289EDF-45DA-479A-BC62-7F48644F6353}">
      <dgm:prSet/>
      <dgm:spPr/>
      <dgm:t>
        <a:bodyPr/>
        <a:lstStyle/>
        <a:p>
          <a:endParaRPr lang="es-EC"/>
        </a:p>
      </dgm:t>
    </dgm:pt>
    <dgm:pt modelId="{929A84D6-3C2A-47C1-AAB6-643C2920B283}" type="sibTrans" cxnId="{4E289EDF-45DA-479A-BC62-7F48644F6353}">
      <dgm:prSet/>
      <dgm:spPr/>
      <dgm:t>
        <a:bodyPr/>
        <a:lstStyle/>
        <a:p>
          <a:endParaRPr lang="es-EC"/>
        </a:p>
      </dgm:t>
    </dgm:pt>
    <dgm:pt modelId="{4A09EB09-06E3-454A-BB03-00699EACC1D1}">
      <dgm:prSet/>
      <dgm:spPr/>
      <dgm:t>
        <a:bodyPr/>
        <a:lstStyle/>
        <a:p>
          <a:r>
            <a:rPr lang="es-EC" dirty="0" smtClean="0"/>
            <a:t>Actividades, procedimientos a realizarse, tiempos y responsables.</a:t>
          </a:r>
          <a:endParaRPr lang="es-EC" dirty="0"/>
        </a:p>
      </dgm:t>
    </dgm:pt>
    <dgm:pt modelId="{4582C1EF-EED1-4894-9EBA-A0D1348E1C90}" type="parTrans" cxnId="{E43B13FE-F6E5-479D-A5BD-0A2E073437B4}">
      <dgm:prSet/>
      <dgm:spPr/>
      <dgm:t>
        <a:bodyPr/>
        <a:lstStyle/>
        <a:p>
          <a:endParaRPr lang="es-EC"/>
        </a:p>
      </dgm:t>
    </dgm:pt>
    <dgm:pt modelId="{053D4F1A-3CCB-4107-A077-3E19D7DAA903}" type="sibTrans" cxnId="{E43B13FE-F6E5-479D-A5BD-0A2E073437B4}">
      <dgm:prSet/>
      <dgm:spPr/>
      <dgm:t>
        <a:bodyPr/>
        <a:lstStyle/>
        <a:p>
          <a:endParaRPr lang="es-EC"/>
        </a:p>
      </dgm:t>
    </dgm:pt>
    <dgm:pt modelId="{A225F6D7-ADA6-498D-9C94-C6EE9612CA79}">
      <dgm:prSet/>
      <dgm:spPr/>
      <dgm:t>
        <a:bodyPr/>
        <a:lstStyle/>
        <a:p>
          <a:r>
            <a:rPr lang="es-EC" dirty="0" smtClean="0"/>
            <a:t>Medición del nivel de confianza, riesgo de auditoría.</a:t>
          </a:r>
          <a:endParaRPr lang="es-EC" dirty="0"/>
        </a:p>
      </dgm:t>
    </dgm:pt>
    <dgm:pt modelId="{4BA0176B-95D6-4B29-849E-8333E4089C05}" type="parTrans" cxnId="{59528582-30EF-4D02-99F9-39E736F3A02B}">
      <dgm:prSet/>
      <dgm:spPr/>
      <dgm:t>
        <a:bodyPr/>
        <a:lstStyle/>
        <a:p>
          <a:endParaRPr lang="es-EC"/>
        </a:p>
      </dgm:t>
    </dgm:pt>
    <dgm:pt modelId="{1E4F98E0-0CC1-4286-89E0-768D21CE2599}" type="sibTrans" cxnId="{59528582-30EF-4D02-99F9-39E736F3A02B}">
      <dgm:prSet/>
      <dgm:spPr/>
      <dgm:t>
        <a:bodyPr/>
        <a:lstStyle/>
        <a:p>
          <a:endParaRPr lang="es-EC"/>
        </a:p>
      </dgm:t>
    </dgm:pt>
    <dgm:pt modelId="{B4FF84DE-2264-4071-A2DB-BA44B0424CD3}">
      <dgm:prSet/>
      <dgm:spPr/>
      <dgm:t>
        <a:bodyPr/>
        <a:lstStyle/>
        <a:p>
          <a:r>
            <a:rPr lang="es-EC" dirty="0" smtClean="0"/>
            <a:t>Establecer técnicas a aplicar.</a:t>
          </a:r>
          <a:endParaRPr lang="es-EC" dirty="0"/>
        </a:p>
      </dgm:t>
    </dgm:pt>
    <dgm:pt modelId="{B8264114-EA4B-47B4-ABBD-457F47EA9724}" type="parTrans" cxnId="{F90EEACE-6571-42E5-B663-27ED01FB6234}">
      <dgm:prSet/>
      <dgm:spPr/>
      <dgm:t>
        <a:bodyPr/>
        <a:lstStyle/>
        <a:p>
          <a:endParaRPr lang="es-EC"/>
        </a:p>
      </dgm:t>
    </dgm:pt>
    <dgm:pt modelId="{BE9E3571-0FCB-46E5-BAE5-A80B51F80DC0}" type="sibTrans" cxnId="{F90EEACE-6571-42E5-B663-27ED01FB6234}">
      <dgm:prSet/>
      <dgm:spPr/>
      <dgm:t>
        <a:bodyPr/>
        <a:lstStyle/>
        <a:p>
          <a:endParaRPr lang="es-EC"/>
        </a:p>
      </dgm:t>
    </dgm:pt>
    <dgm:pt modelId="{4CCE2EB2-3CCC-4CF8-B0F4-6A2CC852D1F1}">
      <dgm:prSet/>
      <dgm:spPr/>
      <dgm:t>
        <a:bodyPr/>
        <a:lstStyle/>
        <a:p>
          <a:r>
            <a:rPr lang="es-EC" dirty="0" smtClean="0"/>
            <a:t>Aplicación de los procedimientos y técnicas de Auditoría.</a:t>
          </a:r>
          <a:endParaRPr lang="es-EC" dirty="0"/>
        </a:p>
      </dgm:t>
    </dgm:pt>
    <dgm:pt modelId="{BBBD3A4D-4C56-4DF0-A664-F79E96C2F1A6}" type="parTrans" cxnId="{BA64C4E8-8341-46F0-8A61-0520A495A483}">
      <dgm:prSet/>
      <dgm:spPr/>
      <dgm:t>
        <a:bodyPr/>
        <a:lstStyle/>
        <a:p>
          <a:endParaRPr lang="es-EC"/>
        </a:p>
      </dgm:t>
    </dgm:pt>
    <dgm:pt modelId="{68F309CD-A7A9-44DA-B285-3C4C222C621B}" type="sibTrans" cxnId="{BA64C4E8-8341-46F0-8A61-0520A495A483}">
      <dgm:prSet/>
      <dgm:spPr/>
      <dgm:t>
        <a:bodyPr/>
        <a:lstStyle/>
        <a:p>
          <a:endParaRPr lang="es-EC"/>
        </a:p>
      </dgm:t>
    </dgm:pt>
    <dgm:pt modelId="{F531DB7D-0278-4D3C-BBA9-FA439502A4E7}">
      <dgm:prSet/>
      <dgm:spPr/>
      <dgm:t>
        <a:bodyPr/>
        <a:lstStyle/>
        <a:p>
          <a:r>
            <a:rPr lang="es-EC" dirty="0" smtClean="0"/>
            <a:t>Condición, Criterio, Causa, Efecto, Conclusión, Recomendación.</a:t>
          </a:r>
          <a:endParaRPr lang="es-EC" dirty="0"/>
        </a:p>
      </dgm:t>
    </dgm:pt>
    <dgm:pt modelId="{30A8153A-4A26-4DEA-8574-D46158C13D46}" type="parTrans" cxnId="{4D10C94D-374A-4DFF-B640-7352FCB3BB14}">
      <dgm:prSet/>
      <dgm:spPr/>
      <dgm:t>
        <a:bodyPr/>
        <a:lstStyle/>
        <a:p>
          <a:endParaRPr lang="es-EC"/>
        </a:p>
      </dgm:t>
    </dgm:pt>
    <dgm:pt modelId="{E2064666-FF5E-4277-9239-0A956EEAC5F0}" type="sibTrans" cxnId="{4D10C94D-374A-4DFF-B640-7352FCB3BB14}">
      <dgm:prSet/>
      <dgm:spPr/>
      <dgm:t>
        <a:bodyPr/>
        <a:lstStyle/>
        <a:p>
          <a:endParaRPr lang="es-EC"/>
        </a:p>
      </dgm:t>
    </dgm:pt>
    <dgm:pt modelId="{5D78EAF2-D70D-49F0-A06B-A559691386D1}">
      <dgm:prSet/>
      <dgm:spPr/>
      <dgm:t>
        <a:bodyPr/>
        <a:lstStyle/>
        <a:p>
          <a:r>
            <a:rPr lang="es-EC" dirty="0" smtClean="0"/>
            <a:t>Informe confidencial a la Gerencia General.</a:t>
          </a:r>
          <a:endParaRPr lang="es-EC" dirty="0"/>
        </a:p>
      </dgm:t>
    </dgm:pt>
    <dgm:pt modelId="{CFE37C97-E73A-424C-A0AA-C2098EA85480}" type="parTrans" cxnId="{1912080E-EA13-4950-BF2F-F1A6A92DF153}">
      <dgm:prSet/>
      <dgm:spPr/>
      <dgm:t>
        <a:bodyPr/>
        <a:lstStyle/>
        <a:p>
          <a:endParaRPr lang="es-EC"/>
        </a:p>
      </dgm:t>
    </dgm:pt>
    <dgm:pt modelId="{E4763568-00EC-4636-A203-4F9E9F8F08CF}" type="sibTrans" cxnId="{1912080E-EA13-4950-BF2F-F1A6A92DF153}">
      <dgm:prSet/>
      <dgm:spPr/>
      <dgm:t>
        <a:bodyPr/>
        <a:lstStyle/>
        <a:p>
          <a:endParaRPr lang="es-EC"/>
        </a:p>
      </dgm:t>
    </dgm:pt>
    <dgm:pt modelId="{BC8D6FD4-C01F-4397-B115-7BDD6835B6D7}" type="pres">
      <dgm:prSet presAssocID="{FC757245-1832-4654-924F-C864F1B3912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838E8CE-DA3E-4114-9E14-8090537031A0}" type="pres">
      <dgm:prSet presAssocID="{4F8DD290-5E29-4E26-97C1-90C19CFCC1FF}" presName="root1" presStyleCnt="0"/>
      <dgm:spPr/>
    </dgm:pt>
    <dgm:pt modelId="{5D105C63-D676-4CB0-A5C7-66D90D8FBCE3}" type="pres">
      <dgm:prSet presAssocID="{4F8DD290-5E29-4E26-97C1-90C19CFCC1FF}" presName="LevelOneTextNode" presStyleLbl="node0" presStyleIdx="0" presStyleCnt="1" custLinFactX="-26019" custLinFactNeighborX="-100000" custLinFactNeighborY="1413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3FD9B80-F56F-4FDB-B5FF-B5317B798D09}" type="pres">
      <dgm:prSet presAssocID="{4F8DD290-5E29-4E26-97C1-90C19CFCC1FF}" presName="level2hierChild" presStyleCnt="0"/>
      <dgm:spPr/>
    </dgm:pt>
    <dgm:pt modelId="{29B63322-CA20-4CAF-9CEB-0A6DCB8F1CEF}" type="pres">
      <dgm:prSet presAssocID="{84C523F2-C6F3-4159-B478-CFE105579105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AFE342C2-A823-4020-9F6D-EB32B631B483}" type="pres">
      <dgm:prSet presAssocID="{84C523F2-C6F3-4159-B478-CFE105579105}" presName="connTx" presStyleLbl="parChTrans1D2" presStyleIdx="0" presStyleCnt="2"/>
      <dgm:spPr/>
      <dgm:t>
        <a:bodyPr/>
        <a:lstStyle/>
        <a:p>
          <a:endParaRPr lang="es-EC"/>
        </a:p>
      </dgm:t>
    </dgm:pt>
    <dgm:pt modelId="{277424C4-E21B-406D-85B4-451173E898FA}" type="pres">
      <dgm:prSet presAssocID="{FA00EF11-2D28-41D8-AF85-EDEE35B79DDC}" presName="root2" presStyleCnt="0"/>
      <dgm:spPr/>
    </dgm:pt>
    <dgm:pt modelId="{BC6947AF-1CE4-4875-A3D9-E73CA0F34D35}" type="pres">
      <dgm:prSet presAssocID="{FA00EF11-2D28-41D8-AF85-EDEE35B79DDC}" presName="LevelTwoTextNode" presStyleLbl="node2" presStyleIdx="0" presStyleCnt="2" custLinFactNeighborX="-94288" custLinFactNeighborY="-557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564B8AB-F857-46D1-A4D6-BF780346EB90}" type="pres">
      <dgm:prSet presAssocID="{FA00EF11-2D28-41D8-AF85-EDEE35B79DDC}" presName="level3hierChild" presStyleCnt="0"/>
      <dgm:spPr/>
    </dgm:pt>
    <dgm:pt modelId="{B447212A-0D6B-4E75-AC75-8A04B630C048}" type="pres">
      <dgm:prSet presAssocID="{2FBB0A9C-84F0-4FE1-8D16-B5219BD3CE02}" presName="conn2-1" presStyleLbl="parChTrans1D3" presStyleIdx="0" presStyleCnt="8"/>
      <dgm:spPr/>
      <dgm:t>
        <a:bodyPr/>
        <a:lstStyle/>
        <a:p>
          <a:endParaRPr lang="es-EC"/>
        </a:p>
      </dgm:t>
    </dgm:pt>
    <dgm:pt modelId="{265FDC6C-E7FA-4253-A1CA-F4C760346AF9}" type="pres">
      <dgm:prSet presAssocID="{2FBB0A9C-84F0-4FE1-8D16-B5219BD3CE02}" presName="connTx" presStyleLbl="parChTrans1D3" presStyleIdx="0" presStyleCnt="8"/>
      <dgm:spPr/>
      <dgm:t>
        <a:bodyPr/>
        <a:lstStyle/>
        <a:p>
          <a:endParaRPr lang="es-EC"/>
        </a:p>
      </dgm:t>
    </dgm:pt>
    <dgm:pt modelId="{8B342EF2-244A-4396-A2C8-A36EB2E1056A}" type="pres">
      <dgm:prSet presAssocID="{A533BB19-BD2E-43E2-B7F3-DB4EFCF3D4D5}" presName="root2" presStyleCnt="0"/>
      <dgm:spPr/>
    </dgm:pt>
    <dgm:pt modelId="{57BB36C1-8115-4209-8E54-1DA73617BA9E}" type="pres">
      <dgm:prSet presAssocID="{A533BB19-BD2E-43E2-B7F3-DB4EFCF3D4D5}" presName="LevelTwoTextNode" presStyleLbl="node3" presStyleIdx="0" presStyleCnt="8" custLinFactNeighborX="-8110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7122F9D-21D8-4E94-A1E3-FE37FB8872C9}" type="pres">
      <dgm:prSet presAssocID="{A533BB19-BD2E-43E2-B7F3-DB4EFCF3D4D5}" presName="level3hierChild" presStyleCnt="0"/>
      <dgm:spPr/>
    </dgm:pt>
    <dgm:pt modelId="{D9CB0792-1187-4152-9906-0A330C2B21D8}" type="pres">
      <dgm:prSet presAssocID="{D68399CC-FB28-4B30-83DC-F819A585B100}" presName="conn2-1" presStyleLbl="parChTrans1D4" presStyleIdx="0" presStyleCnt="8"/>
      <dgm:spPr/>
      <dgm:t>
        <a:bodyPr/>
        <a:lstStyle/>
        <a:p>
          <a:endParaRPr lang="es-EC"/>
        </a:p>
      </dgm:t>
    </dgm:pt>
    <dgm:pt modelId="{2AFAB12D-D34A-47B5-8FB6-7B661194466C}" type="pres">
      <dgm:prSet presAssocID="{D68399CC-FB28-4B30-83DC-F819A585B100}" presName="connTx" presStyleLbl="parChTrans1D4" presStyleIdx="0" presStyleCnt="8"/>
      <dgm:spPr/>
      <dgm:t>
        <a:bodyPr/>
        <a:lstStyle/>
        <a:p>
          <a:endParaRPr lang="es-EC"/>
        </a:p>
      </dgm:t>
    </dgm:pt>
    <dgm:pt modelId="{8EF13E2B-9D64-4988-AF74-BCD0D46FAA48}" type="pres">
      <dgm:prSet presAssocID="{AEEE8FC6-C80C-42D0-AD41-2347EC209E3E}" presName="root2" presStyleCnt="0"/>
      <dgm:spPr/>
    </dgm:pt>
    <dgm:pt modelId="{DED2ABBB-6859-4584-8EFF-F79271E7B118}" type="pres">
      <dgm:prSet presAssocID="{AEEE8FC6-C80C-42D0-AD41-2347EC209E3E}" presName="LevelTwoTextNode" presStyleLbl="node4" presStyleIdx="0" presStyleCnt="8" custLinFactNeighborX="143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62AD851-E4A4-4A86-B131-75E23F699A41}" type="pres">
      <dgm:prSet presAssocID="{AEEE8FC6-C80C-42D0-AD41-2347EC209E3E}" presName="level3hierChild" presStyleCnt="0"/>
      <dgm:spPr/>
    </dgm:pt>
    <dgm:pt modelId="{D7C534B4-52CF-4376-956F-2B80385A2D0C}" type="pres">
      <dgm:prSet presAssocID="{64F560CC-302B-4BDE-92EF-4D9045F555D7}" presName="conn2-1" presStyleLbl="parChTrans1D3" presStyleIdx="1" presStyleCnt="8"/>
      <dgm:spPr/>
      <dgm:t>
        <a:bodyPr/>
        <a:lstStyle/>
        <a:p>
          <a:endParaRPr lang="es-EC"/>
        </a:p>
      </dgm:t>
    </dgm:pt>
    <dgm:pt modelId="{D773FAFF-4B7C-4A33-8FB5-25310B072887}" type="pres">
      <dgm:prSet presAssocID="{64F560CC-302B-4BDE-92EF-4D9045F555D7}" presName="connTx" presStyleLbl="parChTrans1D3" presStyleIdx="1" presStyleCnt="8"/>
      <dgm:spPr/>
      <dgm:t>
        <a:bodyPr/>
        <a:lstStyle/>
        <a:p>
          <a:endParaRPr lang="es-EC"/>
        </a:p>
      </dgm:t>
    </dgm:pt>
    <dgm:pt modelId="{696EE86B-3D33-4D01-9AD9-690D46D448C3}" type="pres">
      <dgm:prSet presAssocID="{960DB1E0-61A0-4166-BE55-75E57413F884}" presName="root2" presStyleCnt="0"/>
      <dgm:spPr/>
    </dgm:pt>
    <dgm:pt modelId="{DE8101B3-01DE-40C5-963B-72E1872B0DFF}" type="pres">
      <dgm:prSet presAssocID="{960DB1E0-61A0-4166-BE55-75E57413F884}" presName="LevelTwoTextNode" presStyleLbl="node3" presStyleIdx="1" presStyleCnt="8" custLinFactNeighborX="-8110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4D969FB-9846-4591-8547-DBABD17AD809}" type="pres">
      <dgm:prSet presAssocID="{960DB1E0-61A0-4166-BE55-75E57413F884}" presName="level3hierChild" presStyleCnt="0"/>
      <dgm:spPr/>
    </dgm:pt>
    <dgm:pt modelId="{D5CD3C20-4118-4B37-B720-A50724B0A671}" type="pres">
      <dgm:prSet presAssocID="{7B93A4A8-45AB-4270-906D-D3324E0273CA}" presName="conn2-1" presStyleLbl="parChTrans1D4" presStyleIdx="1" presStyleCnt="8"/>
      <dgm:spPr/>
      <dgm:t>
        <a:bodyPr/>
        <a:lstStyle/>
        <a:p>
          <a:endParaRPr lang="es-EC"/>
        </a:p>
      </dgm:t>
    </dgm:pt>
    <dgm:pt modelId="{EB845386-D080-43E7-996A-02B234FB3229}" type="pres">
      <dgm:prSet presAssocID="{7B93A4A8-45AB-4270-906D-D3324E0273CA}" presName="connTx" presStyleLbl="parChTrans1D4" presStyleIdx="1" presStyleCnt="8"/>
      <dgm:spPr/>
      <dgm:t>
        <a:bodyPr/>
        <a:lstStyle/>
        <a:p>
          <a:endParaRPr lang="es-EC"/>
        </a:p>
      </dgm:t>
    </dgm:pt>
    <dgm:pt modelId="{EA30DEAF-6DE1-4F86-B859-4DCE682B4800}" type="pres">
      <dgm:prSet presAssocID="{8E9C9CDB-34C0-4071-9B23-208BB581722F}" presName="root2" presStyleCnt="0"/>
      <dgm:spPr/>
    </dgm:pt>
    <dgm:pt modelId="{321983A8-992E-4158-8843-5CEB8286E18B}" type="pres">
      <dgm:prSet presAssocID="{8E9C9CDB-34C0-4071-9B23-208BB581722F}" presName="LevelTwoTextNode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E501825-FC0C-4F81-A941-62C56659D01D}" type="pres">
      <dgm:prSet presAssocID="{8E9C9CDB-34C0-4071-9B23-208BB581722F}" presName="level3hierChild" presStyleCnt="0"/>
      <dgm:spPr/>
    </dgm:pt>
    <dgm:pt modelId="{EDFD3DFC-2177-4914-9F72-A21C9E5BC97A}" type="pres">
      <dgm:prSet presAssocID="{D0C14B99-0C9A-48C5-9153-B14CF485322D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3F5B2173-621C-4CFE-9F08-2D9FCC94BB1F}" type="pres">
      <dgm:prSet presAssocID="{D0C14B99-0C9A-48C5-9153-B14CF485322D}" presName="connTx" presStyleLbl="parChTrans1D2" presStyleIdx="1" presStyleCnt="2"/>
      <dgm:spPr/>
      <dgm:t>
        <a:bodyPr/>
        <a:lstStyle/>
        <a:p>
          <a:endParaRPr lang="es-EC"/>
        </a:p>
      </dgm:t>
    </dgm:pt>
    <dgm:pt modelId="{F5FCA71E-61C7-4C70-A484-53CC85837F9E}" type="pres">
      <dgm:prSet presAssocID="{A67E3DB1-1E9C-4885-9082-4AC55B5A03A7}" presName="root2" presStyleCnt="0"/>
      <dgm:spPr/>
    </dgm:pt>
    <dgm:pt modelId="{D83B0C7E-A262-4A3A-84C2-6CC795CB4D0A}" type="pres">
      <dgm:prSet presAssocID="{A67E3DB1-1E9C-4885-9082-4AC55B5A03A7}" presName="LevelTwoTextNode" presStyleLbl="node2" presStyleIdx="1" presStyleCnt="2" custLinFactY="6675" custLinFactNeighborX="-93131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AB3E0C2-ABE5-4A4D-A807-B21870E3E46A}" type="pres">
      <dgm:prSet presAssocID="{A67E3DB1-1E9C-4885-9082-4AC55B5A03A7}" presName="level3hierChild" presStyleCnt="0"/>
      <dgm:spPr/>
    </dgm:pt>
    <dgm:pt modelId="{F4C207E9-772D-4320-86FE-610CA17138DC}" type="pres">
      <dgm:prSet presAssocID="{BB336C2A-FB57-461D-A532-057A0719D538}" presName="conn2-1" presStyleLbl="parChTrans1D3" presStyleIdx="2" presStyleCnt="8"/>
      <dgm:spPr/>
      <dgm:t>
        <a:bodyPr/>
        <a:lstStyle/>
        <a:p>
          <a:endParaRPr lang="es-EC"/>
        </a:p>
      </dgm:t>
    </dgm:pt>
    <dgm:pt modelId="{39E6105F-2C55-47DF-B148-B3A3C0FF3B4D}" type="pres">
      <dgm:prSet presAssocID="{BB336C2A-FB57-461D-A532-057A0719D538}" presName="connTx" presStyleLbl="parChTrans1D3" presStyleIdx="2" presStyleCnt="8"/>
      <dgm:spPr/>
      <dgm:t>
        <a:bodyPr/>
        <a:lstStyle/>
        <a:p>
          <a:endParaRPr lang="es-EC"/>
        </a:p>
      </dgm:t>
    </dgm:pt>
    <dgm:pt modelId="{464E0025-E1AD-4B36-934E-BF2CA73FD94E}" type="pres">
      <dgm:prSet presAssocID="{019391EF-C46E-4313-A163-5322FA301AD2}" presName="root2" presStyleCnt="0"/>
      <dgm:spPr/>
    </dgm:pt>
    <dgm:pt modelId="{C09E8692-F6D1-4C9E-BF37-679FE7127C39}" type="pres">
      <dgm:prSet presAssocID="{019391EF-C46E-4313-A163-5322FA301AD2}" presName="LevelTwoTextNode" presStyleLbl="node3" presStyleIdx="2" presStyleCnt="8" custLinFactNeighborX="-8110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9499CCB-CDCB-43E0-B407-6A4155E1C0A3}" type="pres">
      <dgm:prSet presAssocID="{019391EF-C46E-4313-A163-5322FA301AD2}" presName="level3hierChild" presStyleCnt="0"/>
      <dgm:spPr/>
    </dgm:pt>
    <dgm:pt modelId="{5780E587-51BD-45BE-972F-7C75EFC97DD5}" type="pres">
      <dgm:prSet presAssocID="{4582C1EF-EED1-4894-9EBA-A0D1348E1C90}" presName="conn2-1" presStyleLbl="parChTrans1D4" presStyleIdx="2" presStyleCnt="8"/>
      <dgm:spPr/>
      <dgm:t>
        <a:bodyPr/>
        <a:lstStyle/>
        <a:p>
          <a:endParaRPr lang="es-EC"/>
        </a:p>
      </dgm:t>
    </dgm:pt>
    <dgm:pt modelId="{1E31CC12-A4B2-4544-B8B7-0C2C3614A851}" type="pres">
      <dgm:prSet presAssocID="{4582C1EF-EED1-4894-9EBA-A0D1348E1C90}" presName="connTx" presStyleLbl="parChTrans1D4" presStyleIdx="2" presStyleCnt="8"/>
      <dgm:spPr/>
      <dgm:t>
        <a:bodyPr/>
        <a:lstStyle/>
        <a:p>
          <a:endParaRPr lang="es-EC"/>
        </a:p>
      </dgm:t>
    </dgm:pt>
    <dgm:pt modelId="{D37A5848-9D82-46C8-B2DE-3080EB499852}" type="pres">
      <dgm:prSet presAssocID="{4A09EB09-06E3-454A-BB03-00699EACC1D1}" presName="root2" presStyleCnt="0"/>
      <dgm:spPr/>
    </dgm:pt>
    <dgm:pt modelId="{1E11D3DE-F6DD-4800-BBEF-EA2D4288C3D1}" type="pres">
      <dgm:prSet presAssocID="{4A09EB09-06E3-454A-BB03-00699EACC1D1}" presName="LevelTwoTextNode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302B691-1A35-4217-A9A0-A323A0C6AC21}" type="pres">
      <dgm:prSet presAssocID="{4A09EB09-06E3-454A-BB03-00699EACC1D1}" presName="level3hierChild" presStyleCnt="0"/>
      <dgm:spPr/>
    </dgm:pt>
    <dgm:pt modelId="{2997CD7A-0049-4B41-B6B3-165B5395770F}" type="pres">
      <dgm:prSet presAssocID="{7A4B8C32-3C5C-4F2B-A222-3ED61687E3BC}" presName="conn2-1" presStyleLbl="parChTrans1D3" presStyleIdx="3" presStyleCnt="8"/>
      <dgm:spPr/>
      <dgm:t>
        <a:bodyPr/>
        <a:lstStyle/>
        <a:p>
          <a:endParaRPr lang="es-EC"/>
        </a:p>
      </dgm:t>
    </dgm:pt>
    <dgm:pt modelId="{3A635F66-8BE7-4490-B581-23F4CFEC6857}" type="pres">
      <dgm:prSet presAssocID="{7A4B8C32-3C5C-4F2B-A222-3ED61687E3BC}" presName="connTx" presStyleLbl="parChTrans1D3" presStyleIdx="3" presStyleCnt="8"/>
      <dgm:spPr/>
      <dgm:t>
        <a:bodyPr/>
        <a:lstStyle/>
        <a:p>
          <a:endParaRPr lang="es-EC"/>
        </a:p>
      </dgm:t>
    </dgm:pt>
    <dgm:pt modelId="{B451377A-04A2-4EB6-B8A7-23890A7FB2DA}" type="pres">
      <dgm:prSet presAssocID="{E0C921A6-6F54-4C1E-BDF7-54F2287A8847}" presName="root2" presStyleCnt="0"/>
      <dgm:spPr/>
    </dgm:pt>
    <dgm:pt modelId="{17B7B862-7B6A-4211-9FC4-2E3A09F2D24C}" type="pres">
      <dgm:prSet presAssocID="{E0C921A6-6F54-4C1E-BDF7-54F2287A8847}" presName="LevelTwoTextNode" presStyleLbl="node3" presStyleIdx="3" presStyleCnt="8" custLinFactNeighborX="-8110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F72D8AD-EEC3-4808-A122-0E5DA998AB89}" type="pres">
      <dgm:prSet presAssocID="{E0C921A6-6F54-4C1E-BDF7-54F2287A8847}" presName="level3hierChild" presStyleCnt="0"/>
      <dgm:spPr/>
    </dgm:pt>
    <dgm:pt modelId="{68A6DCD3-6675-4D93-8B31-71C33158AB3E}" type="pres">
      <dgm:prSet presAssocID="{4BA0176B-95D6-4B29-849E-8333E4089C05}" presName="conn2-1" presStyleLbl="parChTrans1D4" presStyleIdx="3" presStyleCnt="8"/>
      <dgm:spPr/>
      <dgm:t>
        <a:bodyPr/>
        <a:lstStyle/>
        <a:p>
          <a:endParaRPr lang="es-EC"/>
        </a:p>
      </dgm:t>
    </dgm:pt>
    <dgm:pt modelId="{4B705D48-2C93-46D3-B8F2-8B7AE91D680A}" type="pres">
      <dgm:prSet presAssocID="{4BA0176B-95D6-4B29-849E-8333E4089C05}" presName="connTx" presStyleLbl="parChTrans1D4" presStyleIdx="3" presStyleCnt="8"/>
      <dgm:spPr/>
      <dgm:t>
        <a:bodyPr/>
        <a:lstStyle/>
        <a:p>
          <a:endParaRPr lang="es-EC"/>
        </a:p>
      </dgm:t>
    </dgm:pt>
    <dgm:pt modelId="{1F1F0AC4-A4C9-4F98-9794-A06E20BCE1C2}" type="pres">
      <dgm:prSet presAssocID="{A225F6D7-ADA6-498D-9C94-C6EE9612CA79}" presName="root2" presStyleCnt="0"/>
      <dgm:spPr/>
    </dgm:pt>
    <dgm:pt modelId="{732327C5-8289-4103-A565-1440D28112C6}" type="pres">
      <dgm:prSet presAssocID="{A225F6D7-ADA6-498D-9C94-C6EE9612CA79}" presName="LevelTwoTextNode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22ABBF7-FF5C-4CF6-B8F1-55E47BB02FC2}" type="pres">
      <dgm:prSet presAssocID="{A225F6D7-ADA6-498D-9C94-C6EE9612CA79}" presName="level3hierChild" presStyleCnt="0"/>
      <dgm:spPr/>
    </dgm:pt>
    <dgm:pt modelId="{6969203B-F667-4935-B4A5-BE2100B19680}" type="pres">
      <dgm:prSet presAssocID="{42FD1745-EAB8-477B-B39D-E74577F93B1A}" presName="conn2-1" presStyleLbl="parChTrans1D3" presStyleIdx="4" presStyleCnt="8"/>
      <dgm:spPr/>
      <dgm:t>
        <a:bodyPr/>
        <a:lstStyle/>
        <a:p>
          <a:endParaRPr lang="es-EC"/>
        </a:p>
      </dgm:t>
    </dgm:pt>
    <dgm:pt modelId="{A6155459-DEEB-47FC-88AD-5F153F24FBC4}" type="pres">
      <dgm:prSet presAssocID="{42FD1745-EAB8-477B-B39D-E74577F93B1A}" presName="connTx" presStyleLbl="parChTrans1D3" presStyleIdx="4" presStyleCnt="8"/>
      <dgm:spPr/>
      <dgm:t>
        <a:bodyPr/>
        <a:lstStyle/>
        <a:p>
          <a:endParaRPr lang="es-EC"/>
        </a:p>
      </dgm:t>
    </dgm:pt>
    <dgm:pt modelId="{BB665170-B84A-48DF-8E4F-2D67B29D2D32}" type="pres">
      <dgm:prSet presAssocID="{EFCE0741-ADD1-4906-8481-73370A545938}" presName="root2" presStyleCnt="0"/>
      <dgm:spPr/>
    </dgm:pt>
    <dgm:pt modelId="{66C771D9-17EA-4A81-933D-7C95CD5C5C2C}" type="pres">
      <dgm:prSet presAssocID="{EFCE0741-ADD1-4906-8481-73370A545938}" presName="LevelTwoTextNode" presStyleLbl="node3" presStyleIdx="4" presStyleCnt="8" custLinFactNeighborX="-8110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B90243E-F837-48E3-A7C5-9ACC6DDEB849}" type="pres">
      <dgm:prSet presAssocID="{EFCE0741-ADD1-4906-8481-73370A545938}" presName="level3hierChild" presStyleCnt="0"/>
      <dgm:spPr/>
    </dgm:pt>
    <dgm:pt modelId="{05D296EF-CC98-4B95-8168-A281B39A3D31}" type="pres">
      <dgm:prSet presAssocID="{B8264114-EA4B-47B4-ABBD-457F47EA9724}" presName="conn2-1" presStyleLbl="parChTrans1D4" presStyleIdx="4" presStyleCnt="8"/>
      <dgm:spPr/>
      <dgm:t>
        <a:bodyPr/>
        <a:lstStyle/>
        <a:p>
          <a:endParaRPr lang="es-EC"/>
        </a:p>
      </dgm:t>
    </dgm:pt>
    <dgm:pt modelId="{397BD184-00E8-4A99-BC9E-E6D9FCD371FD}" type="pres">
      <dgm:prSet presAssocID="{B8264114-EA4B-47B4-ABBD-457F47EA9724}" presName="connTx" presStyleLbl="parChTrans1D4" presStyleIdx="4" presStyleCnt="8"/>
      <dgm:spPr/>
      <dgm:t>
        <a:bodyPr/>
        <a:lstStyle/>
        <a:p>
          <a:endParaRPr lang="es-EC"/>
        </a:p>
      </dgm:t>
    </dgm:pt>
    <dgm:pt modelId="{3F159419-7CD9-4602-9FD8-38B3EC53288A}" type="pres">
      <dgm:prSet presAssocID="{B4FF84DE-2264-4071-A2DB-BA44B0424CD3}" presName="root2" presStyleCnt="0"/>
      <dgm:spPr/>
    </dgm:pt>
    <dgm:pt modelId="{39732F16-80DB-4303-9287-AE456C863BB2}" type="pres">
      <dgm:prSet presAssocID="{B4FF84DE-2264-4071-A2DB-BA44B0424CD3}" presName="LevelTwoTextNode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4CE7A3A-02DD-486F-8AE1-EDFFF7776DB3}" type="pres">
      <dgm:prSet presAssocID="{B4FF84DE-2264-4071-A2DB-BA44B0424CD3}" presName="level3hierChild" presStyleCnt="0"/>
      <dgm:spPr/>
    </dgm:pt>
    <dgm:pt modelId="{44495CE6-F15B-4EA1-8537-1ECEA5440B43}" type="pres">
      <dgm:prSet presAssocID="{174F9763-8129-4D6E-BEBB-32C6127D40D9}" presName="conn2-1" presStyleLbl="parChTrans1D3" presStyleIdx="5" presStyleCnt="8"/>
      <dgm:spPr/>
      <dgm:t>
        <a:bodyPr/>
        <a:lstStyle/>
        <a:p>
          <a:endParaRPr lang="es-EC"/>
        </a:p>
      </dgm:t>
    </dgm:pt>
    <dgm:pt modelId="{CCD3676A-8F32-4B80-9067-9DF1C9612CAC}" type="pres">
      <dgm:prSet presAssocID="{174F9763-8129-4D6E-BEBB-32C6127D40D9}" presName="connTx" presStyleLbl="parChTrans1D3" presStyleIdx="5" presStyleCnt="8"/>
      <dgm:spPr/>
      <dgm:t>
        <a:bodyPr/>
        <a:lstStyle/>
        <a:p>
          <a:endParaRPr lang="es-EC"/>
        </a:p>
      </dgm:t>
    </dgm:pt>
    <dgm:pt modelId="{5B5D1CC7-C58E-493F-BD53-79837431B43B}" type="pres">
      <dgm:prSet presAssocID="{995A408C-5F15-4099-8755-8ECAF4CB8422}" presName="root2" presStyleCnt="0"/>
      <dgm:spPr/>
    </dgm:pt>
    <dgm:pt modelId="{1FD396BD-D018-45E9-8882-C69B6251FEBC}" type="pres">
      <dgm:prSet presAssocID="{995A408C-5F15-4099-8755-8ECAF4CB8422}" presName="LevelTwoTextNode" presStyleLbl="node3" presStyleIdx="5" presStyleCnt="8" custLinFactNeighborX="-8110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E53F9C9-0753-4036-822A-5BBB589BD9A0}" type="pres">
      <dgm:prSet presAssocID="{995A408C-5F15-4099-8755-8ECAF4CB8422}" presName="level3hierChild" presStyleCnt="0"/>
      <dgm:spPr/>
    </dgm:pt>
    <dgm:pt modelId="{B2177F3C-8619-426B-9018-BF317F66A403}" type="pres">
      <dgm:prSet presAssocID="{BBBD3A4D-4C56-4DF0-A664-F79E96C2F1A6}" presName="conn2-1" presStyleLbl="parChTrans1D4" presStyleIdx="5" presStyleCnt="8"/>
      <dgm:spPr/>
      <dgm:t>
        <a:bodyPr/>
        <a:lstStyle/>
        <a:p>
          <a:endParaRPr lang="es-EC"/>
        </a:p>
      </dgm:t>
    </dgm:pt>
    <dgm:pt modelId="{D8596A52-3F07-4CE9-BB95-2647EA3E187B}" type="pres">
      <dgm:prSet presAssocID="{BBBD3A4D-4C56-4DF0-A664-F79E96C2F1A6}" presName="connTx" presStyleLbl="parChTrans1D4" presStyleIdx="5" presStyleCnt="8"/>
      <dgm:spPr/>
      <dgm:t>
        <a:bodyPr/>
        <a:lstStyle/>
        <a:p>
          <a:endParaRPr lang="es-EC"/>
        </a:p>
      </dgm:t>
    </dgm:pt>
    <dgm:pt modelId="{93A7103B-79A6-4451-8D6C-C2B60AFC8155}" type="pres">
      <dgm:prSet presAssocID="{4CCE2EB2-3CCC-4CF8-B0F4-6A2CC852D1F1}" presName="root2" presStyleCnt="0"/>
      <dgm:spPr/>
    </dgm:pt>
    <dgm:pt modelId="{FBF07F6C-812F-4BF2-8B34-E1066DFD05B4}" type="pres">
      <dgm:prSet presAssocID="{4CCE2EB2-3CCC-4CF8-B0F4-6A2CC852D1F1}" presName="LevelTwoTextNode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25CE657-06A9-4B78-9F2C-22A666FC4E15}" type="pres">
      <dgm:prSet presAssocID="{4CCE2EB2-3CCC-4CF8-B0F4-6A2CC852D1F1}" presName="level3hierChild" presStyleCnt="0"/>
      <dgm:spPr/>
    </dgm:pt>
    <dgm:pt modelId="{A3CEF602-9004-4103-BA30-4E0AF03AA3ED}" type="pres">
      <dgm:prSet presAssocID="{062C5F3C-F6FC-4468-BB86-2FFF184AAB91}" presName="conn2-1" presStyleLbl="parChTrans1D3" presStyleIdx="6" presStyleCnt="8"/>
      <dgm:spPr/>
      <dgm:t>
        <a:bodyPr/>
        <a:lstStyle/>
        <a:p>
          <a:endParaRPr lang="es-EC"/>
        </a:p>
      </dgm:t>
    </dgm:pt>
    <dgm:pt modelId="{B024DDFE-B7FB-4DFE-B85D-4A5C6AC59E95}" type="pres">
      <dgm:prSet presAssocID="{062C5F3C-F6FC-4468-BB86-2FFF184AAB91}" presName="connTx" presStyleLbl="parChTrans1D3" presStyleIdx="6" presStyleCnt="8"/>
      <dgm:spPr/>
      <dgm:t>
        <a:bodyPr/>
        <a:lstStyle/>
        <a:p>
          <a:endParaRPr lang="es-EC"/>
        </a:p>
      </dgm:t>
    </dgm:pt>
    <dgm:pt modelId="{55AEE82C-E83F-4831-8805-FF2B1B1593FC}" type="pres">
      <dgm:prSet presAssocID="{E13698E8-4BD2-4B73-979E-7C591721AF73}" presName="root2" presStyleCnt="0"/>
      <dgm:spPr/>
    </dgm:pt>
    <dgm:pt modelId="{810CE8D7-DDFE-4DA5-87C0-B54CD80D8952}" type="pres">
      <dgm:prSet presAssocID="{E13698E8-4BD2-4B73-979E-7C591721AF73}" presName="LevelTwoTextNode" presStyleLbl="node3" presStyleIdx="6" presStyleCnt="8" custLinFactNeighborX="-8110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F9778B1-A496-4D21-9806-9C60220845F3}" type="pres">
      <dgm:prSet presAssocID="{E13698E8-4BD2-4B73-979E-7C591721AF73}" presName="level3hierChild" presStyleCnt="0"/>
      <dgm:spPr/>
    </dgm:pt>
    <dgm:pt modelId="{0204FBD9-297E-40E1-8C7D-38E78B52850A}" type="pres">
      <dgm:prSet presAssocID="{30A8153A-4A26-4DEA-8574-D46158C13D46}" presName="conn2-1" presStyleLbl="parChTrans1D4" presStyleIdx="6" presStyleCnt="8"/>
      <dgm:spPr/>
      <dgm:t>
        <a:bodyPr/>
        <a:lstStyle/>
        <a:p>
          <a:endParaRPr lang="es-EC"/>
        </a:p>
      </dgm:t>
    </dgm:pt>
    <dgm:pt modelId="{FAAB06F8-CFE0-4B23-A7A5-7712A3ABB5EF}" type="pres">
      <dgm:prSet presAssocID="{30A8153A-4A26-4DEA-8574-D46158C13D46}" presName="connTx" presStyleLbl="parChTrans1D4" presStyleIdx="6" presStyleCnt="8"/>
      <dgm:spPr/>
      <dgm:t>
        <a:bodyPr/>
        <a:lstStyle/>
        <a:p>
          <a:endParaRPr lang="es-EC"/>
        </a:p>
      </dgm:t>
    </dgm:pt>
    <dgm:pt modelId="{0FB37AED-BD73-4464-B1BE-5D8E2F8D512E}" type="pres">
      <dgm:prSet presAssocID="{F531DB7D-0278-4D3C-BBA9-FA439502A4E7}" presName="root2" presStyleCnt="0"/>
      <dgm:spPr/>
    </dgm:pt>
    <dgm:pt modelId="{2987F2BB-A735-4EEB-B1CB-B46F06DEFBFC}" type="pres">
      <dgm:prSet presAssocID="{F531DB7D-0278-4D3C-BBA9-FA439502A4E7}" presName="LevelTwoTextNode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3CE1AB5-7154-4900-821B-45CE595324EE}" type="pres">
      <dgm:prSet presAssocID="{F531DB7D-0278-4D3C-BBA9-FA439502A4E7}" presName="level3hierChild" presStyleCnt="0"/>
      <dgm:spPr/>
    </dgm:pt>
    <dgm:pt modelId="{474FEDD8-485D-4E43-9340-CD49C483E5A5}" type="pres">
      <dgm:prSet presAssocID="{9A1CB141-AB7D-4AB5-935E-25AEE44A8A96}" presName="conn2-1" presStyleLbl="parChTrans1D3" presStyleIdx="7" presStyleCnt="8"/>
      <dgm:spPr/>
      <dgm:t>
        <a:bodyPr/>
        <a:lstStyle/>
        <a:p>
          <a:endParaRPr lang="es-EC"/>
        </a:p>
      </dgm:t>
    </dgm:pt>
    <dgm:pt modelId="{269B5A62-E21C-4FEF-9612-09440716DC6D}" type="pres">
      <dgm:prSet presAssocID="{9A1CB141-AB7D-4AB5-935E-25AEE44A8A96}" presName="connTx" presStyleLbl="parChTrans1D3" presStyleIdx="7" presStyleCnt="8"/>
      <dgm:spPr/>
      <dgm:t>
        <a:bodyPr/>
        <a:lstStyle/>
        <a:p>
          <a:endParaRPr lang="es-EC"/>
        </a:p>
      </dgm:t>
    </dgm:pt>
    <dgm:pt modelId="{B66819A1-9CB0-4476-A174-22ED7A89B517}" type="pres">
      <dgm:prSet presAssocID="{33604761-B02F-49B9-9C9B-3230DC147734}" presName="root2" presStyleCnt="0"/>
      <dgm:spPr/>
    </dgm:pt>
    <dgm:pt modelId="{3019BA36-B27B-4F34-BE8D-5AEA6F8ACB2D}" type="pres">
      <dgm:prSet presAssocID="{33604761-B02F-49B9-9C9B-3230DC147734}" presName="LevelTwoTextNode" presStyleLbl="node3" presStyleIdx="7" presStyleCnt="8" custLinFactNeighborX="-8110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3C484E9-AB5D-4C25-88F7-401C341B65C1}" type="pres">
      <dgm:prSet presAssocID="{33604761-B02F-49B9-9C9B-3230DC147734}" presName="level3hierChild" presStyleCnt="0"/>
      <dgm:spPr/>
    </dgm:pt>
    <dgm:pt modelId="{9F0DDFC0-BC9F-4818-A9BC-5F4D24F2B338}" type="pres">
      <dgm:prSet presAssocID="{CFE37C97-E73A-424C-A0AA-C2098EA85480}" presName="conn2-1" presStyleLbl="parChTrans1D4" presStyleIdx="7" presStyleCnt="8"/>
      <dgm:spPr/>
      <dgm:t>
        <a:bodyPr/>
        <a:lstStyle/>
        <a:p>
          <a:endParaRPr lang="es-EC"/>
        </a:p>
      </dgm:t>
    </dgm:pt>
    <dgm:pt modelId="{B6EA6F26-2E43-4D58-AE60-B85855C001CA}" type="pres">
      <dgm:prSet presAssocID="{CFE37C97-E73A-424C-A0AA-C2098EA85480}" presName="connTx" presStyleLbl="parChTrans1D4" presStyleIdx="7" presStyleCnt="8"/>
      <dgm:spPr/>
      <dgm:t>
        <a:bodyPr/>
        <a:lstStyle/>
        <a:p>
          <a:endParaRPr lang="es-EC"/>
        </a:p>
      </dgm:t>
    </dgm:pt>
    <dgm:pt modelId="{C2321D81-5F8A-43E2-A5B5-296DB71B0BFC}" type="pres">
      <dgm:prSet presAssocID="{5D78EAF2-D70D-49F0-A06B-A559691386D1}" presName="root2" presStyleCnt="0"/>
      <dgm:spPr/>
    </dgm:pt>
    <dgm:pt modelId="{D57D07F4-D80D-459F-B03C-4A924BBF6A63}" type="pres">
      <dgm:prSet presAssocID="{5D78EAF2-D70D-49F0-A06B-A559691386D1}" presName="LevelTwoTextNode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6E63229-8A1A-4003-9DC6-E67C8518D21B}" type="pres">
      <dgm:prSet presAssocID="{5D78EAF2-D70D-49F0-A06B-A559691386D1}" presName="level3hierChild" presStyleCnt="0"/>
      <dgm:spPr/>
    </dgm:pt>
  </dgm:ptLst>
  <dgm:cxnLst>
    <dgm:cxn modelId="{87D05309-C31A-46F8-8ECD-5BDCBCD0651E}" srcId="{A67E3DB1-1E9C-4885-9082-4AC55B5A03A7}" destId="{E13698E8-4BD2-4B73-979E-7C591721AF73}" srcOrd="4" destOrd="0" parTransId="{062C5F3C-F6FC-4468-BB86-2FFF184AAB91}" sibTransId="{401DF70B-467F-44DE-8235-27D085299634}"/>
    <dgm:cxn modelId="{A35150E6-F5AE-44EF-B583-9F4E4603547A}" type="presOf" srcId="{4BA0176B-95D6-4B29-849E-8333E4089C05}" destId="{68A6DCD3-6675-4D93-8B31-71C33158AB3E}" srcOrd="0" destOrd="0" presId="urn:microsoft.com/office/officeart/2005/8/layout/hierarchy2"/>
    <dgm:cxn modelId="{EC350DBF-7066-43AE-8EB7-9CD8B383598C}" type="presOf" srcId="{174F9763-8129-4D6E-BEBB-32C6127D40D9}" destId="{44495CE6-F15B-4EA1-8537-1ECEA5440B43}" srcOrd="0" destOrd="0" presId="urn:microsoft.com/office/officeart/2005/8/layout/hierarchy2"/>
    <dgm:cxn modelId="{7046491E-CD5D-4936-B298-C596C72F668F}" type="presOf" srcId="{E0C921A6-6F54-4C1E-BDF7-54F2287A8847}" destId="{17B7B862-7B6A-4211-9FC4-2E3A09F2D24C}" srcOrd="0" destOrd="0" presId="urn:microsoft.com/office/officeart/2005/8/layout/hierarchy2"/>
    <dgm:cxn modelId="{88FAB5A8-3EE7-4A7D-9843-DAD464F90678}" type="presOf" srcId="{4BA0176B-95D6-4B29-849E-8333E4089C05}" destId="{4B705D48-2C93-46D3-B8F2-8B7AE91D680A}" srcOrd="1" destOrd="0" presId="urn:microsoft.com/office/officeart/2005/8/layout/hierarchy2"/>
    <dgm:cxn modelId="{C1D0B419-2410-472B-B997-ABFE6ACC0C3F}" type="presOf" srcId="{33604761-B02F-49B9-9C9B-3230DC147734}" destId="{3019BA36-B27B-4F34-BE8D-5AEA6F8ACB2D}" srcOrd="0" destOrd="0" presId="urn:microsoft.com/office/officeart/2005/8/layout/hierarchy2"/>
    <dgm:cxn modelId="{1045F3A5-8286-4113-A8DF-9F1897F7140F}" type="presOf" srcId="{4A09EB09-06E3-454A-BB03-00699EACC1D1}" destId="{1E11D3DE-F6DD-4800-BBEF-EA2D4288C3D1}" srcOrd="0" destOrd="0" presId="urn:microsoft.com/office/officeart/2005/8/layout/hierarchy2"/>
    <dgm:cxn modelId="{E49DBAF7-BC17-403D-910A-FA688540CC57}" srcId="{FC757245-1832-4654-924F-C864F1B39122}" destId="{4F8DD290-5E29-4E26-97C1-90C19CFCC1FF}" srcOrd="0" destOrd="0" parTransId="{B40FD5CD-E44E-4754-A95F-C30DB9DEE827}" sibTransId="{E8D06670-DBCF-4310-AFED-47020C4A7044}"/>
    <dgm:cxn modelId="{DBC84609-4619-4002-A98D-B98865260C29}" srcId="{FA00EF11-2D28-41D8-AF85-EDEE35B79DDC}" destId="{960DB1E0-61A0-4166-BE55-75E57413F884}" srcOrd="1" destOrd="0" parTransId="{64F560CC-302B-4BDE-92EF-4D9045F555D7}" sibTransId="{D30D7D59-5737-4463-9571-E82540E6E719}"/>
    <dgm:cxn modelId="{5062B4A9-3670-4D19-81D6-16A3B0C21202}" type="presOf" srcId="{84C523F2-C6F3-4159-B478-CFE105579105}" destId="{29B63322-CA20-4CAF-9CEB-0A6DCB8F1CEF}" srcOrd="0" destOrd="0" presId="urn:microsoft.com/office/officeart/2005/8/layout/hierarchy2"/>
    <dgm:cxn modelId="{FF1A38C2-A677-4F31-8CA5-FB19E232F820}" srcId="{A67E3DB1-1E9C-4885-9082-4AC55B5A03A7}" destId="{EFCE0741-ADD1-4906-8481-73370A545938}" srcOrd="2" destOrd="0" parTransId="{42FD1745-EAB8-477B-B39D-E74577F93B1A}" sibTransId="{11C9AD21-EBDB-4FAC-B208-AA49C24BC914}"/>
    <dgm:cxn modelId="{4CDCE427-626D-4530-B24B-68CF3BCB7A40}" type="presOf" srcId="{8E9C9CDB-34C0-4071-9B23-208BB581722F}" destId="{321983A8-992E-4158-8843-5CEB8286E18B}" srcOrd="0" destOrd="0" presId="urn:microsoft.com/office/officeart/2005/8/layout/hierarchy2"/>
    <dgm:cxn modelId="{EBFB2BB0-7327-4BC2-AE1B-4C2BE467FEAB}" type="presOf" srcId="{9A1CB141-AB7D-4AB5-935E-25AEE44A8A96}" destId="{474FEDD8-485D-4E43-9340-CD49C483E5A5}" srcOrd="0" destOrd="0" presId="urn:microsoft.com/office/officeart/2005/8/layout/hierarchy2"/>
    <dgm:cxn modelId="{27037C45-63C8-4232-B921-F9D9895C4CA4}" type="presOf" srcId="{7B93A4A8-45AB-4270-906D-D3324E0273CA}" destId="{EB845386-D080-43E7-996A-02B234FB3229}" srcOrd="1" destOrd="0" presId="urn:microsoft.com/office/officeart/2005/8/layout/hierarchy2"/>
    <dgm:cxn modelId="{52E19031-25BF-419E-BC52-5AA1169B199D}" type="presOf" srcId="{CFE37C97-E73A-424C-A0AA-C2098EA85480}" destId="{9F0DDFC0-BC9F-4818-A9BC-5F4D24F2B338}" srcOrd="0" destOrd="0" presId="urn:microsoft.com/office/officeart/2005/8/layout/hierarchy2"/>
    <dgm:cxn modelId="{A1AD23F2-79E1-4556-B989-DF84AE09127E}" type="presOf" srcId="{84C523F2-C6F3-4159-B478-CFE105579105}" destId="{AFE342C2-A823-4020-9F6D-EB32B631B483}" srcOrd="1" destOrd="0" presId="urn:microsoft.com/office/officeart/2005/8/layout/hierarchy2"/>
    <dgm:cxn modelId="{E3680EDB-CC0F-4EE2-B4A2-721F0C9543B9}" type="presOf" srcId="{AEEE8FC6-C80C-42D0-AD41-2347EC209E3E}" destId="{DED2ABBB-6859-4584-8EFF-F79271E7B118}" srcOrd="0" destOrd="0" presId="urn:microsoft.com/office/officeart/2005/8/layout/hierarchy2"/>
    <dgm:cxn modelId="{4973BD81-650B-46C1-8B5F-93D9355A1BCD}" type="presOf" srcId="{FC757245-1832-4654-924F-C864F1B39122}" destId="{BC8D6FD4-C01F-4397-B115-7BDD6835B6D7}" srcOrd="0" destOrd="0" presId="urn:microsoft.com/office/officeart/2005/8/layout/hierarchy2"/>
    <dgm:cxn modelId="{AC16FA2E-10A0-4ED0-9C9F-64B727A06BD3}" type="presOf" srcId="{A67E3DB1-1E9C-4885-9082-4AC55B5A03A7}" destId="{D83B0C7E-A262-4A3A-84C2-6CC795CB4D0A}" srcOrd="0" destOrd="0" presId="urn:microsoft.com/office/officeart/2005/8/layout/hierarchy2"/>
    <dgm:cxn modelId="{41E2AD4C-BF4E-45F1-9DB2-1DC02A40CCB1}" type="presOf" srcId="{2FBB0A9C-84F0-4FE1-8D16-B5219BD3CE02}" destId="{265FDC6C-E7FA-4253-A1CA-F4C760346AF9}" srcOrd="1" destOrd="0" presId="urn:microsoft.com/office/officeart/2005/8/layout/hierarchy2"/>
    <dgm:cxn modelId="{CDAC32B7-22C0-4F76-82AE-EFE4B99BBF94}" srcId="{FA00EF11-2D28-41D8-AF85-EDEE35B79DDC}" destId="{A533BB19-BD2E-43E2-B7F3-DB4EFCF3D4D5}" srcOrd="0" destOrd="0" parTransId="{2FBB0A9C-84F0-4FE1-8D16-B5219BD3CE02}" sibTransId="{30371421-B99A-4B91-9E96-B709C0CBBF91}"/>
    <dgm:cxn modelId="{4E289EDF-45DA-479A-BC62-7F48644F6353}" srcId="{960DB1E0-61A0-4166-BE55-75E57413F884}" destId="{8E9C9CDB-34C0-4071-9B23-208BB581722F}" srcOrd="0" destOrd="0" parTransId="{7B93A4A8-45AB-4270-906D-D3324E0273CA}" sibTransId="{929A84D6-3C2A-47C1-AAB6-643C2920B283}"/>
    <dgm:cxn modelId="{F66D98B2-3C96-42B8-AFA3-D75179684B26}" type="presOf" srcId="{B8264114-EA4B-47B4-ABBD-457F47EA9724}" destId="{397BD184-00E8-4A99-BC9E-E6D9FCD371FD}" srcOrd="1" destOrd="0" presId="urn:microsoft.com/office/officeart/2005/8/layout/hierarchy2"/>
    <dgm:cxn modelId="{F0AC5458-EC1E-4C70-BD4E-1AF6E53D9D50}" type="presOf" srcId="{EFCE0741-ADD1-4906-8481-73370A545938}" destId="{66C771D9-17EA-4A81-933D-7C95CD5C5C2C}" srcOrd="0" destOrd="0" presId="urn:microsoft.com/office/officeart/2005/8/layout/hierarchy2"/>
    <dgm:cxn modelId="{ACD80241-38F0-4178-9F9D-FC2553157542}" type="presOf" srcId="{30A8153A-4A26-4DEA-8574-D46158C13D46}" destId="{0204FBD9-297E-40E1-8C7D-38E78B52850A}" srcOrd="0" destOrd="0" presId="urn:microsoft.com/office/officeart/2005/8/layout/hierarchy2"/>
    <dgm:cxn modelId="{DCEEAC1F-6EDE-4991-AFCA-F018AA3C72AA}" srcId="{A67E3DB1-1E9C-4885-9082-4AC55B5A03A7}" destId="{E0C921A6-6F54-4C1E-BDF7-54F2287A8847}" srcOrd="1" destOrd="0" parTransId="{7A4B8C32-3C5C-4F2B-A222-3ED61687E3BC}" sibTransId="{6CBECC7F-C2CF-48F5-A2E6-EB661F558BC6}"/>
    <dgm:cxn modelId="{9E51E7F5-5F94-465D-B0BE-B25DB1E20166}" type="presOf" srcId="{CFE37C97-E73A-424C-A0AA-C2098EA85480}" destId="{B6EA6F26-2E43-4D58-AE60-B85855C001CA}" srcOrd="1" destOrd="0" presId="urn:microsoft.com/office/officeart/2005/8/layout/hierarchy2"/>
    <dgm:cxn modelId="{5C1B864B-4FFF-45A5-80DB-31C66C80DF84}" type="presOf" srcId="{F531DB7D-0278-4D3C-BBA9-FA439502A4E7}" destId="{2987F2BB-A735-4EEB-B1CB-B46F06DEFBFC}" srcOrd="0" destOrd="0" presId="urn:microsoft.com/office/officeart/2005/8/layout/hierarchy2"/>
    <dgm:cxn modelId="{6C67972B-9AC7-47DB-BEE0-E2850CBD988C}" type="presOf" srcId="{BBBD3A4D-4C56-4DF0-A664-F79E96C2F1A6}" destId="{D8596A52-3F07-4CE9-BB95-2647EA3E187B}" srcOrd="1" destOrd="0" presId="urn:microsoft.com/office/officeart/2005/8/layout/hierarchy2"/>
    <dgm:cxn modelId="{F90EEACE-6571-42E5-B663-27ED01FB6234}" srcId="{EFCE0741-ADD1-4906-8481-73370A545938}" destId="{B4FF84DE-2264-4071-A2DB-BA44B0424CD3}" srcOrd="0" destOrd="0" parTransId="{B8264114-EA4B-47B4-ABBD-457F47EA9724}" sibTransId="{BE9E3571-0FCB-46E5-BAE5-A80B51F80DC0}"/>
    <dgm:cxn modelId="{9765E18E-A536-431C-A75A-E26D301C1327}" srcId="{4F8DD290-5E29-4E26-97C1-90C19CFCC1FF}" destId="{FA00EF11-2D28-41D8-AF85-EDEE35B79DDC}" srcOrd="0" destOrd="0" parTransId="{84C523F2-C6F3-4159-B478-CFE105579105}" sibTransId="{ECF2B11E-5670-4FAF-A5BE-1ED6D33FE3BA}"/>
    <dgm:cxn modelId="{08FA5F40-7AE2-43AA-9FD0-BFCE607A90B0}" type="presOf" srcId="{D68399CC-FB28-4B30-83DC-F819A585B100}" destId="{D9CB0792-1187-4152-9906-0A330C2B21D8}" srcOrd="0" destOrd="0" presId="urn:microsoft.com/office/officeart/2005/8/layout/hierarchy2"/>
    <dgm:cxn modelId="{B2490938-4D75-4DAC-BE2C-6BDB95AB325D}" type="presOf" srcId="{062C5F3C-F6FC-4468-BB86-2FFF184AAB91}" destId="{B024DDFE-B7FB-4DFE-B85D-4A5C6AC59E95}" srcOrd="1" destOrd="0" presId="urn:microsoft.com/office/officeart/2005/8/layout/hierarchy2"/>
    <dgm:cxn modelId="{B25FE4D5-E9B2-48E3-91B7-95581290A932}" type="presOf" srcId="{7B93A4A8-45AB-4270-906D-D3324E0273CA}" destId="{D5CD3C20-4118-4B37-B720-A50724B0A671}" srcOrd="0" destOrd="0" presId="urn:microsoft.com/office/officeart/2005/8/layout/hierarchy2"/>
    <dgm:cxn modelId="{AD23E45E-2A8B-4C82-B075-DD6803806B30}" srcId="{4F8DD290-5E29-4E26-97C1-90C19CFCC1FF}" destId="{A67E3DB1-1E9C-4885-9082-4AC55B5A03A7}" srcOrd="1" destOrd="0" parTransId="{D0C14B99-0C9A-48C5-9153-B14CF485322D}" sibTransId="{0FAE8FD8-092B-4112-8E93-F641CFA3CF1B}"/>
    <dgm:cxn modelId="{4D10C94D-374A-4DFF-B640-7352FCB3BB14}" srcId="{E13698E8-4BD2-4B73-979E-7C591721AF73}" destId="{F531DB7D-0278-4D3C-BBA9-FA439502A4E7}" srcOrd="0" destOrd="0" parTransId="{30A8153A-4A26-4DEA-8574-D46158C13D46}" sibTransId="{E2064666-FF5E-4277-9239-0A956EEAC5F0}"/>
    <dgm:cxn modelId="{390A782D-58EC-4424-A524-5012A02EF71F}" type="presOf" srcId="{960DB1E0-61A0-4166-BE55-75E57413F884}" destId="{DE8101B3-01DE-40C5-963B-72E1872B0DFF}" srcOrd="0" destOrd="0" presId="urn:microsoft.com/office/officeart/2005/8/layout/hierarchy2"/>
    <dgm:cxn modelId="{59528582-30EF-4D02-99F9-39E736F3A02B}" srcId="{E0C921A6-6F54-4C1E-BDF7-54F2287A8847}" destId="{A225F6D7-ADA6-498D-9C94-C6EE9612CA79}" srcOrd="0" destOrd="0" parTransId="{4BA0176B-95D6-4B29-849E-8333E4089C05}" sibTransId="{1E4F98E0-0CC1-4286-89E0-768D21CE2599}"/>
    <dgm:cxn modelId="{0CA3454E-B0D9-485B-9CC3-CDEC06DBABD1}" type="presOf" srcId="{4582C1EF-EED1-4894-9EBA-A0D1348E1C90}" destId="{1E31CC12-A4B2-4544-B8B7-0C2C3614A851}" srcOrd="1" destOrd="0" presId="urn:microsoft.com/office/officeart/2005/8/layout/hierarchy2"/>
    <dgm:cxn modelId="{0F9E81D7-4D3A-4B39-8442-765B1471248F}" type="presOf" srcId="{7A4B8C32-3C5C-4F2B-A222-3ED61687E3BC}" destId="{3A635F66-8BE7-4490-B581-23F4CFEC6857}" srcOrd="1" destOrd="0" presId="urn:microsoft.com/office/officeart/2005/8/layout/hierarchy2"/>
    <dgm:cxn modelId="{8B03380E-5AA7-4675-8092-947BA328F20A}" type="presOf" srcId="{5D78EAF2-D70D-49F0-A06B-A559691386D1}" destId="{D57D07F4-D80D-459F-B03C-4A924BBF6A63}" srcOrd="0" destOrd="0" presId="urn:microsoft.com/office/officeart/2005/8/layout/hierarchy2"/>
    <dgm:cxn modelId="{86E57B27-2623-44B2-BA3C-91187BDD6E58}" type="presOf" srcId="{995A408C-5F15-4099-8755-8ECAF4CB8422}" destId="{1FD396BD-D018-45E9-8882-C69B6251FEBC}" srcOrd="0" destOrd="0" presId="urn:microsoft.com/office/officeart/2005/8/layout/hierarchy2"/>
    <dgm:cxn modelId="{1DA07550-BDD4-4C63-BAF8-231BF1C18FE3}" type="presOf" srcId="{019391EF-C46E-4313-A163-5322FA301AD2}" destId="{C09E8692-F6D1-4C9E-BF37-679FE7127C39}" srcOrd="0" destOrd="0" presId="urn:microsoft.com/office/officeart/2005/8/layout/hierarchy2"/>
    <dgm:cxn modelId="{E43B13FE-F6E5-479D-A5BD-0A2E073437B4}" srcId="{019391EF-C46E-4313-A163-5322FA301AD2}" destId="{4A09EB09-06E3-454A-BB03-00699EACC1D1}" srcOrd="0" destOrd="0" parTransId="{4582C1EF-EED1-4894-9EBA-A0D1348E1C90}" sibTransId="{053D4F1A-3CCB-4107-A077-3E19D7DAA903}"/>
    <dgm:cxn modelId="{4691256A-CB5A-4EBF-83F5-995ECA403730}" type="presOf" srcId="{4F8DD290-5E29-4E26-97C1-90C19CFCC1FF}" destId="{5D105C63-D676-4CB0-A5C7-66D90D8FBCE3}" srcOrd="0" destOrd="0" presId="urn:microsoft.com/office/officeart/2005/8/layout/hierarchy2"/>
    <dgm:cxn modelId="{E59FE67F-AD88-4197-98B0-0F5803E49EB4}" type="presOf" srcId="{9A1CB141-AB7D-4AB5-935E-25AEE44A8A96}" destId="{269B5A62-E21C-4FEF-9612-09440716DC6D}" srcOrd="1" destOrd="0" presId="urn:microsoft.com/office/officeart/2005/8/layout/hierarchy2"/>
    <dgm:cxn modelId="{AA540450-9451-42FC-BB77-72B15E3BB145}" type="presOf" srcId="{A225F6D7-ADA6-498D-9C94-C6EE9612CA79}" destId="{732327C5-8289-4103-A565-1440D28112C6}" srcOrd="0" destOrd="0" presId="urn:microsoft.com/office/officeart/2005/8/layout/hierarchy2"/>
    <dgm:cxn modelId="{D5716900-D228-49E4-8310-741533BA7070}" srcId="{A533BB19-BD2E-43E2-B7F3-DB4EFCF3D4D5}" destId="{AEEE8FC6-C80C-42D0-AD41-2347EC209E3E}" srcOrd="0" destOrd="0" parTransId="{D68399CC-FB28-4B30-83DC-F819A585B100}" sibTransId="{E0000ADB-3133-4704-A652-2AF89DFE6F15}"/>
    <dgm:cxn modelId="{09F3B82A-4CC6-4257-9260-EECE753DDAD5}" type="presOf" srcId="{E13698E8-4BD2-4B73-979E-7C591721AF73}" destId="{810CE8D7-DDFE-4DA5-87C0-B54CD80D8952}" srcOrd="0" destOrd="0" presId="urn:microsoft.com/office/officeart/2005/8/layout/hierarchy2"/>
    <dgm:cxn modelId="{BA1E0316-364D-4B12-B946-0BD8CACE75AC}" type="presOf" srcId="{174F9763-8129-4D6E-BEBB-32C6127D40D9}" destId="{CCD3676A-8F32-4B80-9067-9DF1C9612CAC}" srcOrd="1" destOrd="0" presId="urn:microsoft.com/office/officeart/2005/8/layout/hierarchy2"/>
    <dgm:cxn modelId="{1912080E-EA13-4950-BF2F-F1A6A92DF153}" srcId="{33604761-B02F-49B9-9C9B-3230DC147734}" destId="{5D78EAF2-D70D-49F0-A06B-A559691386D1}" srcOrd="0" destOrd="0" parTransId="{CFE37C97-E73A-424C-A0AA-C2098EA85480}" sibTransId="{E4763568-00EC-4636-A203-4F9E9F8F08CF}"/>
    <dgm:cxn modelId="{E289FAD8-4250-4AF5-AFC3-DD3F6BBE4FD2}" type="presOf" srcId="{64F560CC-302B-4BDE-92EF-4D9045F555D7}" destId="{D7C534B4-52CF-4376-956F-2B80385A2D0C}" srcOrd="0" destOrd="0" presId="urn:microsoft.com/office/officeart/2005/8/layout/hierarchy2"/>
    <dgm:cxn modelId="{57FD6E99-4D5A-4537-88EA-79C86DBE1AA5}" type="presOf" srcId="{D0C14B99-0C9A-48C5-9153-B14CF485322D}" destId="{EDFD3DFC-2177-4914-9F72-A21C9E5BC97A}" srcOrd="0" destOrd="0" presId="urn:microsoft.com/office/officeart/2005/8/layout/hierarchy2"/>
    <dgm:cxn modelId="{8DCC763C-1335-4B4B-86AA-AE29C5F77FB5}" type="presOf" srcId="{4582C1EF-EED1-4894-9EBA-A0D1348E1C90}" destId="{5780E587-51BD-45BE-972F-7C75EFC97DD5}" srcOrd="0" destOrd="0" presId="urn:microsoft.com/office/officeart/2005/8/layout/hierarchy2"/>
    <dgm:cxn modelId="{BEEA4F55-FD41-424A-AA07-05A9561A3C52}" type="presOf" srcId="{D0C14B99-0C9A-48C5-9153-B14CF485322D}" destId="{3F5B2173-621C-4CFE-9F08-2D9FCC94BB1F}" srcOrd="1" destOrd="0" presId="urn:microsoft.com/office/officeart/2005/8/layout/hierarchy2"/>
    <dgm:cxn modelId="{F37DB8C2-8249-4574-A49D-6782A22FB2EF}" srcId="{A67E3DB1-1E9C-4885-9082-4AC55B5A03A7}" destId="{019391EF-C46E-4313-A163-5322FA301AD2}" srcOrd="0" destOrd="0" parTransId="{BB336C2A-FB57-461D-A532-057A0719D538}" sibTransId="{BE7D419B-F6DC-463F-922F-5BE98A103F4C}"/>
    <dgm:cxn modelId="{0B31482A-A9F0-4672-9D4E-E6B61842899B}" type="presOf" srcId="{2FBB0A9C-84F0-4FE1-8D16-B5219BD3CE02}" destId="{B447212A-0D6B-4E75-AC75-8A04B630C048}" srcOrd="0" destOrd="0" presId="urn:microsoft.com/office/officeart/2005/8/layout/hierarchy2"/>
    <dgm:cxn modelId="{8326DD6D-624A-4309-80DB-D47ED43F8898}" type="presOf" srcId="{BB336C2A-FB57-461D-A532-057A0719D538}" destId="{39E6105F-2C55-47DF-B148-B3A3C0FF3B4D}" srcOrd="1" destOrd="0" presId="urn:microsoft.com/office/officeart/2005/8/layout/hierarchy2"/>
    <dgm:cxn modelId="{96F2D20D-3478-42E1-9BC8-504E30537097}" type="presOf" srcId="{30A8153A-4A26-4DEA-8574-D46158C13D46}" destId="{FAAB06F8-CFE0-4B23-A7A5-7712A3ABB5EF}" srcOrd="1" destOrd="0" presId="urn:microsoft.com/office/officeart/2005/8/layout/hierarchy2"/>
    <dgm:cxn modelId="{68C7417E-966B-4F49-A2A5-368C840B5935}" type="presOf" srcId="{64F560CC-302B-4BDE-92EF-4D9045F555D7}" destId="{D773FAFF-4B7C-4A33-8FB5-25310B072887}" srcOrd="1" destOrd="0" presId="urn:microsoft.com/office/officeart/2005/8/layout/hierarchy2"/>
    <dgm:cxn modelId="{F9D80E07-4560-4AB7-83B3-D03FC29AF103}" type="presOf" srcId="{B8264114-EA4B-47B4-ABBD-457F47EA9724}" destId="{05D296EF-CC98-4B95-8168-A281B39A3D31}" srcOrd="0" destOrd="0" presId="urn:microsoft.com/office/officeart/2005/8/layout/hierarchy2"/>
    <dgm:cxn modelId="{A3AC2DB2-DB52-41A8-8DC9-020BAFAB9AD5}" type="presOf" srcId="{BB336C2A-FB57-461D-A532-057A0719D538}" destId="{F4C207E9-772D-4320-86FE-610CA17138DC}" srcOrd="0" destOrd="0" presId="urn:microsoft.com/office/officeart/2005/8/layout/hierarchy2"/>
    <dgm:cxn modelId="{7E058349-DFC6-4060-B72B-AD368AE4203A}" type="presOf" srcId="{4CCE2EB2-3CCC-4CF8-B0F4-6A2CC852D1F1}" destId="{FBF07F6C-812F-4BF2-8B34-E1066DFD05B4}" srcOrd="0" destOrd="0" presId="urn:microsoft.com/office/officeart/2005/8/layout/hierarchy2"/>
    <dgm:cxn modelId="{BA64C4E8-8341-46F0-8A61-0520A495A483}" srcId="{995A408C-5F15-4099-8755-8ECAF4CB8422}" destId="{4CCE2EB2-3CCC-4CF8-B0F4-6A2CC852D1F1}" srcOrd="0" destOrd="0" parTransId="{BBBD3A4D-4C56-4DF0-A664-F79E96C2F1A6}" sibTransId="{68F309CD-A7A9-44DA-B285-3C4C222C621B}"/>
    <dgm:cxn modelId="{E805A2E5-306B-4690-83BD-A05E2D8A8002}" type="presOf" srcId="{FA00EF11-2D28-41D8-AF85-EDEE35B79DDC}" destId="{BC6947AF-1CE4-4875-A3D9-E73CA0F34D35}" srcOrd="0" destOrd="0" presId="urn:microsoft.com/office/officeart/2005/8/layout/hierarchy2"/>
    <dgm:cxn modelId="{F1DF6237-039A-402E-BFDF-3450ED441E16}" type="presOf" srcId="{7A4B8C32-3C5C-4F2B-A222-3ED61687E3BC}" destId="{2997CD7A-0049-4B41-B6B3-165B5395770F}" srcOrd="0" destOrd="0" presId="urn:microsoft.com/office/officeart/2005/8/layout/hierarchy2"/>
    <dgm:cxn modelId="{F8F098D1-97FB-4882-B514-BDF08DC5650B}" type="presOf" srcId="{A533BB19-BD2E-43E2-B7F3-DB4EFCF3D4D5}" destId="{57BB36C1-8115-4209-8E54-1DA73617BA9E}" srcOrd="0" destOrd="0" presId="urn:microsoft.com/office/officeart/2005/8/layout/hierarchy2"/>
    <dgm:cxn modelId="{BDBABFD9-A0FC-48E6-BFB7-A07A95326A73}" srcId="{A67E3DB1-1E9C-4885-9082-4AC55B5A03A7}" destId="{33604761-B02F-49B9-9C9B-3230DC147734}" srcOrd="5" destOrd="0" parTransId="{9A1CB141-AB7D-4AB5-935E-25AEE44A8A96}" sibTransId="{8E3F1BAA-F275-4C47-A88E-74251E5BC365}"/>
    <dgm:cxn modelId="{36BC0C60-FC04-453F-BB7A-3A3FD04E1B59}" type="presOf" srcId="{42FD1745-EAB8-477B-B39D-E74577F93B1A}" destId="{6969203B-F667-4935-B4A5-BE2100B19680}" srcOrd="0" destOrd="0" presId="urn:microsoft.com/office/officeart/2005/8/layout/hierarchy2"/>
    <dgm:cxn modelId="{B169F795-C3EA-4971-B2A0-2BFCDAC707FD}" type="presOf" srcId="{B4FF84DE-2264-4071-A2DB-BA44B0424CD3}" destId="{39732F16-80DB-4303-9287-AE456C863BB2}" srcOrd="0" destOrd="0" presId="urn:microsoft.com/office/officeart/2005/8/layout/hierarchy2"/>
    <dgm:cxn modelId="{0972C7C1-1F6C-4FCF-ADE2-1EB94B76F37A}" type="presOf" srcId="{D68399CC-FB28-4B30-83DC-F819A585B100}" destId="{2AFAB12D-D34A-47B5-8FB6-7B661194466C}" srcOrd="1" destOrd="0" presId="urn:microsoft.com/office/officeart/2005/8/layout/hierarchy2"/>
    <dgm:cxn modelId="{14ECDC13-E79D-45CE-B151-C5447F0B51F1}" type="presOf" srcId="{42FD1745-EAB8-477B-B39D-E74577F93B1A}" destId="{A6155459-DEEB-47FC-88AD-5F153F24FBC4}" srcOrd="1" destOrd="0" presId="urn:microsoft.com/office/officeart/2005/8/layout/hierarchy2"/>
    <dgm:cxn modelId="{BB33664C-5B34-4B9F-A003-A07671763D3A}" type="presOf" srcId="{BBBD3A4D-4C56-4DF0-A664-F79E96C2F1A6}" destId="{B2177F3C-8619-426B-9018-BF317F66A403}" srcOrd="0" destOrd="0" presId="urn:microsoft.com/office/officeart/2005/8/layout/hierarchy2"/>
    <dgm:cxn modelId="{F0EABE6E-C0D1-4298-9F24-924F7576035C}" type="presOf" srcId="{062C5F3C-F6FC-4468-BB86-2FFF184AAB91}" destId="{A3CEF602-9004-4103-BA30-4E0AF03AA3ED}" srcOrd="0" destOrd="0" presId="urn:microsoft.com/office/officeart/2005/8/layout/hierarchy2"/>
    <dgm:cxn modelId="{D68F192E-5169-406A-B403-26E9141CC904}" srcId="{A67E3DB1-1E9C-4885-9082-4AC55B5A03A7}" destId="{995A408C-5F15-4099-8755-8ECAF4CB8422}" srcOrd="3" destOrd="0" parTransId="{174F9763-8129-4D6E-BEBB-32C6127D40D9}" sibTransId="{76CA9FDC-8F41-4A55-84E0-83AFB5EE49A0}"/>
    <dgm:cxn modelId="{25FBBF60-6AAC-498E-8278-9EA25EF06A3D}" type="presParOf" srcId="{BC8D6FD4-C01F-4397-B115-7BDD6835B6D7}" destId="{8838E8CE-DA3E-4114-9E14-8090537031A0}" srcOrd="0" destOrd="0" presId="urn:microsoft.com/office/officeart/2005/8/layout/hierarchy2"/>
    <dgm:cxn modelId="{043BD01E-A5F1-4314-ACBF-F61A093C2C0D}" type="presParOf" srcId="{8838E8CE-DA3E-4114-9E14-8090537031A0}" destId="{5D105C63-D676-4CB0-A5C7-66D90D8FBCE3}" srcOrd="0" destOrd="0" presId="urn:microsoft.com/office/officeart/2005/8/layout/hierarchy2"/>
    <dgm:cxn modelId="{D92EDF78-7A08-4BCC-91C8-B7CCCF75D787}" type="presParOf" srcId="{8838E8CE-DA3E-4114-9E14-8090537031A0}" destId="{33FD9B80-F56F-4FDB-B5FF-B5317B798D09}" srcOrd="1" destOrd="0" presId="urn:microsoft.com/office/officeart/2005/8/layout/hierarchy2"/>
    <dgm:cxn modelId="{137B1F96-1880-4664-BFCE-607EE485ACC1}" type="presParOf" srcId="{33FD9B80-F56F-4FDB-B5FF-B5317B798D09}" destId="{29B63322-CA20-4CAF-9CEB-0A6DCB8F1CEF}" srcOrd="0" destOrd="0" presId="urn:microsoft.com/office/officeart/2005/8/layout/hierarchy2"/>
    <dgm:cxn modelId="{CEC4D379-F91E-40B6-B90E-B852D939450D}" type="presParOf" srcId="{29B63322-CA20-4CAF-9CEB-0A6DCB8F1CEF}" destId="{AFE342C2-A823-4020-9F6D-EB32B631B483}" srcOrd="0" destOrd="0" presId="urn:microsoft.com/office/officeart/2005/8/layout/hierarchy2"/>
    <dgm:cxn modelId="{CF74BCE5-906B-43E2-AE15-ABA95CCF3525}" type="presParOf" srcId="{33FD9B80-F56F-4FDB-B5FF-B5317B798D09}" destId="{277424C4-E21B-406D-85B4-451173E898FA}" srcOrd="1" destOrd="0" presId="urn:microsoft.com/office/officeart/2005/8/layout/hierarchy2"/>
    <dgm:cxn modelId="{BA90B5E9-F088-4475-898B-3D03882A59D8}" type="presParOf" srcId="{277424C4-E21B-406D-85B4-451173E898FA}" destId="{BC6947AF-1CE4-4875-A3D9-E73CA0F34D35}" srcOrd="0" destOrd="0" presId="urn:microsoft.com/office/officeart/2005/8/layout/hierarchy2"/>
    <dgm:cxn modelId="{CA9C31A6-359E-492C-B256-B7070A29383C}" type="presParOf" srcId="{277424C4-E21B-406D-85B4-451173E898FA}" destId="{8564B8AB-F857-46D1-A4D6-BF780346EB90}" srcOrd="1" destOrd="0" presId="urn:microsoft.com/office/officeart/2005/8/layout/hierarchy2"/>
    <dgm:cxn modelId="{6CA1DD69-C236-4DD0-AF9A-DCB447466851}" type="presParOf" srcId="{8564B8AB-F857-46D1-A4D6-BF780346EB90}" destId="{B447212A-0D6B-4E75-AC75-8A04B630C048}" srcOrd="0" destOrd="0" presId="urn:microsoft.com/office/officeart/2005/8/layout/hierarchy2"/>
    <dgm:cxn modelId="{627B7DCB-83C9-41F7-B5CB-198A7595178B}" type="presParOf" srcId="{B447212A-0D6B-4E75-AC75-8A04B630C048}" destId="{265FDC6C-E7FA-4253-A1CA-F4C760346AF9}" srcOrd="0" destOrd="0" presId="urn:microsoft.com/office/officeart/2005/8/layout/hierarchy2"/>
    <dgm:cxn modelId="{49F9EE4C-CC58-48D5-B1CB-CEB24F5A534A}" type="presParOf" srcId="{8564B8AB-F857-46D1-A4D6-BF780346EB90}" destId="{8B342EF2-244A-4396-A2C8-A36EB2E1056A}" srcOrd="1" destOrd="0" presId="urn:microsoft.com/office/officeart/2005/8/layout/hierarchy2"/>
    <dgm:cxn modelId="{352A84AC-7379-4EEC-817F-AC1E8A539B15}" type="presParOf" srcId="{8B342EF2-244A-4396-A2C8-A36EB2E1056A}" destId="{57BB36C1-8115-4209-8E54-1DA73617BA9E}" srcOrd="0" destOrd="0" presId="urn:microsoft.com/office/officeart/2005/8/layout/hierarchy2"/>
    <dgm:cxn modelId="{823F14E0-444E-4737-8568-641FFB273826}" type="presParOf" srcId="{8B342EF2-244A-4396-A2C8-A36EB2E1056A}" destId="{37122F9D-21D8-4E94-A1E3-FE37FB8872C9}" srcOrd="1" destOrd="0" presId="urn:microsoft.com/office/officeart/2005/8/layout/hierarchy2"/>
    <dgm:cxn modelId="{4678BF18-C150-4FCF-AC46-42C2FE864AE2}" type="presParOf" srcId="{37122F9D-21D8-4E94-A1E3-FE37FB8872C9}" destId="{D9CB0792-1187-4152-9906-0A330C2B21D8}" srcOrd="0" destOrd="0" presId="urn:microsoft.com/office/officeart/2005/8/layout/hierarchy2"/>
    <dgm:cxn modelId="{AE447A62-0DCB-4C09-B738-1D47B3D389DC}" type="presParOf" srcId="{D9CB0792-1187-4152-9906-0A330C2B21D8}" destId="{2AFAB12D-D34A-47B5-8FB6-7B661194466C}" srcOrd="0" destOrd="0" presId="urn:microsoft.com/office/officeart/2005/8/layout/hierarchy2"/>
    <dgm:cxn modelId="{CF555D69-068E-48BE-BA90-1B19EBB26B60}" type="presParOf" srcId="{37122F9D-21D8-4E94-A1E3-FE37FB8872C9}" destId="{8EF13E2B-9D64-4988-AF74-BCD0D46FAA48}" srcOrd="1" destOrd="0" presId="urn:microsoft.com/office/officeart/2005/8/layout/hierarchy2"/>
    <dgm:cxn modelId="{4B05087A-8B41-40BB-80D6-C70782C6AFE3}" type="presParOf" srcId="{8EF13E2B-9D64-4988-AF74-BCD0D46FAA48}" destId="{DED2ABBB-6859-4584-8EFF-F79271E7B118}" srcOrd="0" destOrd="0" presId="urn:microsoft.com/office/officeart/2005/8/layout/hierarchy2"/>
    <dgm:cxn modelId="{A9EC9640-73B5-4A17-B52E-33A6D35BFE84}" type="presParOf" srcId="{8EF13E2B-9D64-4988-AF74-BCD0D46FAA48}" destId="{162AD851-E4A4-4A86-B131-75E23F699A41}" srcOrd="1" destOrd="0" presId="urn:microsoft.com/office/officeart/2005/8/layout/hierarchy2"/>
    <dgm:cxn modelId="{01BBDDF9-0E6F-4788-AD93-8C013F57DDF4}" type="presParOf" srcId="{8564B8AB-F857-46D1-A4D6-BF780346EB90}" destId="{D7C534B4-52CF-4376-956F-2B80385A2D0C}" srcOrd="2" destOrd="0" presId="urn:microsoft.com/office/officeart/2005/8/layout/hierarchy2"/>
    <dgm:cxn modelId="{CDE9D51E-B731-470A-A18B-744BF02A5DE8}" type="presParOf" srcId="{D7C534B4-52CF-4376-956F-2B80385A2D0C}" destId="{D773FAFF-4B7C-4A33-8FB5-25310B072887}" srcOrd="0" destOrd="0" presId="urn:microsoft.com/office/officeart/2005/8/layout/hierarchy2"/>
    <dgm:cxn modelId="{C030ECAE-AFF1-46E5-8C51-949931C9174F}" type="presParOf" srcId="{8564B8AB-F857-46D1-A4D6-BF780346EB90}" destId="{696EE86B-3D33-4D01-9AD9-690D46D448C3}" srcOrd="3" destOrd="0" presId="urn:microsoft.com/office/officeart/2005/8/layout/hierarchy2"/>
    <dgm:cxn modelId="{29CCF821-E0DE-4661-A950-EA618EE32252}" type="presParOf" srcId="{696EE86B-3D33-4D01-9AD9-690D46D448C3}" destId="{DE8101B3-01DE-40C5-963B-72E1872B0DFF}" srcOrd="0" destOrd="0" presId="urn:microsoft.com/office/officeart/2005/8/layout/hierarchy2"/>
    <dgm:cxn modelId="{3CB616FE-BE57-44AB-822A-84397092DA52}" type="presParOf" srcId="{696EE86B-3D33-4D01-9AD9-690D46D448C3}" destId="{74D969FB-9846-4591-8547-DBABD17AD809}" srcOrd="1" destOrd="0" presId="urn:microsoft.com/office/officeart/2005/8/layout/hierarchy2"/>
    <dgm:cxn modelId="{311383FA-8D43-4B54-98F0-F355588F2C33}" type="presParOf" srcId="{74D969FB-9846-4591-8547-DBABD17AD809}" destId="{D5CD3C20-4118-4B37-B720-A50724B0A671}" srcOrd="0" destOrd="0" presId="urn:microsoft.com/office/officeart/2005/8/layout/hierarchy2"/>
    <dgm:cxn modelId="{8E8A8056-D556-4372-8D69-B2819395BA88}" type="presParOf" srcId="{D5CD3C20-4118-4B37-B720-A50724B0A671}" destId="{EB845386-D080-43E7-996A-02B234FB3229}" srcOrd="0" destOrd="0" presId="urn:microsoft.com/office/officeart/2005/8/layout/hierarchy2"/>
    <dgm:cxn modelId="{3755A613-FBA9-4A45-8E86-C2C8C44DAB4D}" type="presParOf" srcId="{74D969FB-9846-4591-8547-DBABD17AD809}" destId="{EA30DEAF-6DE1-4F86-B859-4DCE682B4800}" srcOrd="1" destOrd="0" presId="urn:microsoft.com/office/officeart/2005/8/layout/hierarchy2"/>
    <dgm:cxn modelId="{6AD8A064-F62D-46E3-ABB3-CDABBDC8C8A0}" type="presParOf" srcId="{EA30DEAF-6DE1-4F86-B859-4DCE682B4800}" destId="{321983A8-992E-4158-8843-5CEB8286E18B}" srcOrd="0" destOrd="0" presId="urn:microsoft.com/office/officeart/2005/8/layout/hierarchy2"/>
    <dgm:cxn modelId="{CE21EC37-68F6-49CB-B4BC-26F07E6545EE}" type="presParOf" srcId="{EA30DEAF-6DE1-4F86-B859-4DCE682B4800}" destId="{5E501825-FC0C-4F81-A941-62C56659D01D}" srcOrd="1" destOrd="0" presId="urn:microsoft.com/office/officeart/2005/8/layout/hierarchy2"/>
    <dgm:cxn modelId="{55A181A7-D2B7-4B7D-9225-A89D5892C0EF}" type="presParOf" srcId="{33FD9B80-F56F-4FDB-B5FF-B5317B798D09}" destId="{EDFD3DFC-2177-4914-9F72-A21C9E5BC97A}" srcOrd="2" destOrd="0" presId="urn:microsoft.com/office/officeart/2005/8/layout/hierarchy2"/>
    <dgm:cxn modelId="{EC222A76-B428-467F-A5FB-63E5C11B1559}" type="presParOf" srcId="{EDFD3DFC-2177-4914-9F72-A21C9E5BC97A}" destId="{3F5B2173-621C-4CFE-9F08-2D9FCC94BB1F}" srcOrd="0" destOrd="0" presId="urn:microsoft.com/office/officeart/2005/8/layout/hierarchy2"/>
    <dgm:cxn modelId="{DF4F0557-3D6F-4806-8B98-BC2B08EE7477}" type="presParOf" srcId="{33FD9B80-F56F-4FDB-B5FF-B5317B798D09}" destId="{F5FCA71E-61C7-4C70-A484-53CC85837F9E}" srcOrd="3" destOrd="0" presId="urn:microsoft.com/office/officeart/2005/8/layout/hierarchy2"/>
    <dgm:cxn modelId="{B3CAF9E7-E9C0-4F8F-B17E-D3B94AE035AF}" type="presParOf" srcId="{F5FCA71E-61C7-4C70-A484-53CC85837F9E}" destId="{D83B0C7E-A262-4A3A-84C2-6CC795CB4D0A}" srcOrd="0" destOrd="0" presId="urn:microsoft.com/office/officeart/2005/8/layout/hierarchy2"/>
    <dgm:cxn modelId="{356F87FB-0DAF-43F5-8026-2B507EE894D5}" type="presParOf" srcId="{F5FCA71E-61C7-4C70-A484-53CC85837F9E}" destId="{EAB3E0C2-ABE5-4A4D-A807-B21870E3E46A}" srcOrd="1" destOrd="0" presId="urn:microsoft.com/office/officeart/2005/8/layout/hierarchy2"/>
    <dgm:cxn modelId="{463A86AB-96FF-4696-9455-7CD9E7DD8CFC}" type="presParOf" srcId="{EAB3E0C2-ABE5-4A4D-A807-B21870E3E46A}" destId="{F4C207E9-772D-4320-86FE-610CA17138DC}" srcOrd="0" destOrd="0" presId="urn:microsoft.com/office/officeart/2005/8/layout/hierarchy2"/>
    <dgm:cxn modelId="{3C7C6CD5-37D4-41AB-ABFF-DE84C56F9CD0}" type="presParOf" srcId="{F4C207E9-772D-4320-86FE-610CA17138DC}" destId="{39E6105F-2C55-47DF-B148-B3A3C0FF3B4D}" srcOrd="0" destOrd="0" presId="urn:microsoft.com/office/officeart/2005/8/layout/hierarchy2"/>
    <dgm:cxn modelId="{A3519068-734C-4645-863E-C2312B435113}" type="presParOf" srcId="{EAB3E0C2-ABE5-4A4D-A807-B21870E3E46A}" destId="{464E0025-E1AD-4B36-934E-BF2CA73FD94E}" srcOrd="1" destOrd="0" presId="urn:microsoft.com/office/officeart/2005/8/layout/hierarchy2"/>
    <dgm:cxn modelId="{6BFFBD08-56B7-4ADA-8270-4C382D662A92}" type="presParOf" srcId="{464E0025-E1AD-4B36-934E-BF2CA73FD94E}" destId="{C09E8692-F6D1-4C9E-BF37-679FE7127C39}" srcOrd="0" destOrd="0" presId="urn:microsoft.com/office/officeart/2005/8/layout/hierarchy2"/>
    <dgm:cxn modelId="{DCDC7EE2-CE5B-4E94-8011-D2308F8ED9D1}" type="presParOf" srcId="{464E0025-E1AD-4B36-934E-BF2CA73FD94E}" destId="{69499CCB-CDCB-43E0-B407-6A4155E1C0A3}" srcOrd="1" destOrd="0" presId="urn:microsoft.com/office/officeart/2005/8/layout/hierarchy2"/>
    <dgm:cxn modelId="{084234FF-16BE-4316-BF2B-9EDD8B5C4387}" type="presParOf" srcId="{69499CCB-CDCB-43E0-B407-6A4155E1C0A3}" destId="{5780E587-51BD-45BE-972F-7C75EFC97DD5}" srcOrd="0" destOrd="0" presId="urn:microsoft.com/office/officeart/2005/8/layout/hierarchy2"/>
    <dgm:cxn modelId="{0D908186-04BB-4DD4-8076-2F0064842025}" type="presParOf" srcId="{5780E587-51BD-45BE-972F-7C75EFC97DD5}" destId="{1E31CC12-A4B2-4544-B8B7-0C2C3614A851}" srcOrd="0" destOrd="0" presId="urn:microsoft.com/office/officeart/2005/8/layout/hierarchy2"/>
    <dgm:cxn modelId="{79BBFE17-DD81-4C8F-84D4-C099C37A1C88}" type="presParOf" srcId="{69499CCB-CDCB-43E0-B407-6A4155E1C0A3}" destId="{D37A5848-9D82-46C8-B2DE-3080EB499852}" srcOrd="1" destOrd="0" presId="urn:microsoft.com/office/officeart/2005/8/layout/hierarchy2"/>
    <dgm:cxn modelId="{5AA1E67C-FFF6-46C4-B46A-38FB61C8BFEE}" type="presParOf" srcId="{D37A5848-9D82-46C8-B2DE-3080EB499852}" destId="{1E11D3DE-F6DD-4800-BBEF-EA2D4288C3D1}" srcOrd="0" destOrd="0" presId="urn:microsoft.com/office/officeart/2005/8/layout/hierarchy2"/>
    <dgm:cxn modelId="{5EFE26FF-DE2F-4460-A74C-FC8E740DAEF2}" type="presParOf" srcId="{D37A5848-9D82-46C8-B2DE-3080EB499852}" destId="{D302B691-1A35-4217-A9A0-A323A0C6AC21}" srcOrd="1" destOrd="0" presId="urn:microsoft.com/office/officeart/2005/8/layout/hierarchy2"/>
    <dgm:cxn modelId="{E9E6A4A1-A5FD-4544-984A-9EB3F3E90A55}" type="presParOf" srcId="{EAB3E0C2-ABE5-4A4D-A807-B21870E3E46A}" destId="{2997CD7A-0049-4B41-B6B3-165B5395770F}" srcOrd="2" destOrd="0" presId="urn:microsoft.com/office/officeart/2005/8/layout/hierarchy2"/>
    <dgm:cxn modelId="{C6C7D251-6300-45D5-8336-C5B989B41211}" type="presParOf" srcId="{2997CD7A-0049-4B41-B6B3-165B5395770F}" destId="{3A635F66-8BE7-4490-B581-23F4CFEC6857}" srcOrd="0" destOrd="0" presId="urn:microsoft.com/office/officeart/2005/8/layout/hierarchy2"/>
    <dgm:cxn modelId="{5B378F1C-243C-4454-821D-545B3124B427}" type="presParOf" srcId="{EAB3E0C2-ABE5-4A4D-A807-B21870E3E46A}" destId="{B451377A-04A2-4EB6-B8A7-23890A7FB2DA}" srcOrd="3" destOrd="0" presId="urn:microsoft.com/office/officeart/2005/8/layout/hierarchy2"/>
    <dgm:cxn modelId="{260BED25-0561-4151-B312-B00C8169952B}" type="presParOf" srcId="{B451377A-04A2-4EB6-B8A7-23890A7FB2DA}" destId="{17B7B862-7B6A-4211-9FC4-2E3A09F2D24C}" srcOrd="0" destOrd="0" presId="urn:microsoft.com/office/officeart/2005/8/layout/hierarchy2"/>
    <dgm:cxn modelId="{2BDC23A6-D374-4274-8300-DBCA604D7409}" type="presParOf" srcId="{B451377A-04A2-4EB6-B8A7-23890A7FB2DA}" destId="{EF72D8AD-EEC3-4808-A122-0E5DA998AB89}" srcOrd="1" destOrd="0" presId="urn:microsoft.com/office/officeart/2005/8/layout/hierarchy2"/>
    <dgm:cxn modelId="{CB9039C3-866E-4830-88F6-62CAACC83E66}" type="presParOf" srcId="{EF72D8AD-EEC3-4808-A122-0E5DA998AB89}" destId="{68A6DCD3-6675-4D93-8B31-71C33158AB3E}" srcOrd="0" destOrd="0" presId="urn:microsoft.com/office/officeart/2005/8/layout/hierarchy2"/>
    <dgm:cxn modelId="{4CC2F5AC-B4F0-4E9F-A3F5-483CFB39879C}" type="presParOf" srcId="{68A6DCD3-6675-4D93-8B31-71C33158AB3E}" destId="{4B705D48-2C93-46D3-B8F2-8B7AE91D680A}" srcOrd="0" destOrd="0" presId="urn:microsoft.com/office/officeart/2005/8/layout/hierarchy2"/>
    <dgm:cxn modelId="{60A406F3-D113-49A1-9FE4-40559C08DE07}" type="presParOf" srcId="{EF72D8AD-EEC3-4808-A122-0E5DA998AB89}" destId="{1F1F0AC4-A4C9-4F98-9794-A06E20BCE1C2}" srcOrd="1" destOrd="0" presId="urn:microsoft.com/office/officeart/2005/8/layout/hierarchy2"/>
    <dgm:cxn modelId="{A8D95CC6-3ADE-407B-A293-CF6F89CAEF52}" type="presParOf" srcId="{1F1F0AC4-A4C9-4F98-9794-A06E20BCE1C2}" destId="{732327C5-8289-4103-A565-1440D28112C6}" srcOrd="0" destOrd="0" presId="urn:microsoft.com/office/officeart/2005/8/layout/hierarchy2"/>
    <dgm:cxn modelId="{5BA70E32-0377-43E2-9092-A1C4C2410E9F}" type="presParOf" srcId="{1F1F0AC4-A4C9-4F98-9794-A06E20BCE1C2}" destId="{622ABBF7-FF5C-4CF6-B8F1-55E47BB02FC2}" srcOrd="1" destOrd="0" presId="urn:microsoft.com/office/officeart/2005/8/layout/hierarchy2"/>
    <dgm:cxn modelId="{90FAFD59-F72E-450F-B48A-2CD06DCF54DD}" type="presParOf" srcId="{EAB3E0C2-ABE5-4A4D-A807-B21870E3E46A}" destId="{6969203B-F667-4935-B4A5-BE2100B19680}" srcOrd="4" destOrd="0" presId="urn:microsoft.com/office/officeart/2005/8/layout/hierarchy2"/>
    <dgm:cxn modelId="{D565E985-CB6D-4806-94D9-BD6EB94CF9E6}" type="presParOf" srcId="{6969203B-F667-4935-B4A5-BE2100B19680}" destId="{A6155459-DEEB-47FC-88AD-5F153F24FBC4}" srcOrd="0" destOrd="0" presId="urn:microsoft.com/office/officeart/2005/8/layout/hierarchy2"/>
    <dgm:cxn modelId="{6ED24F20-7543-44C7-89E4-D2EFF84D5B98}" type="presParOf" srcId="{EAB3E0C2-ABE5-4A4D-A807-B21870E3E46A}" destId="{BB665170-B84A-48DF-8E4F-2D67B29D2D32}" srcOrd="5" destOrd="0" presId="urn:microsoft.com/office/officeart/2005/8/layout/hierarchy2"/>
    <dgm:cxn modelId="{19C4323C-1D07-485A-99FB-8A183C73E82E}" type="presParOf" srcId="{BB665170-B84A-48DF-8E4F-2D67B29D2D32}" destId="{66C771D9-17EA-4A81-933D-7C95CD5C5C2C}" srcOrd="0" destOrd="0" presId="urn:microsoft.com/office/officeart/2005/8/layout/hierarchy2"/>
    <dgm:cxn modelId="{FDC0C314-D10E-42AE-988A-2D38318DA538}" type="presParOf" srcId="{BB665170-B84A-48DF-8E4F-2D67B29D2D32}" destId="{8B90243E-F837-48E3-A7C5-9ACC6DDEB849}" srcOrd="1" destOrd="0" presId="urn:microsoft.com/office/officeart/2005/8/layout/hierarchy2"/>
    <dgm:cxn modelId="{B81D89DE-908B-400E-9111-F7792384AC00}" type="presParOf" srcId="{8B90243E-F837-48E3-A7C5-9ACC6DDEB849}" destId="{05D296EF-CC98-4B95-8168-A281B39A3D31}" srcOrd="0" destOrd="0" presId="urn:microsoft.com/office/officeart/2005/8/layout/hierarchy2"/>
    <dgm:cxn modelId="{538FF991-B1B6-4E03-98E4-86014CC99C49}" type="presParOf" srcId="{05D296EF-CC98-4B95-8168-A281B39A3D31}" destId="{397BD184-00E8-4A99-BC9E-E6D9FCD371FD}" srcOrd="0" destOrd="0" presId="urn:microsoft.com/office/officeart/2005/8/layout/hierarchy2"/>
    <dgm:cxn modelId="{8B871158-DC90-4470-8A9C-AB801658C2A1}" type="presParOf" srcId="{8B90243E-F837-48E3-A7C5-9ACC6DDEB849}" destId="{3F159419-7CD9-4602-9FD8-38B3EC53288A}" srcOrd="1" destOrd="0" presId="urn:microsoft.com/office/officeart/2005/8/layout/hierarchy2"/>
    <dgm:cxn modelId="{0C6332B5-7A60-4A00-850B-0DCD99677DE3}" type="presParOf" srcId="{3F159419-7CD9-4602-9FD8-38B3EC53288A}" destId="{39732F16-80DB-4303-9287-AE456C863BB2}" srcOrd="0" destOrd="0" presId="urn:microsoft.com/office/officeart/2005/8/layout/hierarchy2"/>
    <dgm:cxn modelId="{FFC3AC99-99BD-45B7-AAB1-15F81F5DE810}" type="presParOf" srcId="{3F159419-7CD9-4602-9FD8-38B3EC53288A}" destId="{44CE7A3A-02DD-486F-8AE1-EDFFF7776DB3}" srcOrd="1" destOrd="0" presId="urn:microsoft.com/office/officeart/2005/8/layout/hierarchy2"/>
    <dgm:cxn modelId="{42925764-F30D-4B36-9CC4-69E77C5AF39A}" type="presParOf" srcId="{EAB3E0C2-ABE5-4A4D-A807-B21870E3E46A}" destId="{44495CE6-F15B-4EA1-8537-1ECEA5440B43}" srcOrd="6" destOrd="0" presId="urn:microsoft.com/office/officeart/2005/8/layout/hierarchy2"/>
    <dgm:cxn modelId="{54499431-A189-4214-BC8A-6E362393E33B}" type="presParOf" srcId="{44495CE6-F15B-4EA1-8537-1ECEA5440B43}" destId="{CCD3676A-8F32-4B80-9067-9DF1C9612CAC}" srcOrd="0" destOrd="0" presId="urn:microsoft.com/office/officeart/2005/8/layout/hierarchy2"/>
    <dgm:cxn modelId="{D2019B9B-64B3-48AF-9B60-6DDC23BA2312}" type="presParOf" srcId="{EAB3E0C2-ABE5-4A4D-A807-B21870E3E46A}" destId="{5B5D1CC7-C58E-493F-BD53-79837431B43B}" srcOrd="7" destOrd="0" presId="urn:microsoft.com/office/officeart/2005/8/layout/hierarchy2"/>
    <dgm:cxn modelId="{6A5C0449-BA18-4B43-BCF8-0CF23177C8FD}" type="presParOf" srcId="{5B5D1CC7-C58E-493F-BD53-79837431B43B}" destId="{1FD396BD-D018-45E9-8882-C69B6251FEBC}" srcOrd="0" destOrd="0" presId="urn:microsoft.com/office/officeart/2005/8/layout/hierarchy2"/>
    <dgm:cxn modelId="{EEC60E84-1C42-4293-B7DC-F3FA2D9144B9}" type="presParOf" srcId="{5B5D1CC7-C58E-493F-BD53-79837431B43B}" destId="{AE53F9C9-0753-4036-822A-5BBB589BD9A0}" srcOrd="1" destOrd="0" presId="urn:microsoft.com/office/officeart/2005/8/layout/hierarchy2"/>
    <dgm:cxn modelId="{07937C69-0C9D-403B-B3DB-5A7D4AAE01A7}" type="presParOf" srcId="{AE53F9C9-0753-4036-822A-5BBB589BD9A0}" destId="{B2177F3C-8619-426B-9018-BF317F66A403}" srcOrd="0" destOrd="0" presId="urn:microsoft.com/office/officeart/2005/8/layout/hierarchy2"/>
    <dgm:cxn modelId="{C42940A4-862B-43F5-8335-F3F5590AE2E2}" type="presParOf" srcId="{B2177F3C-8619-426B-9018-BF317F66A403}" destId="{D8596A52-3F07-4CE9-BB95-2647EA3E187B}" srcOrd="0" destOrd="0" presId="urn:microsoft.com/office/officeart/2005/8/layout/hierarchy2"/>
    <dgm:cxn modelId="{BC639DF6-B724-4FC8-846B-C34394D24AE0}" type="presParOf" srcId="{AE53F9C9-0753-4036-822A-5BBB589BD9A0}" destId="{93A7103B-79A6-4451-8D6C-C2B60AFC8155}" srcOrd="1" destOrd="0" presId="urn:microsoft.com/office/officeart/2005/8/layout/hierarchy2"/>
    <dgm:cxn modelId="{F424072C-7D72-4A4F-94BA-7B7D7D35CFD8}" type="presParOf" srcId="{93A7103B-79A6-4451-8D6C-C2B60AFC8155}" destId="{FBF07F6C-812F-4BF2-8B34-E1066DFD05B4}" srcOrd="0" destOrd="0" presId="urn:microsoft.com/office/officeart/2005/8/layout/hierarchy2"/>
    <dgm:cxn modelId="{756534C7-CD60-4B5E-B54B-929A6E7F18AF}" type="presParOf" srcId="{93A7103B-79A6-4451-8D6C-C2B60AFC8155}" destId="{A25CE657-06A9-4B78-9F2C-22A666FC4E15}" srcOrd="1" destOrd="0" presId="urn:microsoft.com/office/officeart/2005/8/layout/hierarchy2"/>
    <dgm:cxn modelId="{DE34C182-85BA-4CA7-A36E-6DF8A6FDE88D}" type="presParOf" srcId="{EAB3E0C2-ABE5-4A4D-A807-B21870E3E46A}" destId="{A3CEF602-9004-4103-BA30-4E0AF03AA3ED}" srcOrd="8" destOrd="0" presId="urn:microsoft.com/office/officeart/2005/8/layout/hierarchy2"/>
    <dgm:cxn modelId="{A4B59947-A609-4404-910C-45DC24400382}" type="presParOf" srcId="{A3CEF602-9004-4103-BA30-4E0AF03AA3ED}" destId="{B024DDFE-B7FB-4DFE-B85D-4A5C6AC59E95}" srcOrd="0" destOrd="0" presId="urn:microsoft.com/office/officeart/2005/8/layout/hierarchy2"/>
    <dgm:cxn modelId="{4FAE57DE-71CB-4409-A57E-3273161D6AC1}" type="presParOf" srcId="{EAB3E0C2-ABE5-4A4D-A807-B21870E3E46A}" destId="{55AEE82C-E83F-4831-8805-FF2B1B1593FC}" srcOrd="9" destOrd="0" presId="urn:microsoft.com/office/officeart/2005/8/layout/hierarchy2"/>
    <dgm:cxn modelId="{91CFA47A-21EF-4B3B-B78D-F972CD274DEA}" type="presParOf" srcId="{55AEE82C-E83F-4831-8805-FF2B1B1593FC}" destId="{810CE8D7-DDFE-4DA5-87C0-B54CD80D8952}" srcOrd="0" destOrd="0" presId="urn:microsoft.com/office/officeart/2005/8/layout/hierarchy2"/>
    <dgm:cxn modelId="{95F218BF-CEF5-4557-926F-59214399760A}" type="presParOf" srcId="{55AEE82C-E83F-4831-8805-FF2B1B1593FC}" destId="{9F9778B1-A496-4D21-9806-9C60220845F3}" srcOrd="1" destOrd="0" presId="urn:microsoft.com/office/officeart/2005/8/layout/hierarchy2"/>
    <dgm:cxn modelId="{9C0F5F03-B03F-4F28-8ACD-0B134D8FFDD2}" type="presParOf" srcId="{9F9778B1-A496-4D21-9806-9C60220845F3}" destId="{0204FBD9-297E-40E1-8C7D-38E78B52850A}" srcOrd="0" destOrd="0" presId="urn:microsoft.com/office/officeart/2005/8/layout/hierarchy2"/>
    <dgm:cxn modelId="{3BDCAA20-B30B-447F-A42F-E5790579EC9B}" type="presParOf" srcId="{0204FBD9-297E-40E1-8C7D-38E78B52850A}" destId="{FAAB06F8-CFE0-4B23-A7A5-7712A3ABB5EF}" srcOrd="0" destOrd="0" presId="urn:microsoft.com/office/officeart/2005/8/layout/hierarchy2"/>
    <dgm:cxn modelId="{74D041DF-182E-404A-8756-B54A84E3B52C}" type="presParOf" srcId="{9F9778B1-A496-4D21-9806-9C60220845F3}" destId="{0FB37AED-BD73-4464-B1BE-5D8E2F8D512E}" srcOrd="1" destOrd="0" presId="urn:microsoft.com/office/officeart/2005/8/layout/hierarchy2"/>
    <dgm:cxn modelId="{EC4FD5E9-5CCC-42C3-B236-454AD18D40E3}" type="presParOf" srcId="{0FB37AED-BD73-4464-B1BE-5D8E2F8D512E}" destId="{2987F2BB-A735-4EEB-B1CB-B46F06DEFBFC}" srcOrd="0" destOrd="0" presId="urn:microsoft.com/office/officeart/2005/8/layout/hierarchy2"/>
    <dgm:cxn modelId="{1BB4DBB9-2143-4B1F-BDE5-32A5DC70D436}" type="presParOf" srcId="{0FB37AED-BD73-4464-B1BE-5D8E2F8D512E}" destId="{D3CE1AB5-7154-4900-821B-45CE595324EE}" srcOrd="1" destOrd="0" presId="urn:microsoft.com/office/officeart/2005/8/layout/hierarchy2"/>
    <dgm:cxn modelId="{3CAAFD99-39C5-4A7E-BAD3-3255651D8317}" type="presParOf" srcId="{EAB3E0C2-ABE5-4A4D-A807-B21870E3E46A}" destId="{474FEDD8-485D-4E43-9340-CD49C483E5A5}" srcOrd="10" destOrd="0" presId="urn:microsoft.com/office/officeart/2005/8/layout/hierarchy2"/>
    <dgm:cxn modelId="{CBC7F29B-5D66-4882-A536-73B77C994885}" type="presParOf" srcId="{474FEDD8-485D-4E43-9340-CD49C483E5A5}" destId="{269B5A62-E21C-4FEF-9612-09440716DC6D}" srcOrd="0" destOrd="0" presId="urn:microsoft.com/office/officeart/2005/8/layout/hierarchy2"/>
    <dgm:cxn modelId="{48D80D64-02C4-40A9-B2DD-A95389A52F49}" type="presParOf" srcId="{EAB3E0C2-ABE5-4A4D-A807-B21870E3E46A}" destId="{B66819A1-9CB0-4476-A174-22ED7A89B517}" srcOrd="11" destOrd="0" presId="urn:microsoft.com/office/officeart/2005/8/layout/hierarchy2"/>
    <dgm:cxn modelId="{C3625F1B-5C7C-445C-859A-A8A74C548B10}" type="presParOf" srcId="{B66819A1-9CB0-4476-A174-22ED7A89B517}" destId="{3019BA36-B27B-4F34-BE8D-5AEA6F8ACB2D}" srcOrd="0" destOrd="0" presId="urn:microsoft.com/office/officeart/2005/8/layout/hierarchy2"/>
    <dgm:cxn modelId="{349A4D7A-5002-479B-84F3-537412C5E001}" type="presParOf" srcId="{B66819A1-9CB0-4476-A174-22ED7A89B517}" destId="{43C484E9-AB5D-4C25-88F7-401C341B65C1}" srcOrd="1" destOrd="0" presId="urn:microsoft.com/office/officeart/2005/8/layout/hierarchy2"/>
    <dgm:cxn modelId="{A3897CF1-7D37-4D94-9B91-C63D9AEF5E93}" type="presParOf" srcId="{43C484E9-AB5D-4C25-88F7-401C341B65C1}" destId="{9F0DDFC0-BC9F-4818-A9BC-5F4D24F2B338}" srcOrd="0" destOrd="0" presId="urn:microsoft.com/office/officeart/2005/8/layout/hierarchy2"/>
    <dgm:cxn modelId="{BC19E69A-CC4D-41D7-B582-1AB7E3C9F784}" type="presParOf" srcId="{9F0DDFC0-BC9F-4818-A9BC-5F4D24F2B338}" destId="{B6EA6F26-2E43-4D58-AE60-B85855C001CA}" srcOrd="0" destOrd="0" presId="urn:microsoft.com/office/officeart/2005/8/layout/hierarchy2"/>
    <dgm:cxn modelId="{8F4F460B-09E6-46E6-8660-0E969EF86D88}" type="presParOf" srcId="{43C484E9-AB5D-4C25-88F7-401C341B65C1}" destId="{C2321D81-5F8A-43E2-A5B5-296DB71B0BFC}" srcOrd="1" destOrd="0" presId="urn:microsoft.com/office/officeart/2005/8/layout/hierarchy2"/>
    <dgm:cxn modelId="{FEDF81A2-F953-404E-8933-893D941628E7}" type="presParOf" srcId="{C2321D81-5F8A-43E2-A5B5-296DB71B0BFC}" destId="{D57D07F4-D80D-459F-B03C-4A924BBF6A63}" srcOrd="0" destOrd="0" presId="urn:microsoft.com/office/officeart/2005/8/layout/hierarchy2"/>
    <dgm:cxn modelId="{A2955F35-86C9-4E69-8D93-8CA1FAA84376}" type="presParOf" srcId="{C2321D81-5F8A-43E2-A5B5-296DB71B0BFC}" destId="{86E63229-8A1A-4003-9DC6-E67C8518D21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C757245-1832-4654-924F-C864F1B39122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19391EF-C46E-4313-A163-5322FA301AD2}">
      <dgm:prSet custT="1"/>
      <dgm:spPr/>
      <dgm:t>
        <a:bodyPr/>
        <a:lstStyle/>
        <a:p>
          <a:r>
            <a:rPr lang="es-EC" sz="1300" dirty="0" smtClean="0">
              <a:hlinkClick xmlns:r="http://schemas.openxmlformats.org/officeDocument/2006/relationships" r:id="rId1" action="ppaction://hlinkfile"/>
            </a:rPr>
            <a:t>Programa de Auditoría</a:t>
          </a:r>
          <a:endParaRPr lang="es-EC" sz="1300" dirty="0"/>
        </a:p>
      </dgm:t>
    </dgm:pt>
    <dgm:pt modelId="{BB336C2A-FB57-461D-A532-057A0719D538}" type="parTrans" cxnId="{F37DB8C2-8249-4574-A49D-6782A22FB2EF}">
      <dgm:prSet/>
      <dgm:spPr/>
      <dgm:t>
        <a:bodyPr/>
        <a:lstStyle/>
        <a:p>
          <a:endParaRPr lang="es-EC"/>
        </a:p>
      </dgm:t>
    </dgm:pt>
    <dgm:pt modelId="{BE7D419B-F6DC-463F-922F-5BE98A103F4C}" type="sibTrans" cxnId="{F37DB8C2-8249-4574-A49D-6782A22FB2EF}">
      <dgm:prSet/>
      <dgm:spPr/>
      <dgm:t>
        <a:bodyPr/>
        <a:lstStyle/>
        <a:p>
          <a:endParaRPr lang="es-EC"/>
        </a:p>
      </dgm:t>
    </dgm:pt>
    <dgm:pt modelId="{E0C921A6-6F54-4C1E-BDF7-54F2287A8847}">
      <dgm:prSet custT="1"/>
      <dgm:spPr/>
      <dgm:t>
        <a:bodyPr/>
        <a:lstStyle/>
        <a:p>
          <a:r>
            <a:rPr lang="es-EC" sz="1300" dirty="0" smtClean="0">
              <a:hlinkClick xmlns:r="http://schemas.openxmlformats.org/officeDocument/2006/relationships" r:id="rId2" action="ppaction://hlinkfile"/>
            </a:rPr>
            <a:t>Evaluación del C.I.</a:t>
          </a:r>
          <a:endParaRPr lang="es-EC" sz="1300" dirty="0" smtClean="0"/>
        </a:p>
      </dgm:t>
    </dgm:pt>
    <dgm:pt modelId="{7A4B8C32-3C5C-4F2B-A222-3ED61687E3BC}" type="parTrans" cxnId="{DCEEAC1F-6EDE-4991-AFCA-F018AA3C72AA}">
      <dgm:prSet/>
      <dgm:spPr/>
      <dgm:t>
        <a:bodyPr/>
        <a:lstStyle/>
        <a:p>
          <a:endParaRPr lang="es-EC"/>
        </a:p>
      </dgm:t>
    </dgm:pt>
    <dgm:pt modelId="{6CBECC7F-C2CF-48F5-A2E6-EB661F558BC6}" type="sibTrans" cxnId="{DCEEAC1F-6EDE-4991-AFCA-F018AA3C72AA}">
      <dgm:prSet/>
      <dgm:spPr/>
      <dgm:t>
        <a:bodyPr/>
        <a:lstStyle/>
        <a:p>
          <a:endParaRPr lang="es-EC"/>
        </a:p>
      </dgm:t>
    </dgm:pt>
    <dgm:pt modelId="{EFCE0741-ADD1-4906-8481-73370A545938}">
      <dgm:prSet custT="1"/>
      <dgm:spPr/>
      <dgm:t>
        <a:bodyPr/>
        <a:lstStyle/>
        <a:p>
          <a:r>
            <a:rPr lang="es-EC" sz="1300" b="0" dirty="0" smtClean="0">
              <a:solidFill>
                <a:srgbClr val="00B0F0"/>
              </a:solidFill>
            </a:rPr>
            <a:t>Aplicación de Procedimientos y Técnicas de Auditoría</a:t>
          </a:r>
          <a:endParaRPr lang="es-EC" sz="1300" b="0" dirty="0">
            <a:solidFill>
              <a:srgbClr val="00B0F0"/>
            </a:solidFill>
          </a:endParaRPr>
        </a:p>
      </dgm:t>
    </dgm:pt>
    <dgm:pt modelId="{42FD1745-EAB8-477B-B39D-E74577F93B1A}" type="parTrans" cxnId="{FF1A38C2-A677-4F31-8CA5-FB19E232F820}">
      <dgm:prSet/>
      <dgm:spPr/>
      <dgm:t>
        <a:bodyPr/>
        <a:lstStyle/>
        <a:p>
          <a:endParaRPr lang="es-EC"/>
        </a:p>
      </dgm:t>
    </dgm:pt>
    <dgm:pt modelId="{11C9AD21-EBDB-4FAC-B208-AA49C24BC914}" type="sibTrans" cxnId="{FF1A38C2-A677-4F31-8CA5-FB19E232F820}">
      <dgm:prSet/>
      <dgm:spPr/>
      <dgm:t>
        <a:bodyPr/>
        <a:lstStyle/>
        <a:p>
          <a:endParaRPr lang="es-EC"/>
        </a:p>
      </dgm:t>
    </dgm:pt>
    <dgm:pt modelId="{995A408C-5F15-4099-8755-8ECAF4CB8422}">
      <dgm:prSet custT="1"/>
      <dgm:spPr/>
      <dgm:t>
        <a:bodyPr/>
        <a:lstStyle/>
        <a:p>
          <a:r>
            <a:rPr lang="es-EC" sz="1300" b="0" dirty="0" smtClean="0">
              <a:solidFill>
                <a:srgbClr val="00B0F0"/>
              </a:solidFill>
            </a:rPr>
            <a:t>Papeles de Trabajo</a:t>
          </a:r>
          <a:endParaRPr lang="es-EC" sz="1300" b="0" dirty="0">
            <a:solidFill>
              <a:srgbClr val="00B0F0"/>
            </a:solidFill>
          </a:endParaRPr>
        </a:p>
      </dgm:t>
    </dgm:pt>
    <dgm:pt modelId="{174F9763-8129-4D6E-BEBB-32C6127D40D9}" type="parTrans" cxnId="{D68F192E-5169-406A-B403-26E9141CC904}">
      <dgm:prSet/>
      <dgm:spPr/>
      <dgm:t>
        <a:bodyPr/>
        <a:lstStyle/>
        <a:p>
          <a:endParaRPr lang="es-EC"/>
        </a:p>
      </dgm:t>
    </dgm:pt>
    <dgm:pt modelId="{76CA9FDC-8F41-4A55-84E0-83AFB5EE49A0}" type="sibTrans" cxnId="{D68F192E-5169-406A-B403-26E9141CC904}">
      <dgm:prSet/>
      <dgm:spPr/>
      <dgm:t>
        <a:bodyPr/>
        <a:lstStyle/>
        <a:p>
          <a:endParaRPr lang="es-EC"/>
        </a:p>
      </dgm:t>
    </dgm:pt>
    <dgm:pt modelId="{E13698E8-4BD2-4B73-979E-7C591721AF73}">
      <dgm:prSet custT="1"/>
      <dgm:spPr/>
      <dgm:t>
        <a:bodyPr/>
        <a:lstStyle/>
        <a:p>
          <a:r>
            <a:rPr lang="es-EC" sz="1300" b="0" dirty="0" smtClean="0">
              <a:solidFill>
                <a:srgbClr val="00B0F0"/>
              </a:solidFill>
            </a:rPr>
            <a:t>Hojas de Hallazgo</a:t>
          </a:r>
          <a:endParaRPr lang="es-EC" sz="1300" b="0" dirty="0">
            <a:solidFill>
              <a:srgbClr val="00B0F0"/>
            </a:solidFill>
          </a:endParaRPr>
        </a:p>
      </dgm:t>
    </dgm:pt>
    <dgm:pt modelId="{062C5F3C-F6FC-4468-BB86-2FFF184AAB91}" type="parTrans" cxnId="{87D05309-C31A-46F8-8ECD-5BDCBCD0651E}">
      <dgm:prSet/>
      <dgm:spPr/>
      <dgm:t>
        <a:bodyPr/>
        <a:lstStyle/>
        <a:p>
          <a:endParaRPr lang="es-EC"/>
        </a:p>
      </dgm:t>
    </dgm:pt>
    <dgm:pt modelId="{401DF70B-467F-44DE-8235-27D085299634}" type="sibTrans" cxnId="{87D05309-C31A-46F8-8ECD-5BDCBCD0651E}">
      <dgm:prSet/>
      <dgm:spPr/>
      <dgm:t>
        <a:bodyPr/>
        <a:lstStyle/>
        <a:p>
          <a:endParaRPr lang="es-EC"/>
        </a:p>
      </dgm:t>
    </dgm:pt>
    <dgm:pt modelId="{33604761-B02F-49B9-9C9B-3230DC147734}">
      <dgm:prSet custT="1"/>
      <dgm:spPr/>
      <dgm:t>
        <a:bodyPr/>
        <a:lstStyle/>
        <a:p>
          <a:r>
            <a:rPr lang="es-EC" sz="1300" dirty="0" smtClean="0">
              <a:hlinkClick xmlns:r="http://schemas.openxmlformats.org/officeDocument/2006/relationships" r:id="rId3" action="ppaction://hlinkfile"/>
            </a:rPr>
            <a:t>Comunicación de Resultados</a:t>
          </a:r>
          <a:endParaRPr lang="es-EC" sz="1300" dirty="0"/>
        </a:p>
      </dgm:t>
    </dgm:pt>
    <dgm:pt modelId="{9A1CB141-AB7D-4AB5-935E-25AEE44A8A96}" type="parTrans" cxnId="{BDBABFD9-A0FC-48E6-BFB7-A07A95326A73}">
      <dgm:prSet/>
      <dgm:spPr/>
      <dgm:t>
        <a:bodyPr/>
        <a:lstStyle/>
        <a:p>
          <a:endParaRPr lang="es-EC"/>
        </a:p>
      </dgm:t>
    </dgm:pt>
    <dgm:pt modelId="{8E3F1BAA-F275-4C47-A88E-74251E5BC365}" type="sibTrans" cxnId="{BDBABFD9-A0FC-48E6-BFB7-A07A95326A73}">
      <dgm:prSet/>
      <dgm:spPr/>
      <dgm:t>
        <a:bodyPr/>
        <a:lstStyle/>
        <a:p>
          <a:endParaRPr lang="es-EC"/>
        </a:p>
      </dgm:t>
    </dgm:pt>
    <dgm:pt modelId="{A67E3DB1-1E9C-4885-9082-4AC55B5A03A7}">
      <dgm:prSet custT="1"/>
      <dgm:spPr/>
      <dgm:t>
        <a:bodyPr/>
        <a:lstStyle/>
        <a:p>
          <a:r>
            <a:rPr lang="es-EC" sz="1300" dirty="0" smtClean="0"/>
            <a:t>Ejecución</a:t>
          </a:r>
          <a:endParaRPr lang="es-EC" sz="1300" dirty="0"/>
        </a:p>
      </dgm:t>
    </dgm:pt>
    <dgm:pt modelId="{0FAE8FD8-092B-4112-8E93-F641CFA3CF1B}" type="sibTrans" cxnId="{AD23E45E-2A8B-4C82-B075-DD6803806B30}">
      <dgm:prSet/>
      <dgm:spPr/>
      <dgm:t>
        <a:bodyPr/>
        <a:lstStyle/>
        <a:p>
          <a:endParaRPr lang="es-EC"/>
        </a:p>
      </dgm:t>
    </dgm:pt>
    <dgm:pt modelId="{D0C14B99-0C9A-48C5-9153-B14CF485322D}" type="parTrans" cxnId="{AD23E45E-2A8B-4C82-B075-DD6803806B30}">
      <dgm:prSet/>
      <dgm:spPr/>
      <dgm:t>
        <a:bodyPr/>
        <a:lstStyle/>
        <a:p>
          <a:endParaRPr lang="es-EC"/>
        </a:p>
      </dgm:t>
    </dgm:pt>
    <dgm:pt modelId="{6823E455-480C-42D4-8886-ECCCE0C76005}">
      <dgm:prSet custT="1"/>
      <dgm:spPr/>
      <dgm:t>
        <a:bodyPr/>
        <a:lstStyle/>
        <a:p>
          <a:r>
            <a:rPr lang="es-EC" sz="1300" dirty="0" smtClean="0"/>
            <a:t>Planificación</a:t>
          </a:r>
          <a:endParaRPr lang="es-EC" sz="1300" dirty="0"/>
        </a:p>
      </dgm:t>
    </dgm:pt>
    <dgm:pt modelId="{5941655A-747F-4A4A-BEE6-CA6101D6A013}" type="parTrans" cxnId="{899E84D7-F722-4B6A-96C8-EB7FB385637A}">
      <dgm:prSet/>
      <dgm:spPr/>
      <dgm:t>
        <a:bodyPr/>
        <a:lstStyle/>
        <a:p>
          <a:endParaRPr lang="es-EC"/>
        </a:p>
      </dgm:t>
    </dgm:pt>
    <dgm:pt modelId="{9E88C1E8-1214-42F0-9B4D-D0D7BB5B7559}" type="sibTrans" cxnId="{899E84D7-F722-4B6A-96C8-EB7FB385637A}">
      <dgm:prSet/>
      <dgm:spPr/>
      <dgm:t>
        <a:bodyPr/>
        <a:lstStyle/>
        <a:p>
          <a:endParaRPr lang="es-EC"/>
        </a:p>
      </dgm:t>
    </dgm:pt>
    <dgm:pt modelId="{35416C70-277A-4E2E-B7A9-944053185ABB}">
      <dgm:prSet custT="1"/>
      <dgm:spPr/>
      <dgm:t>
        <a:bodyPr/>
        <a:lstStyle/>
        <a:p>
          <a:r>
            <a:rPr lang="es-EC" sz="1300" dirty="0" smtClean="0">
              <a:hlinkClick xmlns:r="http://schemas.openxmlformats.org/officeDocument/2006/relationships" r:id="rId4" action="ppaction://hlinkfile"/>
            </a:rPr>
            <a:t>Preliminar</a:t>
          </a:r>
          <a:endParaRPr lang="es-EC" sz="1300" dirty="0"/>
        </a:p>
      </dgm:t>
    </dgm:pt>
    <dgm:pt modelId="{ADA5C73C-45E5-44BC-89A4-DBE83A0D4F87}" type="parTrans" cxnId="{684AE63B-3A24-4D66-BD3E-9B2F1716887A}">
      <dgm:prSet/>
      <dgm:spPr/>
      <dgm:t>
        <a:bodyPr/>
        <a:lstStyle/>
        <a:p>
          <a:endParaRPr lang="es-EC"/>
        </a:p>
      </dgm:t>
    </dgm:pt>
    <dgm:pt modelId="{A7C912BF-A1F4-43AA-BC96-D00E1F2494E5}" type="sibTrans" cxnId="{684AE63B-3A24-4D66-BD3E-9B2F1716887A}">
      <dgm:prSet/>
      <dgm:spPr/>
      <dgm:t>
        <a:bodyPr/>
        <a:lstStyle/>
        <a:p>
          <a:endParaRPr lang="es-EC"/>
        </a:p>
      </dgm:t>
    </dgm:pt>
    <dgm:pt modelId="{A4B3C228-1682-4B57-8643-34E676B2ED95}">
      <dgm:prSet custT="1"/>
      <dgm:spPr/>
      <dgm:t>
        <a:bodyPr/>
        <a:lstStyle/>
        <a:p>
          <a:r>
            <a:rPr lang="es-EC" sz="1300" dirty="0" smtClean="0">
              <a:hlinkClick xmlns:r="http://schemas.openxmlformats.org/officeDocument/2006/relationships" r:id="rId5" action="ppaction://hlinkfile"/>
            </a:rPr>
            <a:t>Específica</a:t>
          </a:r>
          <a:endParaRPr lang="es-EC" sz="1300" dirty="0"/>
        </a:p>
      </dgm:t>
    </dgm:pt>
    <dgm:pt modelId="{22313AFF-B0AA-4929-B134-31F78EE67D7F}" type="parTrans" cxnId="{F707AF48-3BA4-4F8F-90CA-1195A90B581D}">
      <dgm:prSet/>
      <dgm:spPr/>
      <dgm:t>
        <a:bodyPr/>
        <a:lstStyle/>
        <a:p>
          <a:endParaRPr lang="es-EC"/>
        </a:p>
      </dgm:t>
    </dgm:pt>
    <dgm:pt modelId="{2E95CF6B-DE67-457B-A91D-6F87DCA3322B}" type="sibTrans" cxnId="{F707AF48-3BA4-4F8F-90CA-1195A90B581D}">
      <dgm:prSet/>
      <dgm:spPr/>
      <dgm:t>
        <a:bodyPr/>
        <a:lstStyle/>
        <a:p>
          <a:endParaRPr lang="es-EC"/>
        </a:p>
      </dgm:t>
    </dgm:pt>
    <dgm:pt modelId="{BC8D6FD4-C01F-4397-B115-7BDD6835B6D7}" type="pres">
      <dgm:prSet presAssocID="{FC757245-1832-4654-924F-C864F1B3912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D585E5F-123C-4A7D-B438-2F77563C45F6}" type="pres">
      <dgm:prSet presAssocID="{A67E3DB1-1E9C-4885-9082-4AC55B5A03A7}" presName="root1" presStyleCnt="0"/>
      <dgm:spPr/>
    </dgm:pt>
    <dgm:pt modelId="{B36EA8AA-CA36-4793-80E5-C488A990BD0B}" type="pres">
      <dgm:prSet presAssocID="{A67E3DB1-1E9C-4885-9082-4AC55B5A03A7}" presName="LevelOneTextNode" presStyleLbl="node0" presStyleIdx="0" presStyleCnt="2" custLinFactY="100000" custLinFactNeighborX="-98133" custLinFactNeighborY="1211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2DC0492-94FB-40D2-9329-49F2DD0A4C22}" type="pres">
      <dgm:prSet presAssocID="{A67E3DB1-1E9C-4885-9082-4AC55B5A03A7}" presName="level2hierChild" presStyleCnt="0"/>
      <dgm:spPr/>
    </dgm:pt>
    <dgm:pt modelId="{F4C207E9-772D-4320-86FE-610CA17138DC}" type="pres">
      <dgm:prSet presAssocID="{BB336C2A-FB57-461D-A532-057A0719D538}" presName="conn2-1" presStyleLbl="parChTrans1D2" presStyleIdx="0" presStyleCnt="8"/>
      <dgm:spPr/>
      <dgm:t>
        <a:bodyPr/>
        <a:lstStyle/>
        <a:p>
          <a:endParaRPr lang="es-EC"/>
        </a:p>
      </dgm:t>
    </dgm:pt>
    <dgm:pt modelId="{39E6105F-2C55-47DF-B148-B3A3C0FF3B4D}" type="pres">
      <dgm:prSet presAssocID="{BB336C2A-FB57-461D-A532-057A0719D538}" presName="connTx" presStyleLbl="parChTrans1D2" presStyleIdx="0" presStyleCnt="8"/>
      <dgm:spPr/>
      <dgm:t>
        <a:bodyPr/>
        <a:lstStyle/>
        <a:p>
          <a:endParaRPr lang="es-EC"/>
        </a:p>
      </dgm:t>
    </dgm:pt>
    <dgm:pt modelId="{464E0025-E1AD-4B36-934E-BF2CA73FD94E}" type="pres">
      <dgm:prSet presAssocID="{019391EF-C46E-4313-A163-5322FA301AD2}" presName="root2" presStyleCnt="0"/>
      <dgm:spPr/>
    </dgm:pt>
    <dgm:pt modelId="{C09E8692-F6D1-4C9E-BF37-679FE7127C39}" type="pres">
      <dgm:prSet presAssocID="{019391EF-C46E-4313-A163-5322FA301AD2}" presName="LevelTwoTextNode" presStyleLbl="node2" presStyleIdx="0" presStyleCnt="8" custScaleX="131213" custLinFactY="100000" custLinFactNeighborX="78924" custLinFactNeighborY="13895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9499CCB-CDCB-43E0-B407-6A4155E1C0A3}" type="pres">
      <dgm:prSet presAssocID="{019391EF-C46E-4313-A163-5322FA301AD2}" presName="level3hierChild" presStyleCnt="0"/>
      <dgm:spPr/>
    </dgm:pt>
    <dgm:pt modelId="{2997CD7A-0049-4B41-B6B3-165B5395770F}" type="pres">
      <dgm:prSet presAssocID="{7A4B8C32-3C5C-4F2B-A222-3ED61687E3BC}" presName="conn2-1" presStyleLbl="parChTrans1D2" presStyleIdx="1" presStyleCnt="8"/>
      <dgm:spPr/>
      <dgm:t>
        <a:bodyPr/>
        <a:lstStyle/>
        <a:p>
          <a:endParaRPr lang="es-EC"/>
        </a:p>
      </dgm:t>
    </dgm:pt>
    <dgm:pt modelId="{3A635F66-8BE7-4490-B581-23F4CFEC6857}" type="pres">
      <dgm:prSet presAssocID="{7A4B8C32-3C5C-4F2B-A222-3ED61687E3BC}" presName="connTx" presStyleLbl="parChTrans1D2" presStyleIdx="1" presStyleCnt="8"/>
      <dgm:spPr/>
      <dgm:t>
        <a:bodyPr/>
        <a:lstStyle/>
        <a:p>
          <a:endParaRPr lang="es-EC"/>
        </a:p>
      </dgm:t>
    </dgm:pt>
    <dgm:pt modelId="{B451377A-04A2-4EB6-B8A7-23890A7FB2DA}" type="pres">
      <dgm:prSet presAssocID="{E0C921A6-6F54-4C1E-BDF7-54F2287A8847}" presName="root2" presStyleCnt="0"/>
      <dgm:spPr/>
    </dgm:pt>
    <dgm:pt modelId="{17B7B862-7B6A-4211-9FC4-2E3A09F2D24C}" type="pres">
      <dgm:prSet presAssocID="{E0C921A6-6F54-4C1E-BDF7-54F2287A8847}" presName="LevelTwoTextNode" presStyleLbl="node2" presStyleIdx="1" presStyleCnt="8" custScaleX="131213" custLinFactY="100000" custLinFactNeighborX="78924" custLinFactNeighborY="13302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F72D8AD-EEC3-4808-A122-0E5DA998AB89}" type="pres">
      <dgm:prSet presAssocID="{E0C921A6-6F54-4C1E-BDF7-54F2287A8847}" presName="level3hierChild" presStyleCnt="0"/>
      <dgm:spPr/>
    </dgm:pt>
    <dgm:pt modelId="{6969203B-F667-4935-B4A5-BE2100B19680}" type="pres">
      <dgm:prSet presAssocID="{42FD1745-EAB8-477B-B39D-E74577F93B1A}" presName="conn2-1" presStyleLbl="parChTrans1D2" presStyleIdx="2" presStyleCnt="8"/>
      <dgm:spPr/>
      <dgm:t>
        <a:bodyPr/>
        <a:lstStyle/>
        <a:p>
          <a:endParaRPr lang="es-EC"/>
        </a:p>
      </dgm:t>
    </dgm:pt>
    <dgm:pt modelId="{A6155459-DEEB-47FC-88AD-5F153F24FBC4}" type="pres">
      <dgm:prSet presAssocID="{42FD1745-EAB8-477B-B39D-E74577F93B1A}" presName="connTx" presStyleLbl="parChTrans1D2" presStyleIdx="2" presStyleCnt="8"/>
      <dgm:spPr/>
      <dgm:t>
        <a:bodyPr/>
        <a:lstStyle/>
        <a:p>
          <a:endParaRPr lang="es-EC"/>
        </a:p>
      </dgm:t>
    </dgm:pt>
    <dgm:pt modelId="{BB665170-B84A-48DF-8E4F-2D67B29D2D32}" type="pres">
      <dgm:prSet presAssocID="{EFCE0741-ADD1-4906-8481-73370A545938}" presName="root2" presStyleCnt="0"/>
      <dgm:spPr/>
    </dgm:pt>
    <dgm:pt modelId="{66C771D9-17EA-4A81-933D-7C95CD5C5C2C}" type="pres">
      <dgm:prSet presAssocID="{EFCE0741-ADD1-4906-8481-73370A545938}" presName="LevelTwoTextNode" presStyleLbl="node2" presStyleIdx="2" presStyleCnt="8" custScaleX="131213" custLinFactY="100000" custLinFactNeighborX="78924" custLinFactNeighborY="12708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B90243E-F837-48E3-A7C5-9ACC6DDEB849}" type="pres">
      <dgm:prSet presAssocID="{EFCE0741-ADD1-4906-8481-73370A545938}" presName="level3hierChild" presStyleCnt="0"/>
      <dgm:spPr/>
    </dgm:pt>
    <dgm:pt modelId="{44495CE6-F15B-4EA1-8537-1ECEA5440B43}" type="pres">
      <dgm:prSet presAssocID="{174F9763-8129-4D6E-BEBB-32C6127D40D9}" presName="conn2-1" presStyleLbl="parChTrans1D2" presStyleIdx="3" presStyleCnt="8"/>
      <dgm:spPr/>
      <dgm:t>
        <a:bodyPr/>
        <a:lstStyle/>
        <a:p>
          <a:endParaRPr lang="es-EC"/>
        </a:p>
      </dgm:t>
    </dgm:pt>
    <dgm:pt modelId="{CCD3676A-8F32-4B80-9067-9DF1C9612CAC}" type="pres">
      <dgm:prSet presAssocID="{174F9763-8129-4D6E-BEBB-32C6127D40D9}" presName="connTx" presStyleLbl="parChTrans1D2" presStyleIdx="3" presStyleCnt="8"/>
      <dgm:spPr/>
      <dgm:t>
        <a:bodyPr/>
        <a:lstStyle/>
        <a:p>
          <a:endParaRPr lang="es-EC"/>
        </a:p>
      </dgm:t>
    </dgm:pt>
    <dgm:pt modelId="{5B5D1CC7-C58E-493F-BD53-79837431B43B}" type="pres">
      <dgm:prSet presAssocID="{995A408C-5F15-4099-8755-8ECAF4CB8422}" presName="root2" presStyleCnt="0"/>
      <dgm:spPr/>
    </dgm:pt>
    <dgm:pt modelId="{1FD396BD-D018-45E9-8882-C69B6251FEBC}" type="pres">
      <dgm:prSet presAssocID="{995A408C-5F15-4099-8755-8ECAF4CB8422}" presName="LevelTwoTextNode" presStyleLbl="node2" presStyleIdx="3" presStyleCnt="8" custScaleX="131213" custLinFactY="100000" custLinFactNeighborX="78924" custLinFactNeighborY="12115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E53F9C9-0753-4036-822A-5BBB589BD9A0}" type="pres">
      <dgm:prSet presAssocID="{995A408C-5F15-4099-8755-8ECAF4CB8422}" presName="level3hierChild" presStyleCnt="0"/>
      <dgm:spPr/>
    </dgm:pt>
    <dgm:pt modelId="{A3CEF602-9004-4103-BA30-4E0AF03AA3ED}" type="pres">
      <dgm:prSet presAssocID="{062C5F3C-F6FC-4468-BB86-2FFF184AAB91}" presName="conn2-1" presStyleLbl="parChTrans1D2" presStyleIdx="4" presStyleCnt="8"/>
      <dgm:spPr/>
      <dgm:t>
        <a:bodyPr/>
        <a:lstStyle/>
        <a:p>
          <a:endParaRPr lang="es-EC"/>
        </a:p>
      </dgm:t>
    </dgm:pt>
    <dgm:pt modelId="{B024DDFE-B7FB-4DFE-B85D-4A5C6AC59E95}" type="pres">
      <dgm:prSet presAssocID="{062C5F3C-F6FC-4468-BB86-2FFF184AAB91}" presName="connTx" presStyleLbl="parChTrans1D2" presStyleIdx="4" presStyleCnt="8"/>
      <dgm:spPr/>
      <dgm:t>
        <a:bodyPr/>
        <a:lstStyle/>
        <a:p>
          <a:endParaRPr lang="es-EC"/>
        </a:p>
      </dgm:t>
    </dgm:pt>
    <dgm:pt modelId="{55AEE82C-E83F-4831-8805-FF2B1B1593FC}" type="pres">
      <dgm:prSet presAssocID="{E13698E8-4BD2-4B73-979E-7C591721AF73}" presName="root2" presStyleCnt="0"/>
      <dgm:spPr/>
    </dgm:pt>
    <dgm:pt modelId="{810CE8D7-DDFE-4DA5-87C0-B54CD80D8952}" type="pres">
      <dgm:prSet presAssocID="{E13698E8-4BD2-4B73-979E-7C591721AF73}" presName="LevelTwoTextNode" presStyleLbl="node2" presStyleIdx="4" presStyleCnt="8" custScaleX="131213" custLinFactY="100000" custLinFactNeighborX="78924" custLinFactNeighborY="11522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F9778B1-A496-4D21-9806-9C60220845F3}" type="pres">
      <dgm:prSet presAssocID="{E13698E8-4BD2-4B73-979E-7C591721AF73}" presName="level3hierChild" presStyleCnt="0"/>
      <dgm:spPr/>
    </dgm:pt>
    <dgm:pt modelId="{474FEDD8-485D-4E43-9340-CD49C483E5A5}" type="pres">
      <dgm:prSet presAssocID="{9A1CB141-AB7D-4AB5-935E-25AEE44A8A96}" presName="conn2-1" presStyleLbl="parChTrans1D2" presStyleIdx="5" presStyleCnt="8"/>
      <dgm:spPr/>
      <dgm:t>
        <a:bodyPr/>
        <a:lstStyle/>
        <a:p>
          <a:endParaRPr lang="es-EC"/>
        </a:p>
      </dgm:t>
    </dgm:pt>
    <dgm:pt modelId="{269B5A62-E21C-4FEF-9612-09440716DC6D}" type="pres">
      <dgm:prSet presAssocID="{9A1CB141-AB7D-4AB5-935E-25AEE44A8A96}" presName="connTx" presStyleLbl="parChTrans1D2" presStyleIdx="5" presStyleCnt="8"/>
      <dgm:spPr/>
      <dgm:t>
        <a:bodyPr/>
        <a:lstStyle/>
        <a:p>
          <a:endParaRPr lang="es-EC"/>
        </a:p>
      </dgm:t>
    </dgm:pt>
    <dgm:pt modelId="{B66819A1-9CB0-4476-A174-22ED7A89B517}" type="pres">
      <dgm:prSet presAssocID="{33604761-B02F-49B9-9C9B-3230DC147734}" presName="root2" presStyleCnt="0"/>
      <dgm:spPr/>
    </dgm:pt>
    <dgm:pt modelId="{3019BA36-B27B-4F34-BE8D-5AEA6F8ACB2D}" type="pres">
      <dgm:prSet presAssocID="{33604761-B02F-49B9-9C9B-3230DC147734}" presName="LevelTwoTextNode" presStyleLbl="node2" presStyleIdx="5" presStyleCnt="8" custScaleX="131213" custLinFactY="100000" custLinFactNeighborX="78924" custLinFactNeighborY="10928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3C484E9-AB5D-4C25-88F7-401C341B65C1}" type="pres">
      <dgm:prSet presAssocID="{33604761-B02F-49B9-9C9B-3230DC147734}" presName="level3hierChild" presStyleCnt="0"/>
      <dgm:spPr/>
    </dgm:pt>
    <dgm:pt modelId="{ED2BA26E-21D4-4568-9EE1-B2715DE7C5EB}" type="pres">
      <dgm:prSet presAssocID="{6823E455-480C-42D4-8886-ECCCE0C76005}" presName="root1" presStyleCnt="0"/>
      <dgm:spPr/>
    </dgm:pt>
    <dgm:pt modelId="{C730BC3C-939A-4F70-9816-69EEF2E9F15B}" type="pres">
      <dgm:prSet presAssocID="{6823E455-480C-42D4-8886-ECCCE0C76005}" presName="LevelOneTextNode" presStyleLbl="node0" presStyleIdx="1" presStyleCnt="2" custLinFactY="-272211" custLinFactNeighborX="-98133" custLinFactNeighborY="-3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B6C734D-AB86-4A14-81F2-2C7EF04648AE}" type="pres">
      <dgm:prSet presAssocID="{6823E455-480C-42D4-8886-ECCCE0C76005}" presName="level2hierChild" presStyleCnt="0"/>
      <dgm:spPr/>
    </dgm:pt>
    <dgm:pt modelId="{1EB9A068-1AA5-4D50-A13E-B361F162A451}" type="pres">
      <dgm:prSet presAssocID="{ADA5C73C-45E5-44BC-89A4-DBE83A0D4F87}" presName="conn2-1" presStyleLbl="parChTrans1D2" presStyleIdx="6" presStyleCnt="8"/>
      <dgm:spPr/>
      <dgm:t>
        <a:bodyPr/>
        <a:lstStyle/>
        <a:p>
          <a:endParaRPr lang="es-EC"/>
        </a:p>
      </dgm:t>
    </dgm:pt>
    <dgm:pt modelId="{366636D8-3805-4136-9F20-B9F8825B47C1}" type="pres">
      <dgm:prSet presAssocID="{ADA5C73C-45E5-44BC-89A4-DBE83A0D4F87}" presName="connTx" presStyleLbl="parChTrans1D2" presStyleIdx="6" presStyleCnt="8"/>
      <dgm:spPr/>
      <dgm:t>
        <a:bodyPr/>
        <a:lstStyle/>
        <a:p>
          <a:endParaRPr lang="es-EC"/>
        </a:p>
      </dgm:t>
    </dgm:pt>
    <dgm:pt modelId="{F7FB8E9B-6F51-415D-8D8B-8B362E3DA608}" type="pres">
      <dgm:prSet presAssocID="{35416C70-277A-4E2E-B7A9-944053185ABB}" presName="root2" presStyleCnt="0"/>
      <dgm:spPr/>
    </dgm:pt>
    <dgm:pt modelId="{D53ACB4A-6235-44EA-BA51-02942732F3EA}" type="pres">
      <dgm:prSet presAssocID="{35416C70-277A-4E2E-B7A9-944053185ABB}" presName="LevelTwoTextNode" presStyleLbl="node2" presStyleIdx="6" presStyleCnt="8" custLinFactY="-286051" custLinFactNeighborX="-87629" custLinFactNeighborY="-3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B9CF3B4-C96B-4BEC-9F0A-A6BB4B1BCDF4}" type="pres">
      <dgm:prSet presAssocID="{35416C70-277A-4E2E-B7A9-944053185ABB}" presName="level3hierChild" presStyleCnt="0"/>
      <dgm:spPr/>
    </dgm:pt>
    <dgm:pt modelId="{0D9E121A-C3A0-45BD-8853-952D4C8DA8C8}" type="pres">
      <dgm:prSet presAssocID="{22313AFF-B0AA-4929-B134-31F78EE67D7F}" presName="conn2-1" presStyleLbl="parChTrans1D2" presStyleIdx="7" presStyleCnt="8"/>
      <dgm:spPr/>
      <dgm:t>
        <a:bodyPr/>
        <a:lstStyle/>
        <a:p>
          <a:endParaRPr lang="es-EC"/>
        </a:p>
      </dgm:t>
    </dgm:pt>
    <dgm:pt modelId="{A275639C-577E-42F5-B85E-29D9554E8CBE}" type="pres">
      <dgm:prSet presAssocID="{22313AFF-B0AA-4929-B134-31F78EE67D7F}" presName="connTx" presStyleLbl="parChTrans1D2" presStyleIdx="7" presStyleCnt="8"/>
      <dgm:spPr/>
      <dgm:t>
        <a:bodyPr/>
        <a:lstStyle/>
        <a:p>
          <a:endParaRPr lang="es-EC"/>
        </a:p>
      </dgm:t>
    </dgm:pt>
    <dgm:pt modelId="{450E70BF-01DE-4DF8-952F-7BD4CADF1A75}" type="pres">
      <dgm:prSet presAssocID="{A4B3C228-1682-4B57-8643-34E676B2ED95}" presName="root2" presStyleCnt="0"/>
      <dgm:spPr/>
    </dgm:pt>
    <dgm:pt modelId="{552BA7B2-BF71-4ED2-BEC3-6C5CDA0D4753}" type="pres">
      <dgm:prSet presAssocID="{A4B3C228-1682-4B57-8643-34E676B2ED95}" presName="LevelTwoTextNode" presStyleLbl="node2" presStyleIdx="7" presStyleCnt="8" custLinFactY="-244984" custLinFactNeighborX="-87630" custLinFactNeighborY="-3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5AE71E4-9796-43C9-B3DD-FB8BA71E4B94}" type="pres">
      <dgm:prSet presAssocID="{A4B3C228-1682-4B57-8643-34E676B2ED95}" presName="level3hierChild" presStyleCnt="0"/>
      <dgm:spPr/>
    </dgm:pt>
  </dgm:ptLst>
  <dgm:cxnLst>
    <dgm:cxn modelId="{449DB0B5-AAF1-41E8-8C0A-7BFF25E8C0CF}" type="presOf" srcId="{22313AFF-B0AA-4929-B134-31F78EE67D7F}" destId="{A275639C-577E-42F5-B85E-29D9554E8CBE}" srcOrd="1" destOrd="0" presId="urn:microsoft.com/office/officeart/2005/8/layout/hierarchy2"/>
    <dgm:cxn modelId="{8454EEBC-9525-42C8-B63A-11FEFD4F4D58}" type="presOf" srcId="{062C5F3C-F6FC-4468-BB86-2FFF184AAB91}" destId="{B024DDFE-B7FB-4DFE-B85D-4A5C6AC59E95}" srcOrd="1" destOrd="0" presId="urn:microsoft.com/office/officeart/2005/8/layout/hierarchy2"/>
    <dgm:cxn modelId="{D68F192E-5169-406A-B403-26E9141CC904}" srcId="{A67E3DB1-1E9C-4885-9082-4AC55B5A03A7}" destId="{995A408C-5F15-4099-8755-8ECAF4CB8422}" srcOrd="3" destOrd="0" parTransId="{174F9763-8129-4D6E-BEBB-32C6127D40D9}" sibTransId="{76CA9FDC-8F41-4A55-84E0-83AFB5EE49A0}"/>
    <dgm:cxn modelId="{BDBABFD9-A0FC-48E6-BFB7-A07A95326A73}" srcId="{A67E3DB1-1E9C-4885-9082-4AC55B5A03A7}" destId="{33604761-B02F-49B9-9C9B-3230DC147734}" srcOrd="5" destOrd="0" parTransId="{9A1CB141-AB7D-4AB5-935E-25AEE44A8A96}" sibTransId="{8E3F1BAA-F275-4C47-A88E-74251E5BC365}"/>
    <dgm:cxn modelId="{19FA4BF9-09D2-4948-8B01-4F479C4F2FCA}" type="presOf" srcId="{42FD1745-EAB8-477B-B39D-E74577F93B1A}" destId="{A6155459-DEEB-47FC-88AD-5F153F24FBC4}" srcOrd="1" destOrd="0" presId="urn:microsoft.com/office/officeart/2005/8/layout/hierarchy2"/>
    <dgm:cxn modelId="{F23F2027-42DA-43F5-AD67-23879BD2AEBB}" type="presOf" srcId="{BB336C2A-FB57-461D-A532-057A0719D538}" destId="{39E6105F-2C55-47DF-B148-B3A3C0FF3B4D}" srcOrd="1" destOrd="0" presId="urn:microsoft.com/office/officeart/2005/8/layout/hierarchy2"/>
    <dgm:cxn modelId="{899E84D7-F722-4B6A-96C8-EB7FB385637A}" srcId="{FC757245-1832-4654-924F-C864F1B39122}" destId="{6823E455-480C-42D4-8886-ECCCE0C76005}" srcOrd="1" destOrd="0" parTransId="{5941655A-747F-4A4A-BEE6-CA6101D6A013}" sibTransId="{9E88C1E8-1214-42F0-9B4D-D0D7BB5B7559}"/>
    <dgm:cxn modelId="{8B365531-02A4-4C01-9CA4-4D1B7C02F926}" type="presOf" srcId="{9A1CB141-AB7D-4AB5-935E-25AEE44A8A96}" destId="{474FEDD8-485D-4E43-9340-CD49C483E5A5}" srcOrd="0" destOrd="0" presId="urn:microsoft.com/office/officeart/2005/8/layout/hierarchy2"/>
    <dgm:cxn modelId="{93CC3F47-591E-4D34-9023-338B44E09EBD}" type="presOf" srcId="{7A4B8C32-3C5C-4F2B-A222-3ED61687E3BC}" destId="{2997CD7A-0049-4B41-B6B3-165B5395770F}" srcOrd="0" destOrd="0" presId="urn:microsoft.com/office/officeart/2005/8/layout/hierarchy2"/>
    <dgm:cxn modelId="{58EAAD96-6EBA-4EBF-AA8F-74F5500E542D}" type="presOf" srcId="{9A1CB141-AB7D-4AB5-935E-25AEE44A8A96}" destId="{269B5A62-E21C-4FEF-9612-09440716DC6D}" srcOrd="1" destOrd="0" presId="urn:microsoft.com/office/officeart/2005/8/layout/hierarchy2"/>
    <dgm:cxn modelId="{F707AF48-3BA4-4F8F-90CA-1195A90B581D}" srcId="{6823E455-480C-42D4-8886-ECCCE0C76005}" destId="{A4B3C228-1682-4B57-8643-34E676B2ED95}" srcOrd="1" destOrd="0" parTransId="{22313AFF-B0AA-4929-B134-31F78EE67D7F}" sibTransId="{2E95CF6B-DE67-457B-A91D-6F87DCA3322B}"/>
    <dgm:cxn modelId="{E5E0EE4F-5228-49AF-AEC2-01F46D6164B4}" type="presOf" srcId="{FC757245-1832-4654-924F-C864F1B39122}" destId="{BC8D6FD4-C01F-4397-B115-7BDD6835B6D7}" srcOrd="0" destOrd="0" presId="urn:microsoft.com/office/officeart/2005/8/layout/hierarchy2"/>
    <dgm:cxn modelId="{AD23E45E-2A8B-4C82-B075-DD6803806B30}" srcId="{FC757245-1832-4654-924F-C864F1B39122}" destId="{A67E3DB1-1E9C-4885-9082-4AC55B5A03A7}" srcOrd="0" destOrd="0" parTransId="{D0C14B99-0C9A-48C5-9153-B14CF485322D}" sibTransId="{0FAE8FD8-092B-4112-8E93-F641CFA3CF1B}"/>
    <dgm:cxn modelId="{152B8A1C-11B9-4DC4-8BF6-D703869B8279}" type="presOf" srcId="{33604761-B02F-49B9-9C9B-3230DC147734}" destId="{3019BA36-B27B-4F34-BE8D-5AEA6F8ACB2D}" srcOrd="0" destOrd="0" presId="urn:microsoft.com/office/officeart/2005/8/layout/hierarchy2"/>
    <dgm:cxn modelId="{DCEEAC1F-6EDE-4991-AFCA-F018AA3C72AA}" srcId="{A67E3DB1-1E9C-4885-9082-4AC55B5A03A7}" destId="{E0C921A6-6F54-4C1E-BDF7-54F2287A8847}" srcOrd="1" destOrd="0" parTransId="{7A4B8C32-3C5C-4F2B-A222-3ED61687E3BC}" sibTransId="{6CBECC7F-C2CF-48F5-A2E6-EB661F558BC6}"/>
    <dgm:cxn modelId="{C31510A6-27A5-4119-BB40-E89D5B7D34EE}" type="presOf" srcId="{ADA5C73C-45E5-44BC-89A4-DBE83A0D4F87}" destId="{1EB9A068-1AA5-4D50-A13E-B361F162A451}" srcOrd="0" destOrd="0" presId="urn:microsoft.com/office/officeart/2005/8/layout/hierarchy2"/>
    <dgm:cxn modelId="{172CE163-455E-4509-81F3-D98243BEA23A}" type="presOf" srcId="{35416C70-277A-4E2E-B7A9-944053185ABB}" destId="{D53ACB4A-6235-44EA-BA51-02942732F3EA}" srcOrd="0" destOrd="0" presId="urn:microsoft.com/office/officeart/2005/8/layout/hierarchy2"/>
    <dgm:cxn modelId="{2BCF3029-39C9-4806-A5C1-13A460C9CC2A}" type="presOf" srcId="{22313AFF-B0AA-4929-B134-31F78EE67D7F}" destId="{0D9E121A-C3A0-45BD-8853-952D4C8DA8C8}" srcOrd="0" destOrd="0" presId="urn:microsoft.com/office/officeart/2005/8/layout/hierarchy2"/>
    <dgm:cxn modelId="{162BAFD5-26CD-4E22-B994-D28667EF9D1A}" type="presOf" srcId="{EFCE0741-ADD1-4906-8481-73370A545938}" destId="{66C771D9-17EA-4A81-933D-7C95CD5C5C2C}" srcOrd="0" destOrd="0" presId="urn:microsoft.com/office/officeart/2005/8/layout/hierarchy2"/>
    <dgm:cxn modelId="{76600888-5408-43B1-8CC3-ED111D981360}" type="presOf" srcId="{7A4B8C32-3C5C-4F2B-A222-3ED61687E3BC}" destId="{3A635F66-8BE7-4490-B581-23F4CFEC6857}" srcOrd="1" destOrd="0" presId="urn:microsoft.com/office/officeart/2005/8/layout/hierarchy2"/>
    <dgm:cxn modelId="{A8622B54-C260-400C-B1AF-0EF92B956600}" type="presOf" srcId="{A67E3DB1-1E9C-4885-9082-4AC55B5A03A7}" destId="{B36EA8AA-CA36-4793-80E5-C488A990BD0B}" srcOrd="0" destOrd="0" presId="urn:microsoft.com/office/officeart/2005/8/layout/hierarchy2"/>
    <dgm:cxn modelId="{A29817F2-1199-42E3-AEB3-CF239C3B5123}" type="presOf" srcId="{6823E455-480C-42D4-8886-ECCCE0C76005}" destId="{C730BC3C-939A-4F70-9816-69EEF2E9F15B}" srcOrd="0" destOrd="0" presId="urn:microsoft.com/office/officeart/2005/8/layout/hierarchy2"/>
    <dgm:cxn modelId="{3F2D36F1-4F8B-4B59-B9B5-6EFBAA829DCF}" type="presOf" srcId="{019391EF-C46E-4313-A163-5322FA301AD2}" destId="{C09E8692-F6D1-4C9E-BF37-679FE7127C39}" srcOrd="0" destOrd="0" presId="urn:microsoft.com/office/officeart/2005/8/layout/hierarchy2"/>
    <dgm:cxn modelId="{A25CED91-C83E-41B8-A7E1-DCC8C942AE3C}" type="presOf" srcId="{42FD1745-EAB8-477B-B39D-E74577F93B1A}" destId="{6969203B-F667-4935-B4A5-BE2100B19680}" srcOrd="0" destOrd="0" presId="urn:microsoft.com/office/officeart/2005/8/layout/hierarchy2"/>
    <dgm:cxn modelId="{FF1A38C2-A677-4F31-8CA5-FB19E232F820}" srcId="{A67E3DB1-1E9C-4885-9082-4AC55B5A03A7}" destId="{EFCE0741-ADD1-4906-8481-73370A545938}" srcOrd="2" destOrd="0" parTransId="{42FD1745-EAB8-477B-B39D-E74577F93B1A}" sibTransId="{11C9AD21-EBDB-4FAC-B208-AA49C24BC914}"/>
    <dgm:cxn modelId="{38508321-AED6-4D89-B7B5-3B46248F1F25}" type="presOf" srcId="{ADA5C73C-45E5-44BC-89A4-DBE83A0D4F87}" destId="{366636D8-3805-4136-9F20-B9F8825B47C1}" srcOrd="1" destOrd="0" presId="urn:microsoft.com/office/officeart/2005/8/layout/hierarchy2"/>
    <dgm:cxn modelId="{FEDBA9FE-794C-423C-9C9D-E244E5C0B39B}" type="presOf" srcId="{A4B3C228-1682-4B57-8643-34E676B2ED95}" destId="{552BA7B2-BF71-4ED2-BEC3-6C5CDA0D4753}" srcOrd="0" destOrd="0" presId="urn:microsoft.com/office/officeart/2005/8/layout/hierarchy2"/>
    <dgm:cxn modelId="{387FF427-924B-48E9-AEDE-409356B79AFC}" type="presOf" srcId="{062C5F3C-F6FC-4468-BB86-2FFF184AAB91}" destId="{A3CEF602-9004-4103-BA30-4E0AF03AA3ED}" srcOrd="0" destOrd="0" presId="urn:microsoft.com/office/officeart/2005/8/layout/hierarchy2"/>
    <dgm:cxn modelId="{87D05309-C31A-46F8-8ECD-5BDCBCD0651E}" srcId="{A67E3DB1-1E9C-4885-9082-4AC55B5A03A7}" destId="{E13698E8-4BD2-4B73-979E-7C591721AF73}" srcOrd="4" destOrd="0" parTransId="{062C5F3C-F6FC-4468-BB86-2FFF184AAB91}" sibTransId="{401DF70B-467F-44DE-8235-27D085299634}"/>
    <dgm:cxn modelId="{704210F3-F12B-47D7-85F4-309E673934D2}" type="presOf" srcId="{174F9763-8129-4D6E-BEBB-32C6127D40D9}" destId="{CCD3676A-8F32-4B80-9067-9DF1C9612CAC}" srcOrd="1" destOrd="0" presId="urn:microsoft.com/office/officeart/2005/8/layout/hierarchy2"/>
    <dgm:cxn modelId="{DC1C33C2-1585-4385-8658-1718E0C0B7D2}" type="presOf" srcId="{BB336C2A-FB57-461D-A532-057A0719D538}" destId="{F4C207E9-772D-4320-86FE-610CA17138DC}" srcOrd="0" destOrd="0" presId="urn:microsoft.com/office/officeart/2005/8/layout/hierarchy2"/>
    <dgm:cxn modelId="{684AE63B-3A24-4D66-BD3E-9B2F1716887A}" srcId="{6823E455-480C-42D4-8886-ECCCE0C76005}" destId="{35416C70-277A-4E2E-B7A9-944053185ABB}" srcOrd="0" destOrd="0" parTransId="{ADA5C73C-45E5-44BC-89A4-DBE83A0D4F87}" sibTransId="{A7C912BF-A1F4-43AA-BC96-D00E1F2494E5}"/>
    <dgm:cxn modelId="{AF230A76-170E-44AB-9206-F7ABC6BE40A5}" type="presOf" srcId="{E13698E8-4BD2-4B73-979E-7C591721AF73}" destId="{810CE8D7-DDFE-4DA5-87C0-B54CD80D8952}" srcOrd="0" destOrd="0" presId="urn:microsoft.com/office/officeart/2005/8/layout/hierarchy2"/>
    <dgm:cxn modelId="{048EEE70-E4D5-4CDD-80CB-2999B29D57CD}" type="presOf" srcId="{174F9763-8129-4D6E-BEBB-32C6127D40D9}" destId="{44495CE6-F15B-4EA1-8537-1ECEA5440B43}" srcOrd="0" destOrd="0" presId="urn:microsoft.com/office/officeart/2005/8/layout/hierarchy2"/>
    <dgm:cxn modelId="{F37DB8C2-8249-4574-A49D-6782A22FB2EF}" srcId="{A67E3DB1-1E9C-4885-9082-4AC55B5A03A7}" destId="{019391EF-C46E-4313-A163-5322FA301AD2}" srcOrd="0" destOrd="0" parTransId="{BB336C2A-FB57-461D-A532-057A0719D538}" sibTransId="{BE7D419B-F6DC-463F-922F-5BE98A103F4C}"/>
    <dgm:cxn modelId="{BA35E492-E678-477C-875A-5BD55F0B93B1}" type="presOf" srcId="{995A408C-5F15-4099-8755-8ECAF4CB8422}" destId="{1FD396BD-D018-45E9-8882-C69B6251FEBC}" srcOrd="0" destOrd="0" presId="urn:microsoft.com/office/officeart/2005/8/layout/hierarchy2"/>
    <dgm:cxn modelId="{5DFA83C5-A23A-4C36-ABA5-B40CFB7B348D}" type="presOf" srcId="{E0C921A6-6F54-4C1E-BDF7-54F2287A8847}" destId="{17B7B862-7B6A-4211-9FC4-2E3A09F2D24C}" srcOrd="0" destOrd="0" presId="urn:microsoft.com/office/officeart/2005/8/layout/hierarchy2"/>
    <dgm:cxn modelId="{86D13E42-2214-44FB-81A4-B0A1AB3A6CAA}" type="presParOf" srcId="{BC8D6FD4-C01F-4397-B115-7BDD6835B6D7}" destId="{9D585E5F-123C-4A7D-B438-2F77563C45F6}" srcOrd="0" destOrd="0" presId="urn:microsoft.com/office/officeart/2005/8/layout/hierarchy2"/>
    <dgm:cxn modelId="{E43FB591-2E79-4A18-9050-A7558DA7E2E1}" type="presParOf" srcId="{9D585E5F-123C-4A7D-B438-2F77563C45F6}" destId="{B36EA8AA-CA36-4793-80E5-C488A990BD0B}" srcOrd="0" destOrd="0" presId="urn:microsoft.com/office/officeart/2005/8/layout/hierarchy2"/>
    <dgm:cxn modelId="{F9412E22-650D-4355-930C-0B493426929F}" type="presParOf" srcId="{9D585E5F-123C-4A7D-B438-2F77563C45F6}" destId="{72DC0492-94FB-40D2-9329-49F2DD0A4C22}" srcOrd="1" destOrd="0" presId="urn:microsoft.com/office/officeart/2005/8/layout/hierarchy2"/>
    <dgm:cxn modelId="{F5190274-A0BC-48F3-A186-328EF3A17639}" type="presParOf" srcId="{72DC0492-94FB-40D2-9329-49F2DD0A4C22}" destId="{F4C207E9-772D-4320-86FE-610CA17138DC}" srcOrd="0" destOrd="0" presId="urn:microsoft.com/office/officeart/2005/8/layout/hierarchy2"/>
    <dgm:cxn modelId="{C8E2E979-52B3-4DB5-8802-96031014B3AD}" type="presParOf" srcId="{F4C207E9-772D-4320-86FE-610CA17138DC}" destId="{39E6105F-2C55-47DF-B148-B3A3C0FF3B4D}" srcOrd="0" destOrd="0" presId="urn:microsoft.com/office/officeart/2005/8/layout/hierarchy2"/>
    <dgm:cxn modelId="{9913A744-96A2-4ECF-B8FD-250F63D2F08C}" type="presParOf" srcId="{72DC0492-94FB-40D2-9329-49F2DD0A4C22}" destId="{464E0025-E1AD-4B36-934E-BF2CA73FD94E}" srcOrd="1" destOrd="0" presId="urn:microsoft.com/office/officeart/2005/8/layout/hierarchy2"/>
    <dgm:cxn modelId="{CA529EE7-76C1-44D1-B4C0-A0966F0271C9}" type="presParOf" srcId="{464E0025-E1AD-4B36-934E-BF2CA73FD94E}" destId="{C09E8692-F6D1-4C9E-BF37-679FE7127C39}" srcOrd="0" destOrd="0" presId="urn:microsoft.com/office/officeart/2005/8/layout/hierarchy2"/>
    <dgm:cxn modelId="{C2C18FE8-4E70-4C51-8D81-A426792CDCA5}" type="presParOf" srcId="{464E0025-E1AD-4B36-934E-BF2CA73FD94E}" destId="{69499CCB-CDCB-43E0-B407-6A4155E1C0A3}" srcOrd="1" destOrd="0" presId="urn:microsoft.com/office/officeart/2005/8/layout/hierarchy2"/>
    <dgm:cxn modelId="{47B320B7-162E-4DBD-B14E-9B1028168E86}" type="presParOf" srcId="{72DC0492-94FB-40D2-9329-49F2DD0A4C22}" destId="{2997CD7A-0049-4B41-B6B3-165B5395770F}" srcOrd="2" destOrd="0" presId="urn:microsoft.com/office/officeart/2005/8/layout/hierarchy2"/>
    <dgm:cxn modelId="{BBD5505A-0B92-47AA-8C78-49D5DDFE8FE3}" type="presParOf" srcId="{2997CD7A-0049-4B41-B6B3-165B5395770F}" destId="{3A635F66-8BE7-4490-B581-23F4CFEC6857}" srcOrd="0" destOrd="0" presId="urn:microsoft.com/office/officeart/2005/8/layout/hierarchy2"/>
    <dgm:cxn modelId="{1E15A220-C197-44F2-BFA4-A10F1E3EBA96}" type="presParOf" srcId="{72DC0492-94FB-40D2-9329-49F2DD0A4C22}" destId="{B451377A-04A2-4EB6-B8A7-23890A7FB2DA}" srcOrd="3" destOrd="0" presId="urn:microsoft.com/office/officeart/2005/8/layout/hierarchy2"/>
    <dgm:cxn modelId="{0C0D23E9-E378-4FA0-B91F-261A7877263D}" type="presParOf" srcId="{B451377A-04A2-4EB6-B8A7-23890A7FB2DA}" destId="{17B7B862-7B6A-4211-9FC4-2E3A09F2D24C}" srcOrd="0" destOrd="0" presId="urn:microsoft.com/office/officeart/2005/8/layout/hierarchy2"/>
    <dgm:cxn modelId="{8BFA0909-D1E5-4ED6-BA85-20E9FC6F434D}" type="presParOf" srcId="{B451377A-04A2-4EB6-B8A7-23890A7FB2DA}" destId="{EF72D8AD-EEC3-4808-A122-0E5DA998AB89}" srcOrd="1" destOrd="0" presId="urn:microsoft.com/office/officeart/2005/8/layout/hierarchy2"/>
    <dgm:cxn modelId="{4B9C3117-EADA-41D9-B4FC-8B7AF4F185CF}" type="presParOf" srcId="{72DC0492-94FB-40D2-9329-49F2DD0A4C22}" destId="{6969203B-F667-4935-B4A5-BE2100B19680}" srcOrd="4" destOrd="0" presId="urn:microsoft.com/office/officeart/2005/8/layout/hierarchy2"/>
    <dgm:cxn modelId="{5FDC68DE-7187-43D6-BCE8-FE9EBF1984C8}" type="presParOf" srcId="{6969203B-F667-4935-B4A5-BE2100B19680}" destId="{A6155459-DEEB-47FC-88AD-5F153F24FBC4}" srcOrd="0" destOrd="0" presId="urn:microsoft.com/office/officeart/2005/8/layout/hierarchy2"/>
    <dgm:cxn modelId="{B6E487E4-4D4D-45CF-92EF-086C0D2B914E}" type="presParOf" srcId="{72DC0492-94FB-40D2-9329-49F2DD0A4C22}" destId="{BB665170-B84A-48DF-8E4F-2D67B29D2D32}" srcOrd="5" destOrd="0" presId="urn:microsoft.com/office/officeart/2005/8/layout/hierarchy2"/>
    <dgm:cxn modelId="{F627E745-3024-4EE7-A8C5-30A1FDAC5A1C}" type="presParOf" srcId="{BB665170-B84A-48DF-8E4F-2D67B29D2D32}" destId="{66C771D9-17EA-4A81-933D-7C95CD5C5C2C}" srcOrd="0" destOrd="0" presId="urn:microsoft.com/office/officeart/2005/8/layout/hierarchy2"/>
    <dgm:cxn modelId="{618C0288-8754-45D4-AF4F-99CCE623E424}" type="presParOf" srcId="{BB665170-B84A-48DF-8E4F-2D67B29D2D32}" destId="{8B90243E-F837-48E3-A7C5-9ACC6DDEB849}" srcOrd="1" destOrd="0" presId="urn:microsoft.com/office/officeart/2005/8/layout/hierarchy2"/>
    <dgm:cxn modelId="{A1A4A7C2-859A-4F7F-94D4-529FAC7AF8F4}" type="presParOf" srcId="{72DC0492-94FB-40D2-9329-49F2DD0A4C22}" destId="{44495CE6-F15B-4EA1-8537-1ECEA5440B43}" srcOrd="6" destOrd="0" presId="urn:microsoft.com/office/officeart/2005/8/layout/hierarchy2"/>
    <dgm:cxn modelId="{132083D9-71A3-4CCA-88F6-5BAA27880684}" type="presParOf" srcId="{44495CE6-F15B-4EA1-8537-1ECEA5440B43}" destId="{CCD3676A-8F32-4B80-9067-9DF1C9612CAC}" srcOrd="0" destOrd="0" presId="urn:microsoft.com/office/officeart/2005/8/layout/hierarchy2"/>
    <dgm:cxn modelId="{FCB93C90-042F-47F0-9121-1B03B726A220}" type="presParOf" srcId="{72DC0492-94FB-40D2-9329-49F2DD0A4C22}" destId="{5B5D1CC7-C58E-493F-BD53-79837431B43B}" srcOrd="7" destOrd="0" presId="urn:microsoft.com/office/officeart/2005/8/layout/hierarchy2"/>
    <dgm:cxn modelId="{E509E4F3-4749-4835-AE78-B642480CF796}" type="presParOf" srcId="{5B5D1CC7-C58E-493F-BD53-79837431B43B}" destId="{1FD396BD-D018-45E9-8882-C69B6251FEBC}" srcOrd="0" destOrd="0" presId="urn:microsoft.com/office/officeart/2005/8/layout/hierarchy2"/>
    <dgm:cxn modelId="{312882F6-FF57-4D92-A1BD-1379B6260D01}" type="presParOf" srcId="{5B5D1CC7-C58E-493F-BD53-79837431B43B}" destId="{AE53F9C9-0753-4036-822A-5BBB589BD9A0}" srcOrd="1" destOrd="0" presId="urn:microsoft.com/office/officeart/2005/8/layout/hierarchy2"/>
    <dgm:cxn modelId="{3C341B9E-0417-4252-A8FF-71390638B5FB}" type="presParOf" srcId="{72DC0492-94FB-40D2-9329-49F2DD0A4C22}" destId="{A3CEF602-9004-4103-BA30-4E0AF03AA3ED}" srcOrd="8" destOrd="0" presId="urn:microsoft.com/office/officeart/2005/8/layout/hierarchy2"/>
    <dgm:cxn modelId="{5AE6BBA5-4BF0-409C-9F59-06F409F65BF0}" type="presParOf" srcId="{A3CEF602-9004-4103-BA30-4E0AF03AA3ED}" destId="{B024DDFE-B7FB-4DFE-B85D-4A5C6AC59E95}" srcOrd="0" destOrd="0" presId="urn:microsoft.com/office/officeart/2005/8/layout/hierarchy2"/>
    <dgm:cxn modelId="{B16BC64D-CC79-4A2F-996C-CD3AC69CD538}" type="presParOf" srcId="{72DC0492-94FB-40D2-9329-49F2DD0A4C22}" destId="{55AEE82C-E83F-4831-8805-FF2B1B1593FC}" srcOrd="9" destOrd="0" presId="urn:microsoft.com/office/officeart/2005/8/layout/hierarchy2"/>
    <dgm:cxn modelId="{79B5D533-ED0B-4E7B-B776-2630EE9F72B3}" type="presParOf" srcId="{55AEE82C-E83F-4831-8805-FF2B1B1593FC}" destId="{810CE8D7-DDFE-4DA5-87C0-B54CD80D8952}" srcOrd="0" destOrd="0" presId="urn:microsoft.com/office/officeart/2005/8/layout/hierarchy2"/>
    <dgm:cxn modelId="{54BFC556-3178-4A47-B889-59935F39EC8A}" type="presParOf" srcId="{55AEE82C-E83F-4831-8805-FF2B1B1593FC}" destId="{9F9778B1-A496-4D21-9806-9C60220845F3}" srcOrd="1" destOrd="0" presId="urn:microsoft.com/office/officeart/2005/8/layout/hierarchy2"/>
    <dgm:cxn modelId="{15D7F0B1-C8C7-4EA9-BCE8-3017A1E2FE18}" type="presParOf" srcId="{72DC0492-94FB-40D2-9329-49F2DD0A4C22}" destId="{474FEDD8-485D-4E43-9340-CD49C483E5A5}" srcOrd="10" destOrd="0" presId="urn:microsoft.com/office/officeart/2005/8/layout/hierarchy2"/>
    <dgm:cxn modelId="{802E265B-BD65-4B91-9DE5-B5758174C15C}" type="presParOf" srcId="{474FEDD8-485D-4E43-9340-CD49C483E5A5}" destId="{269B5A62-E21C-4FEF-9612-09440716DC6D}" srcOrd="0" destOrd="0" presId="urn:microsoft.com/office/officeart/2005/8/layout/hierarchy2"/>
    <dgm:cxn modelId="{8C4BE54B-E7C6-44E5-8CF1-B8B755C36390}" type="presParOf" srcId="{72DC0492-94FB-40D2-9329-49F2DD0A4C22}" destId="{B66819A1-9CB0-4476-A174-22ED7A89B517}" srcOrd="11" destOrd="0" presId="urn:microsoft.com/office/officeart/2005/8/layout/hierarchy2"/>
    <dgm:cxn modelId="{3176A8DA-92CA-481F-B3A8-AD4601371E23}" type="presParOf" srcId="{B66819A1-9CB0-4476-A174-22ED7A89B517}" destId="{3019BA36-B27B-4F34-BE8D-5AEA6F8ACB2D}" srcOrd="0" destOrd="0" presId="urn:microsoft.com/office/officeart/2005/8/layout/hierarchy2"/>
    <dgm:cxn modelId="{B5AE951D-A9DE-45E7-AFC0-0508589ADB55}" type="presParOf" srcId="{B66819A1-9CB0-4476-A174-22ED7A89B517}" destId="{43C484E9-AB5D-4C25-88F7-401C341B65C1}" srcOrd="1" destOrd="0" presId="urn:microsoft.com/office/officeart/2005/8/layout/hierarchy2"/>
    <dgm:cxn modelId="{88719B6B-2DBB-4239-8767-15E4003ED581}" type="presParOf" srcId="{BC8D6FD4-C01F-4397-B115-7BDD6835B6D7}" destId="{ED2BA26E-21D4-4568-9EE1-B2715DE7C5EB}" srcOrd="1" destOrd="0" presId="urn:microsoft.com/office/officeart/2005/8/layout/hierarchy2"/>
    <dgm:cxn modelId="{0BB9F272-06DB-4F6A-B831-CAA87C77A67B}" type="presParOf" srcId="{ED2BA26E-21D4-4568-9EE1-B2715DE7C5EB}" destId="{C730BC3C-939A-4F70-9816-69EEF2E9F15B}" srcOrd="0" destOrd="0" presId="urn:microsoft.com/office/officeart/2005/8/layout/hierarchy2"/>
    <dgm:cxn modelId="{0FFFCA03-09F3-40DC-B389-AC5B881C54EE}" type="presParOf" srcId="{ED2BA26E-21D4-4568-9EE1-B2715DE7C5EB}" destId="{FB6C734D-AB86-4A14-81F2-2C7EF04648AE}" srcOrd="1" destOrd="0" presId="urn:microsoft.com/office/officeart/2005/8/layout/hierarchy2"/>
    <dgm:cxn modelId="{998DA5A3-D0B4-449C-9D88-03BC52B23FB3}" type="presParOf" srcId="{FB6C734D-AB86-4A14-81F2-2C7EF04648AE}" destId="{1EB9A068-1AA5-4D50-A13E-B361F162A451}" srcOrd="0" destOrd="0" presId="urn:microsoft.com/office/officeart/2005/8/layout/hierarchy2"/>
    <dgm:cxn modelId="{FB78136B-FE9F-4E94-83F4-676DA178DB73}" type="presParOf" srcId="{1EB9A068-1AA5-4D50-A13E-B361F162A451}" destId="{366636D8-3805-4136-9F20-B9F8825B47C1}" srcOrd="0" destOrd="0" presId="urn:microsoft.com/office/officeart/2005/8/layout/hierarchy2"/>
    <dgm:cxn modelId="{A29ECA8F-9555-41EE-8630-CE6B3FEA5E6D}" type="presParOf" srcId="{FB6C734D-AB86-4A14-81F2-2C7EF04648AE}" destId="{F7FB8E9B-6F51-415D-8D8B-8B362E3DA608}" srcOrd="1" destOrd="0" presId="urn:microsoft.com/office/officeart/2005/8/layout/hierarchy2"/>
    <dgm:cxn modelId="{6F45983A-1FF1-4379-B5EC-20703F09CA14}" type="presParOf" srcId="{F7FB8E9B-6F51-415D-8D8B-8B362E3DA608}" destId="{D53ACB4A-6235-44EA-BA51-02942732F3EA}" srcOrd="0" destOrd="0" presId="urn:microsoft.com/office/officeart/2005/8/layout/hierarchy2"/>
    <dgm:cxn modelId="{88C20CDC-2047-46AA-8FDD-941AD676BD88}" type="presParOf" srcId="{F7FB8E9B-6F51-415D-8D8B-8B362E3DA608}" destId="{0B9CF3B4-C96B-4BEC-9F0A-A6BB4B1BCDF4}" srcOrd="1" destOrd="0" presId="urn:microsoft.com/office/officeart/2005/8/layout/hierarchy2"/>
    <dgm:cxn modelId="{9D13877D-FDAC-4F65-BB1D-5F140FAC61A8}" type="presParOf" srcId="{FB6C734D-AB86-4A14-81F2-2C7EF04648AE}" destId="{0D9E121A-C3A0-45BD-8853-952D4C8DA8C8}" srcOrd="2" destOrd="0" presId="urn:microsoft.com/office/officeart/2005/8/layout/hierarchy2"/>
    <dgm:cxn modelId="{BF31A501-45A7-4E62-A20E-42EBB0A87D9A}" type="presParOf" srcId="{0D9E121A-C3A0-45BD-8853-952D4C8DA8C8}" destId="{A275639C-577E-42F5-B85E-29D9554E8CBE}" srcOrd="0" destOrd="0" presId="urn:microsoft.com/office/officeart/2005/8/layout/hierarchy2"/>
    <dgm:cxn modelId="{00E1883E-9B6A-46F9-9A1A-0747B5B50C6B}" type="presParOf" srcId="{FB6C734D-AB86-4A14-81F2-2C7EF04648AE}" destId="{450E70BF-01DE-4DF8-952F-7BD4CADF1A75}" srcOrd="3" destOrd="0" presId="urn:microsoft.com/office/officeart/2005/8/layout/hierarchy2"/>
    <dgm:cxn modelId="{D398C604-F9EE-41B1-931E-CC264A162491}" type="presParOf" srcId="{450E70BF-01DE-4DF8-952F-7BD4CADF1A75}" destId="{552BA7B2-BF71-4ED2-BEC3-6C5CDA0D4753}" srcOrd="0" destOrd="0" presId="urn:microsoft.com/office/officeart/2005/8/layout/hierarchy2"/>
    <dgm:cxn modelId="{7921BF6B-605B-4E58-AB90-C200BDC1385B}" type="presParOf" srcId="{450E70BF-01DE-4DF8-952F-7BD4CADF1A75}" destId="{65AE71E4-9796-43C9-B3DD-FB8BA71E4B9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6D1E825-BB27-4FE5-9C14-36D0660C8F2A}" type="doc">
      <dgm:prSet loTypeId="urn:microsoft.com/office/officeart/2005/8/layout/b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521E797-76DC-425E-82BE-FC3AF2E0398E}">
      <dgm:prSet phldrT="[Texto]"/>
      <dgm:spPr/>
      <dgm:t>
        <a:bodyPr/>
        <a:lstStyle/>
        <a:p>
          <a:r>
            <a:rPr lang="es-MX" b="0" dirty="0" smtClean="0"/>
            <a:t>Recepción y Validación de documentos contables</a:t>
          </a:r>
          <a:endParaRPr lang="es-EC" b="0" dirty="0"/>
        </a:p>
      </dgm:t>
    </dgm:pt>
    <dgm:pt modelId="{F6D5572F-AC47-49D4-83A5-679F091100FC}" type="parTrans" cxnId="{D4C559F4-DEA8-4EE5-926C-38D8ECF8D829}">
      <dgm:prSet/>
      <dgm:spPr/>
      <dgm:t>
        <a:bodyPr/>
        <a:lstStyle/>
        <a:p>
          <a:endParaRPr lang="es-EC" b="0"/>
        </a:p>
      </dgm:t>
    </dgm:pt>
    <dgm:pt modelId="{0ED0D900-45E9-4FEB-9E0F-DA82B021FA9E}" type="sibTrans" cxnId="{D4C559F4-DEA8-4EE5-926C-38D8ECF8D829}">
      <dgm:prSet/>
      <dgm:spPr/>
      <dgm:t>
        <a:bodyPr/>
        <a:lstStyle/>
        <a:p>
          <a:endParaRPr lang="es-EC" b="0"/>
        </a:p>
      </dgm:t>
    </dgm:pt>
    <dgm:pt modelId="{C4120065-1C01-41AC-8B77-533371FC9EC2}">
      <dgm:prSet phldrT="[Texto]"/>
      <dgm:spPr/>
      <dgm:t>
        <a:bodyPr/>
        <a:lstStyle/>
        <a:p>
          <a:r>
            <a:rPr lang="es-MX" b="0" dirty="0" smtClean="0"/>
            <a:t>Registro contable (provisión) y emisión de comprobantes de retención</a:t>
          </a:r>
          <a:endParaRPr lang="es-EC" b="0" dirty="0"/>
        </a:p>
      </dgm:t>
    </dgm:pt>
    <dgm:pt modelId="{2F676A94-3A3C-4C0B-9A50-70DB645352C7}" type="parTrans" cxnId="{8F83BA1B-5D57-40FF-8213-BAE0A781B324}">
      <dgm:prSet/>
      <dgm:spPr/>
      <dgm:t>
        <a:bodyPr/>
        <a:lstStyle/>
        <a:p>
          <a:endParaRPr lang="es-EC" b="0"/>
        </a:p>
      </dgm:t>
    </dgm:pt>
    <dgm:pt modelId="{113BEAED-E892-4F73-BB7B-B2EC99159A6C}" type="sibTrans" cxnId="{8F83BA1B-5D57-40FF-8213-BAE0A781B324}">
      <dgm:prSet/>
      <dgm:spPr/>
      <dgm:t>
        <a:bodyPr/>
        <a:lstStyle/>
        <a:p>
          <a:endParaRPr lang="es-EC" b="0"/>
        </a:p>
      </dgm:t>
    </dgm:pt>
    <dgm:pt modelId="{7CAF664F-4F61-4E98-BDE5-BD63991450C9}">
      <dgm:prSet phldrT="[Texto]"/>
      <dgm:spPr/>
      <dgm:t>
        <a:bodyPr/>
        <a:lstStyle/>
        <a:p>
          <a:r>
            <a:rPr lang="es-MX" b="0" dirty="0" smtClean="0"/>
            <a:t>Emisión de cheques y transferencias</a:t>
          </a:r>
          <a:endParaRPr lang="es-EC" b="0" dirty="0"/>
        </a:p>
      </dgm:t>
    </dgm:pt>
    <dgm:pt modelId="{E29E1FAA-35EE-4636-AA8A-C77FC6DD6457}" type="parTrans" cxnId="{D46A6C2A-96C1-48DA-900B-BE84509ADF32}">
      <dgm:prSet/>
      <dgm:spPr/>
      <dgm:t>
        <a:bodyPr/>
        <a:lstStyle/>
        <a:p>
          <a:endParaRPr lang="es-EC" b="0"/>
        </a:p>
      </dgm:t>
    </dgm:pt>
    <dgm:pt modelId="{95FABB1E-93D4-44BE-BAC4-5A06B3E6BC4F}" type="sibTrans" cxnId="{D46A6C2A-96C1-48DA-900B-BE84509ADF32}">
      <dgm:prSet/>
      <dgm:spPr/>
      <dgm:t>
        <a:bodyPr/>
        <a:lstStyle/>
        <a:p>
          <a:endParaRPr lang="es-EC" b="0"/>
        </a:p>
      </dgm:t>
    </dgm:pt>
    <dgm:pt modelId="{093A89AA-743C-4802-AD2C-A7DC7101F2FB}">
      <dgm:prSet phldrT="[Texto]"/>
      <dgm:spPr/>
      <dgm:t>
        <a:bodyPr/>
        <a:lstStyle/>
        <a:p>
          <a:r>
            <a:rPr lang="es-MX" b="0" dirty="0" smtClean="0"/>
            <a:t>Emisión de facturas y notas de crédito</a:t>
          </a:r>
          <a:endParaRPr lang="es-EC" b="0" dirty="0"/>
        </a:p>
      </dgm:t>
    </dgm:pt>
    <dgm:pt modelId="{C1CAA5C5-D346-4824-84A5-792CA55BF941}" type="parTrans" cxnId="{0CD4ADE4-D351-48CC-8190-0EC0E886D793}">
      <dgm:prSet/>
      <dgm:spPr/>
      <dgm:t>
        <a:bodyPr/>
        <a:lstStyle/>
        <a:p>
          <a:endParaRPr lang="es-EC" b="0"/>
        </a:p>
      </dgm:t>
    </dgm:pt>
    <dgm:pt modelId="{4C9323BB-6B8A-48D3-961B-47128D0AC504}" type="sibTrans" cxnId="{0CD4ADE4-D351-48CC-8190-0EC0E886D793}">
      <dgm:prSet/>
      <dgm:spPr/>
      <dgm:t>
        <a:bodyPr/>
        <a:lstStyle/>
        <a:p>
          <a:endParaRPr lang="es-EC" b="0"/>
        </a:p>
      </dgm:t>
    </dgm:pt>
    <dgm:pt modelId="{A24BBCA5-F499-4F32-A1CC-10D3AB09A578}">
      <dgm:prSet phldrT="[Texto]"/>
      <dgm:spPr/>
      <dgm:t>
        <a:bodyPr/>
        <a:lstStyle/>
        <a:p>
          <a:r>
            <a:rPr lang="es-MX" b="0" dirty="0" smtClean="0"/>
            <a:t>Ingreso de Registros y Cobranzas</a:t>
          </a:r>
          <a:endParaRPr lang="es-EC" b="0" dirty="0"/>
        </a:p>
      </dgm:t>
    </dgm:pt>
    <dgm:pt modelId="{C4B1E6AB-1FE0-42E1-8982-7473142112EF}" type="parTrans" cxnId="{414AAC52-5DDA-413C-90D6-B563427918D3}">
      <dgm:prSet/>
      <dgm:spPr/>
      <dgm:t>
        <a:bodyPr/>
        <a:lstStyle/>
        <a:p>
          <a:endParaRPr lang="es-EC" b="0"/>
        </a:p>
      </dgm:t>
    </dgm:pt>
    <dgm:pt modelId="{771DD7A5-C1E4-4D30-BA97-FC9E06A75603}" type="sibTrans" cxnId="{414AAC52-5DDA-413C-90D6-B563427918D3}">
      <dgm:prSet/>
      <dgm:spPr/>
      <dgm:t>
        <a:bodyPr/>
        <a:lstStyle/>
        <a:p>
          <a:endParaRPr lang="es-EC" b="0"/>
        </a:p>
      </dgm:t>
    </dgm:pt>
    <dgm:pt modelId="{5AA5C375-8C40-4556-A792-66B294C4548D}">
      <dgm:prSet phldrT="[Texto]"/>
      <dgm:spPr/>
      <dgm:t>
        <a:bodyPr/>
        <a:lstStyle/>
        <a:p>
          <a:r>
            <a:rPr lang="es-MX" b="0" dirty="0" smtClean="0"/>
            <a:t>Elaboración de rol general de pagos </a:t>
          </a:r>
          <a:endParaRPr lang="es-EC" b="0" dirty="0"/>
        </a:p>
      </dgm:t>
    </dgm:pt>
    <dgm:pt modelId="{6AD91F68-DCE4-46CB-8748-E6F28C7BB567}" type="parTrans" cxnId="{3149EEFB-75FA-437A-8C52-B0E9C5CE4DAC}">
      <dgm:prSet/>
      <dgm:spPr/>
      <dgm:t>
        <a:bodyPr/>
        <a:lstStyle/>
        <a:p>
          <a:endParaRPr lang="es-EC" b="0"/>
        </a:p>
      </dgm:t>
    </dgm:pt>
    <dgm:pt modelId="{992A20FD-7528-4AE2-BC7E-9F2B7D97EA01}" type="sibTrans" cxnId="{3149EEFB-75FA-437A-8C52-B0E9C5CE4DAC}">
      <dgm:prSet/>
      <dgm:spPr/>
      <dgm:t>
        <a:bodyPr/>
        <a:lstStyle/>
        <a:p>
          <a:endParaRPr lang="es-EC" b="0"/>
        </a:p>
      </dgm:t>
    </dgm:pt>
    <dgm:pt modelId="{15AE8EF5-C698-4A6F-9FFD-263A52376872}">
      <dgm:prSet phldrT="[Texto]"/>
      <dgm:spPr/>
      <dgm:t>
        <a:bodyPr/>
        <a:lstStyle/>
        <a:p>
          <a:r>
            <a:rPr lang="es-EC" b="0" dirty="0" smtClean="0"/>
            <a:t>Declaración y Pago de impuestos</a:t>
          </a:r>
          <a:endParaRPr lang="es-EC" b="0" dirty="0"/>
        </a:p>
      </dgm:t>
    </dgm:pt>
    <dgm:pt modelId="{3D63B10B-EB21-409F-A140-CBF4A8F360D4}" type="parTrans" cxnId="{18EF78D2-D5F9-47CC-A666-0BD43178FB67}">
      <dgm:prSet/>
      <dgm:spPr/>
      <dgm:t>
        <a:bodyPr/>
        <a:lstStyle/>
        <a:p>
          <a:endParaRPr lang="es-EC" b="0"/>
        </a:p>
      </dgm:t>
    </dgm:pt>
    <dgm:pt modelId="{92FC5B30-9904-4C80-8BB9-252BD4C4CB5D}" type="sibTrans" cxnId="{18EF78D2-D5F9-47CC-A666-0BD43178FB67}">
      <dgm:prSet/>
      <dgm:spPr/>
      <dgm:t>
        <a:bodyPr/>
        <a:lstStyle/>
        <a:p>
          <a:endParaRPr lang="es-EC" b="0"/>
        </a:p>
      </dgm:t>
    </dgm:pt>
    <dgm:pt modelId="{D8F0615C-9BED-423F-BDDE-8192F47E8C12}">
      <dgm:prSet phldrT="[Texto]"/>
      <dgm:spPr/>
      <dgm:t>
        <a:bodyPr/>
        <a:lstStyle/>
        <a:p>
          <a:r>
            <a:rPr lang="es-MX" b="0" dirty="0" smtClean="0"/>
            <a:t>Pago de impuestos complementarios y municipales</a:t>
          </a:r>
          <a:endParaRPr lang="es-EC" b="0" dirty="0"/>
        </a:p>
      </dgm:t>
    </dgm:pt>
    <dgm:pt modelId="{1C1429D2-53AB-479A-B5F5-A929C2D3DEBF}" type="parTrans" cxnId="{44904862-CB1B-4A75-9F21-9218FEB99DA0}">
      <dgm:prSet/>
      <dgm:spPr/>
      <dgm:t>
        <a:bodyPr/>
        <a:lstStyle/>
        <a:p>
          <a:endParaRPr lang="es-EC" b="0"/>
        </a:p>
      </dgm:t>
    </dgm:pt>
    <dgm:pt modelId="{14E0BD7B-507F-4982-88DF-36FA33E61598}" type="sibTrans" cxnId="{44904862-CB1B-4A75-9F21-9218FEB99DA0}">
      <dgm:prSet/>
      <dgm:spPr/>
      <dgm:t>
        <a:bodyPr/>
        <a:lstStyle/>
        <a:p>
          <a:endParaRPr lang="es-EC" b="0"/>
        </a:p>
      </dgm:t>
    </dgm:pt>
    <dgm:pt modelId="{6ECB5727-13B2-432B-8534-AD8A313DAB86}">
      <dgm:prSet phldrT="[Texto]"/>
      <dgm:spPr/>
      <dgm:t>
        <a:bodyPr/>
        <a:lstStyle/>
        <a:p>
          <a:r>
            <a:rPr lang="es-MX" b="0" dirty="0" smtClean="0"/>
            <a:t>Elaboración y envío de Anexos</a:t>
          </a:r>
          <a:endParaRPr lang="es-EC" b="0" dirty="0"/>
        </a:p>
      </dgm:t>
    </dgm:pt>
    <dgm:pt modelId="{5E6DFB5B-DB55-4C68-B0E7-B412730E462C}" type="parTrans" cxnId="{F95A902D-2737-4037-B490-935D8506ACEE}">
      <dgm:prSet/>
      <dgm:spPr/>
      <dgm:t>
        <a:bodyPr/>
        <a:lstStyle/>
        <a:p>
          <a:endParaRPr lang="es-EC" b="0"/>
        </a:p>
      </dgm:t>
    </dgm:pt>
    <dgm:pt modelId="{E74D3DCC-6DDA-4C47-BD7B-65A15601895B}" type="sibTrans" cxnId="{F95A902D-2737-4037-B490-935D8506ACEE}">
      <dgm:prSet/>
      <dgm:spPr/>
      <dgm:t>
        <a:bodyPr/>
        <a:lstStyle/>
        <a:p>
          <a:endParaRPr lang="es-EC" b="0"/>
        </a:p>
      </dgm:t>
    </dgm:pt>
    <dgm:pt modelId="{39712C93-F57B-4C99-8D02-0AA1BF983985}">
      <dgm:prSet/>
      <dgm:spPr/>
      <dgm:t>
        <a:bodyPr/>
        <a:lstStyle/>
        <a:p>
          <a:r>
            <a:rPr lang="es-MX" b="0" dirty="0" smtClean="0"/>
            <a:t>Conciliación y ajustes contables de cierre de mes</a:t>
          </a:r>
          <a:endParaRPr lang="es-EC" b="0" dirty="0"/>
        </a:p>
      </dgm:t>
    </dgm:pt>
    <dgm:pt modelId="{87676F4E-32A3-4F59-B2C7-B353DCA50921}" type="parTrans" cxnId="{DBAE9901-0AAE-4524-B1AB-F9DF2C13C62F}">
      <dgm:prSet/>
      <dgm:spPr/>
      <dgm:t>
        <a:bodyPr/>
        <a:lstStyle/>
        <a:p>
          <a:endParaRPr lang="es-EC" b="0"/>
        </a:p>
      </dgm:t>
    </dgm:pt>
    <dgm:pt modelId="{23F08835-D780-4732-845A-1A649F9AA78C}" type="sibTrans" cxnId="{DBAE9901-0AAE-4524-B1AB-F9DF2C13C62F}">
      <dgm:prSet/>
      <dgm:spPr/>
      <dgm:t>
        <a:bodyPr/>
        <a:lstStyle/>
        <a:p>
          <a:endParaRPr lang="es-EC" b="0"/>
        </a:p>
      </dgm:t>
    </dgm:pt>
    <dgm:pt modelId="{45E257CE-9909-4181-8C99-C5981DCD743F}" type="pres">
      <dgm:prSet presAssocID="{66D1E825-BB27-4FE5-9C14-36D0660C8F2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A609BE07-11E3-4DE3-B3DC-976039D5BF9C}" type="pres">
      <dgm:prSet presAssocID="{8521E797-76DC-425E-82BE-FC3AF2E0398E}" presName="compNode" presStyleCnt="0"/>
      <dgm:spPr/>
    </dgm:pt>
    <dgm:pt modelId="{6EEEB162-F005-41E8-87A5-DFFC479EAADF}" type="pres">
      <dgm:prSet presAssocID="{8521E797-76DC-425E-82BE-FC3AF2E0398E}" presName="dummyConnPt" presStyleCnt="0"/>
      <dgm:spPr/>
    </dgm:pt>
    <dgm:pt modelId="{C88D726D-D020-4A95-AD5E-7BEA89908F53}" type="pres">
      <dgm:prSet presAssocID="{8521E797-76DC-425E-82BE-FC3AF2E0398E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21F586-FAF9-4E83-98B5-FE6759AE50FD}" type="pres">
      <dgm:prSet presAssocID="{0ED0D900-45E9-4FEB-9E0F-DA82B021FA9E}" presName="sibTrans" presStyleLbl="bgSibTrans2D1" presStyleIdx="0" presStyleCnt="9"/>
      <dgm:spPr/>
      <dgm:t>
        <a:bodyPr/>
        <a:lstStyle/>
        <a:p>
          <a:endParaRPr lang="es-EC"/>
        </a:p>
      </dgm:t>
    </dgm:pt>
    <dgm:pt modelId="{A6EDD37E-6D28-4485-96B8-9C27BF9D9699}" type="pres">
      <dgm:prSet presAssocID="{C4120065-1C01-41AC-8B77-533371FC9EC2}" presName="compNode" presStyleCnt="0"/>
      <dgm:spPr/>
    </dgm:pt>
    <dgm:pt modelId="{657F9FED-20BE-4583-829B-766CD80C2C64}" type="pres">
      <dgm:prSet presAssocID="{C4120065-1C01-41AC-8B77-533371FC9EC2}" presName="dummyConnPt" presStyleCnt="0"/>
      <dgm:spPr/>
    </dgm:pt>
    <dgm:pt modelId="{4856BA68-4C09-443A-ACFC-A2AF70A8D629}" type="pres">
      <dgm:prSet presAssocID="{C4120065-1C01-41AC-8B77-533371FC9EC2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7676FF-9AEC-427C-B724-6672F92AC513}" type="pres">
      <dgm:prSet presAssocID="{113BEAED-E892-4F73-BB7B-B2EC99159A6C}" presName="sibTrans" presStyleLbl="bgSibTrans2D1" presStyleIdx="1" presStyleCnt="9"/>
      <dgm:spPr/>
      <dgm:t>
        <a:bodyPr/>
        <a:lstStyle/>
        <a:p>
          <a:endParaRPr lang="es-EC"/>
        </a:p>
      </dgm:t>
    </dgm:pt>
    <dgm:pt modelId="{AF61A1DD-8E7F-4F77-9389-3CD099659F91}" type="pres">
      <dgm:prSet presAssocID="{7CAF664F-4F61-4E98-BDE5-BD63991450C9}" presName="compNode" presStyleCnt="0"/>
      <dgm:spPr/>
    </dgm:pt>
    <dgm:pt modelId="{3BFA2F8F-5720-447B-9BB6-1ADE3B092292}" type="pres">
      <dgm:prSet presAssocID="{7CAF664F-4F61-4E98-BDE5-BD63991450C9}" presName="dummyConnPt" presStyleCnt="0"/>
      <dgm:spPr/>
    </dgm:pt>
    <dgm:pt modelId="{8BD993BA-23E4-4BEE-BDE8-66A666AF7379}" type="pres">
      <dgm:prSet presAssocID="{7CAF664F-4F61-4E98-BDE5-BD63991450C9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2BA07F-8413-4B21-BEDB-DA33670A6241}" type="pres">
      <dgm:prSet presAssocID="{95FABB1E-93D4-44BE-BAC4-5A06B3E6BC4F}" presName="sibTrans" presStyleLbl="bgSibTrans2D1" presStyleIdx="2" presStyleCnt="9"/>
      <dgm:spPr/>
      <dgm:t>
        <a:bodyPr/>
        <a:lstStyle/>
        <a:p>
          <a:endParaRPr lang="es-EC"/>
        </a:p>
      </dgm:t>
    </dgm:pt>
    <dgm:pt modelId="{C377ED23-CC95-47DC-B530-4CA546C6A928}" type="pres">
      <dgm:prSet presAssocID="{093A89AA-743C-4802-AD2C-A7DC7101F2FB}" presName="compNode" presStyleCnt="0"/>
      <dgm:spPr/>
    </dgm:pt>
    <dgm:pt modelId="{E4C6235D-3957-4245-A75E-0DBEA1B67372}" type="pres">
      <dgm:prSet presAssocID="{093A89AA-743C-4802-AD2C-A7DC7101F2FB}" presName="dummyConnPt" presStyleCnt="0"/>
      <dgm:spPr/>
    </dgm:pt>
    <dgm:pt modelId="{21AA8A18-794E-4485-8BEE-2AEFACF33B59}" type="pres">
      <dgm:prSet presAssocID="{093A89AA-743C-4802-AD2C-A7DC7101F2F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B23BA4-AF10-4FF8-A101-1A89938D1138}" type="pres">
      <dgm:prSet presAssocID="{4C9323BB-6B8A-48D3-961B-47128D0AC504}" presName="sibTrans" presStyleLbl="bgSibTrans2D1" presStyleIdx="3" presStyleCnt="9"/>
      <dgm:spPr/>
      <dgm:t>
        <a:bodyPr/>
        <a:lstStyle/>
        <a:p>
          <a:endParaRPr lang="es-EC"/>
        </a:p>
      </dgm:t>
    </dgm:pt>
    <dgm:pt modelId="{3FBDF869-122B-4F90-A070-9D029AF52A87}" type="pres">
      <dgm:prSet presAssocID="{A24BBCA5-F499-4F32-A1CC-10D3AB09A578}" presName="compNode" presStyleCnt="0"/>
      <dgm:spPr/>
    </dgm:pt>
    <dgm:pt modelId="{E0DAD52C-43FA-44BA-BE55-4BB51D566E2C}" type="pres">
      <dgm:prSet presAssocID="{A24BBCA5-F499-4F32-A1CC-10D3AB09A578}" presName="dummyConnPt" presStyleCnt="0"/>
      <dgm:spPr/>
    </dgm:pt>
    <dgm:pt modelId="{2C8177CA-5B95-4C99-86AB-453ECA5BD78E}" type="pres">
      <dgm:prSet presAssocID="{A24BBCA5-F499-4F32-A1CC-10D3AB09A578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7E6587-EC7C-41F7-ABB3-654EF4B89EE1}" type="pres">
      <dgm:prSet presAssocID="{771DD7A5-C1E4-4D30-BA97-FC9E06A75603}" presName="sibTrans" presStyleLbl="bgSibTrans2D1" presStyleIdx="4" presStyleCnt="9"/>
      <dgm:spPr/>
      <dgm:t>
        <a:bodyPr/>
        <a:lstStyle/>
        <a:p>
          <a:endParaRPr lang="es-EC"/>
        </a:p>
      </dgm:t>
    </dgm:pt>
    <dgm:pt modelId="{19FA364A-8849-4CED-BC25-867FE32E7159}" type="pres">
      <dgm:prSet presAssocID="{5AA5C375-8C40-4556-A792-66B294C4548D}" presName="compNode" presStyleCnt="0"/>
      <dgm:spPr/>
    </dgm:pt>
    <dgm:pt modelId="{42C23901-531C-49A7-B2A5-8A1E54223A43}" type="pres">
      <dgm:prSet presAssocID="{5AA5C375-8C40-4556-A792-66B294C4548D}" presName="dummyConnPt" presStyleCnt="0"/>
      <dgm:spPr/>
    </dgm:pt>
    <dgm:pt modelId="{66A7EA27-53DD-4833-864F-B3C9AD0EF757}" type="pres">
      <dgm:prSet presAssocID="{5AA5C375-8C40-4556-A792-66B294C4548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5A3697-EF7A-403B-B96A-764A6BE73940}" type="pres">
      <dgm:prSet presAssocID="{992A20FD-7528-4AE2-BC7E-9F2B7D97EA01}" presName="sibTrans" presStyleLbl="bgSibTrans2D1" presStyleIdx="5" presStyleCnt="9"/>
      <dgm:spPr/>
      <dgm:t>
        <a:bodyPr/>
        <a:lstStyle/>
        <a:p>
          <a:endParaRPr lang="es-EC"/>
        </a:p>
      </dgm:t>
    </dgm:pt>
    <dgm:pt modelId="{995205B5-F19F-4E88-AE1E-A4F165E4EE3C}" type="pres">
      <dgm:prSet presAssocID="{15AE8EF5-C698-4A6F-9FFD-263A52376872}" presName="compNode" presStyleCnt="0"/>
      <dgm:spPr/>
    </dgm:pt>
    <dgm:pt modelId="{8DC9231E-01A2-4249-B218-68C446845CCB}" type="pres">
      <dgm:prSet presAssocID="{15AE8EF5-C698-4A6F-9FFD-263A52376872}" presName="dummyConnPt" presStyleCnt="0"/>
      <dgm:spPr/>
    </dgm:pt>
    <dgm:pt modelId="{06653D76-E6CE-4F16-81B4-2E57868A71EE}" type="pres">
      <dgm:prSet presAssocID="{15AE8EF5-C698-4A6F-9FFD-263A52376872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4DAFDE-E46E-4534-B2FC-086617809A66}" type="pres">
      <dgm:prSet presAssocID="{92FC5B30-9904-4C80-8BB9-252BD4C4CB5D}" presName="sibTrans" presStyleLbl="bgSibTrans2D1" presStyleIdx="6" presStyleCnt="9"/>
      <dgm:spPr/>
      <dgm:t>
        <a:bodyPr/>
        <a:lstStyle/>
        <a:p>
          <a:endParaRPr lang="es-EC"/>
        </a:p>
      </dgm:t>
    </dgm:pt>
    <dgm:pt modelId="{9FDD2CE6-9C48-4323-BEA6-7FF008BADC78}" type="pres">
      <dgm:prSet presAssocID="{D8F0615C-9BED-423F-BDDE-8192F47E8C12}" presName="compNode" presStyleCnt="0"/>
      <dgm:spPr/>
    </dgm:pt>
    <dgm:pt modelId="{9A5B5869-56FA-4E9A-A027-0F4C33CCB5AD}" type="pres">
      <dgm:prSet presAssocID="{D8F0615C-9BED-423F-BDDE-8192F47E8C12}" presName="dummyConnPt" presStyleCnt="0"/>
      <dgm:spPr/>
    </dgm:pt>
    <dgm:pt modelId="{553DD832-7A77-42E5-8ECA-E6B1F28528FC}" type="pres">
      <dgm:prSet presAssocID="{D8F0615C-9BED-423F-BDDE-8192F47E8C12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7D1730-547B-4457-BA89-8EAC92628BB8}" type="pres">
      <dgm:prSet presAssocID="{14E0BD7B-507F-4982-88DF-36FA33E61598}" presName="sibTrans" presStyleLbl="bgSibTrans2D1" presStyleIdx="7" presStyleCnt="9"/>
      <dgm:spPr/>
      <dgm:t>
        <a:bodyPr/>
        <a:lstStyle/>
        <a:p>
          <a:endParaRPr lang="es-EC"/>
        </a:p>
      </dgm:t>
    </dgm:pt>
    <dgm:pt modelId="{A222D951-B89C-4D67-9DC9-81B736524CE2}" type="pres">
      <dgm:prSet presAssocID="{6ECB5727-13B2-432B-8534-AD8A313DAB86}" presName="compNode" presStyleCnt="0"/>
      <dgm:spPr/>
    </dgm:pt>
    <dgm:pt modelId="{CB31C2C2-6479-40E2-87CE-54925B3BD24D}" type="pres">
      <dgm:prSet presAssocID="{6ECB5727-13B2-432B-8534-AD8A313DAB86}" presName="dummyConnPt" presStyleCnt="0"/>
      <dgm:spPr/>
    </dgm:pt>
    <dgm:pt modelId="{77883499-3A27-468E-AD42-F9FA9F9DD242}" type="pres">
      <dgm:prSet presAssocID="{6ECB5727-13B2-432B-8534-AD8A313DAB86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368BED-775E-4FA5-87ED-FD48CDE2C242}" type="pres">
      <dgm:prSet presAssocID="{E74D3DCC-6DDA-4C47-BD7B-65A15601895B}" presName="sibTrans" presStyleLbl="bgSibTrans2D1" presStyleIdx="8" presStyleCnt="9"/>
      <dgm:spPr/>
      <dgm:t>
        <a:bodyPr/>
        <a:lstStyle/>
        <a:p>
          <a:endParaRPr lang="es-EC"/>
        </a:p>
      </dgm:t>
    </dgm:pt>
    <dgm:pt modelId="{8CC7CFFE-F6BF-4BA6-B2BF-824A712453E2}" type="pres">
      <dgm:prSet presAssocID="{39712C93-F57B-4C99-8D02-0AA1BF983985}" presName="compNode" presStyleCnt="0"/>
      <dgm:spPr/>
    </dgm:pt>
    <dgm:pt modelId="{31284D89-3DCF-4676-BDC0-A47BD1D38C40}" type="pres">
      <dgm:prSet presAssocID="{39712C93-F57B-4C99-8D02-0AA1BF983985}" presName="dummyConnPt" presStyleCnt="0"/>
      <dgm:spPr/>
    </dgm:pt>
    <dgm:pt modelId="{34599AED-21E4-424D-B0E3-9915CF687050}" type="pres">
      <dgm:prSet presAssocID="{39712C93-F57B-4C99-8D02-0AA1BF983985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14AAC52-5DDA-413C-90D6-B563427918D3}" srcId="{66D1E825-BB27-4FE5-9C14-36D0660C8F2A}" destId="{A24BBCA5-F499-4F32-A1CC-10D3AB09A578}" srcOrd="4" destOrd="0" parTransId="{C4B1E6AB-1FE0-42E1-8982-7473142112EF}" sibTransId="{771DD7A5-C1E4-4D30-BA97-FC9E06A75603}"/>
    <dgm:cxn modelId="{443527C9-4D2D-4723-990A-4DF76D70D6FD}" type="presOf" srcId="{0ED0D900-45E9-4FEB-9E0F-DA82B021FA9E}" destId="{3921F586-FAF9-4E83-98B5-FE6759AE50FD}" srcOrd="0" destOrd="0" presId="urn:microsoft.com/office/officeart/2005/8/layout/bProcess4"/>
    <dgm:cxn modelId="{7CF13101-35EE-417F-9F47-363F0389BF7B}" type="presOf" srcId="{A24BBCA5-F499-4F32-A1CC-10D3AB09A578}" destId="{2C8177CA-5B95-4C99-86AB-453ECA5BD78E}" srcOrd="0" destOrd="0" presId="urn:microsoft.com/office/officeart/2005/8/layout/bProcess4"/>
    <dgm:cxn modelId="{DBAE9901-0AAE-4524-B1AB-F9DF2C13C62F}" srcId="{66D1E825-BB27-4FE5-9C14-36D0660C8F2A}" destId="{39712C93-F57B-4C99-8D02-0AA1BF983985}" srcOrd="9" destOrd="0" parTransId="{87676F4E-32A3-4F59-B2C7-B353DCA50921}" sibTransId="{23F08835-D780-4732-845A-1A649F9AA78C}"/>
    <dgm:cxn modelId="{0CD4ADE4-D351-48CC-8190-0EC0E886D793}" srcId="{66D1E825-BB27-4FE5-9C14-36D0660C8F2A}" destId="{093A89AA-743C-4802-AD2C-A7DC7101F2FB}" srcOrd="3" destOrd="0" parTransId="{C1CAA5C5-D346-4824-84A5-792CA55BF941}" sibTransId="{4C9323BB-6B8A-48D3-961B-47128D0AC504}"/>
    <dgm:cxn modelId="{D4C559F4-DEA8-4EE5-926C-38D8ECF8D829}" srcId="{66D1E825-BB27-4FE5-9C14-36D0660C8F2A}" destId="{8521E797-76DC-425E-82BE-FC3AF2E0398E}" srcOrd="0" destOrd="0" parTransId="{F6D5572F-AC47-49D4-83A5-679F091100FC}" sibTransId="{0ED0D900-45E9-4FEB-9E0F-DA82B021FA9E}"/>
    <dgm:cxn modelId="{D57F091F-E5A5-49DC-84F0-A3D2F8565C9A}" type="presOf" srcId="{D8F0615C-9BED-423F-BDDE-8192F47E8C12}" destId="{553DD832-7A77-42E5-8ECA-E6B1F28528FC}" srcOrd="0" destOrd="0" presId="urn:microsoft.com/office/officeart/2005/8/layout/bProcess4"/>
    <dgm:cxn modelId="{042251A2-11CC-4091-B0D1-38DD7946899B}" type="presOf" srcId="{5AA5C375-8C40-4556-A792-66B294C4548D}" destId="{66A7EA27-53DD-4833-864F-B3C9AD0EF757}" srcOrd="0" destOrd="0" presId="urn:microsoft.com/office/officeart/2005/8/layout/bProcess4"/>
    <dgm:cxn modelId="{88F5FE83-DAA1-4736-84ED-00970A025750}" type="presOf" srcId="{C4120065-1C01-41AC-8B77-533371FC9EC2}" destId="{4856BA68-4C09-443A-ACFC-A2AF70A8D629}" srcOrd="0" destOrd="0" presId="urn:microsoft.com/office/officeart/2005/8/layout/bProcess4"/>
    <dgm:cxn modelId="{39F6CBBC-AF83-4052-B003-2E1011C1CC9B}" type="presOf" srcId="{771DD7A5-C1E4-4D30-BA97-FC9E06A75603}" destId="{FD7E6587-EC7C-41F7-ABB3-654EF4B89EE1}" srcOrd="0" destOrd="0" presId="urn:microsoft.com/office/officeart/2005/8/layout/bProcess4"/>
    <dgm:cxn modelId="{B436C28A-A2C0-4A15-BBE3-BD7F8C8A16D2}" type="presOf" srcId="{92FC5B30-9904-4C80-8BB9-252BD4C4CB5D}" destId="{3B4DAFDE-E46E-4534-B2FC-086617809A66}" srcOrd="0" destOrd="0" presId="urn:microsoft.com/office/officeart/2005/8/layout/bProcess4"/>
    <dgm:cxn modelId="{B3284092-E777-458C-8F77-9DA3327B5ADD}" type="presOf" srcId="{95FABB1E-93D4-44BE-BAC4-5A06B3E6BC4F}" destId="{A92BA07F-8413-4B21-BEDB-DA33670A6241}" srcOrd="0" destOrd="0" presId="urn:microsoft.com/office/officeart/2005/8/layout/bProcess4"/>
    <dgm:cxn modelId="{D46A6C2A-96C1-48DA-900B-BE84509ADF32}" srcId="{66D1E825-BB27-4FE5-9C14-36D0660C8F2A}" destId="{7CAF664F-4F61-4E98-BDE5-BD63991450C9}" srcOrd="2" destOrd="0" parTransId="{E29E1FAA-35EE-4636-AA8A-C77FC6DD6457}" sibTransId="{95FABB1E-93D4-44BE-BAC4-5A06B3E6BC4F}"/>
    <dgm:cxn modelId="{3149EEFB-75FA-437A-8C52-B0E9C5CE4DAC}" srcId="{66D1E825-BB27-4FE5-9C14-36D0660C8F2A}" destId="{5AA5C375-8C40-4556-A792-66B294C4548D}" srcOrd="5" destOrd="0" parTransId="{6AD91F68-DCE4-46CB-8748-E6F28C7BB567}" sibTransId="{992A20FD-7528-4AE2-BC7E-9F2B7D97EA01}"/>
    <dgm:cxn modelId="{F95A902D-2737-4037-B490-935D8506ACEE}" srcId="{66D1E825-BB27-4FE5-9C14-36D0660C8F2A}" destId="{6ECB5727-13B2-432B-8534-AD8A313DAB86}" srcOrd="8" destOrd="0" parTransId="{5E6DFB5B-DB55-4C68-B0E7-B412730E462C}" sibTransId="{E74D3DCC-6DDA-4C47-BD7B-65A15601895B}"/>
    <dgm:cxn modelId="{8F83BA1B-5D57-40FF-8213-BAE0A781B324}" srcId="{66D1E825-BB27-4FE5-9C14-36D0660C8F2A}" destId="{C4120065-1C01-41AC-8B77-533371FC9EC2}" srcOrd="1" destOrd="0" parTransId="{2F676A94-3A3C-4C0B-9A50-70DB645352C7}" sibTransId="{113BEAED-E892-4F73-BB7B-B2EC99159A6C}"/>
    <dgm:cxn modelId="{E35B999C-7BDE-4705-8607-477582805F42}" type="presOf" srcId="{E74D3DCC-6DDA-4C47-BD7B-65A15601895B}" destId="{0C368BED-775E-4FA5-87ED-FD48CDE2C242}" srcOrd="0" destOrd="0" presId="urn:microsoft.com/office/officeart/2005/8/layout/bProcess4"/>
    <dgm:cxn modelId="{18EF78D2-D5F9-47CC-A666-0BD43178FB67}" srcId="{66D1E825-BB27-4FE5-9C14-36D0660C8F2A}" destId="{15AE8EF5-C698-4A6F-9FFD-263A52376872}" srcOrd="6" destOrd="0" parTransId="{3D63B10B-EB21-409F-A140-CBF4A8F360D4}" sibTransId="{92FC5B30-9904-4C80-8BB9-252BD4C4CB5D}"/>
    <dgm:cxn modelId="{C3ACE0F8-2044-43E5-A5AF-AF23F21F3B3C}" type="presOf" srcId="{15AE8EF5-C698-4A6F-9FFD-263A52376872}" destId="{06653D76-E6CE-4F16-81B4-2E57868A71EE}" srcOrd="0" destOrd="0" presId="urn:microsoft.com/office/officeart/2005/8/layout/bProcess4"/>
    <dgm:cxn modelId="{79A0DA1B-2D03-401D-964A-E6B2A1F7F251}" type="presOf" srcId="{7CAF664F-4F61-4E98-BDE5-BD63991450C9}" destId="{8BD993BA-23E4-4BEE-BDE8-66A666AF7379}" srcOrd="0" destOrd="0" presId="urn:microsoft.com/office/officeart/2005/8/layout/bProcess4"/>
    <dgm:cxn modelId="{EAD97E54-2BDF-4827-8560-B493DA7ABD0D}" type="presOf" srcId="{14E0BD7B-507F-4982-88DF-36FA33E61598}" destId="{927D1730-547B-4457-BA89-8EAC92628BB8}" srcOrd="0" destOrd="0" presId="urn:microsoft.com/office/officeart/2005/8/layout/bProcess4"/>
    <dgm:cxn modelId="{8CC4BDFE-A12D-4FFB-A909-7C49E97BFD9D}" type="presOf" srcId="{992A20FD-7528-4AE2-BC7E-9F2B7D97EA01}" destId="{1A5A3697-EF7A-403B-B96A-764A6BE73940}" srcOrd="0" destOrd="0" presId="urn:microsoft.com/office/officeart/2005/8/layout/bProcess4"/>
    <dgm:cxn modelId="{05D58DAB-1D86-4C94-9304-DC6180CFC7B9}" type="presOf" srcId="{113BEAED-E892-4F73-BB7B-B2EC99159A6C}" destId="{9F7676FF-9AEC-427C-B724-6672F92AC513}" srcOrd="0" destOrd="0" presId="urn:microsoft.com/office/officeart/2005/8/layout/bProcess4"/>
    <dgm:cxn modelId="{44904862-CB1B-4A75-9F21-9218FEB99DA0}" srcId="{66D1E825-BB27-4FE5-9C14-36D0660C8F2A}" destId="{D8F0615C-9BED-423F-BDDE-8192F47E8C12}" srcOrd="7" destOrd="0" parTransId="{1C1429D2-53AB-479A-B5F5-A929C2D3DEBF}" sibTransId="{14E0BD7B-507F-4982-88DF-36FA33E61598}"/>
    <dgm:cxn modelId="{7BC337F8-0E90-4197-A6CA-936F24D2DC73}" type="presOf" srcId="{66D1E825-BB27-4FE5-9C14-36D0660C8F2A}" destId="{45E257CE-9909-4181-8C99-C5981DCD743F}" srcOrd="0" destOrd="0" presId="urn:microsoft.com/office/officeart/2005/8/layout/bProcess4"/>
    <dgm:cxn modelId="{6E41DFC6-0334-413D-9BCC-F9A84E38A5FF}" type="presOf" srcId="{6ECB5727-13B2-432B-8534-AD8A313DAB86}" destId="{77883499-3A27-468E-AD42-F9FA9F9DD242}" srcOrd="0" destOrd="0" presId="urn:microsoft.com/office/officeart/2005/8/layout/bProcess4"/>
    <dgm:cxn modelId="{8C6F2FEA-4E83-433E-925C-C0AF68A780B5}" type="presOf" srcId="{8521E797-76DC-425E-82BE-FC3AF2E0398E}" destId="{C88D726D-D020-4A95-AD5E-7BEA89908F53}" srcOrd="0" destOrd="0" presId="urn:microsoft.com/office/officeart/2005/8/layout/bProcess4"/>
    <dgm:cxn modelId="{44585D69-11A9-4DB7-A25F-71254804D631}" type="presOf" srcId="{093A89AA-743C-4802-AD2C-A7DC7101F2FB}" destId="{21AA8A18-794E-4485-8BEE-2AEFACF33B59}" srcOrd="0" destOrd="0" presId="urn:microsoft.com/office/officeart/2005/8/layout/bProcess4"/>
    <dgm:cxn modelId="{1A53F78F-30A8-4136-81B6-E43BA1669CDA}" type="presOf" srcId="{39712C93-F57B-4C99-8D02-0AA1BF983985}" destId="{34599AED-21E4-424D-B0E3-9915CF687050}" srcOrd="0" destOrd="0" presId="urn:microsoft.com/office/officeart/2005/8/layout/bProcess4"/>
    <dgm:cxn modelId="{96F7B0C7-DF5A-46A1-BDFF-1D0689E6456E}" type="presOf" srcId="{4C9323BB-6B8A-48D3-961B-47128D0AC504}" destId="{C7B23BA4-AF10-4FF8-A101-1A89938D1138}" srcOrd="0" destOrd="0" presId="urn:microsoft.com/office/officeart/2005/8/layout/bProcess4"/>
    <dgm:cxn modelId="{2E06D8BE-1D0F-4FBE-A842-E8224FCA5007}" type="presParOf" srcId="{45E257CE-9909-4181-8C99-C5981DCD743F}" destId="{A609BE07-11E3-4DE3-B3DC-976039D5BF9C}" srcOrd="0" destOrd="0" presId="urn:microsoft.com/office/officeart/2005/8/layout/bProcess4"/>
    <dgm:cxn modelId="{14FBE86A-5B68-43F2-847E-04EB6D7D6747}" type="presParOf" srcId="{A609BE07-11E3-4DE3-B3DC-976039D5BF9C}" destId="{6EEEB162-F005-41E8-87A5-DFFC479EAADF}" srcOrd="0" destOrd="0" presId="urn:microsoft.com/office/officeart/2005/8/layout/bProcess4"/>
    <dgm:cxn modelId="{D79D6E42-3DC1-4BC2-96BF-E3383B4DF958}" type="presParOf" srcId="{A609BE07-11E3-4DE3-B3DC-976039D5BF9C}" destId="{C88D726D-D020-4A95-AD5E-7BEA89908F53}" srcOrd="1" destOrd="0" presId="urn:microsoft.com/office/officeart/2005/8/layout/bProcess4"/>
    <dgm:cxn modelId="{7946D6A3-2070-41BE-8E7C-F0E3E632724B}" type="presParOf" srcId="{45E257CE-9909-4181-8C99-C5981DCD743F}" destId="{3921F586-FAF9-4E83-98B5-FE6759AE50FD}" srcOrd="1" destOrd="0" presId="urn:microsoft.com/office/officeart/2005/8/layout/bProcess4"/>
    <dgm:cxn modelId="{F9C30001-152F-4703-857B-37A1616A0763}" type="presParOf" srcId="{45E257CE-9909-4181-8C99-C5981DCD743F}" destId="{A6EDD37E-6D28-4485-96B8-9C27BF9D9699}" srcOrd="2" destOrd="0" presId="urn:microsoft.com/office/officeart/2005/8/layout/bProcess4"/>
    <dgm:cxn modelId="{7E1310F6-0621-4955-87AF-0E84F4E1DFDD}" type="presParOf" srcId="{A6EDD37E-6D28-4485-96B8-9C27BF9D9699}" destId="{657F9FED-20BE-4583-829B-766CD80C2C64}" srcOrd="0" destOrd="0" presId="urn:microsoft.com/office/officeart/2005/8/layout/bProcess4"/>
    <dgm:cxn modelId="{F21D6F09-18F3-40F8-8A75-AB470C1B6B63}" type="presParOf" srcId="{A6EDD37E-6D28-4485-96B8-9C27BF9D9699}" destId="{4856BA68-4C09-443A-ACFC-A2AF70A8D629}" srcOrd="1" destOrd="0" presId="urn:microsoft.com/office/officeart/2005/8/layout/bProcess4"/>
    <dgm:cxn modelId="{3578CBE9-7556-4734-B96B-4226A06F2F9D}" type="presParOf" srcId="{45E257CE-9909-4181-8C99-C5981DCD743F}" destId="{9F7676FF-9AEC-427C-B724-6672F92AC513}" srcOrd="3" destOrd="0" presId="urn:microsoft.com/office/officeart/2005/8/layout/bProcess4"/>
    <dgm:cxn modelId="{F62F782A-F25C-4B47-8693-E7B0A0DC72D4}" type="presParOf" srcId="{45E257CE-9909-4181-8C99-C5981DCD743F}" destId="{AF61A1DD-8E7F-4F77-9389-3CD099659F91}" srcOrd="4" destOrd="0" presId="urn:microsoft.com/office/officeart/2005/8/layout/bProcess4"/>
    <dgm:cxn modelId="{9B63DE3C-576E-4A80-A561-A62E204EDD36}" type="presParOf" srcId="{AF61A1DD-8E7F-4F77-9389-3CD099659F91}" destId="{3BFA2F8F-5720-447B-9BB6-1ADE3B092292}" srcOrd="0" destOrd="0" presId="urn:microsoft.com/office/officeart/2005/8/layout/bProcess4"/>
    <dgm:cxn modelId="{0FF0268B-5B0D-470A-A16A-3D337276120B}" type="presParOf" srcId="{AF61A1DD-8E7F-4F77-9389-3CD099659F91}" destId="{8BD993BA-23E4-4BEE-BDE8-66A666AF7379}" srcOrd="1" destOrd="0" presId="urn:microsoft.com/office/officeart/2005/8/layout/bProcess4"/>
    <dgm:cxn modelId="{6211E4A3-792E-4665-B289-8ABE6B002C5B}" type="presParOf" srcId="{45E257CE-9909-4181-8C99-C5981DCD743F}" destId="{A92BA07F-8413-4B21-BEDB-DA33670A6241}" srcOrd="5" destOrd="0" presId="urn:microsoft.com/office/officeart/2005/8/layout/bProcess4"/>
    <dgm:cxn modelId="{0207D699-69CA-4CEA-A333-B536347E547A}" type="presParOf" srcId="{45E257CE-9909-4181-8C99-C5981DCD743F}" destId="{C377ED23-CC95-47DC-B530-4CA546C6A928}" srcOrd="6" destOrd="0" presId="urn:microsoft.com/office/officeart/2005/8/layout/bProcess4"/>
    <dgm:cxn modelId="{1B8BA430-51F3-47E1-955E-29BE5C4E01DF}" type="presParOf" srcId="{C377ED23-CC95-47DC-B530-4CA546C6A928}" destId="{E4C6235D-3957-4245-A75E-0DBEA1B67372}" srcOrd="0" destOrd="0" presId="urn:microsoft.com/office/officeart/2005/8/layout/bProcess4"/>
    <dgm:cxn modelId="{C04A3D12-72FB-4F39-A51A-36D1686E947E}" type="presParOf" srcId="{C377ED23-CC95-47DC-B530-4CA546C6A928}" destId="{21AA8A18-794E-4485-8BEE-2AEFACF33B59}" srcOrd="1" destOrd="0" presId="urn:microsoft.com/office/officeart/2005/8/layout/bProcess4"/>
    <dgm:cxn modelId="{F82A0B2A-862A-4594-8989-509F9A393042}" type="presParOf" srcId="{45E257CE-9909-4181-8C99-C5981DCD743F}" destId="{C7B23BA4-AF10-4FF8-A101-1A89938D1138}" srcOrd="7" destOrd="0" presId="urn:microsoft.com/office/officeart/2005/8/layout/bProcess4"/>
    <dgm:cxn modelId="{112C0743-B344-440F-8BF7-B6D96239734D}" type="presParOf" srcId="{45E257CE-9909-4181-8C99-C5981DCD743F}" destId="{3FBDF869-122B-4F90-A070-9D029AF52A87}" srcOrd="8" destOrd="0" presId="urn:microsoft.com/office/officeart/2005/8/layout/bProcess4"/>
    <dgm:cxn modelId="{8403F533-BFA8-40FC-BCA1-FB5EE9D88272}" type="presParOf" srcId="{3FBDF869-122B-4F90-A070-9D029AF52A87}" destId="{E0DAD52C-43FA-44BA-BE55-4BB51D566E2C}" srcOrd="0" destOrd="0" presId="urn:microsoft.com/office/officeart/2005/8/layout/bProcess4"/>
    <dgm:cxn modelId="{B46003D5-48F4-45D6-885E-2379C6F0A74D}" type="presParOf" srcId="{3FBDF869-122B-4F90-A070-9D029AF52A87}" destId="{2C8177CA-5B95-4C99-86AB-453ECA5BD78E}" srcOrd="1" destOrd="0" presId="urn:microsoft.com/office/officeart/2005/8/layout/bProcess4"/>
    <dgm:cxn modelId="{1A55605C-BE38-4388-B2FB-DDBEEE147BBB}" type="presParOf" srcId="{45E257CE-9909-4181-8C99-C5981DCD743F}" destId="{FD7E6587-EC7C-41F7-ABB3-654EF4B89EE1}" srcOrd="9" destOrd="0" presId="urn:microsoft.com/office/officeart/2005/8/layout/bProcess4"/>
    <dgm:cxn modelId="{5ABC944C-1144-40CC-87C1-34998F860F14}" type="presParOf" srcId="{45E257CE-9909-4181-8C99-C5981DCD743F}" destId="{19FA364A-8849-4CED-BC25-867FE32E7159}" srcOrd="10" destOrd="0" presId="urn:microsoft.com/office/officeart/2005/8/layout/bProcess4"/>
    <dgm:cxn modelId="{F0F139BB-8979-4D3B-8902-3DFC36C06F19}" type="presParOf" srcId="{19FA364A-8849-4CED-BC25-867FE32E7159}" destId="{42C23901-531C-49A7-B2A5-8A1E54223A43}" srcOrd="0" destOrd="0" presId="urn:microsoft.com/office/officeart/2005/8/layout/bProcess4"/>
    <dgm:cxn modelId="{19A137E1-BA4E-4868-AA96-4052D796AF93}" type="presParOf" srcId="{19FA364A-8849-4CED-BC25-867FE32E7159}" destId="{66A7EA27-53DD-4833-864F-B3C9AD0EF757}" srcOrd="1" destOrd="0" presId="urn:microsoft.com/office/officeart/2005/8/layout/bProcess4"/>
    <dgm:cxn modelId="{4899FDB2-766D-4E51-A325-8CF03A2A30BA}" type="presParOf" srcId="{45E257CE-9909-4181-8C99-C5981DCD743F}" destId="{1A5A3697-EF7A-403B-B96A-764A6BE73940}" srcOrd="11" destOrd="0" presId="urn:microsoft.com/office/officeart/2005/8/layout/bProcess4"/>
    <dgm:cxn modelId="{96C67D8F-8497-4A6F-B37A-0D5049CB3367}" type="presParOf" srcId="{45E257CE-9909-4181-8C99-C5981DCD743F}" destId="{995205B5-F19F-4E88-AE1E-A4F165E4EE3C}" srcOrd="12" destOrd="0" presId="urn:microsoft.com/office/officeart/2005/8/layout/bProcess4"/>
    <dgm:cxn modelId="{979AFAF7-A954-4DB9-98C6-9866F144F7C0}" type="presParOf" srcId="{995205B5-F19F-4E88-AE1E-A4F165E4EE3C}" destId="{8DC9231E-01A2-4249-B218-68C446845CCB}" srcOrd="0" destOrd="0" presId="urn:microsoft.com/office/officeart/2005/8/layout/bProcess4"/>
    <dgm:cxn modelId="{D83F107D-30C6-4B36-A03A-3C8A1F2C59E7}" type="presParOf" srcId="{995205B5-F19F-4E88-AE1E-A4F165E4EE3C}" destId="{06653D76-E6CE-4F16-81B4-2E57868A71EE}" srcOrd="1" destOrd="0" presId="urn:microsoft.com/office/officeart/2005/8/layout/bProcess4"/>
    <dgm:cxn modelId="{381324FB-F541-4C96-BBE4-1F575DB5851F}" type="presParOf" srcId="{45E257CE-9909-4181-8C99-C5981DCD743F}" destId="{3B4DAFDE-E46E-4534-B2FC-086617809A66}" srcOrd="13" destOrd="0" presId="urn:microsoft.com/office/officeart/2005/8/layout/bProcess4"/>
    <dgm:cxn modelId="{507331E5-479D-40B9-BBF8-A8687C07AE0B}" type="presParOf" srcId="{45E257CE-9909-4181-8C99-C5981DCD743F}" destId="{9FDD2CE6-9C48-4323-BEA6-7FF008BADC78}" srcOrd="14" destOrd="0" presId="urn:microsoft.com/office/officeart/2005/8/layout/bProcess4"/>
    <dgm:cxn modelId="{E454CA20-FADB-4B02-AAEC-27BA0ED985CA}" type="presParOf" srcId="{9FDD2CE6-9C48-4323-BEA6-7FF008BADC78}" destId="{9A5B5869-56FA-4E9A-A027-0F4C33CCB5AD}" srcOrd="0" destOrd="0" presId="urn:microsoft.com/office/officeart/2005/8/layout/bProcess4"/>
    <dgm:cxn modelId="{D8D9260F-089F-4663-872D-6B8932133F93}" type="presParOf" srcId="{9FDD2CE6-9C48-4323-BEA6-7FF008BADC78}" destId="{553DD832-7A77-42E5-8ECA-E6B1F28528FC}" srcOrd="1" destOrd="0" presId="urn:microsoft.com/office/officeart/2005/8/layout/bProcess4"/>
    <dgm:cxn modelId="{DD3245F7-9762-46F0-BD17-36A3B18DC494}" type="presParOf" srcId="{45E257CE-9909-4181-8C99-C5981DCD743F}" destId="{927D1730-547B-4457-BA89-8EAC92628BB8}" srcOrd="15" destOrd="0" presId="urn:microsoft.com/office/officeart/2005/8/layout/bProcess4"/>
    <dgm:cxn modelId="{9AD1012B-8F41-496F-8B70-815B3BF101DF}" type="presParOf" srcId="{45E257CE-9909-4181-8C99-C5981DCD743F}" destId="{A222D951-B89C-4D67-9DC9-81B736524CE2}" srcOrd="16" destOrd="0" presId="urn:microsoft.com/office/officeart/2005/8/layout/bProcess4"/>
    <dgm:cxn modelId="{9FB46680-3E5A-4407-B2EE-FDAAED0E01A6}" type="presParOf" srcId="{A222D951-B89C-4D67-9DC9-81B736524CE2}" destId="{CB31C2C2-6479-40E2-87CE-54925B3BD24D}" srcOrd="0" destOrd="0" presId="urn:microsoft.com/office/officeart/2005/8/layout/bProcess4"/>
    <dgm:cxn modelId="{F85DD882-5518-4D8C-9C2E-EF8BB34A4070}" type="presParOf" srcId="{A222D951-B89C-4D67-9DC9-81B736524CE2}" destId="{77883499-3A27-468E-AD42-F9FA9F9DD242}" srcOrd="1" destOrd="0" presId="urn:microsoft.com/office/officeart/2005/8/layout/bProcess4"/>
    <dgm:cxn modelId="{1C386A51-9876-4656-8167-CAB5DA5B0B01}" type="presParOf" srcId="{45E257CE-9909-4181-8C99-C5981DCD743F}" destId="{0C368BED-775E-4FA5-87ED-FD48CDE2C242}" srcOrd="17" destOrd="0" presId="urn:microsoft.com/office/officeart/2005/8/layout/bProcess4"/>
    <dgm:cxn modelId="{23F9ECB8-F175-4431-81B8-5CBEFFE270CD}" type="presParOf" srcId="{45E257CE-9909-4181-8C99-C5981DCD743F}" destId="{8CC7CFFE-F6BF-4BA6-B2BF-824A712453E2}" srcOrd="18" destOrd="0" presId="urn:microsoft.com/office/officeart/2005/8/layout/bProcess4"/>
    <dgm:cxn modelId="{9BB2B766-4FEE-41B4-993C-56296468FB67}" type="presParOf" srcId="{8CC7CFFE-F6BF-4BA6-B2BF-824A712453E2}" destId="{31284D89-3DCF-4676-BDC0-A47BD1D38C40}" srcOrd="0" destOrd="0" presId="urn:microsoft.com/office/officeart/2005/8/layout/bProcess4"/>
    <dgm:cxn modelId="{53721A58-AA58-4EB8-B043-AA1928258741}" type="presParOf" srcId="{8CC7CFFE-F6BF-4BA6-B2BF-824A712453E2}" destId="{34599AED-21E4-424D-B0E3-9915CF68705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3AAD28B-CC05-4E07-82AA-A776477B8EC9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E77FCEA-E824-4ED3-83BC-0966ED25D2E7}">
      <dgm:prSet phldrT="[Texto]" custT="1"/>
      <dgm:spPr/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dirty="0" smtClean="0"/>
            <a:t>Aplicación </a:t>
          </a:r>
          <a:r>
            <a:rPr lang="es-EC" sz="1600" b="0" u="sng" dirty="0" smtClean="0"/>
            <a:t>Condición</a:t>
          </a:r>
          <a:endParaRPr lang="es-EC" sz="1600" b="0" u="sng" dirty="0"/>
        </a:p>
      </dgm:t>
    </dgm:pt>
    <dgm:pt modelId="{3791362D-6416-47DA-8785-DA2B872E5AB2}" type="parTrans" cxnId="{0D5774E5-57DA-43B4-8404-1F3843D5E222}">
      <dgm:prSet/>
      <dgm:spPr/>
      <dgm:t>
        <a:bodyPr/>
        <a:lstStyle/>
        <a:p>
          <a:endParaRPr lang="es-EC"/>
        </a:p>
      </dgm:t>
    </dgm:pt>
    <dgm:pt modelId="{73007B21-22DF-4D21-969C-720F447CDA74}" type="sibTrans" cxnId="{0D5774E5-57DA-43B4-8404-1F3843D5E222}">
      <dgm:prSet/>
      <dgm:spPr/>
      <dgm:t>
        <a:bodyPr/>
        <a:lstStyle/>
        <a:p>
          <a:endParaRPr lang="es-EC"/>
        </a:p>
      </dgm:t>
    </dgm:pt>
    <dgm:pt modelId="{ABA0576D-3B9B-453A-AD7C-EEBF6AE54582}">
      <dgm:prSet phldrT="[Texto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100" dirty="0" smtClean="0"/>
            <a:t>Comparar los comprobantes de retención recibidos con registros contables, declaraciones y anexos (si aplica)</a:t>
          </a:r>
          <a:endParaRPr lang="es-EC" sz="1100" dirty="0" smtClean="0"/>
        </a:p>
        <a:p>
          <a:pPr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dirty="0"/>
        </a:p>
      </dgm:t>
    </dgm:pt>
    <dgm:pt modelId="{E86468A3-E323-4248-9270-74CD920014D1}" type="parTrans" cxnId="{50F6FA02-EA50-4BCB-AC0D-6872DE067C53}">
      <dgm:prSet/>
      <dgm:spPr/>
      <dgm:t>
        <a:bodyPr/>
        <a:lstStyle/>
        <a:p>
          <a:endParaRPr lang="es-EC"/>
        </a:p>
      </dgm:t>
    </dgm:pt>
    <dgm:pt modelId="{773CC51E-1FE7-4535-9E99-4263B3896643}" type="sibTrans" cxnId="{50F6FA02-EA50-4BCB-AC0D-6872DE067C53}">
      <dgm:prSet/>
      <dgm:spPr/>
      <dgm:t>
        <a:bodyPr/>
        <a:lstStyle/>
        <a:p>
          <a:endParaRPr lang="es-EC"/>
        </a:p>
      </dgm:t>
    </dgm:pt>
    <dgm:pt modelId="{2936C65F-2328-4EC7-8343-5C0A82865B7C}">
      <dgm:prSet phldrT="[Texto]" custT="1"/>
      <dgm:spPr/>
      <dgm:t>
        <a:bodyPr/>
        <a:lstStyle/>
        <a:p>
          <a:pPr algn="l"/>
          <a:r>
            <a:rPr lang="es-MX" sz="1100" dirty="0" smtClean="0"/>
            <a:t>De la revisión realizada pudimos confirmar que el 95.6% del total (US$ 8,146.25) se encuentran respaldados por Comprobantes de Retención válidos, conforme manda la normativa tributaria; 4.41% no lo está (US$ 358.85)</a:t>
          </a:r>
          <a:endParaRPr lang="es-EC" sz="1100" dirty="0"/>
        </a:p>
      </dgm:t>
    </dgm:pt>
    <dgm:pt modelId="{92D808A8-B9C0-4E8F-BE66-8ED2C463B6C1}" type="parTrans" cxnId="{8F34B69F-9F5A-4DD6-A13A-9CF18C7A33D2}">
      <dgm:prSet/>
      <dgm:spPr/>
      <dgm:t>
        <a:bodyPr/>
        <a:lstStyle/>
        <a:p>
          <a:endParaRPr lang="es-EC"/>
        </a:p>
      </dgm:t>
    </dgm:pt>
    <dgm:pt modelId="{65C6C0F9-A90E-4BDE-837D-881FF10A803D}" type="sibTrans" cxnId="{8F34B69F-9F5A-4DD6-A13A-9CF18C7A33D2}">
      <dgm:prSet/>
      <dgm:spPr/>
      <dgm:t>
        <a:bodyPr/>
        <a:lstStyle/>
        <a:p>
          <a:endParaRPr lang="es-EC"/>
        </a:p>
      </dgm:t>
    </dgm:pt>
    <dgm:pt modelId="{C2EB995B-B5A4-4401-86C0-1799D0B580DF}">
      <dgm:prSet phldrT="[Texto]" custT="1"/>
      <dgm:spPr/>
      <dgm:t>
        <a:bodyPr/>
        <a:lstStyle/>
        <a:p>
          <a:r>
            <a:rPr lang="es-EC" sz="1600" dirty="0" smtClean="0"/>
            <a:t>Base Legal </a:t>
          </a:r>
        </a:p>
        <a:p>
          <a:r>
            <a:rPr lang="es-EC" sz="1600" dirty="0" smtClean="0"/>
            <a:t>(Criterio)</a:t>
          </a:r>
          <a:endParaRPr lang="es-EC" sz="1600" dirty="0"/>
        </a:p>
      </dgm:t>
    </dgm:pt>
    <dgm:pt modelId="{B3940B89-151C-4E48-93FF-2EB7A071C187}" type="parTrans" cxnId="{3C731929-0FDA-4542-90ED-8F2F5C221203}">
      <dgm:prSet/>
      <dgm:spPr/>
      <dgm:t>
        <a:bodyPr/>
        <a:lstStyle/>
        <a:p>
          <a:endParaRPr lang="es-EC"/>
        </a:p>
      </dgm:t>
    </dgm:pt>
    <dgm:pt modelId="{48491B13-7CEC-4A76-9AC0-A8F9663590C4}" type="sibTrans" cxnId="{3C731929-0FDA-4542-90ED-8F2F5C221203}">
      <dgm:prSet/>
      <dgm:spPr/>
      <dgm:t>
        <a:bodyPr/>
        <a:lstStyle/>
        <a:p>
          <a:endParaRPr lang="es-EC"/>
        </a:p>
      </dgm:t>
    </dgm:pt>
    <dgm:pt modelId="{8F978294-8335-4F16-87E9-A5FE2D6EBAA1}">
      <dgm:prSet phldrT="[Texto]"/>
      <dgm:spPr/>
      <dgm:t>
        <a:bodyPr/>
        <a:lstStyle/>
        <a:p>
          <a:pPr algn="l"/>
          <a:r>
            <a:rPr lang="es-ES" b="1" dirty="0" smtClean="0"/>
            <a:t>RALORTI </a:t>
          </a:r>
        </a:p>
        <a:p>
          <a:pPr algn="l"/>
          <a:r>
            <a:rPr lang="es-ES" b="0" dirty="0" smtClean="0"/>
            <a:t>Art. 135.- Crédito tributario por retenciones en la fuente</a:t>
          </a:r>
        </a:p>
        <a:p>
          <a:pPr algn="l"/>
          <a:r>
            <a:rPr lang="es-ES" b="0" dirty="0" smtClean="0"/>
            <a:t>Art. 98.- Sustento del crédito tributario (por retenciones)</a:t>
          </a:r>
        </a:p>
        <a:p>
          <a:pPr algn="l"/>
          <a:r>
            <a:rPr lang="es-MX" dirty="0" smtClean="0"/>
            <a:t>Art. 41.- Archivo mínimo de 7 años </a:t>
          </a:r>
          <a:endParaRPr lang="es-EC" b="0" dirty="0"/>
        </a:p>
      </dgm:t>
    </dgm:pt>
    <dgm:pt modelId="{1B2286F2-DE5B-4955-B9A7-096090BFA7B0}" type="parTrans" cxnId="{E58A971F-B94A-422F-9753-1D125C9A9612}">
      <dgm:prSet/>
      <dgm:spPr/>
      <dgm:t>
        <a:bodyPr/>
        <a:lstStyle/>
        <a:p>
          <a:endParaRPr lang="es-EC"/>
        </a:p>
      </dgm:t>
    </dgm:pt>
    <dgm:pt modelId="{375A0ADE-08E9-41C3-88BD-518BD34A0F42}" type="sibTrans" cxnId="{E58A971F-B94A-422F-9753-1D125C9A9612}">
      <dgm:prSet/>
      <dgm:spPr/>
      <dgm:t>
        <a:bodyPr/>
        <a:lstStyle/>
        <a:p>
          <a:endParaRPr lang="es-EC"/>
        </a:p>
      </dgm:t>
    </dgm:pt>
    <dgm:pt modelId="{160B4528-7E8D-4E9D-8B69-04D0A6DCF44D}">
      <dgm:prSet phldrT="[Texto]"/>
      <dgm:spPr/>
      <dgm:t>
        <a:bodyPr/>
        <a:lstStyle/>
        <a:p>
          <a:pPr algn="l"/>
          <a:r>
            <a:rPr lang="es-MX" b="1" dirty="0" smtClean="0"/>
            <a:t>RCVR </a:t>
          </a:r>
        </a:p>
        <a:p>
          <a:pPr algn="l"/>
          <a:r>
            <a:rPr lang="es-MX" dirty="0" smtClean="0"/>
            <a:t>Art. 39.- Requisitos pre impresos </a:t>
          </a:r>
        </a:p>
        <a:p>
          <a:pPr algn="l"/>
          <a:r>
            <a:rPr lang="es-MX" dirty="0" smtClean="0"/>
            <a:t>Art. 40.- Requisitos de llenado </a:t>
          </a:r>
        </a:p>
        <a:p>
          <a:pPr algn="l"/>
          <a:endParaRPr lang="es-MX" dirty="0" smtClean="0"/>
        </a:p>
        <a:p>
          <a:pPr algn="l"/>
          <a:endParaRPr lang="es-MX" dirty="0" smtClean="0"/>
        </a:p>
        <a:p>
          <a:pPr algn="l"/>
          <a:endParaRPr lang="es-MX" dirty="0" smtClean="0"/>
        </a:p>
        <a:p>
          <a:pPr algn="l"/>
          <a:endParaRPr lang="es-EC" dirty="0" smtClean="0"/>
        </a:p>
      </dgm:t>
    </dgm:pt>
    <dgm:pt modelId="{07C6B1E4-8DBE-4626-AD19-2A5E42A42188}" type="parTrans" cxnId="{090D4CED-CAAB-4597-B53B-8955331A2D64}">
      <dgm:prSet/>
      <dgm:spPr/>
      <dgm:t>
        <a:bodyPr/>
        <a:lstStyle/>
        <a:p>
          <a:endParaRPr lang="es-EC"/>
        </a:p>
      </dgm:t>
    </dgm:pt>
    <dgm:pt modelId="{863DB8A9-04C4-47DF-9A59-32A4E7A50C38}" type="sibTrans" cxnId="{090D4CED-CAAB-4597-B53B-8955331A2D64}">
      <dgm:prSet/>
      <dgm:spPr/>
      <dgm:t>
        <a:bodyPr/>
        <a:lstStyle/>
        <a:p>
          <a:endParaRPr lang="es-EC"/>
        </a:p>
      </dgm:t>
    </dgm:pt>
    <dgm:pt modelId="{D5946910-2B65-418C-83FE-87FFECDA0C29}">
      <dgm:prSet phldrT="[Texto]" custT="1"/>
      <dgm:spPr/>
      <dgm:t>
        <a:bodyPr/>
        <a:lstStyle/>
        <a:p>
          <a:r>
            <a:rPr lang="es-EC" sz="1600" dirty="0" smtClean="0"/>
            <a:t>Efecto</a:t>
          </a:r>
          <a:endParaRPr lang="es-EC" sz="1600" dirty="0"/>
        </a:p>
      </dgm:t>
    </dgm:pt>
    <dgm:pt modelId="{E3439CB8-A6F2-4E9E-A897-EB8763A1DF8E}" type="parTrans" cxnId="{07044664-BABD-4400-9289-372328D4413C}">
      <dgm:prSet/>
      <dgm:spPr/>
      <dgm:t>
        <a:bodyPr/>
        <a:lstStyle/>
        <a:p>
          <a:endParaRPr lang="es-EC"/>
        </a:p>
      </dgm:t>
    </dgm:pt>
    <dgm:pt modelId="{D69F06C6-E7F5-4F26-8206-54264A05764E}" type="sibTrans" cxnId="{07044664-BABD-4400-9289-372328D4413C}">
      <dgm:prSet/>
      <dgm:spPr/>
      <dgm:t>
        <a:bodyPr/>
        <a:lstStyle/>
        <a:p>
          <a:endParaRPr lang="es-EC"/>
        </a:p>
      </dgm:t>
    </dgm:pt>
    <dgm:pt modelId="{1529BE7B-BFB8-4CF3-A750-DBF92B2FBB89}">
      <dgm:prSet phldrT="[Texto]"/>
      <dgm:spPr/>
      <dgm:t>
        <a:bodyPr/>
        <a:lstStyle/>
        <a:p>
          <a:r>
            <a:rPr lang="es-EC" dirty="0" smtClean="0"/>
            <a:t>En el caso de una revisión por parte de la Administración Tributaria, puede observar una falta reglamentaria(1) y determinar el recalculo del IR, con los respectivos intereses más el recargo del 20% como multa (2). </a:t>
          </a:r>
          <a:endParaRPr lang="es-EC" dirty="0"/>
        </a:p>
      </dgm:t>
    </dgm:pt>
    <dgm:pt modelId="{F4C31F00-072D-409E-B654-1D8F85496269}" type="parTrans" cxnId="{0AA48B92-A7CA-48D8-95B9-F4A5A34131A6}">
      <dgm:prSet/>
      <dgm:spPr/>
      <dgm:t>
        <a:bodyPr/>
        <a:lstStyle/>
        <a:p>
          <a:endParaRPr lang="es-EC"/>
        </a:p>
      </dgm:t>
    </dgm:pt>
    <dgm:pt modelId="{64021A60-7F8A-478F-8675-928D5932A0A0}" type="sibTrans" cxnId="{0AA48B92-A7CA-48D8-95B9-F4A5A34131A6}">
      <dgm:prSet/>
      <dgm:spPr/>
      <dgm:t>
        <a:bodyPr/>
        <a:lstStyle/>
        <a:p>
          <a:endParaRPr lang="es-EC"/>
        </a:p>
      </dgm:t>
    </dgm:pt>
    <dgm:pt modelId="{7F57AA93-4902-41CB-902A-E3DBEAF4DF8E}">
      <dgm:prSet phldrT="[Texto]"/>
      <dgm:spPr/>
      <dgm:t>
        <a:bodyPr/>
        <a:lstStyle/>
        <a:p>
          <a:r>
            <a:rPr lang="es-EC" b="1" dirty="0" smtClean="0"/>
            <a:t>C.T.</a:t>
          </a:r>
          <a:endParaRPr lang="es-EC" dirty="0" smtClean="0"/>
        </a:p>
        <a:p>
          <a:r>
            <a:rPr lang="es-EC" dirty="0" smtClean="0"/>
            <a:t>(1) Art. 315.- Clases de Infracciones</a:t>
          </a:r>
        </a:p>
        <a:p>
          <a:r>
            <a:rPr lang="es-EC" dirty="0" smtClean="0"/>
            <a:t>Art. Innumerado a continuación del 351.- </a:t>
          </a:r>
          <a:r>
            <a:rPr lang="es-EC" dirty="0" smtClean="0"/>
            <a:t>Sanciones por Faltas Reglamentarias</a:t>
          </a:r>
          <a:r>
            <a:rPr lang="es-EC" dirty="0" smtClean="0"/>
            <a:t> (US$30-US$1000)</a:t>
          </a:r>
        </a:p>
        <a:p>
          <a:r>
            <a:rPr lang="es-EC" dirty="0" smtClean="0"/>
            <a:t>(2) Art. 90.- Determinación por el sujeto Activo.</a:t>
          </a:r>
          <a:endParaRPr lang="es-EC" dirty="0"/>
        </a:p>
      </dgm:t>
    </dgm:pt>
    <dgm:pt modelId="{FAE9E439-9006-45A4-99F5-12F110D32705}" type="parTrans" cxnId="{DC04CB0C-C12E-4EBF-91AD-5747083C97A6}">
      <dgm:prSet/>
      <dgm:spPr/>
      <dgm:t>
        <a:bodyPr/>
        <a:lstStyle/>
        <a:p>
          <a:endParaRPr lang="es-EC"/>
        </a:p>
      </dgm:t>
    </dgm:pt>
    <dgm:pt modelId="{ECCA35EB-7764-4272-BB07-90CCCF9F50B0}" type="sibTrans" cxnId="{DC04CB0C-C12E-4EBF-91AD-5747083C97A6}">
      <dgm:prSet/>
      <dgm:spPr/>
      <dgm:t>
        <a:bodyPr/>
        <a:lstStyle/>
        <a:p>
          <a:endParaRPr lang="es-EC"/>
        </a:p>
      </dgm:t>
    </dgm:pt>
    <dgm:pt modelId="{2C191DCF-7FBD-4BA3-BA77-1751B909188E}" type="pres">
      <dgm:prSet presAssocID="{83AAD28B-CC05-4E07-82AA-A776477B8EC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505E9A3-03FC-46F1-89D6-EE8A2B2FAFA1}" type="pres">
      <dgm:prSet presAssocID="{9E77FCEA-E824-4ED3-83BC-0966ED25D2E7}" presName="horFlow" presStyleCnt="0"/>
      <dgm:spPr/>
    </dgm:pt>
    <dgm:pt modelId="{34478FC9-05ED-4829-9553-98430F0FA231}" type="pres">
      <dgm:prSet presAssocID="{9E77FCEA-E824-4ED3-83BC-0966ED25D2E7}" presName="bigChev" presStyleLbl="node1" presStyleIdx="0" presStyleCnt="3" custScaleX="65306"/>
      <dgm:spPr/>
      <dgm:t>
        <a:bodyPr/>
        <a:lstStyle/>
        <a:p>
          <a:endParaRPr lang="es-EC"/>
        </a:p>
      </dgm:t>
    </dgm:pt>
    <dgm:pt modelId="{6547527E-3A84-4467-9297-5769429C817A}" type="pres">
      <dgm:prSet presAssocID="{E86468A3-E323-4248-9270-74CD920014D1}" presName="parTrans" presStyleCnt="0"/>
      <dgm:spPr/>
    </dgm:pt>
    <dgm:pt modelId="{B8337AA5-8D3F-48E4-AB37-6B5E23C76769}" type="pres">
      <dgm:prSet presAssocID="{ABA0576D-3B9B-453A-AD7C-EEBF6AE54582}" presName="node" presStyleLbl="alignAccFollowNode1" presStyleIdx="0" presStyleCnt="6" custScaleY="1256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750CE6-C3B6-4E0E-A76F-1DE087FFF1AE}" type="pres">
      <dgm:prSet presAssocID="{773CC51E-1FE7-4535-9E99-4263B3896643}" presName="sibTrans" presStyleCnt="0"/>
      <dgm:spPr/>
    </dgm:pt>
    <dgm:pt modelId="{ED3556AE-9423-45BE-8B44-37EFBED8AB61}" type="pres">
      <dgm:prSet presAssocID="{2936C65F-2328-4EC7-8343-5C0A82865B7C}" presName="node" presStyleLbl="alignAccFollowNode1" presStyleIdx="1" presStyleCnt="6" custScaleY="1256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D8581A-A765-432B-BA41-7206B6825A51}" type="pres">
      <dgm:prSet presAssocID="{9E77FCEA-E824-4ED3-83BC-0966ED25D2E7}" presName="vSp" presStyleCnt="0"/>
      <dgm:spPr/>
    </dgm:pt>
    <dgm:pt modelId="{E106C300-EA69-490B-91BE-C4CD95283D8A}" type="pres">
      <dgm:prSet presAssocID="{C2EB995B-B5A4-4401-86C0-1799D0B580DF}" presName="horFlow" presStyleCnt="0"/>
      <dgm:spPr/>
    </dgm:pt>
    <dgm:pt modelId="{1B3AB034-ACFD-408D-960F-03CC9457BE83}" type="pres">
      <dgm:prSet presAssocID="{C2EB995B-B5A4-4401-86C0-1799D0B580DF}" presName="bigChev" presStyleLbl="node1" presStyleIdx="1" presStyleCnt="3" custScaleX="65306"/>
      <dgm:spPr/>
      <dgm:t>
        <a:bodyPr/>
        <a:lstStyle/>
        <a:p>
          <a:endParaRPr lang="es-EC"/>
        </a:p>
      </dgm:t>
    </dgm:pt>
    <dgm:pt modelId="{2835DECC-A9AD-4A09-881A-46ED29C8A095}" type="pres">
      <dgm:prSet presAssocID="{1B2286F2-DE5B-4955-B9A7-096090BFA7B0}" presName="parTrans" presStyleCnt="0"/>
      <dgm:spPr/>
    </dgm:pt>
    <dgm:pt modelId="{45B253D9-D934-4355-B4C5-796B21289EFC}" type="pres">
      <dgm:prSet presAssocID="{8F978294-8335-4F16-87E9-A5FE2D6EBAA1}" presName="node" presStyleLbl="alignAccFollowNode1" presStyleIdx="2" presStyleCnt="6" custScaleY="1256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6D16E4-EC74-469F-92E6-75D8AC5CDE9B}" type="pres">
      <dgm:prSet presAssocID="{375A0ADE-08E9-41C3-88BD-518BD34A0F42}" presName="sibTrans" presStyleCnt="0"/>
      <dgm:spPr/>
    </dgm:pt>
    <dgm:pt modelId="{1960A2C9-507D-49BA-8F3F-884B55B248DB}" type="pres">
      <dgm:prSet presAssocID="{160B4528-7E8D-4E9D-8B69-04D0A6DCF44D}" presName="node" presStyleLbl="alignAccFollowNode1" presStyleIdx="3" presStyleCnt="6" custScaleY="1256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4655D2-A6DF-4911-9C39-D3698E726DD0}" type="pres">
      <dgm:prSet presAssocID="{C2EB995B-B5A4-4401-86C0-1799D0B580DF}" presName="vSp" presStyleCnt="0"/>
      <dgm:spPr/>
    </dgm:pt>
    <dgm:pt modelId="{152225ED-6DE6-43BB-B07E-7B3B63A42F90}" type="pres">
      <dgm:prSet presAssocID="{D5946910-2B65-418C-83FE-87FFECDA0C29}" presName="horFlow" presStyleCnt="0"/>
      <dgm:spPr/>
    </dgm:pt>
    <dgm:pt modelId="{1F15D08A-FF93-4051-B2F0-623264F14FA5}" type="pres">
      <dgm:prSet presAssocID="{D5946910-2B65-418C-83FE-87FFECDA0C29}" presName="bigChev" presStyleLbl="node1" presStyleIdx="2" presStyleCnt="3" custScaleX="65306"/>
      <dgm:spPr/>
      <dgm:t>
        <a:bodyPr/>
        <a:lstStyle/>
        <a:p>
          <a:endParaRPr lang="es-EC"/>
        </a:p>
      </dgm:t>
    </dgm:pt>
    <dgm:pt modelId="{DC8FC9F2-67C4-4F58-9461-3C1C3C8CB919}" type="pres">
      <dgm:prSet presAssocID="{F4C31F00-072D-409E-B654-1D8F85496269}" presName="parTrans" presStyleCnt="0"/>
      <dgm:spPr/>
    </dgm:pt>
    <dgm:pt modelId="{5B031FDD-0E7A-4607-A53A-D0618091E7D7}" type="pres">
      <dgm:prSet presAssocID="{1529BE7B-BFB8-4CF3-A750-DBF92B2FBB89}" presName="node" presStyleLbl="alignAccFollowNode1" presStyleIdx="4" presStyleCnt="6" custScaleY="1256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B108E1-C757-4358-8572-FA69F0DA662E}" type="pres">
      <dgm:prSet presAssocID="{64021A60-7F8A-478F-8675-928D5932A0A0}" presName="sibTrans" presStyleCnt="0"/>
      <dgm:spPr/>
    </dgm:pt>
    <dgm:pt modelId="{D2BB3DAC-8902-4EC1-B631-832363006FC5}" type="pres">
      <dgm:prSet presAssocID="{7F57AA93-4902-41CB-902A-E3DBEAF4DF8E}" presName="node" presStyleLbl="alignAccFollowNode1" presStyleIdx="5" presStyleCnt="6" custScaleY="1256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58A971F-B94A-422F-9753-1D125C9A9612}" srcId="{C2EB995B-B5A4-4401-86C0-1799D0B580DF}" destId="{8F978294-8335-4F16-87E9-A5FE2D6EBAA1}" srcOrd="0" destOrd="0" parTransId="{1B2286F2-DE5B-4955-B9A7-096090BFA7B0}" sibTransId="{375A0ADE-08E9-41C3-88BD-518BD34A0F42}"/>
    <dgm:cxn modelId="{724316FC-823D-4A1D-86CC-C5DF95638A63}" type="presOf" srcId="{D5946910-2B65-418C-83FE-87FFECDA0C29}" destId="{1F15D08A-FF93-4051-B2F0-623264F14FA5}" srcOrd="0" destOrd="0" presId="urn:microsoft.com/office/officeart/2005/8/layout/lProcess3"/>
    <dgm:cxn modelId="{A85803F5-DF33-4811-9734-5A813419704C}" type="presOf" srcId="{1529BE7B-BFB8-4CF3-A750-DBF92B2FBB89}" destId="{5B031FDD-0E7A-4607-A53A-D0618091E7D7}" srcOrd="0" destOrd="0" presId="urn:microsoft.com/office/officeart/2005/8/layout/lProcess3"/>
    <dgm:cxn modelId="{50F6FA02-EA50-4BCB-AC0D-6872DE067C53}" srcId="{9E77FCEA-E824-4ED3-83BC-0966ED25D2E7}" destId="{ABA0576D-3B9B-453A-AD7C-EEBF6AE54582}" srcOrd="0" destOrd="0" parTransId="{E86468A3-E323-4248-9270-74CD920014D1}" sibTransId="{773CC51E-1FE7-4535-9E99-4263B3896643}"/>
    <dgm:cxn modelId="{42711234-0C3B-4CC7-AD10-A4370D815DF4}" type="presOf" srcId="{7F57AA93-4902-41CB-902A-E3DBEAF4DF8E}" destId="{D2BB3DAC-8902-4EC1-B631-832363006FC5}" srcOrd="0" destOrd="0" presId="urn:microsoft.com/office/officeart/2005/8/layout/lProcess3"/>
    <dgm:cxn modelId="{3C731929-0FDA-4542-90ED-8F2F5C221203}" srcId="{83AAD28B-CC05-4E07-82AA-A776477B8EC9}" destId="{C2EB995B-B5A4-4401-86C0-1799D0B580DF}" srcOrd="1" destOrd="0" parTransId="{B3940B89-151C-4E48-93FF-2EB7A071C187}" sibTransId="{48491B13-7CEC-4A76-9AC0-A8F9663590C4}"/>
    <dgm:cxn modelId="{0AA48B92-A7CA-48D8-95B9-F4A5A34131A6}" srcId="{D5946910-2B65-418C-83FE-87FFECDA0C29}" destId="{1529BE7B-BFB8-4CF3-A750-DBF92B2FBB89}" srcOrd="0" destOrd="0" parTransId="{F4C31F00-072D-409E-B654-1D8F85496269}" sibTransId="{64021A60-7F8A-478F-8675-928D5932A0A0}"/>
    <dgm:cxn modelId="{DC04CB0C-C12E-4EBF-91AD-5747083C97A6}" srcId="{D5946910-2B65-418C-83FE-87FFECDA0C29}" destId="{7F57AA93-4902-41CB-902A-E3DBEAF4DF8E}" srcOrd="1" destOrd="0" parTransId="{FAE9E439-9006-45A4-99F5-12F110D32705}" sibTransId="{ECCA35EB-7764-4272-BB07-90CCCF9F50B0}"/>
    <dgm:cxn modelId="{48E96127-26EA-43AC-BB6A-E69B2BA80066}" type="presOf" srcId="{9E77FCEA-E824-4ED3-83BC-0966ED25D2E7}" destId="{34478FC9-05ED-4829-9553-98430F0FA231}" srcOrd="0" destOrd="0" presId="urn:microsoft.com/office/officeart/2005/8/layout/lProcess3"/>
    <dgm:cxn modelId="{81205767-2846-44EC-9A12-BD9F61C6D481}" type="presOf" srcId="{ABA0576D-3B9B-453A-AD7C-EEBF6AE54582}" destId="{B8337AA5-8D3F-48E4-AB37-6B5E23C76769}" srcOrd="0" destOrd="0" presId="urn:microsoft.com/office/officeart/2005/8/layout/lProcess3"/>
    <dgm:cxn modelId="{03DD8517-01DE-4374-A100-FE3467A3BE24}" type="presOf" srcId="{83AAD28B-CC05-4E07-82AA-A776477B8EC9}" destId="{2C191DCF-7FBD-4BA3-BA77-1751B909188E}" srcOrd="0" destOrd="0" presId="urn:microsoft.com/office/officeart/2005/8/layout/lProcess3"/>
    <dgm:cxn modelId="{B41DFD09-AE52-4EA3-AFAC-E6390547C102}" type="presOf" srcId="{160B4528-7E8D-4E9D-8B69-04D0A6DCF44D}" destId="{1960A2C9-507D-49BA-8F3F-884B55B248DB}" srcOrd="0" destOrd="0" presId="urn:microsoft.com/office/officeart/2005/8/layout/lProcess3"/>
    <dgm:cxn modelId="{0D5774E5-57DA-43B4-8404-1F3843D5E222}" srcId="{83AAD28B-CC05-4E07-82AA-A776477B8EC9}" destId="{9E77FCEA-E824-4ED3-83BC-0966ED25D2E7}" srcOrd="0" destOrd="0" parTransId="{3791362D-6416-47DA-8785-DA2B872E5AB2}" sibTransId="{73007B21-22DF-4D21-969C-720F447CDA74}"/>
    <dgm:cxn modelId="{3FFA2383-D6B2-475A-AF99-080748AEF9C8}" type="presOf" srcId="{8F978294-8335-4F16-87E9-A5FE2D6EBAA1}" destId="{45B253D9-D934-4355-B4C5-796B21289EFC}" srcOrd="0" destOrd="0" presId="urn:microsoft.com/office/officeart/2005/8/layout/lProcess3"/>
    <dgm:cxn modelId="{AC4B422F-1B1C-4327-857A-D0736386A7D4}" type="presOf" srcId="{C2EB995B-B5A4-4401-86C0-1799D0B580DF}" destId="{1B3AB034-ACFD-408D-960F-03CC9457BE83}" srcOrd="0" destOrd="0" presId="urn:microsoft.com/office/officeart/2005/8/layout/lProcess3"/>
    <dgm:cxn modelId="{090D4CED-CAAB-4597-B53B-8955331A2D64}" srcId="{C2EB995B-B5A4-4401-86C0-1799D0B580DF}" destId="{160B4528-7E8D-4E9D-8B69-04D0A6DCF44D}" srcOrd="1" destOrd="0" parTransId="{07C6B1E4-8DBE-4626-AD19-2A5E42A42188}" sibTransId="{863DB8A9-04C4-47DF-9A59-32A4E7A50C38}"/>
    <dgm:cxn modelId="{8F34B69F-9F5A-4DD6-A13A-9CF18C7A33D2}" srcId="{9E77FCEA-E824-4ED3-83BC-0966ED25D2E7}" destId="{2936C65F-2328-4EC7-8343-5C0A82865B7C}" srcOrd="1" destOrd="0" parTransId="{92D808A8-B9C0-4E8F-BE66-8ED2C463B6C1}" sibTransId="{65C6C0F9-A90E-4BDE-837D-881FF10A803D}"/>
    <dgm:cxn modelId="{07044664-BABD-4400-9289-372328D4413C}" srcId="{83AAD28B-CC05-4E07-82AA-A776477B8EC9}" destId="{D5946910-2B65-418C-83FE-87FFECDA0C29}" srcOrd="2" destOrd="0" parTransId="{E3439CB8-A6F2-4E9E-A897-EB8763A1DF8E}" sibTransId="{D69F06C6-E7F5-4F26-8206-54264A05764E}"/>
    <dgm:cxn modelId="{339F57CE-5EBF-44F5-8BB0-A06E7B31DB8B}" type="presOf" srcId="{2936C65F-2328-4EC7-8343-5C0A82865B7C}" destId="{ED3556AE-9423-45BE-8B44-37EFBED8AB61}" srcOrd="0" destOrd="0" presId="urn:microsoft.com/office/officeart/2005/8/layout/lProcess3"/>
    <dgm:cxn modelId="{B2200E9A-DEBD-4B78-BEED-AAE79C4F12DB}" type="presParOf" srcId="{2C191DCF-7FBD-4BA3-BA77-1751B909188E}" destId="{8505E9A3-03FC-46F1-89D6-EE8A2B2FAFA1}" srcOrd="0" destOrd="0" presId="urn:microsoft.com/office/officeart/2005/8/layout/lProcess3"/>
    <dgm:cxn modelId="{742C2BF5-664B-419D-A736-C33DF4B65472}" type="presParOf" srcId="{8505E9A3-03FC-46F1-89D6-EE8A2B2FAFA1}" destId="{34478FC9-05ED-4829-9553-98430F0FA231}" srcOrd="0" destOrd="0" presId="urn:microsoft.com/office/officeart/2005/8/layout/lProcess3"/>
    <dgm:cxn modelId="{0B83DB5B-0768-4B04-AA44-C7D8F645D357}" type="presParOf" srcId="{8505E9A3-03FC-46F1-89D6-EE8A2B2FAFA1}" destId="{6547527E-3A84-4467-9297-5769429C817A}" srcOrd="1" destOrd="0" presId="urn:microsoft.com/office/officeart/2005/8/layout/lProcess3"/>
    <dgm:cxn modelId="{2F87056C-ADBE-4C48-BE13-1F9560577F2A}" type="presParOf" srcId="{8505E9A3-03FC-46F1-89D6-EE8A2B2FAFA1}" destId="{B8337AA5-8D3F-48E4-AB37-6B5E23C76769}" srcOrd="2" destOrd="0" presId="urn:microsoft.com/office/officeart/2005/8/layout/lProcess3"/>
    <dgm:cxn modelId="{D09D5666-C63C-4EC9-ABF2-024A1E63CA25}" type="presParOf" srcId="{8505E9A3-03FC-46F1-89D6-EE8A2B2FAFA1}" destId="{FE750CE6-C3B6-4E0E-A76F-1DE087FFF1AE}" srcOrd="3" destOrd="0" presId="urn:microsoft.com/office/officeart/2005/8/layout/lProcess3"/>
    <dgm:cxn modelId="{A1C5C5CC-FC48-4F62-A8CB-C6DF9ACAD495}" type="presParOf" srcId="{8505E9A3-03FC-46F1-89D6-EE8A2B2FAFA1}" destId="{ED3556AE-9423-45BE-8B44-37EFBED8AB61}" srcOrd="4" destOrd="0" presId="urn:microsoft.com/office/officeart/2005/8/layout/lProcess3"/>
    <dgm:cxn modelId="{DFE55B87-5006-42CE-BABF-853B5EF5B415}" type="presParOf" srcId="{2C191DCF-7FBD-4BA3-BA77-1751B909188E}" destId="{D6D8581A-A765-432B-BA41-7206B6825A51}" srcOrd="1" destOrd="0" presId="urn:microsoft.com/office/officeart/2005/8/layout/lProcess3"/>
    <dgm:cxn modelId="{321A59DB-14BA-4562-900E-AEFEF3C6E39B}" type="presParOf" srcId="{2C191DCF-7FBD-4BA3-BA77-1751B909188E}" destId="{E106C300-EA69-490B-91BE-C4CD95283D8A}" srcOrd="2" destOrd="0" presId="urn:microsoft.com/office/officeart/2005/8/layout/lProcess3"/>
    <dgm:cxn modelId="{DE359B6D-7D83-446D-9965-66AF5707158B}" type="presParOf" srcId="{E106C300-EA69-490B-91BE-C4CD95283D8A}" destId="{1B3AB034-ACFD-408D-960F-03CC9457BE83}" srcOrd="0" destOrd="0" presId="urn:microsoft.com/office/officeart/2005/8/layout/lProcess3"/>
    <dgm:cxn modelId="{DEAA978C-6232-4A4D-9FF6-A78D39C342EC}" type="presParOf" srcId="{E106C300-EA69-490B-91BE-C4CD95283D8A}" destId="{2835DECC-A9AD-4A09-881A-46ED29C8A095}" srcOrd="1" destOrd="0" presId="urn:microsoft.com/office/officeart/2005/8/layout/lProcess3"/>
    <dgm:cxn modelId="{A53A9C79-9A16-4CB7-AFFD-7A90C8F4CD26}" type="presParOf" srcId="{E106C300-EA69-490B-91BE-C4CD95283D8A}" destId="{45B253D9-D934-4355-B4C5-796B21289EFC}" srcOrd="2" destOrd="0" presId="urn:microsoft.com/office/officeart/2005/8/layout/lProcess3"/>
    <dgm:cxn modelId="{81DA61F8-8DD4-4890-9596-374BFC72654E}" type="presParOf" srcId="{E106C300-EA69-490B-91BE-C4CD95283D8A}" destId="{CB6D16E4-EC74-469F-92E6-75D8AC5CDE9B}" srcOrd="3" destOrd="0" presId="urn:microsoft.com/office/officeart/2005/8/layout/lProcess3"/>
    <dgm:cxn modelId="{6B401F3C-ADFC-4E9C-B070-5DD69C5EE657}" type="presParOf" srcId="{E106C300-EA69-490B-91BE-C4CD95283D8A}" destId="{1960A2C9-507D-49BA-8F3F-884B55B248DB}" srcOrd="4" destOrd="0" presId="urn:microsoft.com/office/officeart/2005/8/layout/lProcess3"/>
    <dgm:cxn modelId="{7937AC79-D912-4D13-9F4C-1F135B01EE4B}" type="presParOf" srcId="{2C191DCF-7FBD-4BA3-BA77-1751B909188E}" destId="{9C4655D2-A6DF-4911-9C39-D3698E726DD0}" srcOrd="3" destOrd="0" presId="urn:microsoft.com/office/officeart/2005/8/layout/lProcess3"/>
    <dgm:cxn modelId="{A645B450-E202-4033-8ECC-1F4E24D521E2}" type="presParOf" srcId="{2C191DCF-7FBD-4BA3-BA77-1751B909188E}" destId="{152225ED-6DE6-43BB-B07E-7B3B63A42F90}" srcOrd="4" destOrd="0" presId="urn:microsoft.com/office/officeart/2005/8/layout/lProcess3"/>
    <dgm:cxn modelId="{4400374A-2BB3-411A-BB0F-3A30B891D203}" type="presParOf" srcId="{152225ED-6DE6-43BB-B07E-7B3B63A42F90}" destId="{1F15D08A-FF93-4051-B2F0-623264F14FA5}" srcOrd="0" destOrd="0" presId="urn:microsoft.com/office/officeart/2005/8/layout/lProcess3"/>
    <dgm:cxn modelId="{3A183143-0CA1-4BEA-8D4D-5B08DE348CDD}" type="presParOf" srcId="{152225ED-6DE6-43BB-B07E-7B3B63A42F90}" destId="{DC8FC9F2-67C4-4F58-9461-3C1C3C8CB919}" srcOrd="1" destOrd="0" presId="urn:microsoft.com/office/officeart/2005/8/layout/lProcess3"/>
    <dgm:cxn modelId="{AC8B7BC0-F59D-4E65-B562-C87CDA20AED1}" type="presParOf" srcId="{152225ED-6DE6-43BB-B07E-7B3B63A42F90}" destId="{5B031FDD-0E7A-4607-A53A-D0618091E7D7}" srcOrd="2" destOrd="0" presId="urn:microsoft.com/office/officeart/2005/8/layout/lProcess3"/>
    <dgm:cxn modelId="{7252114D-30F9-4CAC-A0CD-24A295776833}" type="presParOf" srcId="{152225ED-6DE6-43BB-B07E-7B3B63A42F90}" destId="{AFB108E1-C757-4358-8572-FA69F0DA662E}" srcOrd="3" destOrd="0" presId="urn:microsoft.com/office/officeart/2005/8/layout/lProcess3"/>
    <dgm:cxn modelId="{92693E40-A02B-420D-874B-6DB01507A68E}" type="presParOf" srcId="{152225ED-6DE6-43BB-B07E-7B3B63A42F90}" destId="{D2BB3DAC-8902-4EC1-B631-832363006FC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3AAD28B-CC05-4E07-82AA-A776477B8EC9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E77FCEA-E824-4ED3-83BC-0966ED25D2E7}">
      <dgm:prSet phldrT="[Texto]"/>
      <dgm:spPr/>
      <dgm:t>
        <a:bodyPr/>
        <a:lstStyle/>
        <a:p>
          <a:r>
            <a:rPr lang="es-EC" dirty="0" smtClean="0"/>
            <a:t>Aplicación </a:t>
          </a:r>
          <a:r>
            <a:rPr lang="es-EC" b="0" u="sng" dirty="0" smtClean="0"/>
            <a:t>Condición</a:t>
          </a:r>
          <a:endParaRPr lang="es-EC" dirty="0"/>
        </a:p>
      </dgm:t>
    </dgm:pt>
    <dgm:pt modelId="{3791362D-6416-47DA-8785-DA2B872E5AB2}" type="parTrans" cxnId="{0D5774E5-57DA-43B4-8404-1F3843D5E222}">
      <dgm:prSet/>
      <dgm:spPr/>
      <dgm:t>
        <a:bodyPr/>
        <a:lstStyle/>
        <a:p>
          <a:endParaRPr lang="es-EC"/>
        </a:p>
      </dgm:t>
    </dgm:pt>
    <dgm:pt modelId="{73007B21-22DF-4D21-969C-720F447CDA74}" type="sibTrans" cxnId="{0D5774E5-57DA-43B4-8404-1F3843D5E222}">
      <dgm:prSet/>
      <dgm:spPr/>
      <dgm:t>
        <a:bodyPr/>
        <a:lstStyle/>
        <a:p>
          <a:endParaRPr lang="es-EC"/>
        </a:p>
      </dgm:t>
    </dgm:pt>
    <dgm:pt modelId="{ABA0576D-3B9B-453A-AD7C-EEBF6AE54582}">
      <dgm:prSet phldrT="[Texto]"/>
      <dgm:spPr/>
      <dgm:t>
        <a:bodyPr/>
        <a:lstStyle/>
        <a:p>
          <a:r>
            <a:rPr lang="es-MX" dirty="0" smtClean="0"/>
            <a:t>Comparar Base Imponible reportado en formulario 103 (casillero 302) con Anexo Rdep.</a:t>
          </a:r>
          <a:endParaRPr lang="es-EC" dirty="0"/>
        </a:p>
      </dgm:t>
    </dgm:pt>
    <dgm:pt modelId="{E86468A3-E323-4248-9270-74CD920014D1}" type="parTrans" cxnId="{50F6FA02-EA50-4BCB-AC0D-6872DE067C53}">
      <dgm:prSet/>
      <dgm:spPr/>
      <dgm:t>
        <a:bodyPr/>
        <a:lstStyle/>
        <a:p>
          <a:endParaRPr lang="es-EC"/>
        </a:p>
      </dgm:t>
    </dgm:pt>
    <dgm:pt modelId="{773CC51E-1FE7-4535-9E99-4263B3896643}" type="sibTrans" cxnId="{50F6FA02-EA50-4BCB-AC0D-6872DE067C53}">
      <dgm:prSet/>
      <dgm:spPr/>
      <dgm:t>
        <a:bodyPr/>
        <a:lstStyle/>
        <a:p>
          <a:endParaRPr lang="es-EC"/>
        </a:p>
      </dgm:t>
    </dgm:pt>
    <dgm:pt modelId="{C2EB995B-B5A4-4401-86C0-1799D0B580DF}">
      <dgm:prSet phldrT="[Texto]"/>
      <dgm:spPr/>
      <dgm:t>
        <a:bodyPr/>
        <a:lstStyle/>
        <a:p>
          <a:r>
            <a:rPr lang="es-EC" dirty="0" smtClean="0"/>
            <a:t>Base Legal </a:t>
          </a:r>
        </a:p>
        <a:p>
          <a:r>
            <a:rPr lang="es-EC" dirty="0" smtClean="0"/>
            <a:t>(Criterio)</a:t>
          </a:r>
          <a:endParaRPr lang="es-EC" dirty="0"/>
        </a:p>
      </dgm:t>
    </dgm:pt>
    <dgm:pt modelId="{B3940B89-151C-4E48-93FF-2EB7A071C187}" type="parTrans" cxnId="{3C731929-0FDA-4542-90ED-8F2F5C221203}">
      <dgm:prSet/>
      <dgm:spPr/>
      <dgm:t>
        <a:bodyPr/>
        <a:lstStyle/>
        <a:p>
          <a:endParaRPr lang="es-EC"/>
        </a:p>
      </dgm:t>
    </dgm:pt>
    <dgm:pt modelId="{48491B13-7CEC-4A76-9AC0-A8F9663590C4}" type="sibTrans" cxnId="{3C731929-0FDA-4542-90ED-8F2F5C221203}">
      <dgm:prSet/>
      <dgm:spPr/>
      <dgm:t>
        <a:bodyPr/>
        <a:lstStyle/>
        <a:p>
          <a:endParaRPr lang="es-EC"/>
        </a:p>
      </dgm:t>
    </dgm:pt>
    <dgm:pt modelId="{8F978294-8335-4F16-87E9-A5FE2D6EBAA1}">
      <dgm:prSet phldrT="[Texto]"/>
      <dgm:spPr/>
      <dgm:t>
        <a:bodyPr/>
        <a:lstStyle/>
        <a:p>
          <a:r>
            <a:rPr lang="es-ES" b="1" dirty="0" smtClean="0"/>
            <a:t>RALORTI</a:t>
          </a:r>
        </a:p>
        <a:p>
          <a:r>
            <a:rPr lang="es-ES" b="0" dirty="0" smtClean="0"/>
            <a:t>Art. 272.- Inconsistencias en declaraciones y anexos de información</a:t>
          </a:r>
          <a:endParaRPr lang="es-EC" b="0" dirty="0"/>
        </a:p>
      </dgm:t>
    </dgm:pt>
    <dgm:pt modelId="{1B2286F2-DE5B-4955-B9A7-096090BFA7B0}" type="parTrans" cxnId="{E58A971F-B94A-422F-9753-1D125C9A9612}">
      <dgm:prSet/>
      <dgm:spPr/>
      <dgm:t>
        <a:bodyPr/>
        <a:lstStyle/>
        <a:p>
          <a:endParaRPr lang="es-EC"/>
        </a:p>
      </dgm:t>
    </dgm:pt>
    <dgm:pt modelId="{375A0ADE-08E9-41C3-88BD-518BD34A0F42}" type="sibTrans" cxnId="{E58A971F-B94A-422F-9753-1D125C9A9612}">
      <dgm:prSet/>
      <dgm:spPr/>
      <dgm:t>
        <a:bodyPr/>
        <a:lstStyle/>
        <a:p>
          <a:endParaRPr lang="es-EC"/>
        </a:p>
      </dgm:t>
    </dgm:pt>
    <dgm:pt modelId="{D5946910-2B65-418C-83FE-87FFECDA0C29}">
      <dgm:prSet phldrT="[Texto]"/>
      <dgm:spPr/>
      <dgm:t>
        <a:bodyPr/>
        <a:lstStyle/>
        <a:p>
          <a:r>
            <a:rPr lang="es-EC" dirty="0" smtClean="0"/>
            <a:t>Efecto</a:t>
          </a:r>
          <a:endParaRPr lang="es-EC" dirty="0"/>
        </a:p>
      </dgm:t>
    </dgm:pt>
    <dgm:pt modelId="{E3439CB8-A6F2-4E9E-A897-EB8763A1DF8E}" type="parTrans" cxnId="{07044664-BABD-4400-9289-372328D4413C}">
      <dgm:prSet/>
      <dgm:spPr/>
      <dgm:t>
        <a:bodyPr/>
        <a:lstStyle/>
        <a:p>
          <a:endParaRPr lang="es-EC"/>
        </a:p>
      </dgm:t>
    </dgm:pt>
    <dgm:pt modelId="{D69F06C6-E7F5-4F26-8206-54264A05764E}" type="sibTrans" cxnId="{07044664-BABD-4400-9289-372328D4413C}">
      <dgm:prSet/>
      <dgm:spPr/>
      <dgm:t>
        <a:bodyPr/>
        <a:lstStyle/>
        <a:p>
          <a:endParaRPr lang="es-EC"/>
        </a:p>
      </dgm:t>
    </dgm:pt>
    <dgm:pt modelId="{1529BE7B-BFB8-4CF3-A750-DBF92B2FBB89}">
      <dgm:prSet phldrT="[Texto]"/>
      <dgm:spPr/>
      <dgm:t>
        <a:bodyPr/>
        <a:lstStyle/>
        <a:p>
          <a:r>
            <a:rPr lang="es-EC" dirty="0" smtClean="0"/>
            <a:t>La Administración Tributaria Podrá observar las inconsistencias de información, y en el caso de NO justificarlas o rectificarlas, el contribuyente será sancionado de acuerdo al código tributario.</a:t>
          </a:r>
          <a:endParaRPr lang="es-EC" dirty="0"/>
        </a:p>
      </dgm:t>
    </dgm:pt>
    <dgm:pt modelId="{F4C31F00-072D-409E-B654-1D8F85496269}" type="parTrans" cxnId="{0AA48B92-A7CA-48D8-95B9-F4A5A34131A6}">
      <dgm:prSet/>
      <dgm:spPr/>
      <dgm:t>
        <a:bodyPr/>
        <a:lstStyle/>
        <a:p>
          <a:endParaRPr lang="es-EC"/>
        </a:p>
      </dgm:t>
    </dgm:pt>
    <dgm:pt modelId="{64021A60-7F8A-478F-8675-928D5932A0A0}" type="sibTrans" cxnId="{0AA48B92-A7CA-48D8-95B9-F4A5A34131A6}">
      <dgm:prSet/>
      <dgm:spPr/>
      <dgm:t>
        <a:bodyPr/>
        <a:lstStyle/>
        <a:p>
          <a:endParaRPr lang="es-EC"/>
        </a:p>
      </dgm:t>
    </dgm:pt>
    <dgm:pt modelId="{7F57AA93-4902-41CB-902A-E3DBEAF4DF8E}">
      <dgm:prSet phldrT="[Texto]"/>
      <dgm:spPr/>
      <dgm:t>
        <a:bodyPr/>
        <a:lstStyle/>
        <a:p>
          <a:r>
            <a:rPr lang="es-EC" b="1" dirty="0" smtClean="0"/>
            <a:t>C.T.</a:t>
          </a:r>
          <a:endParaRPr lang="es-EC" dirty="0" smtClean="0"/>
        </a:p>
        <a:p>
          <a:r>
            <a:rPr lang="es-EC" dirty="0" smtClean="0"/>
            <a:t>(1) Art. 315.- Clases de Infracciones</a:t>
          </a:r>
        </a:p>
        <a:p>
          <a:r>
            <a:rPr lang="es-EC" dirty="0" smtClean="0"/>
            <a:t>Art. Innumerado a continuación del 351.- Sanciones por Faltas Reglamentarias (US$30-US$1000)</a:t>
          </a:r>
        </a:p>
      </dgm:t>
    </dgm:pt>
    <dgm:pt modelId="{FAE9E439-9006-45A4-99F5-12F110D32705}" type="parTrans" cxnId="{DC04CB0C-C12E-4EBF-91AD-5747083C97A6}">
      <dgm:prSet/>
      <dgm:spPr/>
      <dgm:t>
        <a:bodyPr/>
        <a:lstStyle/>
        <a:p>
          <a:endParaRPr lang="es-EC"/>
        </a:p>
      </dgm:t>
    </dgm:pt>
    <dgm:pt modelId="{ECCA35EB-7764-4272-BB07-90CCCF9F50B0}" type="sibTrans" cxnId="{DC04CB0C-C12E-4EBF-91AD-5747083C97A6}">
      <dgm:prSet/>
      <dgm:spPr/>
      <dgm:t>
        <a:bodyPr/>
        <a:lstStyle/>
        <a:p>
          <a:endParaRPr lang="es-EC"/>
        </a:p>
      </dgm:t>
    </dgm:pt>
    <dgm:pt modelId="{160B4528-7E8D-4E9D-8B69-04D0A6DCF44D}">
      <dgm:prSet phldrT="[Texto]"/>
      <dgm:spPr/>
      <dgm:t>
        <a:bodyPr/>
        <a:lstStyle/>
        <a:p>
          <a:r>
            <a:rPr lang="es-ES" b="1" dirty="0" smtClean="0"/>
            <a:t>Resolución NAC-DGER2006-0791</a:t>
          </a:r>
          <a:r>
            <a:rPr lang="es-ES" dirty="0" smtClean="0"/>
            <a:t> </a:t>
          </a:r>
        </a:p>
        <a:p>
          <a:r>
            <a:rPr lang="es-ES" b="0" dirty="0" smtClean="0"/>
            <a:t>Anexo de Retenciones en la fuente por relación de dependencia (RDEP)</a:t>
          </a:r>
          <a:endParaRPr lang="es-EC" b="0" dirty="0"/>
        </a:p>
      </dgm:t>
    </dgm:pt>
    <dgm:pt modelId="{863DB8A9-04C4-47DF-9A59-32A4E7A50C38}" type="sibTrans" cxnId="{090D4CED-CAAB-4597-B53B-8955331A2D64}">
      <dgm:prSet/>
      <dgm:spPr/>
      <dgm:t>
        <a:bodyPr/>
        <a:lstStyle/>
        <a:p>
          <a:endParaRPr lang="es-EC"/>
        </a:p>
      </dgm:t>
    </dgm:pt>
    <dgm:pt modelId="{07C6B1E4-8DBE-4626-AD19-2A5E42A42188}" type="parTrans" cxnId="{090D4CED-CAAB-4597-B53B-8955331A2D64}">
      <dgm:prSet/>
      <dgm:spPr/>
      <dgm:t>
        <a:bodyPr/>
        <a:lstStyle/>
        <a:p>
          <a:endParaRPr lang="es-EC"/>
        </a:p>
      </dgm:t>
    </dgm:pt>
    <dgm:pt modelId="{2C191DCF-7FBD-4BA3-BA77-1751B909188E}" type="pres">
      <dgm:prSet presAssocID="{83AAD28B-CC05-4E07-82AA-A776477B8EC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505E9A3-03FC-46F1-89D6-EE8A2B2FAFA1}" type="pres">
      <dgm:prSet presAssocID="{9E77FCEA-E824-4ED3-83BC-0966ED25D2E7}" presName="horFlow" presStyleCnt="0"/>
      <dgm:spPr/>
    </dgm:pt>
    <dgm:pt modelId="{34478FC9-05ED-4829-9553-98430F0FA231}" type="pres">
      <dgm:prSet presAssocID="{9E77FCEA-E824-4ED3-83BC-0966ED25D2E7}" presName="bigChev" presStyleLbl="node1" presStyleIdx="0" presStyleCnt="3" custScaleX="66295"/>
      <dgm:spPr/>
      <dgm:t>
        <a:bodyPr/>
        <a:lstStyle/>
        <a:p>
          <a:endParaRPr lang="es-EC"/>
        </a:p>
      </dgm:t>
    </dgm:pt>
    <dgm:pt modelId="{6547527E-3A84-4467-9297-5769429C817A}" type="pres">
      <dgm:prSet presAssocID="{E86468A3-E323-4248-9270-74CD920014D1}" presName="parTrans" presStyleCnt="0"/>
      <dgm:spPr/>
    </dgm:pt>
    <dgm:pt modelId="{B8337AA5-8D3F-48E4-AB37-6B5E23C76769}" type="pres">
      <dgm:prSet presAssocID="{ABA0576D-3B9B-453A-AD7C-EEBF6AE54582}" presName="node" presStyleLbl="alignAccFollowNode1" presStyleIdx="0" presStyleCnt="5" custScaleX="200516" custScaleY="52489" custLinFactNeighborX="74" custLinFactNeighborY="-4893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D8581A-A765-432B-BA41-7206B6825A51}" type="pres">
      <dgm:prSet presAssocID="{9E77FCEA-E824-4ED3-83BC-0966ED25D2E7}" presName="vSp" presStyleCnt="0"/>
      <dgm:spPr/>
    </dgm:pt>
    <dgm:pt modelId="{E106C300-EA69-490B-91BE-C4CD95283D8A}" type="pres">
      <dgm:prSet presAssocID="{C2EB995B-B5A4-4401-86C0-1799D0B580DF}" presName="horFlow" presStyleCnt="0"/>
      <dgm:spPr/>
    </dgm:pt>
    <dgm:pt modelId="{1B3AB034-ACFD-408D-960F-03CC9457BE83}" type="pres">
      <dgm:prSet presAssocID="{C2EB995B-B5A4-4401-86C0-1799D0B580DF}" presName="bigChev" presStyleLbl="node1" presStyleIdx="1" presStyleCnt="3" custScaleX="66295"/>
      <dgm:spPr/>
      <dgm:t>
        <a:bodyPr/>
        <a:lstStyle/>
        <a:p>
          <a:endParaRPr lang="es-EC"/>
        </a:p>
      </dgm:t>
    </dgm:pt>
    <dgm:pt modelId="{2835DECC-A9AD-4A09-881A-46ED29C8A095}" type="pres">
      <dgm:prSet presAssocID="{1B2286F2-DE5B-4955-B9A7-096090BFA7B0}" presName="parTrans" presStyleCnt="0"/>
      <dgm:spPr/>
    </dgm:pt>
    <dgm:pt modelId="{45B253D9-D934-4355-B4C5-796B21289EFC}" type="pres">
      <dgm:prSet presAssocID="{8F978294-8335-4F16-87E9-A5FE2D6EBAA1}" presName="node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6D16E4-EC74-469F-92E6-75D8AC5CDE9B}" type="pres">
      <dgm:prSet presAssocID="{375A0ADE-08E9-41C3-88BD-518BD34A0F42}" presName="sibTrans" presStyleCnt="0"/>
      <dgm:spPr/>
    </dgm:pt>
    <dgm:pt modelId="{1960A2C9-507D-49BA-8F3F-884B55B248DB}" type="pres">
      <dgm:prSet presAssocID="{160B4528-7E8D-4E9D-8B69-04D0A6DCF44D}" presName="node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4655D2-A6DF-4911-9C39-D3698E726DD0}" type="pres">
      <dgm:prSet presAssocID="{C2EB995B-B5A4-4401-86C0-1799D0B580DF}" presName="vSp" presStyleCnt="0"/>
      <dgm:spPr/>
    </dgm:pt>
    <dgm:pt modelId="{152225ED-6DE6-43BB-B07E-7B3B63A42F90}" type="pres">
      <dgm:prSet presAssocID="{D5946910-2B65-418C-83FE-87FFECDA0C29}" presName="horFlow" presStyleCnt="0"/>
      <dgm:spPr/>
    </dgm:pt>
    <dgm:pt modelId="{1F15D08A-FF93-4051-B2F0-623264F14FA5}" type="pres">
      <dgm:prSet presAssocID="{D5946910-2B65-418C-83FE-87FFECDA0C29}" presName="bigChev" presStyleLbl="node1" presStyleIdx="2" presStyleCnt="3" custScaleX="66295"/>
      <dgm:spPr/>
      <dgm:t>
        <a:bodyPr/>
        <a:lstStyle/>
        <a:p>
          <a:endParaRPr lang="es-EC"/>
        </a:p>
      </dgm:t>
    </dgm:pt>
    <dgm:pt modelId="{DC8FC9F2-67C4-4F58-9461-3C1C3C8CB919}" type="pres">
      <dgm:prSet presAssocID="{F4C31F00-072D-409E-B654-1D8F85496269}" presName="parTrans" presStyleCnt="0"/>
      <dgm:spPr/>
    </dgm:pt>
    <dgm:pt modelId="{5B031FDD-0E7A-4607-A53A-D0618091E7D7}" type="pres">
      <dgm:prSet presAssocID="{1529BE7B-BFB8-4CF3-A750-DBF92B2FBB89}" presName="node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B108E1-C757-4358-8572-FA69F0DA662E}" type="pres">
      <dgm:prSet presAssocID="{64021A60-7F8A-478F-8675-928D5932A0A0}" presName="sibTrans" presStyleCnt="0"/>
      <dgm:spPr/>
    </dgm:pt>
    <dgm:pt modelId="{D2BB3DAC-8902-4EC1-B631-832363006FC5}" type="pres">
      <dgm:prSet presAssocID="{7F57AA93-4902-41CB-902A-E3DBEAF4DF8E}" presName="node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3ACA944-1AB3-44DF-9CD6-DFBAD6B6A93D}" type="presOf" srcId="{83AAD28B-CC05-4E07-82AA-A776477B8EC9}" destId="{2C191DCF-7FBD-4BA3-BA77-1751B909188E}" srcOrd="0" destOrd="0" presId="urn:microsoft.com/office/officeart/2005/8/layout/lProcess3"/>
    <dgm:cxn modelId="{E58A971F-B94A-422F-9753-1D125C9A9612}" srcId="{C2EB995B-B5A4-4401-86C0-1799D0B580DF}" destId="{8F978294-8335-4F16-87E9-A5FE2D6EBAA1}" srcOrd="0" destOrd="0" parTransId="{1B2286F2-DE5B-4955-B9A7-096090BFA7B0}" sibTransId="{375A0ADE-08E9-41C3-88BD-518BD34A0F42}"/>
    <dgm:cxn modelId="{B5E0527E-5871-4E86-BC07-EDDFB8655184}" type="presOf" srcId="{C2EB995B-B5A4-4401-86C0-1799D0B580DF}" destId="{1B3AB034-ACFD-408D-960F-03CC9457BE83}" srcOrd="0" destOrd="0" presId="urn:microsoft.com/office/officeart/2005/8/layout/lProcess3"/>
    <dgm:cxn modelId="{50F6FA02-EA50-4BCB-AC0D-6872DE067C53}" srcId="{9E77FCEA-E824-4ED3-83BC-0966ED25D2E7}" destId="{ABA0576D-3B9B-453A-AD7C-EEBF6AE54582}" srcOrd="0" destOrd="0" parTransId="{E86468A3-E323-4248-9270-74CD920014D1}" sibTransId="{773CC51E-1FE7-4535-9E99-4263B3896643}"/>
    <dgm:cxn modelId="{0AA48B92-A7CA-48D8-95B9-F4A5A34131A6}" srcId="{D5946910-2B65-418C-83FE-87FFECDA0C29}" destId="{1529BE7B-BFB8-4CF3-A750-DBF92B2FBB89}" srcOrd="0" destOrd="0" parTransId="{F4C31F00-072D-409E-B654-1D8F85496269}" sibTransId="{64021A60-7F8A-478F-8675-928D5932A0A0}"/>
    <dgm:cxn modelId="{3C731929-0FDA-4542-90ED-8F2F5C221203}" srcId="{83AAD28B-CC05-4E07-82AA-A776477B8EC9}" destId="{C2EB995B-B5A4-4401-86C0-1799D0B580DF}" srcOrd="1" destOrd="0" parTransId="{B3940B89-151C-4E48-93FF-2EB7A071C187}" sibTransId="{48491B13-7CEC-4A76-9AC0-A8F9663590C4}"/>
    <dgm:cxn modelId="{DC04CB0C-C12E-4EBF-91AD-5747083C97A6}" srcId="{D5946910-2B65-418C-83FE-87FFECDA0C29}" destId="{7F57AA93-4902-41CB-902A-E3DBEAF4DF8E}" srcOrd="1" destOrd="0" parTransId="{FAE9E439-9006-45A4-99F5-12F110D32705}" sibTransId="{ECCA35EB-7764-4272-BB07-90CCCF9F50B0}"/>
    <dgm:cxn modelId="{0D5774E5-57DA-43B4-8404-1F3843D5E222}" srcId="{83AAD28B-CC05-4E07-82AA-A776477B8EC9}" destId="{9E77FCEA-E824-4ED3-83BC-0966ED25D2E7}" srcOrd="0" destOrd="0" parTransId="{3791362D-6416-47DA-8785-DA2B872E5AB2}" sibTransId="{73007B21-22DF-4D21-969C-720F447CDA74}"/>
    <dgm:cxn modelId="{3B12AAE1-4177-4B6C-8711-CB37ED370510}" type="presOf" srcId="{9E77FCEA-E824-4ED3-83BC-0966ED25D2E7}" destId="{34478FC9-05ED-4829-9553-98430F0FA231}" srcOrd="0" destOrd="0" presId="urn:microsoft.com/office/officeart/2005/8/layout/lProcess3"/>
    <dgm:cxn modelId="{51240DBB-4D11-4F48-9130-9D875EC64348}" type="presOf" srcId="{1529BE7B-BFB8-4CF3-A750-DBF92B2FBB89}" destId="{5B031FDD-0E7A-4607-A53A-D0618091E7D7}" srcOrd="0" destOrd="0" presId="urn:microsoft.com/office/officeart/2005/8/layout/lProcess3"/>
    <dgm:cxn modelId="{8DDAA2AF-A858-4249-BD8C-E31C207AEECA}" type="presOf" srcId="{7F57AA93-4902-41CB-902A-E3DBEAF4DF8E}" destId="{D2BB3DAC-8902-4EC1-B631-832363006FC5}" srcOrd="0" destOrd="0" presId="urn:microsoft.com/office/officeart/2005/8/layout/lProcess3"/>
    <dgm:cxn modelId="{1C24567E-0711-404C-B886-631C83607F8D}" type="presOf" srcId="{ABA0576D-3B9B-453A-AD7C-EEBF6AE54582}" destId="{B8337AA5-8D3F-48E4-AB37-6B5E23C76769}" srcOrd="0" destOrd="0" presId="urn:microsoft.com/office/officeart/2005/8/layout/lProcess3"/>
    <dgm:cxn modelId="{365D2BBC-ACF1-44CD-9DB4-F76FD1060EB3}" type="presOf" srcId="{160B4528-7E8D-4E9D-8B69-04D0A6DCF44D}" destId="{1960A2C9-507D-49BA-8F3F-884B55B248DB}" srcOrd="0" destOrd="0" presId="urn:microsoft.com/office/officeart/2005/8/layout/lProcess3"/>
    <dgm:cxn modelId="{090D4CED-CAAB-4597-B53B-8955331A2D64}" srcId="{C2EB995B-B5A4-4401-86C0-1799D0B580DF}" destId="{160B4528-7E8D-4E9D-8B69-04D0A6DCF44D}" srcOrd="1" destOrd="0" parTransId="{07C6B1E4-8DBE-4626-AD19-2A5E42A42188}" sibTransId="{863DB8A9-04C4-47DF-9A59-32A4E7A50C38}"/>
    <dgm:cxn modelId="{591B5A5E-BCF3-4132-8836-75FA366F0104}" type="presOf" srcId="{8F978294-8335-4F16-87E9-A5FE2D6EBAA1}" destId="{45B253D9-D934-4355-B4C5-796B21289EFC}" srcOrd="0" destOrd="0" presId="urn:microsoft.com/office/officeart/2005/8/layout/lProcess3"/>
    <dgm:cxn modelId="{07044664-BABD-4400-9289-372328D4413C}" srcId="{83AAD28B-CC05-4E07-82AA-A776477B8EC9}" destId="{D5946910-2B65-418C-83FE-87FFECDA0C29}" srcOrd="2" destOrd="0" parTransId="{E3439CB8-A6F2-4E9E-A897-EB8763A1DF8E}" sibTransId="{D69F06C6-E7F5-4F26-8206-54264A05764E}"/>
    <dgm:cxn modelId="{3249207A-A813-4D92-BB27-47A430D7C2BD}" type="presOf" srcId="{D5946910-2B65-418C-83FE-87FFECDA0C29}" destId="{1F15D08A-FF93-4051-B2F0-623264F14FA5}" srcOrd="0" destOrd="0" presId="urn:microsoft.com/office/officeart/2005/8/layout/lProcess3"/>
    <dgm:cxn modelId="{60240000-B653-4879-8F22-12DF94121239}" type="presParOf" srcId="{2C191DCF-7FBD-4BA3-BA77-1751B909188E}" destId="{8505E9A3-03FC-46F1-89D6-EE8A2B2FAFA1}" srcOrd="0" destOrd="0" presId="urn:microsoft.com/office/officeart/2005/8/layout/lProcess3"/>
    <dgm:cxn modelId="{EB6FC56E-6010-4FF3-8683-5CEABAAF6DBE}" type="presParOf" srcId="{8505E9A3-03FC-46F1-89D6-EE8A2B2FAFA1}" destId="{34478FC9-05ED-4829-9553-98430F0FA231}" srcOrd="0" destOrd="0" presId="urn:microsoft.com/office/officeart/2005/8/layout/lProcess3"/>
    <dgm:cxn modelId="{35C63986-B003-4520-A2EA-0A63F5B80DB4}" type="presParOf" srcId="{8505E9A3-03FC-46F1-89D6-EE8A2B2FAFA1}" destId="{6547527E-3A84-4467-9297-5769429C817A}" srcOrd="1" destOrd="0" presId="urn:microsoft.com/office/officeart/2005/8/layout/lProcess3"/>
    <dgm:cxn modelId="{45FF2AA1-8AC8-4D95-9962-BFBA74B48A57}" type="presParOf" srcId="{8505E9A3-03FC-46F1-89D6-EE8A2B2FAFA1}" destId="{B8337AA5-8D3F-48E4-AB37-6B5E23C76769}" srcOrd="2" destOrd="0" presId="urn:microsoft.com/office/officeart/2005/8/layout/lProcess3"/>
    <dgm:cxn modelId="{2D99E810-1335-4FDF-9B23-F91BF1387E36}" type="presParOf" srcId="{2C191DCF-7FBD-4BA3-BA77-1751B909188E}" destId="{D6D8581A-A765-432B-BA41-7206B6825A51}" srcOrd="1" destOrd="0" presId="urn:microsoft.com/office/officeart/2005/8/layout/lProcess3"/>
    <dgm:cxn modelId="{0CFF5157-0E92-4748-96E4-04255F94FFD4}" type="presParOf" srcId="{2C191DCF-7FBD-4BA3-BA77-1751B909188E}" destId="{E106C300-EA69-490B-91BE-C4CD95283D8A}" srcOrd="2" destOrd="0" presId="urn:microsoft.com/office/officeart/2005/8/layout/lProcess3"/>
    <dgm:cxn modelId="{EF1E8E2D-5850-4484-80C2-F8D28C6ADC69}" type="presParOf" srcId="{E106C300-EA69-490B-91BE-C4CD95283D8A}" destId="{1B3AB034-ACFD-408D-960F-03CC9457BE83}" srcOrd="0" destOrd="0" presId="urn:microsoft.com/office/officeart/2005/8/layout/lProcess3"/>
    <dgm:cxn modelId="{28F180D8-7D55-4C2F-81B3-419431B36019}" type="presParOf" srcId="{E106C300-EA69-490B-91BE-C4CD95283D8A}" destId="{2835DECC-A9AD-4A09-881A-46ED29C8A095}" srcOrd="1" destOrd="0" presId="urn:microsoft.com/office/officeart/2005/8/layout/lProcess3"/>
    <dgm:cxn modelId="{8180A8B4-26D1-4B48-9D6A-6B754D7D78D5}" type="presParOf" srcId="{E106C300-EA69-490B-91BE-C4CD95283D8A}" destId="{45B253D9-D934-4355-B4C5-796B21289EFC}" srcOrd="2" destOrd="0" presId="urn:microsoft.com/office/officeart/2005/8/layout/lProcess3"/>
    <dgm:cxn modelId="{4B84344F-6EE0-4AFC-95FA-733538B33857}" type="presParOf" srcId="{E106C300-EA69-490B-91BE-C4CD95283D8A}" destId="{CB6D16E4-EC74-469F-92E6-75D8AC5CDE9B}" srcOrd="3" destOrd="0" presId="urn:microsoft.com/office/officeart/2005/8/layout/lProcess3"/>
    <dgm:cxn modelId="{2B6FEF80-1CA8-419B-B5E4-155F0306DE3C}" type="presParOf" srcId="{E106C300-EA69-490B-91BE-C4CD95283D8A}" destId="{1960A2C9-507D-49BA-8F3F-884B55B248DB}" srcOrd="4" destOrd="0" presId="urn:microsoft.com/office/officeart/2005/8/layout/lProcess3"/>
    <dgm:cxn modelId="{DC16382E-45D6-42EF-B688-F8BF3977B3E3}" type="presParOf" srcId="{2C191DCF-7FBD-4BA3-BA77-1751B909188E}" destId="{9C4655D2-A6DF-4911-9C39-D3698E726DD0}" srcOrd="3" destOrd="0" presId="urn:microsoft.com/office/officeart/2005/8/layout/lProcess3"/>
    <dgm:cxn modelId="{06989937-AC7A-4425-8B67-F930456D0A6B}" type="presParOf" srcId="{2C191DCF-7FBD-4BA3-BA77-1751B909188E}" destId="{152225ED-6DE6-43BB-B07E-7B3B63A42F90}" srcOrd="4" destOrd="0" presId="urn:microsoft.com/office/officeart/2005/8/layout/lProcess3"/>
    <dgm:cxn modelId="{2605DACE-161B-4AF0-8336-73053AB0664B}" type="presParOf" srcId="{152225ED-6DE6-43BB-B07E-7B3B63A42F90}" destId="{1F15D08A-FF93-4051-B2F0-623264F14FA5}" srcOrd="0" destOrd="0" presId="urn:microsoft.com/office/officeart/2005/8/layout/lProcess3"/>
    <dgm:cxn modelId="{5FC6B963-0A72-40AD-B11E-0F359F4358A3}" type="presParOf" srcId="{152225ED-6DE6-43BB-B07E-7B3B63A42F90}" destId="{DC8FC9F2-67C4-4F58-9461-3C1C3C8CB919}" srcOrd="1" destOrd="0" presId="urn:microsoft.com/office/officeart/2005/8/layout/lProcess3"/>
    <dgm:cxn modelId="{6F98C68D-C78A-45AC-8713-FD5409B14B83}" type="presParOf" srcId="{152225ED-6DE6-43BB-B07E-7B3B63A42F90}" destId="{5B031FDD-0E7A-4607-A53A-D0618091E7D7}" srcOrd="2" destOrd="0" presId="urn:microsoft.com/office/officeart/2005/8/layout/lProcess3"/>
    <dgm:cxn modelId="{EC1BFF3C-D47D-4C67-AFA3-FAEC32AC415A}" type="presParOf" srcId="{152225ED-6DE6-43BB-B07E-7B3B63A42F90}" destId="{AFB108E1-C757-4358-8572-FA69F0DA662E}" srcOrd="3" destOrd="0" presId="urn:microsoft.com/office/officeart/2005/8/layout/lProcess3"/>
    <dgm:cxn modelId="{BB03DBB2-755B-4E8D-BE78-69C0F4C83EBD}" type="presParOf" srcId="{152225ED-6DE6-43BB-B07E-7B3B63A42F90}" destId="{D2BB3DAC-8902-4EC1-B631-832363006FC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E24EDC-8904-4D02-A4EE-92CCD88D29D6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0A3C509-4648-4695-8B51-5245009C9429}">
      <dgm:prSet phldrT="[Texto]"/>
      <dgm:spPr/>
      <dgm:t>
        <a:bodyPr/>
        <a:lstStyle/>
        <a:p>
          <a:pPr algn="l"/>
          <a:r>
            <a:rPr lang="es-EC" dirty="0" smtClean="0">
              <a:hlinkClick xmlns:r="http://schemas.openxmlformats.org/officeDocument/2006/relationships" r:id="rId1" action="ppaction://hlinksldjump"/>
            </a:rPr>
            <a:t>CAPÍTULO 1</a:t>
          </a:r>
          <a:endParaRPr lang="es-EC" dirty="0"/>
        </a:p>
      </dgm:t>
    </dgm:pt>
    <dgm:pt modelId="{0386FBF0-5892-4AEA-8439-F86684598881}" type="parTrans" cxnId="{60AE8A35-C834-4460-ABD7-B44D8ACEC82E}">
      <dgm:prSet/>
      <dgm:spPr/>
      <dgm:t>
        <a:bodyPr/>
        <a:lstStyle/>
        <a:p>
          <a:endParaRPr lang="es-EC"/>
        </a:p>
      </dgm:t>
    </dgm:pt>
    <dgm:pt modelId="{4D59BD41-23AE-48EF-B132-375243581742}" type="sibTrans" cxnId="{60AE8A35-C834-4460-ABD7-B44D8ACEC82E}">
      <dgm:prSet/>
      <dgm:spPr/>
      <dgm:t>
        <a:bodyPr/>
        <a:lstStyle/>
        <a:p>
          <a:endParaRPr lang="es-EC"/>
        </a:p>
      </dgm:t>
    </dgm:pt>
    <dgm:pt modelId="{2CC95918-2C88-4663-B519-4DF3CD76FE95}">
      <dgm:prSet phldrT="[Texto]"/>
      <dgm:spPr/>
      <dgm:t>
        <a:bodyPr/>
        <a:lstStyle/>
        <a:p>
          <a:pPr algn="l"/>
          <a:r>
            <a:rPr lang="es-EC" dirty="0" smtClean="0"/>
            <a:t>Aspectos Generales</a:t>
          </a:r>
          <a:endParaRPr lang="es-EC" dirty="0"/>
        </a:p>
      </dgm:t>
    </dgm:pt>
    <dgm:pt modelId="{9E6C525C-98DA-4208-BF6D-2C2A1C1F2913}" type="parTrans" cxnId="{5FF1F2D9-FEB3-4F24-AE3B-65DDC67829D8}">
      <dgm:prSet/>
      <dgm:spPr/>
      <dgm:t>
        <a:bodyPr/>
        <a:lstStyle/>
        <a:p>
          <a:endParaRPr lang="es-EC"/>
        </a:p>
      </dgm:t>
    </dgm:pt>
    <dgm:pt modelId="{25F61C61-FB92-4AF3-BED1-292C608564D0}" type="sibTrans" cxnId="{5FF1F2D9-FEB3-4F24-AE3B-65DDC67829D8}">
      <dgm:prSet/>
      <dgm:spPr/>
      <dgm:t>
        <a:bodyPr/>
        <a:lstStyle/>
        <a:p>
          <a:endParaRPr lang="es-EC"/>
        </a:p>
      </dgm:t>
    </dgm:pt>
    <dgm:pt modelId="{225BE2A8-9905-4274-AC5D-1DCFA8986E3A}">
      <dgm:prSet phldrT="[Texto]"/>
      <dgm:spPr/>
      <dgm:t>
        <a:bodyPr/>
        <a:lstStyle/>
        <a:p>
          <a:r>
            <a:rPr lang="es-EC" dirty="0" smtClean="0">
              <a:hlinkClick xmlns:r="http://schemas.openxmlformats.org/officeDocument/2006/relationships" r:id="rId2" action="ppaction://hlinksldjump"/>
            </a:rPr>
            <a:t>CAPÍTULO 2</a:t>
          </a:r>
          <a:endParaRPr lang="es-EC" dirty="0"/>
        </a:p>
      </dgm:t>
    </dgm:pt>
    <dgm:pt modelId="{9349A463-59E0-4142-88EB-407EA05A0A1E}" type="parTrans" cxnId="{4B1656BE-96D9-42B8-A783-ECD07FB4A87D}">
      <dgm:prSet/>
      <dgm:spPr/>
      <dgm:t>
        <a:bodyPr/>
        <a:lstStyle/>
        <a:p>
          <a:endParaRPr lang="es-EC"/>
        </a:p>
      </dgm:t>
    </dgm:pt>
    <dgm:pt modelId="{8D6266FA-F623-44F6-8D07-94394628EF85}" type="sibTrans" cxnId="{4B1656BE-96D9-42B8-A783-ECD07FB4A87D}">
      <dgm:prSet/>
      <dgm:spPr/>
      <dgm:t>
        <a:bodyPr/>
        <a:lstStyle/>
        <a:p>
          <a:endParaRPr lang="es-EC"/>
        </a:p>
      </dgm:t>
    </dgm:pt>
    <dgm:pt modelId="{4450257C-9B0D-4C16-A436-8D2405F6BD05}">
      <dgm:prSet phldrT="[Texto]"/>
      <dgm:spPr/>
      <dgm:t>
        <a:bodyPr/>
        <a:lstStyle/>
        <a:p>
          <a:r>
            <a:rPr lang="es-EC" dirty="0" smtClean="0"/>
            <a:t>Direccionamiento Estratégico</a:t>
          </a:r>
          <a:endParaRPr lang="es-EC" dirty="0"/>
        </a:p>
      </dgm:t>
    </dgm:pt>
    <dgm:pt modelId="{EA3C13FC-10CA-4C4E-821D-971D5486349F}" type="parTrans" cxnId="{744924E0-D126-4744-A29B-02FB5F89C8F7}">
      <dgm:prSet/>
      <dgm:spPr/>
      <dgm:t>
        <a:bodyPr/>
        <a:lstStyle/>
        <a:p>
          <a:endParaRPr lang="es-EC"/>
        </a:p>
      </dgm:t>
    </dgm:pt>
    <dgm:pt modelId="{C19559E8-AE35-4D9E-BF08-738F817F915C}" type="sibTrans" cxnId="{744924E0-D126-4744-A29B-02FB5F89C8F7}">
      <dgm:prSet/>
      <dgm:spPr/>
      <dgm:t>
        <a:bodyPr/>
        <a:lstStyle/>
        <a:p>
          <a:endParaRPr lang="es-EC"/>
        </a:p>
      </dgm:t>
    </dgm:pt>
    <dgm:pt modelId="{E5EAF833-BF9C-4BBC-8C18-4BCEF01BD85E}">
      <dgm:prSet phldrT="[Texto]"/>
      <dgm:spPr/>
      <dgm:t>
        <a:bodyPr/>
        <a:lstStyle/>
        <a:p>
          <a:r>
            <a:rPr lang="es-EC" dirty="0" smtClean="0">
              <a:hlinkClick xmlns:r="http://schemas.openxmlformats.org/officeDocument/2006/relationships" r:id="rId3" action="ppaction://hlinksldjump"/>
            </a:rPr>
            <a:t>CAPÍTULO 3</a:t>
          </a:r>
          <a:endParaRPr lang="es-EC" dirty="0"/>
        </a:p>
      </dgm:t>
    </dgm:pt>
    <dgm:pt modelId="{422524FB-CCC3-44A5-BCC7-02F78A4B2384}" type="parTrans" cxnId="{9F62EAA5-BD09-4648-878D-A99C42ECD72F}">
      <dgm:prSet/>
      <dgm:spPr/>
      <dgm:t>
        <a:bodyPr/>
        <a:lstStyle/>
        <a:p>
          <a:endParaRPr lang="es-EC"/>
        </a:p>
      </dgm:t>
    </dgm:pt>
    <dgm:pt modelId="{C1ECB96E-F6CD-4E46-A56D-F0DC122A1000}" type="sibTrans" cxnId="{9F62EAA5-BD09-4648-878D-A99C42ECD72F}">
      <dgm:prSet/>
      <dgm:spPr/>
      <dgm:t>
        <a:bodyPr/>
        <a:lstStyle/>
        <a:p>
          <a:endParaRPr lang="es-EC"/>
        </a:p>
      </dgm:t>
    </dgm:pt>
    <dgm:pt modelId="{EADFE60F-795A-4548-85A4-30FA3C04C608}">
      <dgm:prSet phldrT="[Texto]"/>
      <dgm:spPr/>
      <dgm:t>
        <a:bodyPr/>
        <a:lstStyle/>
        <a:p>
          <a:r>
            <a:rPr lang="es-EC" dirty="0" smtClean="0"/>
            <a:t>Análisis Situacional</a:t>
          </a:r>
          <a:endParaRPr lang="es-EC" dirty="0"/>
        </a:p>
      </dgm:t>
    </dgm:pt>
    <dgm:pt modelId="{DD5B7402-79BE-4196-86B3-68BF1BB7AD43}" type="parTrans" cxnId="{75F43A00-B6DB-4036-8DB1-8A1C630FDA37}">
      <dgm:prSet/>
      <dgm:spPr/>
      <dgm:t>
        <a:bodyPr/>
        <a:lstStyle/>
        <a:p>
          <a:endParaRPr lang="es-EC"/>
        </a:p>
      </dgm:t>
    </dgm:pt>
    <dgm:pt modelId="{5C7EDE98-E205-4432-8133-82B6C81E2DF0}" type="sibTrans" cxnId="{75F43A00-B6DB-4036-8DB1-8A1C630FDA37}">
      <dgm:prSet/>
      <dgm:spPr/>
      <dgm:t>
        <a:bodyPr/>
        <a:lstStyle/>
        <a:p>
          <a:endParaRPr lang="es-EC"/>
        </a:p>
      </dgm:t>
    </dgm:pt>
    <dgm:pt modelId="{D56F870A-C77B-4C76-9E02-2ED8B9327F4C}">
      <dgm:prSet phldrT="[Texto]"/>
      <dgm:spPr/>
      <dgm:t>
        <a:bodyPr/>
        <a:lstStyle/>
        <a:p>
          <a:r>
            <a:rPr lang="es-EC" dirty="0" smtClean="0">
              <a:hlinkClick xmlns:r="http://schemas.openxmlformats.org/officeDocument/2006/relationships" r:id="rId4" action="ppaction://hlinksldjump"/>
            </a:rPr>
            <a:t>CAPÍTULO 4</a:t>
          </a:r>
          <a:endParaRPr lang="es-EC" dirty="0"/>
        </a:p>
      </dgm:t>
    </dgm:pt>
    <dgm:pt modelId="{7EE94886-73A0-4F00-B45B-43C9A48B2564}" type="parTrans" cxnId="{C8E64DFC-5CDE-4F96-9045-ACE976B636E6}">
      <dgm:prSet/>
      <dgm:spPr/>
      <dgm:t>
        <a:bodyPr/>
        <a:lstStyle/>
        <a:p>
          <a:endParaRPr lang="es-EC"/>
        </a:p>
      </dgm:t>
    </dgm:pt>
    <dgm:pt modelId="{C4C4A0F9-30BB-4689-B47C-731C415EE7B9}" type="sibTrans" cxnId="{C8E64DFC-5CDE-4F96-9045-ACE976B636E6}">
      <dgm:prSet/>
      <dgm:spPr/>
      <dgm:t>
        <a:bodyPr/>
        <a:lstStyle/>
        <a:p>
          <a:endParaRPr lang="es-EC"/>
        </a:p>
      </dgm:t>
    </dgm:pt>
    <dgm:pt modelId="{004D70D6-F082-411E-A98D-7FC81094990F}">
      <dgm:prSet phldrT="[Texto]"/>
      <dgm:spPr/>
      <dgm:t>
        <a:bodyPr/>
        <a:lstStyle/>
        <a:p>
          <a:r>
            <a:rPr lang="es-EC" dirty="0" smtClean="0"/>
            <a:t>Auditoría de Cumplimiento Tributario</a:t>
          </a:r>
          <a:endParaRPr lang="es-EC" dirty="0"/>
        </a:p>
      </dgm:t>
    </dgm:pt>
    <dgm:pt modelId="{B56D58DD-DDA1-4C67-B369-9FD4F0278782}" type="parTrans" cxnId="{C6DDCC7B-6B80-490D-B78D-A33BEF50BF42}">
      <dgm:prSet/>
      <dgm:spPr/>
      <dgm:t>
        <a:bodyPr/>
        <a:lstStyle/>
        <a:p>
          <a:endParaRPr lang="es-EC"/>
        </a:p>
      </dgm:t>
    </dgm:pt>
    <dgm:pt modelId="{2537C745-6CA9-4CC7-AC5F-D3345411608D}" type="sibTrans" cxnId="{C6DDCC7B-6B80-490D-B78D-A33BEF50BF42}">
      <dgm:prSet/>
      <dgm:spPr/>
      <dgm:t>
        <a:bodyPr/>
        <a:lstStyle/>
        <a:p>
          <a:endParaRPr lang="es-EC"/>
        </a:p>
      </dgm:t>
    </dgm:pt>
    <dgm:pt modelId="{65637ABC-0152-4FC3-B7B7-2EFCF0217CC4}">
      <dgm:prSet phldrT="[Texto]"/>
      <dgm:spPr/>
      <dgm:t>
        <a:bodyPr/>
        <a:lstStyle/>
        <a:p>
          <a:r>
            <a:rPr lang="es-EC" dirty="0" smtClean="0">
              <a:hlinkClick xmlns:r="http://schemas.openxmlformats.org/officeDocument/2006/relationships" r:id="rId5" action="ppaction://hlinksldjump"/>
            </a:rPr>
            <a:t>CAPÍTULO 5</a:t>
          </a:r>
          <a:endParaRPr lang="es-EC" dirty="0"/>
        </a:p>
      </dgm:t>
    </dgm:pt>
    <dgm:pt modelId="{C09A3CFD-4674-4116-9280-47E4E0387772}" type="parTrans" cxnId="{FFE5BDA7-486B-49E6-A73E-2BFB88E010D0}">
      <dgm:prSet/>
      <dgm:spPr/>
      <dgm:t>
        <a:bodyPr/>
        <a:lstStyle/>
        <a:p>
          <a:endParaRPr lang="es-EC"/>
        </a:p>
      </dgm:t>
    </dgm:pt>
    <dgm:pt modelId="{3E3AA28C-62CB-4F16-9AAD-23CD3A4F7620}" type="sibTrans" cxnId="{FFE5BDA7-486B-49E6-A73E-2BFB88E010D0}">
      <dgm:prSet/>
      <dgm:spPr/>
      <dgm:t>
        <a:bodyPr/>
        <a:lstStyle/>
        <a:p>
          <a:endParaRPr lang="es-EC"/>
        </a:p>
      </dgm:t>
    </dgm:pt>
    <dgm:pt modelId="{86EB7E61-6A3E-4A3F-8099-D7C57BE7F2E5}">
      <dgm:prSet phldrT="[Texto]"/>
      <dgm:spPr/>
      <dgm:t>
        <a:bodyPr/>
        <a:lstStyle/>
        <a:p>
          <a:r>
            <a:rPr lang="es-EC" dirty="0" smtClean="0"/>
            <a:t>Ejercicio Práctico</a:t>
          </a:r>
          <a:endParaRPr lang="es-EC" dirty="0"/>
        </a:p>
      </dgm:t>
    </dgm:pt>
    <dgm:pt modelId="{0EFFA0CD-BCE0-4162-8150-D45C5B1BDB20}" type="parTrans" cxnId="{A9ED616C-2621-4B5F-B03C-580DA8E9E5B2}">
      <dgm:prSet/>
      <dgm:spPr/>
      <dgm:t>
        <a:bodyPr/>
        <a:lstStyle/>
        <a:p>
          <a:endParaRPr lang="es-EC"/>
        </a:p>
      </dgm:t>
    </dgm:pt>
    <dgm:pt modelId="{FB6796B0-1879-44BB-BBBF-36B697CC24AE}" type="sibTrans" cxnId="{A9ED616C-2621-4B5F-B03C-580DA8E9E5B2}">
      <dgm:prSet/>
      <dgm:spPr/>
      <dgm:t>
        <a:bodyPr/>
        <a:lstStyle/>
        <a:p>
          <a:endParaRPr lang="es-EC"/>
        </a:p>
      </dgm:t>
    </dgm:pt>
    <dgm:pt modelId="{D1B6B320-BD06-461F-9317-ED79BA878BD3}">
      <dgm:prSet phldrT="[Texto]"/>
      <dgm:spPr/>
      <dgm:t>
        <a:bodyPr/>
        <a:lstStyle/>
        <a:p>
          <a:r>
            <a:rPr lang="es-EC" dirty="0" smtClean="0">
              <a:hlinkClick xmlns:r="http://schemas.openxmlformats.org/officeDocument/2006/relationships" r:id="rId6" action="ppaction://hlinksldjump"/>
            </a:rPr>
            <a:t>CAPÍTULO 6</a:t>
          </a:r>
          <a:endParaRPr lang="es-EC" dirty="0"/>
        </a:p>
      </dgm:t>
    </dgm:pt>
    <dgm:pt modelId="{087F0CA9-486C-414A-831D-B0236E357DE1}" type="parTrans" cxnId="{425294C4-D677-45A8-9583-AB4BB0D92EE4}">
      <dgm:prSet/>
      <dgm:spPr/>
      <dgm:t>
        <a:bodyPr/>
        <a:lstStyle/>
        <a:p>
          <a:endParaRPr lang="es-EC"/>
        </a:p>
      </dgm:t>
    </dgm:pt>
    <dgm:pt modelId="{066A2F6F-5BC9-46E0-A502-CE6AA1457F22}" type="sibTrans" cxnId="{425294C4-D677-45A8-9583-AB4BB0D92EE4}">
      <dgm:prSet/>
      <dgm:spPr/>
      <dgm:t>
        <a:bodyPr/>
        <a:lstStyle/>
        <a:p>
          <a:endParaRPr lang="es-EC"/>
        </a:p>
      </dgm:t>
    </dgm:pt>
    <dgm:pt modelId="{F74F2082-4670-41B8-951F-F9FB5D4CA1AA}">
      <dgm:prSet phldrT="[Texto]"/>
      <dgm:spPr/>
      <dgm:t>
        <a:bodyPr/>
        <a:lstStyle/>
        <a:p>
          <a:r>
            <a:rPr lang="es-EC" dirty="0" smtClean="0"/>
            <a:t>Conclusiones y Recomendaciones</a:t>
          </a:r>
          <a:endParaRPr lang="es-EC" dirty="0"/>
        </a:p>
      </dgm:t>
    </dgm:pt>
    <dgm:pt modelId="{1A2108EF-FBF9-438C-B07A-7A2A81C925CC}" type="parTrans" cxnId="{1A36173B-C651-4B53-8F96-142BB6C176AC}">
      <dgm:prSet/>
      <dgm:spPr/>
      <dgm:t>
        <a:bodyPr/>
        <a:lstStyle/>
        <a:p>
          <a:endParaRPr lang="es-EC"/>
        </a:p>
      </dgm:t>
    </dgm:pt>
    <dgm:pt modelId="{0FA07009-4506-4192-8304-4AA61B2B8B23}" type="sibTrans" cxnId="{1A36173B-C651-4B53-8F96-142BB6C176AC}">
      <dgm:prSet/>
      <dgm:spPr/>
      <dgm:t>
        <a:bodyPr/>
        <a:lstStyle/>
        <a:p>
          <a:endParaRPr lang="es-EC"/>
        </a:p>
      </dgm:t>
    </dgm:pt>
    <dgm:pt modelId="{DE2859A0-47D3-4D4A-81F1-7D6B898E1F8C}" type="pres">
      <dgm:prSet presAssocID="{5EE24EDC-8904-4D02-A4EE-92CCD88D29D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2E7B435-69B7-4B98-9D67-952FD5E32D1E}" type="pres">
      <dgm:prSet presAssocID="{50A3C509-4648-4695-8B51-5245009C9429}" presName="comp" presStyleCnt="0"/>
      <dgm:spPr/>
    </dgm:pt>
    <dgm:pt modelId="{999CED3D-E987-4573-AD53-E8CAED6E9FEA}" type="pres">
      <dgm:prSet presAssocID="{50A3C509-4648-4695-8B51-5245009C9429}" presName="box" presStyleLbl="node1" presStyleIdx="0" presStyleCnt="6"/>
      <dgm:spPr/>
      <dgm:t>
        <a:bodyPr/>
        <a:lstStyle/>
        <a:p>
          <a:endParaRPr lang="es-EC"/>
        </a:p>
      </dgm:t>
    </dgm:pt>
    <dgm:pt modelId="{C972170E-787E-41A0-A54D-977E8DB76F22}" type="pres">
      <dgm:prSet presAssocID="{50A3C509-4648-4695-8B51-5245009C9429}" presName="img" presStyleLbl="fgImgPlace1" presStyleIdx="0" presStyleCnt="6" custScaleX="65594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7836C2D3-7115-4F82-8B8A-DCDB0ACAF7B3}" type="pres">
      <dgm:prSet presAssocID="{50A3C509-4648-4695-8B51-5245009C9429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73F35C-513F-47C6-BD8C-B1321AD14C8D}" type="pres">
      <dgm:prSet presAssocID="{4D59BD41-23AE-48EF-B132-375243581742}" presName="spacer" presStyleCnt="0"/>
      <dgm:spPr/>
    </dgm:pt>
    <dgm:pt modelId="{D42AD96D-D881-40EF-BEDA-453C26163A1C}" type="pres">
      <dgm:prSet presAssocID="{225BE2A8-9905-4274-AC5D-1DCFA8986E3A}" presName="comp" presStyleCnt="0"/>
      <dgm:spPr/>
    </dgm:pt>
    <dgm:pt modelId="{39834183-7270-481B-9A24-E448A1CFF1E3}" type="pres">
      <dgm:prSet presAssocID="{225BE2A8-9905-4274-AC5D-1DCFA8986E3A}" presName="box" presStyleLbl="node1" presStyleIdx="1" presStyleCnt="6"/>
      <dgm:spPr/>
      <dgm:t>
        <a:bodyPr/>
        <a:lstStyle/>
        <a:p>
          <a:endParaRPr lang="es-EC"/>
        </a:p>
      </dgm:t>
    </dgm:pt>
    <dgm:pt modelId="{01C85E60-1B0C-493B-9B34-78949C69EA30}" type="pres">
      <dgm:prSet presAssocID="{225BE2A8-9905-4274-AC5D-1DCFA8986E3A}" presName="img" presStyleLbl="fgImgPlace1" presStyleIdx="1" presStyleCnt="6" custScaleX="65594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D1939B7E-4CC4-4BA0-A549-964ABED3F590}" type="pres">
      <dgm:prSet presAssocID="{225BE2A8-9905-4274-AC5D-1DCFA8986E3A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351BF7-F25B-4AEF-B5E1-5B57CE62DB2F}" type="pres">
      <dgm:prSet presAssocID="{8D6266FA-F623-44F6-8D07-94394628EF85}" presName="spacer" presStyleCnt="0"/>
      <dgm:spPr/>
    </dgm:pt>
    <dgm:pt modelId="{9D902B00-E5B1-457A-BFFD-848542AA4EB9}" type="pres">
      <dgm:prSet presAssocID="{E5EAF833-BF9C-4BBC-8C18-4BCEF01BD85E}" presName="comp" presStyleCnt="0"/>
      <dgm:spPr/>
    </dgm:pt>
    <dgm:pt modelId="{47BA6157-C6CC-4D00-96EB-1FCA23121C28}" type="pres">
      <dgm:prSet presAssocID="{E5EAF833-BF9C-4BBC-8C18-4BCEF01BD85E}" presName="box" presStyleLbl="node1" presStyleIdx="2" presStyleCnt="6"/>
      <dgm:spPr/>
      <dgm:t>
        <a:bodyPr/>
        <a:lstStyle/>
        <a:p>
          <a:endParaRPr lang="es-EC"/>
        </a:p>
      </dgm:t>
    </dgm:pt>
    <dgm:pt modelId="{DD09A8B3-52B4-4CB4-9668-6D9AFFE934DD}" type="pres">
      <dgm:prSet presAssocID="{E5EAF833-BF9C-4BBC-8C18-4BCEF01BD85E}" presName="img" presStyleLbl="fgImgPlace1" presStyleIdx="2" presStyleCnt="6" custScaleX="65594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  <dgm:pt modelId="{B3277D7E-CFF9-4259-8A7B-BA9C1F845044}" type="pres">
      <dgm:prSet presAssocID="{E5EAF833-BF9C-4BBC-8C18-4BCEF01BD85E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47726D-EDC9-41F7-8BB4-1019CAF15BE0}" type="pres">
      <dgm:prSet presAssocID="{C1ECB96E-F6CD-4E46-A56D-F0DC122A1000}" presName="spacer" presStyleCnt="0"/>
      <dgm:spPr/>
    </dgm:pt>
    <dgm:pt modelId="{230CA8C6-9F14-4A37-BF86-E4CB5EBFCD59}" type="pres">
      <dgm:prSet presAssocID="{D56F870A-C77B-4C76-9E02-2ED8B9327F4C}" presName="comp" presStyleCnt="0"/>
      <dgm:spPr/>
    </dgm:pt>
    <dgm:pt modelId="{346CF0C9-6F8A-44EF-ADAA-03BE14506EE8}" type="pres">
      <dgm:prSet presAssocID="{D56F870A-C77B-4C76-9E02-2ED8B9327F4C}" presName="box" presStyleLbl="node1" presStyleIdx="3" presStyleCnt="6"/>
      <dgm:spPr/>
      <dgm:t>
        <a:bodyPr/>
        <a:lstStyle/>
        <a:p>
          <a:endParaRPr lang="es-EC"/>
        </a:p>
      </dgm:t>
    </dgm:pt>
    <dgm:pt modelId="{CA15451F-FFE6-47EF-A10D-F39FAFCB5469}" type="pres">
      <dgm:prSet presAssocID="{D56F870A-C77B-4C76-9E02-2ED8B9327F4C}" presName="img" presStyleLbl="fgImgPlace1" presStyleIdx="3" presStyleCnt="6" custScaleX="65594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</dgm:pt>
    <dgm:pt modelId="{109EEE97-E117-4381-A82E-524763FBA997}" type="pres">
      <dgm:prSet presAssocID="{D56F870A-C77B-4C76-9E02-2ED8B9327F4C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D27897-07CD-45F5-A429-7888AA8C5A22}" type="pres">
      <dgm:prSet presAssocID="{C4C4A0F9-30BB-4689-B47C-731C415EE7B9}" presName="spacer" presStyleCnt="0"/>
      <dgm:spPr/>
    </dgm:pt>
    <dgm:pt modelId="{6F9F1D9A-817F-4904-BCEE-6273895BDC53}" type="pres">
      <dgm:prSet presAssocID="{65637ABC-0152-4FC3-B7B7-2EFCF0217CC4}" presName="comp" presStyleCnt="0"/>
      <dgm:spPr/>
    </dgm:pt>
    <dgm:pt modelId="{D44DE5E6-48BC-4B7B-8A6D-B295A5426842}" type="pres">
      <dgm:prSet presAssocID="{65637ABC-0152-4FC3-B7B7-2EFCF0217CC4}" presName="box" presStyleLbl="node1" presStyleIdx="4" presStyleCnt="6"/>
      <dgm:spPr/>
      <dgm:t>
        <a:bodyPr/>
        <a:lstStyle/>
        <a:p>
          <a:endParaRPr lang="es-EC"/>
        </a:p>
      </dgm:t>
    </dgm:pt>
    <dgm:pt modelId="{8700A243-5088-41FA-9281-1E79E50B8561}" type="pres">
      <dgm:prSet presAssocID="{65637ABC-0152-4FC3-B7B7-2EFCF0217CC4}" presName="img" presStyleLbl="fgImgPlace1" presStyleIdx="4" presStyleCnt="6" custScaleX="65594"/>
      <dgm:spPr>
        <a:blipFill rotWithShape="0">
          <a:blip xmlns:r="http://schemas.openxmlformats.org/officeDocument/2006/relationships" r:embed="rId11"/>
          <a:stretch>
            <a:fillRect/>
          </a:stretch>
        </a:blipFill>
      </dgm:spPr>
    </dgm:pt>
    <dgm:pt modelId="{60B7FA53-8490-469C-9FC6-8F1424E11EF2}" type="pres">
      <dgm:prSet presAssocID="{65637ABC-0152-4FC3-B7B7-2EFCF0217CC4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AD4BAA-B03B-41BF-90E1-FA1E269F3EC5}" type="pres">
      <dgm:prSet presAssocID="{3E3AA28C-62CB-4F16-9AAD-23CD3A4F7620}" presName="spacer" presStyleCnt="0"/>
      <dgm:spPr/>
    </dgm:pt>
    <dgm:pt modelId="{47E69BC5-4FD5-44E1-B018-A972100F32B2}" type="pres">
      <dgm:prSet presAssocID="{D1B6B320-BD06-461F-9317-ED79BA878BD3}" presName="comp" presStyleCnt="0"/>
      <dgm:spPr/>
    </dgm:pt>
    <dgm:pt modelId="{08C2E8C9-737B-46B1-A4F9-39C87FC0E369}" type="pres">
      <dgm:prSet presAssocID="{D1B6B320-BD06-461F-9317-ED79BA878BD3}" presName="box" presStyleLbl="node1" presStyleIdx="5" presStyleCnt="6"/>
      <dgm:spPr/>
      <dgm:t>
        <a:bodyPr/>
        <a:lstStyle/>
        <a:p>
          <a:endParaRPr lang="es-EC"/>
        </a:p>
      </dgm:t>
    </dgm:pt>
    <dgm:pt modelId="{6F858EE2-5279-44E3-8E17-ED0F3F7FA208}" type="pres">
      <dgm:prSet presAssocID="{D1B6B320-BD06-461F-9317-ED79BA878BD3}" presName="img" presStyleLbl="fgImgPlace1" presStyleIdx="5" presStyleCnt="6" custScaleX="65594"/>
      <dgm:spPr>
        <a:blipFill rotWithShape="0">
          <a:blip xmlns:r="http://schemas.openxmlformats.org/officeDocument/2006/relationships" r:embed="rId12"/>
          <a:stretch>
            <a:fillRect/>
          </a:stretch>
        </a:blipFill>
      </dgm:spPr>
    </dgm:pt>
    <dgm:pt modelId="{932FAEEB-3B3D-4C61-B6F7-AB11CE8D1C6B}" type="pres">
      <dgm:prSet presAssocID="{D1B6B320-BD06-461F-9317-ED79BA878BD3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F62EAA5-BD09-4648-878D-A99C42ECD72F}" srcId="{5EE24EDC-8904-4D02-A4EE-92CCD88D29D6}" destId="{E5EAF833-BF9C-4BBC-8C18-4BCEF01BD85E}" srcOrd="2" destOrd="0" parTransId="{422524FB-CCC3-44A5-BCC7-02F78A4B2384}" sibTransId="{C1ECB96E-F6CD-4E46-A56D-F0DC122A1000}"/>
    <dgm:cxn modelId="{DAD99967-130B-4ED0-847B-4FC67379A9FC}" type="presOf" srcId="{F74F2082-4670-41B8-951F-F9FB5D4CA1AA}" destId="{932FAEEB-3B3D-4C61-B6F7-AB11CE8D1C6B}" srcOrd="1" destOrd="1" presId="urn:microsoft.com/office/officeart/2005/8/layout/vList4"/>
    <dgm:cxn modelId="{425294C4-D677-45A8-9583-AB4BB0D92EE4}" srcId="{5EE24EDC-8904-4D02-A4EE-92CCD88D29D6}" destId="{D1B6B320-BD06-461F-9317-ED79BA878BD3}" srcOrd="5" destOrd="0" parTransId="{087F0CA9-486C-414A-831D-B0236E357DE1}" sibTransId="{066A2F6F-5BC9-46E0-A502-CE6AA1457F22}"/>
    <dgm:cxn modelId="{43A04C7B-C0CB-45A3-B37D-76A8FBA6DF4D}" type="presOf" srcId="{225BE2A8-9905-4274-AC5D-1DCFA8986E3A}" destId="{39834183-7270-481B-9A24-E448A1CFF1E3}" srcOrd="0" destOrd="0" presId="urn:microsoft.com/office/officeart/2005/8/layout/vList4"/>
    <dgm:cxn modelId="{0724A55C-1F29-4C0C-92DE-604A6ECB1FF3}" type="presOf" srcId="{EADFE60F-795A-4548-85A4-30FA3C04C608}" destId="{47BA6157-C6CC-4D00-96EB-1FCA23121C28}" srcOrd="0" destOrd="1" presId="urn:microsoft.com/office/officeart/2005/8/layout/vList4"/>
    <dgm:cxn modelId="{DFDA5550-037D-4C5D-9D43-D1551F773F85}" type="presOf" srcId="{50A3C509-4648-4695-8B51-5245009C9429}" destId="{7836C2D3-7115-4F82-8B8A-DCDB0ACAF7B3}" srcOrd="1" destOrd="0" presId="urn:microsoft.com/office/officeart/2005/8/layout/vList4"/>
    <dgm:cxn modelId="{DE3D262E-36E8-4E7C-8519-295B19D59D20}" type="presOf" srcId="{2CC95918-2C88-4663-B519-4DF3CD76FE95}" destId="{999CED3D-E987-4573-AD53-E8CAED6E9FEA}" srcOrd="0" destOrd="1" presId="urn:microsoft.com/office/officeart/2005/8/layout/vList4"/>
    <dgm:cxn modelId="{056E85C1-4479-47A1-823D-5BBF412F57B3}" type="presOf" srcId="{004D70D6-F082-411E-A98D-7FC81094990F}" destId="{109EEE97-E117-4381-A82E-524763FBA997}" srcOrd="1" destOrd="1" presId="urn:microsoft.com/office/officeart/2005/8/layout/vList4"/>
    <dgm:cxn modelId="{75F43A00-B6DB-4036-8DB1-8A1C630FDA37}" srcId="{E5EAF833-BF9C-4BBC-8C18-4BCEF01BD85E}" destId="{EADFE60F-795A-4548-85A4-30FA3C04C608}" srcOrd="0" destOrd="0" parTransId="{DD5B7402-79BE-4196-86B3-68BF1BB7AD43}" sibTransId="{5C7EDE98-E205-4432-8133-82B6C81E2DF0}"/>
    <dgm:cxn modelId="{E9EE1DA0-080A-4FD1-B9FF-6117A9821249}" type="presOf" srcId="{F74F2082-4670-41B8-951F-F9FB5D4CA1AA}" destId="{08C2E8C9-737B-46B1-A4F9-39C87FC0E369}" srcOrd="0" destOrd="1" presId="urn:microsoft.com/office/officeart/2005/8/layout/vList4"/>
    <dgm:cxn modelId="{C8E64DFC-5CDE-4F96-9045-ACE976B636E6}" srcId="{5EE24EDC-8904-4D02-A4EE-92CCD88D29D6}" destId="{D56F870A-C77B-4C76-9E02-2ED8B9327F4C}" srcOrd="3" destOrd="0" parTransId="{7EE94886-73A0-4F00-B45B-43C9A48B2564}" sibTransId="{C4C4A0F9-30BB-4689-B47C-731C415EE7B9}"/>
    <dgm:cxn modelId="{C5BF3046-8744-4645-BAFD-06ED6917A2F8}" type="presOf" srcId="{86EB7E61-6A3E-4A3F-8099-D7C57BE7F2E5}" destId="{60B7FA53-8490-469C-9FC6-8F1424E11EF2}" srcOrd="1" destOrd="1" presId="urn:microsoft.com/office/officeart/2005/8/layout/vList4"/>
    <dgm:cxn modelId="{FEDD102F-ADBA-4D42-A57D-09CE578B0AB1}" type="presOf" srcId="{004D70D6-F082-411E-A98D-7FC81094990F}" destId="{346CF0C9-6F8A-44EF-ADAA-03BE14506EE8}" srcOrd="0" destOrd="1" presId="urn:microsoft.com/office/officeart/2005/8/layout/vList4"/>
    <dgm:cxn modelId="{555BD4CA-F608-442F-8C64-6E480474E740}" type="presOf" srcId="{86EB7E61-6A3E-4A3F-8099-D7C57BE7F2E5}" destId="{D44DE5E6-48BC-4B7B-8A6D-B295A5426842}" srcOrd="0" destOrd="1" presId="urn:microsoft.com/office/officeart/2005/8/layout/vList4"/>
    <dgm:cxn modelId="{4B1656BE-96D9-42B8-A783-ECD07FB4A87D}" srcId="{5EE24EDC-8904-4D02-A4EE-92CCD88D29D6}" destId="{225BE2A8-9905-4274-AC5D-1DCFA8986E3A}" srcOrd="1" destOrd="0" parTransId="{9349A463-59E0-4142-88EB-407EA05A0A1E}" sibTransId="{8D6266FA-F623-44F6-8D07-94394628EF85}"/>
    <dgm:cxn modelId="{284E1F7D-E0F5-48EE-864F-0F637B3E281D}" type="presOf" srcId="{D56F870A-C77B-4C76-9E02-2ED8B9327F4C}" destId="{346CF0C9-6F8A-44EF-ADAA-03BE14506EE8}" srcOrd="0" destOrd="0" presId="urn:microsoft.com/office/officeart/2005/8/layout/vList4"/>
    <dgm:cxn modelId="{5FF1F2D9-FEB3-4F24-AE3B-65DDC67829D8}" srcId="{50A3C509-4648-4695-8B51-5245009C9429}" destId="{2CC95918-2C88-4663-B519-4DF3CD76FE95}" srcOrd="0" destOrd="0" parTransId="{9E6C525C-98DA-4208-BF6D-2C2A1C1F2913}" sibTransId="{25F61C61-FB92-4AF3-BED1-292C608564D0}"/>
    <dgm:cxn modelId="{ACB2B45F-1353-4704-AB13-C5E6DD10772F}" type="presOf" srcId="{D56F870A-C77B-4C76-9E02-2ED8B9327F4C}" destId="{109EEE97-E117-4381-A82E-524763FBA997}" srcOrd="1" destOrd="0" presId="urn:microsoft.com/office/officeart/2005/8/layout/vList4"/>
    <dgm:cxn modelId="{D021874F-0C47-45C0-8633-9D678A84BE1F}" type="presOf" srcId="{D1B6B320-BD06-461F-9317-ED79BA878BD3}" destId="{08C2E8C9-737B-46B1-A4F9-39C87FC0E369}" srcOrd="0" destOrd="0" presId="urn:microsoft.com/office/officeart/2005/8/layout/vList4"/>
    <dgm:cxn modelId="{2655A5F1-948E-4B32-9BA8-8533E5C90BE5}" type="presOf" srcId="{2CC95918-2C88-4663-B519-4DF3CD76FE95}" destId="{7836C2D3-7115-4F82-8B8A-DCDB0ACAF7B3}" srcOrd="1" destOrd="1" presId="urn:microsoft.com/office/officeart/2005/8/layout/vList4"/>
    <dgm:cxn modelId="{C6DDCC7B-6B80-490D-B78D-A33BEF50BF42}" srcId="{D56F870A-C77B-4C76-9E02-2ED8B9327F4C}" destId="{004D70D6-F082-411E-A98D-7FC81094990F}" srcOrd="0" destOrd="0" parTransId="{B56D58DD-DDA1-4C67-B369-9FD4F0278782}" sibTransId="{2537C745-6CA9-4CC7-AC5F-D3345411608D}"/>
    <dgm:cxn modelId="{1A36173B-C651-4B53-8F96-142BB6C176AC}" srcId="{D1B6B320-BD06-461F-9317-ED79BA878BD3}" destId="{F74F2082-4670-41B8-951F-F9FB5D4CA1AA}" srcOrd="0" destOrd="0" parTransId="{1A2108EF-FBF9-438C-B07A-7A2A81C925CC}" sibTransId="{0FA07009-4506-4192-8304-4AA61B2B8B23}"/>
    <dgm:cxn modelId="{F8ECAE0C-7DBB-4418-B853-3FDB3EB452AF}" type="presOf" srcId="{5EE24EDC-8904-4D02-A4EE-92CCD88D29D6}" destId="{DE2859A0-47D3-4D4A-81F1-7D6B898E1F8C}" srcOrd="0" destOrd="0" presId="urn:microsoft.com/office/officeart/2005/8/layout/vList4"/>
    <dgm:cxn modelId="{744924E0-D126-4744-A29B-02FB5F89C8F7}" srcId="{225BE2A8-9905-4274-AC5D-1DCFA8986E3A}" destId="{4450257C-9B0D-4C16-A436-8D2405F6BD05}" srcOrd="0" destOrd="0" parTransId="{EA3C13FC-10CA-4C4E-821D-971D5486349F}" sibTransId="{C19559E8-AE35-4D9E-BF08-738F817F915C}"/>
    <dgm:cxn modelId="{923141E3-7580-4B69-84A1-F738DE458805}" type="presOf" srcId="{E5EAF833-BF9C-4BBC-8C18-4BCEF01BD85E}" destId="{47BA6157-C6CC-4D00-96EB-1FCA23121C28}" srcOrd="0" destOrd="0" presId="urn:microsoft.com/office/officeart/2005/8/layout/vList4"/>
    <dgm:cxn modelId="{7D9359CB-EDBA-4CD6-BE4A-A980A20CCDB0}" type="presOf" srcId="{EADFE60F-795A-4548-85A4-30FA3C04C608}" destId="{B3277D7E-CFF9-4259-8A7B-BA9C1F845044}" srcOrd="1" destOrd="1" presId="urn:microsoft.com/office/officeart/2005/8/layout/vList4"/>
    <dgm:cxn modelId="{4FC6415D-BFAD-4094-B735-2BDE53904251}" type="presOf" srcId="{225BE2A8-9905-4274-AC5D-1DCFA8986E3A}" destId="{D1939B7E-4CC4-4BA0-A549-964ABED3F590}" srcOrd="1" destOrd="0" presId="urn:microsoft.com/office/officeart/2005/8/layout/vList4"/>
    <dgm:cxn modelId="{CD3DAB59-F007-49F8-97E7-7E8D8696C8E3}" type="presOf" srcId="{4450257C-9B0D-4C16-A436-8D2405F6BD05}" destId="{D1939B7E-4CC4-4BA0-A549-964ABED3F590}" srcOrd="1" destOrd="1" presId="urn:microsoft.com/office/officeart/2005/8/layout/vList4"/>
    <dgm:cxn modelId="{19B92369-0EBE-4EE6-858E-3CA96D98618B}" type="presOf" srcId="{65637ABC-0152-4FC3-B7B7-2EFCF0217CC4}" destId="{D44DE5E6-48BC-4B7B-8A6D-B295A5426842}" srcOrd="0" destOrd="0" presId="urn:microsoft.com/office/officeart/2005/8/layout/vList4"/>
    <dgm:cxn modelId="{A9ED616C-2621-4B5F-B03C-580DA8E9E5B2}" srcId="{65637ABC-0152-4FC3-B7B7-2EFCF0217CC4}" destId="{86EB7E61-6A3E-4A3F-8099-D7C57BE7F2E5}" srcOrd="0" destOrd="0" parTransId="{0EFFA0CD-BCE0-4162-8150-D45C5B1BDB20}" sibTransId="{FB6796B0-1879-44BB-BBBF-36B697CC24AE}"/>
    <dgm:cxn modelId="{8A8E50F7-F131-41A7-BFDE-4CD6038FE4F4}" type="presOf" srcId="{50A3C509-4648-4695-8B51-5245009C9429}" destId="{999CED3D-E987-4573-AD53-E8CAED6E9FEA}" srcOrd="0" destOrd="0" presId="urn:microsoft.com/office/officeart/2005/8/layout/vList4"/>
    <dgm:cxn modelId="{8C3F12BE-CA3A-43A5-BD27-35AE2A3F59E5}" type="presOf" srcId="{E5EAF833-BF9C-4BBC-8C18-4BCEF01BD85E}" destId="{B3277D7E-CFF9-4259-8A7B-BA9C1F845044}" srcOrd="1" destOrd="0" presId="urn:microsoft.com/office/officeart/2005/8/layout/vList4"/>
    <dgm:cxn modelId="{FFE5BDA7-486B-49E6-A73E-2BFB88E010D0}" srcId="{5EE24EDC-8904-4D02-A4EE-92CCD88D29D6}" destId="{65637ABC-0152-4FC3-B7B7-2EFCF0217CC4}" srcOrd="4" destOrd="0" parTransId="{C09A3CFD-4674-4116-9280-47E4E0387772}" sibTransId="{3E3AA28C-62CB-4F16-9AAD-23CD3A4F7620}"/>
    <dgm:cxn modelId="{9FA37C1E-98DA-40D7-AA88-B1900A71A2F9}" type="presOf" srcId="{D1B6B320-BD06-461F-9317-ED79BA878BD3}" destId="{932FAEEB-3B3D-4C61-B6F7-AB11CE8D1C6B}" srcOrd="1" destOrd="0" presId="urn:microsoft.com/office/officeart/2005/8/layout/vList4"/>
    <dgm:cxn modelId="{8A2D8762-415D-4332-9E27-35CFA6CEF075}" type="presOf" srcId="{65637ABC-0152-4FC3-B7B7-2EFCF0217CC4}" destId="{60B7FA53-8490-469C-9FC6-8F1424E11EF2}" srcOrd="1" destOrd="0" presId="urn:microsoft.com/office/officeart/2005/8/layout/vList4"/>
    <dgm:cxn modelId="{99741685-83B4-4F36-AFC4-95DBCEFD3BB7}" type="presOf" srcId="{4450257C-9B0D-4C16-A436-8D2405F6BD05}" destId="{39834183-7270-481B-9A24-E448A1CFF1E3}" srcOrd="0" destOrd="1" presId="urn:microsoft.com/office/officeart/2005/8/layout/vList4"/>
    <dgm:cxn modelId="{60AE8A35-C834-4460-ABD7-B44D8ACEC82E}" srcId="{5EE24EDC-8904-4D02-A4EE-92CCD88D29D6}" destId="{50A3C509-4648-4695-8B51-5245009C9429}" srcOrd="0" destOrd="0" parTransId="{0386FBF0-5892-4AEA-8439-F86684598881}" sibTransId="{4D59BD41-23AE-48EF-B132-375243581742}"/>
    <dgm:cxn modelId="{43BA8616-B671-4A61-A5F3-38902A9910F8}" type="presParOf" srcId="{DE2859A0-47D3-4D4A-81F1-7D6B898E1F8C}" destId="{82E7B435-69B7-4B98-9D67-952FD5E32D1E}" srcOrd="0" destOrd="0" presId="urn:microsoft.com/office/officeart/2005/8/layout/vList4"/>
    <dgm:cxn modelId="{C3485009-B8CC-4751-BD58-2A080A0BAAD3}" type="presParOf" srcId="{82E7B435-69B7-4B98-9D67-952FD5E32D1E}" destId="{999CED3D-E987-4573-AD53-E8CAED6E9FEA}" srcOrd="0" destOrd="0" presId="urn:microsoft.com/office/officeart/2005/8/layout/vList4"/>
    <dgm:cxn modelId="{BFF371B6-CA0A-462E-9AC8-496A22686B7F}" type="presParOf" srcId="{82E7B435-69B7-4B98-9D67-952FD5E32D1E}" destId="{C972170E-787E-41A0-A54D-977E8DB76F22}" srcOrd="1" destOrd="0" presId="urn:microsoft.com/office/officeart/2005/8/layout/vList4"/>
    <dgm:cxn modelId="{4304CF3F-4B47-457D-A160-BB4D30971C15}" type="presParOf" srcId="{82E7B435-69B7-4B98-9D67-952FD5E32D1E}" destId="{7836C2D3-7115-4F82-8B8A-DCDB0ACAF7B3}" srcOrd="2" destOrd="0" presId="urn:microsoft.com/office/officeart/2005/8/layout/vList4"/>
    <dgm:cxn modelId="{653E35A6-E0BC-450A-A34D-8C56B0D75B64}" type="presParOf" srcId="{DE2859A0-47D3-4D4A-81F1-7D6B898E1F8C}" destId="{BB73F35C-513F-47C6-BD8C-B1321AD14C8D}" srcOrd="1" destOrd="0" presId="urn:microsoft.com/office/officeart/2005/8/layout/vList4"/>
    <dgm:cxn modelId="{8007EA26-EF36-415B-B02D-B1D78F342EA0}" type="presParOf" srcId="{DE2859A0-47D3-4D4A-81F1-7D6B898E1F8C}" destId="{D42AD96D-D881-40EF-BEDA-453C26163A1C}" srcOrd="2" destOrd="0" presId="urn:microsoft.com/office/officeart/2005/8/layout/vList4"/>
    <dgm:cxn modelId="{5D0C074E-9BE2-4C0F-A147-29E1D0885036}" type="presParOf" srcId="{D42AD96D-D881-40EF-BEDA-453C26163A1C}" destId="{39834183-7270-481B-9A24-E448A1CFF1E3}" srcOrd="0" destOrd="0" presId="urn:microsoft.com/office/officeart/2005/8/layout/vList4"/>
    <dgm:cxn modelId="{B744EF58-68AC-4B08-981F-25DC1BF8683E}" type="presParOf" srcId="{D42AD96D-D881-40EF-BEDA-453C26163A1C}" destId="{01C85E60-1B0C-493B-9B34-78949C69EA30}" srcOrd="1" destOrd="0" presId="urn:microsoft.com/office/officeart/2005/8/layout/vList4"/>
    <dgm:cxn modelId="{CEFA7EE4-B84F-4A6D-A088-11F962C011C3}" type="presParOf" srcId="{D42AD96D-D881-40EF-BEDA-453C26163A1C}" destId="{D1939B7E-4CC4-4BA0-A549-964ABED3F590}" srcOrd="2" destOrd="0" presId="urn:microsoft.com/office/officeart/2005/8/layout/vList4"/>
    <dgm:cxn modelId="{E481A935-EC4F-43A6-B37B-AB08D868452B}" type="presParOf" srcId="{DE2859A0-47D3-4D4A-81F1-7D6B898E1F8C}" destId="{76351BF7-F25B-4AEF-B5E1-5B57CE62DB2F}" srcOrd="3" destOrd="0" presId="urn:microsoft.com/office/officeart/2005/8/layout/vList4"/>
    <dgm:cxn modelId="{B21ABC5A-EE9D-4837-8881-2037B58C081F}" type="presParOf" srcId="{DE2859A0-47D3-4D4A-81F1-7D6B898E1F8C}" destId="{9D902B00-E5B1-457A-BFFD-848542AA4EB9}" srcOrd="4" destOrd="0" presId="urn:microsoft.com/office/officeart/2005/8/layout/vList4"/>
    <dgm:cxn modelId="{EF8C9A69-E635-43D1-A757-8A071CAA8541}" type="presParOf" srcId="{9D902B00-E5B1-457A-BFFD-848542AA4EB9}" destId="{47BA6157-C6CC-4D00-96EB-1FCA23121C28}" srcOrd="0" destOrd="0" presId="urn:microsoft.com/office/officeart/2005/8/layout/vList4"/>
    <dgm:cxn modelId="{AB4F1363-3A29-4D5E-A1A5-C51F55FBE9E4}" type="presParOf" srcId="{9D902B00-E5B1-457A-BFFD-848542AA4EB9}" destId="{DD09A8B3-52B4-4CB4-9668-6D9AFFE934DD}" srcOrd="1" destOrd="0" presId="urn:microsoft.com/office/officeart/2005/8/layout/vList4"/>
    <dgm:cxn modelId="{D4D636ED-433F-4078-A542-53A9246EA5A1}" type="presParOf" srcId="{9D902B00-E5B1-457A-BFFD-848542AA4EB9}" destId="{B3277D7E-CFF9-4259-8A7B-BA9C1F845044}" srcOrd="2" destOrd="0" presId="urn:microsoft.com/office/officeart/2005/8/layout/vList4"/>
    <dgm:cxn modelId="{062396B5-A58B-416B-A326-74E8E0B4DE3E}" type="presParOf" srcId="{DE2859A0-47D3-4D4A-81F1-7D6B898E1F8C}" destId="{0747726D-EDC9-41F7-8BB4-1019CAF15BE0}" srcOrd="5" destOrd="0" presId="urn:microsoft.com/office/officeart/2005/8/layout/vList4"/>
    <dgm:cxn modelId="{67E356FB-7779-4888-BB62-27F1B4DC3340}" type="presParOf" srcId="{DE2859A0-47D3-4D4A-81F1-7D6B898E1F8C}" destId="{230CA8C6-9F14-4A37-BF86-E4CB5EBFCD59}" srcOrd="6" destOrd="0" presId="urn:microsoft.com/office/officeart/2005/8/layout/vList4"/>
    <dgm:cxn modelId="{D5C203A8-E6E1-44E1-B382-0325205D909E}" type="presParOf" srcId="{230CA8C6-9F14-4A37-BF86-E4CB5EBFCD59}" destId="{346CF0C9-6F8A-44EF-ADAA-03BE14506EE8}" srcOrd="0" destOrd="0" presId="urn:microsoft.com/office/officeart/2005/8/layout/vList4"/>
    <dgm:cxn modelId="{7DAAF803-E1A9-4AA4-BDAE-B6AEC9B3D03F}" type="presParOf" srcId="{230CA8C6-9F14-4A37-BF86-E4CB5EBFCD59}" destId="{CA15451F-FFE6-47EF-A10D-F39FAFCB5469}" srcOrd="1" destOrd="0" presId="urn:microsoft.com/office/officeart/2005/8/layout/vList4"/>
    <dgm:cxn modelId="{48E9FFD3-8943-4401-86E3-47A85E70D9A9}" type="presParOf" srcId="{230CA8C6-9F14-4A37-BF86-E4CB5EBFCD59}" destId="{109EEE97-E117-4381-A82E-524763FBA997}" srcOrd="2" destOrd="0" presId="urn:microsoft.com/office/officeart/2005/8/layout/vList4"/>
    <dgm:cxn modelId="{215E2DB1-9E69-49B9-B653-8853A4101611}" type="presParOf" srcId="{DE2859A0-47D3-4D4A-81F1-7D6B898E1F8C}" destId="{F8D27897-07CD-45F5-A429-7888AA8C5A22}" srcOrd="7" destOrd="0" presId="urn:microsoft.com/office/officeart/2005/8/layout/vList4"/>
    <dgm:cxn modelId="{00ED120D-9F12-43C7-A019-D213A7F1D026}" type="presParOf" srcId="{DE2859A0-47D3-4D4A-81F1-7D6B898E1F8C}" destId="{6F9F1D9A-817F-4904-BCEE-6273895BDC53}" srcOrd="8" destOrd="0" presId="urn:microsoft.com/office/officeart/2005/8/layout/vList4"/>
    <dgm:cxn modelId="{EC7C9D0C-875B-4228-92D9-B72FC9F35BD6}" type="presParOf" srcId="{6F9F1D9A-817F-4904-BCEE-6273895BDC53}" destId="{D44DE5E6-48BC-4B7B-8A6D-B295A5426842}" srcOrd="0" destOrd="0" presId="urn:microsoft.com/office/officeart/2005/8/layout/vList4"/>
    <dgm:cxn modelId="{0CDE6DA3-C982-4E88-B3FF-F48C8BF6F576}" type="presParOf" srcId="{6F9F1D9A-817F-4904-BCEE-6273895BDC53}" destId="{8700A243-5088-41FA-9281-1E79E50B8561}" srcOrd="1" destOrd="0" presId="urn:microsoft.com/office/officeart/2005/8/layout/vList4"/>
    <dgm:cxn modelId="{E462C197-109C-42AC-9BE0-617D4BAB2097}" type="presParOf" srcId="{6F9F1D9A-817F-4904-BCEE-6273895BDC53}" destId="{60B7FA53-8490-469C-9FC6-8F1424E11EF2}" srcOrd="2" destOrd="0" presId="urn:microsoft.com/office/officeart/2005/8/layout/vList4"/>
    <dgm:cxn modelId="{2A49BD95-8C6F-49D4-AEBD-60641DDDF5BD}" type="presParOf" srcId="{DE2859A0-47D3-4D4A-81F1-7D6B898E1F8C}" destId="{17AD4BAA-B03B-41BF-90E1-FA1E269F3EC5}" srcOrd="9" destOrd="0" presId="urn:microsoft.com/office/officeart/2005/8/layout/vList4"/>
    <dgm:cxn modelId="{1F34C7E6-87E2-4DAB-95EF-099DBEFE66A9}" type="presParOf" srcId="{DE2859A0-47D3-4D4A-81F1-7D6B898E1F8C}" destId="{47E69BC5-4FD5-44E1-B018-A972100F32B2}" srcOrd="10" destOrd="0" presId="urn:microsoft.com/office/officeart/2005/8/layout/vList4"/>
    <dgm:cxn modelId="{2E3C817E-B0E2-4506-8522-A8E610E709AB}" type="presParOf" srcId="{47E69BC5-4FD5-44E1-B018-A972100F32B2}" destId="{08C2E8C9-737B-46B1-A4F9-39C87FC0E369}" srcOrd="0" destOrd="0" presId="urn:microsoft.com/office/officeart/2005/8/layout/vList4"/>
    <dgm:cxn modelId="{57E0C731-6A42-4EC2-A8E5-A9CA74146824}" type="presParOf" srcId="{47E69BC5-4FD5-44E1-B018-A972100F32B2}" destId="{6F858EE2-5279-44E3-8E17-ED0F3F7FA208}" srcOrd="1" destOrd="0" presId="urn:microsoft.com/office/officeart/2005/8/layout/vList4"/>
    <dgm:cxn modelId="{05CF7768-E002-4609-991F-23571556C822}" type="presParOf" srcId="{47E69BC5-4FD5-44E1-B018-A972100F32B2}" destId="{932FAEEB-3B3D-4C61-B6F7-AB11CE8D1C6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3AAD28B-CC05-4E07-82AA-A776477B8EC9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E77FCEA-E824-4ED3-83BC-0966ED25D2E7}">
      <dgm:prSet phldrT="[Texto]"/>
      <dgm:spPr/>
      <dgm:t>
        <a:bodyPr/>
        <a:lstStyle/>
        <a:p>
          <a:r>
            <a:rPr lang="es-EC" dirty="0" smtClean="0"/>
            <a:t>Aplicación </a:t>
          </a:r>
          <a:r>
            <a:rPr lang="es-EC" b="0" u="sng" dirty="0" smtClean="0"/>
            <a:t>Condición</a:t>
          </a:r>
          <a:endParaRPr lang="es-EC" dirty="0"/>
        </a:p>
      </dgm:t>
    </dgm:pt>
    <dgm:pt modelId="{3791362D-6416-47DA-8785-DA2B872E5AB2}" type="parTrans" cxnId="{0D5774E5-57DA-43B4-8404-1F3843D5E222}">
      <dgm:prSet/>
      <dgm:spPr/>
      <dgm:t>
        <a:bodyPr/>
        <a:lstStyle/>
        <a:p>
          <a:endParaRPr lang="es-EC"/>
        </a:p>
      </dgm:t>
    </dgm:pt>
    <dgm:pt modelId="{73007B21-22DF-4D21-969C-720F447CDA74}" type="sibTrans" cxnId="{0D5774E5-57DA-43B4-8404-1F3843D5E222}">
      <dgm:prSet/>
      <dgm:spPr/>
      <dgm:t>
        <a:bodyPr/>
        <a:lstStyle/>
        <a:p>
          <a:endParaRPr lang="es-EC"/>
        </a:p>
      </dgm:t>
    </dgm:pt>
    <dgm:pt modelId="{ABA0576D-3B9B-453A-AD7C-EEBF6AE54582}">
      <dgm:prSet phldrT="[Texto]" custT="1"/>
      <dgm:spPr/>
      <dgm:t>
        <a:bodyPr/>
        <a:lstStyle/>
        <a:p>
          <a:r>
            <a:rPr lang="es-MX" sz="1600" dirty="0" smtClean="0"/>
            <a:t>Revisión de transacciones del exterior y relacionadas.</a:t>
          </a:r>
          <a:endParaRPr lang="es-EC" sz="1600" dirty="0"/>
        </a:p>
      </dgm:t>
    </dgm:pt>
    <dgm:pt modelId="{E86468A3-E323-4248-9270-74CD920014D1}" type="parTrans" cxnId="{50F6FA02-EA50-4BCB-AC0D-6872DE067C53}">
      <dgm:prSet/>
      <dgm:spPr/>
      <dgm:t>
        <a:bodyPr/>
        <a:lstStyle/>
        <a:p>
          <a:endParaRPr lang="es-EC"/>
        </a:p>
      </dgm:t>
    </dgm:pt>
    <dgm:pt modelId="{773CC51E-1FE7-4535-9E99-4263B3896643}" type="sibTrans" cxnId="{50F6FA02-EA50-4BCB-AC0D-6872DE067C53}">
      <dgm:prSet/>
      <dgm:spPr/>
      <dgm:t>
        <a:bodyPr/>
        <a:lstStyle/>
        <a:p>
          <a:endParaRPr lang="es-EC"/>
        </a:p>
      </dgm:t>
    </dgm:pt>
    <dgm:pt modelId="{2936C65F-2328-4EC7-8343-5C0A82865B7C}">
      <dgm:prSet phldrT="[Texto]" custT="1"/>
      <dgm:spPr/>
      <dgm:t>
        <a:bodyPr/>
        <a:lstStyle/>
        <a:p>
          <a:r>
            <a:rPr lang="es-MX" sz="1000" dirty="0" smtClean="0"/>
            <a:t>Se observa que se ha realizado un total de transacciones con su relacionada de Colombia por un monto total de US$ 1,234,319.53; No se consideró el crédito renegociado con Helm Bank Panamá (US$ 520,000) e interés (US$ 31,689.33)</a:t>
          </a:r>
          <a:endParaRPr lang="es-EC" sz="1000" dirty="0"/>
        </a:p>
      </dgm:t>
    </dgm:pt>
    <dgm:pt modelId="{92D808A8-B9C0-4E8F-BE66-8ED2C463B6C1}" type="parTrans" cxnId="{8F34B69F-9F5A-4DD6-A13A-9CF18C7A33D2}">
      <dgm:prSet/>
      <dgm:spPr/>
      <dgm:t>
        <a:bodyPr/>
        <a:lstStyle/>
        <a:p>
          <a:endParaRPr lang="es-EC"/>
        </a:p>
      </dgm:t>
    </dgm:pt>
    <dgm:pt modelId="{65C6C0F9-A90E-4BDE-837D-881FF10A803D}" type="sibTrans" cxnId="{8F34B69F-9F5A-4DD6-A13A-9CF18C7A33D2}">
      <dgm:prSet/>
      <dgm:spPr/>
      <dgm:t>
        <a:bodyPr/>
        <a:lstStyle/>
        <a:p>
          <a:endParaRPr lang="es-EC"/>
        </a:p>
      </dgm:t>
    </dgm:pt>
    <dgm:pt modelId="{C2EB995B-B5A4-4401-86C0-1799D0B580DF}">
      <dgm:prSet phldrT="[Texto]"/>
      <dgm:spPr/>
      <dgm:t>
        <a:bodyPr/>
        <a:lstStyle/>
        <a:p>
          <a:r>
            <a:rPr lang="es-EC" dirty="0" smtClean="0"/>
            <a:t>Base Legal </a:t>
          </a:r>
        </a:p>
        <a:p>
          <a:r>
            <a:rPr lang="es-EC" dirty="0" smtClean="0"/>
            <a:t>(Criterio)</a:t>
          </a:r>
          <a:endParaRPr lang="es-EC" dirty="0"/>
        </a:p>
      </dgm:t>
    </dgm:pt>
    <dgm:pt modelId="{B3940B89-151C-4E48-93FF-2EB7A071C187}" type="parTrans" cxnId="{3C731929-0FDA-4542-90ED-8F2F5C221203}">
      <dgm:prSet/>
      <dgm:spPr/>
      <dgm:t>
        <a:bodyPr/>
        <a:lstStyle/>
        <a:p>
          <a:endParaRPr lang="es-EC"/>
        </a:p>
      </dgm:t>
    </dgm:pt>
    <dgm:pt modelId="{48491B13-7CEC-4A76-9AC0-A8F9663590C4}" type="sibTrans" cxnId="{3C731929-0FDA-4542-90ED-8F2F5C221203}">
      <dgm:prSet/>
      <dgm:spPr/>
      <dgm:t>
        <a:bodyPr/>
        <a:lstStyle/>
        <a:p>
          <a:endParaRPr lang="es-EC"/>
        </a:p>
      </dgm:t>
    </dgm:pt>
    <dgm:pt modelId="{8F978294-8335-4F16-87E9-A5FE2D6EBAA1}">
      <dgm:prSet phldrT="[Texto]" custT="1"/>
      <dgm:spPr/>
      <dgm:t>
        <a:bodyPr/>
        <a:lstStyle/>
        <a:p>
          <a:r>
            <a:rPr lang="es-CO" sz="900" dirty="0" smtClean="0"/>
            <a:t>Se debió presentar el anexo OPRE del año 2009.</a:t>
          </a:r>
        </a:p>
        <a:p>
          <a:r>
            <a:rPr lang="es-CO" sz="900" dirty="0" smtClean="0"/>
            <a:t>Carval de Colombia SCA US$  1.234.319,</a:t>
          </a:r>
        </a:p>
        <a:p>
          <a:r>
            <a:rPr lang="es-CO" sz="900" dirty="0" smtClean="0"/>
            <a:t>US$ 520.000 Crédito con Helm Bank (Panamá),</a:t>
          </a:r>
        </a:p>
        <a:p>
          <a:r>
            <a:rPr lang="es-CO" sz="900" dirty="0" smtClean="0"/>
            <a:t>intereses de US$ 31.689,</a:t>
          </a:r>
        </a:p>
        <a:p>
          <a:r>
            <a:rPr lang="es-CO" sz="900" dirty="0" smtClean="0"/>
            <a:t>Suman un total de US$ 1.786.008, que superan al 50% de la ventas de CarvalEcuador en 2009 ( US 3.177.745).</a:t>
          </a:r>
          <a:endParaRPr lang="es-EC" sz="900" dirty="0"/>
        </a:p>
      </dgm:t>
    </dgm:pt>
    <dgm:pt modelId="{1B2286F2-DE5B-4955-B9A7-096090BFA7B0}" type="parTrans" cxnId="{E58A971F-B94A-422F-9753-1D125C9A9612}">
      <dgm:prSet/>
      <dgm:spPr/>
      <dgm:t>
        <a:bodyPr/>
        <a:lstStyle/>
        <a:p>
          <a:endParaRPr lang="es-EC"/>
        </a:p>
      </dgm:t>
    </dgm:pt>
    <dgm:pt modelId="{375A0ADE-08E9-41C3-88BD-518BD34A0F42}" type="sibTrans" cxnId="{E58A971F-B94A-422F-9753-1D125C9A9612}">
      <dgm:prSet/>
      <dgm:spPr/>
      <dgm:t>
        <a:bodyPr/>
        <a:lstStyle/>
        <a:p>
          <a:endParaRPr lang="es-EC"/>
        </a:p>
      </dgm:t>
    </dgm:pt>
    <dgm:pt modelId="{160B4528-7E8D-4E9D-8B69-04D0A6DCF44D}">
      <dgm:prSet phldrT="[Texto]"/>
      <dgm:spPr/>
      <dgm:t>
        <a:bodyPr/>
        <a:lstStyle/>
        <a:p>
          <a:r>
            <a:rPr lang="es-CO" b="1" dirty="0" smtClean="0"/>
            <a:t>LORTI</a:t>
          </a:r>
        </a:p>
        <a:p>
          <a:r>
            <a:rPr lang="es-CO" b="0" dirty="0" smtClean="0"/>
            <a:t>Sección Segunda “De los Precios de Transferencia” Art. 5.- &lt;3 millones o entre 1 a 3 millones&gt;total ventas.; 5&lt; Informe adicionalmente.</a:t>
          </a:r>
        </a:p>
        <a:p>
          <a:r>
            <a:rPr lang="es-CO" b="0" dirty="0" smtClean="0"/>
            <a:t>Art. (..) a continuación del 4.- Partes Relacionadas.</a:t>
          </a:r>
          <a:endParaRPr lang="es-EC" b="0" dirty="0"/>
        </a:p>
      </dgm:t>
    </dgm:pt>
    <dgm:pt modelId="{07C6B1E4-8DBE-4626-AD19-2A5E42A42188}" type="parTrans" cxnId="{090D4CED-CAAB-4597-B53B-8955331A2D64}">
      <dgm:prSet/>
      <dgm:spPr/>
      <dgm:t>
        <a:bodyPr/>
        <a:lstStyle/>
        <a:p>
          <a:endParaRPr lang="es-EC"/>
        </a:p>
      </dgm:t>
    </dgm:pt>
    <dgm:pt modelId="{863DB8A9-04C4-47DF-9A59-32A4E7A50C38}" type="sibTrans" cxnId="{090D4CED-CAAB-4597-B53B-8955331A2D64}">
      <dgm:prSet/>
      <dgm:spPr/>
      <dgm:t>
        <a:bodyPr/>
        <a:lstStyle/>
        <a:p>
          <a:endParaRPr lang="es-EC"/>
        </a:p>
      </dgm:t>
    </dgm:pt>
    <dgm:pt modelId="{D5946910-2B65-418C-83FE-87FFECDA0C29}">
      <dgm:prSet phldrT="[Texto]"/>
      <dgm:spPr/>
      <dgm:t>
        <a:bodyPr/>
        <a:lstStyle/>
        <a:p>
          <a:r>
            <a:rPr lang="es-EC" dirty="0" smtClean="0"/>
            <a:t>Efecto</a:t>
          </a:r>
          <a:endParaRPr lang="es-EC" dirty="0"/>
        </a:p>
      </dgm:t>
    </dgm:pt>
    <dgm:pt modelId="{E3439CB8-A6F2-4E9E-A897-EB8763A1DF8E}" type="parTrans" cxnId="{07044664-BABD-4400-9289-372328D4413C}">
      <dgm:prSet/>
      <dgm:spPr/>
      <dgm:t>
        <a:bodyPr/>
        <a:lstStyle/>
        <a:p>
          <a:endParaRPr lang="es-EC"/>
        </a:p>
      </dgm:t>
    </dgm:pt>
    <dgm:pt modelId="{D69F06C6-E7F5-4F26-8206-54264A05764E}" type="sibTrans" cxnId="{07044664-BABD-4400-9289-372328D4413C}">
      <dgm:prSet/>
      <dgm:spPr/>
      <dgm:t>
        <a:bodyPr/>
        <a:lstStyle/>
        <a:p>
          <a:endParaRPr lang="es-EC"/>
        </a:p>
      </dgm:t>
    </dgm:pt>
    <dgm:pt modelId="{1529BE7B-BFB8-4CF3-A750-DBF92B2FBB89}">
      <dgm:prSet phldrT="[Texto]" custT="1"/>
      <dgm:spPr/>
      <dgm:t>
        <a:bodyPr/>
        <a:lstStyle/>
        <a:p>
          <a:r>
            <a:rPr lang="es-MX" sz="1200" i="0" dirty="0" smtClean="0"/>
            <a:t>La falta de presentación o con errores, podrá ser sancionada por la propia Administración Tributaria con multa </a:t>
          </a:r>
          <a:r>
            <a:rPr lang="es-MX" sz="1200" b="1" i="0" dirty="0" smtClean="0"/>
            <a:t>de hasta US$ 15.000.</a:t>
          </a:r>
          <a:r>
            <a:rPr lang="es-MX" sz="1200" b="1" i="1" dirty="0" smtClean="0"/>
            <a:t> </a:t>
          </a:r>
          <a:endParaRPr lang="es-EC" sz="1200" dirty="0"/>
        </a:p>
      </dgm:t>
    </dgm:pt>
    <dgm:pt modelId="{F4C31F00-072D-409E-B654-1D8F85496269}" type="parTrans" cxnId="{0AA48B92-A7CA-48D8-95B9-F4A5A34131A6}">
      <dgm:prSet/>
      <dgm:spPr/>
      <dgm:t>
        <a:bodyPr/>
        <a:lstStyle/>
        <a:p>
          <a:endParaRPr lang="es-EC"/>
        </a:p>
      </dgm:t>
    </dgm:pt>
    <dgm:pt modelId="{64021A60-7F8A-478F-8675-928D5932A0A0}" type="sibTrans" cxnId="{0AA48B92-A7CA-48D8-95B9-F4A5A34131A6}">
      <dgm:prSet/>
      <dgm:spPr/>
      <dgm:t>
        <a:bodyPr/>
        <a:lstStyle/>
        <a:p>
          <a:endParaRPr lang="es-EC"/>
        </a:p>
      </dgm:t>
    </dgm:pt>
    <dgm:pt modelId="{7F57AA93-4902-41CB-902A-E3DBEAF4DF8E}">
      <dgm:prSet phldrT="[Texto]" custT="1"/>
      <dgm:spPr/>
      <dgm:t>
        <a:bodyPr/>
        <a:lstStyle/>
        <a:p>
          <a:r>
            <a:rPr lang="es-MX" sz="1400" b="1" dirty="0" smtClean="0"/>
            <a:t>LORTI, </a:t>
          </a:r>
          <a:r>
            <a:rPr lang="es-MX" sz="1400" b="0" dirty="0" smtClean="0"/>
            <a:t>Art. innumerado posterior al Art. 22</a:t>
          </a:r>
          <a:r>
            <a:rPr lang="es-MX" sz="1400" b="0" i="1" dirty="0" smtClean="0"/>
            <a:t> </a:t>
          </a:r>
          <a:endParaRPr lang="es-EC" sz="1400" b="0" dirty="0"/>
        </a:p>
      </dgm:t>
    </dgm:pt>
    <dgm:pt modelId="{FAE9E439-9006-45A4-99F5-12F110D32705}" type="parTrans" cxnId="{DC04CB0C-C12E-4EBF-91AD-5747083C97A6}">
      <dgm:prSet/>
      <dgm:spPr/>
      <dgm:t>
        <a:bodyPr/>
        <a:lstStyle/>
        <a:p>
          <a:endParaRPr lang="es-EC"/>
        </a:p>
      </dgm:t>
    </dgm:pt>
    <dgm:pt modelId="{ECCA35EB-7764-4272-BB07-90CCCF9F50B0}" type="sibTrans" cxnId="{DC04CB0C-C12E-4EBF-91AD-5747083C97A6}">
      <dgm:prSet/>
      <dgm:spPr/>
      <dgm:t>
        <a:bodyPr/>
        <a:lstStyle/>
        <a:p>
          <a:endParaRPr lang="es-EC"/>
        </a:p>
      </dgm:t>
    </dgm:pt>
    <dgm:pt modelId="{2C191DCF-7FBD-4BA3-BA77-1751B909188E}" type="pres">
      <dgm:prSet presAssocID="{83AAD28B-CC05-4E07-82AA-A776477B8EC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505E9A3-03FC-46F1-89D6-EE8A2B2FAFA1}" type="pres">
      <dgm:prSet presAssocID="{9E77FCEA-E824-4ED3-83BC-0966ED25D2E7}" presName="horFlow" presStyleCnt="0"/>
      <dgm:spPr/>
    </dgm:pt>
    <dgm:pt modelId="{34478FC9-05ED-4829-9553-98430F0FA231}" type="pres">
      <dgm:prSet presAssocID="{9E77FCEA-E824-4ED3-83BC-0966ED25D2E7}" presName="bigChev" presStyleLbl="node1" presStyleIdx="0" presStyleCnt="3" custScaleX="63846"/>
      <dgm:spPr/>
      <dgm:t>
        <a:bodyPr/>
        <a:lstStyle/>
        <a:p>
          <a:endParaRPr lang="es-EC"/>
        </a:p>
      </dgm:t>
    </dgm:pt>
    <dgm:pt modelId="{6547527E-3A84-4467-9297-5769429C817A}" type="pres">
      <dgm:prSet presAssocID="{E86468A3-E323-4248-9270-74CD920014D1}" presName="parTrans" presStyleCnt="0"/>
      <dgm:spPr/>
    </dgm:pt>
    <dgm:pt modelId="{B8337AA5-8D3F-48E4-AB37-6B5E23C76769}" type="pres">
      <dgm:prSet presAssocID="{ABA0576D-3B9B-453A-AD7C-EEBF6AE54582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750CE6-C3B6-4E0E-A76F-1DE087FFF1AE}" type="pres">
      <dgm:prSet presAssocID="{773CC51E-1FE7-4535-9E99-4263B3896643}" presName="sibTrans" presStyleCnt="0"/>
      <dgm:spPr/>
    </dgm:pt>
    <dgm:pt modelId="{ED3556AE-9423-45BE-8B44-37EFBED8AB61}" type="pres">
      <dgm:prSet presAssocID="{2936C65F-2328-4EC7-8343-5C0A82865B7C}" presName="node" presStyleLbl="alignAccFollowNode1" presStyleIdx="1" presStyleCnt="6" custLinFactNeighborY="-14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D8581A-A765-432B-BA41-7206B6825A51}" type="pres">
      <dgm:prSet presAssocID="{9E77FCEA-E824-4ED3-83BC-0966ED25D2E7}" presName="vSp" presStyleCnt="0"/>
      <dgm:spPr/>
    </dgm:pt>
    <dgm:pt modelId="{E106C300-EA69-490B-91BE-C4CD95283D8A}" type="pres">
      <dgm:prSet presAssocID="{C2EB995B-B5A4-4401-86C0-1799D0B580DF}" presName="horFlow" presStyleCnt="0"/>
      <dgm:spPr/>
    </dgm:pt>
    <dgm:pt modelId="{1B3AB034-ACFD-408D-960F-03CC9457BE83}" type="pres">
      <dgm:prSet presAssocID="{C2EB995B-B5A4-4401-86C0-1799D0B580DF}" presName="bigChev" presStyleLbl="node1" presStyleIdx="1" presStyleCnt="3" custScaleX="63846"/>
      <dgm:spPr/>
      <dgm:t>
        <a:bodyPr/>
        <a:lstStyle/>
        <a:p>
          <a:endParaRPr lang="es-EC"/>
        </a:p>
      </dgm:t>
    </dgm:pt>
    <dgm:pt modelId="{2835DECC-A9AD-4A09-881A-46ED29C8A095}" type="pres">
      <dgm:prSet presAssocID="{1B2286F2-DE5B-4955-B9A7-096090BFA7B0}" presName="parTrans" presStyleCnt="0"/>
      <dgm:spPr/>
    </dgm:pt>
    <dgm:pt modelId="{45B253D9-D934-4355-B4C5-796B21289EFC}" type="pres">
      <dgm:prSet presAssocID="{8F978294-8335-4F16-87E9-A5FE2D6EBAA1}" presName="node" presStyleLbl="alignAccFollowNode1" presStyleIdx="2" presStyleCnt="6" custScaleY="1267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6D16E4-EC74-469F-92E6-75D8AC5CDE9B}" type="pres">
      <dgm:prSet presAssocID="{375A0ADE-08E9-41C3-88BD-518BD34A0F42}" presName="sibTrans" presStyleCnt="0"/>
      <dgm:spPr/>
    </dgm:pt>
    <dgm:pt modelId="{1960A2C9-507D-49BA-8F3F-884B55B248DB}" type="pres">
      <dgm:prSet presAssocID="{160B4528-7E8D-4E9D-8B69-04D0A6DCF44D}" presName="node" presStyleLbl="alignAccFollowNode1" presStyleIdx="3" presStyleCnt="6" custScaleY="1267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4655D2-A6DF-4911-9C39-D3698E726DD0}" type="pres">
      <dgm:prSet presAssocID="{C2EB995B-B5A4-4401-86C0-1799D0B580DF}" presName="vSp" presStyleCnt="0"/>
      <dgm:spPr/>
    </dgm:pt>
    <dgm:pt modelId="{152225ED-6DE6-43BB-B07E-7B3B63A42F90}" type="pres">
      <dgm:prSet presAssocID="{D5946910-2B65-418C-83FE-87FFECDA0C29}" presName="horFlow" presStyleCnt="0"/>
      <dgm:spPr/>
    </dgm:pt>
    <dgm:pt modelId="{1F15D08A-FF93-4051-B2F0-623264F14FA5}" type="pres">
      <dgm:prSet presAssocID="{D5946910-2B65-418C-83FE-87FFECDA0C29}" presName="bigChev" presStyleLbl="node1" presStyleIdx="2" presStyleCnt="3" custScaleX="63846"/>
      <dgm:spPr/>
      <dgm:t>
        <a:bodyPr/>
        <a:lstStyle/>
        <a:p>
          <a:endParaRPr lang="es-EC"/>
        </a:p>
      </dgm:t>
    </dgm:pt>
    <dgm:pt modelId="{DC8FC9F2-67C4-4F58-9461-3C1C3C8CB919}" type="pres">
      <dgm:prSet presAssocID="{F4C31F00-072D-409E-B654-1D8F85496269}" presName="parTrans" presStyleCnt="0"/>
      <dgm:spPr/>
    </dgm:pt>
    <dgm:pt modelId="{5B031FDD-0E7A-4607-A53A-D0618091E7D7}" type="pres">
      <dgm:prSet presAssocID="{1529BE7B-BFB8-4CF3-A750-DBF92B2FBB89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B108E1-C757-4358-8572-FA69F0DA662E}" type="pres">
      <dgm:prSet presAssocID="{64021A60-7F8A-478F-8675-928D5932A0A0}" presName="sibTrans" presStyleCnt="0"/>
      <dgm:spPr/>
    </dgm:pt>
    <dgm:pt modelId="{D2BB3DAC-8902-4EC1-B631-832363006FC5}" type="pres">
      <dgm:prSet presAssocID="{7F57AA93-4902-41CB-902A-E3DBEAF4DF8E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7044664-BABD-4400-9289-372328D4413C}" srcId="{83AAD28B-CC05-4E07-82AA-A776477B8EC9}" destId="{D5946910-2B65-418C-83FE-87FFECDA0C29}" srcOrd="2" destOrd="0" parTransId="{E3439CB8-A6F2-4E9E-A897-EB8763A1DF8E}" sibTransId="{D69F06C6-E7F5-4F26-8206-54264A05764E}"/>
    <dgm:cxn modelId="{3C731929-0FDA-4542-90ED-8F2F5C221203}" srcId="{83AAD28B-CC05-4E07-82AA-A776477B8EC9}" destId="{C2EB995B-B5A4-4401-86C0-1799D0B580DF}" srcOrd="1" destOrd="0" parTransId="{B3940B89-151C-4E48-93FF-2EB7A071C187}" sibTransId="{48491B13-7CEC-4A76-9AC0-A8F9663590C4}"/>
    <dgm:cxn modelId="{0B332A04-E37E-4343-9200-98BD12C5DD86}" type="presOf" srcId="{1529BE7B-BFB8-4CF3-A750-DBF92B2FBB89}" destId="{5B031FDD-0E7A-4607-A53A-D0618091E7D7}" srcOrd="0" destOrd="0" presId="urn:microsoft.com/office/officeart/2005/8/layout/lProcess3"/>
    <dgm:cxn modelId="{0D5774E5-57DA-43B4-8404-1F3843D5E222}" srcId="{83AAD28B-CC05-4E07-82AA-A776477B8EC9}" destId="{9E77FCEA-E824-4ED3-83BC-0966ED25D2E7}" srcOrd="0" destOrd="0" parTransId="{3791362D-6416-47DA-8785-DA2B872E5AB2}" sibTransId="{73007B21-22DF-4D21-969C-720F447CDA74}"/>
    <dgm:cxn modelId="{43C20CF2-3D2A-474F-91FB-AB58EC60FD2B}" type="presOf" srcId="{C2EB995B-B5A4-4401-86C0-1799D0B580DF}" destId="{1B3AB034-ACFD-408D-960F-03CC9457BE83}" srcOrd="0" destOrd="0" presId="urn:microsoft.com/office/officeart/2005/8/layout/lProcess3"/>
    <dgm:cxn modelId="{50F6FA02-EA50-4BCB-AC0D-6872DE067C53}" srcId="{9E77FCEA-E824-4ED3-83BC-0966ED25D2E7}" destId="{ABA0576D-3B9B-453A-AD7C-EEBF6AE54582}" srcOrd="0" destOrd="0" parTransId="{E86468A3-E323-4248-9270-74CD920014D1}" sibTransId="{773CC51E-1FE7-4535-9E99-4263B3896643}"/>
    <dgm:cxn modelId="{A6320CE8-FFB2-4161-B452-1C285BB9B1AF}" type="presOf" srcId="{83AAD28B-CC05-4E07-82AA-A776477B8EC9}" destId="{2C191DCF-7FBD-4BA3-BA77-1751B909188E}" srcOrd="0" destOrd="0" presId="urn:microsoft.com/office/officeart/2005/8/layout/lProcess3"/>
    <dgm:cxn modelId="{4352D90B-A5E2-4FC1-B2FC-FD28FF844214}" type="presOf" srcId="{8F978294-8335-4F16-87E9-A5FE2D6EBAA1}" destId="{45B253D9-D934-4355-B4C5-796B21289EFC}" srcOrd="0" destOrd="0" presId="urn:microsoft.com/office/officeart/2005/8/layout/lProcess3"/>
    <dgm:cxn modelId="{C2D0CE7E-536E-422B-BF3F-F5F8171D7311}" type="presOf" srcId="{D5946910-2B65-418C-83FE-87FFECDA0C29}" destId="{1F15D08A-FF93-4051-B2F0-623264F14FA5}" srcOrd="0" destOrd="0" presId="urn:microsoft.com/office/officeart/2005/8/layout/lProcess3"/>
    <dgm:cxn modelId="{0AA48B92-A7CA-48D8-95B9-F4A5A34131A6}" srcId="{D5946910-2B65-418C-83FE-87FFECDA0C29}" destId="{1529BE7B-BFB8-4CF3-A750-DBF92B2FBB89}" srcOrd="0" destOrd="0" parTransId="{F4C31F00-072D-409E-B654-1D8F85496269}" sibTransId="{64021A60-7F8A-478F-8675-928D5932A0A0}"/>
    <dgm:cxn modelId="{DBD9633D-5ABC-43B5-ACD4-3860135B252D}" type="presOf" srcId="{160B4528-7E8D-4E9D-8B69-04D0A6DCF44D}" destId="{1960A2C9-507D-49BA-8F3F-884B55B248DB}" srcOrd="0" destOrd="0" presId="urn:microsoft.com/office/officeart/2005/8/layout/lProcess3"/>
    <dgm:cxn modelId="{D5204D13-0352-40B3-931C-4758D9A293B4}" type="presOf" srcId="{9E77FCEA-E824-4ED3-83BC-0966ED25D2E7}" destId="{34478FC9-05ED-4829-9553-98430F0FA231}" srcOrd="0" destOrd="0" presId="urn:microsoft.com/office/officeart/2005/8/layout/lProcess3"/>
    <dgm:cxn modelId="{DC04CB0C-C12E-4EBF-91AD-5747083C97A6}" srcId="{D5946910-2B65-418C-83FE-87FFECDA0C29}" destId="{7F57AA93-4902-41CB-902A-E3DBEAF4DF8E}" srcOrd="1" destOrd="0" parTransId="{FAE9E439-9006-45A4-99F5-12F110D32705}" sibTransId="{ECCA35EB-7764-4272-BB07-90CCCF9F50B0}"/>
    <dgm:cxn modelId="{090D4CED-CAAB-4597-B53B-8955331A2D64}" srcId="{C2EB995B-B5A4-4401-86C0-1799D0B580DF}" destId="{160B4528-7E8D-4E9D-8B69-04D0A6DCF44D}" srcOrd="1" destOrd="0" parTransId="{07C6B1E4-8DBE-4626-AD19-2A5E42A42188}" sibTransId="{863DB8A9-04C4-47DF-9A59-32A4E7A50C38}"/>
    <dgm:cxn modelId="{E58A971F-B94A-422F-9753-1D125C9A9612}" srcId="{C2EB995B-B5A4-4401-86C0-1799D0B580DF}" destId="{8F978294-8335-4F16-87E9-A5FE2D6EBAA1}" srcOrd="0" destOrd="0" parTransId="{1B2286F2-DE5B-4955-B9A7-096090BFA7B0}" sibTransId="{375A0ADE-08E9-41C3-88BD-518BD34A0F42}"/>
    <dgm:cxn modelId="{462939DD-8987-4B25-AA4D-AD89EF2A4CA4}" type="presOf" srcId="{2936C65F-2328-4EC7-8343-5C0A82865B7C}" destId="{ED3556AE-9423-45BE-8B44-37EFBED8AB61}" srcOrd="0" destOrd="0" presId="urn:microsoft.com/office/officeart/2005/8/layout/lProcess3"/>
    <dgm:cxn modelId="{CF6701B6-A3BD-4B9F-B816-994C7F218E4A}" type="presOf" srcId="{ABA0576D-3B9B-453A-AD7C-EEBF6AE54582}" destId="{B8337AA5-8D3F-48E4-AB37-6B5E23C76769}" srcOrd="0" destOrd="0" presId="urn:microsoft.com/office/officeart/2005/8/layout/lProcess3"/>
    <dgm:cxn modelId="{AE331254-E6BC-469F-92E8-ABD7E196F19E}" type="presOf" srcId="{7F57AA93-4902-41CB-902A-E3DBEAF4DF8E}" destId="{D2BB3DAC-8902-4EC1-B631-832363006FC5}" srcOrd="0" destOrd="0" presId="urn:microsoft.com/office/officeart/2005/8/layout/lProcess3"/>
    <dgm:cxn modelId="{8F34B69F-9F5A-4DD6-A13A-9CF18C7A33D2}" srcId="{9E77FCEA-E824-4ED3-83BC-0966ED25D2E7}" destId="{2936C65F-2328-4EC7-8343-5C0A82865B7C}" srcOrd="1" destOrd="0" parTransId="{92D808A8-B9C0-4E8F-BE66-8ED2C463B6C1}" sibTransId="{65C6C0F9-A90E-4BDE-837D-881FF10A803D}"/>
    <dgm:cxn modelId="{BC48B96A-1EF3-4610-8D0F-D970E9E9E14E}" type="presParOf" srcId="{2C191DCF-7FBD-4BA3-BA77-1751B909188E}" destId="{8505E9A3-03FC-46F1-89D6-EE8A2B2FAFA1}" srcOrd="0" destOrd="0" presId="urn:microsoft.com/office/officeart/2005/8/layout/lProcess3"/>
    <dgm:cxn modelId="{EEC72E19-2A67-43C9-8FF1-6681DE176C3B}" type="presParOf" srcId="{8505E9A3-03FC-46F1-89D6-EE8A2B2FAFA1}" destId="{34478FC9-05ED-4829-9553-98430F0FA231}" srcOrd="0" destOrd="0" presId="urn:microsoft.com/office/officeart/2005/8/layout/lProcess3"/>
    <dgm:cxn modelId="{4F6FC07C-4E01-43FC-937F-D14E15D05C86}" type="presParOf" srcId="{8505E9A3-03FC-46F1-89D6-EE8A2B2FAFA1}" destId="{6547527E-3A84-4467-9297-5769429C817A}" srcOrd="1" destOrd="0" presId="urn:microsoft.com/office/officeart/2005/8/layout/lProcess3"/>
    <dgm:cxn modelId="{1F7CAAF4-8679-4B9C-9BB9-4763725E53EE}" type="presParOf" srcId="{8505E9A3-03FC-46F1-89D6-EE8A2B2FAFA1}" destId="{B8337AA5-8D3F-48E4-AB37-6B5E23C76769}" srcOrd="2" destOrd="0" presId="urn:microsoft.com/office/officeart/2005/8/layout/lProcess3"/>
    <dgm:cxn modelId="{66B80B4C-2092-40C1-ADC2-9DCF13E1EACE}" type="presParOf" srcId="{8505E9A3-03FC-46F1-89D6-EE8A2B2FAFA1}" destId="{FE750CE6-C3B6-4E0E-A76F-1DE087FFF1AE}" srcOrd="3" destOrd="0" presId="urn:microsoft.com/office/officeart/2005/8/layout/lProcess3"/>
    <dgm:cxn modelId="{DC470B84-A8F0-4F6F-B8DA-8A0BDBF8A086}" type="presParOf" srcId="{8505E9A3-03FC-46F1-89D6-EE8A2B2FAFA1}" destId="{ED3556AE-9423-45BE-8B44-37EFBED8AB61}" srcOrd="4" destOrd="0" presId="urn:microsoft.com/office/officeart/2005/8/layout/lProcess3"/>
    <dgm:cxn modelId="{1615DC9D-6027-4E9E-B471-1C8E1AC5056C}" type="presParOf" srcId="{2C191DCF-7FBD-4BA3-BA77-1751B909188E}" destId="{D6D8581A-A765-432B-BA41-7206B6825A51}" srcOrd="1" destOrd="0" presId="urn:microsoft.com/office/officeart/2005/8/layout/lProcess3"/>
    <dgm:cxn modelId="{C581BC2D-7B0F-46E5-BF3B-E9EDE5D845A9}" type="presParOf" srcId="{2C191DCF-7FBD-4BA3-BA77-1751B909188E}" destId="{E106C300-EA69-490B-91BE-C4CD95283D8A}" srcOrd="2" destOrd="0" presId="urn:microsoft.com/office/officeart/2005/8/layout/lProcess3"/>
    <dgm:cxn modelId="{BE4BFB68-502D-4AC2-A0D3-90DDE4A5FFDF}" type="presParOf" srcId="{E106C300-EA69-490B-91BE-C4CD95283D8A}" destId="{1B3AB034-ACFD-408D-960F-03CC9457BE83}" srcOrd="0" destOrd="0" presId="urn:microsoft.com/office/officeart/2005/8/layout/lProcess3"/>
    <dgm:cxn modelId="{C5F2DA0E-4BDD-4C9B-B337-2BA3EB64E64F}" type="presParOf" srcId="{E106C300-EA69-490B-91BE-C4CD95283D8A}" destId="{2835DECC-A9AD-4A09-881A-46ED29C8A095}" srcOrd="1" destOrd="0" presId="urn:microsoft.com/office/officeart/2005/8/layout/lProcess3"/>
    <dgm:cxn modelId="{6D50E299-5A49-4890-B8CA-7C118B656F26}" type="presParOf" srcId="{E106C300-EA69-490B-91BE-C4CD95283D8A}" destId="{45B253D9-D934-4355-B4C5-796B21289EFC}" srcOrd="2" destOrd="0" presId="urn:microsoft.com/office/officeart/2005/8/layout/lProcess3"/>
    <dgm:cxn modelId="{11A96E99-1B19-464F-B487-C9FE0B3A9128}" type="presParOf" srcId="{E106C300-EA69-490B-91BE-C4CD95283D8A}" destId="{CB6D16E4-EC74-469F-92E6-75D8AC5CDE9B}" srcOrd="3" destOrd="0" presId="urn:microsoft.com/office/officeart/2005/8/layout/lProcess3"/>
    <dgm:cxn modelId="{243BFD42-B943-4F72-959A-4B900C06375A}" type="presParOf" srcId="{E106C300-EA69-490B-91BE-C4CD95283D8A}" destId="{1960A2C9-507D-49BA-8F3F-884B55B248DB}" srcOrd="4" destOrd="0" presId="urn:microsoft.com/office/officeart/2005/8/layout/lProcess3"/>
    <dgm:cxn modelId="{4A956321-3138-4600-B8C9-68FEFA466B24}" type="presParOf" srcId="{2C191DCF-7FBD-4BA3-BA77-1751B909188E}" destId="{9C4655D2-A6DF-4911-9C39-D3698E726DD0}" srcOrd="3" destOrd="0" presId="urn:microsoft.com/office/officeart/2005/8/layout/lProcess3"/>
    <dgm:cxn modelId="{396577CA-AE19-4DF7-B521-982517FE673A}" type="presParOf" srcId="{2C191DCF-7FBD-4BA3-BA77-1751B909188E}" destId="{152225ED-6DE6-43BB-B07E-7B3B63A42F90}" srcOrd="4" destOrd="0" presId="urn:microsoft.com/office/officeart/2005/8/layout/lProcess3"/>
    <dgm:cxn modelId="{695E86A6-C919-4AEC-ABC8-24D3D4FBD296}" type="presParOf" srcId="{152225ED-6DE6-43BB-B07E-7B3B63A42F90}" destId="{1F15D08A-FF93-4051-B2F0-623264F14FA5}" srcOrd="0" destOrd="0" presId="urn:microsoft.com/office/officeart/2005/8/layout/lProcess3"/>
    <dgm:cxn modelId="{729361BE-431E-463C-B869-175E8C1C6CFA}" type="presParOf" srcId="{152225ED-6DE6-43BB-B07E-7B3B63A42F90}" destId="{DC8FC9F2-67C4-4F58-9461-3C1C3C8CB919}" srcOrd="1" destOrd="0" presId="urn:microsoft.com/office/officeart/2005/8/layout/lProcess3"/>
    <dgm:cxn modelId="{A96EA420-7681-4EB3-A406-AE28579CA46D}" type="presParOf" srcId="{152225ED-6DE6-43BB-B07E-7B3B63A42F90}" destId="{5B031FDD-0E7A-4607-A53A-D0618091E7D7}" srcOrd="2" destOrd="0" presId="urn:microsoft.com/office/officeart/2005/8/layout/lProcess3"/>
    <dgm:cxn modelId="{216CEB68-E998-459F-AB96-38B3FF2BE79E}" type="presParOf" srcId="{152225ED-6DE6-43BB-B07E-7B3B63A42F90}" destId="{AFB108E1-C757-4358-8572-FA69F0DA662E}" srcOrd="3" destOrd="0" presId="urn:microsoft.com/office/officeart/2005/8/layout/lProcess3"/>
    <dgm:cxn modelId="{643116CE-E877-4A95-A96D-5292E36988BB}" type="presParOf" srcId="{152225ED-6DE6-43BB-B07E-7B3B63A42F90}" destId="{D2BB3DAC-8902-4EC1-B631-832363006FC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3AAD28B-CC05-4E07-82AA-A776477B8EC9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E77FCEA-E824-4ED3-83BC-0966ED25D2E7}">
      <dgm:prSet phldrT="[Texto]"/>
      <dgm:spPr/>
      <dgm:t>
        <a:bodyPr/>
        <a:lstStyle/>
        <a:p>
          <a:r>
            <a:rPr lang="es-EC" dirty="0" smtClean="0"/>
            <a:t>Aplicación </a:t>
          </a:r>
          <a:r>
            <a:rPr lang="es-EC" b="0" u="sng" dirty="0" smtClean="0"/>
            <a:t>Condición</a:t>
          </a:r>
          <a:endParaRPr lang="es-EC" dirty="0"/>
        </a:p>
      </dgm:t>
    </dgm:pt>
    <dgm:pt modelId="{3791362D-6416-47DA-8785-DA2B872E5AB2}" type="parTrans" cxnId="{0D5774E5-57DA-43B4-8404-1F3843D5E222}">
      <dgm:prSet/>
      <dgm:spPr/>
      <dgm:t>
        <a:bodyPr/>
        <a:lstStyle/>
        <a:p>
          <a:endParaRPr lang="es-EC"/>
        </a:p>
      </dgm:t>
    </dgm:pt>
    <dgm:pt modelId="{73007B21-22DF-4D21-969C-720F447CDA74}" type="sibTrans" cxnId="{0D5774E5-57DA-43B4-8404-1F3843D5E222}">
      <dgm:prSet/>
      <dgm:spPr/>
      <dgm:t>
        <a:bodyPr/>
        <a:lstStyle/>
        <a:p>
          <a:endParaRPr lang="es-EC"/>
        </a:p>
      </dgm:t>
    </dgm:pt>
    <dgm:pt modelId="{ABA0576D-3B9B-453A-AD7C-EEBF6AE54582}">
      <dgm:prSet phldrT="[Texto]" custT="1"/>
      <dgm:spPr/>
      <dgm:t>
        <a:bodyPr/>
        <a:lstStyle/>
        <a:p>
          <a:r>
            <a:rPr lang="es-MX" sz="1600" dirty="0" smtClean="0"/>
            <a:t>Revisión de transacciones del exterior y relacionadas.</a:t>
          </a:r>
          <a:endParaRPr lang="es-EC" sz="1600" dirty="0"/>
        </a:p>
      </dgm:t>
    </dgm:pt>
    <dgm:pt modelId="{E86468A3-E323-4248-9270-74CD920014D1}" type="parTrans" cxnId="{50F6FA02-EA50-4BCB-AC0D-6872DE067C53}">
      <dgm:prSet/>
      <dgm:spPr/>
      <dgm:t>
        <a:bodyPr/>
        <a:lstStyle/>
        <a:p>
          <a:endParaRPr lang="es-EC"/>
        </a:p>
      </dgm:t>
    </dgm:pt>
    <dgm:pt modelId="{773CC51E-1FE7-4535-9E99-4263B3896643}" type="sibTrans" cxnId="{50F6FA02-EA50-4BCB-AC0D-6872DE067C53}">
      <dgm:prSet/>
      <dgm:spPr/>
      <dgm:t>
        <a:bodyPr/>
        <a:lstStyle/>
        <a:p>
          <a:endParaRPr lang="es-EC"/>
        </a:p>
      </dgm:t>
    </dgm:pt>
    <dgm:pt modelId="{2936C65F-2328-4EC7-8343-5C0A82865B7C}">
      <dgm:prSet phldrT="[Texto]" custT="1"/>
      <dgm:spPr/>
      <dgm:t>
        <a:bodyPr/>
        <a:lstStyle/>
        <a:p>
          <a:r>
            <a:rPr lang="es-MX" sz="1100" dirty="0" smtClean="0"/>
            <a:t>Del crédito renegociado con Helm Bank Panamá (US$ 520,000), se ha realizado pago de intereses por US$ 31,689.33, mismos que no se han efectuado retenciones en la fuente.</a:t>
          </a:r>
          <a:endParaRPr lang="es-EC" sz="1100" dirty="0"/>
        </a:p>
      </dgm:t>
    </dgm:pt>
    <dgm:pt modelId="{92D808A8-B9C0-4E8F-BE66-8ED2C463B6C1}" type="parTrans" cxnId="{8F34B69F-9F5A-4DD6-A13A-9CF18C7A33D2}">
      <dgm:prSet/>
      <dgm:spPr/>
      <dgm:t>
        <a:bodyPr/>
        <a:lstStyle/>
        <a:p>
          <a:endParaRPr lang="es-EC"/>
        </a:p>
      </dgm:t>
    </dgm:pt>
    <dgm:pt modelId="{65C6C0F9-A90E-4BDE-837D-881FF10A803D}" type="sibTrans" cxnId="{8F34B69F-9F5A-4DD6-A13A-9CF18C7A33D2}">
      <dgm:prSet/>
      <dgm:spPr/>
      <dgm:t>
        <a:bodyPr/>
        <a:lstStyle/>
        <a:p>
          <a:endParaRPr lang="es-EC"/>
        </a:p>
      </dgm:t>
    </dgm:pt>
    <dgm:pt modelId="{C2EB995B-B5A4-4401-86C0-1799D0B580DF}">
      <dgm:prSet phldrT="[Texto]"/>
      <dgm:spPr/>
      <dgm:t>
        <a:bodyPr/>
        <a:lstStyle/>
        <a:p>
          <a:r>
            <a:rPr lang="es-EC" dirty="0" smtClean="0"/>
            <a:t>Base Legal </a:t>
          </a:r>
        </a:p>
        <a:p>
          <a:r>
            <a:rPr lang="es-EC" dirty="0" smtClean="0"/>
            <a:t>(Criterio)</a:t>
          </a:r>
          <a:endParaRPr lang="es-EC" dirty="0"/>
        </a:p>
      </dgm:t>
    </dgm:pt>
    <dgm:pt modelId="{B3940B89-151C-4E48-93FF-2EB7A071C187}" type="parTrans" cxnId="{3C731929-0FDA-4542-90ED-8F2F5C221203}">
      <dgm:prSet/>
      <dgm:spPr/>
      <dgm:t>
        <a:bodyPr/>
        <a:lstStyle/>
        <a:p>
          <a:endParaRPr lang="es-EC"/>
        </a:p>
      </dgm:t>
    </dgm:pt>
    <dgm:pt modelId="{48491B13-7CEC-4A76-9AC0-A8F9663590C4}" type="sibTrans" cxnId="{3C731929-0FDA-4542-90ED-8F2F5C221203}">
      <dgm:prSet/>
      <dgm:spPr/>
      <dgm:t>
        <a:bodyPr/>
        <a:lstStyle/>
        <a:p>
          <a:endParaRPr lang="es-EC"/>
        </a:p>
      </dgm:t>
    </dgm:pt>
    <dgm:pt modelId="{8F978294-8335-4F16-87E9-A5FE2D6EBAA1}">
      <dgm:prSet phldrT="[Texto]" custT="1"/>
      <dgm:spPr/>
      <dgm:t>
        <a:bodyPr/>
        <a:lstStyle/>
        <a:p>
          <a:r>
            <a:rPr lang="es-EC" sz="1400" dirty="0" smtClean="0"/>
            <a:t>Se</a:t>
          </a:r>
          <a:r>
            <a:rPr lang="es-EC" sz="1400" baseline="0" dirty="0" smtClean="0"/>
            <a:t> debió efectuar la retención del 25% sobre el interés devengado al momento del pago.</a:t>
          </a:r>
          <a:endParaRPr lang="es-EC" sz="1400" dirty="0"/>
        </a:p>
      </dgm:t>
    </dgm:pt>
    <dgm:pt modelId="{1B2286F2-DE5B-4955-B9A7-096090BFA7B0}" type="parTrans" cxnId="{E58A971F-B94A-422F-9753-1D125C9A9612}">
      <dgm:prSet/>
      <dgm:spPr/>
      <dgm:t>
        <a:bodyPr/>
        <a:lstStyle/>
        <a:p>
          <a:endParaRPr lang="es-EC"/>
        </a:p>
      </dgm:t>
    </dgm:pt>
    <dgm:pt modelId="{375A0ADE-08E9-41C3-88BD-518BD34A0F42}" type="sibTrans" cxnId="{E58A971F-B94A-422F-9753-1D125C9A9612}">
      <dgm:prSet/>
      <dgm:spPr/>
      <dgm:t>
        <a:bodyPr/>
        <a:lstStyle/>
        <a:p>
          <a:endParaRPr lang="es-EC"/>
        </a:p>
      </dgm:t>
    </dgm:pt>
    <dgm:pt modelId="{160B4528-7E8D-4E9D-8B69-04D0A6DCF44D}">
      <dgm:prSet phldrT="[Texto]"/>
      <dgm:spPr/>
      <dgm:t>
        <a:bodyPr/>
        <a:lstStyle/>
        <a:p>
          <a:r>
            <a:rPr lang="es-CO" b="1" dirty="0" smtClean="0"/>
            <a:t>LORTI</a:t>
          </a:r>
        </a:p>
        <a:p>
          <a:r>
            <a:rPr lang="es-MX" b="1" dirty="0" smtClean="0"/>
            <a:t>Art. 30.- Deducción por pagos al exterior… </a:t>
          </a:r>
          <a:r>
            <a:rPr lang="es-MX" dirty="0" smtClean="0"/>
            <a:t>son deducibles siempre que se haya efectuado la correspondiente retención en la fuente..</a:t>
          </a:r>
        </a:p>
        <a:p>
          <a:r>
            <a:rPr lang="es-MX" b="1" dirty="0" smtClean="0"/>
            <a:t>Art. 30.-</a:t>
          </a:r>
          <a:r>
            <a:rPr lang="es-MX" b="1" dirty="0" smtClean="0"/>
            <a:t>(II) Intereses por créditos del exterior</a:t>
          </a:r>
          <a:endParaRPr lang="es-EC" b="0" dirty="0"/>
        </a:p>
      </dgm:t>
    </dgm:pt>
    <dgm:pt modelId="{07C6B1E4-8DBE-4626-AD19-2A5E42A42188}" type="parTrans" cxnId="{090D4CED-CAAB-4597-B53B-8955331A2D64}">
      <dgm:prSet/>
      <dgm:spPr/>
      <dgm:t>
        <a:bodyPr/>
        <a:lstStyle/>
        <a:p>
          <a:endParaRPr lang="es-EC"/>
        </a:p>
      </dgm:t>
    </dgm:pt>
    <dgm:pt modelId="{863DB8A9-04C4-47DF-9A59-32A4E7A50C38}" type="sibTrans" cxnId="{090D4CED-CAAB-4597-B53B-8955331A2D64}">
      <dgm:prSet/>
      <dgm:spPr/>
      <dgm:t>
        <a:bodyPr/>
        <a:lstStyle/>
        <a:p>
          <a:endParaRPr lang="es-EC"/>
        </a:p>
      </dgm:t>
    </dgm:pt>
    <dgm:pt modelId="{D5946910-2B65-418C-83FE-87FFECDA0C29}">
      <dgm:prSet phldrT="[Texto]"/>
      <dgm:spPr/>
      <dgm:t>
        <a:bodyPr/>
        <a:lstStyle/>
        <a:p>
          <a:r>
            <a:rPr lang="es-EC" dirty="0" smtClean="0"/>
            <a:t>Efecto</a:t>
          </a:r>
          <a:endParaRPr lang="es-EC" dirty="0"/>
        </a:p>
      </dgm:t>
    </dgm:pt>
    <dgm:pt modelId="{E3439CB8-A6F2-4E9E-A897-EB8763A1DF8E}" type="parTrans" cxnId="{07044664-BABD-4400-9289-372328D4413C}">
      <dgm:prSet/>
      <dgm:spPr/>
      <dgm:t>
        <a:bodyPr/>
        <a:lstStyle/>
        <a:p>
          <a:endParaRPr lang="es-EC"/>
        </a:p>
      </dgm:t>
    </dgm:pt>
    <dgm:pt modelId="{D69F06C6-E7F5-4F26-8206-54264A05764E}" type="sibTrans" cxnId="{07044664-BABD-4400-9289-372328D4413C}">
      <dgm:prSet/>
      <dgm:spPr/>
      <dgm:t>
        <a:bodyPr/>
        <a:lstStyle/>
        <a:p>
          <a:endParaRPr lang="es-EC"/>
        </a:p>
      </dgm:t>
    </dgm:pt>
    <dgm:pt modelId="{1529BE7B-BFB8-4CF3-A750-DBF92B2FBB89}">
      <dgm:prSet phldrT="[Texto]" custT="1"/>
      <dgm:spPr/>
      <dgm:t>
        <a:bodyPr/>
        <a:lstStyle/>
        <a:p>
          <a:r>
            <a:rPr lang="es-MX" sz="1200" i="0" dirty="0" smtClean="0"/>
            <a:t>No deducibilidad de los pagos efectuados por concepto de intereses. </a:t>
          </a:r>
        </a:p>
        <a:p>
          <a:r>
            <a:rPr lang="es-MX" sz="1200" i="0" dirty="0" smtClean="0"/>
            <a:t>En el caso de una determinación tributaria, se deberá pagar los montos que se debían retener, más los respectivos intereses y recargo del 20%.</a:t>
          </a:r>
          <a:endParaRPr lang="es-EC" sz="1200" dirty="0"/>
        </a:p>
      </dgm:t>
    </dgm:pt>
    <dgm:pt modelId="{F4C31F00-072D-409E-B654-1D8F85496269}" type="parTrans" cxnId="{0AA48B92-A7CA-48D8-95B9-F4A5A34131A6}">
      <dgm:prSet/>
      <dgm:spPr/>
      <dgm:t>
        <a:bodyPr/>
        <a:lstStyle/>
        <a:p>
          <a:endParaRPr lang="es-EC"/>
        </a:p>
      </dgm:t>
    </dgm:pt>
    <dgm:pt modelId="{64021A60-7F8A-478F-8675-928D5932A0A0}" type="sibTrans" cxnId="{0AA48B92-A7CA-48D8-95B9-F4A5A34131A6}">
      <dgm:prSet/>
      <dgm:spPr/>
      <dgm:t>
        <a:bodyPr/>
        <a:lstStyle/>
        <a:p>
          <a:endParaRPr lang="es-EC"/>
        </a:p>
      </dgm:t>
    </dgm:pt>
    <dgm:pt modelId="{7F57AA93-4902-41CB-902A-E3DBEAF4DF8E}">
      <dgm:prSet phldrT="[Texto]" custT="1"/>
      <dgm:spPr/>
      <dgm:t>
        <a:bodyPr/>
        <a:lstStyle/>
        <a:p>
          <a:r>
            <a:rPr lang="es-EC" sz="1000" b="1" dirty="0" smtClean="0"/>
            <a:t>C.T.</a:t>
          </a:r>
        </a:p>
        <a:p>
          <a:r>
            <a:rPr lang="es-EC" sz="1000" dirty="0" smtClean="0"/>
            <a:t>Art. 349.- Sanciones por Contravenciones (US$30-US$1500)</a:t>
          </a:r>
        </a:p>
        <a:p>
          <a:r>
            <a:rPr lang="es-EC" sz="1000" dirty="0" smtClean="0"/>
            <a:t>Art. 90.- Determinación por el sujeto Activo.</a:t>
          </a:r>
          <a:endParaRPr lang="es-EC" sz="1000" b="0" dirty="0"/>
        </a:p>
      </dgm:t>
    </dgm:pt>
    <dgm:pt modelId="{FAE9E439-9006-45A4-99F5-12F110D32705}" type="parTrans" cxnId="{DC04CB0C-C12E-4EBF-91AD-5747083C97A6}">
      <dgm:prSet/>
      <dgm:spPr/>
      <dgm:t>
        <a:bodyPr/>
        <a:lstStyle/>
        <a:p>
          <a:endParaRPr lang="es-EC"/>
        </a:p>
      </dgm:t>
    </dgm:pt>
    <dgm:pt modelId="{ECCA35EB-7764-4272-BB07-90CCCF9F50B0}" type="sibTrans" cxnId="{DC04CB0C-C12E-4EBF-91AD-5747083C97A6}">
      <dgm:prSet/>
      <dgm:spPr/>
      <dgm:t>
        <a:bodyPr/>
        <a:lstStyle/>
        <a:p>
          <a:endParaRPr lang="es-EC"/>
        </a:p>
      </dgm:t>
    </dgm:pt>
    <dgm:pt modelId="{2C191DCF-7FBD-4BA3-BA77-1751B909188E}" type="pres">
      <dgm:prSet presAssocID="{83AAD28B-CC05-4E07-82AA-A776477B8EC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505E9A3-03FC-46F1-89D6-EE8A2B2FAFA1}" type="pres">
      <dgm:prSet presAssocID="{9E77FCEA-E824-4ED3-83BC-0966ED25D2E7}" presName="horFlow" presStyleCnt="0"/>
      <dgm:spPr/>
    </dgm:pt>
    <dgm:pt modelId="{34478FC9-05ED-4829-9553-98430F0FA231}" type="pres">
      <dgm:prSet presAssocID="{9E77FCEA-E824-4ED3-83BC-0966ED25D2E7}" presName="bigChev" presStyleLbl="node1" presStyleIdx="0" presStyleCnt="3" custScaleX="63846"/>
      <dgm:spPr/>
      <dgm:t>
        <a:bodyPr/>
        <a:lstStyle/>
        <a:p>
          <a:endParaRPr lang="es-EC"/>
        </a:p>
      </dgm:t>
    </dgm:pt>
    <dgm:pt modelId="{6547527E-3A84-4467-9297-5769429C817A}" type="pres">
      <dgm:prSet presAssocID="{E86468A3-E323-4248-9270-74CD920014D1}" presName="parTrans" presStyleCnt="0"/>
      <dgm:spPr/>
    </dgm:pt>
    <dgm:pt modelId="{B8337AA5-8D3F-48E4-AB37-6B5E23C76769}" type="pres">
      <dgm:prSet presAssocID="{ABA0576D-3B9B-453A-AD7C-EEBF6AE54582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750CE6-C3B6-4E0E-A76F-1DE087FFF1AE}" type="pres">
      <dgm:prSet presAssocID="{773CC51E-1FE7-4535-9E99-4263B3896643}" presName="sibTrans" presStyleCnt="0"/>
      <dgm:spPr/>
    </dgm:pt>
    <dgm:pt modelId="{ED3556AE-9423-45BE-8B44-37EFBED8AB61}" type="pres">
      <dgm:prSet presAssocID="{2936C65F-2328-4EC7-8343-5C0A82865B7C}" presName="node" presStyleLbl="alignAccFollowNode1" presStyleIdx="1" presStyleCnt="6" custScaleX="140695" custLinFactNeighborY="-14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D8581A-A765-432B-BA41-7206B6825A51}" type="pres">
      <dgm:prSet presAssocID="{9E77FCEA-E824-4ED3-83BC-0966ED25D2E7}" presName="vSp" presStyleCnt="0"/>
      <dgm:spPr/>
    </dgm:pt>
    <dgm:pt modelId="{E106C300-EA69-490B-91BE-C4CD95283D8A}" type="pres">
      <dgm:prSet presAssocID="{C2EB995B-B5A4-4401-86C0-1799D0B580DF}" presName="horFlow" presStyleCnt="0"/>
      <dgm:spPr/>
    </dgm:pt>
    <dgm:pt modelId="{1B3AB034-ACFD-408D-960F-03CC9457BE83}" type="pres">
      <dgm:prSet presAssocID="{C2EB995B-B5A4-4401-86C0-1799D0B580DF}" presName="bigChev" presStyleLbl="node1" presStyleIdx="1" presStyleCnt="3" custScaleX="63846"/>
      <dgm:spPr/>
      <dgm:t>
        <a:bodyPr/>
        <a:lstStyle/>
        <a:p>
          <a:endParaRPr lang="es-EC"/>
        </a:p>
      </dgm:t>
    </dgm:pt>
    <dgm:pt modelId="{2835DECC-A9AD-4A09-881A-46ED29C8A095}" type="pres">
      <dgm:prSet presAssocID="{1B2286F2-DE5B-4955-B9A7-096090BFA7B0}" presName="parTrans" presStyleCnt="0"/>
      <dgm:spPr/>
    </dgm:pt>
    <dgm:pt modelId="{45B253D9-D934-4355-B4C5-796B21289EFC}" type="pres">
      <dgm:prSet presAssocID="{8F978294-8335-4F16-87E9-A5FE2D6EBAA1}" presName="node" presStyleLbl="alignAccFollowNode1" presStyleIdx="2" presStyleCnt="6" custScaleY="1267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6D16E4-EC74-469F-92E6-75D8AC5CDE9B}" type="pres">
      <dgm:prSet presAssocID="{375A0ADE-08E9-41C3-88BD-518BD34A0F42}" presName="sibTrans" presStyleCnt="0"/>
      <dgm:spPr/>
    </dgm:pt>
    <dgm:pt modelId="{1960A2C9-507D-49BA-8F3F-884B55B248DB}" type="pres">
      <dgm:prSet presAssocID="{160B4528-7E8D-4E9D-8B69-04D0A6DCF44D}" presName="node" presStyleLbl="alignAccFollowNode1" presStyleIdx="3" presStyleCnt="6" custScaleX="140695" custScaleY="1267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4655D2-A6DF-4911-9C39-D3698E726DD0}" type="pres">
      <dgm:prSet presAssocID="{C2EB995B-B5A4-4401-86C0-1799D0B580DF}" presName="vSp" presStyleCnt="0"/>
      <dgm:spPr/>
    </dgm:pt>
    <dgm:pt modelId="{152225ED-6DE6-43BB-B07E-7B3B63A42F90}" type="pres">
      <dgm:prSet presAssocID="{D5946910-2B65-418C-83FE-87FFECDA0C29}" presName="horFlow" presStyleCnt="0"/>
      <dgm:spPr/>
    </dgm:pt>
    <dgm:pt modelId="{1F15D08A-FF93-4051-B2F0-623264F14FA5}" type="pres">
      <dgm:prSet presAssocID="{D5946910-2B65-418C-83FE-87FFECDA0C29}" presName="bigChev" presStyleLbl="node1" presStyleIdx="2" presStyleCnt="3" custScaleX="63846"/>
      <dgm:spPr/>
      <dgm:t>
        <a:bodyPr/>
        <a:lstStyle/>
        <a:p>
          <a:endParaRPr lang="es-EC"/>
        </a:p>
      </dgm:t>
    </dgm:pt>
    <dgm:pt modelId="{DC8FC9F2-67C4-4F58-9461-3C1C3C8CB919}" type="pres">
      <dgm:prSet presAssocID="{F4C31F00-072D-409E-B654-1D8F85496269}" presName="parTrans" presStyleCnt="0"/>
      <dgm:spPr/>
    </dgm:pt>
    <dgm:pt modelId="{5B031FDD-0E7A-4607-A53A-D0618091E7D7}" type="pres">
      <dgm:prSet presAssocID="{1529BE7B-BFB8-4CF3-A750-DBF92B2FBB89}" presName="node" presStyleLbl="alignAccFollowNode1" presStyleIdx="4" presStyleCnt="6" custScaleX="134300" custScaleY="1643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B108E1-C757-4358-8572-FA69F0DA662E}" type="pres">
      <dgm:prSet presAssocID="{64021A60-7F8A-478F-8675-928D5932A0A0}" presName="sibTrans" presStyleCnt="0"/>
      <dgm:spPr/>
    </dgm:pt>
    <dgm:pt modelId="{D2BB3DAC-8902-4EC1-B631-832363006FC5}" type="pres">
      <dgm:prSet presAssocID="{7F57AA93-4902-41CB-902A-E3DBEAF4DF8E}" presName="node" presStyleLbl="alignAccFollowNode1" presStyleIdx="5" presStyleCnt="6" custScaleX="109806" custScaleY="169874" custLinFactX="15054" custLinFactNeighborX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0F6FA02-EA50-4BCB-AC0D-6872DE067C53}" srcId="{9E77FCEA-E824-4ED3-83BC-0966ED25D2E7}" destId="{ABA0576D-3B9B-453A-AD7C-EEBF6AE54582}" srcOrd="0" destOrd="0" parTransId="{E86468A3-E323-4248-9270-74CD920014D1}" sibTransId="{773CC51E-1FE7-4535-9E99-4263B3896643}"/>
    <dgm:cxn modelId="{969B832F-5B43-4329-A9D4-D313CCC25266}" type="presOf" srcId="{160B4528-7E8D-4E9D-8B69-04D0A6DCF44D}" destId="{1960A2C9-507D-49BA-8F3F-884B55B248DB}" srcOrd="0" destOrd="0" presId="urn:microsoft.com/office/officeart/2005/8/layout/lProcess3"/>
    <dgm:cxn modelId="{E405DAF2-3BBF-4900-865E-6F7605A531D6}" type="presOf" srcId="{D5946910-2B65-418C-83FE-87FFECDA0C29}" destId="{1F15D08A-FF93-4051-B2F0-623264F14FA5}" srcOrd="0" destOrd="0" presId="urn:microsoft.com/office/officeart/2005/8/layout/lProcess3"/>
    <dgm:cxn modelId="{B226BA34-0160-4AB0-8BF2-0DD7916C8271}" type="presOf" srcId="{1529BE7B-BFB8-4CF3-A750-DBF92B2FBB89}" destId="{5B031FDD-0E7A-4607-A53A-D0618091E7D7}" srcOrd="0" destOrd="0" presId="urn:microsoft.com/office/officeart/2005/8/layout/lProcess3"/>
    <dgm:cxn modelId="{E58A971F-B94A-422F-9753-1D125C9A9612}" srcId="{C2EB995B-B5A4-4401-86C0-1799D0B580DF}" destId="{8F978294-8335-4F16-87E9-A5FE2D6EBAA1}" srcOrd="0" destOrd="0" parTransId="{1B2286F2-DE5B-4955-B9A7-096090BFA7B0}" sibTransId="{375A0ADE-08E9-41C3-88BD-518BD34A0F42}"/>
    <dgm:cxn modelId="{090D4CED-CAAB-4597-B53B-8955331A2D64}" srcId="{C2EB995B-B5A4-4401-86C0-1799D0B580DF}" destId="{160B4528-7E8D-4E9D-8B69-04D0A6DCF44D}" srcOrd="1" destOrd="0" parTransId="{07C6B1E4-8DBE-4626-AD19-2A5E42A42188}" sibTransId="{863DB8A9-04C4-47DF-9A59-32A4E7A50C38}"/>
    <dgm:cxn modelId="{BADDA38D-9D80-4284-BDA3-1799148F34D4}" type="presOf" srcId="{9E77FCEA-E824-4ED3-83BC-0966ED25D2E7}" destId="{34478FC9-05ED-4829-9553-98430F0FA231}" srcOrd="0" destOrd="0" presId="urn:microsoft.com/office/officeart/2005/8/layout/lProcess3"/>
    <dgm:cxn modelId="{A368300F-326A-4885-9A6A-4FAE87954F9A}" type="presOf" srcId="{8F978294-8335-4F16-87E9-A5FE2D6EBAA1}" destId="{45B253D9-D934-4355-B4C5-796B21289EFC}" srcOrd="0" destOrd="0" presId="urn:microsoft.com/office/officeart/2005/8/layout/lProcess3"/>
    <dgm:cxn modelId="{0AA48B92-A7CA-48D8-95B9-F4A5A34131A6}" srcId="{D5946910-2B65-418C-83FE-87FFECDA0C29}" destId="{1529BE7B-BFB8-4CF3-A750-DBF92B2FBB89}" srcOrd="0" destOrd="0" parTransId="{F4C31F00-072D-409E-B654-1D8F85496269}" sibTransId="{64021A60-7F8A-478F-8675-928D5932A0A0}"/>
    <dgm:cxn modelId="{3C731929-0FDA-4542-90ED-8F2F5C221203}" srcId="{83AAD28B-CC05-4E07-82AA-A776477B8EC9}" destId="{C2EB995B-B5A4-4401-86C0-1799D0B580DF}" srcOrd="1" destOrd="0" parTransId="{B3940B89-151C-4E48-93FF-2EB7A071C187}" sibTransId="{48491B13-7CEC-4A76-9AC0-A8F9663590C4}"/>
    <dgm:cxn modelId="{39C1A03A-496E-42D6-B661-DBA4B8C41D12}" type="presOf" srcId="{ABA0576D-3B9B-453A-AD7C-EEBF6AE54582}" destId="{B8337AA5-8D3F-48E4-AB37-6B5E23C76769}" srcOrd="0" destOrd="0" presId="urn:microsoft.com/office/officeart/2005/8/layout/lProcess3"/>
    <dgm:cxn modelId="{1EC6E355-601C-4DD5-BCAB-075041D4D6EC}" type="presOf" srcId="{C2EB995B-B5A4-4401-86C0-1799D0B580DF}" destId="{1B3AB034-ACFD-408D-960F-03CC9457BE83}" srcOrd="0" destOrd="0" presId="urn:microsoft.com/office/officeart/2005/8/layout/lProcess3"/>
    <dgm:cxn modelId="{DC04CB0C-C12E-4EBF-91AD-5747083C97A6}" srcId="{D5946910-2B65-418C-83FE-87FFECDA0C29}" destId="{7F57AA93-4902-41CB-902A-E3DBEAF4DF8E}" srcOrd="1" destOrd="0" parTransId="{FAE9E439-9006-45A4-99F5-12F110D32705}" sibTransId="{ECCA35EB-7764-4272-BB07-90CCCF9F50B0}"/>
    <dgm:cxn modelId="{07044664-BABD-4400-9289-372328D4413C}" srcId="{83AAD28B-CC05-4E07-82AA-A776477B8EC9}" destId="{D5946910-2B65-418C-83FE-87FFECDA0C29}" srcOrd="2" destOrd="0" parTransId="{E3439CB8-A6F2-4E9E-A897-EB8763A1DF8E}" sibTransId="{D69F06C6-E7F5-4F26-8206-54264A05764E}"/>
    <dgm:cxn modelId="{9ADDF063-66D5-47A9-BE33-9253186515E4}" type="presOf" srcId="{83AAD28B-CC05-4E07-82AA-A776477B8EC9}" destId="{2C191DCF-7FBD-4BA3-BA77-1751B909188E}" srcOrd="0" destOrd="0" presId="urn:microsoft.com/office/officeart/2005/8/layout/lProcess3"/>
    <dgm:cxn modelId="{0D5774E5-57DA-43B4-8404-1F3843D5E222}" srcId="{83AAD28B-CC05-4E07-82AA-A776477B8EC9}" destId="{9E77FCEA-E824-4ED3-83BC-0966ED25D2E7}" srcOrd="0" destOrd="0" parTransId="{3791362D-6416-47DA-8785-DA2B872E5AB2}" sibTransId="{73007B21-22DF-4D21-969C-720F447CDA74}"/>
    <dgm:cxn modelId="{8F34B69F-9F5A-4DD6-A13A-9CF18C7A33D2}" srcId="{9E77FCEA-E824-4ED3-83BC-0966ED25D2E7}" destId="{2936C65F-2328-4EC7-8343-5C0A82865B7C}" srcOrd="1" destOrd="0" parTransId="{92D808A8-B9C0-4E8F-BE66-8ED2C463B6C1}" sibTransId="{65C6C0F9-A90E-4BDE-837D-881FF10A803D}"/>
    <dgm:cxn modelId="{429E2C66-628D-4565-B041-842A9C194978}" type="presOf" srcId="{2936C65F-2328-4EC7-8343-5C0A82865B7C}" destId="{ED3556AE-9423-45BE-8B44-37EFBED8AB61}" srcOrd="0" destOrd="0" presId="urn:microsoft.com/office/officeart/2005/8/layout/lProcess3"/>
    <dgm:cxn modelId="{71D56D37-485C-4D66-A03C-8622DBEB6441}" type="presOf" srcId="{7F57AA93-4902-41CB-902A-E3DBEAF4DF8E}" destId="{D2BB3DAC-8902-4EC1-B631-832363006FC5}" srcOrd="0" destOrd="0" presId="urn:microsoft.com/office/officeart/2005/8/layout/lProcess3"/>
    <dgm:cxn modelId="{8F732134-0021-4002-A738-89F65D66D9B8}" type="presParOf" srcId="{2C191DCF-7FBD-4BA3-BA77-1751B909188E}" destId="{8505E9A3-03FC-46F1-89D6-EE8A2B2FAFA1}" srcOrd="0" destOrd="0" presId="urn:microsoft.com/office/officeart/2005/8/layout/lProcess3"/>
    <dgm:cxn modelId="{A3965F38-FF70-4D0B-B827-F12374B175E5}" type="presParOf" srcId="{8505E9A3-03FC-46F1-89D6-EE8A2B2FAFA1}" destId="{34478FC9-05ED-4829-9553-98430F0FA231}" srcOrd="0" destOrd="0" presId="urn:microsoft.com/office/officeart/2005/8/layout/lProcess3"/>
    <dgm:cxn modelId="{CD7F0706-C802-43E9-99EB-E1E4707632BD}" type="presParOf" srcId="{8505E9A3-03FC-46F1-89D6-EE8A2B2FAFA1}" destId="{6547527E-3A84-4467-9297-5769429C817A}" srcOrd="1" destOrd="0" presId="urn:microsoft.com/office/officeart/2005/8/layout/lProcess3"/>
    <dgm:cxn modelId="{81B791AD-71F0-4BB4-BDC9-6995C1FEAA71}" type="presParOf" srcId="{8505E9A3-03FC-46F1-89D6-EE8A2B2FAFA1}" destId="{B8337AA5-8D3F-48E4-AB37-6B5E23C76769}" srcOrd="2" destOrd="0" presId="urn:microsoft.com/office/officeart/2005/8/layout/lProcess3"/>
    <dgm:cxn modelId="{8CF567D1-F270-4623-8B54-D1D313CDAA73}" type="presParOf" srcId="{8505E9A3-03FC-46F1-89D6-EE8A2B2FAFA1}" destId="{FE750CE6-C3B6-4E0E-A76F-1DE087FFF1AE}" srcOrd="3" destOrd="0" presId="urn:microsoft.com/office/officeart/2005/8/layout/lProcess3"/>
    <dgm:cxn modelId="{96E8BC56-CB60-49E9-B3A6-A5057AA7BE82}" type="presParOf" srcId="{8505E9A3-03FC-46F1-89D6-EE8A2B2FAFA1}" destId="{ED3556AE-9423-45BE-8B44-37EFBED8AB61}" srcOrd="4" destOrd="0" presId="urn:microsoft.com/office/officeart/2005/8/layout/lProcess3"/>
    <dgm:cxn modelId="{9BAB79F9-006D-4F65-A695-CBCC97C79D77}" type="presParOf" srcId="{2C191DCF-7FBD-4BA3-BA77-1751B909188E}" destId="{D6D8581A-A765-432B-BA41-7206B6825A51}" srcOrd="1" destOrd="0" presId="urn:microsoft.com/office/officeart/2005/8/layout/lProcess3"/>
    <dgm:cxn modelId="{22CBDF4D-29F2-4BE8-AE10-99DE342D5879}" type="presParOf" srcId="{2C191DCF-7FBD-4BA3-BA77-1751B909188E}" destId="{E106C300-EA69-490B-91BE-C4CD95283D8A}" srcOrd="2" destOrd="0" presId="urn:microsoft.com/office/officeart/2005/8/layout/lProcess3"/>
    <dgm:cxn modelId="{AB13B982-A8AD-4965-9420-D464AFCC8083}" type="presParOf" srcId="{E106C300-EA69-490B-91BE-C4CD95283D8A}" destId="{1B3AB034-ACFD-408D-960F-03CC9457BE83}" srcOrd="0" destOrd="0" presId="urn:microsoft.com/office/officeart/2005/8/layout/lProcess3"/>
    <dgm:cxn modelId="{6461F790-AE33-47EB-B52D-A9F7DD0B0AC6}" type="presParOf" srcId="{E106C300-EA69-490B-91BE-C4CD95283D8A}" destId="{2835DECC-A9AD-4A09-881A-46ED29C8A095}" srcOrd="1" destOrd="0" presId="urn:microsoft.com/office/officeart/2005/8/layout/lProcess3"/>
    <dgm:cxn modelId="{51D37A42-5B43-422B-961F-FF59D1CA06D4}" type="presParOf" srcId="{E106C300-EA69-490B-91BE-C4CD95283D8A}" destId="{45B253D9-D934-4355-B4C5-796B21289EFC}" srcOrd="2" destOrd="0" presId="urn:microsoft.com/office/officeart/2005/8/layout/lProcess3"/>
    <dgm:cxn modelId="{5DE28F28-B311-4F1F-8FEF-0FF44C126B1B}" type="presParOf" srcId="{E106C300-EA69-490B-91BE-C4CD95283D8A}" destId="{CB6D16E4-EC74-469F-92E6-75D8AC5CDE9B}" srcOrd="3" destOrd="0" presId="urn:microsoft.com/office/officeart/2005/8/layout/lProcess3"/>
    <dgm:cxn modelId="{DBBF05FF-6774-4C13-8BB6-90125D69A093}" type="presParOf" srcId="{E106C300-EA69-490B-91BE-C4CD95283D8A}" destId="{1960A2C9-507D-49BA-8F3F-884B55B248DB}" srcOrd="4" destOrd="0" presId="urn:microsoft.com/office/officeart/2005/8/layout/lProcess3"/>
    <dgm:cxn modelId="{0C27D180-2034-4F72-9DF0-750F18BD11DC}" type="presParOf" srcId="{2C191DCF-7FBD-4BA3-BA77-1751B909188E}" destId="{9C4655D2-A6DF-4911-9C39-D3698E726DD0}" srcOrd="3" destOrd="0" presId="urn:microsoft.com/office/officeart/2005/8/layout/lProcess3"/>
    <dgm:cxn modelId="{DD6F54EC-0E2A-46D7-92DA-2C56601171E4}" type="presParOf" srcId="{2C191DCF-7FBD-4BA3-BA77-1751B909188E}" destId="{152225ED-6DE6-43BB-B07E-7B3B63A42F90}" srcOrd="4" destOrd="0" presId="urn:microsoft.com/office/officeart/2005/8/layout/lProcess3"/>
    <dgm:cxn modelId="{643F62C2-AEC3-40D7-B6A6-599BB0851F26}" type="presParOf" srcId="{152225ED-6DE6-43BB-B07E-7B3B63A42F90}" destId="{1F15D08A-FF93-4051-B2F0-623264F14FA5}" srcOrd="0" destOrd="0" presId="urn:microsoft.com/office/officeart/2005/8/layout/lProcess3"/>
    <dgm:cxn modelId="{B6D9DA3F-84F4-46B2-8722-21F372736610}" type="presParOf" srcId="{152225ED-6DE6-43BB-B07E-7B3B63A42F90}" destId="{DC8FC9F2-67C4-4F58-9461-3C1C3C8CB919}" srcOrd="1" destOrd="0" presId="urn:microsoft.com/office/officeart/2005/8/layout/lProcess3"/>
    <dgm:cxn modelId="{00DEA0E7-3B37-44FF-B5A4-FB5E804F6B5D}" type="presParOf" srcId="{152225ED-6DE6-43BB-B07E-7B3B63A42F90}" destId="{5B031FDD-0E7A-4607-A53A-D0618091E7D7}" srcOrd="2" destOrd="0" presId="urn:microsoft.com/office/officeart/2005/8/layout/lProcess3"/>
    <dgm:cxn modelId="{C4F60E23-3B0A-45A1-9D22-8B3B2EE3D052}" type="presParOf" srcId="{152225ED-6DE6-43BB-B07E-7B3B63A42F90}" destId="{AFB108E1-C757-4358-8572-FA69F0DA662E}" srcOrd="3" destOrd="0" presId="urn:microsoft.com/office/officeart/2005/8/layout/lProcess3"/>
    <dgm:cxn modelId="{56F61230-B86F-415E-A550-98C3838131EA}" type="presParOf" srcId="{152225ED-6DE6-43BB-B07E-7B3B63A42F90}" destId="{D2BB3DAC-8902-4EC1-B631-832363006FC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CE16F3D-4ECA-4E7A-9D4C-D57455AA1E6D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08FB6E3-AE65-446F-B505-D0507D925CD6}">
      <dgm:prSet phldrT="[Texto]" custT="1"/>
      <dgm:spPr/>
      <dgm:t>
        <a:bodyPr/>
        <a:lstStyle/>
        <a:p>
          <a:r>
            <a:rPr lang="es-MX" sz="1400" dirty="0" smtClean="0"/>
            <a:t>El trabajo desarrollado, constituirá un modelo de Auditoría de Cumplimiento Tributario favorable para los estudiantes de la ESPE y toda persona interesada en la investigación relacionada a Obligaciones tributarias del sector privado.</a:t>
          </a:r>
          <a:endParaRPr lang="es-EC" sz="1400" dirty="0"/>
        </a:p>
      </dgm:t>
    </dgm:pt>
    <dgm:pt modelId="{C4C58FFB-6677-4322-A482-746384CBDD36}" type="parTrans" cxnId="{8CFFDE65-A887-4B80-997A-40E9F9937F07}">
      <dgm:prSet/>
      <dgm:spPr/>
      <dgm:t>
        <a:bodyPr/>
        <a:lstStyle/>
        <a:p>
          <a:endParaRPr lang="es-EC"/>
        </a:p>
      </dgm:t>
    </dgm:pt>
    <dgm:pt modelId="{C8030361-34A3-43C3-8E23-AA881D81D156}" type="sibTrans" cxnId="{8CFFDE65-A887-4B80-997A-40E9F9937F07}">
      <dgm:prSet/>
      <dgm:spPr/>
      <dgm:t>
        <a:bodyPr/>
        <a:lstStyle/>
        <a:p>
          <a:endParaRPr lang="es-EC"/>
        </a:p>
      </dgm:t>
    </dgm:pt>
    <dgm:pt modelId="{1635C347-BE0E-4303-A4AA-0654D9B82E8D}">
      <dgm:prSet phldrT="[Texto]" custT="1"/>
      <dgm:spPr/>
      <dgm:t>
        <a:bodyPr/>
        <a:lstStyle/>
        <a:p>
          <a:r>
            <a:rPr lang="es-EC" sz="1400" dirty="0" smtClean="0"/>
            <a:t>La falta de asesoría tributaria especializada, ha derivado en inconsistencias de información e inobservancia de normas a aplicar en procedimientos contables-tributarios específicos. </a:t>
          </a:r>
          <a:endParaRPr lang="es-EC" sz="1400" dirty="0"/>
        </a:p>
      </dgm:t>
    </dgm:pt>
    <dgm:pt modelId="{4B1B7B95-E8EC-4C43-ABE5-858141825DB1}" type="parTrans" cxnId="{E52700A2-9B74-40A2-A1F9-A898F33B7729}">
      <dgm:prSet/>
      <dgm:spPr/>
      <dgm:t>
        <a:bodyPr/>
        <a:lstStyle/>
        <a:p>
          <a:endParaRPr lang="es-EC"/>
        </a:p>
      </dgm:t>
    </dgm:pt>
    <dgm:pt modelId="{7D86D61C-2EF4-478B-B64D-A828EF452E83}" type="sibTrans" cxnId="{E52700A2-9B74-40A2-A1F9-A898F33B7729}">
      <dgm:prSet/>
      <dgm:spPr/>
      <dgm:t>
        <a:bodyPr/>
        <a:lstStyle/>
        <a:p>
          <a:endParaRPr lang="es-EC"/>
        </a:p>
      </dgm:t>
    </dgm:pt>
    <dgm:pt modelId="{F67470EE-C1D8-40A3-AD0E-C45455BCE1FB}">
      <dgm:prSet phldrT="[Texto]" custT="1"/>
      <dgm:spPr/>
      <dgm:t>
        <a:bodyPr/>
        <a:lstStyle/>
        <a:p>
          <a:r>
            <a:rPr lang="es-MX" sz="1400" dirty="0" smtClean="0"/>
            <a:t>Al finalizar el examen de auditoría, se logró cumplir con los objetivos establecidos por el equipo auditor, esquematizando los posibles riesgos y contingentes tributarios medidos en términos económicos para futuras decisiones de la administración de CarvalEcuador S.A. </a:t>
          </a:r>
          <a:endParaRPr lang="es-EC" sz="1400" dirty="0"/>
        </a:p>
      </dgm:t>
    </dgm:pt>
    <dgm:pt modelId="{83A24AA2-4C0F-4435-A119-5F4BDAF9A8A3}" type="parTrans" cxnId="{6B50934D-8D1E-4F6E-BC8A-9DF0385E1B84}">
      <dgm:prSet/>
      <dgm:spPr/>
      <dgm:t>
        <a:bodyPr/>
        <a:lstStyle/>
        <a:p>
          <a:endParaRPr lang="es-EC"/>
        </a:p>
      </dgm:t>
    </dgm:pt>
    <dgm:pt modelId="{8776C7BE-7B0F-4E1D-B0DE-71D94F5018DA}" type="sibTrans" cxnId="{6B50934D-8D1E-4F6E-BC8A-9DF0385E1B84}">
      <dgm:prSet/>
      <dgm:spPr/>
      <dgm:t>
        <a:bodyPr/>
        <a:lstStyle/>
        <a:p>
          <a:endParaRPr lang="es-EC"/>
        </a:p>
      </dgm:t>
    </dgm:pt>
    <dgm:pt modelId="{BFD24378-9670-4FE7-85A8-270E987DEF0C}">
      <dgm:prSet phldrT="[Texto]" custT="1"/>
      <dgm:spPr/>
      <dgm:t>
        <a:bodyPr/>
        <a:lstStyle/>
        <a:p>
          <a:r>
            <a:rPr lang="es-EC" sz="1400" dirty="0" smtClean="0"/>
            <a:t>En la medida de la aplicación de nuestras sugerencias, CarvalEcuador S.A. disminuirá notablemente y eliminará la probabilidad de notificaciones y determinaciones futuras por parte de la Administración Tributaria.</a:t>
          </a:r>
          <a:endParaRPr lang="es-EC" sz="1400" dirty="0"/>
        </a:p>
      </dgm:t>
    </dgm:pt>
    <dgm:pt modelId="{7C6F177C-14FD-490D-A7A3-DA35E32F241F}" type="parTrans" cxnId="{0398D999-0D33-4952-A684-B916D653094B}">
      <dgm:prSet/>
      <dgm:spPr/>
      <dgm:t>
        <a:bodyPr/>
        <a:lstStyle/>
        <a:p>
          <a:endParaRPr lang="es-EC"/>
        </a:p>
      </dgm:t>
    </dgm:pt>
    <dgm:pt modelId="{AF95D793-7816-4BCA-9274-F3DFEABA9994}" type="sibTrans" cxnId="{0398D999-0D33-4952-A684-B916D653094B}">
      <dgm:prSet/>
      <dgm:spPr/>
      <dgm:t>
        <a:bodyPr/>
        <a:lstStyle/>
        <a:p>
          <a:endParaRPr lang="es-EC"/>
        </a:p>
      </dgm:t>
    </dgm:pt>
    <dgm:pt modelId="{56FBF260-EF3B-4BAC-9915-D44C9A77EB7C}">
      <dgm:prSet phldrT="[Texto]" custT="1"/>
      <dgm:spPr/>
      <dgm:t>
        <a:bodyPr/>
        <a:lstStyle/>
        <a:p>
          <a:r>
            <a:rPr lang="es-EC" sz="1400" dirty="0" smtClean="0"/>
            <a:t>CarvalEcuador S.A. tiene buenos procedimientos de control interno, en este sentido ha cumplido con las obligaciones tributarias, en la medida de la complejidad de las transacciones realizadas.</a:t>
          </a:r>
          <a:endParaRPr lang="es-EC" sz="1400" dirty="0"/>
        </a:p>
      </dgm:t>
    </dgm:pt>
    <dgm:pt modelId="{EB5AA0D4-A597-4114-8A81-026576FB02ED}" type="parTrans" cxnId="{06B0CBF5-D168-4251-89B5-01289B16E593}">
      <dgm:prSet/>
      <dgm:spPr/>
      <dgm:t>
        <a:bodyPr/>
        <a:lstStyle/>
        <a:p>
          <a:endParaRPr lang="es-EC"/>
        </a:p>
      </dgm:t>
    </dgm:pt>
    <dgm:pt modelId="{B7C5F2A9-847E-4C2A-AD91-6A88C7BE6DD0}" type="sibTrans" cxnId="{06B0CBF5-D168-4251-89B5-01289B16E593}">
      <dgm:prSet/>
      <dgm:spPr/>
      <dgm:t>
        <a:bodyPr/>
        <a:lstStyle/>
        <a:p>
          <a:endParaRPr lang="es-EC"/>
        </a:p>
      </dgm:t>
    </dgm:pt>
    <dgm:pt modelId="{DA14EE13-471D-438D-A8CC-B55F9243EAA7}">
      <dgm:prSet phldrT="[Texto]" custT="1"/>
      <dgm:spPr/>
      <dgm:t>
        <a:bodyPr/>
        <a:lstStyle/>
        <a:p>
          <a:r>
            <a:rPr lang="es-EC" sz="1400" dirty="0" smtClean="0"/>
            <a:t>La mejor forma de pagar menos impuestos, es llevándolos al “pie de la letra” de la normativa de los mismos.</a:t>
          </a:r>
          <a:endParaRPr lang="es-EC" sz="1400" dirty="0"/>
        </a:p>
      </dgm:t>
    </dgm:pt>
    <dgm:pt modelId="{3AC90FC1-68BE-45BC-8AB3-6586D749686D}" type="parTrans" cxnId="{F0C4EA2D-10E1-4EDF-8C1E-C38606BE92C0}">
      <dgm:prSet/>
      <dgm:spPr/>
      <dgm:t>
        <a:bodyPr/>
        <a:lstStyle/>
        <a:p>
          <a:endParaRPr lang="es-EC"/>
        </a:p>
      </dgm:t>
    </dgm:pt>
    <dgm:pt modelId="{46611190-1E35-41F6-A4C5-D16C76253BEF}" type="sibTrans" cxnId="{F0C4EA2D-10E1-4EDF-8C1E-C38606BE92C0}">
      <dgm:prSet/>
      <dgm:spPr/>
      <dgm:t>
        <a:bodyPr/>
        <a:lstStyle/>
        <a:p>
          <a:endParaRPr lang="es-EC"/>
        </a:p>
      </dgm:t>
    </dgm:pt>
    <dgm:pt modelId="{B0844E4A-D3AE-49FF-A87F-49C4CE82B79B}" type="pres">
      <dgm:prSet presAssocID="{0CE16F3D-4ECA-4E7A-9D4C-D57455AA1E6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60E0168-C7EE-4793-99E6-FEE98F70B2F6}" type="pres">
      <dgm:prSet presAssocID="{608FB6E3-AE65-446F-B505-D0507D925CD6}" presName="comp" presStyleCnt="0"/>
      <dgm:spPr/>
    </dgm:pt>
    <dgm:pt modelId="{DC5F7090-334E-4826-B582-C3258A8A74BF}" type="pres">
      <dgm:prSet presAssocID="{608FB6E3-AE65-446F-B505-D0507D925CD6}" presName="box" presStyleLbl="node1" presStyleIdx="0" presStyleCnt="6"/>
      <dgm:spPr/>
      <dgm:t>
        <a:bodyPr/>
        <a:lstStyle/>
        <a:p>
          <a:endParaRPr lang="es-EC"/>
        </a:p>
      </dgm:t>
    </dgm:pt>
    <dgm:pt modelId="{B87E3CF5-611E-4DE6-8F5E-9542FA755C27}" type="pres">
      <dgm:prSet presAssocID="{608FB6E3-AE65-446F-B505-D0507D925CD6}" presName="img" presStyleLbl="fgImgPlace1" presStyleIdx="0" presStyleCnt="6" custScaleX="5798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F82F708-1854-447B-BC0D-FB4FC76BC00B}" type="pres">
      <dgm:prSet presAssocID="{608FB6E3-AE65-446F-B505-D0507D925CD6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4D717D-FD33-4D56-B8B3-F7D7071DB1DE}" type="pres">
      <dgm:prSet presAssocID="{C8030361-34A3-43C3-8E23-AA881D81D156}" presName="spacer" presStyleCnt="0"/>
      <dgm:spPr/>
    </dgm:pt>
    <dgm:pt modelId="{19D2B5A5-A3ED-4138-98BE-DCCDEAA852FF}" type="pres">
      <dgm:prSet presAssocID="{F67470EE-C1D8-40A3-AD0E-C45455BCE1FB}" presName="comp" presStyleCnt="0"/>
      <dgm:spPr/>
    </dgm:pt>
    <dgm:pt modelId="{815D5BF4-9750-4233-8DE1-CEFF9C7C6C86}" type="pres">
      <dgm:prSet presAssocID="{F67470EE-C1D8-40A3-AD0E-C45455BCE1FB}" presName="box" presStyleLbl="node1" presStyleIdx="1" presStyleCnt="6"/>
      <dgm:spPr/>
      <dgm:t>
        <a:bodyPr/>
        <a:lstStyle/>
        <a:p>
          <a:endParaRPr lang="es-EC"/>
        </a:p>
      </dgm:t>
    </dgm:pt>
    <dgm:pt modelId="{2CC56148-A893-41EB-9A7C-24DEBBD9FE6D}" type="pres">
      <dgm:prSet presAssocID="{F67470EE-C1D8-40A3-AD0E-C45455BCE1FB}" presName="img" presStyleLbl="fgImgPlace1" presStyleIdx="1" presStyleCnt="6" custScaleX="5798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A658370-6EC6-410A-A9F4-8FAAF8DF16A2}" type="pres">
      <dgm:prSet presAssocID="{F67470EE-C1D8-40A3-AD0E-C45455BCE1FB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B40FC7-AA25-467F-BA17-3DF1F58AD2C5}" type="pres">
      <dgm:prSet presAssocID="{8776C7BE-7B0F-4E1D-B0DE-71D94F5018DA}" presName="spacer" presStyleCnt="0"/>
      <dgm:spPr/>
    </dgm:pt>
    <dgm:pt modelId="{71DBCAA5-3665-4600-88B4-E27303F35136}" type="pres">
      <dgm:prSet presAssocID="{BFD24378-9670-4FE7-85A8-270E987DEF0C}" presName="comp" presStyleCnt="0"/>
      <dgm:spPr/>
    </dgm:pt>
    <dgm:pt modelId="{90320F51-3994-4A31-A438-A082803DFF5F}" type="pres">
      <dgm:prSet presAssocID="{BFD24378-9670-4FE7-85A8-270E987DEF0C}" presName="box" presStyleLbl="node1" presStyleIdx="2" presStyleCnt="6"/>
      <dgm:spPr/>
      <dgm:t>
        <a:bodyPr/>
        <a:lstStyle/>
        <a:p>
          <a:endParaRPr lang="es-EC"/>
        </a:p>
      </dgm:t>
    </dgm:pt>
    <dgm:pt modelId="{3A038ED7-438B-48B9-959A-C1AEFFF2C5D3}" type="pres">
      <dgm:prSet presAssocID="{BFD24378-9670-4FE7-85A8-270E987DEF0C}" presName="img" presStyleLbl="fgImgPlace1" presStyleIdx="2" presStyleCnt="6" custScaleX="5798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CB4708E-C8DF-415B-A089-58F90D5080F0}" type="pres">
      <dgm:prSet presAssocID="{BFD24378-9670-4FE7-85A8-270E987DEF0C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8A42A2-7BCD-43BD-8A3D-D866378294F7}" type="pres">
      <dgm:prSet presAssocID="{AF95D793-7816-4BCA-9274-F3DFEABA9994}" presName="spacer" presStyleCnt="0"/>
      <dgm:spPr/>
    </dgm:pt>
    <dgm:pt modelId="{0D264F97-ED01-4047-8228-B3A18F84BD09}" type="pres">
      <dgm:prSet presAssocID="{56FBF260-EF3B-4BAC-9915-D44C9A77EB7C}" presName="comp" presStyleCnt="0"/>
      <dgm:spPr/>
    </dgm:pt>
    <dgm:pt modelId="{4057AF20-5490-45BE-A8F8-E611270F6C03}" type="pres">
      <dgm:prSet presAssocID="{56FBF260-EF3B-4BAC-9915-D44C9A77EB7C}" presName="box" presStyleLbl="node1" presStyleIdx="3" presStyleCnt="6"/>
      <dgm:spPr/>
      <dgm:t>
        <a:bodyPr/>
        <a:lstStyle/>
        <a:p>
          <a:endParaRPr lang="es-EC"/>
        </a:p>
      </dgm:t>
    </dgm:pt>
    <dgm:pt modelId="{CB40814A-A915-45F9-8D64-F236BE22543B}" type="pres">
      <dgm:prSet presAssocID="{56FBF260-EF3B-4BAC-9915-D44C9A77EB7C}" presName="img" presStyleLbl="fgImgPlace1" presStyleIdx="3" presStyleCnt="6" custScaleX="5798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E248E93-DA92-4C1E-B938-E9F86FD2ABA4}" type="pres">
      <dgm:prSet presAssocID="{56FBF260-EF3B-4BAC-9915-D44C9A77EB7C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D8F365-CD01-428A-9652-8ECDB1453652}" type="pres">
      <dgm:prSet presAssocID="{B7C5F2A9-847E-4C2A-AD91-6A88C7BE6DD0}" presName="spacer" presStyleCnt="0"/>
      <dgm:spPr/>
    </dgm:pt>
    <dgm:pt modelId="{19066271-ECB1-424E-9EB3-46BB322D91AA}" type="pres">
      <dgm:prSet presAssocID="{1635C347-BE0E-4303-A4AA-0654D9B82E8D}" presName="comp" presStyleCnt="0"/>
      <dgm:spPr/>
    </dgm:pt>
    <dgm:pt modelId="{55E8EF65-5B49-4B0F-92B0-929B093CEB97}" type="pres">
      <dgm:prSet presAssocID="{1635C347-BE0E-4303-A4AA-0654D9B82E8D}" presName="box" presStyleLbl="node1" presStyleIdx="4" presStyleCnt="6"/>
      <dgm:spPr/>
      <dgm:t>
        <a:bodyPr/>
        <a:lstStyle/>
        <a:p>
          <a:endParaRPr lang="es-EC"/>
        </a:p>
      </dgm:t>
    </dgm:pt>
    <dgm:pt modelId="{70330BD4-9938-4BF7-A736-807D8D8C2950}" type="pres">
      <dgm:prSet presAssocID="{1635C347-BE0E-4303-A4AA-0654D9B82E8D}" presName="img" presStyleLbl="fgImgPlace1" presStyleIdx="4" presStyleCnt="6" custScaleX="5798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B0EB5250-5E5C-4668-8E5F-5792495D101F}" type="pres">
      <dgm:prSet presAssocID="{1635C347-BE0E-4303-A4AA-0654D9B82E8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B75FE1-45F2-4B74-BB63-4ACEB6D56387}" type="pres">
      <dgm:prSet presAssocID="{7D86D61C-2EF4-478B-B64D-A828EF452E83}" presName="spacer" presStyleCnt="0"/>
      <dgm:spPr/>
    </dgm:pt>
    <dgm:pt modelId="{B01A09C8-D75B-480C-A4F3-5D802566CB06}" type="pres">
      <dgm:prSet presAssocID="{DA14EE13-471D-438D-A8CC-B55F9243EAA7}" presName="comp" presStyleCnt="0"/>
      <dgm:spPr/>
    </dgm:pt>
    <dgm:pt modelId="{C7E5DF9D-3C1A-4035-824A-CACD4C906FDD}" type="pres">
      <dgm:prSet presAssocID="{DA14EE13-471D-438D-A8CC-B55F9243EAA7}" presName="box" presStyleLbl="node1" presStyleIdx="5" presStyleCnt="6"/>
      <dgm:spPr/>
      <dgm:t>
        <a:bodyPr/>
        <a:lstStyle/>
        <a:p>
          <a:endParaRPr lang="es-EC"/>
        </a:p>
      </dgm:t>
    </dgm:pt>
    <dgm:pt modelId="{FC7F0B29-88AF-4DF6-B19D-E7672E8119E6}" type="pres">
      <dgm:prSet presAssocID="{DA14EE13-471D-438D-A8CC-B55F9243EAA7}" presName="img" presStyleLbl="fgImgPlace1" presStyleIdx="5" presStyleCnt="6" custScaleX="5798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D5405A73-56AC-4C05-868C-59075E4DA396}" type="pres">
      <dgm:prSet presAssocID="{DA14EE13-471D-438D-A8CC-B55F9243EAA7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52700A2-9B74-40A2-A1F9-A898F33B7729}" srcId="{0CE16F3D-4ECA-4E7A-9D4C-D57455AA1E6D}" destId="{1635C347-BE0E-4303-A4AA-0654D9B82E8D}" srcOrd="4" destOrd="0" parTransId="{4B1B7B95-E8EC-4C43-ABE5-858141825DB1}" sibTransId="{7D86D61C-2EF4-478B-B64D-A828EF452E83}"/>
    <dgm:cxn modelId="{428CCBAC-2C36-499B-ABF4-EA31B87E6A7E}" type="presOf" srcId="{1635C347-BE0E-4303-A4AA-0654D9B82E8D}" destId="{55E8EF65-5B49-4B0F-92B0-929B093CEB97}" srcOrd="0" destOrd="0" presId="urn:microsoft.com/office/officeart/2005/8/layout/vList4"/>
    <dgm:cxn modelId="{9E8E403C-1043-4297-BBBD-7F6450B6B712}" type="presOf" srcId="{BFD24378-9670-4FE7-85A8-270E987DEF0C}" destId="{90320F51-3994-4A31-A438-A082803DFF5F}" srcOrd="0" destOrd="0" presId="urn:microsoft.com/office/officeart/2005/8/layout/vList4"/>
    <dgm:cxn modelId="{AA6810E4-E4DF-4662-B29F-327C391BCE39}" type="presOf" srcId="{DA14EE13-471D-438D-A8CC-B55F9243EAA7}" destId="{D5405A73-56AC-4C05-868C-59075E4DA396}" srcOrd="1" destOrd="0" presId="urn:microsoft.com/office/officeart/2005/8/layout/vList4"/>
    <dgm:cxn modelId="{F0C4EA2D-10E1-4EDF-8C1E-C38606BE92C0}" srcId="{0CE16F3D-4ECA-4E7A-9D4C-D57455AA1E6D}" destId="{DA14EE13-471D-438D-A8CC-B55F9243EAA7}" srcOrd="5" destOrd="0" parTransId="{3AC90FC1-68BE-45BC-8AB3-6586D749686D}" sibTransId="{46611190-1E35-41F6-A4C5-D16C76253BEF}"/>
    <dgm:cxn modelId="{F618526D-4950-4178-A130-24D96ECEB580}" type="presOf" srcId="{1635C347-BE0E-4303-A4AA-0654D9B82E8D}" destId="{B0EB5250-5E5C-4668-8E5F-5792495D101F}" srcOrd="1" destOrd="0" presId="urn:microsoft.com/office/officeart/2005/8/layout/vList4"/>
    <dgm:cxn modelId="{DCC873EB-F203-43AE-9753-E7A657667715}" type="presOf" srcId="{608FB6E3-AE65-446F-B505-D0507D925CD6}" destId="{DC5F7090-334E-4826-B582-C3258A8A74BF}" srcOrd="0" destOrd="0" presId="urn:microsoft.com/office/officeart/2005/8/layout/vList4"/>
    <dgm:cxn modelId="{0398D999-0D33-4952-A684-B916D653094B}" srcId="{0CE16F3D-4ECA-4E7A-9D4C-D57455AA1E6D}" destId="{BFD24378-9670-4FE7-85A8-270E987DEF0C}" srcOrd="2" destOrd="0" parTransId="{7C6F177C-14FD-490D-A7A3-DA35E32F241F}" sibTransId="{AF95D793-7816-4BCA-9274-F3DFEABA9994}"/>
    <dgm:cxn modelId="{B8CAF77B-C819-4C38-89A9-F8A4E2D58CE4}" type="presOf" srcId="{BFD24378-9670-4FE7-85A8-270E987DEF0C}" destId="{1CB4708E-C8DF-415B-A089-58F90D5080F0}" srcOrd="1" destOrd="0" presId="urn:microsoft.com/office/officeart/2005/8/layout/vList4"/>
    <dgm:cxn modelId="{8E6946DD-817A-4F8B-ACBA-FECE215BD2C5}" type="presOf" srcId="{F67470EE-C1D8-40A3-AD0E-C45455BCE1FB}" destId="{2A658370-6EC6-410A-A9F4-8FAAF8DF16A2}" srcOrd="1" destOrd="0" presId="urn:microsoft.com/office/officeart/2005/8/layout/vList4"/>
    <dgm:cxn modelId="{605B9335-212B-44C0-97BE-71518468AE8B}" type="presOf" srcId="{56FBF260-EF3B-4BAC-9915-D44C9A77EB7C}" destId="{8E248E93-DA92-4C1E-B938-E9F86FD2ABA4}" srcOrd="1" destOrd="0" presId="urn:microsoft.com/office/officeart/2005/8/layout/vList4"/>
    <dgm:cxn modelId="{3050EFA4-1EAF-4014-B53A-65F30AEE2D6E}" type="presOf" srcId="{0CE16F3D-4ECA-4E7A-9D4C-D57455AA1E6D}" destId="{B0844E4A-D3AE-49FF-A87F-49C4CE82B79B}" srcOrd="0" destOrd="0" presId="urn:microsoft.com/office/officeart/2005/8/layout/vList4"/>
    <dgm:cxn modelId="{DA99417B-A7C5-4865-B957-5D5A2C1CDCD7}" type="presOf" srcId="{608FB6E3-AE65-446F-B505-D0507D925CD6}" destId="{1F82F708-1854-447B-BC0D-FB4FC76BC00B}" srcOrd="1" destOrd="0" presId="urn:microsoft.com/office/officeart/2005/8/layout/vList4"/>
    <dgm:cxn modelId="{06B0CBF5-D168-4251-89B5-01289B16E593}" srcId="{0CE16F3D-4ECA-4E7A-9D4C-D57455AA1E6D}" destId="{56FBF260-EF3B-4BAC-9915-D44C9A77EB7C}" srcOrd="3" destOrd="0" parTransId="{EB5AA0D4-A597-4114-8A81-026576FB02ED}" sibTransId="{B7C5F2A9-847E-4C2A-AD91-6A88C7BE6DD0}"/>
    <dgm:cxn modelId="{0B62E2FC-BF00-4B9A-9464-BAC1EADEEA3E}" type="presOf" srcId="{56FBF260-EF3B-4BAC-9915-D44C9A77EB7C}" destId="{4057AF20-5490-45BE-A8F8-E611270F6C03}" srcOrd="0" destOrd="0" presId="urn:microsoft.com/office/officeart/2005/8/layout/vList4"/>
    <dgm:cxn modelId="{8CFFDE65-A887-4B80-997A-40E9F9937F07}" srcId="{0CE16F3D-4ECA-4E7A-9D4C-D57455AA1E6D}" destId="{608FB6E3-AE65-446F-B505-D0507D925CD6}" srcOrd="0" destOrd="0" parTransId="{C4C58FFB-6677-4322-A482-746384CBDD36}" sibTransId="{C8030361-34A3-43C3-8E23-AA881D81D156}"/>
    <dgm:cxn modelId="{A673CEE6-6802-438A-9011-4E58BC4F146E}" type="presOf" srcId="{F67470EE-C1D8-40A3-AD0E-C45455BCE1FB}" destId="{815D5BF4-9750-4233-8DE1-CEFF9C7C6C86}" srcOrd="0" destOrd="0" presId="urn:microsoft.com/office/officeart/2005/8/layout/vList4"/>
    <dgm:cxn modelId="{733B9FE0-6E78-488C-B967-5F17472FD6FE}" type="presOf" srcId="{DA14EE13-471D-438D-A8CC-B55F9243EAA7}" destId="{C7E5DF9D-3C1A-4035-824A-CACD4C906FDD}" srcOrd="0" destOrd="0" presId="urn:microsoft.com/office/officeart/2005/8/layout/vList4"/>
    <dgm:cxn modelId="{6B50934D-8D1E-4F6E-BC8A-9DF0385E1B84}" srcId="{0CE16F3D-4ECA-4E7A-9D4C-D57455AA1E6D}" destId="{F67470EE-C1D8-40A3-AD0E-C45455BCE1FB}" srcOrd="1" destOrd="0" parTransId="{83A24AA2-4C0F-4435-A119-5F4BDAF9A8A3}" sibTransId="{8776C7BE-7B0F-4E1D-B0DE-71D94F5018DA}"/>
    <dgm:cxn modelId="{E6AB0499-5349-49E7-894A-CBF51FF5AC56}" type="presParOf" srcId="{B0844E4A-D3AE-49FF-A87F-49C4CE82B79B}" destId="{560E0168-C7EE-4793-99E6-FEE98F70B2F6}" srcOrd="0" destOrd="0" presId="urn:microsoft.com/office/officeart/2005/8/layout/vList4"/>
    <dgm:cxn modelId="{D93684A4-2F40-4572-BE1D-FB7A3E7D11EF}" type="presParOf" srcId="{560E0168-C7EE-4793-99E6-FEE98F70B2F6}" destId="{DC5F7090-334E-4826-B582-C3258A8A74BF}" srcOrd="0" destOrd="0" presId="urn:microsoft.com/office/officeart/2005/8/layout/vList4"/>
    <dgm:cxn modelId="{B1DA41B2-602D-42DF-A83C-B7A0E9272E89}" type="presParOf" srcId="{560E0168-C7EE-4793-99E6-FEE98F70B2F6}" destId="{B87E3CF5-611E-4DE6-8F5E-9542FA755C27}" srcOrd="1" destOrd="0" presId="urn:microsoft.com/office/officeart/2005/8/layout/vList4"/>
    <dgm:cxn modelId="{F096F25E-68DC-4AFA-AB83-FBB4E54CFDCD}" type="presParOf" srcId="{560E0168-C7EE-4793-99E6-FEE98F70B2F6}" destId="{1F82F708-1854-447B-BC0D-FB4FC76BC00B}" srcOrd="2" destOrd="0" presId="urn:microsoft.com/office/officeart/2005/8/layout/vList4"/>
    <dgm:cxn modelId="{6E27B3E0-6226-4BDB-BDD3-DAE132E6DDF0}" type="presParOf" srcId="{B0844E4A-D3AE-49FF-A87F-49C4CE82B79B}" destId="{AD4D717D-FD33-4D56-B8B3-F7D7071DB1DE}" srcOrd="1" destOrd="0" presId="urn:microsoft.com/office/officeart/2005/8/layout/vList4"/>
    <dgm:cxn modelId="{1A52F246-C7B2-4200-A33F-C2F7D798E056}" type="presParOf" srcId="{B0844E4A-D3AE-49FF-A87F-49C4CE82B79B}" destId="{19D2B5A5-A3ED-4138-98BE-DCCDEAA852FF}" srcOrd="2" destOrd="0" presId="urn:microsoft.com/office/officeart/2005/8/layout/vList4"/>
    <dgm:cxn modelId="{31C0D633-B3D1-486F-A59A-248DC2F02D8F}" type="presParOf" srcId="{19D2B5A5-A3ED-4138-98BE-DCCDEAA852FF}" destId="{815D5BF4-9750-4233-8DE1-CEFF9C7C6C86}" srcOrd="0" destOrd="0" presId="urn:microsoft.com/office/officeart/2005/8/layout/vList4"/>
    <dgm:cxn modelId="{31389869-8343-4E7A-9D27-B79276F3D87F}" type="presParOf" srcId="{19D2B5A5-A3ED-4138-98BE-DCCDEAA852FF}" destId="{2CC56148-A893-41EB-9A7C-24DEBBD9FE6D}" srcOrd="1" destOrd="0" presId="urn:microsoft.com/office/officeart/2005/8/layout/vList4"/>
    <dgm:cxn modelId="{004FCBE4-487B-4D4C-9BCC-C42CB971E37E}" type="presParOf" srcId="{19D2B5A5-A3ED-4138-98BE-DCCDEAA852FF}" destId="{2A658370-6EC6-410A-A9F4-8FAAF8DF16A2}" srcOrd="2" destOrd="0" presId="urn:microsoft.com/office/officeart/2005/8/layout/vList4"/>
    <dgm:cxn modelId="{BEE8391F-B874-4152-B189-9B25F9106F52}" type="presParOf" srcId="{B0844E4A-D3AE-49FF-A87F-49C4CE82B79B}" destId="{17B40FC7-AA25-467F-BA17-3DF1F58AD2C5}" srcOrd="3" destOrd="0" presId="urn:microsoft.com/office/officeart/2005/8/layout/vList4"/>
    <dgm:cxn modelId="{6746B7E9-63DE-4B53-85F8-958CCE486DEE}" type="presParOf" srcId="{B0844E4A-D3AE-49FF-A87F-49C4CE82B79B}" destId="{71DBCAA5-3665-4600-88B4-E27303F35136}" srcOrd="4" destOrd="0" presId="urn:microsoft.com/office/officeart/2005/8/layout/vList4"/>
    <dgm:cxn modelId="{C66DE9ED-E99F-40D4-A1F6-7C50591D2307}" type="presParOf" srcId="{71DBCAA5-3665-4600-88B4-E27303F35136}" destId="{90320F51-3994-4A31-A438-A082803DFF5F}" srcOrd="0" destOrd="0" presId="urn:microsoft.com/office/officeart/2005/8/layout/vList4"/>
    <dgm:cxn modelId="{638F26A7-17D3-43B5-8943-743BB3942809}" type="presParOf" srcId="{71DBCAA5-3665-4600-88B4-E27303F35136}" destId="{3A038ED7-438B-48B9-959A-C1AEFFF2C5D3}" srcOrd="1" destOrd="0" presId="urn:microsoft.com/office/officeart/2005/8/layout/vList4"/>
    <dgm:cxn modelId="{664D070C-6326-4FF0-836E-4D01A2093503}" type="presParOf" srcId="{71DBCAA5-3665-4600-88B4-E27303F35136}" destId="{1CB4708E-C8DF-415B-A089-58F90D5080F0}" srcOrd="2" destOrd="0" presId="urn:microsoft.com/office/officeart/2005/8/layout/vList4"/>
    <dgm:cxn modelId="{CE5D0EC2-EA34-4B58-A4FF-8AB5A97BD43A}" type="presParOf" srcId="{B0844E4A-D3AE-49FF-A87F-49C4CE82B79B}" destId="{A98A42A2-7BCD-43BD-8A3D-D866378294F7}" srcOrd="5" destOrd="0" presId="urn:microsoft.com/office/officeart/2005/8/layout/vList4"/>
    <dgm:cxn modelId="{07CAB812-AC33-4A34-AC64-4C35D1316E4A}" type="presParOf" srcId="{B0844E4A-D3AE-49FF-A87F-49C4CE82B79B}" destId="{0D264F97-ED01-4047-8228-B3A18F84BD09}" srcOrd="6" destOrd="0" presId="urn:microsoft.com/office/officeart/2005/8/layout/vList4"/>
    <dgm:cxn modelId="{8F40D2D1-137E-4451-A041-2AE959B5F725}" type="presParOf" srcId="{0D264F97-ED01-4047-8228-B3A18F84BD09}" destId="{4057AF20-5490-45BE-A8F8-E611270F6C03}" srcOrd="0" destOrd="0" presId="urn:microsoft.com/office/officeart/2005/8/layout/vList4"/>
    <dgm:cxn modelId="{6F2023A9-9707-4DDF-811F-98802175F873}" type="presParOf" srcId="{0D264F97-ED01-4047-8228-B3A18F84BD09}" destId="{CB40814A-A915-45F9-8D64-F236BE22543B}" srcOrd="1" destOrd="0" presId="urn:microsoft.com/office/officeart/2005/8/layout/vList4"/>
    <dgm:cxn modelId="{2872DF24-CD7C-495A-8D5B-B030B35FB64B}" type="presParOf" srcId="{0D264F97-ED01-4047-8228-B3A18F84BD09}" destId="{8E248E93-DA92-4C1E-B938-E9F86FD2ABA4}" srcOrd="2" destOrd="0" presId="urn:microsoft.com/office/officeart/2005/8/layout/vList4"/>
    <dgm:cxn modelId="{B4C9CC68-A082-4F4F-A48E-82EB68E4E00D}" type="presParOf" srcId="{B0844E4A-D3AE-49FF-A87F-49C4CE82B79B}" destId="{97D8F365-CD01-428A-9652-8ECDB1453652}" srcOrd="7" destOrd="0" presId="urn:microsoft.com/office/officeart/2005/8/layout/vList4"/>
    <dgm:cxn modelId="{79CA9E15-E667-4728-869E-D9262E2CE024}" type="presParOf" srcId="{B0844E4A-D3AE-49FF-A87F-49C4CE82B79B}" destId="{19066271-ECB1-424E-9EB3-46BB322D91AA}" srcOrd="8" destOrd="0" presId="urn:microsoft.com/office/officeart/2005/8/layout/vList4"/>
    <dgm:cxn modelId="{43DF3605-5FCC-4E2D-A4B1-A3C662721102}" type="presParOf" srcId="{19066271-ECB1-424E-9EB3-46BB322D91AA}" destId="{55E8EF65-5B49-4B0F-92B0-929B093CEB97}" srcOrd="0" destOrd="0" presId="urn:microsoft.com/office/officeart/2005/8/layout/vList4"/>
    <dgm:cxn modelId="{A01683F1-5EC1-46D2-88B6-43D62C660C53}" type="presParOf" srcId="{19066271-ECB1-424E-9EB3-46BB322D91AA}" destId="{70330BD4-9938-4BF7-A736-807D8D8C2950}" srcOrd="1" destOrd="0" presId="urn:microsoft.com/office/officeart/2005/8/layout/vList4"/>
    <dgm:cxn modelId="{240275BE-8528-45C1-AA1E-5233E745AC0F}" type="presParOf" srcId="{19066271-ECB1-424E-9EB3-46BB322D91AA}" destId="{B0EB5250-5E5C-4668-8E5F-5792495D101F}" srcOrd="2" destOrd="0" presId="urn:microsoft.com/office/officeart/2005/8/layout/vList4"/>
    <dgm:cxn modelId="{8E1DFBFD-C4A7-489F-9F9D-B160DFD49FFA}" type="presParOf" srcId="{B0844E4A-D3AE-49FF-A87F-49C4CE82B79B}" destId="{58B75FE1-45F2-4B74-BB63-4ACEB6D56387}" srcOrd="9" destOrd="0" presId="urn:microsoft.com/office/officeart/2005/8/layout/vList4"/>
    <dgm:cxn modelId="{E8D065BA-3BF8-4654-8EAD-807E991449C1}" type="presParOf" srcId="{B0844E4A-D3AE-49FF-A87F-49C4CE82B79B}" destId="{B01A09C8-D75B-480C-A4F3-5D802566CB06}" srcOrd="10" destOrd="0" presId="urn:microsoft.com/office/officeart/2005/8/layout/vList4"/>
    <dgm:cxn modelId="{F99DE90B-F94C-42CA-B48D-3095BCD7759A}" type="presParOf" srcId="{B01A09C8-D75B-480C-A4F3-5D802566CB06}" destId="{C7E5DF9D-3C1A-4035-824A-CACD4C906FDD}" srcOrd="0" destOrd="0" presId="urn:microsoft.com/office/officeart/2005/8/layout/vList4"/>
    <dgm:cxn modelId="{3B961232-A3BB-47DC-8769-4C8B1CC42344}" type="presParOf" srcId="{B01A09C8-D75B-480C-A4F3-5D802566CB06}" destId="{FC7F0B29-88AF-4DF6-B19D-E7672E8119E6}" srcOrd="1" destOrd="0" presId="urn:microsoft.com/office/officeart/2005/8/layout/vList4"/>
    <dgm:cxn modelId="{23B46FD2-C10C-4C14-9C13-8682ECEBC9C0}" type="presParOf" srcId="{B01A09C8-D75B-480C-A4F3-5D802566CB06}" destId="{D5405A73-56AC-4C05-868C-59075E4DA39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CE16F3D-4ECA-4E7A-9D4C-D57455AA1E6D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635C347-BE0E-4303-A4AA-0654D9B82E8D}">
      <dgm:prSet phldrT="[Texto]" custT="1"/>
      <dgm:spPr/>
      <dgm:t>
        <a:bodyPr/>
        <a:lstStyle/>
        <a:p>
          <a:r>
            <a:rPr lang="es-EC" sz="1400" dirty="0" smtClean="0"/>
            <a:t>Para una correcta aplicación de una Auditoría de cumplimiento tributario, es indispensable un conocimiento especializado en la normativa tributaria vigente a la fecha del estudio y vigente</a:t>
          </a:r>
          <a:endParaRPr lang="es-EC" sz="1400" dirty="0"/>
        </a:p>
      </dgm:t>
    </dgm:pt>
    <dgm:pt modelId="{4B1B7B95-E8EC-4C43-ABE5-858141825DB1}" type="parTrans" cxnId="{E52700A2-9B74-40A2-A1F9-A898F33B7729}">
      <dgm:prSet/>
      <dgm:spPr/>
      <dgm:t>
        <a:bodyPr/>
        <a:lstStyle/>
        <a:p>
          <a:endParaRPr lang="es-EC"/>
        </a:p>
      </dgm:t>
    </dgm:pt>
    <dgm:pt modelId="{7D86D61C-2EF4-478B-B64D-A828EF452E83}" type="sibTrans" cxnId="{E52700A2-9B74-40A2-A1F9-A898F33B7729}">
      <dgm:prSet/>
      <dgm:spPr/>
      <dgm:t>
        <a:bodyPr/>
        <a:lstStyle/>
        <a:p>
          <a:endParaRPr lang="es-EC"/>
        </a:p>
      </dgm:t>
    </dgm:pt>
    <dgm:pt modelId="{8DBB8DDE-A296-4ED7-B27B-041AFF1A9C6C}">
      <dgm:prSet phldrT="[Texto]" custT="1"/>
      <dgm:spPr/>
      <dgm:t>
        <a:bodyPr/>
        <a:lstStyle/>
        <a:p>
          <a:r>
            <a:rPr lang="es-MX" sz="1400" dirty="0" smtClean="0"/>
            <a:t>Realizar una evaluación continua a los controles internos de la Empresa y las medidas correctivas implantadas en los procesos, con el objeto de una mejora continua y actualización en base a los cambios del entorno.</a:t>
          </a:r>
          <a:endParaRPr lang="es-EC" sz="1400" dirty="0"/>
        </a:p>
      </dgm:t>
    </dgm:pt>
    <dgm:pt modelId="{6AD053D2-C384-4176-BD9E-EF1F5384A470}" type="parTrans" cxnId="{D6BB0AE8-0578-4D7C-B1F5-015C20B2DB61}">
      <dgm:prSet/>
      <dgm:spPr/>
      <dgm:t>
        <a:bodyPr/>
        <a:lstStyle/>
        <a:p>
          <a:endParaRPr lang="es-EC"/>
        </a:p>
      </dgm:t>
    </dgm:pt>
    <dgm:pt modelId="{3CABA72B-5D1F-4618-9D78-39DAC8B581C1}" type="sibTrans" cxnId="{D6BB0AE8-0578-4D7C-B1F5-015C20B2DB61}">
      <dgm:prSet/>
      <dgm:spPr/>
      <dgm:t>
        <a:bodyPr/>
        <a:lstStyle/>
        <a:p>
          <a:endParaRPr lang="es-EC"/>
        </a:p>
      </dgm:t>
    </dgm:pt>
    <dgm:pt modelId="{F67470EE-C1D8-40A3-AD0E-C45455BCE1FB}">
      <dgm:prSet phldrT="[Texto]" custT="1"/>
      <dgm:spPr/>
      <dgm:t>
        <a:bodyPr/>
        <a:lstStyle/>
        <a:p>
          <a:r>
            <a:rPr lang="es-EC" sz="1400" dirty="0" smtClean="0"/>
            <a:t>En la medida de la complejidad y materialidad de las transacciones que se realicen, consultar con firmas especializadas en tributación, tanto para transacciones locales, como con el exterior.</a:t>
          </a:r>
          <a:endParaRPr lang="es-EC" sz="1400" dirty="0"/>
        </a:p>
      </dgm:t>
    </dgm:pt>
    <dgm:pt modelId="{83A24AA2-4C0F-4435-A119-5F4BDAF9A8A3}" type="parTrans" cxnId="{6B50934D-8D1E-4F6E-BC8A-9DF0385E1B84}">
      <dgm:prSet/>
      <dgm:spPr/>
      <dgm:t>
        <a:bodyPr/>
        <a:lstStyle/>
        <a:p>
          <a:endParaRPr lang="es-EC"/>
        </a:p>
      </dgm:t>
    </dgm:pt>
    <dgm:pt modelId="{8776C7BE-7B0F-4E1D-B0DE-71D94F5018DA}" type="sibTrans" cxnId="{6B50934D-8D1E-4F6E-BC8A-9DF0385E1B84}">
      <dgm:prSet/>
      <dgm:spPr/>
      <dgm:t>
        <a:bodyPr/>
        <a:lstStyle/>
        <a:p>
          <a:endParaRPr lang="es-EC"/>
        </a:p>
      </dgm:t>
    </dgm:pt>
    <dgm:pt modelId="{BFD24378-9670-4FE7-85A8-270E987DEF0C}">
      <dgm:prSet phldrT="[Texto]" custT="1"/>
      <dgm:spPr/>
      <dgm:t>
        <a:bodyPr/>
        <a:lstStyle/>
        <a:p>
          <a:r>
            <a:rPr lang="es-EC" sz="1400" dirty="0" smtClean="0"/>
            <a:t>El correcto uso de herramientas informáticas como Microsoft Excel, permiten trabajar con grandes bases de datos en menor tiempo y con notable disminución de errores de cálculo.</a:t>
          </a:r>
          <a:endParaRPr lang="es-EC" sz="1400" dirty="0"/>
        </a:p>
      </dgm:t>
    </dgm:pt>
    <dgm:pt modelId="{7C6F177C-14FD-490D-A7A3-DA35E32F241F}" type="parTrans" cxnId="{0398D999-0D33-4952-A684-B916D653094B}">
      <dgm:prSet/>
      <dgm:spPr/>
      <dgm:t>
        <a:bodyPr/>
        <a:lstStyle/>
        <a:p>
          <a:endParaRPr lang="es-EC"/>
        </a:p>
      </dgm:t>
    </dgm:pt>
    <dgm:pt modelId="{AF95D793-7816-4BCA-9274-F3DFEABA9994}" type="sibTrans" cxnId="{0398D999-0D33-4952-A684-B916D653094B}">
      <dgm:prSet/>
      <dgm:spPr/>
      <dgm:t>
        <a:bodyPr/>
        <a:lstStyle/>
        <a:p>
          <a:endParaRPr lang="es-EC"/>
        </a:p>
      </dgm:t>
    </dgm:pt>
    <dgm:pt modelId="{56FBF260-EF3B-4BAC-9915-D44C9A77EB7C}">
      <dgm:prSet phldrT="[Texto]" custT="1"/>
      <dgm:spPr/>
      <dgm:t>
        <a:bodyPr/>
        <a:lstStyle/>
        <a:p>
          <a:r>
            <a:rPr lang="es-EC" sz="1400" dirty="0" smtClean="0"/>
            <a:t>Para efectuar los respectivos procedimientos de Auditoría, trabajar con mayores contables digitales, archivos .XML de las declaraciones y anexos presentados ante la Administración Tributaria.</a:t>
          </a:r>
          <a:endParaRPr lang="es-EC" sz="1400" dirty="0"/>
        </a:p>
      </dgm:t>
    </dgm:pt>
    <dgm:pt modelId="{EB5AA0D4-A597-4114-8A81-026576FB02ED}" type="parTrans" cxnId="{06B0CBF5-D168-4251-89B5-01289B16E593}">
      <dgm:prSet/>
      <dgm:spPr/>
      <dgm:t>
        <a:bodyPr/>
        <a:lstStyle/>
        <a:p>
          <a:endParaRPr lang="es-EC"/>
        </a:p>
      </dgm:t>
    </dgm:pt>
    <dgm:pt modelId="{B7C5F2A9-847E-4C2A-AD91-6A88C7BE6DD0}" type="sibTrans" cxnId="{06B0CBF5-D168-4251-89B5-01289B16E593}">
      <dgm:prSet/>
      <dgm:spPr/>
      <dgm:t>
        <a:bodyPr/>
        <a:lstStyle/>
        <a:p>
          <a:endParaRPr lang="es-EC"/>
        </a:p>
      </dgm:t>
    </dgm:pt>
    <dgm:pt modelId="{B0844E4A-D3AE-49FF-A87F-49C4CE82B79B}" type="pres">
      <dgm:prSet presAssocID="{0CE16F3D-4ECA-4E7A-9D4C-D57455AA1E6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9D2B5A5-A3ED-4138-98BE-DCCDEAA852FF}" type="pres">
      <dgm:prSet presAssocID="{F67470EE-C1D8-40A3-AD0E-C45455BCE1FB}" presName="comp" presStyleCnt="0"/>
      <dgm:spPr/>
    </dgm:pt>
    <dgm:pt modelId="{815D5BF4-9750-4233-8DE1-CEFF9C7C6C86}" type="pres">
      <dgm:prSet presAssocID="{F67470EE-C1D8-40A3-AD0E-C45455BCE1FB}" presName="box" presStyleLbl="node1" presStyleIdx="0" presStyleCnt="5"/>
      <dgm:spPr/>
      <dgm:t>
        <a:bodyPr/>
        <a:lstStyle/>
        <a:p>
          <a:endParaRPr lang="es-EC"/>
        </a:p>
      </dgm:t>
    </dgm:pt>
    <dgm:pt modelId="{2CC56148-A893-41EB-9A7C-24DEBBD9FE6D}" type="pres">
      <dgm:prSet presAssocID="{F67470EE-C1D8-40A3-AD0E-C45455BCE1FB}" presName="img" presStyleLbl="fgImgPlace1" presStyleIdx="0" presStyleCnt="5" custScaleX="5798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A658370-6EC6-410A-A9F4-8FAAF8DF16A2}" type="pres">
      <dgm:prSet presAssocID="{F67470EE-C1D8-40A3-AD0E-C45455BCE1FB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B40FC7-AA25-467F-BA17-3DF1F58AD2C5}" type="pres">
      <dgm:prSet presAssocID="{8776C7BE-7B0F-4E1D-B0DE-71D94F5018DA}" presName="spacer" presStyleCnt="0"/>
      <dgm:spPr/>
    </dgm:pt>
    <dgm:pt modelId="{71DBCAA5-3665-4600-88B4-E27303F35136}" type="pres">
      <dgm:prSet presAssocID="{BFD24378-9670-4FE7-85A8-270E987DEF0C}" presName="comp" presStyleCnt="0"/>
      <dgm:spPr/>
    </dgm:pt>
    <dgm:pt modelId="{90320F51-3994-4A31-A438-A082803DFF5F}" type="pres">
      <dgm:prSet presAssocID="{BFD24378-9670-4FE7-85A8-270E987DEF0C}" presName="box" presStyleLbl="node1" presStyleIdx="1" presStyleCnt="5"/>
      <dgm:spPr/>
      <dgm:t>
        <a:bodyPr/>
        <a:lstStyle/>
        <a:p>
          <a:endParaRPr lang="es-EC"/>
        </a:p>
      </dgm:t>
    </dgm:pt>
    <dgm:pt modelId="{3A038ED7-438B-48B9-959A-C1AEFFF2C5D3}" type="pres">
      <dgm:prSet presAssocID="{BFD24378-9670-4FE7-85A8-270E987DEF0C}" presName="img" presStyleLbl="fgImgPlace1" presStyleIdx="1" presStyleCnt="5" custScaleX="5798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CB4708E-C8DF-415B-A089-58F90D5080F0}" type="pres">
      <dgm:prSet presAssocID="{BFD24378-9670-4FE7-85A8-270E987DEF0C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8A42A2-7BCD-43BD-8A3D-D866378294F7}" type="pres">
      <dgm:prSet presAssocID="{AF95D793-7816-4BCA-9274-F3DFEABA9994}" presName="spacer" presStyleCnt="0"/>
      <dgm:spPr/>
    </dgm:pt>
    <dgm:pt modelId="{0D264F97-ED01-4047-8228-B3A18F84BD09}" type="pres">
      <dgm:prSet presAssocID="{56FBF260-EF3B-4BAC-9915-D44C9A77EB7C}" presName="comp" presStyleCnt="0"/>
      <dgm:spPr/>
    </dgm:pt>
    <dgm:pt modelId="{4057AF20-5490-45BE-A8F8-E611270F6C03}" type="pres">
      <dgm:prSet presAssocID="{56FBF260-EF3B-4BAC-9915-D44C9A77EB7C}" presName="box" presStyleLbl="node1" presStyleIdx="2" presStyleCnt="5"/>
      <dgm:spPr/>
      <dgm:t>
        <a:bodyPr/>
        <a:lstStyle/>
        <a:p>
          <a:endParaRPr lang="es-EC"/>
        </a:p>
      </dgm:t>
    </dgm:pt>
    <dgm:pt modelId="{CB40814A-A915-45F9-8D64-F236BE22543B}" type="pres">
      <dgm:prSet presAssocID="{56FBF260-EF3B-4BAC-9915-D44C9A77EB7C}" presName="img" presStyleLbl="fgImgPlace1" presStyleIdx="2" presStyleCnt="5" custScaleX="5798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E248E93-DA92-4C1E-B938-E9F86FD2ABA4}" type="pres">
      <dgm:prSet presAssocID="{56FBF260-EF3B-4BAC-9915-D44C9A77EB7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D8F365-CD01-428A-9652-8ECDB1453652}" type="pres">
      <dgm:prSet presAssocID="{B7C5F2A9-847E-4C2A-AD91-6A88C7BE6DD0}" presName="spacer" presStyleCnt="0"/>
      <dgm:spPr/>
    </dgm:pt>
    <dgm:pt modelId="{19066271-ECB1-424E-9EB3-46BB322D91AA}" type="pres">
      <dgm:prSet presAssocID="{1635C347-BE0E-4303-A4AA-0654D9B82E8D}" presName="comp" presStyleCnt="0"/>
      <dgm:spPr/>
    </dgm:pt>
    <dgm:pt modelId="{55E8EF65-5B49-4B0F-92B0-929B093CEB97}" type="pres">
      <dgm:prSet presAssocID="{1635C347-BE0E-4303-A4AA-0654D9B82E8D}" presName="box" presStyleLbl="node1" presStyleIdx="3" presStyleCnt="5"/>
      <dgm:spPr/>
      <dgm:t>
        <a:bodyPr/>
        <a:lstStyle/>
        <a:p>
          <a:endParaRPr lang="es-EC"/>
        </a:p>
      </dgm:t>
    </dgm:pt>
    <dgm:pt modelId="{70330BD4-9938-4BF7-A736-807D8D8C2950}" type="pres">
      <dgm:prSet presAssocID="{1635C347-BE0E-4303-A4AA-0654D9B82E8D}" presName="img" presStyleLbl="fgImgPlace1" presStyleIdx="3" presStyleCnt="5" custScaleX="5798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0EB5250-5E5C-4668-8E5F-5792495D101F}" type="pres">
      <dgm:prSet presAssocID="{1635C347-BE0E-4303-A4AA-0654D9B82E8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B75FE1-45F2-4B74-BB63-4ACEB6D56387}" type="pres">
      <dgm:prSet presAssocID="{7D86D61C-2EF4-478B-B64D-A828EF452E83}" presName="spacer" presStyleCnt="0"/>
      <dgm:spPr/>
    </dgm:pt>
    <dgm:pt modelId="{D29CC5E6-DD00-4C47-8965-91C02C2A7B52}" type="pres">
      <dgm:prSet presAssocID="{8DBB8DDE-A296-4ED7-B27B-041AFF1A9C6C}" presName="comp" presStyleCnt="0"/>
      <dgm:spPr/>
    </dgm:pt>
    <dgm:pt modelId="{16E9A60C-C448-454B-BF84-32D55F0F9D7A}" type="pres">
      <dgm:prSet presAssocID="{8DBB8DDE-A296-4ED7-B27B-041AFF1A9C6C}" presName="box" presStyleLbl="node1" presStyleIdx="4" presStyleCnt="5"/>
      <dgm:spPr/>
      <dgm:t>
        <a:bodyPr/>
        <a:lstStyle/>
        <a:p>
          <a:endParaRPr lang="es-EC"/>
        </a:p>
      </dgm:t>
    </dgm:pt>
    <dgm:pt modelId="{D8F58472-57B4-476C-AA46-33DCB08F8DAD}" type="pres">
      <dgm:prSet presAssocID="{8DBB8DDE-A296-4ED7-B27B-041AFF1A9C6C}" presName="img" presStyleLbl="fgImgPlace1" presStyleIdx="4" presStyleCnt="5" custScaleX="5798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8C00B59-BEF7-415E-8A24-EE94504E8297}" type="pres">
      <dgm:prSet presAssocID="{8DBB8DDE-A296-4ED7-B27B-041AFF1A9C6C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B50934D-8D1E-4F6E-BC8A-9DF0385E1B84}" srcId="{0CE16F3D-4ECA-4E7A-9D4C-D57455AA1E6D}" destId="{F67470EE-C1D8-40A3-AD0E-C45455BCE1FB}" srcOrd="0" destOrd="0" parTransId="{83A24AA2-4C0F-4435-A119-5F4BDAF9A8A3}" sibTransId="{8776C7BE-7B0F-4E1D-B0DE-71D94F5018DA}"/>
    <dgm:cxn modelId="{0398D999-0D33-4952-A684-B916D653094B}" srcId="{0CE16F3D-4ECA-4E7A-9D4C-D57455AA1E6D}" destId="{BFD24378-9670-4FE7-85A8-270E987DEF0C}" srcOrd="1" destOrd="0" parTransId="{7C6F177C-14FD-490D-A7A3-DA35E32F241F}" sibTransId="{AF95D793-7816-4BCA-9274-F3DFEABA9994}"/>
    <dgm:cxn modelId="{52B44EDC-7760-456B-92D4-E6DE4A0ED5BE}" type="presOf" srcId="{8DBB8DDE-A296-4ED7-B27B-041AFF1A9C6C}" destId="{16E9A60C-C448-454B-BF84-32D55F0F9D7A}" srcOrd="0" destOrd="0" presId="urn:microsoft.com/office/officeart/2005/8/layout/vList4"/>
    <dgm:cxn modelId="{DFF21226-F49A-4B39-A589-EC723698761C}" type="presOf" srcId="{F67470EE-C1D8-40A3-AD0E-C45455BCE1FB}" destId="{2A658370-6EC6-410A-A9F4-8FAAF8DF16A2}" srcOrd="1" destOrd="0" presId="urn:microsoft.com/office/officeart/2005/8/layout/vList4"/>
    <dgm:cxn modelId="{CC192DC3-5ECB-4430-B9AC-415A36309FCA}" type="presOf" srcId="{56FBF260-EF3B-4BAC-9915-D44C9A77EB7C}" destId="{8E248E93-DA92-4C1E-B938-E9F86FD2ABA4}" srcOrd="1" destOrd="0" presId="urn:microsoft.com/office/officeart/2005/8/layout/vList4"/>
    <dgm:cxn modelId="{E6B797D4-21CA-46A0-A1FE-B24B0833B37C}" type="presOf" srcId="{56FBF260-EF3B-4BAC-9915-D44C9A77EB7C}" destId="{4057AF20-5490-45BE-A8F8-E611270F6C03}" srcOrd="0" destOrd="0" presId="urn:microsoft.com/office/officeart/2005/8/layout/vList4"/>
    <dgm:cxn modelId="{AB6C1465-A6C8-4C0B-A70E-AF6C0FA9713E}" type="presOf" srcId="{0CE16F3D-4ECA-4E7A-9D4C-D57455AA1E6D}" destId="{B0844E4A-D3AE-49FF-A87F-49C4CE82B79B}" srcOrd="0" destOrd="0" presId="urn:microsoft.com/office/officeart/2005/8/layout/vList4"/>
    <dgm:cxn modelId="{0E1E5874-A756-431D-A3A0-F9AAA5B4965C}" type="presOf" srcId="{BFD24378-9670-4FE7-85A8-270E987DEF0C}" destId="{90320F51-3994-4A31-A438-A082803DFF5F}" srcOrd="0" destOrd="0" presId="urn:microsoft.com/office/officeart/2005/8/layout/vList4"/>
    <dgm:cxn modelId="{06B0CBF5-D168-4251-89B5-01289B16E593}" srcId="{0CE16F3D-4ECA-4E7A-9D4C-D57455AA1E6D}" destId="{56FBF260-EF3B-4BAC-9915-D44C9A77EB7C}" srcOrd="2" destOrd="0" parTransId="{EB5AA0D4-A597-4114-8A81-026576FB02ED}" sibTransId="{B7C5F2A9-847E-4C2A-AD91-6A88C7BE6DD0}"/>
    <dgm:cxn modelId="{5ABFB4DF-2F64-4863-909B-15D37444DEB6}" type="presOf" srcId="{1635C347-BE0E-4303-A4AA-0654D9B82E8D}" destId="{55E8EF65-5B49-4B0F-92B0-929B093CEB97}" srcOrd="0" destOrd="0" presId="urn:microsoft.com/office/officeart/2005/8/layout/vList4"/>
    <dgm:cxn modelId="{DB01B044-549A-4901-87F2-D14746E85081}" type="presOf" srcId="{F67470EE-C1D8-40A3-AD0E-C45455BCE1FB}" destId="{815D5BF4-9750-4233-8DE1-CEFF9C7C6C86}" srcOrd="0" destOrd="0" presId="urn:microsoft.com/office/officeart/2005/8/layout/vList4"/>
    <dgm:cxn modelId="{E1F00AEC-D43D-4575-90F0-038FED7A930C}" type="presOf" srcId="{1635C347-BE0E-4303-A4AA-0654D9B82E8D}" destId="{B0EB5250-5E5C-4668-8E5F-5792495D101F}" srcOrd="1" destOrd="0" presId="urn:microsoft.com/office/officeart/2005/8/layout/vList4"/>
    <dgm:cxn modelId="{E52700A2-9B74-40A2-A1F9-A898F33B7729}" srcId="{0CE16F3D-4ECA-4E7A-9D4C-D57455AA1E6D}" destId="{1635C347-BE0E-4303-A4AA-0654D9B82E8D}" srcOrd="3" destOrd="0" parTransId="{4B1B7B95-E8EC-4C43-ABE5-858141825DB1}" sibTransId="{7D86D61C-2EF4-478B-B64D-A828EF452E83}"/>
    <dgm:cxn modelId="{C4AD9FB2-4DB5-40CB-879B-F283D8D87564}" type="presOf" srcId="{8DBB8DDE-A296-4ED7-B27B-041AFF1A9C6C}" destId="{48C00B59-BEF7-415E-8A24-EE94504E8297}" srcOrd="1" destOrd="0" presId="urn:microsoft.com/office/officeart/2005/8/layout/vList4"/>
    <dgm:cxn modelId="{37FC2974-13CA-438A-9217-C07F3689B6D8}" type="presOf" srcId="{BFD24378-9670-4FE7-85A8-270E987DEF0C}" destId="{1CB4708E-C8DF-415B-A089-58F90D5080F0}" srcOrd="1" destOrd="0" presId="urn:microsoft.com/office/officeart/2005/8/layout/vList4"/>
    <dgm:cxn modelId="{D6BB0AE8-0578-4D7C-B1F5-015C20B2DB61}" srcId="{0CE16F3D-4ECA-4E7A-9D4C-D57455AA1E6D}" destId="{8DBB8DDE-A296-4ED7-B27B-041AFF1A9C6C}" srcOrd="4" destOrd="0" parTransId="{6AD053D2-C384-4176-BD9E-EF1F5384A470}" sibTransId="{3CABA72B-5D1F-4618-9D78-39DAC8B581C1}"/>
    <dgm:cxn modelId="{DA615B34-492F-44CE-9E88-B5333E12974A}" type="presParOf" srcId="{B0844E4A-D3AE-49FF-A87F-49C4CE82B79B}" destId="{19D2B5A5-A3ED-4138-98BE-DCCDEAA852FF}" srcOrd="0" destOrd="0" presId="urn:microsoft.com/office/officeart/2005/8/layout/vList4"/>
    <dgm:cxn modelId="{058982EE-0865-4E86-882C-BF24AACF5C81}" type="presParOf" srcId="{19D2B5A5-A3ED-4138-98BE-DCCDEAA852FF}" destId="{815D5BF4-9750-4233-8DE1-CEFF9C7C6C86}" srcOrd="0" destOrd="0" presId="urn:microsoft.com/office/officeart/2005/8/layout/vList4"/>
    <dgm:cxn modelId="{6C535037-F8F4-43CD-A131-DF895B255FF3}" type="presParOf" srcId="{19D2B5A5-A3ED-4138-98BE-DCCDEAA852FF}" destId="{2CC56148-A893-41EB-9A7C-24DEBBD9FE6D}" srcOrd="1" destOrd="0" presId="urn:microsoft.com/office/officeart/2005/8/layout/vList4"/>
    <dgm:cxn modelId="{EBDC2ADE-15B4-4766-8EE8-AD67C6A3DBEC}" type="presParOf" srcId="{19D2B5A5-A3ED-4138-98BE-DCCDEAA852FF}" destId="{2A658370-6EC6-410A-A9F4-8FAAF8DF16A2}" srcOrd="2" destOrd="0" presId="urn:microsoft.com/office/officeart/2005/8/layout/vList4"/>
    <dgm:cxn modelId="{ED5AFFA6-9C15-4FC7-B60B-688740607B3A}" type="presParOf" srcId="{B0844E4A-D3AE-49FF-A87F-49C4CE82B79B}" destId="{17B40FC7-AA25-467F-BA17-3DF1F58AD2C5}" srcOrd="1" destOrd="0" presId="urn:microsoft.com/office/officeart/2005/8/layout/vList4"/>
    <dgm:cxn modelId="{D8CC892A-7FD1-4B18-A281-10E5957F93DA}" type="presParOf" srcId="{B0844E4A-D3AE-49FF-A87F-49C4CE82B79B}" destId="{71DBCAA5-3665-4600-88B4-E27303F35136}" srcOrd="2" destOrd="0" presId="urn:microsoft.com/office/officeart/2005/8/layout/vList4"/>
    <dgm:cxn modelId="{74D8A7C6-B8F6-4A35-91A1-105D83B53673}" type="presParOf" srcId="{71DBCAA5-3665-4600-88B4-E27303F35136}" destId="{90320F51-3994-4A31-A438-A082803DFF5F}" srcOrd="0" destOrd="0" presId="urn:microsoft.com/office/officeart/2005/8/layout/vList4"/>
    <dgm:cxn modelId="{C4F1D43A-CA2A-4267-90D0-57D44D7FDCEB}" type="presParOf" srcId="{71DBCAA5-3665-4600-88B4-E27303F35136}" destId="{3A038ED7-438B-48B9-959A-C1AEFFF2C5D3}" srcOrd="1" destOrd="0" presId="urn:microsoft.com/office/officeart/2005/8/layout/vList4"/>
    <dgm:cxn modelId="{DB8856DE-8AD2-408C-AF4A-13ADFABA0EE7}" type="presParOf" srcId="{71DBCAA5-3665-4600-88B4-E27303F35136}" destId="{1CB4708E-C8DF-415B-A089-58F90D5080F0}" srcOrd="2" destOrd="0" presId="urn:microsoft.com/office/officeart/2005/8/layout/vList4"/>
    <dgm:cxn modelId="{036D5D22-AF95-4C02-A66B-BBDEF4CD862E}" type="presParOf" srcId="{B0844E4A-D3AE-49FF-A87F-49C4CE82B79B}" destId="{A98A42A2-7BCD-43BD-8A3D-D866378294F7}" srcOrd="3" destOrd="0" presId="urn:microsoft.com/office/officeart/2005/8/layout/vList4"/>
    <dgm:cxn modelId="{07337664-0702-472B-BFE0-F3B12C6E2460}" type="presParOf" srcId="{B0844E4A-D3AE-49FF-A87F-49C4CE82B79B}" destId="{0D264F97-ED01-4047-8228-B3A18F84BD09}" srcOrd="4" destOrd="0" presId="urn:microsoft.com/office/officeart/2005/8/layout/vList4"/>
    <dgm:cxn modelId="{2D216C97-B05C-43B0-BA44-6AE791787EA4}" type="presParOf" srcId="{0D264F97-ED01-4047-8228-B3A18F84BD09}" destId="{4057AF20-5490-45BE-A8F8-E611270F6C03}" srcOrd="0" destOrd="0" presId="urn:microsoft.com/office/officeart/2005/8/layout/vList4"/>
    <dgm:cxn modelId="{CB44E07D-67DE-4CB4-99FD-9F9E55FE785D}" type="presParOf" srcId="{0D264F97-ED01-4047-8228-B3A18F84BD09}" destId="{CB40814A-A915-45F9-8D64-F236BE22543B}" srcOrd="1" destOrd="0" presId="urn:microsoft.com/office/officeart/2005/8/layout/vList4"/>
    <dgm:cxn modelId="{D52C32FA-DDD3-4A58-9D51-AB3F3CD6B558}" type="presParOf" srcId="{0D264F97-ED01-4047-8228-B3A18F84BD09}" destId="{8E248E93-DA92-4C1E-B938-E9F86FD2ABA4}" srcOrd="2" destOrd="0" presId="urn:microsoft.com/office/officeart/2005/8/layout/vList4"/>
    <dgm:cxn modelId="{2D1BB6CA-159C-46F7-B07A-C95DF391F8FA}" type="presParOf" srcId="{B0844E4A-D3AE-49FF-A87F-49C4CE82B79B}" destId="{97D8F365-CD01-428A-9652-8ECDB1453652}" srcOrd="5" destOrd="0" presId="urn:microsoft.com/office/officeart/2005/8/layout/vList4"/>
    <dgm:cxn modelId="{1EABC4FB-7660-4546-AA46-60C67BF02437}" type="presParOf" srcId="{B0844E4A-D3AE-49FF-A87F-49C4CE82B79B}" destId="{19066271-ECB1-424E-9EB3-46BB322D91AA}" srcOrd="6" destOrd="0" presId="urn:microsoft.com/office/officeart/2005/8/layout/vList4"/>
    <dgm:cxn modelId="{56347373-0A5C-43D8-9485-2099ED7D2CC6}" type="presParOf" srcId="{19066271-ECB1-424E-9EB3-46BB322D91AA}" destId="{55E8EF65-5B49-4B0F-92B0-929B093CEB97}" srcOrd="0" destOrd="0" presId="urn:microsoft.com/office/officeart/2005/8/layout/vList4"/>
    <dgm:cxn modelId="{B2F8E2BF-2A9C-4939-AF5C-1D463AE0FD22}" type="presParOf" srcId="{19066271-ECB1-424E-9EB3-46BB322D91AA}" destId="{70330BD4-9938-4BF7-A736-807D8D8C2950}" srcOrd="1" destOrd="0" presId="urn:microsoft.com/office/officeart/2005/8/layout/vList4"/>
    <dgm:cxn modelId="{F8DE8728-86B2-43ED-8614-D25232C270C6}" type="presParOf" srcId="{19066271-ECB1-424E-9EB3-46BB322D91AA}" destId="{B0EB5250-5E5C-4668-8E5F-5792495D101F}" srcOrd="2" destOrd="0" presId="urn:microsoft.com/office/officeart/2005/8/layout/vList4"/>
    <dgm:cxn modelId="{38102ABF-991D-401D-939C-72A2E82BCE72}" type="presParOf" srcId="{B0844E4A-D3AE-49FF-A87F-49C4CE82B79B}" destId="{58B75FE1-45F2-4B74-BB63-4ACEB6D56387}" srcOrd="7" destOrd="0" presId="urn:microsoft.com/office/officeart/2005/8/layout/vList4"/>
    <dgm:cxn modelId="{D5DFBF80-0D7F-4CB2-ACF2-08F815C03B62}" type="presParOf" srcId="{B0844E4A-D3AE-49FF-A87F-49C4CE82B79B}" destId="{D29CC5E6-DD00-4C47-8965-91C02C2A7B52}" srcOrd="8" destOrd="0" presId="urn:microsoft.com/office/officeart/2005/8/layout/vList4"/>
    <dgm:cxn modelId="{07985A8E-BDB8-44C8-8FF5-1D1263A9ADC5}" type="presParOf" srcId="{D29CC5E6-DD00-4C47-8965-91C02C2A7B52}" destId="{16E9A60C-C448-454B-BF84-32D55F0F9D7A}" srcOrd="0" destOrd="0" presId="urn:microsoft.com/office/officeart/2005/8/layout/vList4"/>
    <dgm:cxn modelId="{9C8077FE-DA16-4FDD-8559-0B38E80AA5A2}" type="presParOf" srcId="{D29CC5E6-DD00-4C47-8965-91C02C2A7B52}" destId="{D8F58472-57B4-476C-AA46-33DCB08F8DAD}" srcOrd="1" destOrd="0" presId="urn:microsoft.com/office/officeart/2005/8/layout/vList4"/>
    <dgm:cxn modelId="{64D2E4D5-C8A2-4B22-9522-6616D9219E28}" type="presParOf" srcId="{D29CC5E6-DD00-4C47-8965-91C02C2A7B52}" destId="{48C00B59-BEF7-415E-8A24-EE94504E829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A0AFF5-766E-491E-AF52-8CF840D1646D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F494101-0A1C-42D3-AE24-6291F6CD4418}">
      <dgm:prSet phldrT="[Texto]" custT="1"/>
      <dgm:spPr/>
      <dgm:t>
        <a:bodyPr/>
        <a:lstStyle/>
        <a:p>
          <a:pPr algn="l"/>
          <a:r>
            <a:rPr lang="es-EC" sz="2200" dirty="0" smtClean="0"/>
            <a:t>Reseña Histórica</a:t>
          </a:r>
        </a:p>
      </dgm:t>
    </dgm:pt>
    <dgm:pt modelId="{4661194B-B44A-4095-BD4E-74648A3D4BCD}" type="parTrans" cxnId="{B4D41341-28FE-44F8-AF6E-AA9A92B1B81A}">
      <dgm:prSet/>
      <dgm:spPr/>
      <dgm:t>
        <a:bodyPr/>
        <a:lstStyle/>
        <a:p>
          <a:endParaRPr lang="es-EC"/>
        </a:p>
      </dgm:t>
    </dgm:pt>
    <dgm:pt modelId="{6A6172B8-5693-4C79-B654-F0BA42CBE135}" type="sibTrans" cxnId="{B4D41341-28FE-44F8-AF6E-AA9A92B1B81A}">
      <dgm:prSet/>
      <dgm:spPr/>
      <dgm:t>
        <a:bodyPr/>
        <a:lstStyle/>
        <a:p>
          <a:endParaRPr lang="es-EC"/>
        </a:p>
      </dgm:t>
    </dgm:pt>
    <dgm:pt modelId="{A7CE5FE8-79E5-4F0C-BFC9-A0C5C92B3411}">
      <dgm:prSet phldrT="[Texto]" custT="1"/>
      <dgm:spPr/>
      <dgm:t>
        <a:bodyPr/>
        <a:lstStyle/>
        <a:p>
          <a:pPr algn="l"/>
          <a:r>
            <a:rPr lang="es-EC" sz="2200" dirty="0" smtClean="0"/>
            <a:t>Base Legal</a:t>
          </a:r>
        </a:p>
      </dgm:t>
    </dgm:pt>
    <dgm:pt modelId="{5B347FFF-B681-4F1C-AD83-38D4903346B1}" type="parTrans" cxnId="{BA26C8C2-B717-4671-9A7C-E81F9CB8560F}">
      <dgm:prSet/>
      <dgm:spPr/>
      <dgm:t>
        <a:bodyPr/>
        <a:lstStyle/>
        <a:p>
          <a:endParaRPr lang="es-EC"/>
        </a:p>
      </dgm:t>
    </dgm:pt>
    <dgm:pt modelId="{135045C3-FE1F-49C0-B5CC-ADFA922297FC}" type="sibTrans" cxnId="{BA26C8C2-B717-4671-9A7C-E81F9CB8560F}">
      <dgm:prSet/>
      <dgm:spPr/>
      <dgm:t>
        <a:bodyPr/>
        <a:lstStyle/>
        <a:p>
          <a:endParaRPr lang="es-EC"/>
        </a:p>
      </dgm:t>
    </dgm:pt>
    <dgm:pt modelId="{E9BD7850-7FC5-49FE-9F81-2CE0AAC4CFB5}">
      <dgm:prSet phldrT="[Texto]" custT="1"/>
      <dgm:spPr/>
      <dgm:t>
        <a:bodyPr/>
        <a:lstStyle/>
        <a:p>
          <a:pPr algn="l"/>
          <a:r>
            <a:rPr lang="es-EC" sz="2200" dirty="0" smtClean="0"/>
            <a:t>Organigramas</a:t>
          </a:r>
        </a:p>
      </dgm:t>
    </dgm:pt>
    <dgm:pt modelId="{E74FA960-43D9-48E8-BAE1-66EBD01D9E8E}" type="parTrans" cxnId="{00626EAC-B128-416B-A8A8-4ACAF4FE0181}">
      <dgm:prSet/>
      <dgm:spPr/>
      <dgm:t>
        <a:bodyPr/>
        <a:lstStyle/>
        <a:p>
          <a:endParaRPr lang="es-EC"/>
        </a:p>
      </dgm:t>
    </dgm:pt>
    <dgm:pt modelId="{0A2602B2-0E3B-408F-B8EE-7B9869DD8380}" type="sibTrans" cxnId="{00626EAC-B128-416B-A8A8-4ACAF4FE0181}">
      <dgm:prSet/>
      <dgm:spPr/>
      <dgm:t>
        <a:bodyPr/>
        <a:lstStyle/>
        <a:p>
          <a:endParaRPr lang="es-EC"/>
        </a:p>
      </dgm:t>
    </dgm:pt>
    <dgm:pt modelId="{8AEBE7C5-7368-4C4B-ADD4-50F990C1AB04}" type="pres">
      <dgm:prSet presAssocID="{05A0AFF5-766E-491E-AF52-8CF840D1646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9A9CA0B-BE47-4F15-B90E-924D97819099}" type="pres">
      <dgm:prSet presAssocID="{AF494101-0A1C-42D3-AE24-6291F6CD4418}" presName="composite" presStyleCnt="0"/>
      <dgm:spPr/>
    </dgm:pt>
    <dgm:pt modelId="{3D0A92EA-EDA7-438C-A7A7-50F355887487}" type="pres">
      <dgm:prSet presAssocID="{AF494101-0A1C-42D3-AE24-6291F6CD4418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9D67444-CDC7-42B0-BA6E-4B55AED99C9A}" type="pres">
      <dgm:prSet presAssocID="{AF494101-0A1C-42D3-AE24-6291F6CD4418}" presName="txShp" presStyleLbl="node1" presStyleIdx="0" presStyleCnt="3" custScaleX="59438" custLinFactNeighborX="-248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7A6282-7423-4089-9843-1CBC50DDC78B}" type="pres">
      <dgm:prSet presAssocID="{6A6172B8-5693-4C79-B654-F0BA42CBE135}" presName="spacing" presStyleCnt="0"/>
      <dgm:spPr/>
    </dgm:pt>
    <dgm:pt modelId="{6855A513-F627-47C9-AAB1-DF8EF4686050}" type="pres">
      <dgm:prSet presAssocID="{A7CE5FE8-79E5-4F0C-BFC9-A0C5C92B3411}" presName="composite" presStyleCnt="0"/>
      <dgm:spPr/>
    </dgm:pt>
    <dgm:pt modelId="{E6F83BFE-2EBD-4D34-8C02-021164E7A679}" type="pres">
      <dgm:prSet presAssocID="{A7CE5FE8-79E5-4F0C-BFC9-A0C5C92B3411}" presName="imgShp" presStyleLbl="fgImgPlace1" presStyleIdx="1" presStyleCnt="3" custLinFactNeighborY="1443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C416973-42CF-44F5-A219-10FC74646B8F}" type="pres">
      <dgm:prSet presAssocID="{A7CE5FE8-79E5-4F0C-BFC9-A0C5C92B3411}" presName="txShp" presStyleLbl="node1" presStyleIdx="1" presStyleCnt="3" custScaleX="59438" custLinFactNeighborX="-24808" custLinFactNeighborY="133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7B23BB-AF82-4B51-9F12-03A715B383BA}" type="pres">
      <dgm:prSet presAssocID="{135045C3-FE1F-49C0-B5CC-ADFA922297FC}" presName="spacing" presStyleCnt="0"/>
      <dgm:spPr/>
    </dgm:pt>
    <dgm:pt modelId="{6269EBB6-3E73-47A9-B399-7DC32368CB4A}" type="pres">
      <dgm:prSet presAssocID="{E9BD7850-7FC5-49FE-9F81-2CE0AAC4CFB5}" presName="composite" presStyleCnt="0"/>
      <dgm:spPr/>
    </dgm:pt>
    <dgm:pt modelId="{BC75B781-B153-4E2E-91C6-AC8C06E727A2}" type="pres">
      <dgm:prSet presAssocID="{E9BD7850-7FC5-49FE-9F81-2CE0AAC4CFB5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D59AD07-E731-4654-87E7-AC72A1E2C9CE}" type="pres">
      <dgm:prSet presAssocID="{E9BD7850-7FC5-49FE-9F81-2CE0AAC4CFB5}" presName="txShp" presStyleLbl="node1" presStyleIdx="2" presStyleCnt="3" custScaleX="59438" custLinFactNeighborX="-248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248BC88-1719-490D-AE3A-2EAD62B714D0}" type="presOf" srcId="{A7CE5FE8-79E5-4F0C-BFC9-A0C5C92B3411}" destId="{AC416973-42CF-44F5-A219-10FC74646B8F}" srcOrd="0" destOrd="0" presId="urn:microsoft.com/office/officeart/2005/8/layout/vList3"/>
    <dgm:cxn modelId="{00626EAC-B128-416B-A8A8-4ACAF4FE0181}" srcId="{05A0AFF5-766E-491E-AF52-8CF840D1646D}" destId="{E9BD7850-7FC5-49FE-9F81-2CE0AAC4CFB5}" srcOrd="2" destOrd="0" parTransId="{E74FA960-43D9-48E8-BAE1-66EBD01D9E8E}" sibTransId="{0A2602B2-0E3B-408F-B8EE-7B9869DD8380}"/>
    <dgm:cxn modelId="{8EDE455A-B36D-4E5F-B06A-87260FC93029}" type="presOf" srcId="{05A0AFF5-766E-491E-AF52-8CF840D1646D}" destId="{8AEBE7C5-7368-4C4B-ADD4-50F990C1AB04}" srcOrd="0" destOrd="0" presId="urn:microsoft.com/office/officeart/2005/8/layout/vList3"/>
    <dgm:cxn modelId="{B4D41341-28FE-44F8-AF6E-AA9A92B1B81A}" srcId="{05A0AFF5-766E-491E-AF52-8CF840D1646D}" destId="{AF494101-0A1C-42D3-AE24-6291F6CD4418}" srcOrd="0" destOrd="0" parTransId="{4661194B-B44A-4095-BD4E-74648A3D4BCD}" sibTransId="{6A6172B8-5693-4C79-B654-F0BA42CBE135}"/>
    <dgm:cxn modelId="{BA26C8C2-B717-4671-9A7C-E81F9CB8560F}" srcId="{05A0AFF5-766E-491E-AF52-8CF840D1646D}" destId="{A7CE5FE8-79E5-4F0C-BFC9-A0C5C92B3411}" srcOrd="1" destOrd="0" parTransId="{5B347FFF-B681-4F1C-AD83-38D4903346B1}" sibTransId="{135045C3-FE1F-49C0-B5CC-ADFA922297FC}"/>
    <dgm:cxn modelId="{DF25A4BB-2FD0-449E-89C8-BA02C5CD6EFE}" type="presOf" srcId="{AF494101-0A1C-42D3-AE24-6291F6CD4418}" destId="{19D67444-CDC7-42B0-BA6E-4B55AED99C9A}" srcOrd="0" destOrd="0" presId="urn:microsoft.com/office/officeart/2005/8/layout/vList3"/>
    <dgm:cxn modelId="{48FAD022-D095-4B82-A5A0-FFB423EF0829}" type="presOf" srcId="{E9BD7850-7FC5-49FE-9F81-2CE0AAC4CFB5}" destId="{8D59AD07-E731-4654-87E7-AC72A1E2C9CE}" srcOrd="0" destOrd="0" presId="urn:microsoft.com/office/officeart/2005/8/layout/vList3"/>
    <dgm:cxn modelId="{CF8279DB-8250-4DA0-8D5A-27C6E021E7B6}" type="presParOf" srcId="{8AEBE7C5-7368-4C4B-ADD4-50F990C1AB04}" destId="{99A9CA0B-BE47-4F15-B90E-924D97819099}" srcOrd="0" destOrd="0" presId="urn:microsoft.com/office/officeart/2005/8/layout/vList3"/>
    <dgm:cxn modelId="{12676644-A3F0-4A5B-B037-8DCE4EF64E43}" type="presParOf" srcId="{99A9CA0B-BE47-4F15-B90E-924D97819099}" destId="{3D0A92EA-EDA7-438C-A7A7-50F355887487}" srcOrd="0" destOrd="0" presId="urn:microsoft.com/office/officeart/2005/8/layout/vList3"/>
    <dgm:cxn modelId="{C3B4D3CD-B64B-480C-BADB-96766D6F4F9B}" type="presParOf" srcId="{99A9CA0B-BE47-4F15-B90E-924D97819099}" destId="{19D67444-CDC7-42B0-BA6E-4B55AED99C9A}" srcOrd="1" destOrd="0" presId="urn:microsoft.com/office/officeart/2005/8/layout/vList3"/>
    <dgm:cxn modelId="{8EA9F718-19C0-432F-8644-AB27595A988E}" type="presParOf" srcId="{8AEBE7C5-7368-4C4B-ADD4-50F990C1AB04}" destId="{0D7A6282-7423-4089-9843-1CBC50DDC78B}" srcOrd="1" destOrd="0" presId="urn:microsoft.com/office/officeart/2005/8/layout/vList3"/>
    <dgm:cxn modelId="{561D1DF8-1F37-4EB2-B63C-E5BC7C7CBCEA}" type="presParOf" srcId="{8AEBE7C5-7368-4C4B-ADD4-50F990C1AB04}" destId="{6855A513-F627-47C9-AAB1-DF8EF4686050}" srcOrd="2" destOrd="0" presId="urn:microsoft.com/office/officeart/2005/8/layout/vList3"/>
    <dgm:cxn modelId="{07C99877-DB7C-4B9B-8B4F-380E28332643}" type="presParOf" srcId="{6855A513-F627-47C9-AAB1-DF8EF4686050}" destId="{E6F83BFE-2EBD-4D34-8C02-021164E7A679}" srcOrd="0" destOrd="0" presId="urn:microsoft.com/office/officeart/2005/8/layout/vList3"/>
    <dgm:cxn modelId="{1FBA35EF-2396-4C59-9E9A-8E2B78D082B3}" type="presParOf" srcId="{6855A513-F627-47C9-AAB1-DF8EF4686050}" destId="{AC416973-42CF-44F5-A219-10FC74646B8F}" srcOrd="1" destOrd="0" presId="urn:microsoft.com/office/officeart/2005/8/layout/vList3"/>
    <dgm:cxn modelId="{74D61BD8-EA8D-40A2-B231-BF2577E749F0}" type="presParOf" srcId="{8AEBE7C5-7368-4C4B-ADD4-50F990C1AB04}" destId="{2C7B23BB-AF82-4B51-9F12-03A715B383BA}" srcOrd="3" destOrd="0" presId="urn:microsoft.com/office/officeart/2005/8/layout/vList3"/>
    <dgm:cxn modelId="{B039106A-67E1-4E52-937E-005F5B1DD5F6}" type="presParOf" srcId="{8AEBE7C5-7368-4C4B-ADD4-50F990C1AB04}" destId="{6269EBB6-3E73-47A9-B399-7DC32368CB4A}" srcOrd="4" destOrd="0" presId="urn:microsoft.com/office/officeart/2005/8/layout/vList3"/>
    <dgm:cxn modelId="{C3398238-B1D1-46DE-BEB3-30023CADD0EF}" type="presParOf" srcId="{6269EBB6-3E73-47A9-B399-7DC32368CB4A}" destId="{BC75B781-B153-4E2E-91C6-AC8C06E727A2}" srcOrd="0" destOrd="0" presId="urn:microsoft.com/office/officeart/2005/8/layout/vList3"/>
    <dgm:cxn modelId="{5579829F-898F-419F-BA37-287A048D22AD}" type="presParOf" srcId="{6269EBB6-3E73-47A9-B399-7DC32368CB4A}" destId="{8D59AD07-E731-4654-87E7-AC72A1E2C9C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36CC1E-46DF-4F5F-97EB-76CA19DF18DA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6F1FF3C-8550-4CA8-977D-747839EADE1C}">
      <dgm:prSet phldrT="[Texto]" custT="1"/>
      <dgm:spPr/>
      <dgm:t>
        <a:bodyPr/>
        <a:lstStyle/>
        <a:p>
          <a:r>
            <a:rPr lang="es-EC" sz="1400" dirty="0" smtClean="0"/>
            <a:t>Nace como empresa Familiar en Colombia 1960, Avícola C.V.</a:t>
          </a:r>
        </a:p>
        <a:p>
          <a:r>
            <a:rPr lang="es-EC" sz="1400" dirty="0" smtClean="0"/>
            <a:t>1980 Representar empresas extranjeras (farmacéutica - Animed)</a:t>
          </a:r>
        </a:p>
        <a:p>
          <a:r>
            <a:rPr lang="es-EC" sz="1400" dirty="0" smtClean="0"/>
            <a:t>Sede en Cali, </a:t>
          </a:r>
          <a:r>
            <a:rPr lang="es-EC" sz="1400" dirty="0" smtClean="0">
              <a:hlinkClick xmlns:r="http://schemas.openxmlformats.org/officeDocument/2006/relationships" r:id="rId1" action="ppaction://hlinksldjump"/>
            </a:rPr>
            <a:t>4 sucursales y proyección internacional</a:t>
          </a:r>
          <a:r>
            <a:rPr lang="es-EC" sz="1400" dirty="0" smtClean="0"/>
            <a:t>. </a:t>
          </a:r>
        </a:p>
        <a:p>
          <a:r>
            <a:rPr lang="es-ES" sz="1400" dirty="0" smtClean="0"/>
            <a:t>GRUPO CARVAL es: CARVAL, Laboratorios La Santé, La Santé Vital,  Laboratorio Animed y Procoval.</a:t>
          </a:r>
          <a:endParaRPr lang="es-EC" sz="1400" dirty="0" smtClean="0"/>
        </a:p>
      </dgm:t>
    </dgm:pt>
    <dgm:pt modelId="{74488BE3-522C-4855-8486-2894D66D1B05}" type="parTrans" cxnId="{92664BD1-433E-4BE9-8411-719BDB00861D}">
      <dgm:prSet/>
      <dgm:spPr/>
      <dgm:t>
        <a:bodyPr/>
        <a:lstStyle/>
        <a:p>
          <a:endParaRPr lang="es-EC"/>
        </a:p>
      </dgm:t>
    </dgm:pt>
    <dgm:pt modelId="{BD0438FE-D95F-47BA-8419-EDF673899B3A}" type="sibTrans" cxnId="{92664BD1-433E-4BE9-8411-719BDB00861D}">
      <dgm:prSet/>
      <dgm:spPr/>
      <dgm:t>
        <a:bodyPr/>
        <a:lstStyle/>
        <a:p>
          <a:endParaRPr lang="es-EC"/>
        </a:p>
      </dgm:t>
    </dgm:pt>
    <dgm:pt modelId="{7AF8B769-FC57-442F-A82C-0A07BB2239B4}">
      <dgm:prSet phldrT="[Texto]" custT="1"/>
      <dgm:spPr/>
      <dgm:t>
        <a:bodyPr/>
        <a:lstStyle/>
        <a:p>
          <a:r>
            <a:rPr lang="es-EC" sz="1400" dirty="0" smtClean="0"/>
            <a:t>Es una Sociedad Anónima con capital de US$ 21,585.00, cuyos socios son Vallecilla B. y Vallecilla M. CÍA. S.C.A. CARVAL De Colombia con el 98% de las acciones y Laboratorios La Santé con el 2%.</a:t>
          </a:r>
        </a:p>
        <a:p>
          <a:r>
            <a:rPr lang="es-EC" sz="1400" dirty="0" smtClean="0"/>
            <a:t>14 de febrero constituida mediante escritura pública e inscrita en el Registro Mercantil el 23 de marzo 2001.</a:t>
          </a:r>
          <a:endParaRPr lang="es-EC" sz="1400" dirty="0"/>
        </a:p>
      </dgm:t>
    </dgm:pt>
    <dgm:pt modelId="{1DCE7140-7816-48F9-AFB3-31613EFADB73}" type="parTrans" cxnId="{A7EC9D9F-E997-4519-A618-43AEDC848CD7}">
      <dgm:prSet/>
      <dgm:spPr/>
      <dgm:t>
        <a:bodyPr/>
        <a:lstStyle/>
        <a:p>
          <a:endParaRPr lang="es-EC"/>
        </a:p>
      </dgm:t>
    </dgm:pt>
    <dgm:pt modelId="{00A76118-9092-481A-8910-801DF72617B2}" type="sibTrans" cxnId="{A7EC9D9F-E997-4519-A618-43AEDC848CD7}">
      <dgm:prSet/>
      <dgm:spPr/>
      <dgm:t>
        <a:bodyPr/>
        <a:lstStyle/>
        <a:p>
          <a:endParaRPr lang="es-EC"/>
        </a:p>
      </dgm:t>
    </dgm:pt>
    <dgm:pt modelId="{3EEC6082-7077-4067-B208-B86EDF9C47C9}">
      <dgm:prSet phldrT="[Texto]" custT="1"/>
      <dgm:spPr/>
      <dgm:t>
        <a:bodyPr/>
        <a:lstStyle/>
        <a:p>
          <a:r>
            <a:rPr lang="es-EC" sz="1400" dirty="0" smtClean="0">
              <a:hlinkClick xmlns:r="http://schemas.openxmlformats.org/officeDocument/2006/relationships" r:id="rId2" action="ppaction://hlinksldjump"/>
            </a:rPr>
            <a:t>Estructural</a:t>
          </a:r>
          <a:endParaRPr lang="es-EC" sz="1400" dirty="0" smtClean="0"/>
        </a:p>
        <a:p>
          <a:r>
            <a:rPr lang="es-EC" sz="1400" dirty="0" smtClean="0">
              <a:hlinkClick xmlns:r="http://schemas.openxmlformats.org/officeDocument/2006/relationships" r:id="rId3" action="ppaction://hlinksldjump"/>
            </a:rPr>
            <a:t>Funcional</a:t>
          </a:r>
          <a:endParaRPr lang="es-EC" sz="1400" dirty="0" smtClean="0"/>
        </a:p>
        <a:p>
          <a:r>
            <a:rPr lang="es-EC" sz="1400" dirty="0" smtClean="0">
              <a:hlinkClick xmlns:r="http://schemas.openxmlformats.org/officeDocument/2006/relationships" r:id="rId4" action="ppaction://hlinksldjump"/>
            </a:rPr>
            <a:t>Personal</a:t>
          </a:r>
          <a:endParaRPr lang="es-EC" sz="1400" dirty="0"/>
        </a:p>
      </dgm:t>
    </dgm:pt>
    <dgm:pt modelId="{FF3AFA6E-8ACB-435F-9F11-1E015396F87B}" type="parTrans" cxnId="{C5C75408-87B6-49F9-97AA-A69E78BC3E7D}">
      <dgm:prSet/>
      <dgm:spPr/>
      <dgm:t>
        <a:bodyPr/>
        <a:lstStyle/>
        <a:p>
          <a:endParaRPr lang="es-EC"/>
        </a:p>
      </dgm:t>
    </dgm:pt>
    <dgm:pt modelId="{C9E50595-F30D-4C43-B35E-6F37D9249BA1}" type="sibTrans" cxnId="{C5C75408-87B6-49F9-97AA-A69E78BC3E7D}">
      <dgm:prSet/>
      <dgm:spPr/>
      <dgm:t>
        <a:bodyPr/>
        <a:lstStyle/>
        <a:p>
          <a:endParaRPr lang="es-EC"/>
        </a:p>
      </dgm:t>
    </dgm:pt>
    <dgm:pt modelId="{57FB6A77-0FD1-473D-B769-7B8225C0D85A}" type="pres">
      <dgm:prSet presAssocID="{4136CC1E-46DF-4F5F-97EB-76CA19DF18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FA55B4C-82F6-469E-AB78-1CF98F7FB181}" type="pres">
      <dgm:prSet presAssocID="{B6F1FF3C-8550-4CA8-977D-747839EADE1C}" presName="parentLin" presStyleCnt="0"/>
      <dgm:spPr/>
    </dgm:pt>
    <dgm:pt modelId="{DDD1CF2A-614F-47F8-9CCC-04280F222A52}" type="pres">
      <dgm:prSet presAssocID="{B6F1FF3C-8550-4CA8-977D-747839EADE1C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9A4331E7-A44C-4084-A8FA-C0DA08BFD30E}" type="pres">
      <dgm:prSet presAssocID="{B6F1FF3C-8550-4CA8-977D-747839EADE1C}" presName="parentText" presStyleLbl="node1" presStyleIdx="0" presStyleCnt="3" custScaleX="138380" custScaleY="203975" custLinFactNeighborX="-70149" custLinFactNeighborY="824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FD507E-EA2B-44F2-AC30-D182AF4E8AFE}" type="pres">
      <dgm:prSet presAssocID="{B6F1FF3C-8550-4CA8-977D-747839EADE1C}" presName="negativeSpace" presStyleCnt="0"/>
      <dgm:spPr/>
    </dgm:pt>
    <dgm:pt modelId="{6A298443-071D-4246-B90E-A37E556F41C7}" type="pres">
      <dgm:prSet presAssocID="{B6F1FF3C-8550-4CA8-977D-747839EADE1C}" presName="childText" presStyleLbl="conFgAcc1" presStyleIdx="0" presStyleCnt="3" custLinFactY="-57323" custLinFactNeighborY="-100000">
        <dgm:presLayoutVars>
          <dgm:bulletEnabled val="1"/>
        </dgm:presLayoutVars>
      </dgm:prSet>
      <dgm:spPr/>
    </dgm:pt>
    <dgm:pt modelId="{43DE202F-0312-49DB-90FA-9CE32D4DF939}" type="pres">
      <dgm:prSet presAssocID="{BD0438FE-D95F-47BA-8419-EDF673899B3A}" presName="spaceBetweenRectangles" presStyleCnt="0"/>
      <dgm:spPr/>
    </dgm:pt>
    <dgm:pt modelId="{6EB8B7BB-2755-493B-AD97-E00DF3FFFC7B}" type="pres">
      <dgm:prSet presAssocID="{7AF8B769-FC57-442F-A82C-0A07BB2239B4}" presName="parentLin" presStyleCnt="0"/>
      <dgm:spPr/>
    </dgm:pt>
    <dgm:pt modelId="{14C55DD9-77B0-4D45-809F-FC8DD8C0EB97}" type="pres">
      <dgm:prSet presAssocID="{7AF8B769-FC57-442F-A82C-0A07BB2239B4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2998C56A-F477-400E-BDAC-33153961DF7A}" type="pres">
      <dgm:prSet presAssocID="{7AF8B769-FC57-442F-A82C-0A07BB2239B4}" presName="parentText" presStyleLbl="node1" presStyleIdx="1" presStyleCnt="3" custScaleX="138380" custScaleY="161496" custLinFactNeighborX="-70149" custLinFactNeighborY="-2152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CAD1B6-6B49-4C70-927F-66F90C8D454D}" type="pres">
      <dgm:prSet presAssocID="{7AF8B769-FC57-442F-A82C-0A07BB2239B4}" presName="negativeSpace" presStyleCnt="0"/>
      <dgm:spPr/>
    </dgm:pt>
    <dgm:pt modelId="{D06508A9-576A-443C-BC9F-AF42B55F44FE}" type="pres">
      <dgm:prSet presAssocID="{7AF8B769-FC57-442F-A82C-0A07BB2239B4}" presName="childText" presStyleLbl="conFgAcc1" presStyleIdx="1" presStyleCnt="3" custLinFactY="-18350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AE1719-E1B7-4259-923D-CEE96CB604AB}" type="pres">
      <dgm:prSet presAssocID="{00A76118-9092-481A-8910-801DF72617B2}" presName="spaceBetweenRectangles" presStyleCnt="0"/>
      <dgm:spPr/>
    </dgm:pt>
    <dgm:pt modelId="{C03CBEF0-DACC-4FA8-9C9E-E076AD2118FE}" type="pres">
      <dgm:prSet presAssocID="{3EEC6082-7077-4067-B208-B86EDF9C47C9}" presName="parentLin" presStyleCnt="0"/>
      <dgm:spPr/>
    </dgm:pt>
    <dgm:pt modelId="{1CB7E8BB-BF82-4D67-AEE0-17D5127DBBC1}" type="pres">
      <dgm:prSet presAssocID="{3EEC6082-7077-4067-B208-B86EDF9C47C9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270287DB-C4AA-4475-8F48-FBC74152A4B7}" type="pres">
      <dgm:prSet presAssocID="{3EEC6082-7077-4067-B208-B86EDF9C47C9}" presName="parentText" presStyleLbl="node1" presStyleIdx="2" presStyleCnt="3" custScaleX="138380" custLinFactNeighborX="-59702" custLinFactNeighborY="-2388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74D1BE-2F45-4739-B207-DD2A86FFD1E4}" type="pres">
      <dgm:prSet presAssocID="{3EEC6082-7077-4067-B208-B86EDF9C47C9}" presName="negativeSpace" presStyleCnt="0"/>
      <dgm:spPr/>
    </dgm:pt>
    <dgm:pt modelId="{A0E948B4-31AC-49A3-BE20-3B54B0D3F5BB}" type="pres">
      <dgm:prSet presAssocID="{3EEC6082-7077-4067-B208-B86EDF9C47C9}" presName="childText" presStyleLbl="conFgAcc1" presStyleIdx="2" presStyleCnt="3" custLinFactNeighborY="-80246">
        <dgm:presLayoutVars>
          <dgm:bulletEnabled val="1"/>
        </dgm:presLayoutVars>
      </dgm:prSet>
      <dgm:spPr/>
    </dgm:pt>
  </dgm:ptLst>
  <dgm:cxnLst>
    <dgm:cxn modelId="{92664BD1-433E-4BE9-8411-719BDB00861D}" srcId="{4136CC1E-46DF-4F5F-97EB-76CA19DF18DA}" destId="{B6F1FF3C-8550-4CA8-977D-747839EADE1C}" srcOrd="0" destOrd="0" parTransId="{74488BE3-522C-4855-8486-2894D66D1B05}" sibTransId="{BD0438FE-D95F-47BA-8419-EDF673899B3A}"/>
    <dgm:cxn modelId="{455B0DFF-F1AE-44CC-8143-D8CEDD956124}" type="presOf" srcId="{3EEC6082-7077-4067-B208-B86EDF9C47C9}" destId="{270287DB-C4AA-4475-8F48-FBC74152A4B7}" srcOrd="1" destOrd="0" presId="urn:microsoft.com/office/officeart/2005/8/layout/list1"/>
    <dgm:cxn modelId="{77A92D1D-3B90-4D05-A886-C18B96ACDF6E}" type="presOf" srcId="{7AF8B769-FC57-442F-A82C-0A07BB2239B4}" destId="{14C55DD9-77B0-4D45-809F-FC8DD8C0EB97}" srcOrd="0" destOrd="0" presId="urn:microsoft.com/office/officeart/2005/8/layout/list1"/>
    <dgm:cxn modelId="{31050DCF-FF3C-49A5-8BB0-C20D2B6FCB04}" type="presOf" srcId="{B6F1FF3C-8550-4CA8-977D-747839EADE1C}" destId="{9A4331E7-A44C-4084-A8FA-C0DA08BFD30E}" srcOrd="1" destOrd="0" presId="urn:microsoft.com/office/officeart/2005/8/layout/list1"/>
    <dgm:cxn modelId="{EDE3F664-EAC9-438C-8AE0-C9A0BB7C22C5}" type="presOf" srcId="{7AF8B769-FC57-442F-A82C-0A07BB2239B4}" destId="{2998C56A-F477-400E-BDAC-33153961DF7A}" srcOrd="1" destOrd="0" presId="urn:microsoft.com/office/officeart/2005/8/layout/list1"/>
    <dgm:cxn modelId="{211D9C82-A7F8-4BFC-B49C-FA2384BCC319}" type="presOf" srcId="{3EEC6082-7077-4067-B208-B86EDF9C47C9}" destId="{1CB7E8BB-BF82-4D67-AEE0-17D5127DBBC1}" srcOrd="0" destOrd="0" presId="urn:microsoft.com/office/officeart/2005/8/layout/list1"/>
    <dgm:cxn modelId="{C5C75408-87B6-49F9-97AA-A69E78BC3E7D}" srcId="{4136CC1E-46DF-4F5F-97EB-76CA19DF18DA}" destId="{3EEC6082-7077-4067-B208-B86EDF9C47C9}" srcOrd="2" destOrd="0" parTransId="{FF3AFA6E-8ACB-435F-9F11-1E015396F87B}" sibTransId="{C9E50595-F30D-4C43-B35E-6F37D9249BA1}"/>
    <dgm:cxn modelId="{A7EC9D9F-E997-4519-A618-43AEDC848CD7}" srcId="{4136CC1E-46DF-4F5F-97EB-76CA19DF18DA}" destId="{7AF8B769-FC57-442F-A82C-0A07BB2239B4}" srcOrd="1" destOrd="0" parTransId="{1DCE7140-7816-48F9-AFB3-31613EFADB73}" sibTransId="{00A76118-9092-481A-8910-801DF72617B2}"/>
    <dgm:cxn modelId="{1D0D6E80-D159-4A21-AE6F-114FA3D34A1F}" type="presOf" srcId="{4136CC1E-46DF-4F5F-97EB-76CA19DF18DA}" destId="{57FB6A77-0FD1-473D-B769-7B8225C0D85A}" srcOrd="0" destOrd="0" presId="urn:microsoft.com/office/officeart/2005/8/layout/list1"/>
    <dgm:cxn modelId="{1B9F843B-6464-48C5-804B-8217E0E3462C}" type="presOf" srcId="{B6F1FF3C-8550-4CA8-977D-747839EADE1C}" destId="{DDD1CF2A-614F-47F8-9CCC-04280F222A52}" srcOrd="0" destOrd="0" presId="urn:microsoft.com/office/officeart/2005/8/layout/list1"/>
    <dgm:cxn modelId="{63FD2BE3-C222-4B18-A06E-16905A747535}" type="presParOf" srcId="{57FB6A77-0FD1-473D-B769-7B8225C0D85A}" destId="{AFA55B4C-82F6-469E-AB78-1CF98F7FB181}" srcOrd="0" destOrd="0" presId="urn:microsoft.com/office/officeart/2005/8/layout/list1"/>
    <dgm:cxn modelId="{D983697D-5E74-4AED-AAD1-792D1CE280E7}" type="presParOf" srcId="{AFA55B4C-82F6-469E-AB78-1CF98F7FB181}" destId="{DDD1CF2A-614F-47F8-9CCC-04280F222A52}" srcOrd="0" destOrd="0" presId="urn:microsoft.com/office/officeart/2005/8/layout/list1"/>
    <dgm:cxn modelId="{E48935F8-F8AC-4EAA-B829-9D45B0D87762}" type="presParOf" srcId="{AFA55B4C-82F6-469E-AB78-1CF98F7FB181}" destId="{9A4331E7-A44C-4084-A8FA-C0DA08BFD30E}" srcOrd="1" destOrd="0" presId="urn:microsoft.com/office/officeart/2005/8/layout/list1"/>
    <dgm:cxn modelId="{80361C97-CD6A-49B1-B629-B470C503B19D}" type="presParOf" srcId="{57FB6A77-0FD1-473D-B769-7B8225C0D85A}" destId="{61FD507E-EA2B-44F2-AC30-D182AF4E8AFE}" srcOrd="1" destOrd="0" presId="urn:microsoft.com/office/officeart/2005/8/layout/list1"/>
    <dgm:cxn modelId="{1265068E-DFE7-4A27-9CE9-B1CCDD2358C1}" type="presParOf" srcId="{57FB6A77-0FD1-473D-B769-7B8225C0D85A}" destId="{6A298443-071D-4246-B90E-A37E556F41C7}" srcOrd="2" destOrd="0" presId="urn:microsoft.com/office/officeart/2005/8/layout/list1"/>
    <dgm:cxn modelId="{CA51C97C-78FD-4CDE-8813-300E4C2889CF}" type="presParOf" srcId="{57FB6A77-0FD1-473D-B769-7B8225C0D85A}" destId="{43DE202F-0312-49DB-90FA-9CE32D4DF939}" srcOrd="3" destOrd="0" presId="urn:microsoft.com/office/officeart/2005/8/layout/list1"/>
    <dgm:cxn modelId="{E69B82FE-F6F8-4D74-90A3-C450200400F8}" type="presParOf" srcId="{57FB6A77-0FD1-473D-B769-7B8225C0D85A}" destId="{6EB8B7BB-2755-493B-AD97-E00DF3FFFC7B}" srcOrd="4" destOrd="0" presId="urn:microsoft.com/office/officeart/2005/8/layout/list1"/>
    <dgm:cxn modelId="{4A7F88CB-0801-4489-9201-AAE30799CBB4}" type="presParOf" srcId="{6EB8B7BB-2755-493B-AD97-E00DF3FFFC7B}" destId="{14C55DD9-77B0-4D45-809F-FC8DD8C0EB97}" srcOrd="0" destOrd="0" presId="urn:microsoft.com/office/officeart/2005/8/layout/list1"/>
    <dgm:cxn modelId="{8889643B-898F-4FCC-A867-F1EC02AC2617}" type="presParOf" srcId="{6EB8B7BB-2755-493B-AD97-E00DF3FFFC7B}" destId="{2998C56A-F477-400E-BDAC-33153961DF7A}" srcOrd="1" destOrd="0" presId="urn:microsoft.com/office/officeart/2005/8/layout/list1"/>
    <dgm:cxn modelId="{C3644509-97FF-4A90-BE3B-73FE20FDBF5C}" type="presParOf" srcId="{57FB6A77-0FD1-473D-B769-7B8225C0D85A}" destId="{20CAD1B6-6B49-4C70-927F-66F90C8D454D}" srcOrd="5" destOrd="0" presId="urn:microsoft.com/office/officeart/2005/8/layout/list1"/>
    <dgm:cxn modelId="{ABA085E5-5C36-4513-B034-AC2E398EB741}" type="presParOf" srcId="{57FB6A77-0FD1-473D-B769-7B8225C0D85A}" destId="{D06508A9-576A-443C-BC9F-AF42B55F44FE}" srcOrd="6" destOrd="0" presId="urn:microsoft.com/office/officeart/2005/8/layout/list1"/>
    <dgm:cxn modelId="{B9962E9E-60C4-4DF0-97DC-A6F4201E4182}" type="presParOf" srcId="{57FB6A77-0FD1-473D-B769-7B8225C0D85A}" destId="{D9AE1719-E1B7-4259-923D-CEE96CB604AB}" srcOrd="7" destOrd="0" presId="urn:microsoft.com/office/officeart/2005/8/layout/list1"/>
    <dgm:cxn modelId="{A0EF1EAC-23B2-49BF-B05B-7F24950D322A}" type="presParOf" srcId="{57FB6A77-0FD1-473D-B769-7B8225C0D85A}" destId="{C03CBEF0-DACC-4FA8-9C9E-E076AD2118FE}" srcOrd="8" destOrd="0" presId="urn:microsoft.com/office/officeart/2005/8/layout/list1"/>
    <dgm:cxn modelId="{B69CF874-1488-4E89-BA71-EA368D3FAA77}" type="presParOf" srcId="{C03CBEF0-DACC-4FA8-9C9E-E076AD2118FE}" destId="{1CB7E8BB-BF82-4D67-AEE0-17D5127DBBC1}" srcOrd="0" destOrd="0" presId="urn:microsoft.com/office/officeart/2005/8/layout/list1"/>
    <dgm:cxn modelId="{A850DA20-3F4E-42C3-85A1-345E42ABBF4A}" type="presParOf" srcId="{C03CBEF0-DACC-4FA8-9C9E-E076AD2118FE}" destId="{270287DB-C4AA-4475-8F48-FBC74152A4B7}" srcOrd="1" destOrd="0" presId="urn:microsoft.com/office/officeart/2005/8/layout/list1"/>
    <dgm:cxn modelId="{9535C905-AF3F-454D-AA79-C82244B26EB2}" type="presParOf" srcId="{57FB6A77-0FD1-473D-B769-7B8225C0D85A}" destId="{C174D1BE-2F45-4739-B207-DD2A86FFD1E4}" srcOrd="9" destOrd="0" presId="urn:microsoft.com/office/officeart/2005/8/layout/list1"/>
    <dgm:cxn modelId="{5CC96D25-6227-433E-AE69-449FF12DEB9D}" type="presParOf" srcId="{57FB6A77-0FD1-473D-B769-7B8225C0D85A}" destId="{A0E948B4-31AC-49A3-BE20-3B54B0D3F5B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749451-16CF-4B7F-A81D-ABE284128793}" type="doc">
      <dgm:prSet loTypeId="urn:microsoft.com/office/officeart/2005/8/layout/radial2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2414FCA-E35C-4AF6-8196-E1704EF9B1F8}">
      <dgm:prSet phldrT="[Texto]" custT="1"/>
      <dgm:spPr/>
      <dgm:t>
        <a:bodyPr/>
        <a:lstStyle/>
        <a:p>
          <a:r>
            <a:rPr lang="es-EC" sz="2000" dirty="0" smtClean="0"/>
            <a:t>SEDE</a:t>
          </a:r>
        </a:p>
        <a:p>
          <a:r>
            <a:rPr lang="es-EC" sz="2000" dirty="0" smtClean="0"/>
            <a:t>Cali</a:t>
          </a:r>
          <a:endParaRPr lang="es-EC" sz="2000" dirty="0"/>
        </a:p>
      </dgm:t>
    </dgm:pt>
    <dgm:pt modelId="{7A852136-9345-44B3-AF36-937E5C380CCC}" type="parTrans" cxnId="{497EC7A3-B589-4E90-B2FD-9CE12E249A6E}">
      <dgm:prSet/>
      <dgm:spPr/>
      <dgm:t>
        <a:bodyPr/>
        <a:lstStyle/>
        <a:p>
          <a:endParaRPr lang="es-EC"/>
        </a:p>
      </dgm:t>
    </dgm:pt>
    <dgm:pt modelId="{45E85AA0-7FAA-4941-ACD3-9773C327A83E}" type="sibTrans" cxnId="{497EC7A3-B589-4E90-B2FD-9CE12E249A6E}">
      <dgm:prSet/>
      <dgm:spPr/>
      <dgm:t>
        <a:bodyPr/>
        <a:lstStyle/>
        <a:p>
          <a:endParaRPr lang="es-EC"/>
        </a:p>
      </dgm:t>
    </dgm:pt>
    <dgm:pt modelId="{5182A906-C426-49E0-959C-EFD68AD0402D}">
      <dgm:prSet phldrT="[Texto]" custT="1"/>
      <dgm:spPr/>
      <dgm:t>
        <a:bodyPr/>
        <a:lstStyle/>
        <a:p>
          <a:r>
            <a:rPr lang="es-EC" sz="2000" dirty="0" smtClean="0"/>
            <a:t>OTROS PAÍSES</a:t>
          </a:r>
          <a:endParaRPr lang="es-EC" sz="2000" dirty="0"/>
        </a:p>
      </dgm:t>
    </dgm:pt>
    <dgm:pt modelId="{D1A68673-1DE0-49EA-90D7-39A5E1FDB0FE}" type="parTrans" cxnId="{9152C1C6-8899-4F23-BB95-05946C885836}">
      <dgm:prSet/>
      <dgm:spPr/>
      <dgm:t>
        <a:bodyPr/>
        <a:lstStyle/>
        <a:p>
          <a:endParaRPr lang="es-EC"/>
        </a:p>
      </dgm:t>
    </dgm:pt>
    <dgm:pt modelId="{56A3E692-C444-4BFD-BC51-24D1C2742D9A}" type="sibTrans" cxnId="{9152C1C6-8899-4F23-BB95-05946C885836}">
      <dgm:prSet/>
      <dgm:spPr/>
      <dgm:t>
        <a:bodyPr/>
        <a:lstStyle/>
        <a:p>
          <a:endParaRPr lang="es-EC"/>
        </a:p>
      </dgm:t>
    </dgm:pt>
    <dgm:pt modelId="{08424781-9341-49A2-BD1D-A9B41A2B3CA6}">
      <dgm:prSet phldrT="[Texto]"/>
      <dgm:spPr/>
      <dgm:t>
        <a:bodyPr/>
        <a:lstStyle/>
        <a:p>
          <a:r>
            <a:rPr lang="es-EC" dirty="0" smtClean="0"/>
            <a:t>Distribuidores en el resto de Latinoamérica.</a:t>
          </a:r>
          <a:endParaRPr lang="es-EC" dirty="0"/>
        </a:p>
      </dgm:t>
    </dgm:pt>
    <dgm:pt modelId="{E4B961BE-B386-49F1-99D2-FF0316FABF27}" type="sibTrans" cxnId="{FE69240A-92A2-43F0-BBE9-96AA12C970CA}">
      <dgm:prSet/>
      <dgm:spPr/>
      <dgm:t>
        <a:bodyPr/>
        <a:lstStyle/>
        <a:p>
          <a:endParaRPr lang="es-EC"/>
        </a:p>
      </dgm:t>
    </dgm:pt>
    <dgm:pt modelId="{3D9BA0A1-69D4-4862-A084-6D423B6DC00F}" type="parTrans" cxnId="{FE69240A-92A2-43F0-BBE9-96AA12C970CA}">
      <dgm:prSet/>
      <dgm:spPr/>
      <dgm:t>
        <a:bodyPr/>
        <a:lstStyle/>
        <a:p>
          <a:endParaRPr lang="es-EC"/>
        </a:p>
      </dgm:t>
    </dgm:pt>
    <dgm:pt modelId="{AD4DE9C2-2C73-4736-808C-31D33625E679}">
      <dgm:prSet phldrT="[Texto]"/>
      <dgm:spPr/>
      <dgm:t>
        <a:bodyPr/>
        <a:lstStyle/>
        <a:p>
          <a:r>
            <a:rPr lang="es-EC" dirty="0" smtClean="0"/>
            <a:t>Argentina</a:t>
          </a:r>
          <a:endParaRPr lang="es-EC" dirty="0"/>
        </a:p>
      </dgm:t>
    </dgm:pt>
    <dgm:pt modelId="{3D1AD57B-6445-41F3-BCD4-4CFE6A0E6023}" type="sibTrans" cxnId="{D67A059F-B2EC-47AE-9DA6-5994F78EF852}">
      <dgm:prSet/>
      <dgm:spPr/>
      <dgm:t>
        <a:bodyPr/>
        <a:lstStyle/>
        <a:p>
          <a:endParaRPr lang="es-EC"/>
        </a:p>
      </dgm:t>
    </dgm:pt>
    <dgm:pt modelId="{30CD031E-6204-40C6-A674-744AC6465D18}" type="parTrans" cxnId="{D67A059F-B2EC-47AE-9DA6-5994F78EF852}">
      <dgm:prSet/>
      <dgm:spPr/>
      <dgm:t>
        <a:bodyPr/>
        <a:lstStyle/>
        <a:p>
          <a:endParaRPr lang="es-EC"/>
        </a:p>
      </dgm:t>
    </dgm:pt>
    <dgm:pt modelId="{330791B8-5749-482B-8750-017053015D25}">
      <dgm:prSet phldrT="[Texto]"/>
      <dgm:spPr/>
      <dgm:t>
        <a:bodyPr/>
        <a:lstStyle/>
        <a:p>
          <a:r>
            <a:rPr lang="es-EC" dirty="0" smtClean="0"/>
            <a:t>Bucaramanga</a:t>
          </a:r>
          <a:endParaRPr lang="es-EC" dirty="0"/>
        </a:p>
      </dgm:t>
    </dgm:pt>
    <dgm:pt modelId="{FEFF33E2-1B83-433F-A2C1-CC8CA4FAF7CB}" type="sibTrans" cxnId="{355B0C75-0A3A-49A5-A2BD-4F562FF4C1BF}">
      <dgm:prSet/>
      <dgm:spPr/>
      <dgm:t>
        <a:bodyPr/>
        <a:lstStyle/>
        <a:p>
          <a:endParaRPr lang="es-EC"/>
        </a:p>
      </dgm:t>
    </dgm:pt>
    <dgm:pt modelId="{B4DCACB6-52AB-47C4-9567-C97D415C465F}" type="parTrans" cxnId="{355B0C75-0A3A-49A5-A2BD-4F562FF4C1BF}">
      <dgm:prSet/>
      <dgm:spPr/>
      <dgm:t>
        <a:bodyPr/>
        <a:lstStyle/>
        <a:p>
          <a:endParaRPr lang="es-EC"/>
        </a:p>
      </dgm:t>
    </dgm:pt>
    <dgm:pt modelId="{B06B7D9C-765E-4DDC-895E-C5F1823808F8}">
      <dgm:prSet phldrT="[Texto]"/>
      <dgm:spPr/>
      <dgm:t>
        <a:bodyPr/>
        <a:lstStyle/>
        <a:p>
          <a:r>
            <a:rPr lang="es-EC" dirty="0" smtClean="0"/>
            <a:t>Bogotá</a:t>
          </a:r>
          <a:endParaRPr lang="es-EC" dirty="0"/>
        </a:p>
      </dgm:t>
    </dgm:pt>
    <dgm:pt modelId="{A7CC063F-77EE-45C9-8054-AE89587D933A}" type="parTrans" cxnId="{898141CF-C35A-4BE0-B297-52DAA93C9B8D}">
      <dgm:prSet/>
      <dgm:spPr/>
      <dgm:t>
        <a:bodyPr/>
        <a:lstStyle/>
        <a:p>
          <a:endParaRPr lang="es-EC"/>
        </a:p>
      </dgm:t>
    </dgm:pt>
    <dgm:pt modelId="{2534DE23-C3A9-4518-9E98-F3D97CB2D4CA}" type="sibTrans" cxnId="{898141CF-C35A-4BE0-B297-52DAA93C9B8D}">
      <dgm:prSet/>
      <dgm:spPr/>
      <dgm:t>
        <a:bodyPr/>
        <a:lstStyle/>
        <a:p>
          <a:endParaRPr lang="es-EC"/>
        </a:p>
      </dgm:t>
    </dgm:pt>
    <dgm:pt modelId="{4811464C-4024-4EC5-B8E7-4600E3F51492}">
      <dgm:prSet phldrT="[Texto]"/>
      <dgm:spPr/>
      <dgm:t>
        <a:bodyPr/>
        <a:lstStyle/>
        <a:p>
          <a:r>
            <a:rPr lang="es-EC" dirty="0" smtClean="0"/>
            <a:t>Medellín</a:t>
          </a:r>
          <a:endParaRPr lang="es-EC" dirty="0"/>
        </a:p>
      </dgm:t>
    </dgm:pt>
    <dgm:pt modelId="{A0EC412B-CE22-4FD7-AFC3-F52E50D280AB}" type="parTrans" cxnId="{0E65D41D-8FC0-4CC2-9BB8-C6DEC3CEA9E3}">
      <dgm:prSet/>
      <dgm:spPr/>
      <dgm:t>
        <a:bodyPr/>
        <a:lstStyle/>
        <a:p>
          <a:endParaRPr lang="es-EC"/>
        </a:p>
      </dgm:t>
    </dgm:pt>
    <dgm:pt modelId="{520CAE1E-0AF8-4CBB-B153-D89D5422DF28}" type="sibTrans" cxnId="{0E65D41D-8FC0-4CC2-9BB8-C6DEC3CEA9E3}">
      <dgm:prSet/>
      <dgm:spPr/>
      <dgm:t>
        <a:bodyPr/>
        <a:lstStyle/>
        <a:p>
          <a:endParaRPr lang="es-EC"/>
        </a:p>
      </dgm:t>
    </dgm:pt>
    <dgm:pt modelId="{4716A6BE-75DE-4AD9-A7B2-D077085EFB9E}">
      <dgm:prSet phldrT="[Texto]"/>
      <dgm:spPr/>
      <dgm:t>
        <a:bodyPr/>
        <a:lstStyle/>
        <a:p>
          <a:r>
            <a:rPr lang="es-EC" dirty="0" smtClean="0"/>
            <a:t>Barranquilla</a:t>
          </a:r>
          <a:endParaRPr lang="es-EC" dirty="0"/>
        </a:p>
      </dgm:t>
    </dgm:pt>
    <dgm:pt modelId="{FFDB7B78-1515-4D87-A5A2-1E867B4F5D8F}" type="parTrans" cxnId="{F3346060-DBCC-4261-B21B-71D838051576}">
      <dgm:prSet/>
      <dgm:spPr/>
      <dgm:t>
        <a:bodyPr/>
        <a:lstStyle/>
        <a:p>
          <a:endParaRPr lang="es-EC"/>
        </a:p>
      </dgm:t>
    </dgm:pt>
    <dgm:pt modelId="{426C841B-E0DD-49BE-92B8-009658D7BE42}" type="sibTrans" cxnId="{F3346060-DBCC-4261-B21B-71D838051576}">
      <dgm:prSet/>
      <dgm:spPr/>
      <dgm:t>
        <a:bodyPr/>
        <a:lstStyle/>
        <a:p>
          <a:endParaRPr lang="es-EC"/>
        </a:p>
      </dgm:t>
    </dgm:pt>
    <dgm:pt modelId="{449FAEFF-A92E-46F4-A1FD-A2D247EA1F1E}">
      <dgm:prSet phldrT="[Texto]"/>
      <dgm:spPr/>
      <dgm:t>
        <a:bodyPr/>
        <a:lstStyle/>
        <a:p>
          <a:r>
            <a:rPr lang="es-EC" b="1" u="sng" dirty="0" smtClean="0"/>
            <a:t>SUCURSALES</a:t>
          </a:r>
          <a:endParaRPr lang="es-EC" b="1" u="sng" dirty="0"/>
        </a:p>
      </dgm:t>
    </dgm:pt>
    <dgm:pt modelId="{A039B79F-7DCD-4054-A04F-6019DA0862F8}" type="parTrans" cxnId="{12FA35F6-7095-43F2-9BDD-9AD2FE70BF17}">
      <dgm:prSet/>
      <dgm:spPr/>
      <dgm:t>
        <a:bodyPr/>
        <a:lstStyle/>
        <a:p>
          <a:endParaRPr lang="es-EC"/>
        </a:p>
      </dgm:t>
    </dgm:pt>
    <dgm:pt modelId="{5568627C-D093-49FD-BA2D-DAE841C716FC}" type="sibTrans" cxnId="{12FA35F6-7095-43F2-9BDD-9AD2FE70BF17}">
      <dgm:prSet/>
      <dgm:spPr/>
      <dgm:t>
        <a:bodyPr/>
        <a:lstStyle/>
        <a:p>
          <a:endParaRPr lang="es-EC"/>
        </a:p>
      </dgm:t>
    </dgm:pt>
    <dgm:pt modelId="{40DDE8E0-491F-4CE8-BB6F-6FEA613D844A}">
      <dgm:prSet phldrT="[Texto]"/>
      <dgm:spPr/>
      <dgm:t>
        <a:bodyPr/>
        <a:lstStyle/>
        <a:p>
          <a:r>
            <a:rPr lang="es-EC" dirty="0" smtClean="0"/>
            <a:t>Ecuador</a:t>
          </a:r>
          <a:endParaRPr lang="es-EC" dirty="0"/>
        </a:p>
      </dgm:t>
    </dgm:pt>
    <dgm:pt modelId="{DED72637-AC1C-41A7-9AA6-BA3FB7FA080F}" type="parTrans" cxnId="{DC8A1261-2E95-41E3-8CE1-371EC6D7C194}">
      <dgm:prSet/>
      <dgm:spPr/>
      <dgm:t>
        <a:bodyPr/>
        <a:lstStyle/>
        <a:p>
          <a:endParaRPr lang="es-EC"/>
        </a:p>
      </dgm:t>
    </dgm:pt>
    <dgm:pt modelId="{646F987A-7308-48D8-8F09-EEDE351A3BBA}" type="sibTrans" cxnId="{DC8A1261-2E95-41E3-8CE1-371EC6D7C194}">
      <dgm:prSet/>
      <dgm:spPr/>
      <dgm:t>
        <a:bodyPr/>
        <a:lstStyle/>
        <a:p>
          <a:endParaRPr lang="es-EC"/>
        </a:p>
      </dgm:t>
    </dgm:pt>
    <dgm:pt modelId="{573E266E-EE53-4D6A-A1C1-FA9DC8C9B7BC}">
      <dgm:prSet phldrT="[Texto]"/>
      <dgm:spPr/>
      <dgm:t>
        <a:bodyPr/>
        <a:lstStyle/>
        <a:p>
          <a:r>
            <a:rPr lang="es-EC" dirty="0" smtClean="0"/>
            <a:t>República Dominicana</a:t>
          </a:r>
          <a:endParaRPr lang="es-EC" dirty="0"/>
        </a:p>
      </dgm:t>
    </dgm:pt>
    <dgm:pt modelId="{4808E1DC-0A81-4B72-86DE-16BD29785416}" type="parTrans" cxnId="{72EA3F57-A2D3-4F44-AE6F-FD755E9B7502}">
      <dgm:prSet/>
      <dgm:spPr/>
      <dgm:t>
        <a:bodyPr/>
        <a:lstStyle/>
        <a:p>
          <a:endParaRPr lang="es-EC"/>
        </a:p>
      </dgm:t>
    </dgm:pt>
    <dgm:pt modelId="{DEC98C08-9302-40C7-8A5A-FFEB5D1E0296}" type="sibTrans" cxnId="{72EA3F57-A2D3-4F44-AE6F-FD755E9B7502}">
      <dgm:prSet/>
      <dgm:spPr/>
      <dgm:t>
        <a:bodyPr/>
        <a:lstStyle/>
        <a:p>
          <a:endParaRPr lang="es-EC"/>
        </a:p>
      </dgm:t>
    </dgm:pt>
    <dgm:pt modelId="{D0EDD511-A1F8-4C45-8705-0552A7754F0D}">
      <dgm:prSet phldrT="[Texto]"/>
      <dgm:spPr/>
      <dgm:t>
        <a:bodyPr/>
        <a:lstStyle/>
        <a:p>
          <a:r>
            <a:rPr lang="es-EC" dirty="0" smtClean="0"/>
            <a:t>Venezuela</a:t>
          </a:r>
          <a:endParaRPr lang="es-EC" dirty="0"/>
        </a:p>
      </dgm:t>
    </dgm:pt>
    <dgm:pt modelId="{D95DE906-35DD-4572-A1B6-6730A00C7997}" type="parTrans" cxnId="{8165C387-7044-4B96-87EE-D60BDAF6526E}">
      <dgm:prSet/>
      <dgm:spPr/>
      <dgm:t>
        <a:bodyPr/>
        <a:lstStyle/>
        <a:p>
          <a:endParaRPr lang="es-EC"/>
        </a:p>
      </dgm:t>
    </dgm:pt>
    <dgm:pt modelId="{A85A10A8-5906-48F2-83F6-A51BC732486D}" type="sibTrans" cxnId="{8165C387-7044-4B96-87EE-D60BDAF6526E}">
      <dgm:prSet/>
      <dgm:spPr/>
      <dgm:t>
        <a:bodyPr/>
        <a:lstStyle/>
        <a:p>
          <a:endParaRPr lang="es-EC"/>
        </a:p>
      </dgm:t>
    </dgm:pt>
    <dgm:pt modelId="{9FA515B7-26D2-43E3-8D60-549F5784D6EC}" type="pres">
      <dgm:prSet presAssocID="{EA749451-16CF-4B7F-A81D-ABE28412879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215C881-B7FE-4BF1-95AA-38EE925E6914}" type="pres">
      <dgm:prSet presAssocID="{EA749451-16CF-4B7F-A81D-ABE284128793}" presName="cycle" presStyleCnt="0"/>
      <dgm:spPr/>
    </dgm:pt>
    <dgm:pt modelId="{01F7EA84-F4B2-4C7B-B6F4-B8C176FA02A9}" type="pres">
      <dgm:prSet presAssocID="{EA749451-16CF-4B7F-A81D-ABE284128793}" presName="centerShape" presStyleCnt="0"/>
      <dgm:spPr/>
    </dgm:pt>
    <dgm:pt modelId="{7D95D370-5E0F-4C2D-A33B-4572A230CB95}" type="pres">
      <dgm:prSet presAssocID="{EA749451-16CF-4B7F-A81D-ABE284128793}" presName="connSite" presStyleLbl="node1" presStyleIdx="0" presStyleCnt="3"/>
      <dgm:spPr/>
    </dgm:pt>
    <dgm:pt modelId="{197BA8C7-FD9C-4AAE-9472-6532B533C339}" type="pres">
      <dgm:prSet presAssocID="{EA749451-16CF-4B7F-A81D-ABE284128793}" presName="visible" presStyleLbl="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2552334-AC6C-4FBF-9C9F-33BB78750AA4}" type="pres">
      <dgm:prSet presAssocID="{7A852136-9345-44B3-AF36-937E5C380CCC}" presName="Name25" presStyleLbl="parChTrans1D1" presStyleIdx="0" presStyleCnt="2"/>
      <dgm:spPr/>
      <dgm:t>
        <a:bodyPr/>
        <a:lstStyle/>
        <a:p>
          <a:endParaRPr lang="es-EC"/>
        </a:p>
      </dgm:t>
    </dgm:pt>
    <dgm:pt modelId="{7AC80C6E-D49A-4BB2-BDB6-8751DA7527B6}" type="pres">
      <dgm:prSet presAssocID="{F2414FCA-E35C-4AF6-8196-E1704EF9B1F8}" presName="node" presStyleCnt="0"/>
      <dgm:spPr/>
    </dgm:pt>
    <dgm:pt modelId="{E8ACDD27-F668-42C7-B101-CBCADC9D4A9C}" type="pres">
      <dgm:prSet presAssocID="{F2414FCA-E35C-4AF6-8196-E1704EF9B1F8}" presName="parentNode" presStyleLbl="node1" presStyleIdx="1" presStyleCnt="3" custLinFactNeighborX="-22822" custLinFactNeighborY="-14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858788-BA6B-440E-8759-BC947828695E}" type="pres">
      <dgm:prSet presAssocID="{F2414FCA-E35C-4AF6-8196-E1704EF9B1F8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C73324-8384-486D-BF05-A44339FD36B3}" type="pres">
      <dgm:prSet presAssocID="{D1A68673-1DE0-49EA-90D7-39A5E1FDB0FE}" presName="Name25" presStyleLbl="parChTrans1D1" presStyleIdx="1" presStyleCnt="2"/>
      <dgm:spPr/>
      <dgm:t>
        <a:bodyPr/>
        <a:lstStyle/>
        <a:p>
          <a:endParaRPr lang="es-EC"/>
        </a:p>
      </dgm:t>
    </dgm:pt>
    <dgm:pt modelId="{EC1B5767-FF4A-4E47-9DEC-76C3A6043F51}" type="pres">
      <dgm:prSet presAssocID="{5182A906-C426-49E0-959C-EFD68AD0402D}" presName="node" presStyleCnt="0"/>
      <dgm:spPr/>
    </dgm:pt>
    <dgm:pt modelId="{2B4CF1A8-81B2-4D4C-9E1D-4F0AF2A457DE}" type="pres">
      <dgm:prSet presAssocID="{5182A906-C426-49E0-959C-EFD68AD0402D}" presName="parentNode" presStyleLbl="node1" presStyleIdx="2" presStyleCnt="3" custLinFactNeighborX="-21294" custLinFactNeighborY="-13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67D42B-51CC-4188-A6A7-3941AE053483}" type="pres">
      <dgm:prSet presAssocID="{5182A906-C426-49E0-959C-EFD68AD0402D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98141CF-C35A-4BE0-B297-52DAA93C9B8D}" srcId="{F2414FCA-E35C-4AF6-8196-E1704EF9B1F8}" destId="{B06B7D9C-765E-4DDC-895E-C5F1823808F8}" srcOrd="2" destOrd="0" parTransId="{A7CC063F-77EE-45C9-8054-AE89587D933A}" sibTransId="{2534DE23-C3A9-4518-9E98-F3D97CB2D4CA}"/>
    <dgm:cxn modelId="{1EABCCE4-C8FA-4E6D-AC89-C4B986B4B324}" type="presOf" srcId="{4716A6BE-75DE-4AD9-A7B2-D077085EFB9E}" destId="{3F858788-BA6B-440E-8759-BC947828695E}" srcOrd="0" destOrd="4" presId="urn:microsoft.com/office/officeart/2005/8/layout/radial2"/>
    <dgm:cxn modelId="{7C58574C-3229-4C23-9874-B95C45752515}" type="presOf" srcId="{40DDE8E0-491F-4CE8-BB6F-6FEA613D844A}" destId="{2267D42B-51CC-4188-A6A7-3941AE053483}" srcOrd="0" destOrd="1" presId="urn:microsoft.com/office/officeart/2005/8/layout/radial2"/>
    <dgm:cxn modelId="{B8CC8842-2F28-4E91-97DD-6280A3564790}" type="presOf" srcId="{EA749451-16CF-4B7F-A81D-ABE284128793}" destId="{9FA515B7-26D2-43E3-8D60-549F5784D6EC}" srcOrd="0" destOrd="0" presId="urn:microsoft.com/office/officeart/2005/8/layout/radial2"/>
    <dgm:cxn modelId="{D67A059F-B2EC-47AE-9DA6-5994F78EF852}" srcId="{5182A906-C426-49E0-959C-EFD68AD0402D}" destId="{AD4DE9C2-2C73-4736-808C-31D33625E679}" srcOrd="0" destOrd="0" parTransId="{30CD031E-6204-40C6-A674-744AC6465D18}" sibTransId="{3D1AD57B-6445-41F3-BCD4-4CFE6A0E6023}"/>
    <dgm:cxn modelId="{DC8A1261-2E95-41E3-8CE1-371EC6D7C194}" srcId="{5182A906-C426-49E0-959C-EFD68AD0402D}" destId="{40DDE8E0-491F-4CE8-BB6F-6FEA613D844A}" srcOrd="1" destOrd="0" parTransId="{DED72637-AC1C-41A7-9AA6-BA3FB7FA080F}" sibTransId="{646F987A-7308-48D8-8F09-EEDE351A3BBA}"/>
    <dgm:cxn modelId="{EA8BFFC0-841C-4F40-9DEE-2047904FB372}" type="presOf" srcId="{4811464C-4024-4EC5-B8E7-4600E3F51492}" destId="{3F858788-BA6B-440E-8759-BC947828695E}" srcOrd="0" destOrd="3" presId="urn:microsoft.com/office/officeart/2005/8/layout/radial2"/>
    <dgm:cxn modelId="{0E65D41D-8FC0-4CC2-9BB8-C6DEC3CEA9E3}" srcId="{F2414FCA-E35C-4AF6-8196-E1704EF9B1F8}" destId="{4811464C-4024-4EC5-B8E7-4600E3F51492}" srcOrd="3" destOrd="0" parTransId="{A0EC412B-CE22-4FD7-AFC3-F52E50D280AB}" sibTransId="{520CAE1E-0AF8-4CBB-B153-D89D5422DF28}"/>
    <dgm:cxn modelId="{FE69240A-92A2-43F0-BBE9-96AA12C970CA}" srcId="{5182A906-C426-49E0-959C-EFD68AD0402D}" destId="{08424781-9341-49A2-BD1D-A9B41A2B3CA6}" srcOrd="4" destOrd="0" parTransId="{3D9BA0A1-69D4-4862-A084-6D423B6DC00F}" sibTransId="{E4B961BE-B386-49F1-99D2-FF0316FABF27}"/>
    <dgm:cxn modelId="{497EC7A3-B589-4E90-B2FD-9CE12E249A6E}" srcId="{EA749451-16CF-4B7F-A81D-ABE284128793}" destId="{F2414FCA-E35C-4AF6-8196-E1704EF9B1F8}" srcOrd="0" destOrd="0" parTransId="{7A852136-9345-44B3-AF36-937E5C380CCC}" sibTransId="{45E85AA0-7FAA-4941-ACD3-9773C327A83E}"/>
    <dgm:cxn modelId="{9B6ECED9-E8C3-4460-A25C-F05588D51A99}" type="presOf" srcId="{573E266E-EE53-4D6A-A1C1-FA9DC8C9B7BC}" destId="{2267D42B-51CC-4188-A6A7-3941AE053483}" srcOrd="0" destOrd="2" presId="urn:microsoft.com/office/officeart/2005/8/layout/radial2"/>
    <dgm:cxn modelId="{F3346060-DBCC-4261-B21B-71D838051576}" srcId="{F2414FCA-E35C-4AF6-8196-E1704EF9B1F8}" destId="{4716A6BE-75DE-4AD9-A7B2-D077085EFB9E}" srcOrd="4" destOrd="0" parTransId="{FFDB7B78-1515-4D87-A5A2-1E867B4F5D8F}" sibTransId="{426C841B-E0DD-49BE-92B8-009658D7BE42}"/>
    <dgm:cxn modelId="{355B0C75-0A3A-49A5-A2BD-4F562FF4C1BF}" srcId="{F2414FCA-E35C-4AF6-8196-E1704EF9B1F8}" destId="{330791B8-5749-482B-8750-017053015D25}" srcOrd="1" destOrd="0" parTransId="{B4DCACB6-52AB-47C4-9567-C97D415C465F}" sibTransId="{FEFF33E2-1B83-433F-A2C1-CC8CA4FAF7CB}"/>
    <dgm:cxn modelId="{7B509767-240F-4246-BB84-8C5F57293C50}" type="presOf" srcId="{F2414FCA-E35C-4AF6-8196-E1704EF9B1F8}" destId="{E8ACDD27-F668-42C7-B101-CBCADC9D4A9C}" srcOrd="0" destOrd="0" presId="urn:microsoft.com/office/officeart/2005/8/layout/radial2"/>
    <dgm:cxn modelId="{9152C1C6-8899-4F23-BB95-05946C885836}" srcId="{EA749451-16CF-4B7F-A81D-ABE284128793}" destId="{5182A906-C426-49E0-959C-EFD68AD0402D}" srcOrd="1" destOrd="0" parTransId="{D1A68673-1DE0-49EA-90D7-39A5E1FDB0FE}" sibTransId="{56A3E692-C444-4BFD-BC51-24D1C2742D9A}"/>
    <dgm:cxn modelId="{A0D26BED-5C8E-495A-8780-41410873EAE9}" type="presOf" srcId="{7A852136-9345-44B3-AF36-937E5C380CCC}" destId="{B2552334-AC6C-4FBF-9C9F-33BB78750AA4}" srcOrd="0" destOrd="0" presId="urn:microsoft.com/office/officeart/2005/8/layout/radial2"/>
    <dgm:cxn modelId="{8165C387-7044-4B96-87EE-D60BDAF6526E}" srcId="{5182A906-C426-49E0-959C-EFD68AD0402D}" destId="{D0EDD511-A1F8-4C45-8705-0552A7754F0D}" srcOrd="3" destOrd="0" parTransId="{D95DE906-35DD-4572-A1B6-6730A00C7997}" sibTransId="{A85A10A8-5906-48F2-83F6-A51BC732486D}"/>
    <dgm:cxn modelId="{092A1260-111E-49C7-AC55-873F757423A0}" type="presOf" srcId="{D1A68673-1DE0-49EA-90D7-39A5E1FDB0FE}" destId="{C2C73324-8384-486D-BF05-A44339FD36B3}" srcOrd="0" destOrd="0" presId="urn:microsoft.com/office/officeart/2005/8/layout/radial2"/>
    <dgm:cxn modelId="{72EA3F57-A2D3-4F44-AE6F-FD755E9B7502}" srcId="{5182A906-C426-49E0-959C-EFD68AD0402D}" destId="{573E266E-EE53-4D6A-A1C1-FA9DC8C9B7BC}" srcOrd="2" destOrd="0" parTransId="{4808E1DC-0A81-4B72-86DE-16BD29785416}" sibTransId="{DEC98C08-9302-40C7-8A5A-FFEB5D1E0296}"/>
    <dgm:cxn modelId="{12FA35F6-7095-43F2-9BDD-9AD2FE70BF17}" srcId="{F2414FCA-E35C-4AF6-8196-E1704EF9B1F8}" destId="{449FAEFF-A92E-46F4-A1FD-A2D247EA1F1E}" srcOrd="0" destOrd="0" parTransId="{A039B79F-7DCD-4054-A04F-6019DA0862F8}" sibTransId="{5568627C-D093-49FD-BA2D-DAE841C716FC}"/>
    <dgm:cxn modelId="{1580334E-E842-43F1-BD32-BA0D613620B1}" type="presOf" srcId="{5182A906-C426-49E0-959C-EFD68AD0402D}" destId="{2B4CF1A8-81B2-4D4C-9E1D-4F0AF2A457DE}" srcOrd="0" destOrd="0" presId="urn:microsoft.com/office/officeart/2005/8/layout/radial2"/>
    <dgm:cxn modelId="{2197D9C0-3526-4996-9F53-FF9E1FD22ED2}" type="presOf" srcId="{D0EDD511-A1F8-4C45-8705-0552A7754F0D}" destId="{2267D42B-51CC-4188-A6A7-3941AE053483}" srcOrd="0" destOrd="3" presId="urn:microsoft.com/office/officeart/2005/8/layout/radial2"/>
    <dgm:cxn modelId="{420480FC-F832-49A5-B862-71CC3C75CFE1}" type="presOf" srcId="{330791B8-5749-482B-8750-017053015D25}" destId="{3F858788-BA6B-440E-8759-BC947828695E}" srcOrd="0" destOrd="1" presId="urn:microsoft.com/office/officeart/2005/8/layout/radial2"/>
    <dgm:cxn modelId="{7B82F2C5-EF71-4AD3-A9DA-9365FA89067A}" type="presOf" srcId="{08424781-9341-49A2-BD1D-A9B41A2B3CA6}" destId="{2267D42B-51CC-4188-A6A7-3941AE053483}" srcOrd="0" destOrd="4" presId="urn:microsoft.com/office/officeart/2005/8/layout/radial2"/>
    <dgm:cxn modelId="{FE899C43-D2C8-4AFA-8E2F-8A101CA39A79}" type="presOf" srcId="{449FAEFF-A92E-46F4-A1FD-A2D247EA1F1E}" destId="{3F858788-BA6B-440E-8759-BC947828695E}" srcOrd="0" destOrd="0" presId="urn:microsoft.com/office/officeart/2005/8/layout/radial2"/>
    <dgm:cxn modelId="{26061160-CCF4-44E6-9B6C-97C98E7DB2E2}" type="presOf" srcId="{AD4DE9C2-2C73-4736-808C-31D33625E679}" destId="{2267D42B-51CC-4188-A6A7-3941AE053483}" srcOrd="0" destOrd="0" presId="urn:microsoft.com/office/officeart/2005/8/layout/radial2"/>
    <dgm:cxn modelId="{CD40C574-0724-4BD1-A1D8-4AFB51B864D2}" type="presOf" srcId="{B06B7D9C-765E-4DDC-895E-C5F1823808F8}" destId="{3F858788-BA6B-440E-8759-BC947828695E}" srcOrd="0" destOrd="2" presId="urn:microsoft.com/office/officeart/2005/8/layout/radial2"/>
    <dgm:cxn modelId="{28B0A6E9-890C-419C-88E9-CDF4F4F1A461}" type="presParOf" srcId="{9FA515B7-26D2-43E3-8D60-549F5784D6EC}" destId="{E215C881-B7FE-4BF1-95AA-38EE925E6914}" srcOrd="0" destOrd="0" presId="urn:microsoft.com/office/officeart/2005/8/layout/radial2"/>
    <dgm:cxn modelId="{5BF0148C-92FB-4A15-9A77-396A87C17679}" type="presParOf" srcId="{E215C881-B7FE-4BF1-95AA-38EE925E6914}" destId="{01F7EA84-F4B2-4C7B-B6F4-B8C176FA02A9}" srcOrd="0" destOrd="0" presId="urn:microsoft.com/office/officeart/2005/8/layout/radial2"/>
    <dgm:cxn modelId="{1E209AA6-C17F-46CC-BCC1-DFA5BD98A866}" type="presParOf" srcId="{01F7EA84-F4B2-4C7B-B6F4-B8C176FA02A9}" destId="{7D95D370-5E0F-4C2D-A33B-4572A230CB95}" srcOrd="0" destOrd="0" presId="urn:microsoft.com/office/officeart/2005/8/layout/radial2"/>
    <dgm:cxn modelId="{EA3043B7-26F6-4C66-AA0B-7F1B3F7785A8}" type="presParOf" srcId="{01F7EA84-F4B2-4C7B-B6F4-B8C176FA02A9}" destId="{197BA8C7-FD9C-4AAE-9472-6532B533C339}" srcOrd="1" destOrd="0" presId="urn:microsoft.com/office/officeart/2005/8/layout/radial2"/>
    <dgm:cxn modelId="{0E38B2DE-D610-4BB4-9B29-EB76E603334F}" type="presParOf" srcId="{E215C881-B7FE-4BF1-95AA-38EE925E6914}" destId="{B2552334-AC6C-4FBF-9C9F-33BB78750AA4}" srcOrd="1" destOrd="0" presId="urn:microsoft.com/office/officeart/2005/8/layout/radial2"/>
    <dgm:cxn modelId="{9D07205E-6D33-4BAC-BF01-1A3E211DD35F}" type="presParOf" srcId="{E215C881-B7FE-4BF1-95AA-38EE925E6914}" destId="{7AC80C6E-D49A-4BB2-BDB6-8751DA7527B6}" srcOrd="2" destOrd="0" presId="urn:microsoft.com/office/officeart/2005/8/layout/radial2"/>
    <dgm:cxn modelId="{A254C36B-CBE0-486B-8E7B-C03CA78DC7C1}" type="presParOf" srcId="{7AC80C6E-D49A-4BB2-BDB6-8751DA7527B6}" destId="{E8ACDD27-F668-42C7-B101-CBCADC9D4A9C}" srcOrd="0" destOrd="0" presId="urn:microsoft.com/office/officeart/2005/8/layout/radial2"/>
    <dgm:cxn modelId="{420269C7-741F-4B59-BF47-23E777F47BFF}" type="presParOf" srcId="{7AC80C6E-D49A-4BB2-BDB6-8751DA7527B6}" destId="{3F858788-BA6B-440E-8759-BC947828695E}" srcOrd="1" destOrd="0" presId="urn:microsoft.com/office/officeart/2005/8/layout/radial2"/>
    <dgm:cxn modelId="{D82CB14A-B96A-44E8-846C-1998B53AF626}" type="presParOf" srcId="{E215C881-B7FE-4BF1-95AA-38EE925E6914}" destId="{C2C73324-8384-486D-BF05-A44339FD36B3}" srcOrd="3" destOrd="0" presId="urn:microsoft.com/office/officeart/2005/8/layout/radial2"/>
    <dgm:cxn modelId="{D6BFC1F9-E295-4248-B84C-B310B039906B}" type="presParOf" srcId="{E215C881-B7FE-4BF1-95AA-38EE925E6914}" destId="{EC1B5767-FF4A-4E47-9DEC-76C3A6043F51}" srcOrd="4" destOrd="0" presId="urn:microsoft.com/office/officeart/2005/8/layout/radial2"/>
    <dgm:cxn modelId="{7FD711B8-4303-426E-97D9-A56DDCF3EF21}" type="presParOf" srcId="{EC1B5767-FF4A-4E47-9DEC-76C3A6043F51}" destId="{2B4CF1A8-81B2-4D4C-9E1D-4F0AF2A457DE}" srcOrd="0" destOrd="0" presId="urn:microsoft.com/office/officeart/2005/8/layout/radial2"/>
    <dgm:cxn modelId="{04AA34C9-6BBF-4271-B217-0FCEE16962DE}" type="presParOf" srcId="{EC1B5767-FF4A-4E47-9DEC-76C3A6043F51}" destId="{2267D42B-51CC-4188-A6A7-3941AE05348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959D5C-ED7C-4CAC-B030-0C53E04FBA6B}" type="doc">
      <dgm:prSet loTypeId="urn:microsoft.com/office/officeart/2005/8/layout/pList2" loCatId="list" qsTypeId="urn:microsoft.com/office/officeart/2005/8/quickstyle/3d3" qsCatId="3D" csTypeId="urn:microsoft.com/office/officeart/2005/8/colors/accent1_2" csCatId="accent1" phldr="1"/>
      <dgm:spPr/>
    </dgm:pt>
    <dgm:pt modelId="{4488DB3C-F135-4B47-9D81-93C14D0B0123}">
      <dgm:prSet phldrT="[Texto]" custT="1"/>
      <dgm:spPr/>
      <dgm:t>
        <a:bodyPr/>
        <a:lstStyle/>
        <a:p>
          <a:r>
            <a:rPr lang="es-EC" sz="2000" dirty="0" smtClean="0">
              <a:hlinkClick xmlns:r="http://schemas.openxmlformats.org/officeDocument/2006/relationships" r:id="rId1" action="ppaction://hlinksldjump"/>
            </a:rPr>
            <a:t>Misión</a:t>
          </a:r>
          <a:endParaRPr lang="es-EC" sz="2000" dirty="0"/>
        </a:p>
      </dgm:t>
    </dgm:pt>
    <dgm:pt modelId="{02B9580E-1748-4B5B-9B49-6282465366AC}" type="parTrans" cxnId="{23F29F2A-24D5-49FB-90AA-682BFA127427}">
      <dgm:prSet/>
      <dgm:spPr/>
      <dgm:t>
        <a:bodyPr/>
        <a:lstStyle/>
        <a:p>
          <a:endParaRPr lang="es-EC"/>
        </a:p>
      </dgm:t>
    </dgm:pt>
    <dgm:pt modelId="{FAAEE357-AD6C-46CE-B2F4-6DC02D161DAC}" type="sibTrans" cxnId="{23F29F2A-24D5-49FB-90AA-682BFA127427}">
      <dgm:prSet/>
      <dgm:spPr/>
      <dgm:t>
        <a:bodyPr/>
        <a:lstStyle/>
        <a:p>
          <a:endParaRPr lang="es-EC"/>
        </a:p>
      </dgm:t>
    </dgm:pt>
    <dgm:pt modelId="{B2E5D27E-363C-4F6C-B3C1-F04E0CA085AC}">
      <dgm:prSet phldrT="[Texto]" custT="1"/>
      <dgm:spPr/>
      <dgm:t>
        <a:bodyPr/>
        <a:lstStyle/>
        <a:p>
          <a:r>
            <a:rPr lang="es-EC" sz="2000" dirty="0" smtClean="0">
              <a:hlinkClick xmlns:r="http://schemas.openxmlformats.org/officeDocument/2006/relationships" r:id="rId2" action="ppaction://hlinksldjump"/>
            </a:rPr>
            <a:t>Principios y Valores</a:t>
          </a:r>
          <a:endParaRPr lang="es-EC" sz="2000" dirty="0"/>
        </a:p>
      </dgm:t>
    </dgm:pt>
    <dgm:pt modelId="{E70C9E4B-345D-41A1-A998-945F6AD53877}" type="parTrans" cxnId="{23FBEBED-C37F-47E2-9C4B-E1E420438EF1}">
      <dgm:prSet/>
      <dgm:spPr/>
      <dgm:t>
        <a:bodyPr/>
        <a:lstStyle/>
        <a:p>
          <a:endParaRPr lang="es-EC"/>
        </a:p>
      </dgm:t>
    </dgm:pt>
    <dgm:pt modelId="{F28B2A68-7F67-4628-B7E0-E2266CCCCBE6}" type="sibTrans" cxnId="{23FBEBED-C37F-47E2-9C4B-E1E420438EF1}">
      <dgm:prSet/>
      <dgm:spPr/>
      <dgm:t>
        <a:bodyPr/>
        <a:lstStyle/>
        <a:p>
          <a:endParaRPr lang="es-EC"/>
        </a:p>
      </dgm:t>
    </dgm:pt>
    <dgm:pt modelId="{D1E8A37F-5EFA-4048-82FA-24204B862AB3}">
      <dgm:prSet phldrT="[Texto]" custT="1"/>
      <dgm:spPr/>
      <dgm:t>
        <a:bodyPr/>
        <a:lstStyle/>
        <a:p>
          <a:r>
            <a:rPr lang="es-EC" sz="2000" dirty="0" smtClean="0">
              <a:hlinkClick xmlns:r="http://schemas.openxmlformats.org/officeDocument/2006/relationships" r:id="rId1" action="ppaction://hlinksldjump"/>
            </a:rPr>
            <a:t>Visión</a:t>
          </a:r>
          <a:endParaRPr lang="es-EC" sz="2000" dirty="0"/>
        </a:p>
      </dgm:t>
    </dgm:pt>
    <dgm:pt modelId="{C6CC4EBA-6CF8-455F-A7F0-EC1C6E5F07F7}" type="parTrans" cxnId="{3C2FDB7D-0F08-4AEE-9951-9E8007C9FC11}">
      <dgm:prSet/>
      <dgm:spPr/>
      <dgm:t>
        <a:bodyPr/>
        <a:lstStyle/>
        <a:p>
          <a:endParaRPr lang="es-EC"/>
        </a:p>
      </dgm:t>
    </dgm:pt>
    <dgm:pt modelId="{4187BEDF-C669-4235-8B71-EA6954ECAF9C}" type="sibTrans" cxnId="{3C2FDB7D-0F08-4AEE-9951-9E8007C9FC11}">
      <dgm:prSet/>
      <dgm:spPr/>
      <dgm:t>
        <a:bodyPr/>
        <a:lstStyle/>
        <a:p>
          <a:endParaRPr lang="es-EC"/>
        </a:p>
      </dgm:t>
    </dgm:pt>
    <dgm:pt modelId="{C3CFD578-9D54-458D-916B-1C382904A955}">
      <dgm:prSet phldrT="[Texto]" custT="1"/>
      <dgm:spPr/>
      <dgm:t>
        <a:bodyPr/>
        <a:lstStyle/>
        <a:p>
          <a:r>
            <a:rPr lang="es-EC" sz="2000" dirty="0" smtClean="0">
              <a:hlinkClick xmlns:r="http://schemas.openxmlformats.org/officeDocument/2006/relationships" r:id="rId1" action="ppaction://hlinksldjump"/>
            </a:rPr>
            <a:t>Objetivos</a:t>
          </a:r>
          <a:endParaRPr lang="es-EC" sz="2000" dirty="0"/>
        </a:p>
      </dgm:t>
    </dgm:pt>
    <dgm:pt modelId="{8FE537FC-25A1-42E8-B14D-11605F4FC67A}" type="parTrans" cxnId="{20EF2703-BD51-4776-BECE-937537C95CA2}">
      <dgm:prSet/>
      <dgm:spPr/>
      <dgm:t>
        <a:bodyPr/>
        <a:lstStyle/>
        <a:p>
          <a:endParaRPr lang="es-EC"/>
        </a:p>
      </dgm:t>
    </dgm:pt>
    <dgm:pt modelId="{CB98B336-7AC8-483E-946B-44EA4A988B2E}" type="sibTrans" cxnId="{20EF2703-BD51-4776-BECE-937537C95CA2}">
      <dgm:prSet/>
      <dgm:spPr/>
      <dgm:t>
        <a:bodyPr/>
        <a:lstStyle/>
        <a:p>
          <a:endParaRPr lang="es-EC"/>
        </a:p>
      </dgm:t>
    </dgm:pt>
    <dgm:pt modelId="{3E120260-B2BA-4BE6-B7BE-9B0B85A5135D}">
      <dgm:prSet phldrT="[Texto]" custT="1"/>
      <dgm:spPr/>
      <dgm:t>
        <a:bodyPr/>
        <a:lstStyle/>
        <a:p>
          <a:r>
            <a:rPr lang="es-EC" sz="2000" dirty="0" smtClean="0">
              <a:hlinkClick xmlns:r="http://schemas.openxmlformats.org/officeDocument/2006/relationships" r:id="rId2" action="ppaction://hlinksldjump"/>
            </a:rPr>
            <a:t>Estrategias</a:t>
          </a:r>
          <a:endParaRPr lang="es-EC" sz="2000" dirty="0"/>
        </a:p>
      </dgm:t>
    </dgm:pt>
    <dgm:pt modelId="{F2F4C79B-FF65-4CF1-84B6-9F6A625A41D9}" type="parTrans" cxnId="{3B4AA00D-ECD9-492E-9FC0-83A8FA3D1A7C}">
      <dgm:prSet/>
      <dgm:spPr/>
      <dgm:t>
        <a:bodyPr/>
        <a:lstStyle/>
        <a:p>
          <a:endParaRPr lang="es-EC"/>
        </a:p>
      </dgm:t>
    </dgm:pt>
    <dgm:pt modelId="{F471B3AE-7694-4AFD-9C42-4A9C1C876B98}" type="sibTrans" cxnId="{3B4AA00D-ECD9-492E-9FC0-83A8FA3D1A7C}">
      <dgm:prSet/>
      <dgm:spPr/>
      <dgm:t>
        <a:bodyPr/>
        <a:lstStyle/>
        <a:p>
          <a:endParaRPr lang="es-EC"/>
        </a:p>
      </dgm:t>
    </dgm:pt>
    <dgm:pt modelId="{BE0EB089-0289-4CC0-B79C-C87D8A8F1AFB}">
      <dgm:prSet phldrT="[Texto]"/>
      <dgm:spPr/>
      <dgm:t>
        <a:bodyPr/>
        <a:lstStyle/>
        <a:p>
          <a:r>
            <a:rPr lang="es-EC" dirty="0" smtClean="0">
              <a:hlinkClick xmlns:r="http://schemas.openxmlformats.org/officeDocument/2006/relationships" r:id="rId2" action="ppaction://hlinksldjump"/>
            </a:rPr>
            <a:t>FODA</a:t>
          </a:r>
          <a:endParaRPr lang="es-EC" dirty="0"/>
        </a:p>
      </dgm:t>
    </dgm:pt>
    <dgm:pt modelId="{F0067892-A4E7-42C1-AF51-149AC3CAC18C}" type="parTrans" cxnId="{93D28769-591E-4F38-88E7-C37159A6112A}">
      <dgm:prSet/>
      <dgm:spPr/>
      <dgm:t>
        <a:bodyPr/>
        <a:lstStyle/>
        <a:p>
          <a:endParaRPr lang="es-EC"/>
        </a:p>
      </dgm:t>
    </dgm:pt>
    <dgm:pt modelId="{B60EC2F6-7A7B-4099-98DD-3E292EFA005F}" type="sibTrans" cxnId="{93D28769-591E-4F38-88E7-C37159A6112A}">
      <dgm:prSet/>
      <dgm:spPr/>
      <dgm:t>
        <a:bodyPr/>
        <a:lstStyle/>
        <a:p>
          <a:endParaRPr lang="es-EC"/>
        </a:p>
      </dgm:t>
    </dgm:pt>
    <dgm:pt modelId="{C61D2885-FC75-4D45-9DFC-BD5F01F03335}" type="pres">
      <dgm:prSet presAssocID="{51959D5C-ED7C-4CAC-B030-0C53E04FBA6B}" presName="Name0" presStyleCnt="0">
        <dgm:presLayoutVars>
          <dgm:dir/>
          <dgm:resizeHandles val="exact"/>
        </dgm:presLayoutVars>
      </dgm:prSet>
      <dgm:spPr/>
    </dgm:pt>
    <dgm:pt modelId="{A3DF87FE-4D6F-4F46-AF90-96FBE1DC6B85}" type="pres">
      <dgm:prSet presAssocID="{51959D5C-ED7C-4CAC-B030-0C53E04FBA6B}" presName="bkgdShp" presStyleLbl="alignAccFollowNode1" presStyleIdx="0" presStyleCnt="1" custFlipVert="1" custScaleX="81899" custScaleY="1680" custLinFactY="72305" custLinFactNeighborX="-2188" custLinFactNeighborY="100000"/>
      <dgm:spPr/>
    </dgm:pt>
    <dgm:pt modelId="{A29BB355-C5D9-4561-9125-2F8A97CC9F36}" type="pres">
      <dgm:prSet presAssocID="{51959D5C-ED7C-4CAC-B030-0C53E04FBA6B}" presName="linComp" presStyleCnt="0"/>
      <dgm:spPr/>
    </dgm:pt>
    <dgm:pt modelId="{B75381D0-6CC9-4B44-A42C-258ABD622786}" type="pres">
      <dgm:prSet presAssocID="{4488DB3C-F135-4B47-9D81-93C14D0B0123}" presName="compNode" presStyleCnt="0"/>
      <dgm:spPr/>
    </dgm:pt>
    <dgm:pt modelId="{0F954152-783D-45A7-B426-85C998B9E8C8}" type="pres">
      <dgm:prSet presAssocID="{4488DB3C-F135-4B47-9D81-93C14D0B0123}" presName="node" presStyleLbl="node1" presStyleIdx="0" presStyleCnt="6" custScaleX="114081" custScaleY="17269" custLinFactX="71749" custLinFactY="-26550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1B8D43-9F04-4381-955E-D2344EF9C818}" type="pres">
      <dgm:prSet presAssocID="{4488DB3C-F135-4B47-9D81-93C14D0B0123}" presName="invisiNode" presStyleLbl="node1" presStyleIdx="0" presStyleCnt="6"/>
      <dgm:spPr/>
    </dgm:pt>
    <dgm:pt modelId="{2DAE52C0-2E1A-47C8-A3D8-B519E6EA7280}" type="pres">
      <dgm:prSet presAssocID="{4488DB3C-F135-4B47-9D81-93C14D0B0123}" presName="imagNode" presStyleLbl="fgImgPlace1" presStyleIdx="0" presStyleCnt="6" custScaleX="108286" custScaleY="49891" custLinFactNeighborX="37465" custLinFactNeighborY="-5191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8B2D680-B439-4EF7-BA5F-DEFBE8A1CAB8}" type="pres">
      <dgm:prSet presAssocID="{FAAEE357-AD6C-46CE-B2F4-6DC02D161DAC}" presName="sibTrans" presStyleLbl="sibTrans2D1" presStyleIdx="0" presStyleCnt="0"/>
      <dgm:spPr/>
      <dgm:t>
        <a:bodyPr/>
        <a:lstStyle/>
        <a:p>
          <a:endParaRPr lang="es-EC"/>
        </a:p>
      </dgm:t>
    </dgm:pt>
    <dgm:pt modelId="{4AB1DA78-8922-4FB6-B719-8C311625C1BB}" type="pres">
      <dgm:prSet presAssocID="{D1E8A37F-5EFA-4048-82FA-24204B862AB3}" presName="compNode" presStyleCnt="0"/>
      <dgm:spPr/>
    </dgm:pt>
    <dgm:pt modelId="{9C8DCB07-19A3-4D41-91B1-6B4687416295}" type="pres">
      <dgm:prSet presAssocID="{D1E8A37F-5EFA-4048-82FA-24204B862AB3}" presName="node" presStyleLbl="node1" presStyleIdx="1" presStyleCnt="6" custScaleX="105060" custScaleY="15854" custLinFactNeighborX="38104" custLinFactNeighborY="-849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BA1501-EECC-4ABC-A77C-DC4054831C7F}" type="pres">
      <dgm:prSet presAssocID="{D1E8A37F-5EFA-4048-82FA-24204B862AB3}" presName="invisiNode" presStyleLbl="node1" presStyleIdx="1" presStyleCnt="6"/>
      <dgm:spPr/>
    </dgm:pt>
    <dgm:pt modelId="{38ACE22D-B648-4D86-A6FB-7D3A302F58E9}" type="pres">
      <dgm:prSet presAssocID="{D1E8A37F-5EFA-4048-82FA-24204B862AB3}" presName="imagNode" presStyleLbl="fgImgPlace1" presStyleIdx="1" presStyleCnt="6" custScaleX="116181" custScaleY="49891" custLinFactNeighborX="-85287" custLinFactNeighborY="1910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8952425-5EAB-409E-98B4-9BF68C0724D2}" type="pres">
      <dgm:prSet presAssocID="{4187BEDF-C669-4235-8B71-EA6954ECAF9C}" presName="sibTrans" presStyleLbl="sibTrans2D1" presStyleIdx="0" presStyleCnt="0"/>
      <dgm:spPr/>
      <dgm:t>
        <a:bodyPr/>
        <a:lstStyle/>
        <a:p>
          <a:endParaRPr lang="es-EC"/>
        </a:p>
      </dgm:t>
    </dgm:pt>
    <dgm:pt modelId="{E28D88C2-DDCB-4D9D-A276-047C6D766161}" type="pres">
      <dgm:prSet presAssocID="{C3CFD578-9D54-458D-916B-1C382904A955}" presName="compNode" presStyleCnt="0"/>
      <dgm:spPr/>
    </dgm:pt>
    <dgm:pt modelId="{4290534E-286B-4DA7-96EC-42DD61810162}" type="pres">
      <dgm:prSet presAssocID="{C3CFD578-9D54-458D-916B-1C382904A955}" presName="node" presStyleLbl="node1" presStyleIdx="2" presStyleCnt="6" custFlipVert="1" custScaleX="149659" custScaleY="15101" custLinFactNeighborX="-79544" custLinFactNeighborY="-352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58052B-8831-4684-A8D0-375AEDB5023B}" type="pres">
      <dgm:prSet presAssocID="{C3CFD578-9D54-458D-916B-1C382904A955}" presName="invisiNode" presStyleLbl="node1" presStyleIdx="2" presStyleCnt="6"/>
      <dgm:spPr/>
    </dgm:pt>
    <dgm:pt modelId="{7DEEC8CA-3D90-4B4D-9C9C-BB23DC814302}" type="pres">
      <dgm:prSet presAssocID="{C3CFD578-9D54-458D-916B-1C382904A955}" presName="imagNode" presStyleLbl="fgImgPlace1" presStyleIdx="2" presStyleCnt="6" custScaleX="128788" custScaleY="49891" custLinFactX="-100000" custLinFactY="6830" custLinFactNeighborX="-132210" custLinFactNeighborY="10000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43431B1-3699-403F-8ED0-1DED25BC43FD}" type="pres">
      <dgm:prSet presAssocID="{CB98B336-7AC8-483E-946B-44EA4A988B2E}" presName="sibTrans" presStyleLbl="sibTrans2D1" presStyleIdx="0" presStyleCnt="0"/>
      <dgm:spPr/>
      <dgm:t>
        <a:bodyPr/>
        <a:lstStyle/>
        <a:p>
          <a:endParaRPr lang="es-EC"/>
        </a:p>
      </dgm:t>
    </dgm:pt>
    <dgm:pt modelId="{8F301942-A0B1-4633-B7F0-1C4F5169725D}" type="pres">
      <dgm:prSet presAssocID="{3E120260-B2BA-4BE6-B7BE-9B0B85A5135D}" presName="compNode" presStyleCnt="0"/>
      <dgm:spPr/>
    </dgm:pt>
    <dgm:pt modelId="{BF5988F2-D389-4244-927A-4CBDE98954B4}" type="pres">
      <dgm:prSet presAssocID="{3E120260-B2BA-4BE6-B7BE-9B0B85A5135D}" presName="node" presStyleLbl="node1" presStyleIdx="3" presStyleCnt="6" custScaleX="184806" custScaleY="15329" custLinFactX="87709" custLinFactY="-27913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AAC6A9-9117-47C3-A87E-8AC692D8F42F}" type="pres">
      <dgm:prSet presAssocID="{3E120260-B2BA-4BE6-B7BE-9B0B85A5135D}" presName="invisiNode" presStyleLbl="node1" presStyleIdx="3" presStyleCnt="6"/>
      <dgm:spPr/>
    </dgm:pt>
    <dgm:pt modelId="{C137D983-BEBD-4788-A9E6-70F764A12621}" type="pres">
      <dgm:prSet presAssocID="{3E120260-B2BA-4BE6-B7BE-9B0B85A5135D}" presName="imagNode" presStyleLbl="fgImgPlace1" presStyleIdx="3" presStyleCnt="6" custScaleX="100018" custScaleY="49891" custLinFactNeighborX="30059" custLinFactNeighborY="-4950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19690DF5-2C84-460D-A9FB-36C1E689A14B}" type="pres">
      <dgm:prSet presAssocID="{F471B3AE-7694-4AFD-9C42-4A9C1C876B98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BD1500A-5878-4582-919B-EC4278A609CD}" type="pres">
      <dgm:prSet presAssocID="{BE0EB089-0289-4CC0-B79C-C87D8A8F1AFB}" presName="compNode" presStyleCnt="0"/>
      <dgm:spPr/>
    </dgm:pt>
    <dgm:pt modelId="{B04CB730-ABEB-474A-9DF6-C2A4256004C6}" type="pres">
      <dgm:prSet presAssocID="{BE0EB089-0289-4CC0-B79C-C87D8A8F1AFB}" presName="node" presStyleLbl="node1" presStyleIdx="4" presStyleCnt="6" custScaleX="74924" custScaleY="15329" custLinFactNeighborX="-16867" custLinFactNeighborY="-834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5F26BE-1924-4DF9-BB7A-5874BD4E185F}" type="pres">
      <dgm:prSet presAssocID="{BE0EB089-0289-4CC0-B79C-C87D8A8F1AFB}" presName="invisiNode" presStyleLbl="node1" presStyleIdx="4" presStyleCnt="6"/>
      <dgm:spPr/>
    </dgm:pt>
    <dgm:pt modelId="{F13FCBBA-724A-4F98-BF11-223F99A58545}" type="pres">
      <dgm:prSet presAssocID="{BE0EB089-0289-4CC0-B79C-C87D8A8F1AFB}" presName="imagNode" presStyleLbl="fgImgPlace1" presStyleIdx="4" presStyleCnt="6" custScaleX="104883" custScaleY="49891" custLinFactX="-27241" custLinFactNeighborX="-100000" custLinFactNeighborY="24643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3C4E65BE-1E4F-4B40-81C1-00D5897415DA}" type="pres">
      <dgm:prSet presAssocID="{B60EC2F6-7A7B-4099-98DD-3E292EFA005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5D88C802-3CBC-449C-9BDC-A4C1463029BB}" type="pres">
      <dgm:prSet presAssocID="{B2E5D27E-363C-4F6C-B3C1-F04E0CA085AC}" presName="compNode" presStyleCnt="0"/>
      <dgm:spPr/>
    </dgm:pt>
    <dgm:pt modelId="{FD1911B3-7FF6-4E15-A5BB-8A0A5A79FE81}" type="pres">
      <dgm:prSet presAssocID="{B2E5D27E-363C-4F6C-B3C1-F04E0CA085AC}" presName="node" presStyleLbl="node1" presStyleIdx="5" presStyleCnt="6" custScaleX="158674" custScaleY="19079" custLinFactX="-28143" custLinFactNeighborX="-100000" custLinFactNeighborY="-319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99EBF1-CA99-4E1E-9E1B-F9B38305061D}" type="pres">
      <dgm:prSet presAssocID="{B2E5D27E-363C-4F6C-B3C1-F04E0CA085AC}" presName="invisiNode" presStyleLbl="node1" presStyleIdx="5" presStyleCnt="6"/>
      <dgm:spPr/>
    </dgm:pt>
    <dgm:pt modelId="{74D815CC-D82C-4564-94FC-345A7C00C009}" type="pres">
      <dgm:prSet presAssocID="{B2E5D27E-363C-4F6C-B3C1-F04E0CA085AC}" presName="imagNode" presStyleLbl="fgImgPlace1" presStyleIdx="5" presStyleCnt="6" custScaleX="103302" custScaleY="49891" custLinFactX="-100000" custLinFactY="7364" custLinFactNeighborX="-169810" custLinFactNeighborY="100000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D76F8F56-6685-4CE4-8CA8-C755571EC96D}" type="presOf" srcId="{51959D5C-ED7C-4CAC-B030-0C53E04FBA6B}" destId="{C61D2885-FC75-4D45-9DFC-BD5F01F03335}" srcOrd="0" destOrd="0" presId="urn:microsoft.com/office/officeart/2005/8/layout/pList2"/>
    <dgm:cxn modelId="{23F29F2A-24D5-49FB-90AA-682BFA127427}" srcId="{51959D5C-ED7C-4CAC-B030-0C53E04FBA6B}" destId="{4488DB3C-F135-4B47-9D81-93C14D0B0123}" srcOrd="0" destOrd="0" parTransId="{02B9580E-1748-4B5B-9B49-6282465366AC}" sibTransId="{FAAEE357-AD6C-46CE-B2F4-6DC02D161DAC}"/>
    <dgm:cxn modelId="{23FBEBED-C37F-47E2-9C4B-E1E420438EF1}" srcId="{51959D5C-ED7C-4CAC-B030-0C53E04FBA6B}" destId="{B2E5D27E-363C-4F6C-B3C1-F04E0CA085AC}" srcOrd="5" destOrd="0" parTransId="{E70C9E4B-345D-41A1-A998-945F6AD53877}" sibTransId="{F28B2A68-7F67-4628-B7E0-E2266CCCCBE6}"/>
    <dgm:cxn modelId="{3B4AA00D-ECD9-492E-9FC0-83A8FA3D1A7C}" srcId="{51959D5C-ED7C-4CAC-B030-0C53E04FBA6B}" destId="{3E120260-B2BA-4BE6-B7BE-9B0B85A5135D}" srcOrd="3" destOrd="0" parTransId="{F2F4C79B-FF65-4CF1-84B6-9F6A625A41D9}" sibTransId="{F471B3AE-7694-4AFD-9C42-4A9C1C876B98}"/>
    <dgm:cxn modelId="{5E80271F-5028-46A3-8C07-3F925B15D99E}" type="presOf" srcId="{CB98B336-7AC8-483E-946B-44EA4A988B2E}" destId="{043431B1-3699-403F-8ED0-1DED25BC43FD}" srcOrd="0" destOrd="0" presId="urn:microsoft.com/office/officeart/2005/8/layout/pList2"/>
    <dgm:cxn modelId="{93D28769-591E-4F38-88E7-C37159A6112A}" srcId="{51959D5C-ED7C-4CAC-B030-0C53E04FBA6B}" destId="{BE0EB089-0289-4CC0-B79C-C87D8A8F1AFB}" srcOrd="4" destOrd="0" parTransId="{F0067892-A4E7-42C1-AF51-149AC3CAC18C}" sibTransId="{B60EC2F6-7A7B-4099-98DD-3E292EFA005F}"/>
    <dgm:cxn modelId="{6CDFB9A7-2791-4F4D-936F-3A6CA7ECD5D7}" type="presOf" srcId="{B60EC2F6-7A7B-4099-98DD-3E292EFA005F}" destId="{3C4E65BE-1E4F-4B40-81C1-00D5897415DA}" srcOrd="0" destOrd="0" presId="urn:microsoft.com/office/officeart/2005/8/layout/pList2"/>
    <dgm:cxn modelId="{456BA3AE-96FE-434A-AB0C-81DA7135E30B}" type="presOf" srcId="{F471B3AE-7694-4AFD-9C42-4A9C1C876B98}" destId="{19690DF5-2C84-460D-A9FB-36C1E689A14B}" srcOrd="0" destOrd="0" presId="urn:microsoft.com/office/officeart/2005/8/layout/pList2"/>
    <dgm:cxn modelId="{20EF2703-BD51-4776-BECE-937537C95CA2}" srcId="{51959D5C-ED7C-4CAC-B030-0C53E04FBA6B}" destId="{C3CFD578-9D54-458D-916B-1C382904A955}" srcOrd="2" destOrd="0" parTransId="{8FE537FC-25A1-42E8-B14D-11605F4FC67A}" sibTransId="{CB98B336-7AC8-483E-946B-44EA4A988B2E}"/>
    <dgm:cxn modelId="{3C2FDB7D-0F08-4AEE-9951-9E8007C9FC11}" srcId="{51959D5C-ED7C-4CAC-B030-0C53E04FBA6B}" destId="{D1E8A37F-5EFA-4048-82FA-24204B862AB3}" srcOrd="1" destOrd="0" parTransId="{C6CC4EBA-6CF8-455F-A7F0-EC1C6E5F07F7}" sibTransId="{4187BEDF-C669-4235-8B71-EA6954ECAF9C}"/>
    <dgm:cxn modelId="{18883044-A158-4647-875D-47145EFDF421}" type="presOf" srcId="{C3CFD578-9D54-458D-916B-1C382904A955}" destId="{4290534E-286B-4DA7-96EC-42DD61810162}" srcOrd="0" destOrd="0" presId="urn:microsoft.com/office/officeart/2005/8/layout/pList2"/>
    <dgm:cxn modelId="{E8103AEA-A882-4A45-919A-6452260C75A1}" type="presOf" srcId="{4187BEDF-C669-4235-8B71-EA6954ECAF9C}" destId="{38952425-5EAB-409E-98B4-9BF68C0724D2}" srcOrd="0" destOrd="0" presId="urn:microsoft.com/office/officeart/2005/8/layout/pList2"/>
    <dgm:cxn modelId="{E60666B4-38B7-4480-9829-097C3535CA63}" type="presOf" srcId="{4488DB3C-F135-4B47-9D81-93C14D0B0123}" destId="{0F954152-783D-45A7-B426-85C998B9E8C8}" srcOrd="0" destOrd="0" presId="urn:microsoft.com/office/officeart/2005/8/layout/pList2"/>
    <dgm:cxn modelId="{2258E601-2E76-49DC-AE83-56E76B19A14B}" type="presOf" srcId="{BE0EB089-0289-4CC0-B79C-C87D8A8F1AFB}" destId="{B04CB730-ABEB-474A-9DF6-C2A4256004C6}" srcOrd="0" destOrd="0" presId="urn:microsoft.com/office/officeart/2005/8/layout/pList2"/>
    <dgm:cxn modelId="{87802002-9B96-4913-818C-FF68B60FFF25}" type="presOf" srcId="{D1E8A37F-5EFA-4048-82FA-24204B862AB3}" destId="{9C8DCB07-19A3-4D41-91B1-6B4687416295}" srcOrd="0" destOrd="0" presId="urn:microsoft.com/office/officeart/2005/8/layout/pList2"/>
    <dgm:cxn modelId="{BF91C688-0A10-4930-B0B6-6C1D0098649A}" type="presOf" srcId="{3E120260-B2BA-4BE6-B7BE-9B0B85A5135D}" destId="{BF5988F2-D389-4244-927A-4CBDE98954B4}" srcOrd="0" destOrd="0" presId="urn:microsoft.com/office/officeart/2005/8/layout/pList2"/>
    <dgm:cxn modelId="{EA0A5C7C-0AAF-46E7-B27E-127F4014BFBA}" type="presOf" srcId="{B2E5D27E-363C-4F6C-B3C1-F04E0CA085AC}" destId="{FD1911B3-7FF6-4E15-A5BB-8A0A5A79FE81}" srcOrd="0" destOrd="0" presId="urn:microsoft.com/office/officeart/2005/8/layout/pList2"/>
    <dgm:cxn modelId="{67D39148-E6B0-4985-9222-87E7F95A47DF}" type="presOf" srcId="{FAAEE357-AD6C-46CE-B2F4-6DC02D161DAC}" destId="{28B2D680-B439-4EF7-BA5F-DEFBE8A1CAB8}" srcOrd="0" destOrd="0" presId="urn:microsoft.com/office/officeart/2005/8/layout/pList2"/>
    <dgm:cxn modelId="{DAE9B08D-F975-4BB5-8282-83EE9CF237C1}" type="presParOf" srcId="{C61D2885-FC75-4D45-9DFC-BD5F01F03335}" destId="{A3DF87FE-4D6F-4F46-AF90-96FBE1DC6B85}" srcOrd="0" destOrd="0" presId="urn:microsoft.com/office/officeart/2005/8/layout/pList2"/>
    <dgm:cxn modelId="{05C076A0-2379-4E9B-B62B-32E75C6DBD21}" type="presParOf" srcId="{C61D2885-FC75-4D45-9DFC-BD5F01F03335}" destId="{A29BB355-C5D9-4561-9125-2F8A97CC9F36}" srcOrd="1" destOrd="0" presId="urn:microsoft.com/office/officeart/2005/8/layout/pList2"/>
    <dgm:cxn modelId="{3E6DFACF-2E39-4830-A6DC-C2457919823C}" type="presParOf" srcId="{A29BB355-C5D9-4561-9125-2F8A97CC9F36}" destId="{B75381D0-6CC9-4B44-A42C-258ABD622786}" srcOrd="0" destOrd="0" presId="urn:microsoft.com/office/officeart/2005/8/layout/pList2"/>
    <dgm:cxn modelId="{5A791E39-5DC1-4623-9E5A-4FF80D2FFD56}" type="presParOf" srcId="{B75381D0-6CC9-4B44-A42C-258ABD622786}" destId="{0F954152-783D-45A7-B426-85C998B9E8C8}" srcOrd="0" destOrd="0" presId="urn:microsoft.com/office/officeart/2005/8/layout/pList2"/>
    <dgm:cxn modelId="{D58B53EB-88A0-488F-AD22-80A4978F2700}" type="presParOf" srcId="{B75381D0-6CC9-4B44-A42C-258ABD622786}" destId="{331B8D43-9F04-4381-955E-D2344EF9C818}" srcOrd="1" destOrd="0" presId="urn:microsoft.com/office/officeart/2005/8/layout/pList2"/>
    <dgm:cxn modelId="{89A70632-15C8-4A9F-91BA-595AD02069D7}" type="presParOf" srcId="{B75381D0-6CC9-4B44-A42C-258ABD622786}" destId="{2DAE52C0-2E1A-47C8-A3D8-B519E6EA7280}" srcOrd="2" destOrd="0" presId="urn:microsoft.com/office/officeart/2005/8/layout/pList2"/>
    <dgm:cxn modelId="{2033F8B0-32ED-4B86-A467-CA867F269989}" type="presParOf" srcId="{A29BB355-C5D9-4561-9125-2F8A97CC9F36}" destId="{28B2D680-B439-4EF7-BA5F-DEFBE8A1CAB8}" srcOrd="1" destOrd="0" presId="urn:microsoft.com/office/officeart/2005/8/layout/pList2"/>
    <dgm:cxn modelId="{61ACE185-D3D8-40E9-A800-5EE8DC5CADF9}" type="presParOf" srcId="{A29BB355-C5D9-4561-9125-2F8A97CC9F36}" destId="{4AB1DA78-8922-4FB6-B719-8C311625C1BB}" srcOrd="2" destOrd="0" presId="urn:microsoft.com/office/officeart/2005/8/layout/pList2"/>
    <dgm:cxn modelId="{2699547E-5597-4D52-A445-93C3D08348CE}" type="presParOf" srcId="{4AB1DA78-8922-4FB6-B719-8C311625C1BB}" destId="{9C8DCB07-19A3-4D41-91B1-6B4687416295}" srcOrd="0" destOrd="0" presId="urn:microsoft.com/office/officeart/2005/8/layout/pList2"/>
    <dgm:cxn modelId="{A3293786-B58F-4C3F-BBC5-270C934431C7}" type="presParOf" srcId="{4AB1DA78-8922-4FB6-B719-8C311625C1BB}" destId="{0DBA1501-EECC-4ABC-A77C-DC4054831C7F}" srcOrd="1" destOrd="0" presId="urn:microsoft.com/office/officeart/2005/8/layout/pList2"/>
    <dgm:cxn modelId="{D24213CA-A340-42D0-94C6-5038722BA208}" type="presParOf" srcId="{4AB1DA78-8922-4FB6-B719-8C311625C1BB}" destId="{38ACE22D-B648-4D86-A6FB-7D3A302F58E9}" srcOrd="2" destOrd="0" presId="urn:microsoft.com/office/officeart/2005/8/layout/pList2"/>
    <dgm:cxn modelId="{50AED074-9782-4AF1-A8DC-D4C67984FEEF}" type="presParOf" srcId="{A29BB355-C5D9-4561-9125-2F8A97CC9F36}" destId="{38952425-5EAB-409E-98B4-9BF68C0724D2}" srcOrd="3" destOrd="0" presId="urn:microsoft.com/office/officeart/2005/8/layout/pList2"/>
    <dgm:cxn modelId="{68878591-AD0A-4B84-87FB-97C8D00C8F7E}" type="presParOf" srcId="{A29BB355-C5D9-4561-9125-2F8A97CC9F36}" destId="{E28D88C2-DDCB-4D9D-A276-047C6D766161}" srcOrd="4" destOrd="0" presId="urn:microsoft.com/office/officeart/2005/8/layout/pList2"/>
    <dgm:cxn modelId="{A19D55B3-5A25-4EC5-9C2F-D1A9A4F35BDA}" type="presParOf" srcId="{E28D88C2-DDCB-4D9D-A276-047C6D766161}" destId="{4290534E-286B-4DA7-96EC-42DD61810162}" srcOrd="0" destOrd="0" presId="urn:microsoft.com/office/officeart/2005/8/layout/pList2"/>
    <dgm:cxn modelId="{AC93043D-28D5-427A-A965-CBC8EE0F671F}" type="presParOf" srcId="{E28D88C2-DDCB-4D9D-A276-047C6D766161}" destId="{4258052B-8831-4684-A8D0-375AEDB5023B}" srcOrd="1" destOrd="0" presId="urn:microsoft.com/office/officeart/2005/8/layout/pList2"/>
    <dgm:cxn modelId="{2113EC41-C052-440B-85CA-B021967349A2}" type="presParOf" srcId="{E28D88C2-DDCB-4D9D-A276-047C6D766161}" destId="{7DEEC8CA-3D90-4B4D-9C9C-BB23DC814302}" srcOrd="2" destOrd="0" presId="urn:microsoft.com/office/officeart/2005/8/layout/pList2"/>
    <dgm:cxn modelId="{61580364-BD54-4DDC-98D2-C643603BCF3E}" type="presParOf" srcId="{A29BB355-C5D9-4561-9125-2F8A97CC9F36}" destId="{043431B1-3699-403F-8ED0-1DED25BC43FD}" srcOrd="5" destOrd="0" presId="urn:microsoft.com/office/officeart/2005/8/layout/pList2"/>
    <dgm:cxn modelId="{24E2417F-72DA-4FA9-A514-98695CBEDCAA}" type="presParOf" srcId="{A29BB355-C5D9-4561-9125-2F8A97CC9F36}" destId="{8F301942-A0B1-4633-B7F0-1C4F5169725D}" srcOrd="6" destOrd="0" presId="urn:microsoft.com/office/officeart/2005/8/layout/pList2"/>
    <dgm:cxn modelId="{DBDEF351-3D10-4509-B366-774C5FD5995D}" type="presParOf" srcId="{8F301942-A0B1-4633-B7F0-1C4F5169725D}" destId="{BF5988F2-D389-4244-927A-4CBDE98954B4}" srcOrd="0" destOrd="0" presId="urn:microsoft.com/office/officeart/2005/8/layout/pList2"/>
    <dgm:cxn modelId="{EFB63BBB-7B06-4BFE-9B26-A68AEA22D9DC}" type="presParOf" srcId="{8F301942-A0B1-4633-B7F0-1C4F5169725D}" destId="{CEAAC6A9-9117-47C3-A87E-8AC692D8F42F}" srcOrd="1" destOrd="0" presId="urn:microsoft.com/office/officeart/2005/8/layout/pList2"/>
    <dgm:cxn modelId="{401EC709-D960-4536-86B7-440CFEFA8B13}" type="presParOf" srcId="{8F301942-A0B1-4633-B7F0-1C4F5169725D}" destId="{C137D983-BEBD-4788-A9E6-70F764A12621}" srcOrd="2" destOrd="0" presId="urn:microsoft.com/office/officeart/2005/8/layout/pList2"/>
    <dgm:cxn modelId="{0727A173-52EE-4427-8A6A-5944A6068C33}" type="presParOf" srcId="{A29BB355-C5D9-4561-9125-2F8A97CC9F36}" destId="{19690DF5-2C84-460D-A9FB-36C1E689A14B}" srcOrd="7" destOrd="0" presId="urn:microsoft.com/office/officeart/2005/8/layout/pList2"/>
    <dgm:cxn modelId="{919AF248-45A3-42AC-A544-17B2679EA194}" type="presParOf" srcId="{A29BB355-C5D9-4561-9125-2F8A97CC9F36}" destId="{BBD1500A-5878-4582-919B-EC4278A609CD}" srcOrd="8" destOrd="0" presId="urn:microsoft.com/office/officeart/2005/8/layout/pList2"/>
    <dgm:cxn modelId="{389F331C-F9E1-40A0-BE1B-773EFE823E5E}" type="presParOf" srcId="{BBD1500A-5878-4582-919B-EC4278A609CD}" destId="{B04CB730-ABEB-474A-9DF6-C2A4256004C6}" srcOrd="0" destOrd="0" presId="urn:microsoft.com/office/officeart/2005/8/layout/pList2"/>
    <dgm:cxn modelId="{E271E421-01E9-4B26-A2D0-156B1A62AED7}" type="presParOf" srcId="{BBD1500A-5878-4582-919B-EC4278A609CD}" destId="{AE5F26BE-1924-4DF9-BB7A-5874BD4E185F}" srcOrd="1" destOrd="0" presId="urn:microsoft.com/office/officeart/2005/8/layout/pList2"/>
    <dgm:cxn modelId="{73734588-3DA0-4DE7-BE41-574F7368BDBE}" type="presParOf" srcId="{BBD1500A-5878-4582-919B-EC4278A609CD}" destId="{F13FCBBA-724A-4F98-BF11-223F99A58545}" srcOrd="2" destOrd="0" presId="urn:microsoft.com/office/officeart/2005/8/layout/pList2"/>
    <dgm:cxn modelId="{C5CB3E5F-CEAC-4824-96F1-0E5C836DFC3C}" type="presParOf" srcId="{A29BB355-C5D9-4561-9125-2F8A97CC9F36}" destId="{3C4E65BE-1E4F-4B40-81C1-00D5897415DA}" srcOrd="9" destOrd="0" presId="urn:microsoft.com/office/officeart/2005/8/layout/pList2"/>
    <dgm:cxn modelId="{EB6155D8-341A-4E79-B762-BB33A9988883}" type="presParOf" srcId="{A29BB355-C5D9-4561-9125-2F8A97CC9F36}" destId="{5D88C802-3CBC-449C-9BDC-A4C1463029BB}" srcOrd="10" destOrd="0" presId="urn:microsoft.com/office/officeart/2005/8/layout/pList2"/>
    <dgm:cxn modelId="{A059B32E-866D-48BA-BC7F-4C193FA3C0D6}" type="presParOf" srcId="{5D88C802-3CBC-449C-9BDC-A4C1463029BB}" destId="{FD1911B3-7FF6-4E15-A5BB-8A0A5A79FE81}" srcOrd="0" destOrd="0" presId="urn:microsoft.com/office/officeart/2005/8/layout/pList2"/>
    <dgm:cxn modelId="{2452020A-C2C0-4A01-8980-FDC42959A0A2}" type="presParOf" srcId="{5D88C802-3CBC-449C-9BDC-A4C1463029BB}" destId="{8599EBF1-CA99-4E1E-9E1B-F9B38305061D}" srcOrd="1" destOrd="0" presId="urn:microsoft.com/office/officeart/2005/8/layout/pList2"/>
    <dgm:cxn modelId="{A76B080B-75EB-40D1-BA69-F40AF05A0CE0}" type="presParOf" srcId="{5D88C802-3CBC-449C-9BDC-A4C1463029BB}" destId="{74D815CC-D82C-4564-94FC-345A7C00C00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959D5C-ED7C-4CAC-B030-0C53E04FBA6B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</dgm:pt>
    <dgm:pt modelId="{4488DB3C-F135-4B47-9D81-93C14D0B0123}">
      <dgm:prSet phldrT="[Texto]" custT="1"/>
      <dgm:spPr/>
      <dgm:t>
        <a:bodyPr/>
        <a:lstStyle/>
        <a:p>
          <a:pPr algn="just"/>
          <a:r>
            <a:rPr lang="es-EC" sz="1200" b="1" dirty="0" smtClean="0"/>
            <a:t>Misión</a:t>
          </a:r>
          <a:r>
            <a:rPr lang="es-EC" sz="1200" dirty="0" smtClean="0"/>
            <a:t>.- </a:t>
          </a:r>
          <a:r>
            <a:rPr lang="es-ES" sz="1200" dirty="0" smtClean="0"/>
            <a:t>Satisfacer las necesidades del sector de salud y nutrición animal en el ámbito </a:t>
          </a:r>
          <a:r>
            <a:rPr lang="es-ES" sz="1200" dirty="0" smtClean="0"/>
            <a:t>nacional, </a:t>
          </a:r>
          <a:r>
            <a:rPr lang="es-ES" sz="1200" dirty="0" smtClean="0"/>
            <a:t>mediante la  comercialización de farmacéuticos veterinarios, biológicos y aditivos, manteniendo </a:t>
          </a:r>
          <a:r>
            <a:rPr lang="es-ES" sz="1200" dirty="0" smtClean="0"/>
            <a:t>nuevas </a:t>
          </a:r>
          <a:r>
            <a:rPr lang="es-ES" sz="1200" dirty="0" smtClean="0"/>
            <a:t>tecnologías.</a:t>
          </a:r>
          <a:endParaRPr lang="es-EC" sz="1200" dirty="0" smtClean="0"/>
        </a:p>
        <a:p>
          <a:pPr algn="just"/>
          <a:r>
            <a:rPr lang="es-ES" sz="1200" dirty="0" smtClean="0"/>
            <a:t>Consolidando el liderazgo en el mercado, generando utilidades  que garanticen su crecimiento y vocación de servicio, contando con el más valioso recurso humano, proporcionando bienestar integral.</a:t>
          </a:r>
          <a:endParaRPr lang="es-EC" sz="1200" dirty="0"/>
        </a:p>
      </dgm:t>
    </dgm:pt>
    <dgm:pt modelId="{02B9580E-1748-4B5B-9B49-6282465366AC}" type="parTrans" cxnId="{23F29F2A-24D5-49FB-90AA-682BFA127427}">
      <dgm:prSet/>
      <dgm:spPr/>
      <dgm:t>
        <a:bodyPr/>
        <a:lstStyle/>
        <a:p>
          <a:endParaRPr lang="es-EC"/>
        </a:p>
      </dgm:t>
    </dgm:pt>
    <dgm:pt modelId="{FAAEE357-AD6C-46CE-B2F4-6DC02D161DAC}" type="sibTrans" cxnId="{23F29F2A-24D5-49FB-90AA-682BFA127427}">
      <dgm:prSet/>
      <dgm:spPr/>
      <dgm:t>
        <a:bodyPr/>
        <a:lstStyle/>
        <a:p>
          <a:endParaRPr lang="es-EC"/>
        </a:p>
      </dgm:t>
    </dgm:pt>
    <dgm:pt modelId="{D1E8A37F-5EFA-4048-82FA-24204B862AB3}">
      <dgm:prSet phldrT="[Texto]" custT="1"/>
      <dgm:spPr/>
      <dgm:t>
        <a:bodyPr/>
        <a:lstStyle/>
        <a:p>
          <a:pPr algn="just"/>
          <a:r>
            <a:rPr lang="es-EC" sz="1200" b="1" dirty="0" smtClean="0"/>
            <a:t>Visión</a:t>
          </a:r>
          <a:r>
            <a:rPr lang="es-EC" sz="1200" dirty="0" smtClean="0"/>
            <a:t>.- </a:t>
          </a:r>
          <a:r>
            <a:rPr lang="es-ES" sz="1200" dirty="0" smtClean="0"/>
            <a:t>En el 2015 CARVALECUADOR S.A.  será una empresa líder del sector pecuario en Ecuador, consolidando su crecimiento, con base en su vocación de servicio, y el talento de sus colaboradores.</a:t>
          </a:r>
          <a:endParaRPr lang="es-EC" sz="1200" dirty="0"/>
        </a:p>
      </dgm:t>
    </dgm:pt>
    <dgm:pt modelId="{C6CC4EBA-6CF8-455F-A7F0-EC1C6E5F07F7}" type="parTrans" cxnId="{3C2FDB7D-0F08-4AEE-9951-9E8007C9FC11}">
      <dgm:prSet/>
      <dgm:spPr/>
      <dgm:t>
        <a:bodyPr/>
        <a:lstStyle/>
        <a:p>
          <a:endParaRPr lang="es-EC"/>
        </a:p>
      </dgm:t>
    </dgm:pt>
    <dgm:pt modelId="{4187BEDF-C669-4235-8B71-EA6954ECAF9C}" type="sibTrans" cxnId="{3C2FDB7D-0F08-4AEE-9951-9E8007C9FC11}">
      <dgm:prSet/>
      <dgm:spPr/>
      <dgm:t>
        <a:bodyPr/>
        <a:lstStyle/>
        <a:p>
          <a:endParaRPr lang="es-EC"/>
        </a:p>
      </dgm:t>
    </dgm:pt>
    <dgm:pt modelId="{C3CFD578-9D54-458D-916B-1C382904A955}">
      <dgm:prSet phldrT="[Texto]" custT="1"/>
      <dgm:spPr/>
      <dgm:t>
        <a:bodyPr/>
        <a:lstStyle/>
        <a:p>
          <a:pPr algn="just"/>
          <a:r>
            <a:rPr lang="es-EC" sz="1200" b="1" dirty="0" smtClean="0"/>
            <a:t>Objetivos:</a:t>
          </a:r>
          <a:r>
            <a:rPr lang="es-EC" sz="1200" dirty="0" smtClean="0"/>
            <a:t> </a:t>
          </a:r>
        </a:p>
        <a:p>
          <a:pPr algn="just"/>
          <a:r>
            <a:rPr lang="es-MX" sz="1200" dirty="0" smtClean="0"/>
            <a:t>* Brindar </a:t>
          </a:r>
          <a:r>
            <a:rPr lang="es-MX" sz="1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excelencia en el servicio </a:t>
          </a:r>
          <a:r>
            <a:rPr lang="es-MX" sz="1200" dirty="0" smtClean="0"/>
            <a:t>a sus clientes internos y externos mediante     procesos basados en el mejoramiento continuo y la fidelización de sus clientes.</a:t>
          </a:r>
          <a:endParaRPr lang="es-EC" sz="1200" dirty="0" smtClean="0"/>
        </a:p>
        <a:p>
          <a:pPr algn="just"/>
          <a:endParaRPr lang="es-MX" sz="1200" b="1" dirty="0" smtClean="0"/>
        </a:p>
        <a:p>
          <a:pPr algn="just"/>
          <a:r>
            <a:rPr lang="es-MX" sz="1200" b="1" dirty="0" smtClean="0"/>
            <a:t>* </a:t>
          </a:r>
          <a:r>
            <a:rPr lang="es-MX" sz="1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Posesionar a la compañía a nivel nacional </a:t>
          </a:r>
          <a:r>
            <a:rPr lang="es-MX" sz="1200" dirty="0" smtClean="0"/>
            <a:t>por medio de estrategias de mercado basadas en  precios accesibles, productos de calidad, canales de distribución estratégicos y excelente atención.</a:t>
          </a:r>
        </a:p>
        <a:p>
          <a:pPr algn="just"/>
          <a:endParaRPr lang="es-MX" sz="1200" dirty="0" smtClean="0"/>
        </a:p>
        <a:p>
          <a:pPr algn="just"/>
          <a:r>
            <a:rPr lang="es-MX" sz="1200" dirty="0" smtClean="0"/>
            <a:t>* Brindar </a:t>
          </a:r>
          <a:r>
            <a:rPr lang="es-MX" sz="1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asistencia técnica profesional </a:t>
          </a:r>
          <a:r>
            <a:rPr lang="es-MX" sz="1200" dirty="0" smtClean="0"/>
            <a:t>suficiente en cada una de nuestras líneas, de manera que permitan optimizar recursos a nuestros clientes, ofreciendo siempre valor agregado que caracteriza a nuestros productos y servicios.</a:t>
          </a:r>
          <a:endParaRPr lang="es-EC" sz="1200" dirty="0"/>
        </a:p>
      </dgm:t>
    </dgm:pt>
    <dgm:pt modelId="{8FE537FC-25A1-42E8-B14D-11605F4FC67A}" type="parTrans" cxnId="{20EF2703-BD51-4776-BECE-937537C95CA2}">
      <dgm:prSet/>
      <dgm:spPr/>
      <dgm:t>
        <a:bodyPr/>
        <a:lstStyle/>
        <a:p>
          <a:endParaRPr lang="es-EC"/>
        </a:p>
      </dgm:t>
    </dgm:pt>
    <dgm:pt modelId="{CB98B336-7AC8-483E-946B-44EA4A988B2E}" type="sibTrans" cxnId="{20EF2703-BD51-4776-BECE-937537C95CA2}">
      <dgm:prSet/>
      <dgm:spPr/>
      <dgm:t>
        <a:bodyPr/>
        <a:lstStyle/>
        <a:p>
          <a:endParaRPr lang="es-EC"/>
        </a:p>
      </dgm:t>
    </dgm:pt>
    <dgm:pt modelId="{5671CDBA-D39C-43F8-AA6F-6B29DE03CA52}" type="pres">
      <dgm:prSet presAssocID="{51959D5C-ED7C-4CAC-B030-0C53E04FBA6B}" presName="linear" presStyleCnt="0">
        <dgm:presLayoutVars>
          <dgm:dir/>
          <dgm:resizeHandles val="exact"/>
        </dgm:presLayoutVars>
      </dgm:prSet>
      <dgm:spPr/>
    </dgm:pt>
    <dgm:pt modelId="{07619AFB-FE56-47E3-8415-0B462BFAD870}" type="pres">
      <dgm:prSet presAssocID="{4488DB3C-F135-4B47-9D81-93C14D0B0123}" presName="comp" presStyleCnt="0"/>
      <dgm:spPr/>
    </dgm:pt>
    <dgm:pt modelId="{F955FA30-C768-415C-938C-AC93712A29FB}" type="pres">
      <dgm:prSet presAssocID="{4488DB3C-F135-4B47-9D81-93C14D0B0123}" presName="box" presStyleLbl="node1" presStyleIdx="0" presStyleCnt="3"/>
      <dgm:spPr/>
      <dgm:t>
        <a:bodyPr/>
        <a:lstStyle/>
        <a:p>
          <a:endParaRPr lang="es-EC"/>
        </a:p>
      </dgm:t>
    </dgm:pt>
    <dgm:pt modelId="{5E7F54F2-48E4-410A-802B-C8DE77F88783}" type="pres">
      <dgm:prSet presAssocID="{4488DB3C-F135-4B47-9D81-93C14D0B0123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95978C-6657-4EC7-A1EF-6CDA4E686ADD}" type="pres">
      <dgm:prSet presAssocID="{4488DB3C-F135-4B47-9D81-93C14D0B012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DDD356-04C1-437A-B902-62CF6AA33BE2}" type="pres">
      <dgm:prSet presAssocID="{FAAEE357-AD6C-46CE-B2F4-6DC02D161DAC}" presName="spacer" presStyleCnt="0"/>
      <dgm:spPr/>
    </dgm:pt>
    <dgm:pt modelId="{E339AB8C-7850-44D9-B01B-344BA204F4FA}" type="pres">
      <dgm:prSet presAssocID="{D1E8A37F-5EFA-4048-82FA-24204B862AB3}" presName="comp" presStyleCnt="0"/>
      <dgm:spPr/>
    </dgm:pt>
    <dgm:pt modelId="{D85703F9-A4DD-4F2E-8B9D-D5A233E0CD7E}" type="pres">
      <dgm:prSet presAssocID="{D1E8A37F-5EFA-4048-82FA-24204B862AB3}" presName="box" presStyleLbl="node1" presStyleIdx="1" presStyleCnt="3" custScaleY="79946" custLinFactNeighborY="-711"/>
      <dgm:spPr/>
      <dgm:t>
        <a:bodyPr/>
        <a:lstStyle/>
        <a:p>
          <a:endParaRPr lang="es-EC"/>
        </a:p>
      </dgm:t>
    </dgm:pt>
    <dgm:pt modelId="{4C1F5A3F-27FB-4619-A137-D739F5F8F57B}" type="pres">
      <dgm:prSet presAssocID="{D1E8A37F-5EFA-4048-82FA-24204B862AB3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898C698-E490-44D3-B4CC-FF4529B75E36}" type="pres">
      <dgm:prSet presAssocID="{D1E8A37F-5EFA-4048-82FA-24204B862AB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CF56E2-DF18-4F01-9D53-162D118B4EE6}" type="pres">
      <dgm:prSet presAssocID="{4187BEDF-C669-4235-8B71-EA6954ECAF9C}" presName="spacer" presStyleCnt="0"/>
      <dgm:spPr/>
    </dgm:pt>
    <dgm:pt modelId="{417B0B58-91F6-48BC-8110-053573B94FC4}" type="pres">
      <dgm:prSet presAssocID="{C3CFD578-9D54-458D-916B-1C382904A955}" presName="comp" presStyleCnt="0"/>
      <dgm:spPr/>
    </dgm:pt>
    <dgm:pt modelId="{1DA29233-A53C-4BB2-82F8-9D60C541E705}" type="pres">
      <dgm:prSet presAssocID="{C3CFD578-9D54-458D-916B-1C382904A955}" presName="box" presStyleLbl="node1" presStyleIdx="2" presStyleCnt="3" custScaleY="117958"/>
      <dgm:spPr/>
      <dgm:t>
        <a:bodyPr/>
        <a:lstStyle/>
        <a:p>
          <a:endParaRPr lang="es-EC"/>
        </a:p>
      </dgm:t>
    </dgm:pt>
    <dgm:pt modelId="{84D4306E-D90C-4C84-BFA2-D30563CF076F}" type="pres">
      <dgm:prSet presAssocID="{C3CFD578-9D54-458D-916B-1C382904A955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38AF8BE-436F-44D4-B75A-433CD13073F0}" type="pres">
      <dgm:prSet presAssocID="{C3CFD578-9D54-458D-916B-1C382904A95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67D53F0-07A2-40A0-BA26-C09E49A55818}" type="presOf" srcId="{D1E8A37F-5EFA-4048-82FA-24204B862AB3}" destId="{2898C698-E490-44D3-B4CC-FF4529B75E36}" srcOrd="1" destOrd="0" presId="urn:microsoft.com/office/officeart/2005/8/layout/vList4"/>
    <dgm:cxn modelId="{20EF2703-BD51-4776-BECE-937537C95CA2}" srcId="{51959D5C-ED7C-4CAC-B030-0C53E04FBA6B}" destId="{C3CFD578-9D54-458D-916B-1C382904A955}" srcOrd="2" destOrd="0" parTransId="{8FE537FC-25A1-42E8-B14D-11605F4FC67A}" sibTransId="{CB98B336-7AC8-483E-946B-44EA4A988B2E}"/>
    <dgm:cxn modelId="{23F29F2A-24D5-49FB-90AA-682BFA127427}" srcId="{51959D5C-ED7C-4CAC-B030-0C53E04FBA6B}" destId="{4488DB3C-F135-4B47-9D81-93C14D0B0123}" srcOrd="0" destOrd="0" parTransId="{02B9580E-1748-4B5B-9B49-6282465366AC}" sibTransId="{FAAEE357-AD6C-46CE-B2F4-6DC02D161DAC}"/>
    <dgm:cxn modelId="{B64ED213-37D9-430E-A18D-1C6D23B2C2D6}" type="presOf" srcId="{D1E8A37F-5EFA-4048-82FA-24204B862AB3}" destId="{D85703F9-A4DD-4F2E-8B9D-D5A233E0CD7E}" srcOrd="0" destOrd="0" presId="urn:microsoft.com/office/officeart/2005/8/layout/vList4"/>
    <dgm:cxn modelId="{CC441E3A-DFA8-4204-8D60-F980BD739CFB}" type="presOf" srcId="{4488DB3C-F135-4B47-9D81-93C14D0B0123}" destId="{F955FA30-C768-415C-938C-AC93712A29FB}" srcOrd="0" destOrd="0" presId="urn:microsoft.com/office/officeart/2005/8/layout/vList4"/>
    <dgm:cxn modelId="{878EFCF6-33F1-4C5B-BBC7-7015C67F2FE6}" type="presOf" srcId="{4488DB3C-F135-4B47-9D81-93C14D0B0123}" destId="{F095978C-6657-4EC7-A1EF-6CDA4E686ADD}" srcOrd="1" destOrd="0" presId="urn:microsoft.com/office/officeart/2005/8/layout/vList4"/>
    <dgm:cxn modelId="{BD02AA2B-4AFB-4F82-9E7A-42AAF68BAD56}" type="presOf" srcId="{C3CFD578-9D54-458D-916B-1C382904A955}" destId="{1DA29233-A53C-4BB2-82F8-9D60C541E705}" srcOrd="0" destOrd="0" presId="urn:microsoft.com/office/officeart/2005/8/layout/vList4"/>
    <dgm:cxn modelId="{31E08A98-CFA3-48AB-BDB8-C74107C29681}" type="presOf" srcId="{51959D5C-ED7C-4CAC-B030-0C53E04FBA6B}" destId="{5671CDBA-D39C-43F8-AA6F-6B29DE03CA52}" srcOrd="0" destOrd="0" presId="urn:microsoft.com/office/officeart/2005/8/layout/vList4"/>
    <dgm:cxn modelId="{3C2FDB7D-0F08-4AEE-9951-9E8007C9FC11}" srcId="{51959D5C-ED7C-4CAC-B030-0C53E04FBA6B}" destId="{D1E8A37F-5EFA-4048-82FA-24204B862AB3}" srcOrd="1" destOrd="0" parTransId="{C6CC4EBA-6CF8-455F-A7F0-EC1C6E5F07F7}" sibTransId="{4187BEDF-C669-4235-8B71-EA6954ECAF9C}"/>
    <dgm:cxn modelId="{E51942C9-AFA6-4C30-BCD5-EBD03E1BAD54}" type="presOf" srcId="{C3CFD578-9D54-458D-916B-1C382904A955}" destId="{238AF8BE-436F-44D4-B75A-433CD13073F0}" srcOrd="1" destOrd="0" presId="urn:microsoft.com/office/officeart/2005/8/layout/vList4"/>
    <dgm:cxn modelId="{4CCC8193-EB89-4743-8208-0E812E702040}" type="presParOf" srcId="{5671CDBA-D39C-43F8-AA6F-6B29DE03CA52}" destId="{07619AFB-FE56-47E3-8415-0B462BFAD870}" srcOrd="0" destOrd="0" presId="urn:microsoft.com/office/officeart/2005/8/layout/vList4"/>
    <dgm:cxn modelId="{037AD4D1-B2EE-4529-BE3E-E688EAA7D613}" type="presParOf" srcId="{07619AFB-FE56-47E3-8415-0B462BFAD870}" destId="{F955FA30-C768-415C-938C-AC93712A29FB}" srcOrd="0" destOrd="0" presId="urn:microsoft.com/office/officeart/2005/8/layout/vList4"/>
    <dgm:cxn modelId="{5F573631-4372-423A-BA78-AAD9B1F99758}" type="presParOf" srcId="{07619AFB-FE56-47E3-8415-0B462BFAD870}" destId="{5E7F54F2-48E4-410A-802B-C8DE77F88783}" srcOrd="1" destOrd="0" presId="urn:microsoft.com/office/officeart/2005/8/layout/vList4"/>
    <dgm:cxn modelId="{B85471D9-AB4B-45FE-851F-1FEA65A6F809}" type="presParOf" srcId="{07619AFB-FE56-47E3-8415-0B462BFAD870}" destId="{F095978C-6657-4EC7-A1EF-6CDA4E686ADD}" srcOrd="2" destOrd="0" presId="urn:microsoft.com/office/officeart/2005/8/layout/vList4"/>
    <dgm:cxn modelId="{DE8AB8F1-1487-4B0B-BCCE-BB65353914A4}" type="presParOf" srcId="{5671CDBA-D39C-43F8-AA6F-6B29DE03CA52}" destId="{B5DDD356-04C1-437A-B902-62CF6AA33BE2}" srcOrd="1" destOrd="0" presId="urn:microsoft.com/office/officeart/2005/8/layout/vList4"/>
    <dgm:cxn modelId="{B1CC3B0B-1FA3-4559-A7AC-6236BD948B2E}" type="presParOf" srcId="{5671CDBA-D39C-43F8-AA6F-6B29DE03CA52}" destId="{E339AB8C-7850-44D9-B01B-344BA204F4FA}" srcOrd="2" destOrd="0" presId="urn:microsoft.com/office/officeart/2005/8/layout/vList4"/>
    <dgm:cxn modelId="{749CE0BE-31AA-4A01-A151-FE70635835C8}" type="presParOf" srcId="{E339AB8C-7850-44D9-B01B-344BA204F4FA}" destId="{D85703F9-A4DD-4F2E-8B9D-D5A233E0CD7E}" srcOrd="0" destOrd="0" presId="urn:microsoft.com/office/officeart/2005/8/layout/vList4"/>
    <dgm:cxn modelId="{EB69C04A-425A-4948-89E1-4C81AE7330E0}" type="presParOf" srcId="{E339AB8C-7850-44D9-B01B-344BA204F4FA}" destId="{4C1F5A3F-27FB-4619-A137-D739F5F8F57B}" srcOrd="1" destOrd="0" presId="urn:microsoft.com/office/officeart/2005/8/layout/vList4"/>
    <dgm:cxn modelId="{5323C242-75BE-42A4-B19B-F6616EAD4155}" type="presParOf" srcId="{E339AB8C-7850-44D9-B01B-344BA204F4FA}" destId="{2898C698-E490-44D3-B4CC-FF4529B75E36}" srcOrd="2" destOrd="0" presId="urn:microsoft.com/office/officeart/2005/8/layout/vList4"/>
    <dgm:cxn modelId="{A3A2054C-FF62-4BEE-9AB7-00150AC5D849}" type="presParOf" srcId="{5671CDBA-D39C-43F8-AA6F-6B29DE03CA52}" destId="{32CF56E2-DF18-4F01-9D53-162D118B4EE6}" srcOrd="3" destOrd="0" presId="urn:microsoft.com/office/officeart/2005/8/layout/vList4"/>
    <dgm:cxn modelId="{71F92E11-60AE-45F4-A838-F72B61FC0207}" type="presParOf" srcId="{5671CDBA-D39C-43F8-AA6F-6B29DE03CA52}" destId="{417B0B58-91F6-48BC-8110-053573B94FC4}" srcOrd="4" destOrd="0" presId="urn:microsoft.com/office/officeart/2005/8/layout/vList4"/>
    <dgm:cxn modelId="{112A815B-DD85-4D56-86FB-45602B10650E}" type="presParOf" srcId="{417B0B58-91F6-48BC-8110-053573B94FC4}" destId="{1DA29233-A53C-4BB2-82F8-9D60C541E705}" srcOrd="0" destOrd="0" presId="urn:microsoft.com/office/officeart/2005/8/layout/vList4"/>
    <dgm:cxn modelId="{5FCFDB76-3A49-4FB4-A1AC-91FD0EF30C22}" type="presParOf" srcId="{417B0B58-91F6-48BC-8110-053573B94FC4}" destId="{84D4306E-D90C-4C84-BFA2-D30563CF076F}" srcOrd="1" destOrd="0" presId="urn:microsoft.com/office/officeart/2005/8/layout/vList4"/>
    <dgm:cxn modelId="{82CE35FD-2C18-41F6-88A8-4EFEDF5AB065}" type="presParOf" srcId="{417B0B58-91F6-48BC-8110-053573B94FC4}" destId="{238AF8BE-436F-44D4-B75A-433CD13073F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959D5C-ED7C-4CAC-B030-0C53E04FBA6B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</dgm:pt>
    <dgm:pt modelId="{4488DB3C-F135-4B47-9D81-93C14D0B0123}">
      <dgm:prSet phldrT="[Texto]" custT="1"/>
      <dgm:spPr/>
      <dgm:t>
        <a:bodyPr/>
        <a:lstStyle/>
        <a:p>
          <a:pPr algn="just"/>
          <a:r>
            <a:rPr lang="es-EC" sz="1200" b="1" dirty="0" smtClean="0"/>
            <a:t>Empresarial: </a:t>
          </a:r>
          <a:r>
            <a:rPr lang="es-ES" sz="1200" dirty="0" smtClean="0"/>
            <a:t>ISO 9001 versión 2008 (buenas  prácticas  de  administración )</a:t>
          </a:r>
        </a:p>
        <a:p>
          <a:pPr algn="just"/>
          <a:r>
            <a:rPr lang="es-ES" sz="1200" b="1" dirty="0" smtClean="0"/>
            <a:t>Mercadotecnia:</a:t>
          </a:r>
          <a:r>
            <a:rPr lang="es-ES" sz="1200" dirty="0" smtClean="0"/>
            <a:t> Ferias, congresos y conferencias. Maquinaria para la vacunación  y su respectivo mantenimiento.</a:t>
          </a:r>
        </a:p>
        <a:p>
          <a:pPr algn="just"/>
          <a:r>
            <a:rPr lang="es-ES" sz="1200" b="1" dirty="0" smtClean="0"/>
            <a:t>Distribución: </a:t>
          </a:r>
          <a:r>
            <a:rPr lang="es-ES" sz="1200" b="0" dirty="0" smtClean="0"/>
            <a:t>T</a:t>
          </a:r>
          <a:r>
            <a:rPr lang="es-ES" sz="1200" dirty="0" smtClean="0"/>
            <a:t>ransporte y personal privado, Bodegas en Guayaquil. </a:t>
          </a:r>
        </a:p>
        <a:p>
          <a:pPr algn="just"/>
          <a:r>
            <a:rPr lang="es-MX" sz="1200" b="1" i="0" dirty="0" smtClean="0"/>
            <a:t>Comunicación Interna y Externa: </a:t>
          </a:r>
          <a:r>
            <a:rPr lang="es-MX" sz="1200" b="0" i="0" dirty="0" smtClean="0"/>
            <a:t>C</a:t>
          </a:r>
          <a:r>
            <a:rPr lang="es-MX" sz="1200" dirty="0" smtClean="0"/>
            <a:t>omunicación e información oportuna, alineados con los objetivos y estrategias ; Página Web y Catalogo de presentación.</a:t>
          </a:r>
        </a:p>
      </dgm:t>
    </dgm:pt>
    <dgm:pt modelId="{02B9580E-1748-4B5B-9B49-6282465366AC}" type="parTrans" cxnId="{23F29F2A-24D5-49FB-90AA-682BFA127427}">
      <dgm:prSet/>
      <dgm:spPr/>
      <dgm:t>
        <a:bodyPr/>
        <a:lstStyle/>
        <a:p>
          <a:endParaRPr lang="es-EC"/>
        </a:p>
      </dgm:t>
    </dgm:pt>
    <dgm:pt modelId="{FAAEE357-AD6C-46CE-B2F4-6DC02D161DAC}" type="sibTrans" cxnId="{23F29F2A-24D5-49FB-90AA-682BFA127427}">
      <dgm:prSet/>
      <dgm:spPr/>
      <dgm:t>
        <a:bodyPr/>
        <a:lstStyle/>
        <a:p>
          <a:endParaRPr lang="es-EC"/>
        </a:p>
      </dgm:t>
    </dgm:pt>
    <dgm:pt modelId="{D1E8A37F-5EFA-4048-82FA-24204B862AB3}">
      <dgm:prSet phldrT="[Texto]" custT="1"/>
      <dgm:spPr/>
      <dgm:t>
        <a:bodyPr/>
        <a:lstStyle/>
        <a:p>
          <a:pPr algn="just"/>
          <a:r>
            <a:rPr lang="es-EC" sz="2000" b="1" dirty="0" smtClean="0"/>
            <a:t>F</a:t>
          </a:r>
          <a:r>
            <a:rPr lang="es-EC" sz="1200" b="0" dirty="0" smtClean="0"/>
            <a:t>ortalezas</a:t>
          </a:r>
          <a:r>
            <a:rPr lang="es-EC" sz="1200" b="1" dirty="0" smtClean="0"/>
            <a:t>.- </a:t>
          </a:r>
          <a:r>
            <a:rPr lang="es-ES" sz="1200" u="none" dirty="0" smtClean="0">
              <a:latin typeface="+mj-lt"/>
              <a:cs typeface="Times New Roman" pitchFamily="18" charset="0"/>
            </a:rPr>
            <a:t>Exclusividad distribución de Marca, Asesoría permanente Carval Colombia y Merial.</a:t>
          </a:r>
          <a:endParaRPr lang="es-EC" sz="2000" b="1" dirty="0" smtClean="0">
            <a:latin typeface="+mj-lt"/>
          </a:endParaRPr>
        </a:p>
        <a:p>
          <a:pPr algn="just"/>
          <a:r>
            <a:rPr lang="es-EC" sz="2000" b="1" dirty="0" smtClean="0"/>
            <a:t>O</a:t>
          </a:r>
          <a:r>
            <a:rPr lang="es-EC" sz="1200" b="0" dirty="0" smtClean="0"/>
            <a:t>portunidades.</a:t>
          </a:r>
          <a:r>
            <a:rPr lang="es-EC" sz="1200" b="0" dirty="0" smtClean="0">
              <a:latin typeface="+mj-lt"/>
            </a:rPr>
            <a:t>- </a:t>
          </a:r>
          <a:r>
            <a:rPr lang="es-ES" sz="1200" u="none" dirty="0" smtClean="0">
              <a:latin typeface="+mj-lt"/>
              <a:cs typeface="Times New Roman" pitchFamily="18" charset="0"/>
            </a:rPr>
            <a:t>Alto consumo nacional de carnes y productos derivados de ganado avícola, vacuno, porcino, etc.</a:t>
          </a:r>
          <a:endParaRPr lang="es-EC" sz="2000" b="0" dirty="0" smtClean="0">
            <a:latin typeface="+mj-lt"/>
          </a:endParaRPr>
        </a:p>
        <a:p>
          <a:pPr algn="just"/>
          <a:r>
            <a:rPr lang="es-EC" sz="2000" b="1" dirty="0" smtClean="0">
              <a:latin typeface="+mj-lt"/>
            </a:rPr>
            <a:t>D</a:t>
          </a:r>
          <a:r>
            <a:rPr lang="es-EC" sz="1200" b="0" dirty="0" smtClean="0">
              <a:latin typeface="+mj-lt"/>
            </a:rPr>
            <a:t>ebilidades.-  </a:t>
          </a:r>
          <a:r>
            <a:rPr lang="es-ES" sz="1200" dirty="0" smtClean="0">
              <a:latin typeface="+mj-lt"/>
              <a:cs typeface="Times New Roman" pitchFamily="18" charset="0"/>
            </a:rPr>
            <a:t>Poca flexibilidad en estrategias comerciales (precio, promoción), Restricción de venta a ciertos clientes de PRONACA , Falta personal operativo en delegación de funciones</a:t>
          </a:r>
          <a:endParaRPr lang="es-EC" sz="2000" b="0" dirty="0" smtClean="0">
            <a:latin typeface="+mj-lt"/>
          </a:endParaRPr>
        </a:p>
        <a:p>
          <a:pPr algn="just"/>
          <a:r>
            <a:rPr lang="es-EC" sz="2000" b="1" dirty="0" smtClean="0"/>
            <a:t>A</a:t>
          </a:r>
          <a:r>
            <a:rPr lang="es-EC" sz="1200" b="0" dirty="0" smtClean="0"/>
            <a:t>menazas.- </a:t>
          </a:r>
          <a:r>
            <a:rPr lang="es-ES" sz="1200" u="none" dirty="0" smtClean="0">
              <a:latin typeface="+mj-lt"/>
              <a:cs typeface="Times New Roman" pitchFamily="18" charset="0"/>
            </a:rPr>
            <a:t>Conflictos con Colombia, programa "PRIMERO LO NUESTRO“ restricciones a las importaciones, variable política fiscal (Impuesto a la salida de divisas), nuevas enfermedades virales.</a:t>
          </a:r>
          <a:endParaRPr lang="es-EC" sz="2000" b="0" dirty="0">
            <a:latin typeface="+mj-lt"/>
          </a:endParaRPr>
        </a:p>
      </dgm:t>
    </dgm:pt>
    <dgm:pt modelId="{C6CC4EBA-6CF8-455F-A7F0-EC1C6E5F07F7}" type="parTrans" cxnId="{3C2FDB7D-0F08-4AEE-9951-9E8007C9FC11}">
      <dgm:prSet/>
      <dgm:spPr/>
      <dgm:t>
        <a:bodyPr/>
        <a:lstStyle/>
        <a:p>
          <a:endParaRPr lang="es-EC"/>
        </a:p>
      </dgm:t>
    </dgm:pt>
    <dgm:pt modelId="{4187BEDF-C669-4235-8B71-EA6954ECAF9C}" type="sibTrans" cxnId="{3C2FDB7D-0F08-4AEE-9951-9E8007C9FC11}">
      <dgm:prSet/>
      <dgm:spPr/>
      <dgm:t>
        <a:bodyPr/>
        <a:lstStyle/>
        <a:p>
          <a:endParaRPr lang="es-EC"/>
        </a:p>
      </dgm:t>
    </dgm:pt>
    <dgm:pt modelId="{C3CFD578-9D54-458D-916B-1C382904A955}">
      <dgm:prSet phldrT="[Texto]" custT="1"/>
      <dgm:spPr/>
      <dgm:t>
        <a:bodyPr/>
        <a:lstStyle/>
        <a:p>
          <a:pPr algn="just"/>
          <a:r>
            <a:rPr lang="es-MX" sz="1200" dirty="0" smtClean="0"/>
            <a:t>	Satisfacción del cliente</a:t>
          </a:r>
          <a:r>
            <a:rPr lang="es-EC" sz="1200" dirty="0" smtClean="0"/>
            <a:t> 				</a:t>
          </a:r>
          <a:r>
            <a:rPr lang="es-MX" sz="1200" b="0" dirty="0" smtClean="0"/>
            <a:t>Honestidad</a:t>
          </a:r>
          <a:endParaRPr lang="es-EC" sz="1200" b="0" dirty="0" smtClean="0"/>
        </a:p>
        <a:p>
          <a:pPr algn="just"/>
          <a:r>
            <a:rPr lang="es-MX" sz="1200" b="0" dirty="0" smtClean="0"/>
            <a:t>	Lealtad y mejoramiento continuo  			Compromiso </a:t>
          </a:r>
        </a:p>
        <a:p>
          <a:pPr algn="just"/>
          <a:r>
            <a:rPr lang="es-MX" sz="1200" b="0" dirty="0" smtClean="0"/>
            <a:t>	Responsabilidad y eficiencia			Respeto</a:t>
          </a:r>
        </a:p>
        <a:p>
          <a:pPr algn="just"/>
          <a:r>
            <a:rPr lang="es-MX" sz="1200" b="0" dirty="0" smtClean="0"/>
            <a:t>	Innovar continuamente				Igualdad</a:t>
          </a:r>
        </a:p>
        <a:p>
          <a:pPr algn="just"/>
          <a:r>
            <a:rPr lang="es-MX" sz="1200" b="0" dirty="0" smtClean="0"/>
            <a:t>	Servicio a la comunidad				Perseverancia y Disciplina</a:t>
          </a:r>
        </a:p>
        <a:p>
          <a:pPr algn="just"/>
          <a:r>
            <a:rPr lang="es-MX" sz="1200" dirty="0" smtClean="0"/>
            <a:t>	Liderazgo en todos  los niveles</a:t>
          </a:r>
        </a:p>
      </dgm:t>
    </dgm:pt>
    <dgm:pt modelId="{8FE537FC-25A1-42E8-B14D-11605F4FC67A}" type="parTrans" cxnId="{20EF2703-BD51-4776-BECE-937537C95CA2}">
      <dgm:prSet/>
      <dgm:spPr/>
      <dgm:t>
        <a:bodyPr/>
        <a:lstStyle/>
        <a:p>
          <a:endParaRPr lang="es-EC"/>
        </a:p>
      </dgm:t>
    </dgm:pt>
    <dgm:pt modelId="{CB98B336-7AC8-483E-946B-44EA4A988B2E}" type="sibTrans" cxnId="{20EF2703-BD51-4776-BECE-937537C95CA2}">
      <dgm:prSet/>
      <dgm:spPr/>
      <dgm:t>
        <a:bodyPr/>
        <a:lstStyle/>
        <a:p>
          <a:endParaRPr lang="es-EC"/>
        </a:p>
      </dgm:t>
    </dgm:pt>
    <dgm:pt modelId="{5671CDBA-D39C-43F8-AA6F-6B29DE03CA52}" type="pres">
      <dgm:prSet presAssocID="{51959D5C-ED7C-4CAC-B030-0C53E04FBA6B}" presName="linear" presStyleCnt="0">
        <dgm:presLayoutVars>
          <dgm:dir/>
          <dgm:resizeHandles val="exact"/>
        </dgm:presLayoutVars>
      </dgm:prSet>
      <dgm:spPr/>
    </dgm:pt>
    <dgm:pt modelId="{07619AFB-FE56-47E3-8415-0B462BFAD870}" type="pres">
      <dgm:prSet presAssocID="{4488DB3C-F135-4B47-9D81-93C14D0B0123}" presName="comp" presStyleCnt="0"/>
      <dgm:spPr/>
    </dgm:pt>
    <dgm:pt modelId="{F955FA30-C768-415C-938C-AC93712A29FB}" type="pres">
      <dgm:prSet presAssocID="{4488DB3C-F135-4B47-9D81-93C14D0B0123}" presName="box" presStyleLbl="node1" presStyleIdx="0" presStyleCnt="3"/>
      <dgm:spPr/>
      <dgm:t>
        <a:bodyPr/>
        <a:lstStyle/>
        <a:p>
          <a:endParaRPr lang="es-EC"/>
        </a:p>
      </dgm:t>
    </dgm:pt>
    <dgm:pt modelId="{5E7F54F2-48E4-410A-802B-C8DE77F88783}" type="pres">
      <dgm:prSet presAssocID="{4488DB3C-F135-4B47-9D81-93C14D0B0123}" presName="img" presStyleLbl="fgImgPlace1" presStyleIdx="0" presStyleCnt="3" custScaleX="86231" custScaleY="87512" custLinFactNeighborX="-766" custLinFactNeighborY="-27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95978C-6657-4EC7-A1EF-6CDA4E686ADD}" type="pres">
      <dgm:prSet presAssocID="{4488DB3C-F135-4B47-9D81-93C14D0B012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DDD356-04C1-437A-B902-62CF6AA33BE2}" type="pres">
      <dgm:prSet presAssocID="{FAAEE357-AD6C-46CE-B2F4-6DC02D161DAC}" presName="spacer" presStyleCnt="0"/>
      <dgm:spPr/>
    </dgm:pt>
    <dgm:pt modelId="{E339AB8C-7850-44D9-B01B-344BA204F4FA}" type="pres">
      <dgm:prSet presAssocID="{D1E8A37F-5EFA-4048-82FA-24204B862AB3}" presName="comp" presStyleCnt="0"/>
      <dgm:spPr/>
    </dgm:pt>
    <dgm:pt modelId="{D85703F9-A4DD-4F2E-8B9D-D5A233E0CD7E}" type="pres">
      <dgm:prSet presAssocID="{D1E8A37F-5EFA-4048-82FA-24204B862AB3}" presName="box" presStyleLbl="node1" presStyleIdx="1" presStyleCnt="3" custScaleY="155173" custLinFactNeighborY="-711"/>
      <dgm:spPr/>
      <dgm:t>
        <a:bodyPr/>
        <a:lstStyle/>
        <a:p>
          <a:endParaRPr lang="es-EC"/>
        </a:p>
      </dgm:t>
    </dgm:pt>
    <dgm:pt modelId="{4C1F5A3F-27FB-4619-A137-D739F5F8F57B}" type="pres">
      <dgm:prSet presAssocID="{D1E8A37F-5EFA-4048-82FA-24204B862AB3}" presName="img" presStyleLbl="fgImgPlace1" presStyleIdx="1" presStyleCnt="3" custScaleX="86231" custScaleY="87512" custLinFactNeighborX="-766" custLinFactNeighborY="-27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898C698-E490-44D3-B4CC-FF4529B75E36}" type="pres">
      <dgm:prSet presAssocID="{D1E8A37F-5EFA-4048-82FA-24204B862AB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CF56E2-DF18-4F01-9D53-162D118B4EE6}" type="pres">
      <dgm:prSet presAssocID="{4187BEDF-C669-4235-8B71-EA6954ECAF9C}" presName="spacer" presStyleCnt="0"/>
      <dgm:spPr/>
    </dgm:pt>
    <dgm:pt modelId="{417B0B58-91F6-48BC-8110-053573B94FC4}" type="pres">
      <dgm:prSet presAssocID="{C3CFD578-9D54-458D-916B-1C382904A955}" presName="comp" presStyleCnt="0"/>
      <dgm:spPr/>
    </dgm:pt>
    <dgm:pt modelId="{1DA29233-A53C-4BB2-82F8-9D60C541E705}" type="pres">
      <dgm:prSet presAssocID="{C3CFD578-9D54-458D-916B-1C382904A955}" presName="box" presStyleLbl="node1" presStyleIdx="2" presStyleCnt="3" custScaleY="81000"/>
      <dgm:spPr/>
      <dgm:t>
        <a:bodyPr/>
        <a:lstStyle/>
        <a:p>
          <a:endParaRPr lang="es-EC"/>
        </a:p>
      </dgm:t>
    </dgm:pt>
    <dgm:pt modelId="{84D4306E-D90C-4C84-BFA2-D30563CF076F}" type="pres">
      <dgm:prSet presAssocID="{C3CFD578-9D54-458D-916B-1C382904A955}" presName="img" presStyleLbl="fgImgPlace1" presStyleIdx="2" presStyleCnt="3" custScaleX="86231" custScaleY="87512" custLinFactNeighborX="-766" custLinFactNeighborY="270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38AF8BE-436F-44D4-B75A-433CD13073F0}" type="pres">
      <dgm:prSet presAssocID="{C3CFD578-9D54-458D-916B-1C382904A95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ECDE234-7123-4D68-AD6C-8226608FF5E5}" type="presOf" srcId="{D1E8A37F-5EFA-4048-82FA-24204B862AB3}" destId="{2898C698-E490-44D3-B4CC-FF4529B75E36}" srcOrd="1" destOrd="0" presId="urn:microsoft.com/office/officeart/2005/8/layout/vList4"/>
    <dgm:cxn modelId="{EEC41AF9-22D4-4295-8C25-05B2D024BE7C}" type="presOf" srcId="{51959D5C-ED7C-4CAC-B030-0C53E04FBA6B}" destId="{5671CDBA-D39C-43F8-AA6F-6B29DE03CA52}" srcOrd="0" destOrd="0" presId="urn:microsoft.com/office/officeart/2005/8/layout/vList4"/>
    <dgm:cxn modelId="{20EF2703-BD51-4776-BECE-937537C95CA2}" srcId="{51959D5C-ED7C-4CAC-B030-0C53E04FBA6B}" destId="{C3CFD578-9D54-458D-916B-1C382904A955}" srcOrd="2" destOrd="0" parTransId="{8FE537FC-25A1-42E8-B14D-11605F4FC67A}" sibTransId="{CB98B336-7AC8-483E-946B-44EA4A988B2E}"/>
    <dgm:cxn modelId="{23F29F2A-24D5-49FB-90AA-682BFA127427}" srcId="{51959D5C-ED7C-4CAC-B030-0C53E04FBA6B}" destId="{4488DB3C-F135-4B47-9D81-93C14D0B0123}" srcOrd="0" destOrd="0" parTransId="{02B9580E-1748-4B5B-9B49-6282465366AC}" sibTransId="{FAAEE357-AD6C-46CE-B2F4-6DC02D161DAC}"/>
    <dgm:cxn modelId="{8DF81C4A-2D37-4204-8D89-3FF224A05610}" type="presOf" srcId="{C3CFD578-9D54-458D-916B-1C382904A955}" destId="{238AF8BE-436F-44D4-B75A-433CD13073F0}" srcOrd="1" destOrd="0" presId="urn:microsoft.com/office/officeart/2005/8/layout/vList4"/>
    <dgm:cxn modelId="{B8BC6797-81E7-4E1C-A31F-D39DC9777C9B}" type="presOf" srcId="{4488DB3C-F135-4B47-9D81-93C14D0B0123}" destId="{F095978C-6657-4EC7-A1EF-6CDA4E686ADD}" srcOrd="1" destOrd="0" presId="urn:microsoft.com/office/officeart/2005/8/layout/vList4"/>
    <dgm:cxn modelId="{4DC61403-C99E-4A95-AF4B-592DE7801D87}" type="presOf" srcId="{4488DB3C-F135-4B47-9D81-93C14D0B0123}" destId="{F955FA30-C768-415C-938C-AC93712A29FB}" srcOrd="0" destOrd="0" presId="urn:microsoft.com/office/officeart/2005/8/layout/vList4"/>
    <dgm:cxn modelId="{C54DE7D1-ED29-4057-8192-C0A86B51D344}" type="presOf" srcId="{D1E8A37F-5EFA-4048-82FA-24204B862AB3}" destId="{D85703F9-A4DD-4F2E-8B9D-D5A233E0CD7E}" srcOrd="0" destOrd="0" presId="urn:microsoft.com/office/officeart/2005/8/layout/vList4"/>
    <dgm:cxn modelId="{3C2FDB7D-0F08-4AEE-9951-9E8007C9FC11}" srcId="{51959D5C-ED7C-4CAC-B030-0C53E04FBA6B}" destId="{D1E8A37F-5EFA-4048-82FA-24204B862AB3}" srcOrd="1" destOrd="0" parTransId="{C6CC4EBA-6CF8-455F-A7F0-EC1C6E5F07F7}" sibTransId="{4187BEDF-C669-4235-8B71-EA6954ECAF9C}"/>
    <dgm:cxn modelId="{A7545C18-05D0-492D-B9DA-B33B64201996}" type="presOf" srcId="{C3CFD578-9D54-458D-916B-1C382904A955}" destId="{1DA29233-A53C-4BB2-82F8-9D60C541E705}" srcOrd="0" destOrd="0" presId="urn:microsoft.com/office/officeart/2005/8/layout/vList4"/>
    <dgm:cxn modelId="{3DBB3740-7616-4202-B835-11881D495E31}" type="presParOf" srcId="{5671CDBA-D39C-43F8-AA6F-6B29DE03CA52}" destId="{07619AFB-FE56-47E3-8415-0B462BFAD870}" srcOrd="0" destOrd="0" presId="urn:microsoft.com/office/officeart/2005/8/layout/vList4"/>
    <dgm:cxn modelId="{C180EC44-CB25-4B87-A0CA-D73AE82E1188}" type="presParOf" srcId="{07619AFB-FE56-47E3-8415-0B462BFAD870}" destId="{F955FA30-C768-415C-938C-AC93712A29FB}" srcOrd="0" destOrd="0" presId="urn:microsoft.com/office/officeart/2005/8/layout/vList4"/>
    <dgm:cxn modelId="{806EF906-6937-470F-813D-C9EE8BEFB9E1}" type="presParOf" srcId="{07619AFB-FE56-47E3-8415-0B462BFAD870}" destId="{5E7F54F2-48E4-410A-802B-C8DE77F88783}" srcOrd="1" destOrd="0" presId="urn:microsoft.com/office/officeart/2005/8/layout/vList4"/>
    <dgm:cxn modelId="{F8DC1852-9585-4A48-B100-87219DA0724A}" type="presParOf" srcId="{07619AFB-FE56-47E3-8415-0B462BFAD870}" destId="{F095978C-6657-4EC7-A1EF-6CDA4E686ADD}" srcOrd="2" destOrd="0" presId="urn:microsoft.com/office/officeart/2005/8/layout/vList4"/>
    <dgm:cxn modelId="{9B8ED951-63CB-47BF-8FBD-7AFDB1713179}" type="presParOf" srcId="{5671CDBA-D39C-43F8-AA6F-6B29DE03CA52}" destId="{B5DDD356-04C1-437A-B902-62CF6AA33BE2}" srcOrd="1" destOrd="0" presId="urn:microsoft.com/office/officeart/2005/8/layout/vList4"/>
    <dgm:cxn modelId="{755A246F-0713-48D0-AFDE-E5CFBF02F4DC}" type="presParOf" srcId="{5671CDBA-D39C-43F8-AA6F-6B29DE03CA52}" destId="{E339AB8C-7850-44D9-B01B-344BA204F4FA}" srcOrd="2" destOrd="0" presId="urn:microsoft.com/office/officeart/2005/8/layout/vList4"/>
    <dgm:cxn modelId="{8C7544E4-69D9-4834-BD87-0131EF0C0B76}" type="presParOf" srcId="{E339AB8C-7850-44D9-B01B-344BA204F4FA}" destId="{D85703F9-A4DD-4F2E-8B9D-D5A233E0CD7E}" srcOrd="0" destOrd="0" presId="urn:microsoft.com/office/officeart/2005/8/layout/vList4"/>
    <dgm:cxn modelId="{96E3F251-2D9E-4501-A8D4-07ED5F8CC921}" type="presParOf" srcId="{E339AB8C-7850-44D9-B01B-344BA204F4FA}" destId="{4C1F5A3F-27FB-4619-A137-D739F5F8F57B}" srcOrd="1" destOrd="0" presId="urn:microsoft.com/office/officeart/2005/8/layout/vList4"/>
    <dgm:cxn modelId="{3CC07D3C-9F9E-4F48-8408-64446F26A51F}" type="presParOf" srcId="{E339AB8C-7850-44D9-B01B-344BA204F4FA}" destId="{2898C698-E490-44D3-B4CC-FF4529B75E36}" srcOrd="2" destOrd="0" presId="urn:microsoft.com/office/officeart/2005/8/layout/vList4"/>
    <dgm:cxn modelId="{1395F08B-FA6D-4EB4-A136-DC94B7859F6A}" type="presParOf" srcId="{5671CDBA-D39C-43F8-AA6F-6B29DE03CA52}" destId="{32CF56E2-DF18-4F01-9D53-162D118B4EE6}" srcOrd="3" destOrd="0" presId="urn:microsoft.com/office/officeart/2005/8/layout/vList4"/>
    <dgm:cxn modelId="{8BFD92CF-1636-4B7D-A631-BFB18DAA92A4}" type="presParOf" srcId="{5671CDBA-D39C-43F8-AA6F-6B29DE03CA52}" destId="{417B0B58-91F6-48BC-8110-053573B94FC4}" srcOrd="4" destOrd="0" presId="urn:microsoft.com/office/officeart/2005/8/layout/vList4"/>
    <dgm:cxn modelId="{4C8FB2F6-C051-4E51-A413-D9F1656020A5}" type="presParOf" srcId="{417B0B58-91F6-48BC-8110-053573B94FC4}" destId="{1DA29233-A53C-4BB2-82F8-9D60C541E705}" srcOrd="0" destOrd="0" presId="urn:microsoft.com/office/officeart/2005/8/layout/vList4"/>
    <dgm:cxn modelId="{CAAF4531-4DA7-4EB1-9B07-A85E53977502}" type="presParOf" srcId="{417B0B58-91F6-48BC-8110-053573B94FC4}" destId="{84D4306E-D90C-4C84-BFA2-D30563CF076F}" srcOrd="1" destOrd="0" presId="urn:microsoft.com/office/officeart/2005/8/layout/vList4"/>
    <dgm:cxn modelId="{C6769ED5-89D7-4F5E-98C5-75F2066474C9}" type="presParOf" srcId="{417B0B58-91F6-48BC-8110-053573B94FC4}" destId="{238AF8BE-436F-44D4-B75A-433CD13073F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D6AAFF-AAE9-4218-BE01-B832BD5F7E8D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DD710CA-253B-4E83-B59F-C9EA1D9ED9C6}">
      <dgm:prSet phldrT="[Texto]"/>
      <dgm:spPr/>
      <dgm:t>
        <a:bodyPr/>
        <a:lstStyle/>
        <a:p>
          <a:r>
            <a:rPr lang="es-EC" b="1" dirty="0" smtClean="0"/>
            <a:t>Análisis Situacional</a:t>
          </a:r>
          <a:endParaRPr lang="es-EC" b="1" dirty="0"/>
        </a:p>
      </dgm:t>
    </dgm:pt>
    <dgm:pt modelId="{27484992-63FD-48D2-9F33-8A76703C3A00}" type="parTrans" cxnId="{25122104-6706-46BE-B193-785B1CADD96F}">
      <dgm:prSet/>
      <dgm:spPr/>
      <dgm:t>
        <a:bodyPr/>
        <a:lstStyle/>
        <a:p>
          <a:endParaRPr lang="es-EC"/>
        </a:p>
      </dgm:t>
    </dgm:pt>
    <dgm:pt modelId="{890FB2FD-FD6F-464D-AF40-3F91133ECAB7}" type="sibTrans" cxnId="{25122104-6706-46BE-B193-785B1CADD96F}">
      <dgm:prSet/>
      <dgm:spPr/>
      <dgm:t>
        <a:bodyPr/>
        <a:lstStyle/>
        <a:p>
          <a:endParaRPr lang="es-EC"/>
        </a:p>
      </dgm:t>
    </dgm:pt>
    <dgm:pt modelId="{557ADB92-C4C5-4234-99FB-00A8A6176AAE}">
      <dgm:prSet phldrT="[Texto]"/>
      <dgm:spPr/>
      <dgm:t>
        <a:bodyPr/>
        <a:lstStyle/>
        <a:p>
          <a:r>
            <a:rPr lang="es-EC" b="1" dirty="0" smtClean="0"/>
            <a:t>Análisis Externo</a:t>
          </a:r>
          <a:endParaRPr lang="es-EC" b="1" dirty="0"/>
        </a:p>
      </dgm:t>
    </dgm:pt>
    <dgm:pt modelId="{5B9F497F-774F-41DE-9396-23A0816C12E3}" type="parTrans" cxnId="{37350F1B-CB23-4E3B-BDA4-6EA0C27EDE88}">
      <dgm:prSet/>
      <dgm:spPr/>
      <dgm:t>
        <a:bodyPr/>
        <a:lstStyle/>
        <a:p>
          <a:endParaRPr lang="es-EC"/>
        </a:p>
      </dgm:t>
    </dgm:pt>
    <dgm:pt modelId="{009C7FCB-ADB6-4CE4-9064-EF378949863B}" type="sibTrans" cxnId="{37350F1B-CB23-4E3B-BDA4-6EA0C27EDE88}">
      <dgm:prSet/>
      <dgm:spPr/>
      <dgm:t>
        <a:bodyPr/>
        <a:lstStyle/>
        <a:p>
          <a:endParaRPr lang="es-EC"/>
        </a:p>
      </dgm:t>
    </dgm:pt>
    <dgm:pt modelId="{189147E1-D134-456F-B849-48D1FE11795E}">
      <dgm:prSet phldrT="[Texto]"/>
      <dgm:spPr/>
      <dgm:t>
        <a:bodyPr/>
        <a:lstStyle/>
        <a:p>
          <a:r>
            <a:rPr lang="es-EC" b="1" dirty="0" smtClean="0">
              <a:hlinkClick xmlns:r="http://schemas.openxmlformats.org/officeDocument/2006/relationships" r:id="rId1" action="ppaction://hlinksldjump"/>
            </a:rPr>
            <a:t>Influencias</a:t>
          </a:r>
        </a:p>
        <a:p>
          <a:r>
            <a:rPr lang="es-EC" b="1" dirty="0" smtClean="0">
              <a:hlinkClick xmlns:r="http://schemas.openxmlformats.org/officeDocument/2006/relationships" r:id="rId1" action="ppaction://hlinksldjump"/>
            </a:rPr>
            <a:t>Macro-ambientales</a:t>
          </a:r>
          <a:endParaRPr lang="es-EC" b="1" dirty="0"/>
        </a:p>
      </dgm:t>
    </dgm:pt>
    <dgm:pt modelId="{744976A8-6069-4C44-AD5C-C3D9E6FE6B9C}" type="parTrans" cxnId="{FF6DB40F-817D-4FE0-8CF1-FA3741873E63}">
      <dgm:prSet/>
      <dgm:spPr/>
      <dgm:t>
        <a:bodyPr/>
        <a:lstStyle/>
        <a:p>
          <a:endParaRPr lang="es-EC"/>
        </a:p>
      </dgm:t>
    </dgm:pt>
    <dgm:pt modelId="{4E2C055A-4D76-4705-8E0F-B0990DE3B271}" type="sibTrans" cxnId="{FF6DB40F-817D-4FE0-8CF1-FA3741873E63}">
      <dgm:prSet/>
      <dgm:spPr/>
      <dgm:t>
        <a:bodyPr/>
        <a:lstStyle/>
        <a:p>
          <a:endParaRPr lang="es-EC"/>
        </a:p>
      </dgm:t>
    </dgm:pt>
    <dgm:pt modelId="{1F422D5F-A362-4F4D-BBAF-662CC5C2BF40}">
      <dgm:prSet phldrT="[Texto]"/>
      <dgm:spPr/>
      <dgm:t>
        <a:bodyPr/>
        <a:lstStyle/>
        <a:p>
          <a:r>
            <a:rPr lang="es-EC" b="1" dirty="0" smtClean="0">
              <a:hlinkClick xmlns:r="http://schemas.openxmlformats.org/officeDocument/2006/relationships" r:id="rId2" action="ppaction://hlinksldjump"/>
            </a:rPr>
            <a:t>Influencias </a:t>
          </a:r>
        </a:p>
        <a:p>
          <a:r>
            <a:rPr lang="es-EC" b="1" dirty="0" smtClean="0">
              <a:hlinkClick xmlns:r="http://schemas.openxmlformats.org/officeDocument/2006/relationships" r:id="rId2" action="ppaction://hlinksldjump"/>
            </a:rPr>
            <a:t>Micro-ambientales </a:t>
          </a:r>
          <a:endParaRPr lang="es-EC" b="1" dirty="0"/>
        </a:p>
      </dgm:t>
    </dgm:pt>
    <dgm:pt modelId="{7FD18F83-6274-4B4B-8A4B-F152A3015150}" type="parTrans" cxnId="{CA3AA093-B9C4-46E3-874E-0BC27895AC73}">
      <dgm:prSet/>
      <dgm:spPr/>
      <dgm:t>
        <a:bodyPr/>
        <a:lstStyle/>
        <a:p>
          <a:endParaRPr lang="es-EC"/>
        </a:p>
      </dgm:t>
    </dgm:pt>
    <dgm:pt modelId="{B9C88AE3-A025-477D-B7CD-8170DC224870}" type="sibTrans" cxnId="{CA3AA093-B9C4-46E3-874E-0BC27895AC73}">
      <dgm:prSet/>
      <dgm:spPr/>
      <dgm:t>
        <a:bodyPr/>
        <a:lstStyle/>
        <a:p>
          <a:endParaRPr lang="es-EC"/>
        </a:p>
      </dgm:t>
    </dgm:pt>
    <dgm:pt modelId="{38C7EC31-A16C-487A-8353-7294C6F1D084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  <a:hlinkClick xmlns:r="http://schemas.openxmlformats.org/officeDocument/2006/relationships" r:id="rId3" action="ppaction://hlinksldjump"/>
            </a:rPr>
            <a:t>Proceso</a:t>
          </a:r>
        </a:p>
        <a:p>
          <a:r>
            <a:rPr lang="es-EC" b="1" dirty="0" smtClean="0">
              <a:solidFill>
                <a:schemeClr val="bg1"/>
              </a:solidFill>
              <a:hlinkClick xmlns:r="http://schemas.openxmlformats.org/officeDocument/2006/relationships" r:id="rId3" action="ppaction://hlinksldjump"/>
            </a:rPr>
            <a:t> Contable-Tributario y financiero</a:t>
          </a:r>
          <a:endParaRPr lang="es-EC" b="1" dirty="0">
            <a:solidFill>
              <a:schemeClr val="bg1"/>
            </a:solidFill>
          </a:endParaRPr>
        </a:p>
      </dgm:t>
    </dgm:pt>
    <dgm:pt modelId="{74F9B784-3E7F-4B49-A758-6096E4AC7FA6}" type="parTrans" cxnId="{D8B3F7C0-2E25-4B7F-81ED-61366BEC5E36}">
      <dgm:prSet/>
      <dgm:spPr/>
      <dgm:t>
        <a:bodyPr/>
        <a:lstStyle/>
        <a:p>
          <a:endParaRPr lang="es-EC"/>
        </a:p>
      </dgm:t>
    </dgm:pt>
    <dgm:pt modelId="{36F6B9D2-6A8A-424B-90D6-6C2EB9510F83}" type="sibTrans" cxnId="{D8B3F7C0-2E25-4B7F-81ED-61366BEC5E36}">
      <dgm:prSet/>
      <dgm:spPr/>
      <dgm:t>
        <a:bodyPr/>
        <a:lstStyle/>
        <a:p>
          <a:endParaRPr lang="es-EC"/>
        </a:p>
      </dgm:t>
    </dgm:pt>
    <dgm:pt modelId="{24202104-AD81-4651-8BD3-7DBD771BDD16}">
      <dgm:prSet/>
      <dgm:spPr/>
      <dgm:t>
        <a:bodyPr/>
        <a:lstStyle/>
        <a:p>
          <a:r>
            <a:rPr lang="es-EC" dirty="0" smtClean="0"/>
            <a:t>Político</a:t>
          </a:r>
          <a:endParaRPr lang="es-EC" dirty="0"/>
        </a:p>
      </dgm:t>
    </dgm:pt>
    <dgm:pt modelId="{502DBCD4-FC7B-4B9B-B8B0-84317AD929FB}" type="parTrans" cxnId="{1801AC42-A973-4042-B05F-A1034A940375}">
      <dgm:prSet/>
      <dgm:spPr/>
      <dgm:t>
        <a:bodyPr/>
        <a:lstStyle/>
        <a:p>
          <a:endParaRPr lang="es-EC"/>
        </a:p>
      </dgm:t>
    </dgm:pt>
    <dgm:pt modelId="{B8EA5C5C-3909-4987-9892-0F103A813D6E}" type="sibTrans" cxnId="{1801AC42-A973-4042-B05F-A1034A940375}">
      <dgm:prSet/>
      <dgm:spPr/>
      <dgm:t>
        <a:bodyPr/>
        <a:lstStyle/>
        <a:p>
          <a:endParaRPr lang="es-EC"/>
        </a:p>
      </dgm:t>
    </dgm:pt>
    <dgm:pt modelId="{69003EFE-813F-4269-A9AB-E5CFCBE8DFF8}">
      <dgm:prSet/>
      <dgm:spPr/>
      <dgm:t>
        <a:bodyPr/>
        <a:lstStyle/>
        <a:p>
          <a:r>
            <a:rPr lang="es-EC" dirty="0" smtClean="0"/>
            <a:t>Económico</a:t>
          </a:r>
          <a:endParaRPr lang="es-EC" dirty="0"/>
        </a:p>
      </dgm:t>
    </dgm:pt>
    <dgm:pt modelId="{8BA24D5F-9D1A-4354-B724-63ADEF80EDD1}" type="parTrans" cxnId="{0AB06468-861B-4443-BE44-9B922B858291}">
      <dgm:prSet/>
      <dgm:spPr/>
      <dgm:t>
        <a:bodyPr/>
        <a:lstStyle/>
        <a:p>
          <a:endParaRPr lang="es-EC"/>
        </a:p>
      </dgm:t>
    </dgm:pt>
    <dgm:pt modelId="{A2E3C87E-E2C1-47A2-A48F-EDD21036925C}" type="sibTrans" cxnId="{0AB06468-861B-4443-BE44-9B922B858291}">
      <dgm:prSet/>
      <dgm:spPr/>
      <dgm:t>
        <a:bodyPr/>
        <a:lstStyle/>
        <a:p>
          <a:endParaRPr lang="es-EC"/>
        </a:p>
      </dgm:t>
    </dgm:pt>
    <dgm:pt modelId="{988F25BB-2D1D-40CC-82D8-B78EB19618F2}">
      <dgm:prSet/>
      <dgm:spPr/>
      <dgm:t>
        <a:bodyPr/>
        <a:lstStyle/>
        <a:p>
          <a:r>
            <a:rPr lang="es-EC" dirty="0" smtClean="0"/>
            <a:t>Tecnológico</a:t>
          </a:r>
          <a:endParaRPr lang="es-EC" dirty="0"/>
        </a:p>
      </dgm:t>
    </dgm:pt>
    <dgm:pt modelId="{A7D7D562-8A7D-4790-8ED0-F08D82AFFEDB}" type="parTrans" cxnId="{DD62D28F-C02B-428B-860F-53340163DCB6}">
      <dgm:prSet/>
      <dgm:spPr/>
      <dgm:t>
        <a:bodyPr/>
        <a:lstStyle/>
        <a:p>
          <a:endParaRPr lang="es-EC"/>
        </a:p>
      </dgm:t>
    </dgm:pt>
    <dgm:pt modelId="{EEBC70E1-D015-45C7-A2D5-D8FFAC63E9DC}" type="sibTrans" cxnId="{DD62D28F-C02B-428B-860F-53340163DCB6}">
      <dgm:prSet/>
      <dgm:spPr/>
      <dgm:t>
        <a:bodyPr/>
        <a:lstStyle/>
        <a:p>
          <a:endParaRPr lang="es-EC"/>
        </a:p>
      </dgm:t>
    </dgm:pt>
    <dgm:pt modelId="{7C536FA6-E678-4078-8EC7-020650859C43}">
      <dgm:prSet/>
      <dgm:spPr/>
      <dgm:t>
        <a:bodyPr/>
        <a:lstStyle/>
        <a:p>
          <a:r>
            <a:rPr lang="es-EC" dirty="0" smtClean="0"/>
            <a:t>Legal</a:t>
          </a:r>
          <a:endParaRPr lang="es-EC" dirty="0"/>
        </a:p>
      </dgm:t>
    </dgm:pt>
    <dgm:pt modelId="{E43C80E0-786F-41DE-ADFB-F6B1CA84BD2F}" type="parTrans" cxnId="{A042644D-5F4E-4309-944A-9C0E7DFD0EDC}">
      <dgm:prSet/>
      <dgm:spPr/>
      <dgm:t>
        <a:bodyPr/>
        <a:lstStyle/>
        <a:p>
          <a:endParaRPr lang="es-EC"/>
        </a:p>
      </dgm:t>
    </dgm:pt>
    <dgm:pt modelId="{5F49C35E-AAA6-4D8F-B5AF-823BB0404176}" type="sibTrans" cxnId="{A042644D-5F4E-4309-944A-9C0E7DFD0EDC}">
      <dgm:prSet/>
      <dgm:spPr/>
      <dgm:t>
        <a:bodyPr/>
        <a:lstStyle/>
        <a:p>
          <a:endParaRPr lang="es-EC"/>
        </a:p>
      </dgm:t>
    </dgm:pt>
    <dgm:pt modelId="{8260D915-8130-452E-AE58-13881592DB7B}">
      <dgm:prSet/>
      <dgm:spPr/>
      <dgm:t>
        <a:bodyPr/>
        <a:lstStyle/>
        <a:p>
          <a:r>
            <a:rPr lang="es-EC" dirty="0" smtClean="0"/>
            <a:t>Clientes</a:t>
          </a:r>
          <a:endParaRPr lang="es-EC" dirty="0"/>
        </a:p>
      </dgm:t>
    </dgm:pt>
    <dgm:pt modelId="{C3EF5351-49BA-44EC-88A5-AB6BFD670A86}" type="parTrans" cxnId="{884D2062-2F3B-415B-AE0D-CB8C92679465}">
      <dgm:prSet/>
      <dgm:spPr/>
      <dgm:t>
        <a:bodyPr/>
        <a:lstStyle/>
        <a:p>
          <a:endParaRPr lang="es-EC"/>
        </a:p>
      </dgm:t>
    </dgm:pt>
    <dgm:pt modelId="{80700906-FEE7-4E52-B1F2-D756A9758805}" type="sibTrans" cxnId="{884D2062-2F3B-415B-AE0D-CB8C92679465}">
      <dgm:prSet/>
      <dgm:spPr/>
      <dgm:t>
        <a:bodyPr/>
        <a:lstStyle/>
        <a:p>
          <a:endParaRPr lang="es-EC"/>
        </a:p>
      </dgm:t>
    </dgm:pt>
    <dgm:pt modelId="{92D7B1F3-A65D-428E-A017-288D8629A931}">
      <dgm:prSet/>
      <dgm:spPr/>
      <dgm:t>
        <a:bodyPr/>
        <a:lstStyle/>
        <a:p>
          <a:r>
            <a:rPr lang="es-EC" dirty="0" smtClean="0"/>
            <a:t>Proveedor</a:t>
          </a:r>
          <a:endParaRPr lang="es-EC" dirty="0"/>
        </a:p>
      </dgm:t>
    </dgm:pt>
    <dgm:pt modelId="{AFA11CE4-2243-4713-9D4B-45F50D53A3E9}" type="parTrans" cxnId="{0A6C4A09-AF18-4486-B148-A40913002254}">
      <dgm:prSet/>
      <dgm:spPr/>
      <dgm:t>
        <a:bodyPr/>
        <a:lstStyle/>
        <a:p>
          <a:endParaRPr lang="es-EC"/>
        </a:p>
      </dgm:t>
    </dgm:pt>
    <dgm:pt modelId="{6D71E41B-564F-4E5B-95A3-5328412AEC3A}" type="sibTrans" cxnId="{0A6C4A09-AF18-4486-B148-A40913002254}">
      <dgm:prSet/>
      <dgm:spPr/>
      <dgm:t>
        <a:bodyPr/>
        <a:lstStyle/>
        <a:p>
          <a:endParaRPr lang="es-EC"/>
        </a:p>
      </dgm:t>
    </dgm:pt>
    <dgm:pt modelId="{2F5CB282-7052-4BA4-9761-557899E47E36}">
      <dgm:prSet/>
      <dgm:spPr/>
      <dgm:t>
        <a:bodyPr/>
        <a:lstStyle/>
        <a:p>
          <a:r>
            <a:rPr lang="es-EC" dirty="0" smtClean="0"/>
            <a:t>Competencia</a:t>
          </a:r>
          <a:endParaRPr lang="es-EC" dirty="0"/>
        </a:p>
      </dgm:t>
    </dgm:pt>
    <dgm:pt modelId="{B8A3654A-51CC-4853-BBD9-0039E9949900}" type="parTrans" cxnId="{79BD338F-2129-4CA5-BD91-57DCF9401B02}">
      <dgm:prSet/>
      <dgm:spPr/>
      <dgm:t>
        <a:bodyPr/>
        <a:lstStyle/>
        <a:p>
          <a:endParaRPr lang="es-EC"/>
        </a:p>
      </dgm:t>
    </dgm:pt>
    <dgm:pt modelId="{93F1378A-BF7E-480D-9299-B4737A88E305}" type="sibTrans" cxnId="{79BD338F-2129-4CA5-BD91-57DCF9401B02}">
      <dgm:prSet/>
      <dgm:spPr/>
      <dgm:t>
        <a:bodyPr/>
        <a:lstStyle/>
        <a:p>
          <a:endParaRPr lang="es-EC"/>
        </a:p>
      </dgm:t>
    </dgm:pt>
    <dgm:pt modelId="{68618B2D-FF1E-4CD6-9668-CEC97754E9FB}">
      <dgm:prSet/>
      <dgm:spPr/>
      <dgm:t>
        <a:bodyPr/>
        <a:lstStyle/>
        <a:p>
          <a:r>
            <a:rPr lang="es-EC" dirty="0" smtClean="0"/>
            <a:t>Social</a:t>
          </a:r>
          <a:endParaRPr lang="es-EC" dirty="0"/>
        </a:p>
      </dgm:t>
    </dgm:pt>
    <dgm:pt modelId="{49B66E8C-9413-45EA-B132-AD1B1AD5E981}" type="parTrans" cxnId="{8C8DE1C5-5070-4E56-85A8-B20B850C6371}">
      <dgm:prSet/>
      <dgm:spPr/>
      <dgm:t>
        <a:bodyPr/>
        <a:lstStyle/>
        <a:p>
          <a:endParaRPr lang="es-EC"/>
        </a:p>
      </dgm:t>
    </dgm:pt>
    <dgm:pt modelId="{065898E6-EE57-4D59-A50A-B62BF3F461AF}" type="sibTrans" cxnId="{8C8DE1C5-5070-4E56-85A8-B20B850C6371}">
      <dgm:prSet/>
      <dgm:spPr/>
      <dgm:t>
        <a:bodyPr/>
        <a:lstStyle/>
        <a:p>
          <a:endParaRPr lang="es-EC"/>
        </a:p>
      </dgm:t>
    </dgm:pt>
    <dgm:pt modelId="{FCF22DEE-5C55-4BB3-A568-97A73344AED6}" type="pres">
      <dgm:prSet presAssocID="{B8D6AAFF-AAE9-4218-BE01-B832BD5F7E8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CAF3A8A-E65E-4D59-B2A3-A9F0B2D2FE9C}" type="pres">
      <dgm:prSet presAssocID="{5DD710CA-253B-4E83-B59F-C9EA1D9ED9C6}" presName="root1" presStyleCnt="0"/>
      <dgm:spPr/>
    </dgm:pt>
    <dgm:pt modelId="{134705E8-AC25-45A9-AC96-BA46A5E0A31A}" type="pres">
      <dgm:prSet presAssocID="{5DD710CA-253B-4E83-B59F-C9EA1D9ED9C6}" presName="LevelOneTextNode" presStyleLbl="node0" presStyleIdx="0" presStyleCnt="1" custLinFactNeighborX="-32911" custLinFactNeighborY="-9648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BE71A35-43A7-4695-B4D0-BC4BFF3ECE55}" type="pres">
      <dgm:prSet presAssocID="{5DD710CA-253B-4E83-B59F-C9EA1D9ED9C6}" presName="level2hierChild" presStyleCnt="0"/>
      <dgm:spPr/>
    </dgm:pt>
    <dgm:pt modelId="{8B50CA6E-32A0-4D58-9621-9CD09C926BDB}" type="pres">
      <dgm:prSet presAssocID="{5B9F497F-774F-41DE-9396-23A0816C12E3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5AEB6AEE-97C5-4623-A8EA-15C45F97365F}" type="pres">
      <dgm:prSet presAssocID="{5B9F497F-774F-41DE-9396-23A0816C12E3}" presName="connTx" presStyleLbl="parChTrans1D2" presStyleIdx="0" presStyleCnt="2"/>
      <dgm:spPr/>
      <dgm:t>
        <a:bodyPr/>
        <a:lstStyle/>
        <a:p>
          <a:endParaRPr lang="es-EC"/>
        </a:p>
      </dgm:t>
    </dgm:pt>
    <dgm:pt modelId="{C836DCFF-B260-4169-9B3F-CBE6063DBC84}" type="pres">
      <dgm:prSet presAssocID="{557ADB92-C4C5-4234-99FB-00A8A6176AAE}" presName="root2" presStyleCnt="0"/>
      <dgm:spPr/>
    </dgm:pt>
    <dgm:pt modelId="{EDB7F077-52AC-462D-9E33-A61D0C6DA095}" type="pres">
      <dgm:prSet presAssocID="{557ADB92-C4C5-4234-99FB-00A8A6176AAE}" presName="LevelTwoTextNode" presStyleLbl="node2" presStyleIdx="0" presStyleCnt="2" custLinFactY="12523" custLinFactNeighborX="-42459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ADCC79E-AEA5-455C-AA24-483967C61D12}" type="pres">
      <dgm:prSet presAssocID="{557ADB92-C4C5-4234-99FB-00A8A6176AAE}" presName="level3hierChild" presStyleCnt="0"/>
      <dgm:spPr/>
    </dgm:pt>
    <dgm:pt modelId="{68FF7E05-D9D3-4A6E-A8A6-9C2132558478}" type="pres">
      <dgm:prSet presAssocID="{744976A8-6069-4C44-AD5C-C3D9E6FE6B9C}" presName="conn2-1" presStyleLbl="parChTrans1D3" presStyleIdx="0" presStyleCnt="2"/>
      <dgm:spPr/>
      <dgm:t>
        <a:bodyPr/>
        <a:lstStyle/>
        <a:p>
          <a:endParaRPr lang="es-EC"/>
        </a:p>
      </dgm:t>
    </dgm:pt>
    <dgm:pt modelId="{F1919299-6408-4162-9DC2-932661632FA5}" type="pres">
      <dgm:prSet presAssocID="{744976A8-6069-4C44-AD5C-C3D9E6FE6B9C}" presName="connTx" presStyleLbl="parChTrans1D3" presStyleIdx="0" presStyleCnt="2"/>
      <dgm:spPr/>
      <dgm:t>
        <a:bodyPr/>
        <a:lstStyle/>
        <a:p>
          <a:endParaRPr lang="es-EC"/>
        </a:p>
      </dgm:t>
    </dgm:pt>
    <dgm:pt modelId="{94BFEFAB-6336-4EDB-9D7D-54000E1953CA}" type="pres">
      <dgm:prSet presAssocID="{189147E1-D134-456F-B849-48D1FE11795E}" presName="root2" presStyleCnt="0"/>
      <dgm:spPr/>
    </dgm:pt>
    <dgm:pt modelId="{E7CA293B-4B30-4292-86B2-26600DA8183F}" type="pres">
      <dgm:prSet presAssocID="{189147E1-D134-456F-B849-48D1FE11795E}" presName="LevelTwoTextNode" presStyleLbl="node3" presStyleIdx="0" presStyleCnt="2" custScaleX="118799" custLinFactY="20314" custLinFactNeighborX="-60401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DCEB790-635F-4922-B2B5-CEFD4C8769F7}" type="pres">
      <dgm:prSet presAssocID="{189147E1-D134-456F-B849-48D1FE11795E}" presName="level3hierChild" presStyleCnt="0"/>
      <dgm:spPr/>
    </dgm:pt>
    <dgm:pt modelId="{6F121721-A902-49A1-B5C2-DADE90E846AF}" type="pres">
      <dgm:prSet presAssocID="{502DBCD4-FC7B-4B9B-B8B0-84317AD929FB}" presName="conn2-1" presStyleLbl="parChTrans1D4" presStyleIdx="0" presStyleCnt="8"/>
      <dgm:spPr/>
      <dgm:t>
        <a:bodyPr/>
        <a:lstStyle/>
        <a:p>
          <a:endParaRPr lang="es-EC"/>
        </a:p>
      </dgm:t>
    </dgm:pt>
    <dgm:pt modelId="{2A1DDD8E-16B6-4719-9731-0D37CFE903A0}" type="pres">
      <dgm:prSet presAssocID="{502DBCD4-FC7B-4B9B-B8B0-84317AD929FB}" presName="connTx" presStyleLbl="parChTrans1D4" presStyleIdx="0" presStyleCnt="8"/>
      <dgm:spPr/>
      <dgm:t>
        <a:bodyPr/>
        <a:lstStyle/>
        <a:p>
          <a:endParaRPr lang="es-EC"/>
        </a:p>
      </dgm:t>
    </dgm:pt>
    <dgm:pt modelId="{0664BAE4-D64A-4265-A723-20F2D188D526}" type="pres">
      <dgm:prSet presAssocID="{24202104-AD81-4651-8BD3-7DBD771BDD16}" presName="root2" presStyleCnt="0"/>
      <dgm:spPr/>
    </dgm:pt>
    <dgm:pt modelId="{39A3CF76-F275-46C8-A5E2-CAECFAFFF17C}" type="pres">
      <dgm:prSet presAssocID="{24202104-AD81-4651-8BD3-7DBD771BDD16}" presName="LevelTwoTextNode" presStyleLbl="node4" presStyleIdx="0" presStyleCnt="8" custLinFactNeighborX="-3628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9765020-566E-43B1-ADB6-20A45AF11D7F}" type="pres">
      <dgm:prSet presAssocID="{24202104-AD81-4651-8BD3-7DBD771BDD16}" presName="level3hierChild" presStyleCnt="0"/>
      <dgm:spPr/>
    </dgm:pt>
    <dgm:pt modelId="{A215ABD1-E0A9-4EAB-9888-1FAF008BCCC8}" type="pres">
      <dgm:prSet presAssocID="{8BA24D5F-9D1A-4354-B724-63ADEF80EDD1}" presName="conn2-1" presStyleLbl="parChTrans1D4" presStyleIdx="1" presStyleCnt="8"/>
      <dgm:spPr/>
      <dgm:t>
        <a:bodyPr/>
        <a:lstStyle/>
        <a:p>
          <a:endParaRPr lang="es-EC"/>
        </a:p>
      </dgm:t>
    </dgm:pt>
    <dgm:pt modelId="{E0BF54CD-ABDF-4E47-9191-893D5B81ECBA}" type="pres">
      <dgm:prSet presAssocID="{8BA24D5F-9D1A-4354-B724-63ADEF80EDD1}" presName="connTx" presStyleLbl="parChTrans1D4" presStyleIdx="1" presStyleCnt="8"/>
      <dgm:spPr/>
      <dgm:t>
        <a:bodyPr/>
        <a:lstStyle/>
        <a:p>
          <a:endParaRPr lang="es-EC"/>
        </a:p>
      </dgm:t>
    </dgm:pt>
    <dgm:pt modelId="{F0C6991F-D07C-424F-BBC8-DFE2E002F4A1}" type="pres">
      <dgm:prSet presAssocID="{69003EFE-813F-4269-A9AB-E5CFCBE8DFF8}" presName="root2" presStyleCnt="0"/>
      <dgm:spPr/>
    </dgm:pt>
    <dgm:pt modelId="{C714E63A-C286-4822-AFEF-A0AD0C856BC2}" type="pres">
      <dgm:prSet presAssocID="{69003EFE-813F-4269-A9AB-E5CFCBE8DFF8}" presName="LevelTwoTextNode" presStyleLbl="node4" presStyleIdx="1" presStyleCnt="8" custLinFactNeighborX="-3628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7C5127E-8A57-437D-A12C-8A9F16E36F1E}" type="pres">
      <dgm:prSet presAssocID="{69003EFE-813F-4269-A9AB-E5CFCBE8DFF8}" presName="level3hierChild" presStyleCnt="0"/>
      <dgm:spPr/>
    </dgm:pt>
    <dgm:pt modelId="{03E60014-28EC-4163-B886-C69D385C205D}" type="pres">
      <dgm:prSet presAssocID="{A7D7D562-8A7D-4790-8ED0-F08D82AFFEDB}" presName="conn2-1" presStyleLbl="parChTrans1D4" presStyleIdx="2" presStyleCnt="8"/>
      <dgm:spPr/>
      <dgm:t>
        <a:bodyPr/>
        <a:lstStyle/>
        <a:p>
          <a:endParaRPr lang="es-EC"/>
        </a:p>
      </dgm:t>
    </dgm:pt>
    <dgm:pt modelId="{368D09A9-D5CB-474E-9187-6856F8EE8A06}" type="pres">
      <dgm:prSet presAssocID="{A7D7D562-8A7D-4790-8ED0-F08D82AFFEDB}" presName="connTx" presStyleLbl="parChTrans1D4" presStyleIdx="2" presStyleCnt="8"/>
      <dgm:spPr/>
      <dgm:t>
        <a:bodyPr/>
        <a:lstStyle/>
        <a:p>
          <a:endParaRPr lang="es-EC"/>
        </a:p>
      </dgm:t>
    </dgm:pt>
    <dgm:pt modelId="{3142E22D-5908-46DB-8D56-18EFE2D42B10}" type="pres">
      <dgm:prSet presAssocID="{988F25BB-2D1D-40CC-82D8-B78EB19618F2}" presName="root2" presStyleCnt="0"/>
      <dgm:spPr/>
    </dgm:pt>
    <dgm:pt modelId="{21CAAFEE-3243-44BA-88B5-05F663F0CC2D}" type="pres">
      <dgm:prSet presAssocID="{988F25BB-2D1D-40CC-82D8-B78EB19618F2}" presName="LevelTwoTextNode" presStyleLbl="node4" presStyleIdx="2" presStyleCnt="8" custLinFactNeighborX="-3628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DA27D11-C908-4128-8CDF-4484EFF31081}" type="pres">
      <dgm:prSet presAssocID="{988F25BB-2D1D-40CC-82D8-B78EB19618F2}" presName="level3hierChild" presStyleCnt="0"/>
      <dgm:spPr/>
    </dgm:pt>
    <dgm:pt modelId="{B77404A2-FD81-49DF-ACD6-54086D6EE082}" type="pres">
      <dgm:prSet presAssocID="{49B66E8C-9413-45EA-B132-AD1B1AD5E981}" presName="conn2-1" presStyleLbl="parChTrans1D4" presStyleIdx="3" presStyleCnt="8"/>
      <dgm:spPr/>
      <dgm:t>
        <a:bodyPr/>
        <a:lstStyle/>
        <a:p>
          <a:endParaRPr lang="es-EC"/>
        </a:p>
      </dgm:t>
    </dgm:pt>
    <dgm:pt modelId="{A221FF90-420B-43CF-B0D7-62BB6480AA99}" type="pres">
      <dgm:prSet presAssocID="{49B66E8C-9413-45EA-B132-AD1B1AD5E981}" presName="connTx" presStyleLbl="parChTrans1D4" presStyleIdx="3" presStyleCnt="8"/>
      <dgm:spPr/>
      <dgm:t>
        <a:bodyPr/>
        <a:lstStyle/>
        <a:p>
          <a:endParaRPr lang="es-EC"/>
        </a:p>
      </dgm:t>
    </dgm:pt>
    <dgm:pt modelId="{C968BC00-81A9-46AE-ACB8-B74B8F2B4184}" type="pres">
      <dgm:prSet presAssocID="{68618B2D-FF1E-4CD6-9668-CEC97754E9FB}" presName="root2" presStyleCnt="0"/>
      <dgm:spPr/>
    </dgm:pt>
    <dgm:pt modelId="{9A567396-02CF-4CCE-8C7B-AA9D9293B06F}" type="pres">
      <dgm:prSet presAssocID="{68618B2D-FF1E-4CD6-9668-CEC97754E9FB}" presName="LevelTwoTextNode" presStyleLbl="node4" presStyleIdx="3" presStyleCnt="8" custLinFactNeighborX="-3628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F7C5C5F-E486-4C96-BCE5-EB51384B1A1F}" type="pres">
      <dgm:prSet presAssocID="{68618B2D-FF1E-4CD6-9668-CEC97754E9FB}" presName="level3hierChild" presStyleCnt="0"/>
      <dgm:spPr/>
    </dgm:pt>
    <dgm:pt modelId="{A922B9FF-DF1C-4D37-B3F8-C747B95EBB87}" type="pres">
      <dgm:prSet presAssocID="{E43C80E0-786F-41DE-ADFB-F6B1CA84BD2F}" presName="conn2-1" presStyleLbl="parChTrans1D4" presStyleIdx="4" presStyleCnt="8"/>
      <dgm:spPr/>
      <dgm:t>
        <a:bodyPr/>
        <a:lstStyle/>
        <a:p>
          <a:endParaRPr lang="es-EC"/>
        </a:p>
      </dgm:t>
    </dgm:pt>
    <dgm:pt modelId="{B6706565-EB2F-4AEA-86AB-46F2F346688E}" type="pres">
      <dgm:prSet presAssocID="{E43C80E0-786F-41DE-ADFB-F6B1CA84BD2F}" presName="connTx" presStyleLbl="parChTrans1D4" presStyleIdx="4" presStyleCnt="8"/>
      <dgm:spPr/>
      <dgm:t>
        <a:bodyPr/>
        <a:lstStyle/>
        <a:p>
          <a:endParaRPr lang="es-EC"/>
        </a:p>
      </dgm:t>
    </dgm:pt>
    <dgm:pt modelId="{C13C98E6-8BC6-4783-A9D3-4E82A0EA7AF0}" type="pres">
      <dgm:prSet presAssocID="{7C536FA6-E678-4078-8EC7-020650859C43}" presName="root2" presStyleCnt="0"/>
      <dgm:spPr/>
    </dgm:pt>
    <dgm:pt modelId="{6CE138BE-97EE-4948-8362-55C75C6CF9AB}" type="pres">
      <dgm:prSet presAssocID="{7C536FA6-E678-4078-8EC7-020650859C43}" presName="LevelTwoTextNode" presStyleLbl="node4" presStyleIdx="4" presStyleCnt="8" custLinFactNeighborX="-3628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850519D-57A7-4D3D-AB54-AEA40CC0BE46}" type="pres">
      <dgm:prSet presAssocID="{7C536FA6-E678-4078-8EC7-020650859C43}" presName="level3hierChild" presStyleCnt="0"/>
      <dgm:spPr/>
    </dgm:pt>
    <dgm:pt modelId="{C23A3BA7-2549-4143-9E41-9F0254A27B51}" type="pres">
      <dgm:prSet presAssocID="{7FD18F83-6274-4B4B-8A4B-F152A3015150}" presName="conn2-1" presStyleLbl="parChTrans1D3" presStyleIdx="1" presStyleCnt="2"/>
      <dgm:spPr/>
      <dgm:t>
        <a:bodyPr/>
        <a:lstStyle/>
        <a:p>
          <a:endParaRPr lang="es-EC"/>
        </a:p>
      </dgm:t>
    </dgm:pt>
    <dgm:pt modelId="{7F9CAEB8-D7E3-4C8B-9766-F39BB84DD4BB}" type="pres">
      <dgm:prSet presAssocID="{7FD18F83-6274-4B4B-8A4B-F152A3015150}" presName="connTx" presStyleLbl="parChTrans1D3" presStyleIdx="1" presStyleCnt="2"/>
      <dgm:spPr/>
      <dgm:t>
        <a:bodyPr/>
        <a:lstStyle/>
        <a:p>
          <a:endParaRPr lang="es-EC"/>
        </a:p>
      </dgm:t>
    </dgm:pt>
    <dgm:pt modelId="{4428F357-DFF4-4BE5-A0A5-18C0156E4B8D}" type="pres">
      <dgm:prSet presAssocID="{1F422D5F-A362-4F4D-BBAF-662CC5C2BF40}" presName="root2" presStyleCnt="0"/>
      <dgm:spPr/>
    </dgm:pt>
    <dgm:pt modelId="{DAA77C02-BAC7-4A7B-9AE8-41096C57C300}" type="pres">
      <dgm:prSet presAssocID="{1F422D5F-A362-4F4D-BBAF-662CC5C2BF40}" presName="LevelTwoTextNode" presStyleLbl="node3" presStyleIdx="1" presStyleCnt="2" custScaleX="118799" custLinFactNeighborX="-60401" custLinFactNeighborY="2392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2432368-1E8D-4BD1-AFC1-0963587F834F}" type="pres">
      <dgm:prSet presAssocID="{1F422D5F-A362-4F4D-BBAF-662CC5C2BF40}" presName="level3hierChild" presStyleCnt="0"/>
      <dgm:spPr/>
    </dgm:pt>
    <dgm:pt modelId="{03CB124A-E8EF-4946-95A0-5BFD1BB403A5}" type="pres">
      <dgm:prSet presAssocID="{C3EF5351-49BA-44EC-88A5-AB6BFD670A86}" presName="conn2-1" presStyleLbl="parChTrans1D4" presStyleIdx="5" presStyleCnt="8"/>
      <dgm:spPr/>
      <dgm:t>
        <a:bodyPr/>
        <a:lstStyle/>
        <a:p>
          <a:endParaRPr lang="es-EC"/>
        </a:p>
      </dgm:t>
    </dgm:pt>
    <dgm:pt modelId="{6AE6A9FA-AE8C-4907-B186-E3EBD8DD0007}" type="pres">
      <dgm:prSet presAssocID="{C3EF5351-49BA-44EC-88A5-AB6BFD670A86}" presName="connTx" presStyleLbl="parChTrans1D4" presStyleIdx="5" presStyleCnt="8"/>
      <dgm:spPr/>
      <dgm:t>
        <a:bodyPr/>
        <a:lstStyle/>
        <a:p>
          <a:endParaRPr lang="es-EC"/>
        </a:p>
      </dgm:t>
    </dgm:pt>
    <dgm:pt modelId="{5F53F61C-B50C-4E2C-A81C-31847C4C0C1F}" type="pres">
      <dgm:prSet presAssocID="{8260D915-8130-452E-AE58-13881592DB7B}" presName="root2" presStyleCnt="0"/>
      <dgm:spPr/>
    </dgm:pt>
    <dgm:pt modelId="{C804B8C3-27B4-4ED1-8C2B-9E24C87DF7DD}" type="pres">
      <dgm:prSet presAssocID="{8260D915-8130-452E-AE58-13881592DB7B}" presName="LevelTwoTextNode" presStyleLbl="node4" presStyleIdx="5" presStyleCnt="8" custLinFactNeighborX="-3628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7A606A8-B3DA-414E-979E-4F384A25F61F}" type="pres">
      <dgm:prSet presAssocID="{8260D915-8130-452E-AE58-13881592DB7B}" presName="level3hierChild" presStyleCnt="0"/>
      <dgm:spPr/>
    </dgm:pt>
    <dgm:pt modelId="{3170DBB2-9745-423F-94AE-287C3F0B7252}" type="pres">
      <dgm:prSet presAssocID="{AFA11CE4-2243-4713-9D4B-45F50D53A3E9}" presName="conn2-1" presStyleLbl="parChTrans1D4" presStyleIdx="6" presStyleCnt="8"/>
      <dgm:spPr/>
      <dgm:t>
        <a:bodyPr/>
        <a:lstStyle/>
        <a:p>
          <a:endParaRPr lang="es-EC"/>
        </a:p>
      </dgm:t>
    </dgm:pt>
    <dgm:pt modelId="{6F49E47C-0F9E-478B-97D9-253C7854FCCF}" type="pres">
      <dgm:prSet presAssocID="{AFA11CE4-2243-4713-9D4B-45F50D53A3E9}" presName="connTx" presStyleLbl="parChTrans1D4" presStyleIdx="6" presStyleCnt="8"/>
      <dgm:spPr/>
      <dgm:t>
        <a:bodyPr/>
        <a:lstStyle/>
        <a:p>
          <a:endParaRPr lang="es-EC"/>
        </a:p>
      </dgm:t>
    </dgm:pt>
    <dgm:pt modelId="{9F37B04A-C598-4C7A-9546-3F7DA763D8ED}" type="pres">
      <dgm:prSet presAssocID="{92D7B1F3-A65D-428E-A017-288D8629A931}" presName="root2" presStyleCnt="0"/>
      <dgm:spPr/>
    </dgm:pt>
    <dgm:pt modelId="{0B696EFB-CA6D-4E77-83F1-7BCFA469A1D2}" type="pres">
      <dgm:prSet presAssocID="{92D7B1F3-A65D-428E-A017-288D8629A931}" presName="LevelTwoTextNode" presStyleLbl="node4" presStyleIdx="6" presStyleCnt="8" custLinFactNeighborX="-3628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836D73B-0A3A-4895-A185-B34245842548}" type="pres">
      <dgm:prSet presAssocID="{92D7B1F3-A65D-428E-A017-288D8629A931}" presName="level3hierChild" presStyleCnt="0"/>
      <dgm:spPr/>
    </dgm:pt>
    <dgm:pt modelId="{A884E52C-F220-484C-A317-C6C2564CE405}" type="pres">
      <dgm:prSet presAssocID="{B8A3654A-51CC-4853-BBD9-0039E9949900}" presName="conn2-1" presStyleLbl="parChTrans1D4" presStyleIdx="7" presStyleCnt="8"/>
      <dgm:spPr/>
      <dgm:t>
        <a:bodyPr/>
        <a:lstStyle/>
        <a:p>
          <a:endParaRPr lang="es-EC"/>
        </a:p>
      </dgm:t>
    </dgm:pt>
    <dgm:pt modelId="{FAD912DA-D8A4-4F83-B589-9D7650282733}" type="pres">
      <dgm:prSet presAssocID="{B8A3654A-51CC-4853-BBD9-0039E9949900}" presName="connTx" presStyleLbl="parChTrans1D4" presStyleIdx="7" presStyleCnt="8"/>
      <dgm:spPr/>
      <dgm:t>
        <a:bodyPr/>
        <a:lstStyle/>
        <a:p>
          <a:endParaRPr lang="es-EC"/>
        </a:p>
      </dgm:t>
    </dgm:pt>
    <dgm:pt modelId="{FC31C5D4-B2FA-4671-91D4-1406E5BC26CE}" type="pres">
      <dgm:prSet presAssocID="{2F5CB282-7052-4BA4-9761-557899E47E36}" presName="root2" presStyleCnt="0"/>
      <dgm:spPr/>
    </dgm:pt>
    <dgm:pt modelId="{8F4AFD1A-DBC0-4068-B4B8-6692CECA4883}" type="pres">
      <dgm:prSet presAssocID="{2F5CB282-7052-4BA4-9761-557899E47E36}" presName="LevelTwoTextNode" presStyleLbl="node4" presStyleIdx="7" presStyleCnt="8" custLinFactNeighborX="-3628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8823F33-3D2C-4D72-BE2A-DE943481B6AA}" type="pres">
      <dgm:prSet presAssocID="{2F5CB282-7052-4BA4-9761-557899E47E36}" presName="level3hierChild" presStyleCnt="0"/>
      <dgm:spPr/>
    </dgm:pt>
    <dgm:pt modelId="{40183549-EEBD-400B-BE7A-99C87DFEB265}" type="pres">
      <dgm:prSet presAssocID="{74F9B784-3E7F-4B49-A758-6096E4AC7FA6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25A6B766-E41C-4144-8863-57FDE06154DC}" type="pres">
      <dgm:prSet presAssocID="{74F9B784-3E7F-4B49-A758-6096E4AC7FA6}" presName="connTx" presStyleLbl="parChTrans1D2" presStyleIdx="1" presStyleCnt="2"/>
      <dgm:spPr/>
      <dgm:t>
        <a:bodyPr/>
        <a:lstStyle/>
        <a:p>
          <a:endParaRPr lang="es-EC"/>
        </a:p>
      </dgm:t>
    </dgm:pt>
    <dgm:pt modelId="{13CD37DA-753C-4915-9F90-6A38EB3188D8}" type="pres">
      <dgm:prSet presAssocID="{38C7EC31-A16C-487A-8353-7294C6F1D084}" presName="root2" presStyleCnt="0"/>
      <dgm:spPr/>
    </dgm:pt>
    <dgm:pt modelId="{DC8D5C1A-F75B-4505-A8AD-D286B27C1CC4}" type="pres">
      <dgm:prSet presAssocID="{38C7EC31-A16C-487A-8353-7294C6F1D084}" presName="LevelTwoTextNode" presStyleLbl="node2" presStyleIdx="1" presStyleCnt="2" custScaleX="105972" custLinFactY="-105489" custLinFactNeighborX="-44019" custLinFactNeighborY="-2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963530D-0FF4-47EF-ABC9-37B0CE9BB5FD}" type="pres">
      <dgm:prSet presAssocID="{38C7EC31-A16C-487A-8353-7294C6F1D084}" presName="level3hierChild" presStyleCnt="0"/>
      <dgm:spPr/>
    </dgm:pt>
  </dgm:ptLst>
  <dgm:cxnLst>
    <dgm:cxn modelId="{510216BD-C19D-4901-956C-AD3F488012AF}" type="presOf" srcId="{68618B2D-FF1E-4CD6-9668-CEC97754E9FB}" destId="{9A567396-02CF-4CCE-8C7B-AA9D9293B06F}" srcOrd="0" destOrd="0" presId="urn:microsoft.com/office/officeart/2005/8/layout/hierarchy2"/>
    <dgm:cxn modelId="{8FF04233-AD89-476E-AEFF-833DFA41EAD8}" type="presOf" srcId="{C3EF5351-49BA-44EC-88A5-AB6BFD670A86}" destId="{6AE6A9FA-AE8C-4907-B186-E3EBD8DD0007}" srcOrd="1" destOrd="0" presId="urn:microsoft.com/office/officeart/2005/8/layout/hierarchy2"/>
    <dgm:cxn modelId="{7A6CFA05-EE26-4B40-86DC-85F954223B4C}" type="presOf" srcId="{92D7B1F3-A65D-428E-A017-288D8629A931}" destId="{0B696EFB-CA6D-4E77-83F1-7BCFA469A1D2}" srcOrd="0" destOrd="0" presId="urn:microsoft.com/office/officeart/2005/8/layout/hierarchy2"/>
    <dgm:cxn modelId="{ED2BD3B9-916A-415E-A98A-D91CF738C1F5}" type="presOf" srcId="{2F5CB282-7052-4BA4-9761-557899E47E36}" destId="{8F4AFD1A-DBC0-4068-B4B8-6692CECA4883}" srcOrd="0" destOrd="0" presId="urn:microsoft.com/office/officeart/2005/8/layout/hierarchy2"/>
    <dgm:cxn modelId="{355232B1-52CD-4318-8DF5-CEE298C7A89B}" type="presOf" srcId="{E43C80E0-786F-41DE-ADFB-F6B1CA84BD2F}" destId="{A922B9FF-DF1C-4D37-B3F8-C747B95EBB87}" srcOrd="0" destOrd="0" presId="urn:microsoft.com/office/officeart/2005/8/layout/hierarchy2"/>
    <dgm:cxn modelId="{72445BAB-7C1F-4AFC-BAA8-3B0B78E3188A}" type="presOf" srcId="{189147E1-D134-456F-B849-48D1FE11795E}" destId="{E7CA293B-4B30-4292-86B2-26600DA8183F}" srcOrd="0" destOrd="0" presId="urn:microsoft.com/office/officeart/2005/8/layout/hierarchy2"/>
    <dgm:cxn modelId="{DC96E008-7C16-45B8-96A6-359375C0E2B8}" type="presOf" srcId="{A7D7D562-8A7D-4790-8ED0-F08D82AFFEDB}" destId="{368D09A9-D5CB-474E-9187-6856F8EE8A06}" srcOrd="1" destOrd="0" presId="urn:microsoft.com/office/officeart/2005/8/layout/hierarchy2"/>
    <dgm:cxn modelId="{CA3AA093-B9C4-46E3-874E-0BC27895AC73}" srcId="{557ADB92-C4C5-4234-99FB-00A8A6176AAE}" destId="{1F422D5F-A362-4F4D-BBAF-662CC5C2BF40}" srcOrd="1" destOrd="0" parTransId="{7FD18F83-6274-4B4B-8A4B-F152A3015150}" sibTransId="{B9C88AE3-A025-477D-B7CD-8170DC224870}"/>
    <dgm:cxn modelId="{2CDCABED-3C4D-4848-B4E3-62B90B43D98A}" type="presOf" srcId="{74F9B784-3E7F-4B49-A758-6096E4AC7FA6}" destId="{25A6B766-E41C-4144-8863-57FDE06154DC}" srcOrd="1" destOrd="0" presId="urn:microsoft.com/office/officeart/2005/8/layout/hierarchy2"/>
    <dgm:cxn modelId="{0A6C4A09-AF18-4486-B148-A40913002254}" srcId="{1F422D5F-A362-4F4D-BBAF-662CC5C2BF40}" destId="{92D7B1F3-A65D-428E-A017-288D8629A931}" srcOrd="1" destOrd="0" parTransId="{AFA11CE4-2243-4713-9D4B-45F50D53A3E9}" sibTransId="{6D71E41B-564F-4E5B-95A3-5328412AEC3A}"/>
    <dgm:cxn modelId="{884D2062-2F3B-415B-AE0D-CB8C92679465}" srcId="{1F422D5F-A362-4F4D-BBAF-662CC5C2BF40}" destId="{8260D915-8130-452E-AE58-13881592DB7B}" srcOrd="0" destOrd="0" parTransId="{C3EF5351-49BA-44EC-88A5-AB6BFD670A86}" sibTransId="{80700906-FEE7-4E52-B1F2-D756A9758805}"/>
    <dgm:cxn modelId="{804E1E24-0BC5-4B9C-81CE-9C433D013917}" type="presOf" srcId="{38C7EC31-A16C-487A-8353-7294C6F1D084}" destId="{DC8D5C1A-F75B-4505-A8AD-D286B27C1CC4}" srcOrd="0" destOrd="0" presId="urn:microsoft.com/office/officeart/2005/8/layout/hierarchy2"/>
    <dgm:cxn modelId="{670DD409-5D6D-4B6E-9991-9182F2CF002C}" type="presOf" srcId="{49B66E8C-9413-45EA-B132-AD1B1AD5E981}" destId="{A221FF90-420B-43CF-B0D7-62BB6480AA99}" srcOrd="1" destOrd="0" presId="urn:microsoft.com/office/officeart/2005/8/layout/hierarchy2"/>
    <dgm:cxn modelId="{7DE64CFF-11F9-45E7-BA20-C57A6ED26B94}" type="presOf" srcId="{74F9B784-3E7F-4B49-A758-6096E4AC7FA6}" destId="{40183549-EEBD-400B-BE7A-99C87DFEB265}" srcOrd="0" destOrd="0" presId="urn:microsoft.com/office/officeart/2005/8/layout/hierarchy2"/>
    <dgm:cxn modelId="{651F6A29-F4E6-4184-8C3F-D49660A19FA3}" type="presOf" srcId="{C3EF5351-49BA-44EC-88A5-AB6BFD670A86}" destId="{03CB124A-E8EF-4946-95A0-5BFD1BB403A5}" srcOrd="0" destOrd="0" presId="urn:microsoft.com/office/officeart/2005/8/layout/hierarchy2"/>
    <dgm:cxn modelId="{CF6A3118-DBB3-46C0-8730-0635C5C7B3A4}" type="presOf" srcId="{49B66E8C-9413-45EA-B132-AD1B1AD5E981}" destId="{B77404A2-FD81-49DF-ACD6-54086D6EE082}" srcOrd="0" destOrd="0" presId="urn:microsoft.com/office/officeart/2005/8/layout/hierarchy2"/>
    <dgm:cxn modelId="{A972D3E2-C1F9-4D50-A77D-FD62F39B0DF5}" type="presOf" srcId="{7C536FA6-E678-4078-8EC7-020650859C43}" destId="{6CE138BE-97EE-4948-8362-55C75C6CF9AB}" srcOrd="0" destOrd="0" presId="urn:microsoft.com/office/officeart/2005/8/layout/hierarchy2"/>
    <dgm:cxn modelId="{A042644D-5F4E-4309-944A-9C0E7DFD0EDC}" srcId="{189147E1-D134-456F-B849-48D1FE11795E}" destId="{7C536FA6-E678-4078-8EC7-020650859C43}" srcOrd="4" destOrd="0" parTransId="{E43C80E0-786F-41DE-ADFB-F6B1CA84BD2F}" sibTransId="{5F49C35E-AAA6-4D8F-B5AF-823BB0404176}"/>
    <dgm:cxn modelId="{D655362B-2354-4AFC-A344-F1C9337A6E19}" type="presOf" srcId="{8BA24D5F-9D1A-4354-B724-63ADEF80EDD1}" destId="{A215ABD1-E0A9-4EAB-9888-1FAF008BCCC8}" srcOrd="0" destOrd="0" presId="urn:microsoft.com/office/officeart/2005/8/layout/hierarchy2"/>
    <dgm:cxn modelId="{8C8DE1C5-5070-4E56-85A8-B20B850C6371}" srcId="{189147E1-D134-456F-B849-48D1FE11795E}" destId="{68618B2D-FF1E-4CD6-9668-CEC97754E9FB}" srcOrd="3" destOrd="0" parTransId="{49B66E8C-9413-45EA-B132-AD1B1AD5E981}" sibTransId="{065898E6-EE57-4D59-A50A-B62BF3F461AF}"/>
    <dgm:cxn modelId="{695632A1-23F7-4E6C-BD28-73EC8CD93355}" type="presOf" srcId="{7FD18F83-6274-4B4B-8A4B-F152A3015150}" destId="{C23A3BA7-2549-4143-9E41-9F0254A27B51}" srcOrd="0" destOrd="0" presId="urn:microsoft.com/office/officeart/2005/8/layout/hierarchy2"/>
    <dgm:cxn modelId="{7216C5B2-B36E-4515-B76C-A55176C5BE56}" type="presOf" srcId="{24202104-AD81-4651-8BD3-7DBD771BDD16}" destId="{39A3CF76-F275-46C8-A5E2-CAECFAFFF17C}" srcOrd="0" destOrd="0" presId="urn:microsoft.com/office/officeart/2005/8/layout/hierarchy2"/>
    <dgm:cxn modelId="{463EDA4A-06B5-4BAA-A1CF-25035B6E3C85}" type="presOf" srcId="{744976A8-6069-4C44-AD5C-C3D9E6FE6B9C}" destId="{68FF7E05-D9D3-4A6E-A8A6-9C2132558478}" srcOrd="0" destOrd="0" presId="urn:microsoft.com/office/officeart/2005/8/layout/hierarchy2"/>
    <dgm:cxn modelId="{DA1E113B-BF20-4F5F-9E84-94BEFFC29467}" type="presOf" srcId="{1F422D5F-A362-4F4D-BBAF-662CC5C2BF40}" destId="{DAA77C02-BAC7-4A7B-9AE8-41096C57C300}" srcOrd="0" destOrd="0" presId="urn:microsoft.com/office/officeart/2005/8/layout/hierarchy2"/>
    <dgm:cxn modelId="{3679A848-9818-4289-8FA7-50BC8727E5EA}" type="presOf" srcId="{A7D7D562-8A7D-4790-8ED0-F08D82AFFEDB}" destId="{03E60014-28EC-4163-B886-C69D385C205D}" srcOrd="0" destOrd="0" presId="urn:microsoft.com/office/officeart/2005/8/layout/hierarchy2"/>
    <dgm:cxn modelId="{DD62D28F-C02B-428B-860F-53340163DCB6}" srcId="{189147E1-D134-456F-B849-48D1FE11795E}" destId="{988F25BB-2D1D-40CC-82D8-B78EB19618F2}" srcOrd="2" destOrd="0" parTransId="{A7D7D562-8A7D-4790-8ED0-F08D82AFFEDB}" sibTransId="{EEBC70E1-D015-45C7-A2D5-D8FFAC63E9DC}"/>
    <dgm:cxn modelId="{25122104-6706-46BE-B193-785B1CADD96F}" srcId="{B8D6AAFF-AAE9-4218-BE01-B832BD5F7E8D}" destId="{5DD710CA-253B-4E83-B59F-C9EA1D9ED9C6}" srcOrd="0" destOrd="0" parTransId="{27484992-63FD-48D2-9F33-8A76703C3A00}" sibTransId="{890FB2FD-FD6F-464D-AF40-3F91133ECAB7}"/>
    <dgm:cxn modelId="{FF6DB40F-817D-4FE0-8CF1-FA3741873E63}" srcId="{557ADB92-C4C5-4234-99FB-00A8A6176AAE}" destId="{189147E1-D134-456F-B849-48D1FE11795E}" srcOrd="0" destOrd="0" parTransId="{744976A8-6069-4C44-AD5C-C3D9E6FE6B9C}" sibTransId="{4E2C055A-4D76-4705-8E0F-B0990DE3B271}"/>
    <dgm:cxn modelId="{79BD338F-2129-4CA5-BD91-57DCF9401B02}" srcId="{1F422D5F-A362-4F4D-BBAF-662CC5C2BF40}" destId="{2F5CB282-7052-4BA4-9761-557899E47E36}" srcOrd="2" destOrd="0" parTransId="{B8A3654A-51CC-4853-BBD9-0039E9949900}" sibTransId="{93F1378A-BF7E-480D-9299-B4737A88E305}"/>
    <dgm:cxn modelId="{9528CD51-41B5-443C-B9AF-23519E350A9B}" type="presOf" srcId="{5DD710CA-253B-4E83-B59F-C9EA1D9ED9C6}" destId="{134705E8-AC25-45A9-AC96-BA46A5E0A31A}" srcOrd="0" destOrd="0" presId="urn:microsoft.com/office/officeart/2005/8/layout/hierarchy2"/>
    <dgm:cxn modelId="{62A69F4F-5511-463B-AF6F-D7B7B227E4C1}" type="presOf" srcId="{B8A3654A-51CC-4853-BBD9-0039E9949900}" destId="{A884E52C-F220-484C-A317-C6C2564CE405}" srcOrd="0" destOrd="0" presId="urn:microsoft.com/office/officeart/2005/8/layout/hierarchy2"/>
    <dgm:cxn modelId="{72D15FA4-E769-4636-949C-C93927840761}" type="presOf" srcId="{5B9F497F-774F-41DE-9396-23A0816C12E3}" destId="{8B50CA6E-32A0-4D58-9621-9CD09C926BDB}" srcOrd="0" destOrd="0" presId="urn:microsoft.com/office/officeart/2005/8/layout/hierarchy2"/>
    <dgm:cxn modelId="{0AB06468-861B-4443-BE44-9B922B858291}" srcId="{189147E1-D134-456F-B849-48D1FE11795E}" destId="{69003EFE-813F-4269-A9AB-E5CFCBE8DFF8}" srcOrd="1" destOrd="0" parTransId="{8BA24D5F-9D1A-4354-B724-63ADEF80EDD1}" sibTransId="{A2E3C87E-E2C1-47A2-A48F-EDD21036925C}"/>
    <dgm:cxn modelId="{FE22E474-55BF-4C95-A454-AEAF953794C8}" type="presOf" srcId="{5B9F497F-774F-41DE-9396-23A0816C12E3}" destId="{5AEB6AEE-97C5-4623-A8EA-15C45F97365F}" srcOrd="1" destOrd="0" presId="urn:microsoft.com/office/officeart/2005/8/layout/hierarchy2"/>
    <dgm:cxn modelId="{37350F1B-CB23-4E3B-BDA4-6EA0C27EDE88}" srcId="{5DD710CA-253B-4E83-B59F-C9EA1D9ED9C6}" destId="{557ADB92-C4C5-4234-99FB-00A8A6176AAE}" srcOrd="0" destOrd="0" parTransId="{5B9F497F-774F-41DE-9396-23A0816C12E3}" sibTransId="{009C7FCB-ADB6-4CE4-9064-EF378949863B}"/>
    <dgm:cxn modelId="{8EBDB5E9-B7BE-447C-AFAC-DC1129BFE801}" type="presOf" srcId="{E43C80E0-786F-41DE-ADFB-F6B1CA84BD2F}" destId="{B6706565-EB2F-4AEA-86AB-46F2F346688E}" srcOrd="1" destOrd="0" presId="urn:microsoft.com/office/officeart/2005/8/layout/hierarchy2"/>
    <dgm:cxn modelId="{C1B30758-0BE7-4397-B027-7EF253057431}" type="presOf" srcId="{69003EFE-813F-4269-A9AB-E5CFCBE8DFF8}" destId="{C714E63A-C286-4822-AFEF-A0AD0C856BC2}" srcOrd="0" destOrd="0" presId="urn:microsoft.com/office/officeart/2005/8/layout/hierarchy2"/>
    <dgm:cxn modelId="{D8B3F7C0-2E25-4B7F-81ED-61366BEC5E36}" srcId="{5DD710CA-253B-4E83-B59F-C9EA1D9ED9C6}" destId="{38C7EC31-A16C-487A-8353-7294C6F1D084}" srcOrd="1" destOrd="0" parTransId="{74F9B784-3E7F-4B49-A758-6096E4AC7FA6}" sibTransId="{36F6B9D2-6A8A-424B-90D6-6C2EB9510F83}"/>
    <dgm:cxn modelId="{6000B7DE-7432-4B02-B8C2-FEA1217D489C}" type="presOf" srcId="{B8D6AAFF-AAE9-4218-BE01-B832BD5F7E8D}" destId="{FCF22DEE-5C55-4BB3-A568-97A73344AED6}" srcOrd="0" destOrd="0" presId="urn:microsoft.com/office/officeart/2005/8/layout/hierarchy2"/>
    <dgm:cxn modelId="{15D96676-EAE4-4469-8A48-7B1BC9E7F58C}" type="presOf" srcId="{744976A8-6069-4C44-AD5C-C3D9E6FE6B9C}" destId="{F1919299-6408-4162-9DC2-932661632FA5}" srcOrd="1" destOrd="0" presId="urn:microsoft.com/office/officeart/2005/8/layout/hierarchy2"/>
    <dgm:cxn modelId="{8CF79E50-8ABB-49FC-BEC7-D52C1F7CC6D5}" type="presOf" srcId="{8260D915-8130-452E-AE58-13881592DB7B}" destId="{C804B8C3-27B4-4ED1-8C2B-9E24C87DF7DD}" srcOrd="0" destOrd="0" presId="urn:microsoft.com/office/officeart/2005/8/layout/hierarchy2"/>
    <dgm:cxn modelId="{370AECA1-D2B6-421B-9167-EFD9C9BF6C79}" type="presOf" srcId="{8BA24D5F-9D1A-4354-B724-63ADEF80EDD1}" destId="{E0BF54CD-ABDF-4E47-9191-893D5B81ECBA}" srcOrd="1" destOrd="0" presId="urn:microsoft.com/office/officeart/2005/8/layout/hierarchy2"/>
    <dgm:cxn modelId="{1801AC42-A973-4042-B05F-A1034A940375}" srcId="{189147E1-D134-456F-B849-48D1FE11795E}" destId="{24202104-AD81-4651-8BD3-7DBD771BDD16}" srcOrd="0" destOrd="0" parTransId="{502DBCD4-FC7B-4B9B-B8B0-84317AD929FB}" sibTransId="{B8EA5C5C-3909-4987-9892-0F103A813D6E}"/>
    <dgm:cxn modelId="{93EB8486-4E7D-48FB-A8AD-71A8329F06AF}" type="presOf" srcId="{B8A3654A-51CC-4853-BBD9-0039E9949900}" destId="{FAD912DA-D8A4-4F83-B589-9D7650282733}" srcOrd="1" destOrd="0" presId="urn:microsoft.com/office/officeart/2005/8/layout/hierarchy2"/>
    <dgm:cxn modelId="{C26A3730-DF10-4210-8EE2-3B2CEFC31BB2}" type="presOf" srcId="{988F25BB-2D1D-40CC-82D8-B78EB19618F2}" destId="{21CAAFEE-3243-44BA-88B5-05F663F0CC2D}" srcOrd="0" destOrd="0" presId="urn:microsoft.com/office/officeart/2005/8/layout/hierarchy2"/>
    <dgm:cxn modelId="{1BC88165-DD84-4B54-A6C7-3FB041377190}" type="presOf" srcId="{557ADB92-C4C5-4234-99FB-00A8A6176AAE}" destId="{EDB7F077-52AC-462D-9E33-A61D0C6DA095}" srcOrd="0" destOrd="0" presId="urn:microsoft.com/office/officeart/2005/8/layout/hierarchy2"/>
    <dgm:cxn modelId="{3719D320-A1F4-4EEF-90C6-907EC8920917}" type="presOf" srcId="{AFA11CE4-2243-4713-9D4B-45F50D53A3E9}" destId="{3170DBB2-9745-423F-94AE-287C3F0B7252}" srcOrd="0" destOrd="0" presId="urn:microsoft.com/office/officeart/2005/8/layout/hierarchy2"/>
    <dgm:cxn modelId="{71A11E9B-0888-423D-8393-7BAFDD5E1EC4}" type="presOf" srcId="{7FD18F83-6274-4B4B-8A4B-F152A3015150}" destId="{7F9CAEB8-D7E3-4C8B-9766-F39BB84DD4BB}" srcOrd="1" destOrd="0" presId="urn:microsoft.com/office/officeart/2005/8/layout/hierarchy2"/>
    <dgm:cxn modelId="{829761B7-5BD3-42EB-8E22-0ECA034C9373}" type="presOf" srcId="{AFA11CE4-2243-4713-9D4B-45F50D53A3E9}" destId="{6F49E47C-0F9E-478B-97D9-253C7854FCCF}" srcOrd="1" destOrd="0" presId="urn:microsoft.com/office/officeart/2005/8/layout/hierarchy2"/>
    <dgm:cxn modelId="{2805AEC4-18EF-46BF-9887-687BAB858A25}" type="presOf" srcId="{502DBCD4-FC7B-4B9B-B8B0-84317AD929FB}" destId="{2A1DDD8E-16B6-4719-9731-0D37CFE903A0}" srcOrd="1" destOrd="0" presId="urn:microsoft.com/office/officeart/2005/8/layout/hierarchy2"/>
    <dgm:cxn modelId="{A26390B0-D786-4868-A1E6-E1CA6E8FF671}" type="presOf" srcId="{502DBCD4-FC7B-4B9B-B8B0-84317AD929FB}" destId="{6F121721-A902-49A1-B5C2-DADE90E846AF}" srcOrd="0" destOrd="0" presId="urn:microsoft.com/office/officeart/2005/8/layout/hierarchy2"/>
    <dgm:cxn modelId="{98978464-EDEA-4BFE-87ED-8EF25319C402}" type="presParOf" srcId="{FCF22DEE-5C55-4BB3-A568-97A73344AED6}" destId="{5CAF3A8A-E65E-4D59-B2A3-A9F0B2D2FE9C}" srcOrd="0" destOrd="0" presId="urn:microsoft.com/office/officeart/2005/8/layout/hierarchy2"/>
    <dgm:cxn modelId="{69151D4F-8373-4865-8B1B-E6B7B8F0BCBC}" type="presParOf" srcId="{5CAF3A8A-E65E-4D59-B2A3-A9F0B2D2FE9C}" destId="{134705E8-AC25-45A9-AC96-BA46A5E0A31A}" srcOrd="0" destOrd="0" presId="urn:microsoft.com/office/officeart/2005/8/layout/hierarchy2"/>
    <dgm:cxn modelId="{F3E65A74-B88D-4DA1-85D8-5E517BA9E6A9}" type="presParOf" srcId="{5CAF3A8A-E65E-4D59-B2A3-A9F0B2D2FE9C}" destId="{FBE71A35-43A7-4695-B4D0-BC4BFF3ECE55}" srcOrd="1" destOrd="0" presId="urn:microsoft.com/office/officeart/2005/8/layout/hierarchy2"/>
    <dgm:cxn modelId="{8CD80752-3B9E-4EF5-9DF8-1AC610281327}" type="presParOf" srcId="{FBE71A35-43A7-4695-B4D0-BC4BFF3ECE55}" destId="{8B50CA6E-32A0-4D58-9621-9CD09C926BDB}" srcOrd="0" destOrd="0" presId="urn:microsoft.com/office/officeart/2005/8/layout/hierarchy2"/>
    <dgm:cxn modelId="{692299B0-96F6-4D91-AF8C-B3FBA32780DB}" type="presParOf" srcId="{8B50CA6E-32A0-4D58-9621-9CD09C926BDB}" destId="{5AEB6AEE-97C5-4623-A8EA-15C45F97365F}" srcOrd="0" destOrd="0" presId="urn:microsoft.com/office/officeart/2005/8/layout/hierarchy2"/>
    <dgm:cxn modelId="{A5FA6F6E-68C4-4E90-AAE8-7A360A954520}" type="presParOf" srcId="{FBE71A35-43A7-4695-B4D0-BC4BFF3ECE55}" destId="{C836DCFF-B260-4169-9B3F-CBE6063DBC84}" srcOrd="1" destOrd="0" presId="urn:microsoft.com/office/officeart/2005/8/layout/hierarchy2"/>
    <dgm:cxn modelId="{C474D006-97F3-4121-84CF-888E4182139C}" type="presParOf" srcId="{C836DCFF-B260-4169-9B3F-CBE6063DBC84}" destId="{EDB7F077-52AC-462D-9E33-A61D0C6DA095}" srcOrd="0" destOrd="0" presId="urn:microsoft.com/office/officeart/2005/8/layout/hierarchy2"/>
    <dgm:cxn modelId="{5FB48A95-EFDC-42BF-9140-8245FBAD0837}" type="presParOf" srcId="{C836DCFF-B260-4169-9B3F-CBE6063DBC84}" destId="{AADCC79E-AEA5-455C-AA24-483967C61D12}" srcOrd="1" destOrd="0" presId="urn:microsoft.com/office/officeart/2005/8/layout/hierarchy2"/>
    <dgm:cxn modelId="{E4B79E19-6311-4875-B906-E0F0E7A7AB6B}" type="presParOf" srcId="{AADCC79E-AEA5-455C-AA24-483967C61D12}" destId="{68FF7E05-D9D3-4A6E-A8A6-9C2132558478}" srcOrd="0" destOrd="0" presId="urn:microsoft.com/office/officeart/2005/8/layout/hierarchy2"/>
    <dgm:cxn modelId="{3A0B5E28-CB67-49AC-8310-D94B15582A36}" type="presParOf" srcId="{68FF7E05-D9D3-4A6E-A8A6-9C2132558478}" destId="{F1919299-6408-4162-9DC2-932661632FA5}" srcOrd="0" destOrd="0" presId="urn:microsoft.com/office/officeart/2005/8/layout/hierarchy2"/>
    <dgm:cxn modelId="{12A43301-2D4E-4139-A53F-C5CB83528505}" type="presParOf" srcId="{AADCC79E-AEA5-455C-AA24-483967C61D12}" destId="{94BFEFAB-6336-4EDB-9D7D-54000E1953CA}" srcOrd="1" destOrd="0" presId="urn:microsoft.com/office/officeart/2005/8/layout/hierarchy2"/>
    <dgm:cxn modelId="{57FFAA87-6267-4663-9955-1CC8251BDFD3}" type="presParOf" srcId="{94BFEFAB-6336-4EDB-9D7D-54000E1953CA}" destId="{E7CA293B-4B30-4292-86B2-26600DA8183F}" srcOrd="0" destOrd="0" presId="urn:microsoft.com/office/officeart/2005/8/layout/hierarchy2"/>
    <dgm:cxn modelId="{F4771CBE-4F78-48B5-9331-F05F4F2C10AA}" type="presParOf" srcId="{94BFEFAB-6336-4EDB-9D7D-54000E1953CA}" destId="{5DCEB790-635F-4922-B2B5-CEFD4C8769F7}" srcOrd="1" destOrd="0" presId="urn:microsoft.com/office/officeart/2005/8/layout/hierarchy2"/>
    <dgm:cxn modelId="{2FC3658F-73AC-433B-9110-75FF4ECD5EE9}" type="presParOf" srcId="{5DCEB790-635F-4922-B2B5-CEFD4C8769F7}" destId="{6F121721-A902-49A1-B5C2-DADE90E846AF}" srcOrd="0" destOrd="0" presId="urn:microsoft.com/office/officeart/2005/8/layout/hierarchy2"/>
    <dgm:cxn modelId="{93A5A978-9C00-4647-AC7B-AE191C5E53BE}" type="presParOf" srcId="{6F121721-A902-49A1-B5C2-DADE90E846AF}" destId="{2A1DDD8E-16B6-4719-9731-0D37CFE903A0}" srcOrd="0" destOrd="0" presId="urn:microsoft.com/office/officeart/2005/8/layout/hierarchy2"/>
    <dgm:cxn modelId="{2500E506-798D-4847-A7AF-98B00D4897E6}" type="presParOf" srcId="{5DCEB790-635F-4922-B2B5-CEFD4C8769F7}" destId="{0664BAE4-D64A-4265-A723-20F2D188D526}" srcOrd="1" destOrd="0" presId="urn:microsoft.com/office/officeart/2005/8/layout/hierarchy2"/>
    <dgm:cxn modelId="{5804DC14-636B-4B4A-B739-85A2287C3729}" type="presParOf" srcId="{0664BAE4-D64A-4265-A723-20F2D188D526}" destId="{39A3CF76-F275-46C8-A5E2-CAECFAFFF17C}" srcOrd="0" destOrd="0" presId="urn:microsoft.com/office/officeart/2005/8/layout/hierarchy2"/>
    <dgm:cxn modelId="{EECB68B2-23C0-4E15-9973-01B5681BBC76}" type="presParOf" srcId="{0664BAE4-D64A-4265-A723-20F2D188D526}" destId="{D9765020-566E-43B1-ADB6-20A45AF11D7F}" srcOrd="1" destOrd="0" presId="urn:microsoft.com/office/officeart/2005/8/layout/hierarchy2"/>
    <dgm:cxn modelId="{28BCFD60-409D-43BE-83F7-24427754C5E4}" type="presParOf" srcId="{5DCEB790-635F-4922-B2B5-CEFD4C8769F7}" destId="{A215ABD1-E0A9-4EAB-9888-1FAF008BCCC8}" srcOrd="2" destOrd="0" presId="urn:microsoft.com/office/officeart/2005/8/layout/hierarchy2"/>
    <dgm:cxn modelId="{CCD319ED-3CCD-4A23-A793-863B16447D51}" type="presParOf" srcId="{A215ABD1-E0A9-4EAB-9888-1FAF008BCCC8}" destId="{E0BF54CD-ABDF-4E47-9191-893D5B81ECBA}" srcOrd="0" destOrd="0" presId="urn:microsoft.com/office/officeart/2005/8/layout/hierarchy2"/>
    <dgm:cxn modelId="{486915F8-A7AB-4824-8854-199C4441B132}" type="presParOf" srcId="{5DCEB790-635F-4922-B2B5-CEFD4C8769F7}" destId="{F0C6991F-D07C-424F-BBC8-DFE2E002F4A1}" srcOrd="3" destOrd="0" presId="urn:microsoft.com/office/officeart/2005/8/layout/hierarchy2"/>
    <dgm:cxn modelId="{9139E6A5-FBAE-43D6-9DEF-4FBCB28B0284}" type="presParOf" srcId="{F0C6991F-D07C-424F-BBC8-DFE2E002F4A1}" destId="{C714E63A-C286-4822-AFEF-A0AD0C856BC2}" srcOrd="0" destOrd="0" presId="urn:microsoft.com/office/officeart/2005/8/layout/hierarchy2"/>
    <dgm:cxn modelId="{7D8DCA63-9A28-4BAD-8E1E-40E8DD1818AE}" type="presParOf" srcId="{F0C6991F-D07C-424F-BBC8-DFE2E002F4A1}" destId="{17C5127E-8A57-437D-A12C-8A9F16E36F1E}" srcOrd="1" destOrd="0" presId="urn:microsoft.com/office/officeart/2005/8/layout/hierarchy2"/>
    <dgm:cxn modelId="{ABD3E187-F2E2-430D-8F63-8FE1CB10710E}" type="presParOf" srcId="{5DCEB790-635F-4922-B2B5-CEFD4C8769F7}" destId="{03E60014-28EC-4163-B886-C69D385C205D}" srcOrd="4" destOrd="0" presId="urn:microsoft.com/office/officeart/2005/8/layout/hierarchy2"/>
    <dgm:cxn modelId="{B5DD3AE4-D2B8-48AB-A2F9-3DE8A7BF6E87}" type="presParOf" srcId="{03E60014-28EC-4163-B886-C69D385C205D}" destId="{368D09A9-D5CB-474E-9187-6856F8EE8A06}" srcOrd="0" destOrd="0" presId="urn:microsoft.com/office/officeart/2005/8/layout/hierarchy2"/>
    <dgm:cxn modelId="{7D5C40F6-029A-4475-919E-3B51EE55E4D8}" type="presParOf" srcId="{5DCEB790-635F-4922-B2B5-CEFD4C8769F7}" destId="{3142E22D-5908-46DB-8D56-18EFE2D42B10}" srcOrd="5" destOrd="0" presId="urn:microsoft.com/office/officeart/2005/8/layout/hierarchy2"/>
    <dgm:cxn modelId="{4562C7BE-ABD7-4261-9E17-329FE17429DE}" type="presParOf" srcId="{3142E22D-5908-46DB-8D56-18EFE2D42B10}" destId="{21CAAFEE-3243-44BA-88B5-05F663F0CC2D}" srcOrd="0" destOrd="0" presId="urn:microsoft.com/office/officeart/2005/8/layout/hierarchy2"/>
    <dgm:cxn modelId="{C6FED1C6-BE83-49EC-BC71-79A94413C0BC}" type="presParOf" srcId="{3142E22D-5908-46DB-8D56-18EFE2D42B10}" destId="{4DA27D11-C908-4128-8CDF-4484EFF31081}" srcOrd="1" destOrd="0" presId="urn:microsoft.com/office/officeart/2005/8/layout/hierarchy2"/>
    <dgm:cxn modelId="{8304C6B8-18FA-473F-AEB6-1933B88C3FEA}" type="presParOf" srcId="{5DCEB790-635F-4922-B2B5-CEFD4C8769F7}" destId="{B77404A2-FD81-49DF-ACD6-54086D6EE082}" srcOrd="6" destOrd="0" presId="urn:microsoft.com/office/officeart/2005/8/layout/hierarchy2"/>
    <dgm:cxn modelId="{6B3A1A51-E22D-46AD-BFF1-E67A771B5D5A}" type="presParOf" srcId="{B77404A2-FD81-49DF-ACD6-54086D6EE082}" destId="{A221FF90-420B-43CF-B0D7-62BB6480AA99}" srcOrd="0" destOrd="0" presId="urn:microsoft.com/office/officeart/2005/8/layout/hierarchy2"/>
    <dgm:cxn modelId="{DB2581CF-B57B-48F6-BA2A-E1E93F292725}" type="presParOf" srcId="{5DCEB790-635F-4922-B2B5-CEFD4C8769F7}" destId="{C968BC00-81A9-46AE-ACB8-B74B8F2B4184}" srcOrd="7" destOrd="0" presId="urn:microsoft.com/office/officeart/2005/8/layout/hierarchy2"/>
    <dgm:cxn modelId="{283210BA-7341-4C8F-978E-2CDE69FFCB48}" type="presParOf" srcId="{C968BC00-81A9-46AE-ACB8-B74B8F2B4184}" destId="{9A567396-02CF-4CCE-8C7B-AA9D9293B06F}" srcOrd="0" destOrd="0" presId="urn:microsoft.com/office/officeart/2005/8/layout/hierarchy2"/>
    <dgm:cxn modelId="{9C48E055-A197-4C7B-969E-48D9DF85DAA7}" type="presParOf" srcId="{C968BC00-81A9-46AE-ACB8-B74B8F2B4184}" destId="{8F7C5C5F-E486-4C96-BCE5-EB51384B1A1F}" srcOrd="1" destOrd="0" presId="urn:microsoft.com/office/officeart/2005/8/layout/hierarchy2"/>
    <dgm:cxn modelId="{97C8CA8D-DEC0-4344-BC70-2730FAA2A4AC}" type="presParOf" srcId="{5DCEB790-635F-4922-B2B5-CEFD4C8769F7}" destId="{A922B9FF-DF1C-4D37-B3F8-C747B95EBB87}" srcOrd="8" destOrd="0" presId="urn:microsoft.com/office/officeart/2005/8/layout/hierarchy2"/>
    <dgm:cxn modelId="{77957720-BD01-42FA-BEEA-2DEC56315E4C}" type="presParOf" srcId="{A922B9FF-DF1C-4D37-B3F8-C747B95EBB87}" destId="{B6706565-EB2F-4AEA-86AB-46F2F346688E}" srcOrd="0" destOrd="0" presId="urn:microsoft.com/office/officeart/2005/8/layout/hierarchy2"/>
    <dgm:cxn modelId="{E16B8D17-9A41-4B2B-9CB8-4BFCC2C8A43A}" type="presParOf" srcId="{5DCEB790-635F-4922-B2B5-CEFD4C8769F7}" destId="{C13C98E6-8BC6-4783-A9D3-4E82A0EA7AF0}" srcOrd="9" destOrd="0" presId="urn:microsoft.com/office/officeart/2005/8/layout/hierarchy2"/>
    <dgm:cxn modelId="{DF01C93D-F830-4AAA-9E48-AC4F37EC51DB}" type="presParOf" srcId="{C13C98E6-8BC6-4783-A9D3-4E82A0EA7AF0}" destId="{6CE138BE-97EE-4948-8362-55C75C6CF9AB}" srcOrd="0" destOrd="0" presId="urn:microsoft.com/office/officeart/2005/8/layout/hierarchy2"/>
    <dgm:cxn modelId="{96624E77-2439-4304-9E0E-23D99AA1D229}" type="presParOf" srcId="{C13C98E6-8BC6-4783-A9D3-4E82A0EA7AF0}" destId="{6850519D-57A7-4D3D-AB54-AEA40CC0BE46}" srcOrd="1" destOrd="0" presId="urn:microsoft.com/office/officeart/2005/8/layout/hierarchy2"/>
    <dgm:cxn modelId="{CDF62553-FE61-4363-854D-F48C78B463F0}" type="presParOf" srcId="{AADCC79E-AEA5-455C-AA24-483967C61D12}" destId="{C23A3BA7-2549-4143-9E41-9F0254A27B51}" srcOrd="2" destOrd="0" presId="urn:microsoft.com/office/officeart/2005/8/layout/hierarchy2"/>
    <dgm:cxn modelId="{2BA5C7C1-D91B-4306-9FEF-8FC46AB640EE}" type="presParOf" srcId="{C23A3BA7-2549-4143-9E41-9F0254A27B51}" destId="{7F9CAEB8-D7E3-4C8B-9766-F39BB84DD4BB}" srcOrd="0" destOrd="0" presId="urn:microsoft.com/office/officeart/2005/8/layout/hierarchy2"/>
    <dgm:cxn modelId="{47F7E9A5-9AB8-4057-A08C-FB896412322C}" type="presParOf" srcId="{AADCC79E-AEA5-455C-AA24-483967C61D12}" destId="{4428F357-DFF4-4BE5-A0A5-18C0156E4B8D}" srcOrd="3" destOrd="0" presId="urn:microsoft.com/office/officeart/2005/8/layout/hierarchy2"/>
    <dgm:cxn modelId="{20E608B9-E546-46E3-8A58-779B4FF1A294}" type="presParOf" srcId="{4428F357-DFF4-4BE5-A0A5-18C0156E4B8D}" destId="{DAA77C02-BAC7-4A7B-9AE8-41096C57C300}" srcOrd="0" destOrd="0" presId="urn:microsoft.com/office/officeart/2005/8/layout/hierarchy2"/>
    <dgm:cxn modelId="{55EFA8EE-9AE4-4C9D-B9AA-F9D9774853CC}" type="presParOf" srcId="{4428F357-DFF4-4BE5-A0A5-18C0156E4B8D}" destId="{32432368-1E8D-4BD1-AFC1-0963587F834F}" srcOrd="1" destOrd="0" presId="urn:microsoft.com/office/officeart/2005/8/layout/hierarchy2"/>
    <dgm:cxn modelId="{9857F711-B096-4A0B-87F0-8E34F0C458DD}" type="presParOf" srcId="{32432368-1E8D-4BD1-AFC1-0963587F834F}" destId="{03CB124A-E8EF-4946-95A0-5BFD1BB403A5}" srcOrd="0" destOrd="0" presId="urn:microsoft.com/office/officeart/2005/8/layout/hierarchy2"/>
    <dgm:cxn modelId="{2073D11F-3413-4BAE-B340-3DD95FFA4483}" type="presParOf" srcId="{03CB124A-E8EF-4946-95A0-5BFD1BB403A5}" destId="{6AE6A9FA-AE8C-4907-B186-E3EBD8DD0007}" srcOrd="0" destOrd="0" presId="urn:microsoft.com/office/officeart/2005/8/layout/hierarchy2"/>
    <dgm:cxn modelId="{D0F28896-CB2A-469F-ACEE-0184315AC994}" type="presParOf" srcId="{32432368-1E8D-4BD1-AFC1-0963587F834F}" destId="{5F53F61C-B50C-4E2C-A81C-31847C4C0C1F}" srcOrd="1" destOrd="0" presId="urn:microsoft.com/office/officeart/2005/8/layout/hierarchy2"/>
    <dgm:cxn modelId="{29B562E4-43C7-4D3F-94F0-534BFEDCBEB0}" type="presParOf" srcId="{5F53F61C-B50C-4E2C-A81C-31847C4C0C1F}" destId="{C804B8C3-27B4-4ED1-8C2B-9E24C87DF7DD}" srcOrd="0" destOrd="0" presId="urn:microsoft.com/office/officeart/2005/8/layout/hierarchy2"/>
    <dgm:cxn modelId="{E80087FA-C602-442F-A294-321098A48601}" type="presParOf" srcId="{5F53F61C-B50C-4E2C-A81C-31847C4C0C1F}" destId="{E7A606A8-B3DA-414E-979E-4F384A25F61F}" srcOrd="1" destOrd="0" presId="urn:microsoft.com/office/officeart/2005/8/layout/hierarchy2"/>
    <dgm:cxn modelId="{671595FD-CD13-4855-872C-DBE36E35E85F}" type="presParOf" srcId="{32432368-1E8D-4BD1-AFC1-0963587F834F}" destId="{3170DBB2-9745-423F-94AE-287C3F0B7252}" srcOrd="2" destOrd="0" presId="urn:microsoft.com/office/officeart/2005/8/layout/hierarchy2"/>
    <dgm:cxn modelId="{95360016-E5A4-438F-BD1A-5A827AB5F008}" type="presParOf" srcId="{3170DBB2-9745-423F-94AE-287C3F0B7252}" destId="{6F49E47C-0F9E-478B-97D9-253C7854FCCF}" srcOrd="0" destOrd="0" presId="urn:microsoft.com/office/officeart/2005/8/layout/hierarchy2"/>
    <dgm:cxn modelId="{3FFAF2A7-2C27-45F2-B881-DD40B81CBB79}" type="presParOf" srcId="{32432368-1E8D-4BD1-AFC1-0963587F834F}" destId="{9F37B04A-C598-4C7A-9546-3F7DA763D8ED}" srcOrd="3" destOrd="0" presId="urn:microsoft.com/office/officeart/2005/8/layout/hierarchy2"/>
    <dgm:cxn modelId="{878BFA63-E4E9-4265-86B3-F338C7914218}" type="presParOf" srcId="{9F37B04A-C598-4C7A-9546-3F7DA763D8ED}" destId="{0B696EFB-CA6D-4E77-83F1-7BCFA469A1D2}" srcOrd="0" destOrd="0" presId="urn:microsoft.com/office/officeart/2005/8/layout/hierarchy2"/>
    <dgm:cxn modelId="{B8A11BA7-8742-4BC6-AB7E-6BCEB2BC79E1}" type="presParOf" srcId="{9F37B04A-C598-4C7A-9546-3F7DA763D8ED}" destId="{9836D73B-0A3A-4895-A185-B34245842548}" srcOrd="1" destOrd="0" presId="urn:microsoft.com/office/officeart/2005/8/layout/hierarchy2"/>
    <dgm:cxn modelId="{61903C0B-AB86-40DC-BE22-96EFDE97B6B9}" type="presParOf" srcId="{32432368-1E8D-4BD1-AFC1-0963587F834F}" destId="{A884E52C-F220-484C-A317-C6C2564CE405}" srcOrd="4" destOrd="0" presId="urn:microsoft.com/office/officeart/2005/8/layout/hierarchy2"/>
    <dgm:cxn modelId="{DBCB47BB-23FB-4502-BE2B-E9E3A96AE13F}" type="presParOf" srcId="{A884E52C-F220-484C-A317-C6C2564CE405}" destId="{FAD912DA-D8A4-4F83-B589-9D7650282733}" srcOrd="0" destOrd="0" presId="urn:microsoft.com/office/officeart/2005/8/layout/hierarchy2"/>
    <dgm:cxn modelId="{65B2AD10-7E73-4285-9D09-F342BD2E09A1}" type="presParOf" srcId="{32432368-1E8D-4BD1-AFC1-0963587F834F}" destId="{FC31C5D4-B2FA-4671-91D4-1406E5BC26CE}" srcOrd="5" destOrd="0" presId="urn:microsoft.com/office/officeart/2005/8/layout/hierarchy2"/>
    <dgm:cxn modelId="{63345C22-4BA5-47B6-87D3-287FBFE82218}" type="presParOf" srcId="{FC31C5D4-B2FA-4671-91D4-1406E5BC26CE}" destId="{8F4AFD1A-DBC0-4068-B4B8-6692CECA4883}" srcOrd="0" destOrd="0" presId="urn:microsoft.com/office/officeart/2005/8/layout/hierarchy2"/>
    <dgm:cxn modelId="{6CA251BA-9FC2-4F6E-8117-7A0A6F5C9C01}" type="presParOf" srcId="{FC31C5D4-B2FA-4671-91D4-1406E5BC26CE}" destId="{78823F33-3D2C-4D72-BE2A-DE943481B6AA}" srcOrd="1" destOrd="0" presId="urn:microsoft.com/office/officeart/2005/8/layout/hierarchy2"/>
    <dgm:cxn modelId="{40DE5B37-2805-4D7E-93BE-CFF52A41BBD1}" type="presParOf" srcId="{FBE71A35-43A7-4695-B4D0-BC4BFF3ECE55}" destId="{40183549-EEBD-400B-BE7A-99C87DFEB265}" srcOrd="2" destOrd="0" presId="urn:microsoft.com/office/officeart/2005/8/layout/hierarchy2"/>
    <dgm:cxn modelId="{A3FA8C55-8CAF-48E3-A26B-80ADE3C9DA01}" type="presParOf" srcId="{40183549-EEBD-400B-BE7A-99C87DFEB265}" destId="{25A6B766-E41C-4144-8863-57FDE06154DC}" srcOrd="0" destOrd="0" presId="urn:microsoft.com/office/officeart/2005/8/layout/hierarchy2"/>
    <dgm:cxn modelId="{95B86208-F326-451A-BB07-C4174D736500}" type="presParOf" srcId="{FBE71A35-43A7-4695-B4D0-BC4BFF3ECE55}" destId="{13CD37DA-753C-4915-9F90-6A38EB3188D8}" srcOrd="3" destOrd="0" presId="urn:microsoft.com/office/officeart/2005/8/layout/hierarchy2"/>
    <dgm:cxn modelId="{7969D555-51B1-4BAB-A5BA-842D69A29756}" type="presParOf" srcId="{13CD37DA-753C-4915-9F90-6A38EB3188D8}" destId="{DC8D5C1A-F75B-4505-A8AD-D286B27C1CC4}" srcOrd="0" destOrd="0" presId="urn:microsoft.com/office/officeart/2005/8/layout/hierarchy2"/>
    <dgm:cxn modelId="{B538EC88-5526-4DAF-8F21-DAC8B9357429}" type="presParOf" srcId="{13CD37DA-753C-4915-9F90-6A38EB3188D8}" destId="{C963530D-0FF4-47EF-ABC9-37B0CE9BB5F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55BF61-C3F9-4082-8CE7-A959ED50610B}">
      <dsp:nvSpPr>
        <dsp:cNvPr id="0" name=""/>
        <dsp:cNvSpPr/>
      </dsp:nvSpPr>
      <dsp:spPr>
        <a:xfrm>
          <a:off x="4846692" y="3470451"/>
          <a:ext cx="2628078" cy="196180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Evaluar el control interno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Determinar puntos críticos y mejoras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Comparar la información contable con declaraciones y anexos.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Aplicar procedimientos de Auditoría para evitar  notificaciones futuras.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Plantear recomendaciones a la Gerencia</a:t>
          </a:r>
          <a:endParaRPr lang="es-EC" sz="1100" kern="1200" dirty="0"/>
        </a:p>
      </dsp:txBody>
      <dsp:txXfrm>
        <a:off x="4846692" y="3470451"/>
        <a:ext cx="2628078" cy="1961805"/>
      </dsp:txXfrm>
    </dsp:sp>
    <dsp:sp modelId="{AA590017-8DE2-4868-9C26-D87A7E6380EC}">
      <dsp:nvSpPr>
        <dsp:cNvPr id="0" name=""/>
        <dsp:cNvSpPr/>
      </dsp:nvSpPr>
      <dsp:spPr>
        <a:xfrm>
          <a:off x="4838597" y="5409787"/>
          <a:ext cx="2628078" cy="8435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Objetivos Específicos</a:t>
          </a:r>
        </a:p>
      </dsp:txBody>
      <dsp:txXfrm>
        <a:off x="4838597" y="5409787"/>
        <a:ext cx="1850759" cy="843576"/>
      </dsp:txXfrm>
    </dsp:sp>
    <dsp:sp modelId="{9E1D5A71-B7A1-4391-BEA7-D1FDCF52810F}">
      <dsp:nvSpPr>
        <dsp:cNvPr id="0" name=""/>
        <dsp:cNvSpPr/>
      </dsp:nvSpPr>
      <dsp:spPr>
        <a:xfrm>
          <a:off x="6998842" y="5558681"/>
          <a:ext cx="919827" cy="9198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0629C-7CE6-4CFE-983B-80B3F3C97E84}">
      <dsp:nvSpPr>
        <dsp:cNvPr id="0" name=""/>
        <dsp:cNvSpPr/>
      </dsp:nvSpPr>
      <dsp:spPr>
        <a:xfrm>
          <a:off x="158079" y="3447988"/>
          <a:ext cx="2628078" cy="196180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Examinar mediante Auditoría si CarvalEcuador S.A. cumplió o no con todas las obligaciones tributarias del periodo fiscal 2009 y esquematizar los posibles riesgos y contingentes tributarios de la empresa medidos en términos económicos.</a:t>
          </a:r>
          <a:endParaRPr lang="es-EC" sz="1100" kern="1200" dirty="0"/>
        </a:p>
      </dsp:txBody>
      <dsp:txXfrm>
        <a:off x="158079" y="3447988"/>
        <a:ext cx="2628078" cy="1961805"/>
      </dsp:txXfrm>
    </dsp:sp>
    <dsp:sp modelId="{F12AC774-7D80-4AE9-891D-CA97305EF2DF}">
      <dsp:nvSpPr>
        <dsp:cNvPr id="0" name=""/>
        <dsp:cNvSpPr/>
      </dsp:nvSpPr>
      <dsp:spPr>
        <a:xfrm>
          <a:off x="158079" y="5409778"/>
          <a:ext cx="2628078" cy="8435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Objetivo General</a:t>
          </a:r>
        </a:p>
      </dsp:txBody>
      <dsp:txXfrm>
        <a:off x="158079" y="5409778"/>
        <a:ext cx="1850759" cy="843576"/>
      </dsp:txXfrm>
    </dsp:sp>
    <dsp:sp modelId="{A7A95163-9F49-4BDC-8B9A-69C387537224}">
      <dsp:nvSpPr>
        <dsp:cNvPr id="0" name=""/>
        <dsp:cNvSpPr/>
      </dsp:nvSpPr>
      <dsp:spPr>
        <a:xfrm>
          <a:off x="2083164" y="5543761"/>
          <a:ext cx="919827" cy="91982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ED8AC-50E7-4085-8E7F-5940D4A94929}">
      <dsp:nvSpPr>
        <dsp:cNvPr id="0" name=""/>
        <dsp:cNvSpPr/>
      </dsp:nvSpPr>
      <dsp:spPr>
        <a:xfrm>
          <a:off x="158095" y="158081"/>
          <a:ext cx="2628078" cy="196180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 Gobierno Central-PGE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 Nuevas Estrategias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 Recaudación efectiva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 Cultura Tributaria-Aporte justo al desarrollo y Economía.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 SRI-Auditorías Cumplimiento – Sanciones.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 P.N. y Sociedades-Esquematizar riesgos y contingentes tributarios en términos económicos.</a:t>
          </a:r>
          <a:endParaRPr lang="es-EC" sz="1100" kern="1200" dirty="0"/>
        </a:p>
      </dsp:txBody>
      <dsp:txXfrm>
        <a:off x="158095" y="158081"/>
        <a:ext cx="2628078" cy="1961805"/>
      </dsp:txXfrm>
    </dsp:sp>
    <dsp:sp modelId="{6AD57C17-B901-49FE-BA4F-BEEE58A76219}">
      <dsp:nvSpPr>
        <dsp:cNvPr id="0" name=""/>
        <dsp:cNvSpPr/>
      </dsp:nvSpPr>
      <dsp:spPr>
        <a:xfrm>
          <a:off x="158095" y="2119874"/>
          <a:ext cx="2628078" cy="8435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Introducción</a:t>
          </a:r>
        </a:p>
      </dsp:txBody>
      <dsp:txXfrm>
        <a:off x="158095" y="2119874"/>
        <a:ext cx="1850759" cy="843576"/>
      </dsp:txXfrm>
    </dsp:sp>
    <dsp:sp modelId="{197C65A2-9211-4E44-9302-6011D062CF63}">
      <dsp:nvSpPr>
        <dsp:cNvPr id="0" name=""/>
        <dsp:cNvSpPr/>
      </dsp:nvSpPr>
      <dsp:spPr>
        <a:xfrm>
          <a:off x="2318327" y="2318322"/>
          <a:ext cx="919827" cy="91982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03006-03DE-45ED-B763-2EA4201CD7F0}">
      <dsp:nvSpPr>
        <dsp:cNvPr id="0" name=""/>
        <dsp:cNvSpPr/>
      </dsp:nvSpPr>
      <dsp:spPr>
        <a:xfrm>
          <a:off x="4838608" y="191647"/>
          <a:ext cx="2628078" cy="196180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 CarvalEcuador S.A. recibió notificaciones de  inconsistencias de información SRI. 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Desembolso de altas sumas de dinero por actos de  determinación tributaria.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 Gerencia desea determinar anticipadamente cualquier posible contingencia ante la Administración Tributaria.</a:t>
          </a:r>
          <a:endParaRPr lang="es-EC" sz="1100" kern="1200" dirty="0"/>
        </a:p>
      </dsp:txBody>
      <dsp:txXfrm>
        <a:off x="4838608" y="191647"/>
        <a:ext cx="2628078" cy="1961805"/>
      </dsp:txXfrm>
    </dsp:sp>
    <dsp:sp modelId="{69A8F055-321C-41BD-A569-C95774BD7158}">
      <dsp:nvSpPr>
        <dsp:cNvPr id="0" name=""/>
        <dsp:cNvSpPr/>
      </dsp:nvSpPr>
      <dsp:spPr>
        <a:xfrm>
          <a:off x="4838608" y="2153448"/>
          <a:ext cx="2628078" cy="8435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Problema</a:t>
          </a:r>
        </a:p>
      </dsp:txBody>
      <dsp:txXfrm>
        <a:off x="4838608" y="2153448"/>
        <a:ext cx="1850759" cy="843576"/>
      </dsp:txXfrm>
    </dsp:sp>
    <dsp:sp modelId="{C88B7224-6E01-4A49-BC44-74E3ADCD30DA}">
      <dsp:nvSpPr>
        <dsp:cNvPr id="0" name=""/>
        <dsp:cNvSpPr/>
      </dsp:nvSpPr>
      <dsp:spPr>
        <a:xfrm>
          <a:off x="6998842" y="2318322"/>
          <a:ext cx="919827" cy="91982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C3D2AC-4FDC-4044-8533-2E2B7748290C}">
      <dsp:nvSpPr>
        <dsp:cNvPr id="0" name=""/>
        <dsp:cNvSpPr/>
      </dsp:nvSpPr>
      <dsp:spPr>
        <a:xfrm>
          <a:off x="72002" y="2171395"/>
          <a:ext cx="1802780" cy="1501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Influencias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Macro-ambientales</a:t>
          </a:r>
          <a:endParaRPr lang="es-EC" sz="1300" b="1" kern="1200" dirty="0"/>
        </a:p>
      </dsp:txBody>
      <dsp:txXfrm>
        <a:off x="72002" y="2171395"/>
        <a:ext cx="1802780" cy="1501011"/>
      </dsp:txXfrm>
    </dsp:sp>
    <dsp:sp modelId="{6F121721-A902-49A1-B5C2-DADE90E846AF}">
      <dsp:nvSpPr>
        <dsp:cNvPr id="0" name=""/>
        <dsp:cNvSpPr/>
      </dsp:nvSpPr>
      <dsp:spPr>
        <a:xfrm rot="17201545">
          <a:off x="992444" y="1720112"/>
          <a:ext cx="2475815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475815" y="16046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17201545">
        <a:off x="2168456" y="1674263"/>
        <a:ext cx="123790" cy="123790"/>
      </dsp:txXfrm>
    </dsp:sp>
    <dsp:sp modelId="{39A3CF76-F275-46C8-A5E2-CAECFAFFF17C}">
      <dsp:nvSpPr>
        <dsp:cNvPr id="0" name=""/>
        <dsp:cNvSpPr/>
      </dsp:nvSpPr>
      <dsp:spPr>
        <a:xfrm>
          <a:off x="2585920" y="4780"/>
          <a:ext cx="1446742" cy="1091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Político</a:t>
          </a:r>
          <a:endParaRPr lang="es-EC" sz="1300" kern="1200" dirty="0"/>
        </a:p>
      </dsp:txBody>
      <dsp:txXfrm>
        <a:off x="2585920" y="4780"/>
        <a:ext cx="1446742" cy="1091271"/>
      </dsp:txXfrm>
    </dsp:sp>
    <dsp:sp modelId="{20B32FDD-846F-426B-93FF-9A27F02B3D56}">
      <dsp:nvSpPr>
        <dsp:cNvPr id="0" name=""/>
        <dsp:cNvSpPr/>
      </dsp:nvSpPr>
      <dsp:spPr>
        <a:xfrm>
          <a:off x="4032663" y="534369"/>
          <a:ext cx="42710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427101" y="16046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>
        <a:off x="4235536" y="539738"/>
        <a:ext cx="21355" cy="21355"/>
      </dsp:txXfrm>
    </dsp:sp>
    <dsp:sp modelId="{0B6F8D26-08B2-4920-A698-60E2621ADE2C}">
      <dsp:nvSpPr>
        <dsp:cNvPr id="0" name=""/>
        <dsp:cNvSpPr/>
      </dsp:nvSpPr>
      <dsp:spPr>
        <a:xfrm>
          <a:off x="4459764" y="4780"/>
          <a:ext cx="2973278" cy="1091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Posible cierre de negocios con Colombia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Campaña “Primero Ecuador” Restricciones a la importaciones; ISD</a:t>
          </a:r>
          <a:endParaRPr lang="es-EC" sz="1300" kern="1200" dirty="0"/>
        </a:p>
      </dsp:txBody>
      <dsp:txXfrm>
        <a:off x="4459764" y="4780"/>
        <a:ext cx="2973278" cy="1091271"/>
      </dsp:txXfrm>
    </dsp:sp>
    <dsp:sp modelId="{A215ABD1-E0A9-4EAB-9888-1FAF008BCCC8}">
      <dsp:nvSpPr>
        <dsp:cNvPr id="0" name=""/>
        <dsp:cNvSpPr/>
      </dsp:nvSpPr>
      <dsp:spPr>
        <a:xfrm rot="18149637">
          <a:off x="1568471" y="2347593"/>
          <a:ext cx="132376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323760" y="16046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18149637">
        <a:off x="2197257" y="2330545"/>
        <a:ext cx="66188" cy="66188"/>
      </dsp:txXfrm>
    </dsp:sp>
    <dsp:sp modelId="{C714E63A-C286-4822-AFEF-A0AD0C856BC2}">
      <dsp:nvSpPr>
        <dsp:cNvPr id="0" name=""/>
        <dsp:cNvSpPr/>
      </dsp:nvSpPr>
      <dsp:spPr>
        <a:xfrm>
          <a:off x="2585920" y="1259742"/>
          <a:ext cx="1446742" cy="1091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Económico</a:t>
          </a:r>
          <a:endParaRPr lang="es-EC" sz="1300" kern="1200" dirty="0"/>
        </a:p>
      </dsp:txBody>
      <dsp:txXfrm>
        <a:off x="2585920" y="1259742"/>
        <a:ext cx="1446742" cy="1091271"/>
      </dsp:txXfrm>
    </dsp:sp>
    <dsp:sp modelId="{0B3E408F-61EB-4A55-971B-BD7319F16D50}">
      <dsp:nvSpPr>
        <dsp:cNvPr id="0" name=""/>
        <dsp:cNvSpPr/>
      </dsp:nvSpPr>
      <dsp:spPr>
        <a:xfrm>
          <a:off x="4032663" y="1789331"/>
          <a:ext cx="42710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427101" y="16046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>
        <a:off x="4235536" y="1794700"/>
        <a:ext cx="21355" cy="21355"/>
      </dsp:txXfrm>
    </dsp:sp>
    <dsp:sp modelId="{8DC9F0E8-913D-46F9-A771-ADA2669047E1}">
      <dsp:nvSpPr>
        <dsp:cNvPr id="0" name=""/>
        <dsp:cNvSpPr/>
      </dsp:nvSpPr>
      <dsp:spPr>
        <a:xfrm>
          <a:off x="4459764" y="1259742"/>
          <a:ext cx="2973278" cy="1091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PIB 2009 +24 millones (Agricultura, ganadería, silvicultura, caza y pesca subió un 8.23% del 2008 al 2009)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Inflación acumulada a diciembre 2009 4.31%, a diciembre 2008 fue 8.83%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Tasas de interés, activa 9.19%, pasiva 5.22%; tendencia a la baja.</a:t>
          </a:r>
        </a:p>
      </dsp:txBody>
      <dsp:txXfrm>
        <a:off x="4459764" y="1259742"/>
        <a:ext cx="2973278" cy="1091271"/>
      </dsp:txXfrm>
    </dsp:sp>
    <dsp:sp modelId="{03E60014-28EC-4163-B886-C69D385C205D}">
      <dsp:nvSpPr>
        <dsp:cNvPr id="0" name=""/>
        <dsp:cNvSpPr/>
      </dsp:nvSpPr>
      <dsp:spPr>
        <a:xfrm rot="660966">
          <a:off x="1868108" y="2975074"/>
          <a:ext cx="72448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724487" y="16046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660966">
        <a:off x="2212239" y="2973008"/>
        <a:ext cx="36224" cy="36224"/>
      </dsp:txXfrm>
    </dsp:sp>
    <dsp:sp modelId="{21CAAFEE-3243-44BA-88B5-05F663F0CC2D}">
      <dsp:nvSpPr>
        <dsp:cNvPr id="0" name=""/>
        <dsp:cNvSpPr/>
      </dsp:nvSpPr>
      <dsp:spPr>
        <a:xfrm>
          <a:off x="2585920" y="2514704"/>
          <a:ext cx="1446742" cy="1091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Tecnológico</a:t>
          </a:r>
          <a:endParaRPr lang="es-EC" sz="1300" kern="1200" dirty="0"/>
        </a:p>
      </dsp:txBody>
      <dsp:txXfrm>
        <a:off x="2585920" y="2514704"/>
        <a:ext cx="1446742" cy="1091271"/>
      </dsp:txXfrm>
    </dsp:sp>
    <dsp:sp modelId="{033EB97B-EFEE-45CA-8D5B-8B7F0D33A623}">
      <dsp:nvSpPr>
        <dsp:cNvPr id="0" name=""/>
        <dsp:cNvSpPr/>
      </dsp:nvSpPr>
      <dsp:spPr>
        <a:xfrm>
          <a:off x="4032663" y="3044293"/>
          <a:ext cx="42710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427101" y="16046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>
        <a:off x="4235536" y="3049662"/>
        <a:ext cx="21355" cy="21355"/>
      </dsp:txXfrm>
    </dsp:sp>
    <dsp:sp modelId="{22E1B4C0-A2DE-485B-9360-86842A80AE3F}">
      <dsp:nvSpPr>
        <dsp:cNvPr id="0" name=""/>
        <dsp:cNvSpPr/>
      </dsp:nvSpPr>
      <dsp:spPr>
        <a:xfrm>
          <a:off x="4459764" y="2514704"/>
          <a:ext cx="2973278" cy="1091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Windows 2007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Microsoft Office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SAP</a:t>
          </a:r>
          <a:endParaRPr lang="es-EC" sz="1300" kern="1200" dirty="0"/>
        </a:p>
      </dsp:txBody>
      <dsp:txXfrm>
        <a:off x="4459764" y="2514704"/>
        <a:ext cx="2973278" cy="1091271"/>
      </dsp:txXfrm>
    </dsp:sp>
    <dsp:sp modelId="{D64FDE5E-61AC-4C4A-87D5-23757B66F437}">
      <dsp:nvSpPr>
        <dsp:cNvPr id="0" name=""/>
        <dsp:cNvSpPr/>
      </dsp:nvSpPr>
      <dsp:spPr>
        <a:xfrm rot="3777719">
          <a:off x="1448162" y="3602555"/>
          <a:ext cx="1564379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564379" y="16046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3777719">
        <a:off x="2191242" y="3579492"/>
        <a:ext cx="78218" cy="78218"/>
      </dsp:txXfrm>
    </dsp:sp>
    <dsp:sp modelId="{C465206B-3CE6-4D6C-9F83-729B46B45FFA}">
      <dsp:nvSpPr>
        <dsp:cNvPr id="0" name=""/>
        <dsp:cNvSpPr/>
      </dsp:nvSpPr>
      <dsp:spPr>
        <a:xfrm>
          <a:off x="2585920" y="3769666"/>
          <a:ext cx="1446742" cy="1091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Social</a:t>
          </a:r>
          <a:endParaRPr lang="es-EC" sz="1300" kern="1200" dirty="0"/>
        </a:p>
      </dsp:txBody>
      <dsp:txXfrm>
        <a:off x="2585920" y="3769666"/>
        <a:ext cx="1446742" cy="1091271"/>
      </dsp:txXfrm>
    </dsp:sp>
    <dsp:sp modelId="{8D91CC67-B33E-4680-9AC6-084409339FBC}">
      <dsp:nvSpPr>
        <dsp:cNvPr id="0" name=""/>
        <dsp:cNvSpPr/>
      </dsp:nvSpPr>
      <dsp:spPr>
        <a:xfrm>
          <a:off x="4032663" y="4299255"/>
          <a:ext cx="44318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443187" y="16046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>
        <a:off x="4243176" y="4304222"/>
        <a:ext cx="22159" cy="22159"/>
      </dsp:txXfrm>
    </dsp:sp>
    <dsp:sp modelId="{B733C2DF-1EBC-47C9-8B6B-544C894BCF93}">
      <dsp:nvSpPr>
        <dsp:cNvPr id="0" name=""/>
        <dsp:cNvSpPr/>
      </dsp:nvSpPr>
      <dsp:spPr>
        <a:xfrm>
          <a:off x="4475850" y="3769666"/>
          <a:ext cx="2908674" cy="1091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Desempleo,  fluctuó entre 9.15% y 9.26% (</a:t>
          </a:r>
          <a:r>
            <a:rPr lang="es-EC" sz="1300" kern="1200" dirty="0" err="1" smtClean="0"/>
            <a:t>Dic</a:t>
          </a:r>
          <a:r>
            <a:rPr lang="es-EC" sz="1300" kern="1200" dirty="0" smtClean="0"/>
            <a:t> 9.19%)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PEA  4,445,000.00 personas. (70% desempleado según datos del IESS) </a:t>
          </a:r>
          <a:endParaRPr lang="es-EC" sz="1300" kern="1200" dirty="0"/>
        </a:p>
      </dsp:txBody>
      <dsp:txXfrm>
        <a:off x="4475850" y="3769666"/>
        <a:ext cx="2908674" cy="1091271"/>
      </dsp:txXfrm>
    </dsp:sp>
    <dsp:sp modelId="{A922B9FF-DF1C-4D37-B3F8-C747B95EBB87}">
      <dsp:nvSpPr>
        <dsp:cNvPr id="0" name=""/>
        <dsp:cNvSpPr/>
      </dsp:nvSpPr>
      <dsp:spPr>
        <a:xfrm rot="4498170">
          <a:off x="859262" y="4230036"/>
          <a:ext cx="274217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742178" y="16046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4498170">
        <a:off x="2161797" y="4177528"/>
        <a:ext cx="137108" cy="137108"/>
      </dsp:txXfrm>
    </dsp:sp>
    <dsp:sp modelId="{6CE138BE-97EE-4948-8362-55C75C6CF9AB}">
      <dsp:nvSpPr>
        <dsp:cNvPr id="0" name=""/>
        <dsp:cNvSpPr/>
      </dsp:nvSpPr>
      <dsp:spPr>
        <a:xfrm>
          <a:off x="2585920" y="5024628"/>
          <a:ext cx="1446742" cy="1091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Legal</a:t>
          </a:r>
          <a:endParaRPr lang="es-EC" sz="1300" kern="1200" dirty="0"/>
        </a:p>
      </dsp:txBody>
      <dsp:txXfrm>
        <a:off x="2585920" y="5024628"/>
        <a:ext cx="1446742" cy="1091271"/>
      </dsp:txXfrm>
    </dsp:sp>
    <dsp:sp modelId="{DD0CD311-3C42-483A-8CBD-F472F119CA12}">
      <dsp:nvSpPr>
        <dsp:cNvPr id="0" name=""/>
        <dsp:cNvSpPr/>
      </dsp:nvSpPr>
      <dsp:spPr>
        <a:xfrm>
          <a:off x="4032663" y="5554217"/>
          <a:ext cx="42710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427101" y="16046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>
        <a:off x="4235536" y="5559586"/>
        <a:ext cx="21355" cy="21355"/>
      </dsp:txXfrm>
    </dsp:sp>
    <dsp:sp modelId="{6FF367C4-C37D-47CF-A67E-3A207AAA6AA3}">
      <dsp:nvSpPr>
        <dsp:cNvPr id="0" name=""/>
        <dsp:cNvSpPr/>
      </dsp:nvSpPr>
      <dsp:spPr>
        <a:xfrm>
          <a:off x="4459764" y="5024628"/>
          <a:ext cx="2973278" cy="1091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Organismos de Control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Códigos y Leyes</a:t>
          </a:r>
          <a:endParaRPr lang="es-EC" sz="1300" kern="1200" dirty="0"/>
        </a:p>
      </dsp:txBody>
      <dsp:txXfrm>
        <a:off x="4459764" y="5024628"/>
        <a:ext cx="2973278" cy="109127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83EAF1-BB6A-403D-B54B-C3C2DD4EF23A}">
      <dsp:nvSpPr>
        <dsp:cNvPr id="0" name=""/>
        <dsp:cNvSpPr/>
      </dsp:nvSpPr>
      <dsp:spPr>
        <a:xfrm>
          <a:off x="2831" y="2930193"/>
          <a:ext cx="1410371" cy="7051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Influencias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Micro-ambientales </a:t>
          </a:r>
          <a:endParaRPr lang="es-EC" sz="1300" b="1" kern="1200" dirty="0"/>
        </a:p>
      </dsp:txBody>
      <dsp:txXfrm>
        <a:off x="2831" y="2930193"/>
        <a:ext cx="1410371" cy="705185"/>
      </dsp:txXfrm>
    </dsp:sp>
    <dsp:sp modelId="{03CB124A-E8EF-4946-95A0-5BFD1BB403A5}">
      <dsp:nvSpPr>
        <dsp:cNvPr id="0" name=""/>
        <dsp:cNvSpPr/>
      </dsp:nvSpPr>
      <dsp:spPr>
        <a:xfrm rot="17362255">
          <a:off x="559739" y="2067550"/>
          <a:ext cx="2554069" cy="20985"/>
        </a:xfrm>
        <a:custGeom>
          <a:avLst/>
          <a:gdLst/>
          <a:ahLst/>
          <a:cxnLst/>
          <a:rect l="0" t="0" r="0" b="0"/>
          <a:pathLst>
            <a:path>
              <a:moveTo>
                <a:pt x="0" y="10492"/>
              </a:moveTo>
              <a:lnTo>
                <a:pt x="2554069" y="1049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 rot="17362255">
        <a:off x="1772922" y="2014191"/>
        <a:ext cx="127703" cy="127703"/>
      </dsp:txXfrm>
    </dsp:sp>
    <dsp:sp modelId="{C804B8C3-27B4-4ED1-8C2B-9E24C87DF7DD}">
      <dsp:nvSpPr>
        <dsp:cNvPr id="0" name=""/>
        <dsp:cNvSpPr/>
      </dsp:nvSpPr>
      <dsp:spPr>
        <a:xfrm>
          <a:off x="2260343" y="520707"/>
          <a:ext cx="1410371" cy="7051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Clientes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(Total Ventas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US$ 3,174,383.85)</a:t>
          </a:r>
          <a:endParaRPr lang="es-EC" sz="900" kern="1200" dirty="0"/>
        </a:p>
      </dsp:txBody>
      <dsp:txXfrm>
        <a:off x="2260343" y="520707"/>
        <a:ext cx="1410371" cy="705185"/>
      </dsp:txXfrm>
    </dsp:sp>
    <dsp:sp modelId="{3170DBB2-9745-423F-94AE-287C3F0B7252}">
      <dsp:nvSpPr>
        <dsp:cNvPr id="0" name=""/>
        <dsp:cNvSpPr/>
      </dsp:nvSpPr>
      <dsp:spPr>
        <a:xfrm rot="20307191">
          <a:off x="1382445" y="3110647"/>
          <a:ext cx="880279" cy="20985"/>
        </a:xfrm>
        <a:custGeom>
          <a:avLst/>
          <a:gdLst/>
          <a:ahLst/>
          <a:cxnLst/>
          <a:rect l="0" t="0" r="0" b="0"/>
          <a:pathLst>
            <a:path>
              <a:moveTo>
                <a:pt x="0" y="10492"/>
              </a:moveTo>
              <a:lnTo>
                <a:pt x="880279" y="1049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20307191">
        <a:off x="1800578" y="3099133"/>
        <a:ext cx="44013" cy="44013"/>
      </dsp:txXfrm>
    </dsp:sp>
    <dsp:sp modelId="{0B696EFB-CA6D-4E77-83F1-7BCFA469A1D2}">
      <dsp:nvSpPr>
        <dsp:cNvPr id="0" name=""/>
        <dsp:cNvSpPr/>
      </dsp:nvSpPr>
      <dsp:spPr>
        <a:xfrm>
          <a:off x="2231967" y="2606901"/>
          <a:ext cx="1410371" cy="7051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Proveedor</a:t>
          </a:r>
          <a:r>
            <a:rPr lang="es-EC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(Total Importaciones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US$ 2,332,884.12)</a:t>
          </a:r>
          <a:endParaRPr lang="es-EC" sz="900" kern="1200" dirty="0"/>
        </a:p>
      </dsp:txBody>
      <dsp:txXfrm>
        <a:off x="2231967" y="2606901"/>
        <a:ext cx="1410371" cy="705185"/>
      </dsp:txXfrm>
    </dsp:sp>
    <dsp:sp modelId="{A884E52C-F220-484C-A317-C6C2564CE405}">
      <dsp:nvSpPr>
        <dsp:cNvPr id="0" name=""/>
        <dsp:cNvSpPr/>
      </dsp:nvSpPr>
      <dsp:spPr>
        <a:xfrm rot="4604134">
          <a:off x="781662" y="4070021"/>
          <a:ext cx="1639186" cy="20985"/>
        </a:xfrm>
        <a:custGeom>
          <a:avLst/>
          <a:gdLst/>
          <a:ahLst/>
          <a:cxnLst/>
          <a:rect l="0" t="0" r="0" b="0"/>
          <a:pathLst>
            <a:path>
              <a:moveTo>
                <a:pt x="0" y="10492"/>
              </a:moveTo>
              <a:lnTo>
                <a:pt x="1639186" y="1049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4604134">
        <a:off x="1560276" y="4039534"/>
        <a:ext cx="81959" cy="81959"/>
      </dsp:txXfrm>
    </dsp:sp>
    <dsp:sp modelId="{8F4AFD1A-DBC0-4068-B4B8-6692CECA4883}">
      <dsp:nvSpPr>
        <dsp:cNvPr id="0" name=""/>
        <dsp:cNvSpPr/>
      </dsp:nvSpPr>
      <dsp:spPr>
        <a:xfrm>
          <a:off x="1789307" y="3710764"/>
          <a:ext cx="1908247" cy="2334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u="none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Competencia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b="1" u="sng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Mercado total (100)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Intervet (13.99)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Lhoman Animal Heald (7.69)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Novartis (7.40)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James Bronw Farma (4.86)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Pronaca For Dodge (4.56)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Pronaca Elanco (4.24)</a:t>
          </a:r>
          <a:endParaRPr lang="es-EC" sz="900" kern="1200" dirty="0"/>
        </a:p>
      </dsp:txBody>
      <dsp:txXfrm>
        <a:off x="1789307" y="3710764"/>
        <a:ext cx="1908247" cy="233495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21F586-FAF9-4E83-98B5-FE6759AE50FD}">
      <dsp:nvSpPr>
        <dsp:cNvPr id="0" name=""/>
        <dsp:cNvSpPr/>
      </dsp:nvSpPr>
      <dsp:spPr>
        <a:xfrm rot="5400000">
          <a:off x="74176" y="1012603"/>
          <a:ext cx="1582858" cy="1910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D726D-D020-4A95-AD5E-7BEA89908F53}">
      <dsp:nvSpPr>
        <dsp:cNvPr id="0" name=""/>
        <dsp:cNvSpPr/>
      </dsp:nvSpPr>
      <dsp:spPr>
        <a:xfrm>
          <a:off x="436731" y="105"/>
          <a:ext cx="2122267" cy="127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0" kern="1200" dirty="0" smtClean="0"/>
            <a:t>Recepción y Validación de documentos contables</a:t>
          </a:r>
          <a:endParaRPr lang="es-EC" sz="1500" b="0" kern="1200" dirty="0"/>
        </a:p>
      </dsp:txBody>
      <dsp:txXfrm>
        <a:off x="436731" y="105"/>
        <a:ext cx="2122267" cy="1273360"/>
      </dsp:txXfrm>
    </dsp:sp>
    <dsp:sp modelId="{9F7676FF-9AEC-427C-B724-6672F92AC513}">
      <dsp:nvSpPr>
        <dsp:cNvPr id="0" name=""/>
        <dsp:cNvSpPr/>
      </dsp:nvSpPr>
      <dsp:spPr>
        <a:xfrm rot="5400000">
          <a:off x="74176" y="2604303"/>
          <a:ext cx="1582858" cy="1910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6BA68-4C09-443A-ACFC-A2AF70A8D629}">
      <dsp:nvSpPr>
        <dsp:cNvPr id="0" name=""/>
        <dsp:cNvSpPr/>
      </dsp:nvSpPr>
      <dsp:spPr>
        <a:xfrm>
          <a:off x="436731" y="1591805"/>
          <a:ext cx="2122267" cy="127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0" kern="1200" dirty="0" smtClean="0"/>
            <a:t>Registro contable (provisión) y emisión de comprobantes de retención</a:t>
          </a:r>
          <a:endParaRPr lang="es-EC" sz="1500" b="0" kern="1200" dirty="0"/>
        </a:p>
      </dsp:txBody>
      <dsp:txXfrm>
        <a:off x="436731" y="1591805"/>
        <a:ext cx="2122267" cy="1273360"/>
      </dsp:txXfrm>
    </dsp:sp>
    <dsp:sp modelId="{A92BA07F-8413-4B21-BEDB-DA33670A6241}">
      <dsp:nvSpPr>
        <dsp:cNvPr id="0" name=""/>
        <dsp:cNvSpPr/>
      </dsp:nvSpPr>
      <dsp:spPr>
        <a:xfrm rot="5400000">
          <a:off x="74176" y="4196003"/>
          <a:ext cx="1582858" cy="1910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993BA-23E4-4BEE-BDE8-66A666AF7379}">
      <dsp:nvSpPr>
        <dsp:cNvPr id="0" name=""/>
        <dsp:cNvSpPr/>
      </dsp:nvSpPr>
      <dsp:spPr>
        <a:xfrm>
          <a:off x="436731" y="3183506"/>
          <a:ext cx="2122267" cy="127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0" kern="1200" dirty="0" smtClean="0"/>
            <a:t>Emisión de cheques y transferencias</a:t>
          </a:r>
          <a:endParaRPr lang="es-EC" sz="1500" b="0" kern="1200" dirty="0"/>
        </a:p>
      </dsp:txBody>
      <dsp:txXfrm>
        <a:off x="436731" y="3183506"/>
        <a:ext cx="2122267" cy="1273360"/>
      </dsp:txXfrm>
    </dsp:sp>
    <dsp:sp modelId="{C7B23BA4-AF10-4FF8-A101-1A89938D1138}">
      <dsp:nvSpPr>
        <dsp:cNvPr id="0" name=""/>
        <dsp:cNvSpPr/>
      </dsp:nvSpPr>
      <dsp:spPr>
        <a:xfrm>
          <a:off x="870026" y="4991853"/>
          <a:ext cx="2813773" cy="1910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8A18-794E-4485-8BEE-2AEFACF33B59}">
      <dsp:nvSpPr>
        <dsp:cNvPr id="0" name=""/>
        <dsp:cNvSpPr/>
      </dsp:nvSpPr>
      <dsp:spPr>
        <a:xfrm>
          <a:off x="436731" y="4775206"/>
          <a:ext cx="2122267" cy="127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0" kern="1200" dirty="0" smtClean="0"/>
            <a:t>Emisión de facturas y notas de crédito</a:t>
          </a:r>
          <a:endParaRPr lang="es-EC" sz="1500" b="0" kern="1200" dirty="0"/>
        </a:p>
      </dsp:txBody>
      <dsp:txXfrm>
        <a:off x="436731" y="4775206"/>
        <a:ext cx="2122267" cy="1273360"/>
      </dsp:txXfrm>
    </dsp:sp>
    <dsp:sp modelId="{FD7E6587-EC7C-41F7-ABB3-654EF4B89EE1}">
      <dsp:nvSpPr>
        <dsp:cNvPr id="0" name=""/>
        <dsp:cNvSpPr/>
      </dsp:nvSpPr>
      <dsp:spPr>
        <a:xfrm rot="16200000">
          <a:off x="2896791" y="4196003"/>
          <a:ext cx="1582858" cy="1910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177CA-5B95-4C99-86AB-453ECA5BD78E}">
      <dsp:nvSpPr>
        <dsp:cNvPr id="0" name=""/>
        <dsp:cNvSpPr/>
      </dsp:nvSpPr>
      <dsp:spPr>
        <a:xfrm>
          <a:off x="3259346" y="4775206"/>
          <a:ext cx="2122267" cy="127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0" kern="1200" dirty="0" smtClean="0"/>
            <a:t>Ingreso de Registros y Cobranzas</a:t>
          </a:r>
          <a:endParaRPr lang="es-EC" sz="1500" b="0" kern="1200" dirty="0"/>
        </a:p>
      </dsp:txBody>
      <dsp:txXfrm>
        <a:off x="3259346" y="4775206"/>
        <a:ext cx="2122267" cy="1273360"/>
      </dsp:txXfrm>
    </dsp:sp>
    <dsp:sp modelId="{1A5A3697-EF7A-403B-B96A-764A6BE73940}">
      <dsp:nvSpPr>
        <dsp:cNvPr id="0" name=""/>
        <dsp:cNvSpPr/>
      </dsp:nvSpPr>
      <dsp:spPr>
        <a:xfrm rot="16200000">
          <a:off x="2896791" y="2604303"/>
          <a:ext cx="1582858" cy="1910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7EA27-53DD-4833-864F-B3C9AD0EF757}">
      <dsp:nvSpPr>
        <dsp:cNvPr id="0" name=""/>
        <dsp:cNvSpPr/>
      </dsp:nvSpPr>
      <dsp:spPr>
        <a:xfrm>
          <a:off x="3259346" y="3183506"/>
          <a:ext cx="2122267" cy="127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0" kern="1200" dirty="0" smtClean="0"/>
            <a:t>Elaboración de rol general de pagos </a:t>
          </a:r>
          <a:endParaRPr lang="es-EC" sz="1500" b="0" kern="1200" dirty="0"/>
        </a:p>
      </dsp:txBody>
      <dsp:txXfrm>
        <a:off x="3259346" y="3183506"/>
        <a:ext cx="2122267" cy="1273360"/>
      </dsp:txXfrm>
    </dsp:sp>
    <dsp:sp modelId="{3B4DAFDE-E46E-4534-B2FC-086617809A66}">
      <dsp:nvSpPr>
        <dsp:cNvPr id="0" name=""/>
        <dsp:cNvSpPr/>
      </dsp:nvSpPr>
      <dsp:spPr>
        <a:xfrm rot="16200000">
          <a:off x="2896791" y="1012603"/>
          <a:ext cx="1582858" cy="1910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53D76-E6CE-4F16-81B4-2E57868A71EE}">
      <dsp:nvSpPr>
        <dsp:cNvPr id="0" name=""/>
        <dsp:cNvSpPr/>
      </dsp:nvSpPr>
      <dsp:spPr>
        <a:xfrm>
          <a:off x="3259346" y="1591805"/>
          <a:ext cx="2122267" cy="127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0" kern="1200" dirty="0" smtClean="0"/>
            <a:t>Conciliación y ajustes contables de cierre de mes </a:t>
          </a:r>
          <a:endParaRPr lang="es-EC" sz="1500" b="0" kern="1200" dirty="0"/>
        </a:p>
      </dsp:txBody>
      <dsp:txXfrm>
        <a:off x="3259346" y="1591805"/>
        <a:ext cx="2122267" cy="1273360"/>
      </dsp:txXfrm>
    </dsp:sp>
    <dsp:sp modelId="{927D1730-547B-4457-BA89-8EAC92628BB8}">
      <dsp:nvSpPr>
        <dsp:cNvPr id="0" name=""/>
        <dsp:cNvSpPr/>
      </dsp:nvSpPr>
      <dsp:spPr>
        <a:xfrm>
          <a:off x="3692641" y="216753"/>
          <a:ext cx="2813773" cy="1910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DD832-7A77-42E5-8ECA-E6B1F28528FC}">
      <dsp:nvSpPr>
        <dsp:cNvPr id="0" name=""/>
        <dsp:cNvSpPr/>
      </dsp:nvSpPr>
      <dsp:spPr>
        <a:xfrm>
          <a:off x="3259346" y="105"/>
          <a:ext cx="2122267" cy="127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0" kern="1200" dirty="0" smtClean="0"/>
            <a:t>Declaración y pago de impuestos</a:t>
          </a:r>
          <a:endParaRPr lang="es-EC" sz="1500" b="0" kern="1200" dirty="0"/>
        </a:p>
      </dsp:txBody>
      <dsp:txXfrm>
        <a:off x="3259346" y="105"/>
        <a:ext cx="2122267" cy="1273360"/>
      </dsp:txXfrm>
    </dsp:sp>
    <dsp:sp modelId="{0C368BED-775E-4FA5-87ED-FD48CDE2C242}">
      <dsp:nvSpPr>
        <dsp:cNvPr id="0" name=""/>
        <dsp:cNvSpPr/>
      </dsp:nvSpPr>
      <dsp:spPr>
        <a:xfrm rot="5400000">
          <a:off x="5719406" y="1012603"/>
          <a:ext cx="1582858" cy="1910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83499-3A27-468E-AD42-F9FA9F9DD242}">
      <dsp:nvSpPr>
        <dsp:cNvPr id="0" name=""/>
        <dsp:cNvSpPr/>
      </dsp:nvSpPr>
      <dsp:spPr>
        <a:xfrm>
          <a:off x="6081961" y="105"/>
          <a:ext cx="2122267" cy="127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0" kern="1200" dirty="0" smtClean="0"/>
            <a:t>Elaboración y envío de Anexos</a:t>
          </a:r>
          <a:endParaRPr lang="es-EC" sz="1500" b="0" kern="1200" dirty="0"/>
        </a:p>
      </dsp:txBody>
      <dsp:txXfrm>
        <a:off x="6081961" y="105"/>
        <a:ext cx="2122267" cy="1273360"/>
      </dsp:txXfrm>
    </dsp:sp>
    <dsp:sp modelId="{34599AED-21E4-424D-B0E3-9915CF687050}">
      <dsp:nvSpPr>
        <dsp:cNvPr id="0" name=""/>
        <dsp:cNvSpPr/>
      </dsp:nvSpPr>
      <dsp:spPr>
        <a:xfrm>
          <a:off x="6081961" y="1591805"/>
          <a:ext cx="2122267" cy="127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0" kern="1200" smtClean="0"/>
            <a:t>Pago de impuestos complementarios y municipales</a:t>
          </a:r>
          <a:endParaRPr lang="es-EC" sz="1500" b="0" kern="1200"/>
        </a:p>
      </dsp:txBody>
      <dsp:txXfrm>
        <a:off x="6081961" y="1591805"/>
        <a:ext cx="2122267" cy="127336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472014-990E-4EA3-96C4-599DAA1B8561}">
      <dsp:nvSpPr>
        <dsp:cNvPr id="0" name=""/>
        <dsp:cNvSpPr/>
      </dsp:nvSpPr>
      <dsp:spPr>
        <a:xfrm>
          <a:off x="144009" y="106"/>
          <a:ext cx="2668122" cy="2047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hlinkClick xmlns:r="http://schemas.openxmlformats.org/officeDocument/2006/relationships" r:id="" action="ppaction://hlinksldjump"/>
            </a:rPr>
            <a:t>Obligaciones con la Administración Tributaria</a:t>
          </a:r>
          <a:endParaRPr lang="es-EC" sz="1600" b="1" kern="1200" dirty="0"/>
        </a:p>
      </dsp:txBody>
      <dsp:txXfrm>
        <a:off x="144009" y="106"/>
        <a:ext cx="2668122" cy="2047991"/>
      </dsp:txXfrm>
    </dsp:sp>
    <dsp:sp modelId="{3C5381F3-0DC6-45C4-9F36-B76238324D51}">
      <dsp:nvSpPr>
        <dsp:cNvPr id="0" name=""/>
        <dsp:cNvSpPr/>
      </dsp:nvSpPr>
      <dsp:spPr>
        <a:xfrm>
          <a:off x="884153" y="2214394"/>
          <a:ext cx="1187834" cy="118783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>
        <a:off x="884153" y="2214394"/>
        <a:ext cx="1187834" cy="1187834"/>
      </dsp:txXfrm>
    </dsp:sp>
    <dsp:sp modelId="{8A023801-3078-4715-ABE9-BC1BE2C77D2F}">
      <dsp:nvSpPr>
        <dsp:cNvPr id="0" name=""/>
        <dsp:cNvSpPr/>
      </dsp:nvSpPr>
      <dsp:spPr>
        <a:xfrm>
          <a:off x="144009" y="3568526"/>
          <a:ext cx="2668122" cy="2047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hlinkClick xmlns:r="http://schemas.openxmlformats.org/officeDocument/2006/relationships" r:id="" action="ppaction://hlinksldjump"/>
            </a:rPr>
            <a:t>Fases de la Auditoría</a:t>
          </a:r>
          <a:endParaRPr lang="es-EC" sz="1600" b="1" kern="1200" dirty="0"/>
        </a:p>
      </dsp:txBody>
      <dsp:txXfrm>
        <a:off x="144009" y="3568526"/>
        <a:ext cx="2668122" cy="2047991"/>
      </dsp:txXfrm>
    </dsp:sp>
    <dsp:sp modelId="{0A4650F9-EDA8-4392-97A1-DD0F2CA249F1}">
      <dsp:nvSpPr>
        <dsp:cNvPr id="0" name=""/>
        <dsp:cNvSpPr/>
      </dsp:nvSpPr>
      <dsp:spPr>
        <a:xfrm>
          <a:off x="3119331" y="2427385"/>
          <a:ext cx="651261" cy="761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200" kern="1200"/>
        </a:p>
      </dsp:txBody>
      <dsp:txXfrm>
        <a:off x="3119331" y="2427385"/>
        <a:ext cx="651261" cy="761852"/>
      </dsp:txXfrm>
    </dsp:sp>
    <dsp:sp modelId="{024FDD27-82C3-41E7-9D66-CFC2A635C459}">
      <dsp:nvSpPr>
        <dsp:cNvPr id="0" name=""/>
        <dsp:cNvSpPr/>
      </dsp:nvSpPr>
      <dsp:spPr>
        <a:xfrm>
          <a:off x="4040927" y="760320"/>
          <a:ext cx="4095982" cy="4095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smtClean="0"/>
            <a:t>Auditoría de Cumplimiento Tributario</a:t>
          </a:r>
          <a:endParaRPr lang="es-EC" sz="3100" kern="1200" dirty="0"/>
        </a:p>
      </dsp:txBody>
      <dsp:txXfrm>
        <a:off x="4040927" y="760320"/>
        <a:ext cx="4095982" cy="4095982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D4504B-70F7-4F9B-8693-4590E81F4282}">
      <dsp:nvSpPr>
        <dsp:cNvPr id="0" name=""/>
        <dsp:cNvSpPr/>
      </dsp:nvSpPr>
      <dsp:spPr>
        <a:xfrm>
          <a:off x="0" y="1872207"/>
          <a:ext cx="1319994" cy="1106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Obligaciones con la Administración Tributaria</a:t>
          </a:r>
          <a:endParaRPr lang="es-EC" sz="1100" kern="1200" dirty="0"/>
        </a:p>
      </dsp:txBody>
      <dsp:txXfrm>
        <a:off x="0" y="1872207"/>
        <a:ext cx="1319994" cy="1106480"/>
      </dsp:txXfrm>
    </dsp:sp>
    <dsp:sp modelId="{4E8FA773-C8F4-4492-90C2-1B028C1DD9D4}">
      <dsp:nvSpPr>
        <dsp:cNvPr id="0" name=""/>
        <dsp:cNvSpPr/>
      </dsp:nvSpPr>
      <dsp:spPr>
        <a:xfrm rot="18241168">
          <a:off x="1017542" y="1849798"/>
          <a:ext cx="1373144" cy="13170"/>
        </a:xfrm>
        <a:custGeom>
          <a:avLst/>
          <a:gdLst/>
          <a:ahLst/>
          <a:cxnLst/>
          <a:rect l="0" t="0" r="0" b="0"/>
          <a:pathLst>
            <a:path>
              <a:moveTo>
                <a:pt x="0" y="6585"/>
              </a:moveTo>
              <a:lnTo>
                <a:pt x="1373144" y="658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8241168">
        <a:off x="1669785" y="1822055"/>
        <a:ext cx="68657" cy="68657"/>
      </dsp:txXfrm>
    </dsp:sp>
    <dsp:sp modelId="{F796B14A-7642-4E66-8410-D13EC9D13679}">
      <dsp:nvSpPr>
        <dsp:cNvPr id="0" name=""/>
        <dsp:cNvSpPr/>
      </dsp:nvSpPr>
      <dsp:spPr>
        <a:xfrm>
          <a:off x="2088234" y="957303"/>
          <a:ext cx="1140039" cy="660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Cumplimiento Tributario</a:t>
          </a:r>
          <a:endParaRPr lang="es-EC" sz="1100" kern="1200" dirty="0"/>
        </a:p>
      </dsp:txBody>
      <dsp:txXfrm>
        <a:off x="2088234" y="957303"/>
        <a:ext cx="1140039" cy="660033"/>
      </dsp:txXfrm>
    </dsp:sp>
    <dsp:sp modelId="{51C5E525-31C3-4781-923E-32819AACA2C0}">
      <dsp:nvSpPr>
        <dsp:cNvPr id="0" name=""/>
        <dsp:cNvSpPr/>
      </dsp:nvSpPr>
      <dsp:spPr>
        <a:xfrm>
          <a:off x="3228273" y="1280735"/>
          <a:ext cx="358049" cy="13170"/>
        </a:xfrm>
        <a:custGeom>
          <a:avLst/>
          <a:gdLst/>
          <a:ahLst/>
          <a:cxnLst/>
          <a:rect l="0" t="0" r="0" b="0"/>
          <a:pathLst>
            <a:path>
              <a:moveTo>
                <a:pt x="0" y="6585"/>
              </a:moveTo>
              <a:lnTo>
                <a:pt x="358049" y="6585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398347" y="1278369"/>
        <a:ext cx="17902" cy="17902"/>
      </dsp:txXfrm>
    </dsp:sp>
    <dsp:sp modelId="{AE62DA19-F14A-4938-A586-BD19BF9DD48A}">
      <dsp:nvSpPr>
        <dsp:cNvPr id="0" name=""/>
        <dsp:cNvSpPr/>
      </dsp:nvSpPr>
      <dsp:spPr>
        <a:xfrm>
          <a:off x="3586323" y="1058124"/>
          <a:ext cx="916783" cy="458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Tributos</a:t>
          </a:r>
          <a:endParaRPr lang="es-EC" sz="1100" kern="1200" dirty="0"/>
        </a:p>
      </dsp:txBody>
      <dsp:txXfrm>
        <a:off x="3586323" y="1058124"/>
        <a:ext cx="916783" cy="458391"/>
      </dsp:txXfrm>
    </dsp:sp>
    <dsp:sp modelId="{0EE0B41F-F9B8-44E4-99B6-6A61C383C643}">
      <dsp:nvSpPr>
        <dsp:cNvPr id="0" name=""/>
        <dsp:cNvSpPr/>
      </dsp:nvSpPr>
      <dsp:spPr>
        <a:xfrm rot="20135375">
          <a:off x="4396041" y="785754"/>
          <a:ext cx="2395435" cy="13170"/>
        </a:xfrm>
        <a:custGeom>
          <a:avLst/>
          <a:gdLst/>
          <a:ahLst/>
          <a:cxnLst/>
          <a:rect l="0" t="0" r="0" b="0"/>
          <a:pathLst>
            <a:path>
              <a:moveTo>
                <a:pt x="0" y="6585"/>
              </a:moveTo>
              <a:lnTo>
                <a:pt x="2395435" y="6585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 rot="20135375">
        <a:off x="5533873" y="732453"/>
        <a:ext cx="119771" cy="119771"/>
      </dsp:txXfrm>
    </dsp:sp>
    <dsp:sp modelId="{F923DA89-EEFC-46CA-A538-FEC02CA5939A}">
      <dsp:nvSpPr>
        <dsp:cNvPr id="0" name=""/>
        <dsp:cNvSpPr/>
      </dsp:nvSpPr>
      <dsp:spPr>
        <a:xfrm>
          <a:off x="6684411" y="68162"/>
          <a:ext cx="916783" cy="458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Renta</a:t>
          </a:r>
          <a:endParaRPr lang="es-EC" sz="1100" kern="1200" dirty="0"/>
        </a:p>
      </dsp:txBody>
      <dsp:txXfrm>
        <a:off x="6684411" y="68162"/>
        <a:ext cx="916783" cy="458391"/>
      </dsp:txXfrm>
    </dsp:sp>
    <dsp:sp modelId="{CE4395F8-9394-4710-8854-34A85D92C745}">
      <dsp:nvSpPr>
        <dsp:cNvPr id="0" name=""/>
        <dsp:cNvSpPr/>
      </dsp:nvSpPr>
      <dsp:spPr>
        <a:xfrm rot="20881266">
          <a:off x="4478828" y="1049329"/>
          <a:ext cx="2229861" cy="13170"/>
        </a:xfrm>
        <a:custGeom>
          <a:avLst/>
          <a:gdLst/>
          <a:ahLst/>
          <a:cxnLst/>
          <a:rect l="0" t="0" r="0" b="0"/>
          <a:pathLst>
            <a:path>
              <a:moveTo>
                <a:pt x="0" y="6585"/>
              </a:moveTo>
              <a:lnTo>
                <a:pt x="2229861" y="6585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 rot="20881266">
        <a:off x="5538012" y="1000168"/>
        <a:ext cx="111493" cy="111493"/>
      </dsp:txXfrm>
    </dsp:sp>
    <dsp:sp modelId="{D81C0E82-855A-416C-A957-3DD8D78D5AD1}">
      <dsp:nvSpPr>
        <dsp:cNvPr id="0" name=""/>
        <dsp:cNvSpPr/>
      </dsp:nvSpPr>
      <dsp:spPr>
        <a:xfrm>
          <a:off x="6684411" y="595313"/>
          <a:ext cx="916783" cy="458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IVA</a:t>
          </a:r>
          <a:endParaRPr lang="es-EC" sz="1100" kern="1200" dirty="0"/>
        </a:p>
      </dsp:txBody>
      <dsp:txXfrm>
        <a:off x="6684411" y="595313"/>
        <a:ext cx="916783" cy="458391"/>
      </dsp:txXfrm>
    </dsp:sp>
    <dsp:sp modelId="{AE2EA098-2836-4518-92AF-29BF075C4F40}">
      <dsp:nvSpPr>
        <dsp:cNvPr id="0" name=""/>
        <dsp:cNvSpPr/>
      </dsp:nvSpPr>
      <dsp:spPr>
        <a:xfrm rot="101371">
          <a:off x="4502632" y="1312904"/>
          <a:ext cx="2182252" cy="13170"/>
        </a:xfrm>
        <a:custGeom>
          <a:avLst/>
          <a:gdLst/>
          <a:ahLst/>
          <a:cxnLst/>
          <a:rect l="0" t="0" r="0" b="0"/>
          <a:pathLst>
            <a:path>
              <a:moveTo>
                <a:pt x="0" y="6585"/>
              </a:moveTo>
              <a:lnTo>
                <a:pt x="2182252" y="6585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/>
        </a:p>
      </dsp:txBody>
      <dsp:txXfrm rot="101371">
        <a:off x="5539202" y="1264934"/>
        <a:ext cx="109112" cy="109112"/>
      </dsp:txXfrm>
    </dsp:sp>
    <dsp:sp modelId="{0F976CF2-BBEF-479E-8444-5F167A9D8457}">
      <dsp:nvSpPr>
        <dsp:cNvPr id="0" name=""/>
        <dsp:cNvSpPr/>
      </dsp:nvSpPr>
      <dsp:spPr>
        <a:xfrm>
          <a:off x="6684411" y="1122464"/>
          <a:ext cx="916783" cy="458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ICE</a:t>
          </a:r>
          <a:endParaRPr lang="es-EC" sz="1100" kern="1200" dirty="0"/>
        </a:p>
      </dsp:txBody>
      <dsp:txXfrm>
        <a:off x="6684411" y="1122464"/>
        <a:ext cx="916783" cy="458391"/>
      </dsp:txXfrm>
    </dsp:sp>
    <dsp:sp modelId="{82E1DC7D-F753-4128-8A46-EFFD15369DF1}">
      <dsp:nvSpPr>
        <dsp:cNvPr id="0" name=""/>
        <dsp:cNvSpPr/>
      </dsp:nvSpPr>
      <dsp:spPr>
        <a:xfrm rot="910302">
          <a:off x="4463720" y="1576480"/>
          <a:ext cx="2260077" cy="13170"/>
        </a:xfrm>
        <a:custGeom>
          <a:avLst/>
          <a:gdLst/>
          <a:ahLst/>
          <a:cxnLst/>
          <a:rect l="0" t="0" r="0" b="0"/>
          <a:pathLst>
            <a:path>
              <a:moveTo>
                <a:pt x="0" y="6585"/>
              </a:moveTo>
              <a:lnTo>
                <a:pt x="2260077" y="6585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 rot="910302">
        <a:off x="5537257" y="1526563"/>
        <a:ext cx="113003" cy="113003"/>
      </dsp:txXfrm>
    </dsp:sp>
    <dsp:sp modelId="{A4DCB467-F88F-4165-9562-E89D1B626F1B}">
      <dsp:nvSpPr>
        <dsp:cNvPr id="0" name=""/>
        <dsp:cNvSpPr/>
      </dsp:nvSpPr>
      <dsp:spPr>
        <a:xfrm>
          <a:off x="6684411" y="1649615"/>
          <a:ext cx="916783" cy="458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ISD</a:t>
          </a:r>
          <a:endParaRPr lang="es-EC" sz="1100" kern="1200" dirty="0"/>
        </a:p>
      </dsp:txBody>
      <dsp:txXfrm>
        <a:off x="6684411" y="1649615"/>
        <a:ext cx="916783" cy="458391"/>
      </dsp:txXfrm>
    </dsp:sp>
    <dsp:sp modelId="{8B61DF6F-990F-443F-A072-DE157DB1CA7A}">
      <dsp:nvSpPr>
        <dsp:cNvPr id="0" name=""/>
        <dsp:cNvSpPr/>
      </dsp:nvSpPr>
      <dsp:spPr>
        <a:xfrm rot="1629011">
          <a:off x="4368050" y="1840055"/>
          <a:ext cx="2451417" cy="13170"/>
        </a:xfrm>
        <a:custGeom>
          <a:avLst/>
          <a:gdLst/>
          <a:ahLst/>
          <a:cxnLst/>
          <a:rect l="0" t="0" r="0" b="0"/>
          <a:pathLst>
            <a:path>
              <a:moveTo>
                <a:pt x="0" y="6585"/>
              </a:moveTo>
              <a:lnTo>
                <a:pt x="2451417" y="6585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 rot="1629011">
        <a:off x="5532473" y="1785355"/>
        <a:ext cx="122570" cy="122570"/>
      </dsp:txXfrm>
    </dsp:sp>
    <dsp:sp modelId="{487EE34A-FD34-4D21-B1B6-D965A9168A8D}">
      <dsp:nvSpPr>
        <dsp:cNvPr id="0" name=""/>
        <dsp:cNvSpPr/>
      </dsp:nvSpPr>
      <dsp:spPr>
        <a:xfrm>
          <a:off x="6684411" y="2176765"/>
          <a:ext cx="1124105" cy="458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Matriculación Vehicular</a:t>
          </a:r>
          <a:endParaRPr lang="es-EC" sz="1100" kern="1200" dirty="0"/>
        </a:p>
      </dsp:txBody>
      <dsp:txXfrm>
        <a:off x="6684411" y="2176765"/>
        <a:ext cx="1124105" cy="458391"/>
      </dsp:txXfrm>
    </dsp:sp>
    <dsp:sp modelId="{1C89D596-AFB7-412E-AA83-53125E0195BE}">
      <dsp:nvSpPr>
        <dsp:cNvPr id="0" name=""/>
        <dsp:cNvSpPr/>
      </dsp:nvSpPr>
      <dsp:spPr>
        <a:xfrm rot="3802838">
          <a:off x="979873" y="2969774"/>
          <a:ext cx="1232460" cy="13170"/>
        </a:xfrm>
        <a:custGeom>
          <a:avLst/>
          <a:gdLst/>
          <a:ahLst/>
          <a:cxnLst/>
          <a:rect l="0" t="0" r="0" b="0"/>
          <a:pathLst>
            <a:path>
              <a:moveTo>
                <a:pt x="0" y="6585"/>
              </a:moveTo>
              <a:lnTo>
                <a:pt x="1232460" y="658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3802838">
        <a:off x="1565291" y="2945548"/>
        <a:ext cx="61623" cy="61623"/>
      </dsp:txXfrm>
    </dsp:sp>
    <dsp:sp modelId="{23EBD22F-0FFB-481F-9B15-192661781993}">
      <dsp:nvSpPr>
        <dsp:cNvPr id="0" name=""/>
        <dsp:cNvSpPr/>
      </dsp:nvSpPr>
      <dsp:spPr>
        <a:xfrm>
          <a:off x="1872212" y="2994479"/>
          <a:ext cx="1498464" cy="10655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Formales y/o Complementarias</a:t>
          </a:r>
          <a:endParaRPr lang="es-EC" sz="1100" kern="1200" dirty="0"/>
        </a:p>
      </dsp:txBody>
      <dsp:txXfrm>
        <a:off x="1872212" y="2994479"/>
        <a:ext cx="1498464" cy="1065582"/>
      </dsp:txXfrm>
    </dsp:sp>
    <dsp:sp modelId="{7C822946-E52C-4C31-89EE-78A4C3187D35}">
      <dsp:nvSpPr>
        <dsp:cNvPr id="0" name=""/>
        <dsp:cNvSpPr/>
      </dsp:nvSpPr>
      <dsp:spPr>
        <a:xfrm rot="17747362">
          <a:off x="3081271" y="3059428"/>
          <a:ext cx="1024560" cy="13170"/>
        </a:xfrm>
        <a:custGeom>
          <a:avLst/>
          <a:gdLst/>
          <a:ahLst/>
          <a:cxnLst/>
          <a:rect l="0" t="0" r="0" b="0"/>
          <a:pathLst>
            <a:path>
              <a:moveTo>
                <a:pt x="0" y="6585"/>
              </a:moveTo>
              <a:lnTo>
                <a:pt x="1024560" y="6585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7747362">
        <a:off x="3567938" y="3040400"/>
        <a:ext cx="51228" cy="51228"/>
      </dsp:txXfrm>
    </dsp:sp>
    <dsp:sp modelId="{BE628277-8600-4077-9CB7-FBC183828191}">
      <dsp:nvSpPr>
        <dsp:cNvPr id="0" name=""/>
        <dsp:cNvSpPr/>
      </dsp:nvSpPr>
      <dsp:spPr>
        <a:xfrm>
          <a:off x="3816426" y="2375561"/>
          <a:ext cx="916783" cy="458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Anexos</a:t>
          </a:r>
          <a:endParaRPr lang="es-EC" sz="1100" kern="1200" dirty="0"/>
        </a:p>
      </dsp:txBody>
      <dsp:txXfrm>
        <a:off x="3816426" y="2375561"/>
        <a:ext cx="916783" cy="458391"/>
      </dsp:txXfrm>
    </dsp:sp>
    <dsp:sp modelId="{27F7FA7A-67F0-40F9-8F64-E9726F724F52}">
      <dsp:nvSpPr>
        <dsp:cNvPr id="0" name=""/>
        <dsp:cNvSpPr/>
      </dsp:nvSpPr>
      <dsp:spPr>
        <a:xfrm rot="1669483">
          <a:off x="4658644" y="2899202"/>
          <a:ext cx="1289850" cy="13170"/>
        </a:xfrm>
        <a:custGeom>
          <a:avLst/>
          <a:gdLst/>
          <a:ahLst/>
          <a:cxnLst/>
          <a:rect l="0" t="0" r="0" b="0"/>
          <a:pathLst>
            <a:path>
              <a:moveTo>
                <a:pt x="0" y="6585"/>
              </a:moveTo>
              <a:lnTo>
                <a:pt x="1289850" y="6585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669483">
        <a:off x="5271323" y="2873541"/>
        <a:ext cx="64492" cy="64492"/>
      </dsp:txXfrm>
    </dsp:sp>
    <dsp:sp modelId="{91BC1AEC-2036-4018-AEC9-F8A10DE91256}">
      <dsp:nvSpPr>
        <dsp:cNvPr id="0" name=""/>
        <dsp:cNvSpPr/>
      </dsp:nvSpPr>
      <dsp:spPr>
        <a:xfrm>
          <a:off x="5873928" y="2977622"/>
          <a:ext cx="916783" cy="458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REOC</a:t>
          </a:r>
          <a:endParaRPr lang="es-EC" sz="1100" kern="1200" dirty="0"/>
        </a:p>
      </dsp:txBody>
      <dsp:txXfrm>
        <a:off x="5873928" y="2977622"/>
        <a:ext cx="916783" cy="458391"/>
      </dsp:txXfrm>
    </dsp:sp>
    <dsp:sp modelId="{8231BD02-71D0-4DC0-9016-3BC5397E0B56}">
      <dsp:nvSpPr>
        <dsp:cNvPr id="0" name=""/>
        <dsp:cNvSpPr/>
      </dsp:nvSpPr>
      <dsp:spPr>
        <a:xfrm rot="2682575">
          <a:off x="4501017" y="3162777"/>
          <a:ext cx="1605103" cy="13170"/>
        </a:xfrm>
        <a:custGeom>
          <a:avLst/>
          <a:gdLst/>
          <a:ahLst/>
          <a:cxnLst/>
          <a:rect l="0" t="0" r="0" b="0"/>
          <a:pathLst>
            <a:path>
              <a:moveTo>
                <a:pt x="0" y="6585"/>
              </a:moveTo>
              <a:lnTo>
                <a:pt x="1605103" y="6585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2682575">
        <a:off x="5263441" y="3129235"/>
        <a:ext cx="80255" cy="80255"/>
      </dsp:txXfrm>
    </dsp:sp>
    <dsp:sp modelId="{DE166586-B6C4-4FC6-94A1-F1ED7F3924AE}">
      <dsp:nvSpPr>
        <dsp:cNvPr id="0" name=""/>
        <dsp:cNvSpPr/>
      </dsp:nvSpPr>
      <dsp:spPr>
        <a:xfrm>
          <a:off x="5873928" y="3504773"/>
          <a:ext cx="916783" cy="458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ATS</a:t>
          </a:r>
          <a:endParaRPr lang="es-EC" sz="1100" kern="1200" dirty="0"/>
        </a:p>
      </dsp:txBody>
      <dsp:txXfrm>
        <a:off x="5873928" y="3504773"/>
        <a:ext cx="916783" cy="458391"/>
      </dsp:txXfrm>
    </dsp:sp>
    <dsp:sp modelId="{7DB51B97-E9E6-4875-9C7F-22EE5FFADF4D}">
      <dsp:nvSpPr>
        <dsp:cNvPr id="0" name=""/>
        <dsp:cNvSpPr/>
      </dsp:nvSpPr>
      <dsp:spPr>
        <a:xfrm rot="3326716">
          <a:off x="4297988" y="3426353"/>
          <a:ext cx="2011162" cy="13170"/>
        </a:xfrm>
        <a:custGeom>
          <a:avLst/>
          <a:gdLst/>
          <a:ahLst/>
          <a:cxnLst/>
          <a:rect l="0" t="0" r="0" b="0"/>
          <a:pathLst>
            <a:path>
              <a:moveTo>
                <a:pt x="0" y="6585"/>
              </a:moveTo>
              <a:lnTo>
                <a:pt x="2011162" y="6585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/>
        </a:p>
      </dsp:txBody>
      <dsp:txXfrm rot="3326716">
        <a:off x="5253290" y="3382659"/>
        <a:ext cx="100558" cy="100558"/>
      </dsp:txXfrm>
    </dsp:sp>
    <dsp:sp modelId="{23DAE5D8-1841-496C-9E9E-D24648B6BABE}">
      <dsp:nvSpPr>
        <dsp:cNvPr id="0" name=""/>
        <dsp:cNvSpPr/>
      </dsp:nvSpPr>
      <dsp:spPr>
        <a:xfrm>
          <a:off x="5873928" y="4031923"/>
          <a:ext cx="916783" cy="458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OPRE</a:t>
          </a:r>
          <a:endParaRPr lang="es-EC" sz="1100" kern="1200" dirty="0"/>
        </a:p>
      </dsp:txBody>
      <dsp:txXfrm>
        <a:off x="5873928" y="4031923"/>
        <a:ext cx="916783" cy="458391"/>
      </dsp:txXfrm>
    </dsp:sp>
    <dsp:sp modelId="{649CCEBC-EE5C-4C0C-8115-F5ECC48D6A8A}">
      <dsp:nvSpPr>
        <dsp:cNvPr id="0" name=""/>
        <dsp:cNvSpPr/>
      </dsp:nvSpPr>
      <dsp:spPr>
        <a:xfrm rot="3744984">
          <a:off x="4071805" y="3689928"/>
          <a:ext cx="2463527" cy="13170"/>
        </a:xfrm>
        <a:custGeom>
          <a:avLst/>
          <a:gdLst/>
          <a:ahLst/>
          <a:cxnLst/>
          <a:rect l="0" t="0" r="0" b="0"/>
          <a:pathLst>
            <a:path>
              <a:moveTo>
                <a:pt x="0" y="6585"/>
              </a:moveTo>
              <a:lnTo>
                <a:pt x="2463527" y="6585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 rot="3744984">
        <a:off x="5241981" y="3634925"/>
        <a:ext cx="123176" cy="123176"/>
      </dsp:txXfrm>
    </dsp:sp>
    <dsp:sp modelId="{F8345CA8-4E9C-4F79-81EC-53929EDD0183}">
      <dsp:nvSpPr>
        <dsp:cNvPr id="0" name=""/>
        <dsp:cNvSpPr/>
      </dsp:nvSpPr>
      <dsp:spPr>
        <a:xfrm>
          <a:off x="5873928" y="4559074"/>
          <a:ext cx="916783" cy="458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GP</a:t>
          </a:r>
          <a:endParaRPr lang="es-EC" sz="1100" kern="1200" dirty="0"/>
        </a:p>
      </dsp:txBody>
      <dsp:txXfrm>
        <a:off x="5873928" y="4559074"/>
        <a:ext cx="916783" cy="458391"/>
      </dsp:txXfrm>
    </dsp:sp>
    <dsp:sp modelId="{AA466E2C-E622-4B34-9FBC-DB29EB15000B}">
      <dsp:nvSpPr>
        <dsp:cNvPr id="0" name=""/>
        <dsp:cNvSpPr/>
      </dsp:nvSpPr>
      <dsp:spPr>
        <a:xfrm rot="4030643">
          <a:off x="3833115" y="3953503"/>
          <a:ext cx="2940907" cy="13170"/>
        </a:xfrm>
        <a:custGeom>
          <a:avLst/>
          <a:gdLst/>
          <a:ahLst/>
          <a:cxnLst/>
          <a:rect l="0" t="0" r="0" b="0"/>
          <a:pathLst>
            <a:path>
              <a:moveTo>
                <a:pt x="0" y="6585"/>
              </a:moveTo>
              <a:lnTo>
                <a:pt x="2940907" y="6585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 rot="4030643">
        <a:off x="5230046" y="3886566"/>
        <a:ext cx="147045" cy="147045"/>
      </dsp:txXfrm>
    </dsp:sp>
    <dsp:sp modelId="{B2AA0C4A-A5A8-47FA-838C-FCF61B8CA5CD}">
      <dsp:nvSpPr>
        <dsp:cNvPr id="0" name=""/>
        <dsp:cNvSpPr/>
      </dsp:nvSpPr>
      <dsp:spPr>
        <a:xfrm>
          <a:off x="5873928" y="5086225"/>
          <a:ext cx="916783" cy="458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RDEP</a:t>
          </a:r>
          <a:endParaRPr lang="es-EC" sz="1100" kern="1200" dirty="0"/>
        </a:p>
      </dsp:txBody>
      <dsp:txXfrm>
        <a:off x="5873928" y="5086225"/>
        <a:ext cx="916783" cy="458391"/>
      </dsp:txXfrm>
    </dsp:sp>
    <dsp:sp modelId="{13A7A2D6-1C22-488C-AD75-A780A35C25D3}">
      <dsp:nvSpPr>
        <dsp:cNvPr id="0" name=""/>
        <dsp:cNvSpPr/>
      </dsp:nvSpPr>
      <dsp:spPr>
        <a:xfrm rot="3852638">
          <a:off x="3081271" y="3981942"/>
          <a:ext cx="1024560" cy="13170"/>
        </a:xfrm>
        <a:custGeom>
          <a:avLst/>
          <a:gdLst/>
          <a:ahLst/>
          <a:cxnLst/>
          <a:rect l="0" t="0" r="0" b="0"/>
          <a:pathLst>
            <a:path>
              <a:moveTo>
                <a:pt x="0" y="6585"/>
              </a:moveTo>
              <a:lnTo>
                <a:pt x="1024560" y="6585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3852638">
        <a:off x="3567938" y="3962913"/>
        <a:ext cx="51228" cy="51228"/>
      </dsp:txXfrm>
    </dsp:sp>
    <dsp:sp modelId="{CE10A58F-039B-459B-8DA0-5FD3A6E52E66}">
      <dsp:nvSpPr>
        <dsp:cNvPr id="0" name=""/>
        <dsp:cNvSpPr/>
      </dsp:nvSpPr>
      <dsp:spPr>
        <a:xfrm>
          <a:off x="3816426" y="4220588"/>
          <a:ext cx="916783" cy="458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Informes</a:t>
          </a:r>
          <a:endParaRPr lang="es-EC" sz="1100" kern="1200" dirty="0"/>
        </a:p>
      </dsp:txBody>
      <dsp:txXfrm>
        <a:off x="3816426" y="4220588"/>
        <a:ext cx="916783" cy="458391"/>
      </dsp:txXfrm>
    </dsp:sp>
    <dsp:sp modelId="{49F0CD64-B3D4-46E8-A49F-F9C5E3FA3BCD}">
      <dsp:nvSpPr>
        <dsp:cNvPr id="0" name=""/>
        <dsp:cNvSpPr/>
      </dsp:nvSpPr>
      <dsp:spPr>
        <a:xfrm rot="21432849">
          <a:off x="4731611" y="4377436"/>
          <a:ext cx="2706135" cy="13170"/>
        </a:xfrm>
        <a:custGeom>
          <a:avLst/>
          <a:gdLst/>
          <a:ahLst/>
          <a:cxnLst/>
          <a:rect l="0" t="0" r="0" b="0"/>
          <a:pathLst>
            <a:path>
              <a:moveTo>
                <a:pt x="0" y="6585"/>
              </a:moveTo>
              <a:lnTo>
                <a:pt x="2706135" y="6585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 rot="21432849">
        <a:off x="6017026" y="4316368"/>
        <a:ext cx="135306" cy="135306"/>
      </dsp:txXfrm>
    </dsp:sp>
    <dsp:sp modelId="{13EE27EA-0020-4D24-A25F-5859F435409F}">
      <dsp:nvSpPr>
        <dsp:cNvPr id="0" name=""/>
        <dsp:cNvSpPr/>
      </dsp:nvSpPr>
      <dsp:spPr>
        <a:xfrm>
          <a:off x="7436148" y="4089062"/>
          <a:ext cx="1348827" cy="458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Cumplimiento Tributario</a:t>
          </a:r>
          <a:endParaRPr lang="es-EC" sz="1100" kern="1200" dirty="0"/>
        </a:p>
      </dsp:txBody>
      <dsp:txXfrm>
        <a:off x="7436148" y="4089062"/>
        <a:ext cx="1348827" cy="458391"/>
      </dsp:txXfrm>
    </dsp:sp>
    <dsp:sp modelId="{6BB40B6C-A0F4-42BF-8B25-5B401828BFC5}">
      <dsp:nvSpPr>
        <dsp:cNvPr id="0" name=""/>
        <dsp:cNvSpPr/>
      </dsp:nvSpPr>
      <dsp:spPr>
        <a:xfrm rot="1177715">
          <a:off x="4649832" y="4925194"/>
          <a:ext cx="2869686" cy="13170"/>
        </a:xfrm>
        <a:custGeom>
          <a:avLst/>
          <a:gdLst/>
          <a:ahLst/>
          <a:cxnLst/>
          <a:rect l="0" t="0" r="0" b="0"/>
          <a:pathLst>
            <a:path>
              <a:moveTo>
                <a:pt x="0" y="6585"/>
              </a:moveTo>
              <a:lnTo>
                <a:pt x="2869686" y="6585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 rot="1177715">
        <a:off x="6012932" y="4860037"/>
        <a:ext cx="143484" cy="143484"/>
      </dsp:txXfrm>
    </dsp:sp>
    <dsp:sp modelId="{9F0EC9C6-6916-49D5-83DC-67AE60DB963B}">
      <dsp:nvSpPr>
        <dsp:cNvPr id="0" name=""/>
        <dsp:cNvSpPr/>
      </dsp:nvSpPr>
      <dsp:spPr>
        <a:xfrm>
          <a:off x="7436139" y="5184577"/>
          <a:ext cx="1348836" cy="458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Precios de transferencia</a:t>
          </a:r>
          <a:endParaRPr lang="es-EC" sz="1100" kern="1200" dirty="0"/>
        </a:p>
      </dsp:txBody>
      <dsp:txXfrm>
        <a:off x="7436139" y="5184577"/>
        <a:ext cx="1348836" cy="458391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105C63-D676-4CB0-A5C7-66D90D8FBCE3}">
      <dsp:nvSpPr>
        <dsp:cNvPr id="0" name=""/>
        <dsp:cNvSpPr/>
      </dsp:nvSpPr>
      <dsp:spPr>
        <a:xfrm>
          <a:off x="0" y="2089255"/>
          <a:ext cx="1382815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Fases de la Auditoría</a:t>
          </a:r>
          <a:endParaRPr lang="es-EC" sz="1000" kern="1200" dirty="0"/>
        </a:p>
      </dsp:txBody>
      <dsp:txXfrm>
        <a:off x="0" y="2089255"/>
        <a:ext cx="1382815" cy="691407"/>
      </dsp:txXfrm>
    </dsp:sp>
    <dsp:sp modelId="{29B63322-CA20-4CAF-9CEB-0A6DCB8F1CEF}">
      <dsp:nvSpPr>
        <dsp:cNvPr id="0" name=""/>
        <dsp:cNvSpPr/>
      </dsp:nvSpPr>
      <dsp:spPr>
        <a:xfrm rot="16541794">
          <a:off x="601389" y="1561772"/>
          <a:ext cx="173507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735076" y="993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 rot="16541794">
        <a:off x="1425550" y="1528328"/>
        <a:ext cx="86753" cy="86753"/>
      </dsp:txXfrm>
    </dsp:sp>
    <dsp:sp modelId="{BC6947AF-1CE4-4875-A3D9-E73CA0F34D35}">
      <dsp:nvSpPr>
        <dsp:cNvPr id="0" name=""/>
        <dsp:cNvSpPr/>
      </dsp:nvSpPr>
      <dsp:spPr>
        <a:xfrm>
          <a:off x="1555039" y="362747"/>
          <a:ext cx="1382815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Planificación</a:t>
          </a:r>
          <a:endParaRPr lang="es-EC" sz="1000" kern="1200" dirty="0"/>
        </a:p>
      </dsp:txBody>
      <dsp:txXfrm>
        <a:off x="1555039" y="362747"/>
        <a:ext cx="1382815" cy="691407"/>
      </dsp:txXfrm>
    </dsp:sp>
    <dsp:sp modelId="{B447212A-0D6B-4E75-AC75-8A04B630C048}">
      <dsp:nvSpPr>
        <dsp:cNvPr id="0" name=""/>
        <dsp:cNvSpPr/>
      </dsp:nvSpPr>
      <dsp:spPr>
        <a:xfrm rot="20038675">
          <a:off x="2896375" y="519008"/>
          <a:ext cx="818340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818340" y="993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20038675">
        <a:off x="3285087" y="508483"/>
        <a:ext cx="40917" cy="40917"/>
      </dsp:txXfrm>
    </dsp:sp>
    <dsp:sp modelId="{57BB36C1-8115-4209-8E54-1DA73617BA9E}">
      <dsp:nvSpPr>
        <dsp:cNvPr id="0" name=""/>
        <dsp:cNvSpPr/>
      </dsp:nvSpPr>
      <dsp:spPr>
        <a:xfrm>
          <a:off x="3673236" y="3727"/>
          <a:ext cx="1382815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Preliminar</a:t>
          </a:r>
        </a:p>
      </dsp:txBody>
      <dsp:txXfrm>
        <a:off x="3673236" y="3727"/>
        <a:ext cx="1382815" cy="691407"/>
      </dsp:txXfrm>
    </dsp:sp>
    <dsp:sp modelId="{D9CB0792-1187-4152-9906-0A330C2B21D8}">
      <dsp:nvSpPr>
        <dsp:cNvPr id="0" name=""/>
        <dsp:cNvSpPr/>
      </dsp:nvSpPr>
      <dsp:spPr>
        <a:xfrm>
          <a:off x="5056052" y="339498"/>
          <a:ext cx="1694502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694502" y="993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5860941" y="307068"/>
        <a:ext cx="84725" cy="84725"/>
      </dsp:txXfrm>
    </dsp:sp>
    <dsp:sp modelId="{DED2ABBB-6859-4584-8EFF-F79271E7B118}">
      <dsp:nvSpPr>
        <dsp:cNvPr id="0" name=""/>
        <dsp:cNvSpPr/>
      </dsp:nvSpPr>
      <dsp:spPr>
        <a:xfrm>
          <a:off x="6750555" y="3727"/>
          <a:ext cx="1382815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Carta informe de Planificación Preliminar.</a:t>
          </a:r>
          <a:endParaRPr lang="es-EC" sz="1000" kern="1200" dirty="0"/>
        </a:p>
      </dsp:txBody>
      <dsp:txXfrm>
        <a:off x="6750555" y="3727"/>
        <a:ext cx="1382815" cy="691407"/>
      </dsp:txXfrm>
    </dsp:sp>
    <dsp:sp modelId="{D7C534B4-52CF-4376-956F-2B80385A2D0C}">
      <dsp:nvSpPr>
        <dsp:cNvPr id="0" name=""/>
        <dsp:cNvSpPr/>
      </dsp:nvSpPr>
      <dsp:spPr>
        <a:xfrm rot="1840137">
          <a:off x="2878062" y="916568"/>
          <a:ext cx="85496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854966" y="993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840137">
        <a:off x="3284172" y="905126"/>
        <a:ext cx="42748" cy="42748"/>
      </dsp:txXfrm>
    </dsp:sp>
    <dsp:sp modelId="{DE8101B3-01DE-40C5-963B-72E1872B0DFF}">
      <dsp:nvSpPr>
        <dsp:cNvPr id="0" name=""/>
        <dsp:cNvSpPr/>
      </dsp:nvSpPr>
      <dsp:spPr>
        <a:xfrm>
          <a:off x="3673236" y="798846"/>
          <a:ext cx="1382815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smtClean="0"/>
            <a:t>Específica</a:t>
          </a:r>
          <a:endParaRPr lang="es-EC" sz="1300" kern="1200" dirty="0"/>
        </a:p>
      </dsp:txBody>
      <dsp:txXfrm>
        <a:off x="3673236" y="798846"/>
        <a:ext cx="1382815" cy="691407"/>
      </dsp:txXfrm>
    </dsp:sp>
    <dsp:sp modelId="{D5CD3C20-4118-4B37-B720-A50724B0A671}">
      <dsp:nvSpPr>
        <dsp:cNvPr id="0" name=""/>
        <dsp:cNvSpPr/>
      </dsp:nvSpPr>
      <dsp:spPr>
        <a:xfrm>
          <a:off x="5056052" y="1134617"/>
          <a:ext cx="1674700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674700" y="993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5851535" y="1102682"/>
        <a:ext cx="83735" cy="83735"/>
      </dsp:txXfrm>
    </dsp:sp>
    <dsp:sp modelId="{321983A8-992E-4158-8843-5CEB8286E18B}">
      <dsp:nvSpPr>
        <dsp:cNvPr id="0" name=""/>
        <dsp:cNvSpPr/>
      </dsp:nvSpPr>
      <dsp:spPr>
        <a:xfrm>
          <a:off x="6730753" y="798846"/>
          <a:ext cx="1382815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Carta informe de planificación específica.</a:t>
          </a:r>
          <a:endParaRPr lang="es-EC" sz="1000" kern="1200" dirty="0"/>
        </a:p>
      </dsp:txBody>
      <dsp:txXfrm>
        <a:off x="6730753" y="798846"/>
        <a:ext cx="1382815" cy="691407"/>
      </dsp:txXfrm>
    </dsp:sp>
    <dsp:sp modelId="{EDFD3DFC-2177-4914-9F72-A21C9E5BC97A}">
      <dsp:nvSpPr>
        <dsp:cNvPr id="0" name=""/>
        <dsp:cNvSpPr/>
      </dsp:nvSpPr>
      <dsp:spPr>
        <a:xfrm rot="5110532">
          <a:off x="357929" y="3540060"/>
          <a:ext cx="223799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237996" y="993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 rot="5110532">
        <a:off x="1420977" y="3494043"/>
        <a:ext cx="111899" cy="111899"/>
      </dsp:txXfrm>
    </dsp:sp>
    <dsp:sp modelId="{D83B0C7E-A262-4A3A-84C2-6CC795CB4D0A}">
      <dsp:nvSpPr>
        <dsp:cNvPr id="0" name=""/>
        <dsp:cNvSpPr/>
      </dsp:nvSpPr>
      <dsp:spPr>
        <a:xfrm>
          <a:off x="1571039" y="4319322"/>
          <a:ext cx="1382815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Ejecución</a:t>
          </a:r>
          <a:endParaRPr lang="es-EC" sz="1000" kern="1200" dirty="0"/>
        </a:p>
      </dsp:txBody>
      <dsp:txXfrm>
        <a:off x="1571039" y="4319322"/>
        <a:ext cx="1382815" cy="691407"/>
      </dsp:txXfrm>
    </dsp:sp>
    <dsp:sp modelId="{F4C207E9-772D-4320-86FE-610CA17138DC}">
      <dsp:nvSpPr>
        <dsp:cNvPr id="0" name=""/>
        <dsp:cNvSpPr/>
      </dsp:nvSpPr>
      <dsp:spPr>
        <a:xfrm rot="17087189">
          <a:off x="1904194" y="3292414"/>
          <a:ext cx="2818702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818702" y="993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 rot="17087189">
        <a:off x="3243078" y="3231880"/>
        <a:ext cx="140935" cy="140935"/>
      </dsp:txXfrm>
    </dsp:sp>
    <dsp:sp modelId="{C09E8692-F6D1-4C9E-BF37-679FE7127C39}">
      <dsp:nvSpPr>
        <dsp:cNvPr id="0" name=""/>
        <dsp:cNvSpPr/>
      </dsp:nvSpPr>
      <dsp:spPr>
        <a:xfrm>
          <a:off x="3673236" y="1593965"/>
          <a:ext cx="1382815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Programa de Auditoría</a:t>
          </a:r>
          <a:endParaRPr lang="es-EC" sz="1300" kern="1200" dirty="0"/>
        </a:p>
      </dsp:txBody>
      <dsp:txXfrm>
        <a:off x="3673236" y="1593965"/>
        <a:ext cx="1382815" cy="691407"/>
      </dsp:txXfrm>
    </dsp:sp>
    <dsp:sp modelId="{5780E587-51BD-45BE-972F-7C75EFC97DD5}">
      <dsp:nvSpPr>
        <dsp:cNvPr id="0" name=""/>
        <dsp:cNvSpPr/>
      </dsp:nvSpPr>
      <dsp:spPr>
        <a:xfrm>
          <a:off x="5056052" y="1929736"/>
          <a:ext cx="1674700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674700" y="993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5851535" y="1897801"/>
        <a:ext cx="83735" cy="83735"/>
      </dsp:txXfrm>
    </dsp:sp>
    <dsp:sp modelId="{1E11D3DE-F6DD-4800-BBEF-EA2D4288C3D1}">
      <dsp:nvSpPr>
        <dsp:cNvPr id="0" name=""/>
        <dsp:cNvSpPr/>
      </dsp:nvSpPr>
      <dsp:spPr>
        <a:xfrm>
          <a:off x="6730753" y="1593965"/>
          <a:ext cx="1382815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Actividades, procedimientos a realizarse, tiempos y responsables.</a:t>
          </a:r>
          <a:endParaRPr lang="es-EC" sz="1000" kern="1200" dirty="0"/>
        </a:p>
      </dsp:txBody>
      <dsp:txXfrm>
        <a:off x="6730753" y="1593965"/>
        <a:ext cx="1382815" cy="691407"/>
      </dsp:txXfrm>
    </dsp:sp>
    <dsp:sp modelId="{2997CD7A-0049-4B41-B6B3-165B5395770F}">
      <dsp:nvSpPr>
        <dsp:cNvPr id="0" name=""/>
        <dsp:cNvSpPr/>
      </dsp:nvSpPr>
      <dsp:spPr>
        <a:xfrm rot="17426398">
          <a:off x="2283578" y="3689974"/>
          <a:ext cx="2059934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059934" y="993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/>
        </a:p>
      </dsp:txBody>
      <dsp:txXfrm rot="17426398">
        <a:off x="3262047" y="3648409"/>
        <a:ext cx="102996" cy="102996"/>
      </dsp:txXfrm>
    </dsp:sp>
    <dsp:sp modelId="{17B7B862-7B6A-4211-9FC4-2E3A09F2D24C}">
      <dsp:nvSpPr>
        <dsp:cNvPr id="0" name=""/>
        <dsp:cNvSpPr/>
      </dsp:nvSpPr>
      <dsp:spPr>
        <a:xfrm>
          <a:off x="3673236" y="2389084"/>
          <a:ext cx="1382815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Evaluación del C.I.</a:t>
          </a:r>
        </a:p>
      </dsp:txBody>
      <dsp:txXfrm>
        <a:off x="3673236" y="2389084"/>
        <a:ext cx="1382815" cy="691407"/>
      </dsp:txXfrm>
    </dsp:sp>
    <dsp:sp modelId="{68A6DCD3-6675-4D93-8B31-71C33158AB3E}">
      <dsp:nvSpPr>
        <dsp:cNvPr id="0" name=""/>
        <dsp:cNvSpPr/>
      </dsp:nvSpPr>
      <dsp:spPr>
        <a:xfrm>
          <a:off x="5056052" y="2724855"/>
          <a:ext cx="1674700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674700" y="993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5851535" y="2692920"/>
        <a:ext cx="83735" cy="83735"/>
      </dsp:txXfrm>
    </dsp:sp>
    <dsp:sp modelId="{732327C5-8289-4103-A565-1440D28112C6}">
      <dsp:nvSpPr>
        <dsp:cNvPr id="0" name=""/>
        <dsp:cNvSpPr/>
      </dsp:nvSpPr>
      <dsp:spPr>
        <a:xfrm>
          <a:off x="6730753" y="2389084"/>
          <a:ext cx="1382815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Medición del nivel de confianza, riesgo de auditoría.</a:t>
          </a:r>
          <a:endParaRPr lang="es-EC" sz="1000" kern="1200" dirty="0"/>
        </a:p>
      </dsp:txBody>
      <dsp:txXfrm>
        <a:off x="6730753" y="2389084"/>
        <a:ext cx="1382815" cy="691407"/>
      </dsp:txXfrm>
    </dsp:sp>
    <dsp:sp modelId="{6969203B-F667-4935-B4A5-BE2100B19680}">
      <dsp:nvSpPr>
        <dsp:cNvPr id="0" name=""/>
        <dsp:cNvSpPr/>
      </dsp:nvSpPr>
      <dsp:spPr>
        <a:xfrm rot="18141870">
          <a:off x="2641607" y="4087534"/>
          <a:ext cx="134387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343877" y="993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8141870">
        <a:off x="3279948" y="4063870"/>
        <a:ext cx="67193" cy="67193"/>
      </dsp:txXfrm>
    </dsp:sp>
    <dsp:sp modelId="{66C771D9-17EA-4A81-933D-7C95CD5C5C2C}">
      <dsp:nvSpPr>
        <dsp:cNvPr id="0" name=""/>
        <dsp:cNvSpPr/>
      </dsp:nvSpPr>
      <dsp:spPr>
        <a:xfrm>
          <a:off x="3673236" y="3184203"/>
          <a:ext cx="1382815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Aplicación de Procedimientos y Técnicas de Auditoría</a:t>
          </a:r>
          <a:endParaRPr lang="es-EC" sz="1300" kern="1200" dirty="0"/>
        </a:p>
      </dsp:txBody>
      <dsp:txXfrm>
        <a:off x="3673236" y="3184203"/>
        <a:ext cx="1382815" cy="691407"/>
      </dsp:txXfrm>
    </dsp:sp>
    <dsp:sp modelId="{05D296EF-CC98-4B95-8168-A281B39A3D31}">
      <dsp:nvSpPr>
        <dsp:cNvPr id="0" name=""/>
        <dsp:cNvSpPr/>
      </dsp:nvSpPr>
      <dsp:spPr>
        <a:xfrm>
          <a:off x="5056052" y="3519974"/>
          <a:ext cx="1674700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674700" y="993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5851535" y="3488040"/>
        <a:ext cx="83735" cy="83735"/>
      </dsp:txXfrm>
    </dsp:sp>
    <dsp:sp modelId="{39732F16-80DB-4303-9287-AE456C863BB2}">
      <dsp:nvSpPr>
        <dsp:cNvPr id="0" name=""/>
        <dsp:cNvSpPr/>
      </dsp:nvSpPr>
      <dsp:spPr>
        <a:xfrm>
          <a:off x="6730753" y="3184203"/>
          <a:ext cx="1382815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Establecer técnicas a aplicar.</a:t>
          </a:r>
          <a:endParaRPr lang="es-EC" sz="1000" kern="1200" dirty="0"/>
        </a:p>
      </dsp:txBody>
      <dsp:txXfrm>
        <a:off x="6730753" y="3184203"/>
        <a:ext cx="1382815" cy="691407"/>
      </dsp:txXfrm>
    </dsp:sp>
    <dsp:sp modelId="{44495CE6-F15B-4EA1-8537-1ECEA5440B43}">
      <dsp:nvSpPr>
        <dsp:cNvPr id="0" name=""/>
        <dsp:cNvSpPr/>
      </dsp:nvSpPr>
      <dsp:spPr>
        <a:xfrm rot="20082198">
          <a:off x="2915704" y="4485093"/>
          <a:ext cx="795682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795682" y="993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20082198">
        <a:off x="3293653" y="4475134"/>
        <a:ext cx="39784" cy="39784"/>
      </dsp:txXfrm>
    </dsp:sp>
    <dsp:sp modelId="{1FD396BD-D018-45E9-8882-C69B6251FEBC}">
      <dsp:nvSpPr>
        <dsp:cNvPr id="0" name=""/>
        <dsp:cNvSpPr/>
      </dsp:nvSpPr>
      <dsp:spPr>
        <a:xfrm>
          <a:off x="3673236" y="3979322"/>
          <a:ext cx="1382815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Papeles de Trabajo</a:t>
          </a:r>
          <a:endParaRPr lang="es-EC" sz="1300" kern="1200" dirty="0"/>
        </a:p>
      </dsp:txBody>
      <dsp:txXfrm>
        <a:off x="3673236" y="3979322"/>
        <a:ext cx="1382815" cy="691407"/>
      </dsp:txXfrm>
    </dsp:sp>
    <dsp:sp modelId="{B2177F3C-8619-426B-9018-BF317F66A403}">
      <dsp:nvSpPr>
        <dsp:cNvPr id="0" name=""/>
        <dsp:cNvSpPr/>
      </dsp:nvSpPr>
      <dsp:spPr>
        <a:xfrm>
          <a:off x="5056052" y="4315093"/>
          <a:ext cx="1674700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674700" y="993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5851535" y="4283159"/>
        <a:ext cx="83735" cy="83735"/>
      </dsp:txXfrm>
    </dsp:sp>
    <dsp:sp modelId="{FBF07F6C-812F-4BF2-8B34-E1066DFD05B4}">
      <dsp:nvSpPr>
        <dsp:cNvPr id="0" name=""/>
        <dsp:cNvSpPr/>
      </dsp:nvSpPr>
      <dsp:spPr>
        <a:xfrm>
          <a:off x="6730753" y="3979322"/>
          <a:ext cx="1382815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Aplicación de los procedimientos y técnicas de Auditoría.</a:t>
          </a:r>
          <a:endParaRPr lang="es-EC" sz="1000" kern="1200" dirty="0"/>
        </a:p>
      </dsp:txBody>
      <dsp:txXfrm>
        <a:off x="6730753" y="3979322"/>
        <a:ext cx="1382815" cy="691407"/>
      </dsp:txXfrm>
    </dsp:sp>
    <dsp:sp modelId="{A3CEF602-9004-4103-BA30-4E0AF03AA3ED}">
      <dsp:nvSpPr>
        <dsp:cNvPr id="0" name=""/>
        <dsp:cNvSpPr/>
      </dsp:nvSpPr>
      <dsp:spPr>
        <a:xfrm rot="1939177">
          <a:off x="2887915" y="4882653"/>
          <a:ext cx="851260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851260" y="993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939177">
        <a:off x="3292264" y="4871304"/>
        <a:ext cx="42563" cy="42563"/>
      </dsp:txXfrm>
    </dsp:sp>
    <dsp:sp modelId="{810CE8D7-DDFE-4DA5-87C0-B54CD80D8952}">
      <dsp:nvSpPr>
        <dsp:cNvPr id="0" name=""/>
        <dsp:cNvSpPr/>
      </dsp:nvSpPr>
      <dsp:spPr>
        <a:xfrm>
          <a:off x="3673236" y="4774441"/>
          <a:ext cx="1382815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Hojas de Hallazgo</a:t>
          </a:r>
          <a:endParaRPr lang="es-EC" sz="1300" kern="1200" dirty="0"/>
        </a:p>
      </dsp:txBody>
      <dsp:txXfrm>
        <a:off x="3673236" y="4774441"/>
        <a:ext cx="1382815" cy="691407"/>
      </dsp:txXfrm>
    </dsp:sp>
    <dsp:sp modelId="{0204FBD9-297E-40E1-8C7D-38E78B52850A}">
      <dsp:nvSpPr>
        <dsp:cNvPr id="0" name=""/>
        <dsp:cNvSpPr/>
      </dsp:nvSpPr>
      <dsp:spPr>
        <a:xfrm>
          <a:off x="5056052" y="5110212"/>
          <a:ext cx="1674700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674700" y="993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5851535" y="5078278"/>
        <a:ext cx="83735" cy="83735"/>
      </dsp:txXfrm>
    </dsp:sp>
    <dsp:sp modelId="{2987F2BB-A735-4EEB-B1CB-B46F06DEFBFC}">
      <dsp:nvSpPr>
        <dsp:cNvPr id="0" name=""/>
        <dsp:cNvSpPr/>
      </dsp:nvSpPr>
      <dsp:spPr>
        <a:xfrm>
          <a:off x="6730753" y="4774441"/>
          <a:ext cx="1382815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Condición, Criterio, Causa, Efecto, Conclusión, Recomendación.</a:t>
          </a:r>
          <a:endParaRPr lang="es-EC" sz="1000" kern="1200" dirty="0"/>
        </a:p>
      </dsp:txBody>
      <dsp:txXfrm>
        <a:off x="6730753" y="4774441"/>
        <a:ext cx="1382815" cy="691407"/>
      </dsp:txXfrm>
    </dsp:sp>
    <dsp:sp modelId="{474FEDD8-485D-4E43-9340-CD49C483E5A5}">
      <dsp:nvSpPr>
        <dsp:cNvPr id="0" name=""/>
        <dsp:cNvSpPr/>
      </dsp:nvSpPr>
      <dsp:spPr>
        <a:xfrm rot="3605043">
          <a:off x="2592330" y="5280212"/>
          <a:ext cx="1442430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442430" y="993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3605043">
        <a:off x="3277485" y="5254084"/>
        <a:ext cx="72121" cy="72121"/>
      </dsp:txXfrm>
    </dsp:sp>
    <dsp:sp modelId="{3019BA36-B27B-4F34-BE8D-5AEA6F8ACB2D}">
      <dsp:nvSpPr>
        <dsp:cNvPr id="0" name=""/>
        <dsp:cNvSpPr/>
      </dsp:nvSpPr>
      <dsp:spPr>
        <a:xfrm>
          <a:off x="3673236" y="5569560"/>
          <a:ext cx="1382815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Comunicación de Resultados</a:t>
          </a:r>
          <a:endParaRPr lang="es-EC" sz="1300" kern="1200" dirty="0"/>
        </a:p>
      </dsp:txBody>
      <dsp:txXfrm>
        <a:off x="3673236" y="5569560"/>
        <a:ext cx="1382815" cy="691407"/>
      </dsp:txXfrm>
    </dsp:sp>
    <dsp:sp modelId="{9F0DDFC0-BC9F-4818-A9BC-5F4D24F2B338}">
      <dsp:nvSpPr>
        <dsp:cNvPr id="0" name=""/>
        <dsp:cNvSpPr/>
      </dsp:nvSpPr>
      <dsp:spPr>
        <a:xfrm>
          <a:off x="5056052" y="5905331"/>
          <a:ext cx="1674700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674700" y="993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5851535" y="5873397"/>
        <a:ext cx="83735" cy="83735"/>
      </dsp:txXfrm>
    </dsp:sp>
    <dsp:sp modelId="{D57D07F4-D80D-459F-B03C-4A924BBF6A63}">
      <dsp:nvSpPr>
        <dsp:cNvPr id="0" name=""/>
        <dsp:cNvSpPr/>
      </dsp:nvSpPr>
      <dsp:spPr>
        <a:xfrm>
          <a:off x="6730753" y="5569560"/>
          <a:ext cx="1382815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Informe confidencial a la Gerencia General.</a:t>
          </a:r>
          <a:endParaRPr lang="es-EC" sz="1000" kern="1200" dirty="0"/>
        </a:p>
      </dsp:txBody>
      <dsp:txXfrm>
        <a:off x="6730753" y="5569560"/>
        <a:ext cx="1382815" cy="691407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6EA8AA-CA36-4793-80E5-C488A990BD0B}">
      <dsp:nvSpPr>
        <dsp:cNvPr id="0" name=""/>
        <dsp:cNvSpPr/>
      </dsp:nvSpPr>
      <dsp:spPr>
        <a:xfrm>
          <a:off x="1160301" y="3520303"/>
          <a:ext cx="1382815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Ejecución</a:t>
          </a:r>
          <a:endParaRPr lang="es-EC" sz="1300" kern="1200" dirty="0"/>
        </a:p>
      </dsp:txBody>
      <dsp:txXfrm>
        <a:off x="1160301" y="3520303"/>
        <a:ext cx="1382815" cy="691407"/>
      </dsp:txXfrm>
    </dsp:sp>
    <dsp:sp modelId="{F4C207E9-772D-4320-86FE-610CA17138DC}">
      <dsp:nvSpPr>
        <dsp:cNvPr id="0" name=""/>
        <dsp:cNvSpPr/>
      </dsp:nvSpPr>
      <dsp:spPr>
        <a:xfrm rot="19689176">
          <a:off x="2277155" y="2923863"/>
          <a:ext cx="353342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533421" y="993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19689176">
        <a:off x="3955530" y="2845460"/>
        <a:ext cx="176671" cy="176671"/>
      </dsp:txXfrm>
    </dsp:sp>
    <dsp:sp modelId="{C09E8692-F6D1-4C9E-BF37-679FE7127C39}">
      <dsp:nvSpPr>
        <dsp:cNvPr id="0" name=""/>
        <dsp:cNvSpPr/>
      </dsp:nvSpPr>
      <dsp:spPr>
        <a:xfrm>
          <a:off x="5544615" y="1655881"/>
          <a:ext cx="1814433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hlinkClick xmlns:r="http://schemas.openxmlformats.org/officeDocument/2006/relationships" r:id="rId1" action="ppaction://hlinkfile"/>
            </a:rPr>
            <a:t>Programa de Auditoría</a:t>
          </a:r>
          <a:endParaRPr lang="es-EC" sz="1300" kern="1200" dirty="0"/>
        </a:p>
      </dsp:txBody>
      <dsp:txXfrm>
        <a:off x="5544615" y="1655881"/>
        <a:ext cx="1814433" cy="691407"/>
      </dsp:txXfrm>
    </dsp:sp>
    <dsp:sp modelId="{2997CD7A-0049-4B41-B6B3-165B5395770F}">
      <dsp:nvSpPr>
        <dsp:cNvPr id="0" name=""/>
        <dsp:cNvSpPr/>
      </dsp:nvSpPr>
      <dsp:spPr>
        <a:xfrm rot="20381956">
          <a:off x="2443723" y="3300908"/>
          <a:ext cx="3200285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200285" y="993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20381956">
        <a:off x="3963859" y="3230834"/>
        <a:ext cx="160014" cy="160014"/>
      </dsp:txXfrm>
    </dsp:sp>
    <dsp:sp modelId="{17B7B862-7B6A-4211-9FC4-2E3A09F2D24C}">
      <dsp:nvSpPr>
        <dsp:cNvPr id="0" name=""/>
        <dsp:cNvSpPr/>
      </dsp:nvSpPr>
      <dsp:spPr>
        <a:xfrm>
          <a:off x="5544615" y="2409971"/>
          <a:ext cx="1814433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hlinkClick xmlns:r="http://schemas.openxmlformats.org/officeDocument/2006/relationships" r:id="rId2" action="ppaction://hlinkfile"/>
            </a:rPr>
            <a:t>Evaluación del C.I.</a:t>
          </a:r>
          <a:endParaRPr lang="es-EC" sz="1300" kern="1200" dirty="0" smtClean="0"/>
        </a:p>
      </dsp:txBody>
      <dsp:txXfrm>
        <a:off x="5544615" y="2409971"/>
        <a:ext cx="1814433" cy="691407"/>
      </dsp:txXfrm>
    </dsp:sp>
    <dsp:sp modelId="{6969203B-F667-4935-B4A5-BE2100B19680}">
      <dsp:nvSpPr>
        <dsp:cNvPr id="0" name=""/>
        <dsp:cNvSpPr/>
      </dsp:nvSpPr>
      <dsp:spPr>
        <a:xfrm rot="21193889">
          <a:off x="2532584" y="3677957"/>
          <a:ext cx="3022564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022564" y="993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 rot="21193889">
        <a:off x="3968302" y="3612326"/>
        <a:ext cx="151128" cy="151128"/>
      </dsp:txXfrm>
    </dsp:sp>
    <dsp:sp modelId="{66C771D9-17EA-4A81-933D-7C95CD5C5C2C}">
      <dsp:nvSpPr>
        <dsp:cNvPr id="0" name=""/>
        <dsp:cNvSpPr/>
      </dsp:nvSpPr>
      <dsp:spPr>
        <a:xfrm>
          <a:off x="5544615" y="3164069"/>
          <a:ext cx="1814433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kern="1200" dirty="0" smtClean="0">
              <a:solidFill>
                <a:srgbClr val="00B0F0"/>
              </a:solidFill>
            </a:rPr>
            <a:t>Aplicación de Procedimientos y Técnicas de Auditoría</a:t>
          </a:r>
          <a:endParaRPr lang="es-EC" sz="1300" b="0" kern="1200" dirty="0">
            <a:solidFill>
              <a:srgbClr val="00B0F0"/>
            </a:solidFill>
          </a:endParaRPr>
        </a:p>
      </dsp:txBody>
      <dsp:txXfrm>
        <a:off x="5544615" y="3164069"/>
        <a:ext cx="1814433" cy="691407"/>
      </dsp:txXfrm>
    </dsp:sp>
    <dsp:sp modelId="{44495CE6-F15B-4EA1-8537-1ECEA5440B43}">
      <dsp:nvSpPr>
        <dsp:cNvPr id="0" name=""/>
        <dsp:cNvSpPr/>
      </dsp:nvSpPr>
      <dsp:spPr>
        <a:xfrm rot="453050">
          <a:off x="2529989" y="4055006"/>
          <a:ext cx="3027752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027752" y="993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 rot="453050">
        <a:off x="3968172" y="3989245"/>
        <a:ext cx="151387" cy="151387"/>
      </dsp:txXfrm>
    </dsp:sp>
    <dsp:sp modelId="{1FD396BD-D018-45E9-8882-C69B6251FEBC}">
      <dsp:nvSpPr>
        <dsp:cNvPr id="0" name=""/>
        <dsp:cNvSpPr/>
      </dsp:nvSpPr>
      <dsp:spPr>
        <a:xfrm>
          <a:off x="5544615" y="3918167"/>
          <a:ext cx="1814433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kern="1200" dirty="0" smtClean="0">
              <a:solidFill>
                <a:srgbClr val="00B0F0"/>
              </a:solidFill>
            </a:rPr>
            <a:t>Papeles de Trabajo</a:t>
          </a:r>
          <a:endParaRPr lang="es-EC" sz="1300" b="0" kern="1200" dirty="0">
            <a:solidFill>
              <a:srgbClr val="00B0F0"/>
            </a:solidFill>
          </a:endParaRPr>
        </a:p>
      </dsp:txBody>
      <dsp:txXfrm>
        <a:off x="5544615" y="3918167"/>
        <a:ext cx="1814433" cy="691407"/>
      </dsp:txXfrm>
    </dsp:sp>
    <dsp:sp modelId="{A3CEF602-9004-4103-BA30-4E0AF03AA3ED}">
      <dsp:nvSpPr>
        <dsp:cNvPr id="0" name=""/>
        <dsp:cNvSpPr/>
      </dsp:nvSpPr>
      <dsp:spPr>
        <a:xfrm rot="1259795">
          <a:off x="2436383" y="4432055"/>
          <a:ext cx="321496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214966" y="993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1259795">
        <a:off x="3963492" y="4361614"/>
        <a:ext cx="160748" cy="160748"/>
      </dsp:txXfrm>
    </dsp:sp>
    <dsp:sp modelId="{810CE8D7-DDFE-4DA5-87C0-B54CD80D8952}">
      <dsp:nvSpPr>
        <dsp:cNvPr id="0" name=""/>
        <dsp:cNvSpPr/>
      </dsp:nvSpPr>
      <dsp:spPr>
        <a:xfrm>
          <a:off x="5544615" y="4672265"/>
          <a:ext cx="1814433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kern="1200" dirty="0" smtClean="0">
              <a:solidFill>
                <a:srgbClr val="00B0F0"/>
              </a:solidFill>
            </a:rPr>
            <a:t>Hojas de Hallazgo</a:t>
          </a:r>
          <a:endParaRPr lang="es-EC" sz="1300" b="0" kern="1200" dirty="0">
            <a:solidFill>
              <a:srgbClr val="00B0F0"/>
            </a:solidFill>
          </a:endParaRPr>
        </a:p>
      </dsp:txBody>
      <dsp:txXfrm>
        <a:off x="5544615" y="4672265"/>
        <a:ext cx="1814433" cy="691407"/>
      </dsp:txXfrm>
    </dsp:sp>
    <dsp:sp modelId="{474FEDD8-485D-4E43-9340-CD49C483E5A5}">
      <dsp:nvSpPr>
        <dsp:cNvPr id="0" name=""/>
        <dsp:cNvSpPr/>
      </dsp:nvSpPr>
      <dsp:spPr>
        <a:xfrm rot="1945015">
          <a:off x="2266084" y="4809101"/>
          <a:ext cx="3555562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555562" y="993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1945015">
        <a:off x="3954977" y="4730144"/>
        <a:ext cx="177778" cy="177778"/>
      </dsp:txXfrm>
    </dsp:sp>
    <dsp:sp modelId="{3019BA36-B27B-4F34-BE8D-5AEA6F8ACB2D}">
      <dsp:nvSpPr>
        <dsp:cNvPr id="0" name=""/>
        <dsp:cNvSpPr/>
      </dsp:nvSpPr>
      <dsp:spPr>
        <a:xfrm>
          <a:off x="5544615" y="5426356"/>
          <a:ext cx="1814433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hlinkClick xmlns:r="http://schemas.openxmlformats.org/officeDocument/2006/relationships" r:id="rId3" action="ppaction://hlinkfile"/>
            </a:rPr>
            <a:t>Comunicación de Resultados</a:t>
          </a:r>
          <a:endParaRPr lang="es-EC" sz="1300" kern="1200" dirty="0"/>
        </a:p>
      </dsp:txBody>
      <dsp:txXfrm>
        <a:off x="5544615" y="5426356"/>
        <a:ext cx="1814433" cy="691407"/>
      </dsp:txXfrm>
    </dsp:sp>
    <dsp:sp modelId="{C730BC3C-939A-4F70-9816-69EEF2E9F15B}">
      <dsp:nvSpPr>
        <dsp:cNvPr id="0" name=""/>
        <dsp:cNvSpPr/>
      </dsp:nvSpPr>
      <dsp:spPr>
        <a:xfrm>
          <a:off x="1160301" y="1215689"/>
          <a:ext cx="1382815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Planificación</a:t>
          </a:r>
          <a:endParaRPr lang="es-EC" sz="1300" kern="1200" dirty="0"/>
        </a:p>
      </dsp:txBody>
      <dsp:txXfrm>
        <a:off x="1160301" y="1215689"/>
        <a:ext cx="1382815" cy="691407"/>
      </dsp:txXfrm>
    </dsp:sp>
    <dsp:sp modelId="{1EB9A068-1AA5-4D50-A13E-B361F162A451}">
      <dsp:nvSpPr>
        <dsp:cNvPr id="0" name=""/>
        <dsp:cNvSpPr/>
      </dsp:nvSpPr>
      <dsp:spPr>
        <a:xfrm rot="19486031">
          <a:off x="2464805" y="1304835"/>
          <a:ext cx="85500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855001" y="993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9486031">
        <a:off x="2870930" y="1293393"/>
        <a:ext cx="42750" cy="42750"/>
      </dsp:txXfrm>
    </dsp:sp>
    <dsp:sp modelId="{D53ACB4A-6235-44EA-BA51-02942732F3EA}">
      <dsp:nvSpPr>
        <dsp:cNvPr id="0" name=""/>
        <dsp:cNvSpPr/>
      </dsp:nvSpPr>
      <dsp:spPr>
        <a:xfrm>
          <a:off x="3241494" y="722438"/>
          <a:ext cx="1382815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hlinkClick xmlns:r="http://schemas.openxmlformats.org/officeDocument/2006/relationships" r:id="rId4" action="ppaction://hlinkfile"/>
            </a:rPr>
            <a:t>Preliminar</a:t>
          </a:r>
          <a:endParaRPr lang="es-EC" sz="1300" kern="1200" dirty="0"/>
        </a:p>
      </dsp:txBody>
      <dsp:txXfrm>
        <a:off x="3241494" y="722438"/>
        <a:ext cx="1382815" cy="691407"/>
      </dsp:txXfrm>
    </dsp:sp>
    <dsp:sp modelId="{0D9E121A-C3A0-45BD-8853-952D4C8DA8C8}">
      <dsp:nvSpPr>
        <dsp:cNvPr id="0" name=""/>
        <dsp:cNvSpPr/>
      </dsp:nvSpPr>
      <dsp:spPr>
        <a:xfrm rot="2399459">
          <a:off x="2436534" y="1844364"/>
          <a:ext cx="91152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911528" y="993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2399459">
        <a:off x="2869510" y="1831509"/>
        <a:ext cx="45576" cy="45576"/>
      </dsp:txXfrm>
    </dsp:sp>
    <dsp:sp modelId="{552BA7B2-BF71-4ED2-BEC3-6C5CDA0D4753}">
      <dsp:nvSpPr>
        <dsp:cNvPr id="0" name=""/>
        <dsp:cNvSpPr/>
      </dsp:nvSpPr>
      <dsp:spPr>
        <a:xfrm>
          <a:off x="3241480" y="1801498"/>
          <a:ext cx="1382815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hlinkClick xmlns:r="http://schemas.openxmlformats.org/officeDocument/2006/relationships" r:id="rId5" action="ppaction://hlinkfile"/>
            </a:rPr>
            <a:t>Específica</a:t>
          </a:r>
          <a:endParaRPr lang="es-EC" sz="1300" kern="1200" dirty="0"/>
        </a:p>
      </dsp:txBody>
      <dsp:txXfrm>
        <a:off x="3241480" y="1801498"/>
        <a:ext cx="1382815" cy="691407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21F586-FAF9-4E83-98B5-FE6759AE50FD}">
      <dsp:nvSpPr>
        <dsp:cNvPr id="0" name=""/>
        <dsp:cNvSpPr/>
      </dsp:nvSpPr>
      <dsp:spPr>
        <a:xfrm rot="5400000">
          <a:off x="74176" y="1012603"/>
          <a:ext cx="1582858" cy="1910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D726D-D020-4A95-AD5E-7BEA89908F53}">
      <dsp:nvSpPr>
        <dsp:cNvPr id="0" name=""/>
        <dsp:cNvSpPr/>
      </dsp:nvSpPr>
      <dsp:spPr>
        <a:xfrm>
          <a:off x="436731" y="105"/>
          <a:ext cx="2122267" cy="127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0" kern="1200" dirty="0" smtClean="0"/>
            <a:t>Recepción y Validación de documentos contables</a:t>
          </a:r>
          <a:endParaRPr lang="es-EC" sz="1500" b="0" kern="1200" dirty="0"/>
        </a:p>
      </dsp:txBody>
      <dsp:txXfrm>
        <a:off x="436731" y="105"/>
        <a:ext cx="2122267" cy="1273360"/>
      </dsp:txXfrm>
    </dsp:sp>
    <dsp:sp modelId="{9F7676FF-9AEC-427C-B724-6672F92AC513}">
      <dsp:nvSpPr>
        <dsp:cNvPr id="0" name=""/>
        <dsp:cNvSpPr/>
      </dsp:nvSpPr>
      <dsp:spPr>
        <a:xfrm rot="5400000">
          <a:off x="74176" y="2604303"/>
          <a:ext cx="1582858" cy="1910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6BA68-4C09-443A-ACFC-A2AF70A8D629}">
      <dsp:nvSpPr>
        <dsp:cNvPr id="0" name=""/>
        <dsp:cNvSpPr/>
      </dsp:nvSpPr>
      <dsp:spPr>
        <a:xfrm>
          <a:off x="436731" y="1591805"/>
          <a:ext cx="2122267" cy="127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0" kern="1200" dirty="0" smtClean="0"/>
            <a:t>Registro contable (provisión) y emisión de comprobantes de retención</a:t>
          </a:r>
          <a:endParaRPr lang="es-EC" sz="1500" b="0" kern="1200" dirty="0"/>
        </a:p>
      </dsp:txBody>
      <dsp:txXfrm>
        <a:off x="436731" y="1591805"/>
        <a:ext cx="2122267" cy="1273360"/>
      </dsp:txXfrm>
    </dsp:sp>
    <dsp:sp modelId="{A92BA07F-8413-4B21-BEDB-DA33670A6241}">
      <dsp:nvSpPr>
        <dsp:cNvPr id="0" name=""/>
        <dsp:cNvSpPr/>
      </dsp:nvSpPr>
      <dsp:spPr>
        <a:xfrm rot="5400000">
          <a:off x="74176" y="4196003"/>
          <a:ext cx="1582858" cy="1910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993BA-23E4-4BEE-BDE8-66A666AF7379}">
      <dsp:nvSpPr>
        <dsp:cNvPr id="0" name=""/>
        <dsp:cNvSpPr/>
      </dsp:nvSpPr>
      <dsp:spPr>
        <a:xfrm>
          <a:off x="436731" y="3183506"/>
          <a:ext cx="2122267" cy="127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0" kern="1200" dirty="0" smtClean="0"/>
            <a:t>Emisión de cheques y transferencias</a:t>
          </a:r>
          <a:endParaRPr lang="es-EC" sz="1500" b="0" kern="1200" dirty="0"/>
        </a:p>
      </dsp:txBody>
      <dsp:txXfrm>
        <a:off x="436731" y="3183506"/>
        <a:ext cx="2122267" cy="1273360"/>
      </dsp:txXfrm>
    </dsp:sp>
    <dsp:sp modelId="{C7B23BA4-AF10-4FF8-A101-1A89938D1138}">
      <dsp:nvSpPr>
        <dsp:cNvPr id="0" name=""/>
        <dsp:cNvSpPr/>
      </dsp:nvSpPr>
      <dsp:spPr>
        <a:xfrm>
          <a:off x="870026" y="4991853"/>
          <a:ext cx="2813773" cy="1910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8A18-794E-4485-8BEE-2AEFACF33B59}">
      <dsp:nvSpPr>
        <dsp:cNvPr id="0" name=""/>
        <dsp:cNvSpPr/>
      </dsp:nvSpPr>
      <dsp:spPr>
        <a:xfrm>
          <a:off x="436731" y="4775206"/>
          <a:ext cx="2122267" cy="127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0" kern="1200" dirty="0" smtClean="0"/>
            <a:t>Emisión de facturas y notas de crédito</a:t>
          </a:r>
          <a:endParaRPr lang="es-EC" sz="1500" b="0" kern="1200" dirty="0"/>
        </a:p>
      </dsp:txBody>
      <dsp:txXfrm>
        <a:off x="436731" y="4775206"/>
        <a:ext cx="2122267" cy="1273360"/>
      </dsp:txXfrm>
    </dsp:sp>
    <dsp:sp modelId="{FD7E6587-EC7C-41F7-ABB3-654EF4B89EE1}">
      <dsp:nvSpPr>
        <dsp:cNvPr id="0" name=""/>
        <dsp:cNvSpPr/>
      </dsp:nvSpPr>
      <dsp:spPr>
        <a:xfrm rot="16200000">
          <a:off x="2896791" y="4196003"/>
          <a:ext cx="1582858" cy="1910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177CA-5B95-4C99-86AB-453ECA5BD78E}">
      <dsp:nvSpPr>
        <dsp:cNvPr id="0" name=""/>
        <dsp:cNvSpPr/>
      </dsp:nvSpPr>
      <dsp:spPr>
        <a:xfrm>
          <a:off x="3259346" y="4775206"/>
          <a:ext cx="2122267" cy="127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0" kern="1200" dirty="0" smtClean="0"/>
            <a:t>Ingreso de Registros y Cobranzas</a:t>
          </a:r>
          <a:endParaRPr lang="es-EC" sz="1500" b="0" kern="1200" dirty="0"/>
        </a:p>
      </dsp:txBody>
      <dsp:txXfrm>
        <a:off x="3259346" y="4775206"/>
        <a:ext cx="2122267" cy="1273360"/>
      </dsp:txXfrm>
    </dsp:sp>
    <dsp:sp modelId="{1A5A3697-EF7A-403B-B96A-764A6BE73940}">
      <dsp:nvSpPr>
        <dsp:cNvPr id="0" name=""/>
        <dsp:cNvSpPr/>
      </dsp:nvSpPr>
      <dsp:spPr>
        <a:xfrm rot="16200000">
          <a:off x="2896791" y="2604303"/>
          <a:ext cx="1582858" cy="1910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7EA27-53DD-4833-864F-B3C9AD0EF757}">
      <dsp:nvSpPr>
        <dsp:cNvPr id="0" name=""/>
        <dsp:cNvSpPr/>
      </dsp:nvSpPr>
      <dsp:spPr>
        <a:xfrm>
          <a:off x="3259346" y="3183506"/>
          <a:ext cx="2122267" cy="127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0" kern="1200" dirty="0" smtClean="0"/>
            <a:t>Elaboración de rol general de pagos </a:t>
          </a:r>
          <a:endParaRPr lang="es-EC" sz="1500" b="0" kern="1200" dirty="0"/>
        </a:p>
      </dsp:txBody>
      <dsp:txXfrm>
        <a:off x="3259346" y="3183506"/>
        <a:ext cx="2122267" cy="1273360"/>
      </dsp:txXfrm>
    </dsp:sp>
    <dsp:sp modelId="{3B4DAFDE-E46E-4534-B2FC-086617809A66}">
      <dsp:nvSpPr>
        <dsp:cNvPr id="0" name=""/>
        <dsp:cNvSpPr/>
      </dsp:nvSpPr>
      <dsp:spPr>
        <a:xfrm rot="16200000">
          <a:off x="2896791" y="1012603"/>
          <a:ext cx="1582858" cy="1910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53D76-E6CE-4F16-81B4-2E57868A71EE}">
      <dsp:nvSpPr>
        <dsp:cNvPr id="0" name=""/>
        <dsp:cNvSpPr/>
      </dsp:nvSpPr>
      <dsp:spPr>
        <a:xfrm>
          <a:off x="3259346" y="1591805"/>
          <a:ext cx="2122267" cy="127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/>
            <a:t>Declaración y Pago de impuestos</a:t>
          </a:r>
          <a:endParaRPr lang="es-EC" sz="1500" b="0" kern="1200" dirty="0"/>
        </a:p>
      </dsp:txBody>
      <dsp:txXfrm>
        <a:off x="3259346" y="1591805"/>
        <a:ext cx="2122267" cy="1273360"/>
      </dsp:txXfrm>
    </dsp:sp>
    <dsp:sp modelId="{927D1730-547B-4457-BA89-8EAC92628BB8}">
      <dsp:nvSpPr>
        <dsp:cNvPr id="0" name=""/>
        <dsp:cNvSpPr/>
      </dsp:nvSpPr>
      <dsp:spPr>
        <a:xfrm>
          <a:off x="3692641" y="216753"/>
          <a:ext cx="2813773" cy="1910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DD832-7A77-42E5-8ECA-E6B1F28528FC}">
      <dsp:nvSpPr>
        <dsp:cNvPr id="0" name=""/>
        <dsp:cNvSpPr/>
      </dsp:nvSpPr>
      <dsp:spPr>
        <a:xfrm>
          <a:off x="3259346" y="105"/>
          <a:ext cx="2122267" cy="127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0" kern="1200" dirty="0" smtClean="0"/>
            <a:t>Pago de impuestos complementarios y municipales</a:t>
          </a:r>
          <a:endParaRPr lang="es-EC" sz="1500" b="0" kern="1200" dirty="0"/>
        </a:p>
      </dsp:txBody>
      <dsp:txXfrm>
        <a:off x="3259346" y="105"/>
        <a:ext cx="2122267" cy="1273360"/>
      </dsp:txXfrm>
    </dsp:sp>
    <dsp:sp modelId="{0C368BED-775E-4FA5-87ED-FD48CDE2C242}">
      <dsp:nvSpPr>
        <dsp:cNvPr id="0" name=""/>
        <dsp:cNvSpPr/>
      </dsp:nvSpPr>
      <dsp:spPr>
        <a:xfrm rot="5400000">
          <a:off x="5719406" y="1012603"/>
          <a:ext cx="1582858" cy="1910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83499-3A27-468E-AD42-F9FA9F9DD242}">
      <dsp:nvSpPr>
        <dsp:cNvPr id="0" name=""/>
        <dsp:cNvSpPr/>
      </dsp:nvSpPr>
      <dsp:spPr>
        <a:xfrm>
          <a:off x="6081961" y="105"/>
          <a:ext cx="2122267" cy="127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0" kern="1200" dirty="0" smtClean="0"/>
            <a:t>Elaboración y envío de Anexos</a:t>
          </a:r>
          <a:endParaRPr lang="es-EC" sz="1500" b="0" kern="1200" dirty="0"/>
        </a:p>
      </dsp:txBody>
      <dsp:txXfrm>
        <a:off x="6081961" y="105"/>
        <a:ext cx="2122267" cy="1273360"/>
      </dsp:txXfrm>
    </dsp:sp>
    <dsp:sp modelId="{34599AED-21E4-424D-B0E3-9915CF687050}">
      <dsp:nvSpPr>
        <dsp:cNvPr id="0" name=""/>
        <dsp:cNvSpPr/>
      </dsp:nvSpPr>
      <dsp:spPr>
        <a:xfrm>
          <a:off x="6081961" y="1591805"/>
          <a:ext cx="2122267" cy="127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0" kern="1200" dirty="0" smtClean="0"/>
            <a:t>Conciliación y ajustes contables de cierre de mes</a:t>
          </a:r>
          <a:endParaRPr lang="es-EC" sz="1500" b="0" kern="1200" dirty="0"/>
        </a:p>
      </dsp:txBody>
      <dsp:txXfrm>
        <a:off x="6081961" y="1591805"/>
        <a:ext cx="2122267" cy="127336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478FC9-05ED-4829-9553-98430F0FA231}">
      <dsp:nvSpPr>
        <dsp:cNvPr id="0" name=""/>
        <dsp:cNvSpPr/>
      </dsp:nvSpPr>
      <dsp:spPr>
        <a:xfrm>
          <a:off x="3879" y="201917"/>
          <a:ext cx="2773313" cy="1698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Aplicación </a:t>
          </a:r>
          <a:r>
            <a:rPr lang="es-EC" sz="1600" b="0" u="sng" kern="1200" dirty="0" smtClean="0"/>
            <a:t>Condición</a:t>
          </a:r>
          <a:endParaRPr lang="es-EC" sz="1600" b="0" u="sng" kern="1200" dirty="0"/>
        </a:p>
      </dsp:txBody>
      <dsp:txXfrm>
        <a:off x="3879" y="201917"/>
        <a:ext cx="2773313" cy="1698657"/>
      </dsp:txXfrm>
    </dsp:sp>
    <dsp:sp modelId="{B8337AA5-8D3F-48E4-AB37-6B5E23C76769}">
      <dsp:nvSpPr>
        <dsp:cNvPr id="0" name=""/>
        <dsp:cNvSpPr/>
      </dsp:nvSpPr>
      <dsp:spPr>
        <a:xfrm>
          <a:off x="2225128" y="165605"/>
          <a:ext cx="3524714" cy="177128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100" kern="1200" dirty="0" smtClean="0"/>
            <a:t>Comparar los comprobantes de retención recibidos con registros contables, declaraciones y anexos (si aplica)</a:t>
          </a:r>
          <a:endParaRPr lang="es-EC" sz="1100" kern="1200" dirty="0" smtClean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</dsp:txBody>
      <dsp:txXfrm>
        <a:off x="2225128" y="165605"/>
        <a:ext cx="3524714" cy="1771281"/>
      </dsp:txXfrm>
    </dsp:sp>
    <dsp:sp modelId="{ED3556AE-9423-45BE-8B44-37EFBED8AB61}">
      <dsp:nvSpPr>
        <dsp:cNvPr id="0" name=""/>
        <dsp:cNvSpPr/>
      </dsp:nvSpPr>
      <dsp:spPr>
        <a:xfrm>
          <a:off x="5256382" y="165605"/>
          <a:ext cx="3524714" cy="177128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De la revisión realizada pudimos confirmar que el 95.6% del total (US$ 8,146.25) se encuentran respaldados por Comprobantes de Retención válidos, conforme manda la normativa tributaria; 4.41% no lo está (US$ 358.85)</a:t>
          </a:r>
          <a:endParaRPr lang="es-EC" sz="1100" kern="1200" dirty="0"/>
        </a:p>
      </dsp:txBody>
      <dsp:txXfrm>
        <a:off x="5256382" y="165605"/>
        <a:ext cx="3524714" cy="1771281"/>
      </dsp:txXfrm>
    </dsp:sp>
    <dsp:sp modelId="{1B3AB034-ACFD-408D-960F-03CC9457BE83}">
      <dsp:nvSpPr>
        <dsp:cNvPr id="0" name=""/>
        <dsp:cNvSpPr/>
      </dsp:nvSpPr>
      <dsp:spPr>
        <a:xfrm>
          <a:off x="3879" y="2211011"/>
          <a:ext cx="2773313" cy="1698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Base Legal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(Criterio)</a:t>
          </a:r>
          <a:endParaRPr lang="es-EC" sz="1600" kern="1200" dirty="0"/>
        </a:p>
      </dsp:txBody>
      <dsp:txXfrm>
        <a:off x="3879" y="2211011"/>
        <a:ext cx="2773313" cy="1698657"/>
      </dsp:txXfrm>
    </dsp:sp>
    <dsp:sp modelId="{45B253D9-D934-4355-B4C5-796B21289EFC}">
      <dsp:nvSpPr>
        <dsp:cNvPr id="0" name=""/>
        <dsp:cNvSpPr/>
      </dsp:nvSpPr>
      <dsp:spPr>
        <a:xfrm>
          <a:off x="2225128" y="2174699"/>
          <a:ext cx="3524714" cy="177128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RALORTI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/>
            <a:t>Art. 135.- Crédito tributario por retenciones en la fuente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/>
            <a:t>Art. 98.- Sustento del crédito tributario (por retenciones)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Art. 41.- Archivo mínimo de 7 años </a:t>
          </a:r>
          <a:endParaRPr lang="es-EC" sz="1000" b="0" kern="1200" dirty="0"/>
        </a:p>
      </dsp:txBody>
      <dsp:txXfrm>
        <a:off x="2225128" y="2174699"/>
        <a:ext cx="3524714" cy="1771281"/>
      </dsp:txXfrm>
    </dsp:sp>
    <dsp:sp modelId="{1960A2C9-507D-49BA-8F3F-884B55B248DB}">
      <dsp:nvSpPr>
        <dsp:cNvPr id="0" name=""/>
        <dsp:cNvSpPr/>
      </dsp:nvSpPr>
      <dsp:spPr>
        <a:xfrm>
          <a:off x="5256382" y="2174699"/>
          <a:ext cx="3524714" cy="177128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/>
            <a:t>RCVR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Art. 39.- Requisitos pre impresos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Art. 40.- Requisitos de llenado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 smtClean="0"/>
        </a:p>
      </dsp:txBody>
      <dsp:txXfrm>
        <a:off x="5256382" y="2174699"/>
        <a:ext cx="3524714" cy="1771281"/>
      </dsp:txXfrm>
    </dsp:sp>
    <dsp:sp modelId="{1F15D08A-FF93-4051-B2F0-623264F14FA5}">
      <dsp:nvSpPr>
        <dsp:cNvPr id="0" name=""/>
        <dsp:cNvSpPr/>
      </dsp:nvSpPr>
      <dsp:spPr>
        <a:xfrm>
          <a:off x="3879" y="4220105"/>
          <a:ext cx="2773313" cy="1698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Efecto</a:t>
          </a:r>
          <a:endParaRPr lang="es-EC" sz="1600" kern="1200" dirty="0"/>
        </a:p>
      </dsp:txBody>
      <dsp:txXfrm>
        <a:off x="3879" y="4220105"/>
        <a:ext cx="2773313" cy="1698657"/>
      </dsp:txXfrm>
    </dsp:sp>
    <dsp:sp modelId="{5B031FDD-0E7A-4607-A53A-D0618091E7D7}">
      <dsp:nvSpPr>
        <dsp:cNvPr id="0" name=""/>
        <dsp:cNvSpPr/>
      </dsp:nvSpPr>
      <dsp:spPr>
        <a:xfrm>
          <a:off x="2225128" y="4183792"/>
          <a:ext cx="3524714" cy="177128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En el caso de una revisión por parte de la Administración Tributaria, puede observar una falta reglamentaria(1) y determinar el recalculo del IR, con los respectivos intereses más el recargo del 20% como multa (2). </a:t>
          </a:r>
          <a:endParaRPr lang="es-EC" sz="1000" kern="1200" dirty="0"/>
        </a:p>
      </dsp:txBody>
      <dsp:txXfrm>
        <a:off x="2225128" y="4183792"/>
        <a:ext cx="3524714" cy="1771281"/>
      </dsp:txXfrm>
    </dsp:sp>
    <dsp:sp modelId="{D2BB3DAC-8902-4EC1-B631-832363006FC5}">
      <dsp:nvSpPr>
        <dsp:cNvPr id="0" name=""/>
        <dsp:cNvSpPr/>
      </dsp:nvSpPr>
      <dsp:spPr>
        <a:xfrm>
          <a:off x="5256382" y="4183792"/>
          <a:ext cx="3524714" cy="177128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C.T.</a:t>
          </a:r>
          <a:endParaRPr lang="es-EC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(1) Art. 315.- Clases de Infracciones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Art. Innumerado a continuación del 351.- </a:t>
          </a:r>
          <a:r>
            <a:rPr lang="es-EC" sz="1000" kern="1200" dirty="0" smtClean="0"/>
            <a:t>Sanciones por Faltas Reglamentarias</a:t>
          </a:r>
          <a:r>
            <a:rPr lang="es-EC" sz="1000" kern="1200" dirty="0" smtClean="0"/>
            <a:t> (US$30-US$1000)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(2) Art. 90.- Determinación por el sujeto Activo.</a:t>
          </a:r>
          <a:endParaRPr lang="es-EC" sz="1000" kern="1200" dirty="0"/>
        </a:p>
      </dsp:txBody>
      <dsp:txXfrm>
        <a:off x="5256382" y="4183792"/>
        <a:ext cx="3524714" cy="1771281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478FC9-05ED-4829-9553-98430F0FA231}">
      <dsp:nvSpPr>
        <dsp:cNvPr id="0" name=""/>
        <dsp:cNvSpPr/>
      </dsp:nvSpPr>
      <dsp:spPr>
        <a:xfrm>
          <a:off x="383" y="437750"/>
          <a:ext cx="2650374" cy="15991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Aplicación </a:t>
          </a:r>
          <a:r>
            <a:rPr lang="es-EC" sz="1600" b="0" u="sng" kern="1200" dirty="0" smtClean="0"/>
            <a:t>Condición</a:t>
          </a:r>
          <a:endParaRPr lang="es-EC" sz="1600" kern="1200" dirty="0"/>
        </a:p>
      </dsp:txBody>
      <dsp:txXfrm>
        <a:off x="383" y="437750"/>
        <a:ext cx="2650374" cy="1599140"/>
      </dsp:txXfrm>
    </dsp:sp>
    <dsp:sp modelId="{B8337AA5-8D3F-48E4-AB37-6B5E23C76769}">
      <dsp:nvSpPr>
        <dsp:cNvPr id="0" name=""/>
        <dsp:cNvSpPr/>
      </dsp:nvSpPr>
      <dsp:spPr>
        <a:xfrm>
          <a:off x="2131422" y="239419"/>
          <a:ext cx="6653553" cy="6966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Comparar Base Imponible reportado en formulario 103 (casillero 302) con Anexo Rdep.</a:t>
          </a:r>
          <a:endParaRPr lang="es-EC" sz="1000" kern="1200" dirty="0"/>
        </a:p>
      </dsp:txBody>
      <dsp:txXfrm>
        <a:off x="2131422" y="239419"/>
        <a:ext cx="6653553" cy="696679"/>
      </dsp:txXfrm>
    </dsp:sp>
    <dsp:sp modelId="{1B3AB034-ACFD-408D-960F-03CC9457BE83}">
      <dsp:nvSpPr>
        <dsp:cNvPr id="0" name=""/>
        <dsp:cNvSpPr/>
      </dsp:nvSpPr>
      <dsp:spPr>
        <a:xfrm>
          <a:off x="383" y="2260769"/>
          <a:ext cx="2650374" cy="15991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Base Legal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(Criterio)</a:t>
          </a:r>
          <a:endParaRPr lang="es-EC" sz="1600" kern="1200" dirty="0"/>
        </a:p>
      </dsp:txBody>
      <dsp:txXfrm>
        <a:off x="383" y="2260769"/>
        <a:ext cx="2650374" cy="1599140"/>
      </dsp:txXfrm>
    </dsp:sp>
    <dsp:sp modelId="{45B253D9-D934-4355-B4C5-796B21289EFC}">
      <dsp:nvSpPr>
        <dsp:cNvPr id="0" name=""/>
        <dsp:cNvSpPr/>
      </dsp:nvSpPr>
      <dsp:spPr>
        <a:xfrm>
          <a:off x="2131038" y="2396696"/>
          <a:ext cx="3318215" cy="132728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RALORTI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/>
            <a:t>Art. 272.- Inconsistencias en declaraciones y anexos de información</a:t>
          </a:r>
          <a:endParaRPr lang="es-EC" sz="1000" b="0" kern="1200" dirty="0"/>
        </a:p>
      </dsp:txBody>
      <dsp:txXfrm>
        <a:off x="2131038" y="2396696"/>
        <a:ext cx="3318215" cy="1327286"/>
      </dsp:txXfrm>
    </dsp:sp>
    <dsp:sp modelId="{1960A2C9-507D-49BA-8F3F-884B55B248DB}">
      <dsp:nvSpPr>
        <dsp:cNvPr id="0" name=""/>
        <dsp:cNvSpPr/>
      </dsp:nvSpPr>
      <dsp:spPr>
        <a:xfrm>
          <a:off x="4984703" y="2396696"/>
          <a:ext cx="3318215" cy="132728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Resolución NAC-DGER2006-0791</a:t>
          </a:r>
          <a:r>
            <a:rPr lang="es-ES" sz="1000" kern="1200" dirty="0" smtClean="0"/>
            <a:t>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/>
            <a:t>Anexo de Retenciones en la fuente por relación de dependencia (RDEP)</a:t>
          </a:r>
          <a:endParaRPr lang="es-EC" sz="1000" b="0" kern="1200" dirty="0"/>
        </a:p>
      </dsp:txBody>
      <dsp:txXfrm>
        <a:off x="4984703" y="2396696"/>
        <a:ext cx="3318215" cy="1327286"/>
      </dsp:txXfrm>
    </dsp:sp>
    <dsp:sp modelId="{1F15D08A-FF93-4051-B2F0-623264F14FA5}">
      <dsp:nvSpPr>
        <dsp:cNvPr id="0" name=""/>
        <dsp:cNvSpPr/>
      </dsp:nvSpPr>
      <dsp:spPr>
        <a:xfrm>
          <a:off x="383" y="4083789"/>
          <a:ext cx="2650374" cy="15991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Efecto</a:t>
          </a:r>
          <a:endParaRPr lang="es-EC" sz="1600" kern="1200" dirty="0"/>
        </a:p>
      </dsp:txBody>
      <dsp:txXfrm>
        <a:off x="383" y="4083789"/>
        <a:ext cx="2650374" cy="1599140"/>
      </dsp:txXfrm>
    </dsp:sp>
    <dsp:sp modelId="{5B031FDD-0E7A-4607-A53A-D0618091E7D7}">
      <dsp:nvSpPr>
        <dsp:cNvPr id="0" name=""/>
        <dsp:cNvSpPr/>
      </dsp:nvSpPr>
      <dsp:spPr>
        <a:xfrm>
          <a:off x="2131038" y="4219716"/>
          <a:ext cx="3318215" cy="132728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La Administración Tributaria Podrá observar las inconsistencias de información, y en el caso de NO justificarlas o rectificarlas, el contribuyente será sancionado de acuerdo al código tributario.</a:t>
          </a:r>
          <a:endParaRPr lang="es-EC" sz="1000" kern="1200" dirty="0"/>
        </a:p>
      </dsp:txBody>
      <dsp:txXfrm>
        <a:off x="2131038" y="4219716"/>
        <a:ext cx="3318215" cy="1327286"/>
      </dsp:txXfrm>
    </dsp:sp>
    <dsp:sp modelId="{D2BB3DAC-8902-4EC1-B631-832363006FC5}">
      <dsp:nvSpPr>
        <dsp:cNvPr id="0" name=""/>
        <dsp:cNvSpPr/>
      </dsp:nvSpPr>
      <dsp:spPr>
        <a:xfrm>
          <a:off x="4984703" y="4219716"/>
          <a:ext cx="3318215" cy="132728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C.T.</a:t>
          </a:r>
          <a:endParaRPr lang="es-EC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(1) Art. 315.- Clases de Infracciones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Art. Innumerado a continuación del 351.- Sanciones por Faltas Reglamentarias (US$30-US$1000)</a:t>
          </a:r>
        </a:p>
      </dsp:txBody>
      <dsp:txXfrm>
        <a:off x="4984703" y="4219716"/>
        <a:ext cx="3318215" cy="13272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9CED3D-E987-4573-AD53-E8CAED6E9FEA}">
      <dsp:nvSpPr>
        <dsp:cNvPr id="0" name=""/>
        <dsp:cNvSpPr/>
      </dsp:nvSpPr>
      <dsp:spPr>
        <a:xfrm>
          <a:off x="0" y="0"/>
          <a:ext cx="9144000" cy="1054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>
              <a:hlinkClick xmlns:r="http://schemas.openxmlformats.org/officeDocument/2006/relationships" r:id="" action="ppaction://hlinksldjump"/>
            </a:rPr>
            <a:t>CAPÍTULO 1</a:t>
          </a:r>
          <a:endParaRPr lang="es-EC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Aspectos Generales</a:t>
          </a:r>
          <a:endParaRPr lang="es-EC" sz="2100" kern="1200" dirty="0"/>
        </a:p>
      </dsp:txBody>
      <dsp:txXfrm>
        <a:off x="1934281" y="0"/>
        <a:ext cx="7209718" cy="1054819"/>
      </dsp:txXfrm>
    </dsp:sp>
    <dsp:sp modelId="{C972170E-787E-41A0-A54D-977E8DB76F22}">
      <dsp:nvSpPr>
        <dsp:cNvPr id="0" name=""/>
        <dsp:cNvSpPr/>
      </dsp:nvSpPr>
      <dsp:spPr>
        <a:xfrm>
          <a:off x="420090" y="105481"/>
          <a:ext cx="1199583" cy="8438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834183-7270-481B-9A24-E448A1CFF1E3}">
      <dsp:nvSpPr>
        <dsp:cNvPr id="0" name=""/>
        <dsp:cNvSpPr/>
      </dsp:nvSpPr>
      <dsp:spPr>
        <a:xfrm>
          <a:off x="0" y="1160301"/>
          <a:ext cx="9144000" cy="1054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>
              <a:hlinkClick xmlns:r="http://schemas.openxmlformats.org/officeDocument/2006/relationships" r:id="" action="ppaction://hlinksldjump"/>
            </a:rPr>
            <a:t>CAPÍTULO 2</a:t>
          </a:r>
          <a:endParaRPr lang="es-EC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Direccionamiento Estratégico</a:t>
          </a:r>
          <a:endParaRPr lang="es-EC" sz="2100" kern="1200" dirty="0"/>
        </a:p>
      </dsp:txBody>
      <dsp:txXfrm>
        <a:off x="1934281" y="1160301"/>
        <a:ext cx="7209718" cy="1054819"/>
      </dsp:txXfrm>
    </dsp:sp>
    <dsp:sp modelId="{01C85E60-1B0C-493B-9B34-78949C69EA30}">
      <dsp:nvSpPr>
        <dsp:cNvPr id="0" name=""/>
        <dsp:cNvSpPr/>
      </dsp:nvSpPr>
      <dsp:spPr>
        <a:xfrm>
          <a:off x="420090" y="1265783"/>
          <a:ext cx="1199583" cy="8438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BA6157-C6CC-4D00-96EB-1FCA23121C28}">
      <dsp:nvSpPr>
        <dsp:cNvPr id="0" name=""/>
        <dsp:cNvSpPr/>
      </dsp:nvSpPr>
      <dsp:spPr>
        <a:xfrm>
          <a:off x="0" y="2320602"/>
          <a:ext cx="9144000" cy="1054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>
              <a:hlinkClick xmlns:r="http://schemas.openxmlformats.org/officeDocument/2006/relationships" r:id="" action="ppaction://hlinksldjump"/>
            </a:rPr>
            <a:t>CAPÍTULO 3</a:t>
          </a:r>
          <a:endParaRPr lang="es-EC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Análisis Situacional</a:t>
          </a:r>
          <a:endParaRPr lang="es-EC" sz="2100" kern="1200" dirty="0"/>
        </a:p>
      </dsp:txBody>
      <dsp:txXfrm>
        <a:off x="1934281" y="2320602"/>
        <a:ext cx="7209718" cy="1054819"/>
      </dsp:txXfrm>
    </dsp:sp>
    <dsp:sp modelId="{DD09A8B3-52B4-4CB4-9668-6D9AFFE934DD}">
      <dsp:nvSpPr>
        <dsp:cNvPr id="0" name=""/>
        <dsp:cNvSpPr/>
      </dsp:nvSpPr>
      <dsp:spPr>
        <a:xfrm>
          <a:off x="420090" y="2426084"/>
          <a:ext cx="1199583" cy="8438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6CF0C9-6F8A-44EF-ADAA-03BE14506EE8}">
      <dsp:nvSpPr>
        <dsp:cNvPr id="0" name=""/>
        <dsp:cNvSpPr/>
      </dsp:nvSpPr>
      <dsp:spPr>
        <a:xfrm>
          <a:off x="0" y="3480903"/>
          <a:ext cx="9144000" cy="1054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>
              <a:hlinkClick xmlns:r="http://schemas.openxmlformats.org/officeDocument/2006/relationships" r:id="" action="ppaction://hlinksldjump"/>
            </a:rPr>
            <a:t>CAPÍTULO 4</a:t>
          </a:r>
          <a:endParaRPr lang="es-EC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Auditoría de Cumplimiento Tributario</a:t>
          </a:r>
          <a:endParaRPr lang="es-EC" sz="2100" kern="1200" dirty="0"/>
        </a:p>
      </dsp:txBody>
      <dsp:txXfrm>
        <a:off x="1934281" y="3480903"/>
        <a:ext cx="7209718" cy="1054819"/>
      </dsp:txXfrm>
    </dsp:sp>
    <dsp:sp modelId="{CA15451F-FFE6-47EF-A10D-F39FAFCB5469}">
      <dsp:nvSpPr>
        <dsp:cNvPr id="0" name=""/>
        <dsp:cNvSpPr/>
      </dsp:nvSpPr>
      <dsp:spPr>
        <a:xfrm>
          <a:off x="420090" y="3586385"/>
          <a:ext cx="1199583" cy="8438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4DE5E6-48BC-4B7B-8A6D-B295A5426842}">
      <dsp:nvSpPr>
        <dsp:cNvPr id="0" name=""/>
        <dsp:cNvSpPr/>
      </dsp:nvSpPr>
      <dsp:spPr>
        <a:xfrm>
          <a:off x="0" y="4641205"/>
          <a:ext cx="9144000" cy="1054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>
              <a:hlinkClick xmlns:r="http://schemas.openxmlformats.org/officeDocument/2006/relationships" r:id="" action="ppaction://hlinksldjump"/>
            </a:rPr>
            <a:t>CAPÍTULO 5</a:t>
          </a:r>
          <a:endParaRPr lang="es-EC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Ejercicio Práctico</a:t>
          </a:r>
          <a:endParaRPr lang="es-EC" sz="2100" kern="1200" dirty="0"/>
        </a:p>
      </dsp:txBody>
      <dsp:txXfrm>
        <a:off x="1934281" y="4641205"/>
        <a:ext cx="7209718" cy="1054819"/>
      </dsp:txXfrm>
    </dsp:sp>
    <dsp:sp modelId="{8700A243-5088-41FA-9281-1E79E50B8561}">
      <dsp:nvSpPr>
        <dsp:cNvPr id="0" name=""/>
        <dsp:cNvSpPr/>
      </dsp:nvSpPr>
      <dsp:spPr>
        <a:xfrm>
          <a:off x="420090" y="4746687"/>
          <a:ext cx="1199583" cy="8438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C2E8C9-737B-46B1-A4F9-39C87FC0E369}">
      <dsp:nvSpPr>
        <dsp:cNvPr id="0" name=""/>
        <dsp:cNvSpPr/>
      </dsp:nvSpPr>
      <dsp:spPr>
        <a:xfrm>
          <a:off x="0" y="5801506"/>
          <a:ext cx="9144000" cy="1054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>
              <a:hlinkClick xmlns:r="http://schemas.openxmlformats.org/officeDocument/2006/relationships" r:id="" action="ppaction://hlinksldjump"/>
            </a:rPr>
            <a:t>CAPÍTULO 6</a:t>
          </a:r>
          <a:endParaRPr lang="es-EC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Conclusiones y Recomendaciones</a:t>
          </a:r>
          <a:endParaRPr lang="es-EC" sz="2100" kern="1200" dirty="0"/>
        </a:p>
      </dsp:txBody>
      <dsp:txXfrm>
        <a:off x="1934281" y="5801506"/>
        <a:ext cx="7209718" cy="1054819"/>
      </dsp:txXfrm>
    </dsp:sp>
    <dsp:sp modelId="{6F858EE2-5279-44E3-8E17-ED0F3F7FA208}">
      <dsp:nvSpPr>
        <dsp:cNvPr id="0" name=""/>
        <dsp:cNvSpPr/>
      </dsp:nvSpPr>
      <dsp:spPr>
        <a:xfrm>
          <a:off x="420090" y="5906988"/>
          <a:ext cx="1199583" cy="8438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478FC9-05ED-4829-9553-98430F0FA231}">
      <dsp:nvSpPr>
        <dsp:cNvPr id="0" name=""/>
        <dsp:cNvSpPr/>
      </dsp:nvSpPr>
      <dsp:spPr>
        <a:xfrm>
          <a:off x="4068" y="210082"/>
          <a:ext cx="2730483" cy="17106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Aplicación </a:t>
          </a:r>
          <a:r>
            <a:rPr lang="es-EC" sz="1500" b="0" u="sng" kern="1200" dirty="0" smtClean="0"/>
            <a:t>Condición</a:t>
          </a:r>
          <a:endParaRPr lang="es-EC" sz="1500" kern="1200" dirty="0"/>
        </a:p>
      </dsp:txBody>
      <dsp:txXfrm>
        <a:off x="4068" y="210082"/>
        <a:ext cx="2730483" cy="1710668"/>
      </dsp:txXfrm>
    </dsp:sp>
    <dsp:sp modelId="{B8337AA5-8D3F-48E4-AB37-6B5E23C76769}">
      <dsp:nvSpPr>
        <dsp:cNvPr id="0" name=""/>
        <dsp:cNvSpPr/>
      </dsp:nvSpPr>
      <dsp:spPr>
        <a:xfrm>
          <a:off x="2178584" y="355489"/>
          <a:ext cx="3549636" cy="141985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Revisión de transacciones del exterior y relacionadas.</a:t>
          </a:r>
          <a:endParaRPr lang="es-EC" sz="1600" kern="1200" dirty="0"/>
        </a:p>
      </dsp:txBody>
      <dsp:txXfrm>
        <a:off x="2178584" y="355489"/>
        <a:ext cx="3549636" cy="1419854"/>
      </dsp:txXfrm>
    </dsp:sp>
    <dsp:sp modelId="{ED3556AE-9423-45BE-8B44-37EFBED8AB61}">
      <dsp:nvSpPr>
        <dsp:cNvPr id="0" name=""/>
        <dsp:cNvSpPr/>
      </dsp:nvSpPr>
      <dsp:spPr>
        <a:xfrm>
          <a:off x="5231271" y="335583"/>
          <a:ext cx="3549636" cy="141985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Se observa que se ha realizado un total de transacciones con su relacionada de Colombia por un monto total de US$ 1,234,319.53; No se consideró el crédito renegociado con Helm Bank Panamá (US$ 520,000) e interés (US$ 31,689.33)</a:t>
          </a:r>
          <a:endParaRPr lang="es-EC" sz="1000" kern="1200" dirty="0"/>
        </a:p>
      </dsp:txBody>
      <dsp:txXfrm>
        <a:off x="5231271" y="335583"/>
        <a:ext cx="3549636" cy="1419854"/>
      </dsp:txXfrm>
    </dsp:sp>
    <dsp:sp modelId="{1B3AB034-ACFD-408D-960F-03CC9457BE83}">
      <dsp:nvSpPr>
        <dsp:cNvPr id="0" name=""/>
        <dsp:cNvSpPr/>
      </dsp:nvSpPr>
      <dsp:spPr>
        <a:xfrm>
          <a:off x="4068" y="2205005"/>
          <a:ext cx="2730483" cy="17106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Base Legal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(Criterio)</a:t>
          </a:r>
          <a:endParaRPr lang="es-EC" sz="1500" kern="1200" dirty="0"/>
        </a:p>
      </dsp:txBody>
      <dsp:txXfrm>
        <a:off x="4068" y="2205005"/>
        <a:ext cx="2730483" cy="1710668"/>
      </dsp:txXfrm>
    </dsp:sp>
    <dsp:sp modelId="{45B253D9-D934-4355-B4C5-796B21289EFC}">
      <dsp:nvSpPr>
        <dsp:cNvPr id="0" name=""/>
        <dsp:cNvSpPr/>
      </dsp:nvSpPr>
      <dsp:spPr>
        <a:xfrm>
          <a:off x="2178584" y="2160244"/>
          <a:ext cx="3549636" cy="180019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/>
            <a:t>Se debió presentar el anexo OPRE del año 2009.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/>
            <a:t>Carval de Colombia SCA US$  1.234.319,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/>
            <a:t>US$ 520.000 Crédito con Helm Bank (Panamá),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/>
            <a:t>intereses de US$ 31.689,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/>
            <a:t>Suman un total de US$ 1.786.008, que superan al 50% de la ventas de CarvalEcuador en 2009 ( US 3.177.745).</a:t>
          </a:r>
          <a:endParaRPr lang="es-EC" sz="900" kern="1200" dirty="0"/>
        </a:p>
      </dsp:txBody>
      <dsp:txXfrm>
        <a:off x="2178584" y="2160244"/>
        <a:ext cx="3549636" cy="1800191"/>
      </dsp:txXfrm>
    </dsp:sp>
    <dsp:sp modelId="{1960A2C9-507D-49BA-8F3F-884B55B248DB}">
      <dsp:nvSpPr>
        <dsp:cNvPr id="0" name=""/>
        <dsp:cNvSpPr/>
      </dsp:nvSpPr>
      <dsp:spPr>
        <a:xfrm>
          <a:off x="5231271" y="2160244"/>
          <a:ext cx="3549636" cy="180019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/>
            <a:t>LORTI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0" kern="1200" dirty="0" smtClean="0"/>
            <a:t>Sección Segunda “De los Precios de Transferencia” Art. 5.- &lt;3 millones o entre 1 a 3 millones&gt;total ventas.; 5&lt; Informe adicionalmente.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0" kern="1200" dirty="0" smtClean="0"/>
            <a:t>Art. (..) a continuación del 4.- Partes Relacionadas.</a:t>
          </a:r>
          <a:endParaRPr lang="es-EC" sz="1000" b="0" kern="1200" dirty="0"/>
        </a:p>
      </dsp:txBody>
      <dsp:txXfrm>
        <a:off x="5231271" y="2160244"/>
        <a:ext cx="3549636" cy="1800191"/>
      </dsp:txXfrm>
    </dsp:sp>
    <dsp:sp modelId="{1F15D08A-FF93-4051-B2F0-623264F14FA5}">
      <dsp:nvSpPr>
        <dsp:cNvPr id="0" name=""/>
        <dsp:cNvSpPr/>
      </dsp:nvSpPr>
      <dsp:spPr>
        <a:xfrm>
          <a:off x="4068" y="4199929"/>
          <a:ext cx="2730483" cy="17106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Efecto</a:t>
          </a:r>
          <a:endParaRPr lang="es-EC" sz="1500" kern="1200" dirty="0"/>
        </a:p>
      </dsp:txBody>
      <dsp:txXfrm>
        <a:off x="4068" y="4199929"/>
        <a:ext cx="2730483" cy="1710668"/>
      </dsp:txXfrm>
    </dsp:sp>
    <dsp:sp modelId="{5B031FDD-0E7A-4607-A53A-D0618091E7D7}">
      <dsp:nvSpPr>
        <dsp:cNvPr id="0" name=""/>
        <dsp:cNvSpPr/>
      </dsp:nvSpPr>
      <dsp:spPr>
        <a:xfrm>
          <a:off x="2178584" y="4345335"/>
          <a:ext cx="3549636" cy="141985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i="0" kern="1200" dirty="0" smtClean="0"/>
            <a:t>La falta de presentación o con errores, podrá ser sancionada por la propia Administración Tributaria con multa </a:t>
          </a:r>
          <a:r>
            <a:rPr lang="es-MX" sz="1200" b="1" i="0" kern="1200" dirty="0" smtClean="0"/>
            <a:t>de hasta US$ 15.000.</a:t>
          </a:r>
          <a:r>
            <a:rPr lang="es-MX" sz="1200" b="1" i="1" kern="1200" dirty="0" smtClean="0"/>
            <a:t> </a:t>
          </a:r>
          <a:endParaRPr lang="es-EC" sz="1200" kern="1200" dirty="0"/>
        </a:p>
      </dsp:txBody>
      <dsp:txXfrm>
        <a:off x="2178584" y="4345335"/>
        <a:ext cx="3549636" cy="1419854"/>
      </dsp:txXfrm>
    </dsp:sp>
    <dsp:sp modelId="{D2BB3DAC-8902-4EC1-B631-832363006FC5}">
      <dsp:nvSpPr>
        <dsp:cNvPr id="0" name=""/>
        <dsp:cNvSpPr/>
      </dsp:nvSpPr>
      <dsp:spPr>
        <a:xfrm>
          <a:off x="5231271" y="4345335"/>
          <a:ext cx="3549636" cy="141985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LORTI, </a:t>
          </a:r>
          <a:r>
            <a:rPr lang="es-MX" sz="1400" b="0" kern="1200" dirty="0" smtClean="0"/>
            <a:t>Art. innumerado posterior al Art. 22</a:t>
          </a:r>
          <a:r>
            <a:rPr lang="es-MX" sz="1400" b="0" i="1" kern="1200" dirty="0" smtClean="0"/>
            <a:t> </a:t>
          </a:r>
          <a:endParaRPr lang="es-EC" sz="1400" b="0" kern="1200" dirty="0"/>
        </a:p>
      </dsp:txBody>
      <dsp:txXfrm>
        <a:off x="5231271" y="4345335"/>
        <a:ext cx="3549636" cy="1419854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478FC9-05ED-4829-9553-98430F0FA231}">
      <dsp:nvSpPr>
        <dsp:cNvPr id="0" name=""/>
        <dsp:cNvSpPr/>
      </dsp:nvSpPr>
      <dsp:spPr>
        <a:xfrm>
          <a:off x="4470" y="344225"/>
          <a:ext cx="2316939" cy="14515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Aplicación </a:t>
          </a:r>
          <a:r>
            <a:rPr lang="es-EC" sz="1300" b="0" u="sng" kern="1200" dirty="0" smtClean="0"/>
            <a:t>Condición</a:t>
          </a:r>
          <a:endParaRPr lang="es-EC" sz="1300" kern="1200" dirty="0"/>
        </a:p>
      </dsp:txBody>
      <dsp:txXfrm>
        <a:off x="4470" y="344225"/>
        <a:ext cx="2316939" cy="1451580"/>
      </dsp:txXfrm>
    </dsp:sp>
    <dsp:sp modelId="{B8337AA5-8D3F-48E4-AB37-6B5E23C76769}">
      <dsp:nvSpPr>
        <dsp:cNvPr id="0" name=""/>
        <dsp:cNvSpPr/>
      </dsp:nvSpPr>
      <dsp:spPr>
        <a:xfrm>
          <a:off x="1849646" y="467610"/>
          <a:ext cx="3012028" cy="12048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Revisión de transacciones del exterior y relacionadas.</a:t>
          </a:r>
          <a:endParaRPr lang="es-EC" sz="1600" kern="1200" dirty="0"/>
        </a:p>
      </dsp:txBody>
      <dsp:txXfrm>
        <a:off x="1849646" y="467610"/>
        <a:ext cx="3012028" cy="1204811"/>
      </dsp:txXfrm>
    </dsp:sp>
    <dsp:sp modelId="{ED3556AE-9423-45BE-8B44-37EFBED8AB61}">
      <dsp:nvSpPr>
        <dsp:cNvPr id="0" name=""/>
        <dsp:cNvSpPr/>
      </dsp:nvSpPr>
      <dsp:spPr>
        <a:xfrm>
          <a:off x="4439991" y="450718"/>
          <a:ext cx="4237773" cy="12048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Del crédito renegociado con Helm Bank Panamá (US$ 520,000), se ha realizado pago de intereses por US$ 31,689.33, mismos que no se han efectuado retenciones en la fuente.</a:t>
          </a:r>
          <a:endParaRPr lang="es-EC" sz="1100" kern="1200" dirty="0"/>
        </a:p>
      </dsp:txBody>
      <dsp:txXfrm>
        <a:off x="4439991" y="450718"/>
        <a:ext cx="4237773" cy="1204811"/>
      </dsp:txXfrm>
    </dsp:sp>
    <dsp:sp modelId="{1B3AB034-ACFD-408D-960F-03CC9457BE83}">
      <dsp:nvSpPr>
        <dsp:cNvPr id="0" name=""/>
        <dsp:cNvSpPr/>
      </dsp:nvSpPr>
      <dsp:spPr>
        <a:xfrm>
          <a:off x="4470" y="2037009"/>
          <a:ext cx="2316939" cy="14515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Base Legal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(Criterio)</a:t>
          </a:r>
          <a:endParaRPr lang="es-EC" sz="1300" kern="1200" dirty="0"/>
        </a:p>
      </dsp:txBody>
      <dsp:txXfrm>
        <a:off x="4470" y="2037009"/>
        <a:ext cx="2316939" cy="1451580"/>
      </dsp:txXfrm>
    </dsp:sp>
    <dsp:sp modelId="{45B253D9-D934-4355-B4C5-796B21289EFC}">
      <dsp:nvSpPr>
        <dsp:cNvPr id="0" name=""/>
        <dsp:cNvSpPr/>
      </dsp:nvSpPr>
      <dsp:spPr>
        <a:xfrm>
          <a:off x="1849646" y="1999027"/>
          <a:ext cx="3012028" cy="15275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Se</a:t>
          </a:r>
          <a:r>
            <a:rPr lang="es-EC" sz="1400" kern="1200" baseline="0" dirty="0" smtClean="0"/>
            <a:t> debió efectuar la retención del 25% sobre el interés devengado al momento del pago.</a:t>
          </a:r>
          <a:endParaRPr lang="es-EC" sz="1400" kern="1200" dirty="0"/>
        </a:p>
      </dsp:txBody>
      <dsp:txXfrm>
        <a:off x="1849646" y="1999027"/>
        <a:ext cx="3012028" cy="1527544"/>
      </dsp:txXfrm>
    </dsp:sp>
    <dsp:sp modelId="{1960A2C9-507D-49BA-8F3F-884B55B248DB}">
      <dsp:nvSpPr>
        <dsp:cNvPr id="0" name=""/>
        <dsp:cNvSpPr/>
      </dsp:nvSpPr>
      <dsp:spPr>
        <a:xfrm>
          <a:off x="4439991" y="1999027"/>
          <a:ext cx="4237773" cy="15275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LORTI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Art. 30.- Deducción por pagos al exterior… </a:t>
          </a:r>
          <a:r>
            <a:rPr lang="es-MX" sz="1200" kern="1200" dirty="0" smtClean="0"/>
            <a:t>son deducibles siempre que se haya efectuado la correspondiente retención en la fuente..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Art. 30.-</a:t>
          </a:r>
          <a:r>
            <a:rPr lang="es-MX" sz="1200" b="1" kern="1200" dirty="0" smtClean="0"/>
            <a:t>(II) Intereses por créditos del exterior</a:t>
          </a:r>
          <a:endParaRPr lang="es-EC" sz="1200" b="0" kern="1200" dirty="0"/>
        </a:p>
      </dsp:txBody>
      <dsp:txXfrm>
        <a:off x="4439991" y="1999027"/>
        <a:ext cx="4237773" cy="1527544"/>
      </dsp:txXfrm>
    </dsp:sp>
    <dsp:sp modelId="{1F15D08A-FF93-4051-B2F0-623264F14FA5}">
      <dsp:nvSpPr>
        <dsp:cNvPr id="0" name=""/>
        <dsp:cNvSpPr/>
      </dsp:nvSpPr>
      <dsp:spPr>
        <a:xfrm>
          <a:off x="4470" y="4027333"/>
          <a:ext cx="2316939" cy="14515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Efecto</a:t>
          </a:r>
          <a:endParaRPr lang="es-EC" sz="1300" kern="1200" dirty="0"/>
        </a:p>
      </dsp:txBody>
      <dsp:txXfrm>
        <a:off x="4470" y="4027333"/>
        <a:ext cx="2316939" cy="1451580"/>
      </dsp:txXfrm>
    </dsp:sp>
    <dsp:sp modelId="{5B031FDD-0E7A-4607-A53A-D0618091E7D7}">
      <dsp:nvSpPr>
        <dsp:cNvPr id="0" name=""/>
        <dsp:cNvSpPr/>
      </dsp:nvSpPr>
      <dsp:spPr>
        <a:xfrm>
          <a:off x="1849646" y="3763015"/>
          <a:ext cx="4045154" cy="198021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i="0" kern="1200" dirty="0" smtClean="0"/>
            <a:t>No deducibilidad de los pagos efectuados por concepto de intereses.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i="0" kern="1200" dirty="0" smtClean="0"/>
            <a:t>En el caso de una determinación tributaria, se deberá pagar los montos que se debían retener, más los respectivos intereses y recargo del 20%.</a:t>
          </a:r>
          <a:endParaRPr lang="es-EC" sz="1200" kern="1200" dirty="0"/>
        </a:p>
      </dsp:txBody>
      <dsp:txXfrm>
        <a:off x="1849646" y="3763015"/>
        <a:ext cx="4045154" cy="1980215"/>
      </dsp:txXfrm>
    </dsp:sp>
    <dsp:sp modelId="{D2BB3DAC-8902-4EC1-B631-832363006FC5}">
      <dsp:nvSpPr>
        <dsp:cNvPr id="0" name=""/>
        <dsp:cNvSpPr/>
      </dsp:nvSpPr>
      <dsp:spPr>
        <a:xfrm>
          <a:off x="5477587" y="3729792"/>
          <a:ext cx="3307388" cy="204666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C.T.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Art. 349.- Sanciones por Contravenciones (US$30-US$1500)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Art. 90.- Determinación por el sujeto Activo.</a:t>
          </a:r>
          <a:endParaRPr lang="es-EC" sz="1000" b="0" kern="1200" dirty="0"/>
        </a:p>
      </dsp:txBody>
      <dsp:txXfrm>
        <a:off x="5477587" y="3729792"/>
        <a:ext cx="3307388" cy="2046661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5F7090-334E-4826-B582-C3258A8A74BF}">
      <dsp:nvSpPr>
        <dsp:cNvPr id="0" name=""/>
        <dsp:cNvSpPr/>
      </dsp:nvSpPr>
      <dsp:spPr>
        <a:xfrm>
          <a:off x="0" y="0"/>
          <a:ext cx="8568952" cy="863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El trabajo desarrollado, constituirá un modelo de Auditoría de Cumplimiento Tributario favorable para los estudiantes de la ESPE y toda persona interesada en la investigación relacionada a Obligaciones tributarias del sector privado.</a:t>
          </a:r>
          <a:endParaRPr lang="es-EC" sz="1400" kern="1200" dirty="0"/>
        </a:p>
      </dsp:txBody>
      <dsp:txXfrm>
        <a:off x="1800178" y="0"/>
        <a:ext cx="6768773" cy="863885"/>
      </dsp:txXfrm>
    </dsp:sp>
    <dsp:sp modelId="{B87E3CF5-611E-4DE6-8F5E-9542FA755C27}">
      <dsp:nvSpPr>
        <dsp:cNvPr id="0" name=""/>
        <dsp:cNvSpPr/>
      </dsp:nvSpPr>
      <dsp:spPr>
        <a:xfrm>
          <a:off x="446404" y="86388"/>
          <a:ext cx="993758" cy="6911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5D5BF4-9750-4233-8DE1-CEFF9C7C6C86}">
      <dsp:nvSpPr>
        <dsp:cNvPr id="0" name=""/>
        <dsp:cNvSpPr/>
      </dsp:nvSpPr>
      <dsp:spPr>
        <a:xfrm>
          <a:off x="0" y="950273"/>
          <a:ext cx="8568952" cy="863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Al finalizar el examen de auditoría, se logró cumplir con los objetivos establecidos por el equipo auditor, esquematizando los posibles riesgos y contingentes tributarios medidos en términos económicos para futuras decisiones de la administración de CarvalEcuador S.A. </a:t>
          </a:r>
          <a:endParaRPr lang="es-EC" sz="1400" kern="1200" dirty="0"/>
        </a:p>
      </dsp:txBody>
      <dsp:txXfrm>
        <a:off x="1800178" y="950273"/>
        <a:ext cx="6768773" cy="863885"/>
      </dsp:txXfrm>
    </dsp:sp>
    <dsp:sp modelId="{2CC56148-A893-41EB-9A7C-24DEBBD9FE6D}">
      <dsp:nvSpPr>
        <dsp:cNvPr id="0" name=""/>
        <dsp:cNvSpPr/>
      </dsp:nvSpPr>
      <dsp:spPr>
        <a:xfrm>
          <a:off x="446404" y="1036662"/>
          <a:ext cx="993758" cy="6911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0320F51-3994-4A31-A438-A082803DFF5F}">
      <dsp:nvSpPr>
        <dsp:cNvPr id="0" name=""/>
        <dsp:cNvSpPr/>
      </dsp:nvSpPr>
      <dsp:spPr>
        <a:xfrm>
          <a:off x="0" y="1900547"/>
          <a:ext cx="8568952" cy="863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En la medida de la aplicación de nuestras sugerencias, CarvalEcuador S.A. disminuirá notablemente y eliminará la probabilidad de notificaciones y determinaciones futuras por parte de la Administración Tributaria.</a:t>
          </a:r>
          <a:endParaRPr lang="es-EC" sz="1400" kern="1200" dirty="0"/>
        </a:p>
      </dsp:txBody>
      <dsp:txXfrm>
        <a:off x="1800178" y="1900547"/>
        <a:ext cx="6768773" cy="863885"/>
      </dsp:txXfrm>
    </dsp:sp>
    <dsp:sp modelId="{3A038ED7-438B-48B9-959A-C1AEFFF2C5D3}">
      <dsp:nvSpPr>
        <dsp:cNvPr id="0" name=""/>
        <dsp:cNvSpPr/>
      </dsp:nvSpPr>
      <dsp:spPr>
        <a:xfrm>
          <a:off x="446404" y="1986935"/>
          <a:ext cx="993758" cy="6911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57AF20-5490-45BE-A8F8-E611270F6C03}">
      <dsp:nvSpPr>
        <dsp:cNvPr id="0" name=""/>
        <dsp:cNvSpPr/>
      </dsp:nvSpPr>
      <dsp:spPr>
        <a:xfrm>
          <a:off x="0" y="2850820"/>
          <a:ext cx="8568952" cy="863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CarvalEcuador S.A. tiene buenos procedimientos de control interno, en este sentido ha cumplido con las obligaciones tributarias, en la medida de la complejidad de las transacciones realizadas.</a:t>
          </a:r>
          <a:endParaRPr lang="es-EC" sz="1400" kern="1200" dirty="0"/>
        </a:p>
      </dsp:txBody>
      <dsp:txXfrm>
        <a:off x="1800178" y="2850820"/>
        <a:ext cx="6768773" cy="863885"/>
      </dsp:txXfrm>
    </dsp:sp>
    <dsp:sp modelId="{CB40814A-A915-45F9-8D64-F236BE22543B}">
      <dsp:nvSpPr>
        <dsp:cNvPr id="0" name=""/>
        <dsp:cNvSpPr/>
      </dsp:nvSpPr>
      <dsp:spPr>
        <a:xfrm>
          <a:off x="446404" y="2937209"/>
          <a:ext cx="993758" cy="6911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E8EF65-5B49-4B0F-92B0-929B093CEB97}">
      <dsp:nvSpPr>
        <dsp:cNvPr id="0" name=""/>
        <dsp:cNvSpPr/>
      </dsp:nvSpPr>
      <dsp:spPr>
        <a:xfrm>
          <a:off x="0" y="3801094"/>
          <a:ext cx="8568952" cy="863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 falta de asesoría tributaria especializada, ha derivado en inconsistencias de información e inobservancia de normas a aplicar en procedimientos contables-tributarios específicos. </a:t>
          </a:r>
          <a:endParaRPr lang="es-EC" sz="1400" kern="1200" dirty="0"/>
        </a:p>
      </dsp:txBody>
      <dsp:txXfrm>
        <a:off x="1800178" y="3801094"/>
        <a:ext cx="6768773" cy="863885"/>
      </dsp:txXfrm>
    </dsp:sp>
    <dsp:sp modelId="{70330BD4-9938-4BF7-A736-807D8D8C2950}">
      <dsp:nvSpPr>
        <dsp:cNvPr id="0" name=""/>
        <dsp:cNvSpPr/>
      </dsp:nvSpPr>
      <dsp:spPr>
        <a:xfrm>
          <a:off x="446404" y="3887482"/>
          <a:ext cx="993758" cy="6911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7E5DF9D-3C1A-4035-824A-CACD4C906FDD}">
      <dsp:nvSpPr>
        <dsp:cNvPr id="0" name=""/>
        <dsp:cNvSpPr/>
      </dsp:nvSpPr>
      <dsp:spPr>
        <a:xfrm>
          <a:off x="0" y="4751367"/>
          <a:ext cx="8568952" cy="863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 mejor forma de pagar menos impuestos, es llevándolos al “pie de la letra” de la normativa de los mismos.</a:t>
          </a:r>
          <a:endParaRPr lang="es-EC" sz="1400" kern="1200" dirty="0"/>
        </a:p>
      </dsp:txBody>
      <dsp:txXfrm>
        <a:off x="1800178" y="4751367"/>
        <a:ext cx="6768773" cy="863885"/>
      </dsp:txXfrm>
    </dsp:sp>
    <dsp:sp modelId="{FC7F0B29-88AF-4DF6-B19D-E7672E8119E6}">
      <dsp:nvSpPr>
        <dsp:cNvPr id="0" name=""/>
        <dsp:cNvSpPr/>
      </dsp:nvSpPr>
      <dsp:spPr>
        <a:xfrm>
          <a:off x="446404" y="4837756"/>
          <a:ext cx="993758" cy="6911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5D5BF4-9750-4233-8DE1-CEFF9C7C6C86}">
      <dsp:nvSpPr>
        <dsp:cNvPr id="0" name=""/>
        <dsp:cNvSpPr/>
      </dsp:nvSpPr>
      <dsp:spPr>
        <a:xfrm>
          <a:off x="0" y="0"/>
          <a:ext cx="8568952" cy="1039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En la medida de la complejidad y materialidad de las transacciones que se realicen, consultar con firmas especializadas en tributación, tanto para transacciones locales, como con el exterior.</a:t>
          </a:r>
          <a:endParaRPr lang="es-EC" sz="1400" kern="1200" dirty="0"/>
        </a:p>
      </dsp:txBody>
      <dsp:txXfrm>
        <a:off x="1817730" y="0"/>
        <a:ext cx="6751221" cy="1039404"/>
      </dsp:txXfrm>
    </dsp:sp>
    <dsp:sp modelId="{2CC56148-A893-41EB-9A7C-24DEBBD9FE6D}">
      <dsp:nvSpPr>
        <dsp:cNvPr id="0" name=""/>
        <dsp:cNvSpPr/>
      </dsp:nvSpPr>
      <dsp:spPr>
        <a:xfrm>
          <a:off x="463956" y="103940"/>
          <a:ext cx="993758" cy="8315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0320F51-3994-4A31-A438-A082803DFF5F}">
      <dsp:nvSpPr>
        <dsp:cNvPr id="0" name=""/>
        <dsp:cNvSpPr/>
      </dsp:nvSpPr>
      <dsp:spPr>
        <a:xfrm>
          <a:off x="0" y="1143344"/>
          <a:ext cx="8568952" cy="1039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El correcto uso de herramientas informáticas como Microsoft Excel, permiten trabajar con grandes bases de datos en menor tiempo y con notable disminución de errores de cálculo.</a:t>
          </a:r>
          <a:endParaRPr lang="es-EC" sz="1400" kern="1200" dirty="0"/>
        </a:p>
      </dsp:txBody>
      <dsp:txXfrm>
        <a:off x="1817730" y="1143344"/>
        <a:ext cx="6751221" cy="1039404"/>
      </dsp:txXfrm>
    </dsp:sp>
    <dsp:sp modelId="{3A038ED7-438B-48B9-959A-C1AEFFF2C5D3}">
      <dsp:nvSpPr>
        <dsp:cNvPr id="0" name=""/>
        <dsp:cNvSpPr/>
      </dsp:nvSpPr>
      <dsp:spPr>
        <a:xfrm>
          <a:off x="463956" y="1247285"/>
          <a:ext cx="993758" cy="8315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57AF20-5490-45BE-A8F8-E611270F6C03}">
      <dsp:nvSpPr>
        <dsp:cNvPr id="0" name=""/>
        <dsp:cNvSpPr/>
      </dsp:nvSpPr>
      <dsp:spPr>
        <a:xfrm>
          <a:off x="0" y="2286689"/>
          <a:ext cx="8568952" cy="1039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Para efectuar los respectivos procedimientos de Auditoría, trabajar con mayores contables digitales, archivos .XML de las declaraciones y anexos presentados ante la Administración Tributaria.</a:t>
          </a:r>
          <a:endParaRPr lang="es-EC" sz="1400" kern="1200" dirty="0"/>
        </a:p>
      </dsp:txBody>
      <dsp:txXfrm>
        <a:off x="1817730" y="2286689"/>
        <a:ext cx="6751221" cy="1039404"/>
      </dsp:txXfrm>
    </dsp:sp>
    <dsp:sp modelId="{CB40814A-A915-45F9-8D64-F236BE22543B}">
      <dsp:nvSpPr>
        <dsp:cNvPr id="0" name=""/>
        <dsp:cNvSpPr/>
      </dsp:nvSpPr>
      <dsp:spPr>
        <a:xfrm>
          <a:off x="463956" y="2390630"/>
          <a:ext cx="993758" cy="8315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E8EF65-5B49-4B0F-92B0-929B093CEB97}">
      <dsp:nvSpPr>
        <dsp:cNvPr id="0" name=""/>
        <dsp:cNvSpPr/>
      </dsp:nvSpPr>
      <dsp:spPr>
        <a:xfrm>
          <a:off x="0" y="3430034"/>
          <a:ext cx="8568952" cy="1039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Para una correcta aplicación de una Auditoría de cumplimiento tributario, es indispensable un conocimiento especializado en la normativa tributaria vigente a la fecha del estudio y vigente</a:t>
          </a:r>
          <a:endParaRPr lang="es-EC" sz="1400" kern="1200" dirty="0"/>
        </a:p>
      </dsp:txBody>
      <dsp:txXfrm>
        <a:off x="1817730" y="3430034"/>
        <a:ext cx="6751221" cy="1039404"/>
      </dsp:txXfrm>
    </dsp:sp>
    <dsp:sp modelId="{70330BD4-9938-4BF7-A736-807D8D8C2950}">
      <dsp:nvSpPr>
        <dsp:cNvPr id="0" name=""/>
        <dsp:cNvSpPr/>
      </dsp:nvSpPr>
      <dsp:spPr>
        <a:xfrm>
          <a:off x="463956" y="3533975"/>
          <a:ext cx="993758" cy="8315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E9A60C-C448-454B-BF84-32D55F0F9D7A}">
      <dsp:nvSpPr>
        <dsp:cNvPr id="0" name=""/>
        <dsp:cNvSpPr/>
      </dsp:nvSpPr>
      <dsp:spPr>
        <a:xfrm>
          <a:off x="0" y="4573379"/>
          <a:ext cx="8568952" cy="1039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Realizar una evaluación continua a los controles internos de la Empresa y las medidas correctivas implantadas en los procesos, con el objeto de una mejora continua y actualización en base a los cambios del entorno.</a:t>
          </a:r>
          <a:endParaRPr lang="es-EC" sz="1400" kern="1200" dirty="0"/>
        </a:p>
      </dsp:txBody>
      <dsp:txXfrm>
        <a:off x="1817730" y="4573379"/>
        <a:ext cx="6751221" cy="1039404"/>
      </dsp:txXfrm>
    </dsp:sp>
    <dsp:sp modelId="{D8F58472-57B4-476C-AA46-33DCB08F8DAD}">
      <dsp:nvSpPr>
        <dsp:cNvPr id="0" name=""/>
        <dsp:cNvSpPr/>
      </dsp:nvSpPr>
      <dsp:spPr>
        <a:xfrm>
          <a:off x="463956" y="4677320"/>
          <a:ext cx="993758" cy="8315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D67444-CDC7-42B0-BA6E-4B55AED99C9A}">
      <dsp:nvSpPr>
        <dsp:cNvPr id="0" name=""/>
        <dsp:cNvSpPr/>
      </dsp:nvSpPr>
      <dsp:spPr>
        <a:xfrm rot="10800000">
          <a:off x="2160256" y="2168"/>
          <a:ext cx="3386987" cy="16203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4515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Reseña Histórica</a:t>
          </a:r>
        </a:p>
      </dsp:txBody>
      <dsp:txXfrm rot="10800000">
        <a:off x="2160256" y="2168"/>
        <a:ext cx="3386987" cy="1620318"/>
      </dsp:txXfrm>
    </dsp:sp>
    <dsp:sp modelId="{3D0A92EA-EDA7-438C-A7A7-50F355887487}">
      <dsp:nvSpPr>
        <dsp:cNvPr id="0" name=""/>
        <dsp:cNvSpPr/>
      </dsp:nvSpPr>
      <dsp:spPr>
        <a:xfrm>
          <a:off x="1608061" y="2168"/>
          <a:ext cx="1620318" cy="16203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416973-42CF-44F5-A219-10FC74646B8F}">
      <dsp:nvSpPr>
        <dsp:cNvPr id="0" name=""/>
        <dsp:cNvSpPr/>
      </dsp:nvSpPr>
      <dsp:spPr>
        <a:xfrm rot="10800000">
          <a:off x="2160256" y="2322185"/>
          <a:ext cx="3386987" cy="16203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4515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Base Legal</a:t>
          </a:r>
        </a:p>
      </dsp:txBody>
      <dsp:txXfrm rot="10800000">
        <a:off x="2160256" y="2322185"/>
        <a:ext cx="3386987" cy="1620318"/>
      </dsp:txXfrm>
    </dsp:sp>
    <dsp:sp modelId="{E6F83BFE-2EBD-4D34-8C02-021164E7A679}">
      <dsp:nvSpPr>
        <dsp:cNvPr id="0" name=""/>
        <dsp:cNvSpPr/>
      </dsp:nvSpPr>
      <dsp:spPr>
        <a:xfrm>
          <a:off x="1608061" y="2340122"/>
          <a:ext cx="1620318" cy="162031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59AD07-E731-4654-87E7-AC72A1E2C9CE}">
      <dsp:nvSpPr>
        <dsp:cNvPr id="0" name=""/>
        <dsp:cNvSpPr/>
      </dsp:nvSpPr>
      <dsp:spPr>
        <a:xfrm rot="10800000">
          <a:off x="2160256" y="4210159"/>
          <a:ext cx="3386987" cy="16203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4515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Organigramas</a:t>
          </a:r>
        </a:p>
      </dsp:txBody>
      <dsp:txXfrm rot="10800000">
        <a:off x="2160256" y="4210159"/>
        <a:ext cx="3386987" cy="1620318"/>
      </dsp:txXfrm>
    </dsp:sp>
    <dsp:sp modelId="{BC75B781-B153-4E2E-91C6-AC8C06E727A2}">
      <dsp:nvSpPr>
        <dsp:cNvPr id="0" name=""/>
        <dsp:cNvSpPr/>
      </dsp:nvSpPr>
      <dsp:spPr>
        <a:xfrm>
          <a:off x="1608061" y="4210159"/>
          <a:ext cx="1620318" cy="162031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298443-071D-4246-B90E-A37E556F41C7}">
      <dsp:nvSpPr>
        <dsp:cNvPr id="0" name=""/>
        <dsp:cNvSpPr/>
      </dsp:nvSpPr>
      <dsp:spPr>
        <a:xfrm>
          <a:off x="0" y="960926"/>
          <a:ext cx="482453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331E7-A44C-4084-A8FA-C0DA08BFD30E}">
      <dsp:nvSpPr>
        <dsp:cNvPr id="0" name=""/>
        <dsp:cNvSpPr/>
      </dsp:nvSpPr>
      <dsp:spPr>
        <a:xfrm>
          <a:off x="70672" y="103474"/>
          <a:ext cx="4586622" cy="22278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Nace como empresa Familiar en Colombia 1960, Avícola C.V.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1980 Representar empresas extranjeras (farmacéutica - Animed)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Sede en Cali, </a:t>
          </a:r>
          <a:r>
            <a:rPr lang="es-EC" sz="1400" kern="1200" dirty="0" smtClean="0">
              <a:hlinkClick xmlns:r="http://schemas.openxmlformats.org/officeDocument/2006/relationships" r:id="" action="ppaction://hlinksldjump"/>
            </a:rPr>
            <a:t>4 sucursales y proyección internacional</a:t>
          </a:r>
          <a:r>
            <a:rPr lang="es-EC" sz="1400" kern="1200" dirty="0" smtClean="0"/>
            <a:t>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GRUPO CARVAL es: CARVAL, Laboratorios La Santé, La Santé Vital,  Laboratorio Animed y Procoval.</a:t>
          </a:r>
          <a:endParaRPr lang="es-EC" sz="1400" kern="1200" dirty="0" smtClean="0"/>
        </a:p>
      </dsp:txBody>
      <dsp:txXfrm>
        <a:off x="70672" y="103474"/>
        <a:ext cx="4586622" cy="2227896"/>
      </dsp:txXfrm>
    </dsp:sp>
    <dsp:sp modelId="{D06508A9-576A-443C-BC9F-AF42B55F44FE}">
      <dsp:nvSpPr>
        <dsp:cNvPr id="0" name=""/>
        <dsp:cNvSpPr/>
      </dsp:nvSpPr>
      <dsp:spPr>
        <a:xfrm>
          <a:off x="0" y="3674314"/>
          <a:ext cx="482453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8C56A-F477-400E-BDAC-33153961DF7A}">
      <dsp:nvSpPr>
        <dsp:cNvPr id="0" name=""/>
        <dsp:cNvSpPr/>
      </dsp:nvSpPr>
      <dsp:spPr>
        <a:xfrm>
          <a:off x="70672" y="2592290"/>
          <a:ext cx="4586622" cy="17639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Es una Sociedad Anónima con capital de US$ 21,585.00, cuyos socios son Vallecilla B. y Vallecilla M. CÍA. S.C.A. CARVAL De Colombia con el 98% de las acciones y Laboratorios La Santé con el 2%.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14 de febrero constituida mediante escritura pública e inscrita en el Registro Mercantil el 23 de marzo 2001.</a:t>
          </a:r>
          <a:endParaRPr lang="es-EC" sz="1400" kern="1200" dirty="0"/>
        </a:p>
      </dsp:txBody>
      <dsp:txXfrm>
        <a:off x="70672" y="2592290"/>
        <a:ext cx="4586622" cy="1763923"/>
      </dsp:txXfrm>
    </dsp:sp>
    <dsp:sp modelId="{A0E948B4-31AC-49A3-BE20-3B54B0D3F5BB}">
      <dsp:nvSpPr>
        <dsp:cNvPr id="0" name=""/>
        <dsp:cNvSpPr/>
      </dsp:nvSpPr>
      <dsp:spPr>
        <a:xfrm>
          <a:off x="0" y="5285290"/>
          <a:ext cx="482453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287DB-C4AA-4475-8F48-FBC74152A4B7}">
      <dsp:nvSpPr>
        <dsp:cNvPr id="0" name=""/>
        <dsp:cNvSpPr/>
      </dsp:nvSpPr>
      <dsp:spPr>
        <a:xfrm>
          <a:off x="95405" y="4916517"/>
          <a:ext cx="4586622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hlinkClick xmlns:r="http://schemas.openxmlformats.org/officeDocument/2006/relationships" r:id="" action="ppaction://hlinksldjump"/>
            </a:rPr>
            <a:t>Estructural</a:t>
          </a:r>
          <a:endParaRPr lang="es-EC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hlinkClick xmlns:r="http://schemas.openxmlformats.org/officeDocument/2006/relationships" r:id="" action="ppaction://hlinksldjump"/>
            </a:rPr>
            <a:t>Funcional</a:t>
          </a:r>
          <a:endParaRPr lang="es-EC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hlinkClick xmlns:r="http://schemas.openxmlformats.org/officeDocument/2006/relationships" r:id="" action="ppaction://hlinksldjump"/>
            </a:rPr>
            <a:t>Personal</a:t>
          </a:r>
          <a:endParaRPr lang="es-EC" sz="1400" kern="1200" dirty="0"/>
        </a:p>
      </dsp:txBody>
      <dsp:txXfrm>
        <a:off x="95405" y="4916517"/>
        <a:ext cx="4586622" cy="10922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C73324-8384-486D-BF05-A44339FD36B3}">
      <dsp:nvSpPr>
        <dsp:cNvPr id="0" name=""/>
        <dsp:cNvSpPr/>
      </dsp:nvSpPr>
      <dsp:spPr>
        <a:xfrm rot="1999632">
          <a:off x="2758559" y="3807738"/>
          <a:ext cx="592934" cy="68203"/>
        </a:xfrm>
        <a:custGeom>
          <a:avLst/>
          <a:gdLst/>
          <a:ahLst/>
          <a:cxnLst/>
          <a:rect l="0" t="0" r="0" b="0"/>
          <a:pathLst>
            <a:path>
              <a:moveTo>
                <a:pt x="0" y="34101"/>
              </a:moveTo>
              <a:lnTo>
                <a:pt x="592934" y="3410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52334-AC6C-4FBF-9C9F-33BB78750AA4}">
      <dsp:nvSpPr>
        <dsp:cNvPr id="0" name=""/>
        <dsp:cNvSpPr/>
      </dsp:nvSpPr>
      <dsp:spPr>
        <a:xfrm rot="19660946">
          <a:off x="2747908" y="1949060"/>
          <a:ext cx="767014" cy="68203"/>
        </a:xfrm>
        <a:custGeom>
          <a:avLst/>
          <a:gdLst/>
          <a:ahLst/>
          <a:cxnLst/>
          <a:rect l="0" t="0" r="0" b="0"/>
          <a:pathLst>
            <a:path>
              <a:moveTo>
                <a:pt x="0" y="34101"/>
              </a:moveTo>
              <a:lnTo>
                <a:pt x="767014" y="3410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BA8C7-FD9C-4AAE-9472-6532B533C339}">
      <dsp:nvSpPr>
        <dsp:cNvPr id="0" name=""/>
        <dsp:cNvSpPr/>
      </dsp:nvSpPr>
      <dsp:spPr>
        <a:xfrm>
          <a:off x="1125" y="1268456"/>
          <a:ext cx="3301398" cy="33013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ACDD27-F668-42C7-B101-CBCADC9D4A9C}">
      <dsp:nvSpPr>
        <dsp:cNvPr id="0" name=""/>
        <dsp:cNvSpPr/>
      </dsp:nvSpPr>
      <dsp:spPr>
        <a:xfrm>
          <a:off x="3312375" y="360040"/>
          <a:ext cx="1848147" cy="1848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SEDE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Cali</a:t>
          </a:r>
          <a:endParaRPr lang="es-EC" sz="2000" kern="1200" dirty="0"/>
        </a:p>
      </dsp:txBody>
      <dsp:txXfrm>
        <a:off x="3312375" y="360040"/>
        <a:ext cx="1848147" cy="1848147"/>
      </dsp:txXfrm>
    </dsp:sp>
    <dsp:sp modelId="{3F858788-BA6B-440E-8759-BC947828695E}">
      <dsp:nvSpPr>
        <dsp:cNvPr id="0" name=""/>
        <dsp:cNvSpPr/>
      </dsp:nvSpPr>
      <dsp:spPr>
        <a:xfrm>
          <a:off x="5345337" y="360040"/>
          <a:ext cx="2772221" cy="1848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1" u="sng" kern="1200" dirty="0" smtClean="0"/>
            <a:t>SUCURSALES</a:t>
          </a:r>
          <a:endParaRPr lang="es-EC" sz="1800" b="1" u="sng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Bucaramanga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Bogotá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Medellín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Barranquilla</a:t>
          </a:r>
          <a:endParaRPr lang="es-EC" sz="1800" kern="1200" dirty="0"/>
        </a:p>
      </dsp:txBody>
      <dsp:txXfrm>
        <a:off x="5345337" y="360040"/>
        <a:ext cx="2772221" cy="1848147"/>
      </dsp:txXfrm>
    </dsp:sp>
    <dsp:sp modelId="{2B4CF1A8-81B2-4D4C-9E1D-4F0AF2A457DE}">
      <dsp:nvSpPr>
        <dsp:cNvPr id="0" name=""/>
        <dsp:cNvSpPr/>
      </dsp:nvSpPr>
      <dsp:spPr>
        <a:xfrm>
          <a:off x="3139861" y="3558461"/>
          <a:ext cx="1980838" cy="1980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OTROS PAÍSES</a:t>
          </a:r>
          <a:endParaRPr lang="es-EC" sz="2000" kern="1200" dirty="0"/>
        </a:p>
      </dsp:txBody>
      <dsp:txXfrm>
        <a:off x="3139861" y="3558461"/>
        <a:ext cx="1980838" cy="1980838"/>
      </dsp:txXfrm>
    </dsp:sp>
    <dsp:sp modelId="{2267D42B-51CC-4188-A6A7-3941AE053483}">
      <dsp:nvSpPr>
        <dsp:cNvPr id="0" name=""/>
        <dsp:cNvSpPr/>
      </dsp:nvSpPr>
      <dsp:spPr>
        <a:xfrm>
          <a:off x="5318783" y="3558461"/>
          <a:ext cx="2971258" cy="1980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Argentina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Ecuador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República Dominicana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Venezuela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Distribuidores en el resto de Latinoamérica.</a:t>
          </a:r>
          <a:endParaRPr lang="es-EC" sz="1800" kern="1200" dirty="0"/>
        </a:p>
      </dsp:txBody>
      <dsp:txXfrm>
        <a:off x="5318783" y="3558461"/>
        <a:ext cx="2971258" cy="198083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DF87FE-4D6F-4F46-AF90-96FBE1DC6B85}">
      <dsp:nvSpPr>
        <dsp:cNvPr id="0" name=""/>
        <dsp:cNvSpPr/>
      </dsp:nvSpPr>
      <dsp:spPr>
        <a:xfrm flipV="1">
          <a:off x="662167" y="6717580"/>
          <a:ext cx="7902493" cy="511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E52C0-2E1A-47C8-A3D8-B519E6EA7280}">
      <dsp:nvSpPr>
        <dsp:cNvPr id="0" name=""/>
        <dsp:cNvSpPr/>
      </dsp:nvSpPr>
      <dsp:spPr>
        <a:xfrm>
          <a:off x="709513" y="576058"/>
          <a:ext cx="1117407" cy="11144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954152-783D-45A7-B426-85C998B9E8C8}">
      <dsp:nvSpPr>
        <dsp:cNvPr id="0" name=""/>
        <dsp:cNvSpPr/>
      </dsp:nvSpPr>
      <dsp:spPr>
        <a:xfrm rot="10800000">
          <a:off x="2065296" y="644658"/>
          <a:ext cx="1177206" cy="64289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hlinkClick xmlns:r="http://schemas.openxmlformats.org/officeDocument/2006/relationships" r:id="" action="ppaction://hlinksldjump"/>
            </a:rPr>
            <a:t>Misión</a:t>
          </a:r>
          <a:endParaRPr lang="es-EC" sz="2000" kern="1200" dirty="0"/>
        </a:p>
      </dsp:txBody>
      <dsp:txXfrm rot="10800000">
        <a:off x="2065296" y="644658"/>
        <a:ext cx="1177206" cy="642892"/>
      </dsp:txXfrm>
    </dsp:sp>
    <dsp:sp modelId="{38ACE22D-B648-4D86-A6FB-7D3A302F58E9}">
      <dsp:nvSpPr>
        <dsp:cNvPr id="0" name=""/>
        <dsp:cNvSpPr/>
      </dsp:nvSpPr>
      <dsp:spPr>
        <a:xfrm>
          <a:off x="693328" y="2175660"/>
          <a:ext cx="1198876" cy="11144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C8DCB07-19A3-4D41-91B1-6B4687416295}">
      <dsp:nvSpPr>
        <dsp:cNvPr id="0" name=""/>
        <dsp:cNvSpPr/>
      </dsp:nvSpPr>
      <dsp:spPr>
        <a:xfrm rot="10800000">
          <a:off x="2023984" y="2232261"/>
          <a:ext cx="1084118" cy="59021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hlinkClick xmlns:r="http://schemas.openxmlformats.org/officeDocument/2006/relationships" r:id="" action="ppaction://hlinksldjump"/>
            </a:rPr>
            <a:t>Visión</a:t>
          </a:r>
          <a:endParaRPr lang="es-EC" sz="2000" kern="1200" dirty="0"/>
        </a:p>
      </dsp:txBody>
      <dsp:txXfrm rot="10800000">
        <a:off x="2023984" y="2232261"/>
        <a:ext cx="1084118" cy="590214"/>
      </dsp:txXfrm>
    </dsp:sp>
    <dsp:sp modelId="{7DEEC8CA-3D90-4B4D-9C9C-BB23DC814302}">
      <dsp:nvSpPr>
        <dsp:cNvPr id="0" name=""/>
        <dsp:cNvSpPr/>
      </dsp:nvSpPr>
      <dsp:spPr>
        <a:xfrm>
          <a:off x="586975" y="4142171"/>
          <a:ext cx="1328968" cy="11144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90534E-286B-4DA7-96EC-42DD61810162}">
      <dsp:nvSpPr>
        <dsp:cNvPr id="0" name=""/>
        <dsp:cNvSpPr/>
      </dsp:nvSpPr>
      <dsp:spPr>
        <a:xfrm rot="10800000" flipV="1">
          <a:off x="2054657" y="4104455"/>
          <a:ext cx="1544337" cy="56218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hlinkClick xmlns:r="http://schemas.openxmlformats.org/officeDocument/2006/relationships" r:id="" action="ppaction://hlinksldjump"/>
            </a:rPr>
            <a:t>Objetivos</a:t>
          </a:r>
          <a:endParaRPr lang="es-EC" sz="2000" kern="1200" dirty="0"/>
        </a:p>
      </dsp:txBody>
      <dsp:txXfrm rot="10800000" flipV="1">
        <a:off x="2054657" y="4104455"/>
        <a:ext cx="1544337" cy="562182"/>
      </dsp:txXfrm>
    </dsp:sp>
    <dsp:sp modelId="{C137D983-BEBD-4788-A9E6-70F764A12621}">
      <dsp:nvSpPr>
        <dsp:cNvPr id="0" name=""/>
        <dsp:cNvSpPr/>
      </dsp:nvSpPr>
      <dsp:spPr>
        <a:xfrm>
          <a:off x="5270648" y="648080"/>
          <a:ext cx="1032089" cy="11144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5988F2-D389-4244-927A-4CBDE98954B4}">
      <dsp:nvSpPr>
        <dsp:cNvPr id="0" name=""/>
        <dsp:cNvSpPr/>
      </dsp:nvSpPr>
      <dsp:spPr>
        <a:xfrm rot="10800000">
          <a:off x="6459980" y="648083"/>
          <a:ext cx="1907020" cy="5706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hlinkClick xmlns:r="http://schemas.openxmlformats.org/officeDocument/2006/relationships" r:id="" action="ppaction://hlinksldjump"/>
            </a:rPr>
            <a:t>Estrategias</a:t>
          </a:r>
          <a:endParaRPr lang="es-EC" sz="2000" kern="1200" dirty="0"/>
        </a:p>
      </dsp:txBody>
      <dsp:txXfrm rot="10800000">
        <a:off x="6459980" y="648083"/>
        <a:ext cx="1907020" cy="570670"/>
      </dsp:txXfrm>
    </dsp:sp>
    <dsp:sp modelId="{F13FCBBA-724A-4F98-BF11-223F99A58545}">
      <dsp:nvSpPr>
        <dsp:cNvPr id="0" name=""/>
        <dsp:cNvSpPr/>
      </dsp:nvSpPr>
      <dsp:spPr>
        <a:xfrm>
          <a:off x="5220209" y="2304248"/>
          <a:ext cx="1082292" cy="11144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4CB730-ABEB-474A-9DF6-C2A4256004C6}">
      <dsp:nvSpPr>
        <dsp:cNvPr id="0" name=""/>
        <dsp:cNvSpPr/>
      </dsp:nvSpPr>
      <dsp:spPr>
        <a:xfrm rot="10800000">
          <a:off x="6513737" y="2304251"/>
          <a:ext cx="773143" cy="5706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hlinkClick xmlns:r="http://schemas.openxmlformats.org/officeDocument/2006/relationships" r:id="" action="ppaction://hlinksldjump"/>
            </a:rPr>
            <a:t>FODA</a:t>
          </a:r>
          <a:endParaRPr lang="es-EC" sz="1400" kern="1200" dirty="0"/>
        </a:p>
      </dsp:txBody>
      <dsp:txXfrm rot="10800000">
        <a:off x="6513737" y="2304251"/>
        <a:ext cx="773143" cy="570670"/>
      </dsp:txXfrm>
    </dsp:sp>
    <dsp:sp modelId="{74D815CC-D82C-4564-94FC-345A7C00C009}">
      <dsp:nvSpPr>
        <dsp:cNvPr id="0" name=""/>
        <dsp:cNvSpPr/>
      </dsp:nvSpPr>
      <dsp:spPr>
        <a:xfrm>
          <a:off x="5220209" y="4117075"/>
          <a:ext cx="1065977" cy="11144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1911B3-7FF6-4E15-A5BB-8A0A5A79FE81}">
      <dsp:nvSpPr>
        <dsp:cNvPr id="0" name=""/>
        <dsp:cNvSpPr/>
      </dsp:nvSpPr>
      <dsp:spPr>
        <a:xfrm rot="10800000">
          <a:off x="6396384" y="4114264"/>
          <a:ext cx="1637363" cy="71027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hlinkClick xmlns:r="http://schemas.openxmlformats.org/officeDocument/2006/relationships" r:id="" action="ppaction://hlinksldjump"/>
            </a:rPr>
            <a:t>Principios y Valores</a:t>
          </a:r>
          <a:endParaRPr lang="es-EC" sz="2000" kern="1200" dirty="0"/>
        </a:p>
      </dsp:txBody>
      <dsp:txXfrm rot="10800000">
        <a:off x="6396384" y="4114264"/>
        <a:ext cx="1637363" cy="71027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55FA30-C768-415C-938C-AC93712A29FB}">
      <dsp:nvSpPr>
        <dsp:cNvPr id="0" name=""/>
        <dsp:cNvSpPr/>
      </dsp:nvSpPr>
      <dsp:spPr>
        <a:xfrm>
          <a:off x="0" y="0"/>
          <a:ext cx="8424936" cy="1924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Misión</a:t>
          </a:r>
          <a:r>
            <a:rPr lang="es-EC" sz="1200" kern="1200" dirty="0" smtClean="0"/>
            <a:t>.- </a:t>
          </a:r>
          <a:r>
            <a:rPr lang="es-ES" sz="1200" kern="1200" dirty="0" smtClean="0"/>
            <a:t>Satisfacer las necesidades del sector de salud y nutrición animal en el ámbito </a:t>
          </a:r>
          <a:r>
            <a:rPr lang="es-ES" sz="1200" kern="1200" dirty="0" smtClean="0"/>
            <a:t>nacional, </a:t>
          </a:r>
          <a:r>
            <a:rPr lang="es-ES" sz="1200" kern="1200" dirty="0" smtClean="0"/>
            <a:t>mediante la  comercialización de farmacéuticos veterinarios, biológicos y aditivos, manteniendo </a:t>
          </a:r>
          <a:r>
            <a:rPr lang="es-ES" sz="1200" kern="1200" dirty="0" smtClean="0"/>
            <a:t>nuevas </a:t>
          </a:r>
          <a:r>
            <a:rPr lang="es-ES" sz="1200" kern="1200" dirty="0" smtClean="0"/>
            <a:t>tecnologías.</a:t>
          </a:r>
          <a:endParaRPr lang="es-EC" sz="1200" kern="120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Consolidando el liderazgo en el mercado, generando utilidades  que garanticen su crecimiento y vocación de servicio, contando con el más valioso recurso humano, proporcionando bienestar integral.</a:t>
          </a:r>
          <a:endParaRPr lang="es-EC" sz="1200" kern="1200" dirty="0"/>
        </a:p>
      </dsp:txBody>
      <dsp:txXfrm>
        <a:off x="1877453" y="0"/>
        <a:ext cx="6547482" cy="1924666"/>
      </dsp:txXfrm>
    </dsp:sp>
    <dsp:sp modelId="{5E7F54F2-48E4-410A-802B-C8DE77F88783}">
      <dsp:nvSpPr>
        <dsp:cNvPr id="0" name=""/>
        <dsp:cNvSpPr/>
      </dsp:nvSpPr>
      <dsp:spPr>
        <a:xfrm>
          <a:off x="192466" y="192466"/>
          <a:ext cx="1684987" cy="15397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5703F9-A4DD-4F2E-8B9D-D5A233E0CD7E}">
      <dsp:nvSpPr>
        <dsp:cNvPr id="0" name=""/>
        <dsp:cNvSpPr/>
      </dsp:nvSpPr>
      <dsp:spPr>
        <a:xfrm>
          <a:off x="0" y="2103968"/>
          <a:ext cx="8424936" cy="1538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Visión</a:t>
          </a:r>
          <a:r>
            <a:rPr lang="es-EC" sz="1200" kern="1200" dirty="0" smtClean="0"/>
            <a:t>.- </a:t>
          </a:r>
          <a:r>
            <a:rPr lang="es-ES" sz="1200" kern="1200" dirty="0" smtClean="0"/>
            <a:t>En el 2015 CARVALECUADOR S.A.  será una empresa líder del sector pecuario en Ecuador, consolidando su crecimiento, con base en su vocación de servicio, y el talento de sus colaboradores.</a:t>
          </a:r>
          <a:endParaRPr lang="es-EC" sz="1200" kern="1200" dirty="0"/>
        </a:p>
      </dsp:txBody>
      <dsp:txXfrm>
        <a:off x="1877453" y="2103968"/>
        <a:ext cx="6547482" cy="1538694"/>
      </dsp:txXfrm>
    </dsp:sp>
    <dsp:sp modelId="{4C1F5A3F-27FB-4619-A137-D739F5F8F57B}">
      <dsp:nvSpPr>
        <dsp:cNvPr id="0" name=""/>
        <dsp:cNvSpPr/>
      </dsp:nvSpPr>
      <dsp:spPr>
        <a:xfrm>
          <a:off x="192466" y="2117133"/>
          <a:ext cx="1684987" cy="15397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DA29233-A53C-4BB2-82F8-9D60C541E705}">
      <dsp:nvSpPr>
        <dsp:cNvPr id="0" name=""/>
        <dsp:cNvSpPr/>
      </dsp:nvSpPr>
      <dsp:spPr>
        <a:xfrm>
          <a:off x="0" y="3849333"/>
          <a:ext cx="8424936" cy="2270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Objetivos:</a:t>
          </a:r>
          <a:r>
            <a:rPr lang="es-EC" sz="1200" kern="1200" dirty="0" smtClean="0"/>
            <a:t>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* Brindar </a:t>
          </a:r>
          <a:r>
            <a:rPr lang="es-MX" sz="1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excelencia en el servicio </a:t>
          </a:r>
          <a:r>
            <a:rPr lang="es-MX" sz="1200" kern="1200" dirty="0" smtClean="0"/>
            <a:t>a sus clientes internos y externos mediante     procesos basados en el mejoramiento continuo y la fidelización de sus clientes.</a:t>
          </a:r>
          <a:endParaRPr lang="es-EC" sz="1200" kern="120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* </a:t>
          </a:r>
          <a:r>
            <a:rPr lang="es-MX" sz="1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Posesionar a la compañía a nivel nacional </a:t>
          </a:r>
          <a:r>
            <a:rPr lang="es-MX" sz="1200" kern="1200" dirty="0" smtClean="0"/>
            <a:t>por medio de estrategias de mercado basadas en  precios accesibles, productos de calidad, canales de distribución estratégicos y excelente atención.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* Brindar </a:t>
          </a:r>
          <a:r>
            <a:rPr lang="es-MX" sz="1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asistencia técnica profesional </a:t>
          </a:r>
          <a:r>
            <a:rPr lang="es-MX" sz="1200" kern="1200" dirty="0" smtClean="0"/>
            <a:t>suficiente en cada una de nuestras líneas, de manera que permitan optimizar recursos a nuestros clientes, ofreciendo siempre valor agregado que caracteriza a nuestros productos y servicios.</a:t>
          </a:r>
          <a:endParaRPr lang="es-EC" sz="1200" kern="1200" dirty="0"/>
        </a:p>
      </dsp:txBody>
      <dsp:txXfrm>
        <a:off x="1877453" y="3849333"/>
        <a:ext cx="6547482" cy="2270298"/>
      </dsp:txXfrm>
    </dsp:sp>
    <dsp:sp modelId="{84D4306E-D90C-4C84-BFA2-D30563CF076F}">
      <dsp:nvSpPr>
        <dsp:cNvPr id="0" name=""/>
        <dsp:cNvSpPr/>
      </dsp:nvSpPr>
      <dsp:spPr>
        <a:xfrm>
          <a:off x="192466" y="4214616"/>
          <a:ext cx="1684987" cy="15397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55FA30-C768-415C-938C-AC93712A29FB}">
      <dsp:nvSpPr>
        <dsp:cNvPr id="0" name=""/>
        <dsp:cNvSpPr/>
      </dsp:nvSpPr>
      <dsp:spPr>
        <a:xfrm>
          <a:off x="0" y="0"/>
          <a:ext cx="8820472" cy="1710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Empresarial: </a:t>
          </a:r>
          <a:r>
            <a:rPr lang="es-ES" sz="1200" kern="1200" dirty="0" smtClean="0"/>
            <a:t>ISO 9001 versión 2008 (buenas  prácticas  de  administración )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Mercadotecnia:</a:t>
          </a:r>
          <a:r>
            <a:rPr lang="es-ES" sz="1200" kern="1200" dirty="0" smtClean="0"/>
            <a:t> Ferias, congresos y conferencias. Maquinaria para la vacunación  y su respectivo mantenimiento.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Distribución: </a:t>
          </a:r>
          <a:r>
            <a:rPr lang="es-ES" sz="1200" b="0" kern="1200" dirty="0" smtClean="0"/>
            <a:t>T</a:t>
          </a:r>
          <a:r>
            <a:rPr lang="es-ES" sz="1200" kern="1200" dirty="0" smtClean="0"/>
            <a:t>ransporte y personal privado, Bodegas en Guayaquil.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i="0" kern="1200" dirty="0" smtClean="0"/>
            <a:t>Comunicación Interna y Externa: </a:t>
          </a:r>
          <a:r>
            <a:rPr lang="es-MX" sz="1200" b="0" i="0" kern="1200" dirty="0" smtClean="0"/>
            <a:t>C</a:t>
          </a:r>
          <a:r>
            <a:rPr lang="es-MX" sz="1200" kern="1200" dirty="0" smtClean="0"/>
            <a:t>omunicación e información oportuna, alineados con los objetivos y estrategias ; Página Web y Catalogo de presentación.</a:t>
          </a:r>
        </a:p>
      </dsp:txBody>
      <dsp:txXfrm>
        <a:off x="1935170" y="0"/>
        <a:ext cx="6885301" cy="1710764"/>
      </dsp:txXfrm>
    </dsp:sp>
    <dsp:sp modelId="{5E7F54F2-48E4-410A-802B-C8DE77F88783}">
      <dsp:nvSpPr>
        <dsp:cNvPr id="0" name=""/>
        <dsp:cNvSpPr/>
      </dsp:nvSpPr>
      <dsp:spPr>
        <a:xfrm>
          <a:off x="279012" y="219580"/>
          <a:ext cx="1521196" cy="11976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5703F9-A4DD-4F2E-8B9D-D5A233E0CD7E}">
      <dsp:nvSpPr>
        <dsp:cNvPr id="0" name=""/>
        <dsp:cNvSpPr/>
      </dsp:nvSpPr>
      <dsp:spPr>
        <a:xfrm>
          <a:off x="0" y="1869677"/>
          <a:ext cx="8820472" cy="2654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F</a:t>
          </a:r>
          <a:r>
            <a:rPr lang="es-EC" sz="1200" b="0" kern="1200" dirty="0" smtClean="0"/>
            <a:t>ortalezas</a:t>
          </a:r>
          <a:r>
            <a:rPr lang="es-EC" sz="1200" b="1" kern="1200" dirty="0" smtClean="0"/>
            <a:t>.- </a:t>
          </a:r>
          <a:r>
            <a:rPr lang="es-ES" sz="1200" u="none" kern="1200" dirty="0" smtClean="0">
              <a:latin typeface="+mj-lt"/>
              <a:cs typeface="Times New Roman" pitchFamily="18" charset="0"/>
            </a:rPr>
            <a:t>Exclusividad distribución de Marca, Asesoría permanente Carval Colombia y Merial.</a:t>
          </a:r>
          <a:endParaRPr lang="es-EC" sz="2000" b="1" kern="1200" dirty="0" smtClean="0">
            <a:latin typeface="+mj-lt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O</a:t>
          </a:r>
          <a:r>
            <a:rPr lang="es-EC" sz="1200" b="0" kern="1200" dirty="0" smtClean="0"/>
            <a:t>portunidades.</a:t>
          </a:r>
          <a:r>
            <a:rPr lang="es-EC" sz="1200" b="0" kern="1200" dirty="0" smtClean="0">
              <a:latin typeface="+mj-lt"/>
            </a:rPr>
            <a:t>- </a:t>
          </a:r>
          <a:r>
            <a:rPr lang="es-ES" sz="1200" u="none" kern="1200" dirty="0" smtClean="0">
              <a:latin typeface="+mj-lt"/>
              <a:cs typeface="Times New Roman" pitchFamily="18" charset="0"/>
            </a:rPr>
            <a:t>Alto consumo nacional de carnes y productos derivados de ganado avícola, vacuno, porcino, etc.</a:t>
          </a:r>
          <a:endParaRPr lang="es-EC" sz="2000" b="0" kern="1200" dirty="0" smtClean="0">
            <a:latin typeface="+mj-lt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+mj-lt"/>
            </a:rPr>
            <a:t>D</a:t>
          </a:r>
          <a:r>
            <a:rPr lang="es-EC" sz="1200" b="0" kern="1200" dirty="0" smtClean="0">
              <a:latin typeface="+mj-lt"/>
            </a:rPr>
            <a:t>ebilidades.-  </a:t>
          </a:r>
          <a:r>
            <a:rPr lang="es-ES" sz="1200" kern="1200" dirty="0" smtClean="0">
              <a:latin typeface="+mj-lt"/>
              <a:cs typeface="Times New Roman" pitchFamily="18" charset="0"/>
            </a:rPr>
            <a:t>Poca flexibilidad en estrategias comerciales (precio, promoción), Restricción de venta a ciertos clientes de PRONACA , Falta personal operativo en delegación de funciones</a:t>
          </a:r>
          <a:endParaRPr lang="es-EC" sz="2000" b="0" kern="1200" dirty="0" smtClean="0">
            <a:latin typeface="+mj-lt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A</a:t>
          </a:r>
          <a:r>
            <a:rPr lang="es-EC" sz="1200" b="0" kern="1200" dirty="0" smtClean="0"/>
            <a:t>menazas.- </a:t>
          </a:r>
          <a:r>
            <a:rPr lang="es-ES" sz="1200" u="none" kern="1200" dirty="0" smtClean="0">
              <a:latin typeface="+mj-lt"/>
              <a:cs typeface="Times New Roman" pitchFamily="18" charset="0"/>
            </a:rPr>
            <a:t>Conflictos con Colombia, programa "PRIMERO LO NUESTRO“ restricciones a las importaciones, variable política fiscal (Impuesto a la salida de divisas), nuevas enfermedades virales.</a:t>
          </a:r>
          <a:endParaRPr lang="es-EC" sz="2000" b="0" kern="1200" dirty="0">
            <a:latin typeface="+mj-lt"/>
          </a:endParaRPr>
        </a:p>
      </dsp:txBody>
      <dsp:txXfrm>
        <a:off x="1935170" y="1869677"/>
        <a:ext cx="6885301" cy="2654644"/>
      </dsp:txXfrm>
    </dsp:sp>
    <dsp:sp modelId="{4C1F5A3F-27FB-4619-A137-D739F5F8F57B}">
      <dsp:nvSpPr>
        <dsp:cNvPr id="0" name=""/>
        <dsp:cNvSpPr/>
      </dsp:nvSpPr>
      <dsp:spPr>
        <a:xfrm>
          <a:off x="279012" y="2573360"/>
          <a:ext cx="1521196" cy="11976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DA29233-A53C-4BB2-82F8-9D60C541E705}">
      <dsp:nvSpPr>
        <dsp:cNvPr id="0" name=""/>
        <dsp:cNvSpPr/>
      </dsp:nvSpPr>
      <dsp:spPr>
        <a:xfrm>
          <a:off x="0" y="4707561"/>
          <a:ext cx="8820472" cy="1385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	Satisfacción del cliente</a:t>
          </a:r>
          <a:r>
            <a:rPr lang="es-EC" sz="1200" kern="1200" dirty="0" smtClean="0"/>
            <a:t> 				</a:t>
          </a:r>
          <a:r>
            <a:rPr lang="es-MX" sz="1200" b="0" kern="1200" dirty="0" smtClean="0"/>
            <a:t>Honestidad</a:t>
          </a:r>
          <a:endParaRPr lang="es-EC" sz="1200" b="0" kern="120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	Lealtad y mejoramiento continuo  			Compromiso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	Responsabilidad y eficiencia			Respeto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	Innovar continuamente				Igualdad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	Servicio a la comunidad				Perseverancia y Disciplina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	Liderazgo en todos  los niveles</a:t>
          </a:r>
        </a:p>
      </dsp:txBody>
      <dsp:txXfrm>
        <a:off x="1935170" y="4707561"/>
        <a:ext cx="6885301" cy="1385719"/>
      </dsp:txXfrm>
    </dsp:sp>
    <dsp:sp modelId="{84D4306E-D90C-4C84-BFA2-D30563CF076F}">
      <dsp:nvSpPr>
        <dsp:cNvPr id="0" name=""/>
        <dsp:cNvSpPr/>
      </dsp:nvSpPr>
      <dsp:spPr>
        <a:xfrm>
          <a:off x="279012" y="4838605"/>
          <a:ext cx="1521196" cy="11976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4705E8-AC25-45A9-AC96-BA46A5E0A31A}">
      <dsp:nvSpPr>
        <dsp:cNvPr id="0" name=""/>
        <dsp:cNvSpPr/>
      </dsp:nvSpPr>
      <dsp:spPr>
        <a:xfrm>
          <a:off x="261514" y="3002218"/>
          <a:ext cx="1425846" cy="712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Análisis Situacional</a:t>
          </a:r>
          <a:endParaRPr lang="es-EC" sz="1000" b="1" kern="1200" dirty="0"/>
        </a:p>
      </dsp:txBody>
      <dsp:txXfrm>
        <a:off x="261514" y="3002218"/>
        <a:ext cx="1425846" cy="712923"/>
      </dsp:txXfrm>
    </dsp:sp>
    <dsp:sp modelId="{8B50CA6E-32A0-4D58-9621-9CD09C926BDB}">
      <dsp:nvSpPr>
        <dsp:cNvPr id="0" name=""/>
        <dsp:cNvSpPr/>
      </dsp:nvSpPr>
      <dsp:spPr>
        <a:xfrm rot="4086020">
          <a:off x="1322397" y="3888798"/>
          <a:ext cx="116412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164127" y="994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4086020">
        <a:off x="1875358" y="3869637"/>
        <a:ext cx="58206" cy="58206"/>
      </dsp:txXfrm>
    </dsp:sp>
    <dsp:sp modelId="{EDB7F077-52AC-462D-9E33-A61D0C6DA095}">
      <dsp:nvSpPr>
        <dsp:cNvPr id="0" name=""/>
        <dsp:cNvSpPr/>
      </dsp:nvSpPr>
      <dsp:spPr>
        <a:xfrm>
          <a:off x="2121560" y="4082340"/>
          <a:ext cx="1425846" cy="712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Análisis Externo</a:t>
          </a:r>
          <a:endParaRPr lang="es-EC" sz="1000" b="1" kern="1200" dirty="0"/>
        </a:p>
      </dsp:txBody>
      <dsp:txXfrm>
        <a:off x="2121560" y="4082340"/>
        <a:ext cx="1425846" cy="712923"/>
      </dsp:txXfrm>
    </dsp:sp>
    <dsp:sp modelId="{68FF7E05-D9D3-4A6E-A8A6-9C2132558478}">
      <dsp:nvSpPr>
        <dsp:cNvPr id="0" name=""/>
        <dsp:cNvSpPr/>
      </dsp:nvSpPr>
      <dsp:spPr>
        <a:xfrm rot="16873748">
          <a:off x="2897114" y="3636769"/>
          <a:ext cx="161509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615099" y="994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6873748">
        <a:off x="3664286" y="3606334"/>
        <a:ext cx="80754" cy="80754"/>
      </dsp:txXfrm>
    </dsp:sp>
    <dsp:sp modelId="{E7CA293B-4B30-4292-86B2-26600DA8183F}">
      <dsp:nvSpPr>
        <dsp:cNvPr id="0" name=""/>
        <dsp:cNvSpPr/>
      </dsp:nvSpPr>
      <dsp:spPr>
        <a:xfrm>
          <a:off x="3861921" y="2498160"/>
          <a:ext cx="1693891" cy="712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>
              <a:hlinkClick xmlns:r="http://schemas.openxmlformats.org/officeDocument/2006/relationships" r:id="" action="ppaction://hlinksldjump"/>
            </a:rPr>
            <a:t>Influencias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>
              <a:hlinkClick xmlns:r="http://schemas.openxmlformats.org/officeDocument/2006/relationships" r:id="" action="ppaction://hlinksldjump"/>
            </a:rPr>
            <a:t>Macro-ambientales</a:t>
          </a:r>
          <a:endParaRPr lang="es-EC" sz="1000" b="1" kern="1200" dirty="0"/>
        </a:p>
      </dsp:txBody>
      <dsp:txXfrm>
        <a:off x="3861921" y="2498160"/>
        <a:ext cx="1693891" cy="712923"/>
      </dsp:txXfrm>
    </dsp:sp>
    <dsp:sp modelId="{6F121721-A902-49A1-B5C2-DADE90E846AF}">
      <dsp:nvSpPr>
        <dsp:cNvPr id="0" name=""/>
        <dsp:cNvSpPr/>
      </dsp:nvSpPr>
      <dsp:spPr>
        <a:xfrm rot="17406375">
          <a:off x="4683163" y="1595943"/>
          <a:ext cx="2659552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659552" y="994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 rot="17406375">
        <a:off x="5946450" y="1539397"/>
        <a:ext cx="132977" cy="132977"/>
      </dsp:txXfrm>
    </dsp:sp>
    <dsp:sp modelId="{39A3CF76-F275-46C8-A5E2-CAECFAFFF17C}">
      <dsp:nvSpPr>
        <dsp:cNvPr id="0" name=""/>
        <dsp:cNvSpPr/>
      </dsp:nvSpPr>
      <dsp:spPr>
        <a:xfrm>
          <a:off x="6470066" y="689"/>
          <a:ext cx="1425846" cy="712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Político</a:t>
          </a:r>
          <a:endParaRPr lang="es-EC" sz="1000" kern="1200" dirty="0"/>
        </a:p>
      </dsp:txBody>
      <dsp:txXfrm>
        <a:off x="6470066" y="689"/>
        <a:ext cx="1425846" cy="712923"/>
      </dsp:txXfrm>
    </dsp:sp>
    <dsp:sp modelId="{A215ABD1-E0A9-4EAB-9888-1FAF008BCCC8}">
      <dsp:nvSpPr>
        <dsp:cNvPr id="0" name=""/>
        <dsp:cNvSpPr/>
      </dsp:nvSpPr>
      <dsp:spPr>
        <a:xfrm rot="17915354">
          <a:off x="5057660" y="2005874"/>
          <a:ext cx="191055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910557" y="994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 rot="17915354">
        <a:off x="5965175" y="1968053"/>
        <a:ext cx="95527" cy="95527"/>
      </dsp:txXfrm>
    </dsp:sp>
    <dsp:sp modelId="{C714E63A-C286-4822-AFEF-A0AD0C856BC2}">
      <dsp:nvSpPr>
        <dsp:cNvPr id="0" name=""/>
        <dsp:cNvSpPr/>
      </dsp:nvSpPr>
      <dsp:spPr>
        <a:xfrm>
          <a:off x="6470066" y="820551"/>
          <a:ext cx="1425846" cy="712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Económico</a:t>
          </a:r>
          <a:endParaRPr lang="es-EC" sz="1000" kern="1200" dirty="0"/>
        </a:p>
      </dsp:txBody>
      <dsp:txXfrm>
        <a:off x="6470066" y="820551"/>
        <a:ext cx="1425846" cy="712923"/>
      </dsp:txXfrm>
    </dsp:sp>
    <dsp:sp modelId="{03E60014-28EC-4163-B886-C69D385C205D}">
      <dsp:nvSpPr>
        <dsp:cNvPr id="0" name=""/>
        <dsp:cNvSpPr/>
      </dsp:nvSpPr>
      <dsp:spPr>
        <a:xfrm rot="19009587">
          <a:off x="5386124" y="2415805"/>
          <a:ext cx="125362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253629" y="994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9009587">
        <a:off x="5981598" y="2394407"/>
        <a:ext cx="62681" cy="62681"/>
      </dsp:txXfrm>
    </dsp:sp>
    <dsp:sp modelId="{21CAAFEE-3243-44BA-88B5-05F663F0CC2D}">
      <dsp:nvSpPr>
        <dsp:cNvPr id="0" name=""/>
        <dsp:cNvSpPr/>
      </dsp:nvSpPr>
      <dsp:spPr>
        <a:xfrm>
          <a:off x="6470066" y="1640413"/>
          <a:ext cx="1425846" cy="712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Tecnológico</a:t>
          </a:r>
          <a:endParaRPr lang="es-EC" sz="1000" kern="1200" dirty="0"/>
        </a:p>
      </dsp:txBody>
      <dsp:txXfrm>
        <a:off x="6470066" y="1640413"/>
        <a:ext cx="1425846" cy="712923"/>
      </dsp:txXfrm>
    </dsp:sp>
    <dsp:sp modelId="{B77404A2-FD81-49DF-ACD6-54086D6EE082}">
      <dsp:nvSpPr>
        <dsp:cNvPr id="0" name=""/>
        <dsp:cNvSpPr/>
      </dsp:nvSpPr>
      <dsp:spPr>
        <a:xfrm rot="21457628">
          <a:off x="5555420" y="2825736"/>
          <a:ext cx="91503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915037" y="994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21457628">
        <a:off x="5990063" y="2812803"/>
        <a:ext cx="45751" cy="45751"/>
      </dsp:txXfrm>
    </dsp:sp>
    <dsp:sp modelId="{9A567396-02CF-4CCE-8C7B-AA9D9293B06F}">
      <dsp:nvSpPr>
        <dsp:cNvPr id="0" name=""/>
        <dsp:cNvSpPr/>
      </dsp:nvSpPr>
      <dsp:spPr>
        <a:xfrm>
          <a:off x="6470066" y="2460275"/>
          <a:ext cx="1425846" cy="712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Social</a:t>
          </a:r>
          <a:endParaRPr lang="es-EC" sz="1000" kern="1200" dirty="0"/>
        </a:p>
      </dsp:txBody>
      <dsp:txXfrm>
        <a:off x="6470066" y="2460275"/>
        <a:ext cx="1425846" cy="712923"/>
      </dsp:txXfrm>
    </dsp:sp>
    <dsp:sp modelId="{A922B9FF-DF1C-4D37-B3F8-C747B95EBB87}">
      <dsp:nvSpPr>
        <dsp:cNvPr id="0" name=""/>
        <dsp:cNvSpPr/>
      </dsp:nvSpPr>
      <dsp:spPr>
        <a:xfrm rot="2432458">
          <a:off x="5411410" y="3235667"/>
          <a:ext cx="120305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203057" y="994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2432458">
        <a:off x="5982863" y="3215533"/>
        <a:ext cx="60152" cy="60152"/>
      </dsp:txXfrm>
    </dsp:sp>
    <dsp:sp modelId="{6CE138BE-97EE-4948-8362-55C75C6CF9AB}">
      <dsp:nvSpPr>
        <dsp:cNvPr id="0" name=""/>
        <dsp:cNvSpPr/>
      </dsp:nvSpPr>
      <dsp:spPr>
        <a:xfrm>
          <a:off x="6470066" y="3280137"/>
          <a:ext cx="1425846" cy="712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Legal</a:t>
          </a:r>
          <a:endParaRPr lang="es-EC" sz="1000" kern="1200" dirty="0"/>
        </a:p>
      </dsp:txBody>
      <dsp:txXfrm>
        <a:off x="6470066" y="3280137"/>
        <a:ext cx="1425846" cy="712923"/>
      </dsp:txXfrm>
    </dsp:sp>
    <dsp:sp modelId="{C23A3BA7-2549-4143-9E41-9F0254A27B51}">
      <dsp:nvSpPr>
        <dsp:cNvPr id="0" name=""/>
        <dsp:cNvSpPr/>
      </dsp:nvSpPr>
      <dsp:spPr>
        <a:xfrm rot="4360377">
          <a:off x="3176648" y="4932913"/>
          <a:ext cx="105603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056031" y="994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4360377">
        <a:off x="3678263" y="4916455"/>
        <a:ext cx="52801" cy="52801"/>
      </dsp:txXfrm>
    </dsp:sp>
    <dsp:sp modelId="{DAA77C02-BAC7-4A7B-9AE8-41096C57C300}">
      <dsp:nvSpPr>
        <dsp:cNvPr id="0" name=""/>
        <dsp:cNvSpPr/>
      </dsp:nvSpPr>
      <dsp:spPr>
        <a:xfrm>
          <a:off x="3861921" y="5090449"/>
          <a:ext cx="1693891" cy="712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>
              <a:hlinkClick xmlns:r="http://schemas.openxmlformats.org/officeDocument/2006/relationships" r:id="" action="ppaction://hlinksldjump"/>
            </a:rPr>
            <a:t>Influencias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>
              <a:hlinkClick xmlns:r="http://schemas.openxmlformats.org/officeDocument/2006/relationships" r:id="" action="ppaction://hlinksldjump"/>
            </a:rPr>
            <a:t>Micro-ambientales </a:t>
          </a:r>
          <a:endParaRPr lang="es-EC" sz="1000" b="1" kern="1200" dirty="0"/>
        </a:p>
      </dsp:txBody>
      <dsp:txXfrm>
        <a:off x="3861921" y="5090449"/>
        <a:ext cx="1693891" cy="712923"/>
      </dsp:txXfrm>
    </dsp:sp>
    <dsp:sp modelId="{03CB124A-E8EF-4946-95A0-5BFD1BB403A5}">
      <dsp:nvSpPr>
        <dsp:cNvPr id="0" name=""/>
        <dsp:cNvSpPr/>
      </dsp:nvSpPr>
      <dsp:spPr>
        <a:xfrm rot="18762547">
          <a:off x="5338986" y="4941743"/>
          <a:ext cx="134790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347905" y="994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8762547">
        <a:off x="5979241" y="4917988"/>
        <a:ext cx="67395" cy="67395"/>
      </dsp:txXfrm>
    </dsp:sp>
    <dsp:sp modelId="{C804B8C3-27B4-4ED1-8C2B-9E24C87DF7DD}">
      <dsp:nvSpPr>
        <dsp:cNvPr id="0" name=""/>
        <dsp:cNvSpPr/>
      </dsp:nvSpPr>
      <dsp:spPr>
        <a:xfrm>
          <a:off x="6470066" y="4099999"/>
          <a:ext cx="1425846" cy="712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Clientes</a:t>
          </a:r>
          <a:endParaRPr lang="es-EC" sz="1000" kern="1200" dirty="0"/>
        </a:p>
      </dsp:txBody>
      <dsp:txXfrm>
        <a:off x="6470066" y="4099999"/>
        <a:ext cx="1425846" cy="712923"/>
      </dsp:txXfrm>
    </dsp:sp>
    <dsp:sp modelId="{3170DBB2-9745-423F-94AE-287C3F0B7252}">
      <dsp:nvSpPr>
        <dsp:cNvPr id="0" name=""/>
        <dsp:cNvSpPr/>
      </dsp:nvSpPr>
      <dsp:spPr>
        <a:xfrm rot="20965851">
          <a:off x="5547923" y="5351674"/>
          <a:ext cx="93003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930031" y="994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20965851">
        <a:off x="5989688" y="5338366"/>
        <a:ext cx="46501" cy="46501"/>
      </dsp:txXfrm>
    </dsp:sp>
    <dsp:sp modelId="{0B696EFB-CA6D-4E77-83F1-7BCFA469A1D2}">
      <dsp:nvSpPr>
        <dsp:cNvPr id="0" name=""/>
        <dsp:cNvSpPr/>
      </dsp:nvSpPr>
      <dsp:spPr>
        <a:xfrm>
          <a:off x="6470066" y="4919861"/>
          <a:ext cx="1425846" cy="712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Proveedor</a:t>
          </a:r>
          <a:endParaRPr lang="es-EC" sz="1000" kern="1200" dirty="0"/>
        </a:p>
      </dsp:txBody>
      <dsp:txXfrm>
        <a:off x="6470066" y="4919861"/>
        <a:ext cx="1425846" cy="712923"/>
      </dsp:txXfrm>
    </dsp:sp>
    <dsp:sp modelId="{A884E52C-F220-484C-A317-C6C2564CE405}">
      <dsp:nvSpPr>
        <dsp:cNvPr id="0" name=""/>
        <dsp:cNvSpPr/>
      </dsp:nvSpPr>
      <dsp:spPr>
        <a:xfrm rot="2122870">
          <a:off x="5452266" y="5761605"/>
          <a:ext cx="112134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121345" y="994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2122870">
        <a:off x="5984905" y="5743514"/>
        <a:ext cx="56067" cy="56067"/>
      </dsp:txXfrm>
    </dsp:sp>
    <dsp:sp modelId="{8F4AFD1A-DBC0-4068-B4B8-6692CECA4883}">
      <dsp:nvSpPr>
        <dsp:cNvPr id="0" name=""/>
        <dsp:cNvSpPr/>
      </dsp:nvSpPr>
      <dsp:spPr>
        <a:xfrm>
          <a:off x="6470066" y="5739723"/>
          <a:ext cx="1425846" cy="712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Competencia</a:t>
          </a:r>
          <a:endParaRPr lang="es-EC" sz="1000" kern="1200" dirty="0"/>
        </a:p>
      </dsp:txBody>
      <dsp:txXfrm>
        <a:off x="6470066" y="5739723"/>
        <a:ext cx="1425846" cy="712923"/>
      </dsp:txXfrm>
    </dsp:sp>
    <dsp:sp modelId="{40183549-EEBD-400B-BE7A-99C87DFEB265}">
      <dsp:nvSpPr>
        <dsp:cNvPr id="0" name=""/>
        <dsp:cNvSpPr/>
      </dsp:nvSpPr>
      <dsp:spPr>
        <a:xfrm rot="17452603">
          <a:off x="1315332" y="2808676"/>
          <a:ext cx="115601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156014" y="994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7452603">
        <a:off x="1864439" y="2789718"/>
        <a:ext cx="57800" cy="57800"/>
      </dsp:txXfrm>
    </dsp:sp>
    <dsp:sp modelId="{DC8D5C1A-F75B-4505-A8AD-D286B27C1CC4}">
      <dsp:nvSpPr>
        <dsp:cNvPr id="0" name=""/>
        <dsp:cNvSpPr/>
      </dsp:nvSpPr>
      <dsp:spPr>
        <a:xfrm>
          <a:off x="2099317" y="1922096"/>
          <a:ext cx="1510998" cy="712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Proceso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 Contable-Tributario y financiero</a:t>
          </a:r>
          <a:endParaRPr lang="es-EC" sz="1000" b="1" kern="1200" dirty="0">
            <a:solidFill>
              <a:schemeClr val="bg1"/>
            </a:solidFill>
          </a:endParaRPr>
        </a:p>
      </dsp:txBody>
      <dsp:txXfrm>
        <a:off x="2099317" y="1922096"/>
        <a:ext cx="1510998" cy="712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7A171-EEB1-4EA6-B91A-B607BE64E903}" type="datetimeFigureOut">
              <a:rPr lang="es-EC" smtClean="0"/>
              <a:pPr/>
              <a:t>28/02/2011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3FC9A-A0FD-44FC-B2CF-0D5F3E58C71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736809-F01F-4938-A5BB-8FC6BCDF44F5}" type="slidenum">
              <a:rPr lang="es-EC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3FC9A-A0FD-44FC-B2CF-0D5F3E58C710}" type="slidenum">
              <a:rPr lang="es-EC" smtClean="0"/>
              <a:pPr/>
              <a:t>3</a:t>
            </a:fld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3FC9A-A0FD-44FC-B2CF-0D5F3E58C710}" type="slidenum">
              <a:rPr lang="es-EC" smtClean="0"/>
              <a:pPr/>
              <a:t>10</a:t>
            </a:fld>
            <a:endParaRPr lang="es-EC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3FC9A-A0FD-44FC-B2CF-0D5F3E58C710}" type="slidenum">
              <a:rPr lang="es-EC" smtClean="0"/>
              <a:pPr/>
              <a:t>11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1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FD49-9998-437E-9348-4EFCE2851F4E}" type="datetimeFigureOut">
              <a:rPr lang="es-EC" smtClean="0"/>
              <a:pPr/>
              <a:t>28/02/2011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BEBB-3E74-4F60-9FBC-8120E23F21F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FD49-9998-437E-9348-4EFCE2851F4E}" type="datetimeFigureOut">
              <a:rPr lang="es-EC" smtClean="0"/>
              <a:pPr/>
              <a:t>28/02/2011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BEBB-3E74-4F60-9FBC-8120E23F21F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FD49-9998-437E-9348-4EFCE2851F4E}" type="datetimeFigureOut">
              <a:rPr lang="es-EC" smtClean="0"/>
              <a:pPr/>
              <a:t>28/02/2011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BEBB-3E74-4F60-9FBC-8120E23F21F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FD49-9998-437E-9348-4EFCE2851F4E}" type="datetimeFigureOut">
              <a:rPr lang="es-EC" smtClean="0"/>
              <a:pPr/>
              <a:t>28/02/2011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BEBB-3E74-4F60-9FBC-8120E23F21F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8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1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FD49-9998-437E-9348-4EFCE2851F4E}" type="datetimeFigureOut">
              <a:rPr lang="es-EC" smtClean="0"/>
              <a:pPr/>
              <a:t>28/02/2011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BEBB-3E74-4F60-9FBC-8120E23F21F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FD49-9998-437E-9348-4EFCE2851F4E}" type="datetimeFigureOut">
              <a:rPr lang="es-EC" smtClean="0"/>
              <a:pPr/>
              <a:t>28/02/2011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BEBB-3E74-4F60-9FBC-8120E23F21F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1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FD49-9998-437E-9348-4EFCE2851F4E}" type="datetimeFigureOut">
              <a:rPr lang="es-EC" smtClean="0"/>
              <a:pPr/>
              <a:t>28/02/2011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BEBB-3E74-4F60-9FBC-8120E23F21F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FD49-9998-437E-9348-4EFCE2851F4E}" type="datetimeFigureOut">
              <a:rPr lang="es-EC" smtClean="0"/>
              <a:pPr/>
              <a:t>28/02/2011</a:t>
            </a:fld>
            <a:endParaRPr lang="es-EC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CBEBB-3E74-4F60-9FBC-8120E23F21F7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FD49-9998-437E-9348-4EFCE2851F4E}" type="datetimeFigureOut">
              <a:rPr lang="es-EC" smtClean="0"/>
              <a:pPr/>
              <a:t>28/02/2011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BEBB-3E74-4F60-9FBC-8120E23F21F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9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FD49-9998-437E-9348-4EFCE2851F4E}" type="datetimeFigureOut">
              <a:rPr lang="es-EC" smtClean="0"/>
              <a:pPr/>
              <a:t>28/02/2011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5"/>
            <a:ext cx="762000" cy="365125"/>
          </a:xfrm>
        </p:spPr>
        <p:txBody>
          <a:bodyPr/>
          <a:lstStyle/>
          <a:p>
            <a:fld id="{0B6CBEBB-3E74-4F60-9FBC-8120E23F21F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3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3" y="2998766"/>
            <a:ext cx="3053867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5"/>
            <a:ext cx="2133600" cy="365125"/>
          </a:xfrm>
        </p:spPr>
        <p:txBody>
          <a:bodyPr/>
          <a:lstStyle/>
          <a:p>
            <a:fld id="{7B13FD49-9998-437E-9348-4EFCE2851F4E}" type="datetimeFigureOut">
              <a:rPr lang="es-EC" smtClean="0"/>
              <a:pPr/>
              <a:t>28/02/2011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BEBB-3E74-4F60-9FBC-8120E23F21F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5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B13FD49-9998-437E-9348-4EFCE2851F4E}" type="datetimeFigureOut">
              <a:rPr lang="es-EC" smtClean="0"/>
              <a:pPr/>
              <a:t>28/02/2011</a:t>
            </a:fld>
            <a:endParaRPr lang="es-EC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5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B6CBEBB-3E74-4F60-9FBC-8120E23F21F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slide" Target="slide9.xml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15.jpeg"/><Relationship Id="rId4" Type="http://schemas.openxmlformats.org/officeDocument/2006/relationships/diagramData" Target="../diagrams/data7.xml"/><Relationship Id="rId9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slide" Target="slide9.xml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15.jpeg"/><Relationship Id="rId4" Type="http://schemas.openxmlformats.org/officeDocument/2006/relationships/diagramData" Target="../diagrams/data8.xml"/><Relationship Id="rId9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9.xml"/><Relationship Id="rId7" Type="http://schemas.openxmlformats.org/officeDocument/2006/relationships/slide" Target="slide3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cid:image006.png@01CBB7DB.EB7D0130" TargetMode="Externa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image" Target="../media/image28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3.xml"/><Relationship Id="rId7" Type="http://schemas.openxmlformats.org/officeDocument/2006/relationships/slide" Target="slide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6.xml"/><Relationship Id="rId7" Type="http://schemas.openxmlformats.org/officeDocument/2006/relationships/slide" Target="slide3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10" Type="http://schemas.openxmlformats.org/officeDocument/2006/relationships/image" Target="../media/image29.jpeg"/><Relationship Id="rId4" Type="http://schemas.openxmlformats.org/officeDocument/2006/relationships/diagramQuickStyle" Target="../diagrams/quickStyle16.xml"/><Relationship Id="rId9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hyperlink" Target="Papeles%20de%20Trabajo/ESPE-TESIS%202011-CAPS%20-%20PPT%20-%20Proceso%204.docx" TargetMode="External"/><Relationship Id="rId18" Type="http://schemas.openxmlformats.org/officeDocument/2006/relationships/hyperlink" Target="Papeles%20de%20Trabajo/ESPE-TESIS%202011-CAPS%20-%20PPT%20-%20Proceso%2010.docx" TargetMode="External"/><Relationship Id="rId3" Type="http://schemas.openxmlformats.org/officeDocument/2006/relationships/diagramLayout" Target="../diagrams/layout17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hyperlink" Target="Papeles%20de%20Trabajo/ESPE-TESIS%202011-CAPS%20-%20PPT%20-%20Proceso%203.docx" TargetMode="External"/><Relationship Id="rId17" Type="http://schemas.openxmlformats.org/officeDocument/2006/relationships/hyperlink" Target="Papeles%20de%20Trabajo/ESPE-TESIS%202011-CAPS%20-%20PPT%20-%20Proceso%209.docx" TargetMode="External"/><Relationship Id="rId2" Type="http://schemas.openxmlformats.org/officeDocument/2006/relationships/diagramData" Target="../diagrams/data17.xml"/><Relationship Id="rId16" Type="http://schemas.openxmlformats.org/officeDocument/2006/relationships/hyperlink" Target="Papeles%20de%20Trabajo/ESPE-TESIS%202011-CAPS%20-%20PPT%20-%20Proceso%206.docx" TargetMode="Externa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11" Type="http://schemas.openxmlformats.org/officeDocument/2006/relationships/hyperlink" Target="Papeles%20de%20Trabajo/ESPE-TESIS%202011-CAPS%20-%20PPT%20-%20Proceso%202.docx" TargetMode="External"/><Relationship Id="rId5" Type="http://schemas.openxmlformats.org/officeDocument/2006/relationships/diagramColors" Target="../diagrams/colors17.xml"/><Relationship Id="rId15" Type="http://schemas.openxmlformats.org/officeDocument/2006/relationships/hyperlink" Target="Papeles%20de%20Trabajo/ESPE-TESIS%202011-CAPS%20-%20PPT%20-%20Proceso%207.docx" TargetMode="External"/><Relationship Id="rId10" Type="http://schemas.openxmlformats.org/officeDocument/2006/relationships/hyperlink" Target="Papeles%20de%20Trabajo/ESPE-TESIS%202011-CAPS%20-%20PPT%20-%20Proceso%201.docx" TargetMode="External"/><Relationship Id="rId19" Type="http://schemas.openxmlformats.org/officeDocument/2006/relationships/hyperlink" Target="Papeles%20de%20Trabajo/ESPE-TESIS%202011-CAPS%20-%20PPT%20-%20Proceso%205.docx" TargetMode="External"/><Relationship Id="rId4" Type="http://schemas.openxmlformats.org/officeDocument/2006/relationships/diagramQuickStyle" Target="../diagrams/quickStyle17.xml"/><Relationship Id="rId9" Type="http://schemas.openxmlformats.org/officeDocument/2006/relationships/slide" Target="slide19.xml"/><Relationship Id="rId14" Type="http://schemas.openxmlformats.org/officeDocument/2006/relationships/hyperlink" Target="Papeles%20de%20Trabajo/ESPE-TESIS%202011-CAPS%20-%20PPT%20-%20Proceso%208.docx" TargetMode="External"/><Relationship Id="rId22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slide" Target="slide20.xml"/><Relationship Id="rId7" Type="http://schemas.openxmlformats.org/officeDocument/2006/relationships/diagramColors" Target="../diagrams/colors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8.xml"/><Relationship Id="rId11" Type="http://schemas.openxmlformats.org/officeDocument/2006/relationships/hyperlink" Target="Papeles%20de%20Trabajo/ESPE-TESIS%202011-CAPS%20-%20HH1%20-%20Proceso%205.docx" TargetMode="External"/><Relationship Id="rId5" Type="http://schemas.openxmlformats.org/officeDocument/2006/relationships/diagramLayout" Target="../diagrams/layout18.xml"/><Relationship Id="rId10" Type="http://schemas.openxmlformats.org/officeDocument/2006/relationships/image" Target="../media/image15.jpeg"/><Relationship Id="rId4" Type="http://schemas.openxmlformats.org/officeDocument/2006/relationships/diagramData" Target="../diagrams/data18.xml"/><Relationship Id="rId9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slide" Target="slide20.xml"/><Relationship Id="rId7" Type="http://schemas.openxmlformats.org/officeDocument/2006/relationships/diagramColors" Target="../diagrams/colors19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9.xml"/><Relationship Id="rId11" Type="http://schemas.openxmlformats.org/officeDocument/2006/relationships/hyperlink" Target="Papeles%20de%20Trabajo/ESPE-TESIS%202011-CAPS%20-%20HH2%20-%20Proceso%206.docx" TargetMode="External"/><Relationship Id="rId5" Type="http://schemas.openxmlformats.org/officeDocument/2006/relationships/diagramLayout" Target="../diagrams/layout19.xml"/><Relationship Id="rId10" Type="http://schemas.openxmlformats.org/officeDocument/2006/relationships/image" Target="../media/image15.jpeg"/><Relationship Id="rId4" Type="http://schemas.openxmlformats.org/officeDocument/2006/relationships/diagramData" Target="../diagrams/data19.xml"/><Relationship Id="rId9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slide" Target="slide20.xml"/><Relationship Id="rId7" Type="http://schemas.openxmlformats.org/officeDocument/2006/relationships/diagramColors" Target="../diagrams/colors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0.xml"/><Relationship Id="rId11" Type="http://schemas.openxmlformats.org/officeDocument/2006/relationships/hyperlink" Target="Papeles%20de%20Trabajo/ESPE-TESIS%202011-CAPS%20-%20HH3%20-%20Proceso%2010.docx" TargetMode="External"/><Relationship Id="rId5" Type="http://schemas.openxmlformats.org/officeDocument/2006/relationships/diagramLayout" Target="../diagrams/layout20.xml"/><Relationship Id="rId10" Type="http://schemas.openxmlformats.org/officeDocument/2006/relationships/image" Target="../media/image15.jpeg"/><Relationship Id="rId4" Type="http://schemas.openxmlformats.org/officeDocument/2006/relationships/diagramData" Target="../diagrams/data20.xml"/><Relationship Id="rId9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slide" Target="slide20.xml"/><Relationship Id="rId7" Type="http://schemas.openxmlformats.org/officeDocument/2006/relationships/diagramColors" Target="../diagrams/colors21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1.xml"/><Relationship Id="rId11" Type="http://schemas.openxmlformats.org/officeDocument/2006/relationships/hyperlink" Target="Papeles%20de%20Trabajo/ESPE-TESIS%202011-CAPS%20-%20HH3%20-%20Proceso%2010.docx" TargetMode="External"/><Relationship Id="rId5" Type="http://schemas.openxmlformats.org/officeDocument/2006/relationships/diagramLayout" Target="../diagrams/layout21.xml"/><Relationship Id="rId10" Type="http://schemas.openxmlformats.org/officeDocument/2006/relationships/image" Target="../media/image15.jpeg"/><Relationship Id="rId4" Type="http://schemas.openxmlformats.org/officeDocument/2006/relationships/diagramData" Target="../diagrams/data21.xml"/><Relationship Id="rId9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2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2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5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slide" Target="slide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slide" Target="slide3.xml"/><Relationship Id="rId7" Type="http://schemas.openxmlformats.org/officeDocument/2006/relationships/diagramQuickStyle" Target="../diagrams/quickStyl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5.jpeg"/><Relationship Id="rId9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6.xml"/><Relationship Id="rId7" Type="http://schemas.openxmlformats.org/officeDocument/2006/relationships/slide" Target="slide3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ctrTitle"/>
          </p:nvPr>
        </p:nvSpPr>
        <p:spPr>
          <a:xfrm>
            <a:off x="362272" y="260648"/>
            <a:ext cx="8458200" cy="6357937"/>
          </a:xfrm>
        </p:spPr>
        <p:txBody>
          <a:bodyPr>
            <a:normAutofit/>
          </a:bodyPr>
          <a:lstStyle/>
          <a:p>
            <a:pPr algn="ctr"/>
            <a:r>
              <a:rPr lang="es-EC" sz="1800" dirty="0" smtClean="0">
                <a:solidFill>
                  <a:schemeClr val="tx1"/>
                </a:solidFill>
                <a:effectLst/>
              </a:rPr>
              <a:t>       </a:t>
            </a:r>
            <a:r>
              <a:rPr lang="es-ES_tradnl" sz="1800" b="1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ESC</a:t>
            </a:r>
            <a:r>
              <a:rPr lang="es-ES_tradnl" sz="1800" b="1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UELA POLITÉCNICA DEL EJÉRCITO</a:t>
            </a:r>
            <a:br>
              <a:rPr lang="es-ES_tradnl" sz="1800" b="1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es-ES_tradnl" sz="1800" b="1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/>
            </a:r>
            <a:br>
              <a:rPr lang="es-ES_tradnl" sz="1800" b="1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es-MX" sz="1800" b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DEPARTAMENTO DE CIENCIAS ECONÓMICAS, </a:t>
            </a:r>
            <a:br>
              <a:rPr lang="es-MX" sz="1800" b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es-MX" sz="1800" b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ADMINISTRATIVAS Y DE COMERCIO</a:t>
            </a:r>
            <a:r>
              <a:rPr lang="es-EC" sz="1800" b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/>
            </a:r>
            <a:br>
              <a:rPr lang="es-EC" sz="1800" b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es-EC" sz="18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/>
            </a:r>
            <a:br>
              <a:rPr lang="es-EC" sz="18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es-EC" sz="18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/>
            </a:r>
            <a:br>
              <a:rPr lang="es-EC" sz="18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es-ES_tradnl" sz="1800" b="1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“</a:t>
            </a:r>
            <a:r>
              <a:rPr lang="es-MX" sz="1800" b="1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AUDITORÍA DE CUMPLIMIENTO TRIBUTARIO  AL PERIODO FISCAL 2009 DE LA EMPRESA “CARVALECUADOR S.A.” UBICADA EN LA CUIDAD DE QUITO</a:t>
            </a:r>
            <a:r>
              <a:rPr lang="es-ES_tradnl" sz="1800" b="1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”</a:t>
            </a:r>
            <a:r>
              <a:rPr lang="es-MX" sz="1800" b="1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 </a:t>
            </a:r>
            <a:r>
              <a:rPr lang="es-EC" sz="18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/>
            </a:r>
            <a:br>
              <a:rPr lang="es-EC" sz="18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es-ES_tradnl" sz="18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 </a:t>
            </a:r>
            <a:r>
              <a:rPr lang="es-EC" sz="18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/>
            </a:r>
            <a:br>
              <a:rPr lang="es-EC" sz="18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es-ES_tradnl" sz="1800" b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CHRISTIAN ANDREE PANTOJA SÁNCHEZ</a:t>
            </a:r>
            <a:r>
              <a:rPr lang="es-EC" sz="1800" b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/>
            </a:r>
            <a:br>
              <a:rPr lang="es-EC" sz="1800" b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es-ES_tradnl" sz="1800" b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 </a:t>
            </a:r>
            <a:r>
              <a:rPr lang="es-EC" sz="1800" b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/>
            </a:r>
            <a:br>
              <a:rPr lang="es-EC" sz="1800" b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es-ES_tradnl" sz="1800" b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 Tesis presentada como requisito previo a la obtención del título de:</a:t>
            </a:r>
            <a:r>
              <a:rPr lang="es-EC" sz="1800" b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/>
            </a:r>
            <a:br>
              <a:rPr lang="es-EC" sz="1800" b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es-MX" sz="1800" b="1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 </a:t>
            </a:r>
            <a:r>
              <a:rPr lang="es-EC" sz="18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/>
            </a:r>
            <a:br>
              <a:rPr lang="es-EC" sz="18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es-MX" sz="1800" b="1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 INGENIERO EN FINANZAS, CONTADOR PÚBLICO-AUDITOR</a:t>
            </a:r>
            <a:r>
              <a:rPr lang="es-EC" sz="18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/>
            </a:r>
            <a:br>
              <a:rPr lang="es-EC" sz="18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es-MX" sz="18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 </a:t>
            </a:r>
            <a:r>
              <a:rPr lang="es-EC" sz="18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/>
            </a:r>
            <a:br>
              <a:rPr lang="es-EC" sz="18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es-EC" sz="1800" b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DIRECTOR: ECO. MANUEL TORRES CASTRO</a:t>
            </a:r>
            <a:br>
              <a:rPr lang="es-EC" sz="1800" b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es-EC" sz="1800" b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     CODIRECTORA: ING. SUSANA RIOFRÍO</a:t>
            </a:r>
            <a:r>
              <a:rPr lang="es-MX" sz="18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 </a:t>
            </a:r>
            <a:r>
              <a:rPr lang="es-EC" sz="18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/>
            </a:r>
            <a:br>
              <a:rPr lang="es-EC" sz="18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es-ES_tradnl" sz="18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 </a:t>
            </a:r>
            <a:r>
              <a:rPr lang="es-EC" sz="18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/>
            </a:r>
            <a:br>
              <a:rPr lang="es-EC" sz="18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es-ES_tradnl" sz="1800" b="1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Sangolquí, Febrero 2011</a:t>
            </a:r>
            <a:r>
              <a:rPr lang="es-ES_tradnl" sz="2400" dirty="0" smtClean="0">
                <a:ln w="5000" cmpd="sng">
                  <a:noFill/>
                  <a:prstDash val="solid"/>
                </a:ln>
              </a:rPr>
              <a:t> </a:t>
            </a:r>
            <a:endParaRPr lang="es-EC" sz="2400" dirty="0" smtClean="0">
              <a:ln w="5000" cmpd="sng">
                <a:noFill/>
                <a:prstDash val="solid"/>
              </a:ln>
            </a:endParaRPr>
          </a:p>
        </p:txBody>
      </p:sp>
      <p:pic>
        <p:nvPicPr>
          <p:cNvPr id="23555" name="Imagen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2" y="753"/>
            <a:ext cx="1430339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8376" y="752"/>
            <a:ext cx="915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Capítulo 2 –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hlinkClick r:id="rId3" action="ppaction://hlinksldjump"/>
              </a:rPr>
              <a:t>Direccionamiento Estratégico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– Misión, Visión, Objetivos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323528" y="476672"/>
          <a:ext cx="842493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5 Imagen" descr="Home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57667" y="6271667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7F54F2-48E4-410A-802B-C8DE77F88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E7F54F2-48E4-410A-802B-C8DE77F88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55FA30-C768-415C-938C-AC93712A2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F955FA30-C768-415C-938C-AC93712A29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1F5A3F-27FB-4619-A137-D739F5F8F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4C1F5A3F-27FB-4619-A137-D739F5F8F5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5703F9-A4DD-4F2E-8B9D-D5A233E0C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D85703F9-A4DD-4F2E-8B9D-D5A233E0CD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D4306E-D90C-4C84-BFA2-D30563CF0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84D4306E-D90C-4C84-BFA2-D30563CF07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A29233-A53C-4BB2-82F8-9D60C541E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1DA29233-A53C-4BB2-82F8-9D60C541E7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8376" y="752"/>
            <a:ext cx="915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Capítulo 2 –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hlinkClick r:id="rId3" action="ppaction://hlinksldjump"/>
              </a:rPr>
              <a:t>Direccionamiento Estratégico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– Estrategias, FODA, Principios y Valores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107504" y="678628"/>
          <a:ext cx="882047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5 Imagen" descr="Home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57667" y="6271667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7F54F2-48E4-410A-802B-C8DE77F88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E7F54F2-48E4-410A-802B-C8DE77F88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55FA30-C768-415C-938C-AC93712A2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F955FA30-C768-415C-938C-AC93712A29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1F5A3F-27FB-4619-A137-D739F5F8F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4C1F5A3F-27FB-4619-A137-D739F5F8F5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5703F9-A4DD-4F2E-8B9D-D5A233E0C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D85703F9-A4DD-4F2E-8B9D-D5A233E0CD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D4306E-D90C-4C84-BFA2-D30563CF0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84D4306E-D90C-4C84-BFA2-D30563CF07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A29233-A53C-4BB2-82F8-9D60C541E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1DA29233-A53C-4BB2-82F8-9D60C541E7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8376" y="752"/>
            <a:ext cx="915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Capítulo 3 – Análisis Situacional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164792" y="144016"/>
          <a:ext cx="91440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 descr="Home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57667" y="6271667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4705E8-AC25-45A9-AC96-BA46A5E0A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134705E8-AC25-45A9-AC96-BA46A5E0A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134705E8-AC25-45A9-AC96-BA46A5E0A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50CA6E-32A0-4D58-9621-9CD09C926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8B50CA6E-32A0-4D58-9621-9CD09C926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8B50CA6E-32A0-4D58-9621-9CD09C926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B7F077-52AC-462D-9E33-A61D0C6DA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EDB7F077-52AC-462D-9E33-A61D0C6DA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EDB7F077-52AC-462D-9E33-A61D0C6DA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183549-EEBD-400B-BE7A-99C87DFEB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40183549-EEBD-400B-BE7A-99C87DFEB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40183549-EEBD-400B-BE7A-99C87DFEB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8D5C1A-F75B-4505-A8AD-D286B27C1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DC8D5C1A-F75B-4505-A8AD-D286B27C1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DC8D5C1A-F75B-4505-A8AD-D286B27C1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FF7E05-D9D3-4A6E-A8A6-9C2132558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68FF7E05-D9D3-4A6E-A8A6-9C2132558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68FF7E05-D9D3-4A6E-A8A6-9C2132558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CA293B-4B30-4292-86B2-26600DA81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E7CA293B-4B30-4292-86B2-26600DA81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E7CA293B-4B30-4292-86B2-26600DA81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3A3BA7-2549-4143-9E41-9F0254A27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C23A3BA7-2549-4143-9E41-9F0254A27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C23A3BA7-2549-4143-9E41-9F0254A27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A77C02-BAC7-4A7B-9AE8-41096C57C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DAA77C02-BAC7-4A7B-9AE8-41096C57C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DAA77C02-BAC7-4A7B-9AE8-41096C57C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121721-A902-49A1-B5C2-DADE90E84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6F121721-A902-49A1-B5C2-DADE90E84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6F121721-A902-49A1-B5C2-DADE90E84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A3CF76-F275-46C8-A5E2-CAECFAFFF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39A3CF76-F275-46C8-A5E2-CAECFAFFF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39A3CF76-F275-46C8-A5E2-CAECFAFFF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15ABD1-E0A9-4EAB-9888-1FAF008BC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A215ABD1-E0A9-4EAB-9888-1FAF008BC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A215ABD1-E0A9-4EAB-9888-1FAF008BC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14E63A-C286-4822-AFEF-A0AD0C856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C714E63A-C286-4822-AFEF-A0AD0C856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C714E63A-C286-4822-AFEF-A0AD0C856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E60014-28EC-4163-B886-C69D385C2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03E60014-28EC-4163-B886-C69D385C2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03E60014-28EC-4163-B886-C69D385C2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CAAFEE-3243-44BA-88B5-05F663F0C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21CAAFEE-3243-44BA-88B5-05F663F0C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21CAAFEE-3243-44BA-88B5-05F663F0C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7404A2-FD81-49DF-ACD6-54086D6EE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B77404A2-FD81-49DF-ACD6-54086D6EE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B77404A2-FD81-49DF-ACD6-54086D6EE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567396-02CF-4CCE-8C7B-AA9D9293B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9A567396-02CF-4CCE-8C7B-AA9D9293B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9A567396-02CF-4CCE-8C7B-AA9D9293B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22B9FF-DF1C-4D37-B3F8-C747B95EB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A922B9FF-DF1C-4D37-B3F8-C747B95EB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A922B9FF-DF1C-4D37-B3F8-C747B95EB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E138BE-97EE-4948-8362-55C75C6CF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graphicEl>
                                              <a:dgm id="{6CE138BE-97EE-4948-8362-55C75C6CF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6CE138BE-97EE-4948-8362-55C75C6CF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CB124A-E8EF-4946-95A0-5BFD1BB40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03CB124A-E8EF-4946-95A0-5BFD1BB40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graphicEl>
                                              <a:dgm id="{03CB124A-E8EF-4946-95A0-5BFD1BB40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04B8C3-27B4-4ED1-8C2B-9E24C87DF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C804B8C3-27B4-4ED1-8C2B-9E24C87DF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graphicEl>
                                              <a:dgm id="{C804B8C3-27B4-4ED1-8C2B-9E24C87DF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70DBB2-9745-423F-94AE-287C3F0B7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>
                                            <p:graphicEl>
                                              <a:dgm id="{3170DBB2-9745-423F-94AE-287C3F0B7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">
                                            <p:graphicEl>
                                              <a:dgm id="{3170DBB2-9745-423F-94AE-287C3F0B7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696EFB-CA6D-4E77-83F1-7BCFA469A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">
                                            <p:graphicEl>
                                              <a:dgm id="{0B696EFB-CA6D-4E77-83F1-7BCFA469A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0B696EFB-CA6D-4E77-83F1-7BCFA469A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84E52C-F220-484C-A317-C6C2564CE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A884E52C-F220-484C-A317-C6C2564CE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">
                                            <p:graphicEl>
                                              <a:dgm id="{A884E52C-F220-484C-A317-C6C2564CE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4AFD1A-DBC0-4068-B4B8-6692CECA4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>
                                            <p:graphicEl>
                                              <a:dgm id="{8F4AFD1A-DBC0-4068-B4B8-6692CECA4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>
                                            <p:graphicEl>
                                              <a:dgm id="{8F4AFD1A-DBC0-4068-B4B8-6692CECA4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36512" y="752"/>
            <a:ext cx="915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Capítulo 3 –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Análisis Situacional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– Macro Ambiente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179512" y="476672"/>
          <a:ext cx="878497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3 Imagen" descr="Home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57667" y="6271667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C3D2AC-4FDC-4044-8533-2E2B77482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B5C3D2AC-4FDC-4044-8533-2E2B774829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121721-A902-49A1-B5C2-DADE90E84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6F121721-A902-49A1-B5C2-DADE90E846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A3CF76-F275-46C8-A5E2-CAECFAFFF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39A3CF76-F275-46C8-A5E2-CAECFAFFF1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B32FDD-846F-426B-93FF-9A27F02B3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0B32FDD-846F-426B-93FF-9A27F02B3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6F8D26-08B2-4920-A698-60E2621AD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0B6F8D26-08B2-4920-A698-60E2621AD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15ABD1-E0A9-4EAB-9888-1FAF008BC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A215ABD1-E0A9-4EAB-9888-1FAF008BC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14E63A-C286-4822-AFEF-A0AD0C856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C714E63A-C286-4822-AFEF-A0AD0C856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3E408F-61EB-4A55-971B-BD7319F16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B3E408F-61EB-4A55-971B-BD7319F16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C9F0E8-913D-46F9-A771-ADA266904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8DC9F0E8-913D-46F9-A771-ADA266904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E60014-28EC-4163-B886-C69D385C2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03E60014-28EC-4163-B886-C69D385C2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CAAFEE-3243-44BA-88B5-05F663F0C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21CAAFEE-3243-44BA-88B5-05F663F0CC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3EB97B-EFEE-45CA-8D5B-8B7F0D33A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033EB97B-EFEE-45CA-8D5B-8B7F0D33A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E1B4C0-A2DE-485B-9360-86842A80A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22E1B4C0-A2DE-485B-9360-86842A80A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4FDE5E-61AC-4C4A-87D5-23757B66F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D64FDE5E-61AC-4C4A-87D5-23757B66F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65206B-3CE6-4D6C-9F83-729B46B45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C465206B-3CE6-4D6C-9F83-729B46B45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91CC67-B33E-4680-9AC6-084409339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8D91CC67-B33E-4680-9AC6-084409339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33C2DF-1EBC-47C9-8B6B-544C894BC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B733C2DF-1EBC-47C9-8B6B-544C894BC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22B9FF-DF1C-4D37-B3F8-C747B95EB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A922B9FF-DF1C-4D37-B3F8-C747B95EBB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E138BE-97EE-4948-8362-55C75C6CF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">
                                            <p:graphicEl>
                                              <a:dgm id="{6CE138BE-97EE-4948-8362-55C75C6CF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0CD311-3C42-483A-8CBD-F472F119C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">
                                            <p:graphicEl>
                                              <a:dgm id="{DD0CD311-3C42-483A-8CBD-F472F119CA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F367C4-C37D-47CF-A67E-3A207AAA6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graphicEl>
                                              <a:dgm id="{6FF367C4-C37D-47CF-A67E-3A207AAA6A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8376" y="752"/>
            <a:ext cx="915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Capítulo 3 –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Análisis Situacional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– Micro Ambiente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395536" y="620688"/>
          <a:ext cx="388843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3 Imagen" descr="Home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57667" y="6271667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/>
          <a:srcRect l="22410" t="30141" r="12285" b="18672"/>
          <a:stretch>
            <a:fillRect/>
          </a:stretch>
        </p:blipFill>
        <p:spPr bwMode="auto">
          <a:xfrm>
            <a:off x="4499992" y="548680"/>
            <a:ext cx="4032448" cy="199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 cstate="print"/>
          <a:srcRect l="26202" t="31297" r="20668" b="16532"/>
          <a:stretch>
            <a:fillRect/>
          </a:stretch>
        </p:blipFill>
        <p:spPr bwMode="auto">
          <a:xfrm>
            <a:off x="4808404" y="2708920"/>
            <a:ext cx="3003956" cy="165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áfico 2" descr="cid:image006.png@01CBB7DB.EB7D0130"/>
          <p:cNvPicPr/>
          <p:nvPr/>
        </p:nvPicPr>
        <p:blipFill>
          <a:blip r:embed="rId12" r:link="rId13" cstate="print"/>
          <a:srcRect r="23975"/>
          <a:stretch>
            <a:fillRect/>
          </a:stretch>
        </p:blipFill>
        <p:spPr bwMode="auto">
          <a:xfrm>
            <a:off x="4932040" y="4509120"/>
            <a:ext cx="3168352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83EAF1-BB6A-403D-B54B-C3C2DD4EF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B383EAF1-BB6A-403D-B54B-C3C2DD4EF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B383EAF1-BB6A-403D-B54B-C3C2DD4EF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CB124A-E8EF-4946-95A0-5BFD1BB40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03CB124A-E8EF-4946-95A0-5BFD1BB40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03CB124A-E8EF-4946-95A0-5BFD1BB40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04B8C3-27B4-4ED1-8C2B-9E24C87DF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C804B8C3-27B4-4ED1-8C2B-9E24C87DF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C804B8C3-27B4-4ED1-8C2B-9E24C87DF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70DBB2-9745-423F-94AE-287C3F0B7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3170DBB2-9745-423F-94AE-287C3F0B7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3170DBB2-9745-423F-94AE-287C3F0B7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696EFB-CA6D-4E77-83F1-7BCFA469A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0B696EFB-CA6D-4E77-83F1-7BCFA469A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0B696EFB-CA6D-4E77-83F1-7BCFA469A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84E52C-F220-484C-A317-C6C2564CE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A884E52C-F220-484C-A317-C6C2564CE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A884E52C-F220-484C-A317-C6C2564CE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4AFD1A-DBC0-4068-B4B8-6692CECA4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8F4AFD1A-DBC0-4068-B4B8-6692CECA4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8F4AFD1A-DBC0-4068-B4B8-6692CECA4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8376" y="752"/>
            <a:ext cx="915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Capítulo 3 –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Análisis Situacional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– Proceso Contable-Tributario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251520" y="548680"/>
          <a:ext cx="864096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4 Imagen" descr="Home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57667" y="6271667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8D726D-D020-4A95-AD5E-7BEA89908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88D726D-D020-4A95-AD5E-7BEA89908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21F586-FAF9-4E83-98B5-FE6759AE5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921F586-FAF9-4E83-98B5-FE6759AE5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56BA68-4C09-443A-ACFC-A2AF70A8D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856BA68-4C09-443A-ACFC-A2AF70A8D6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7676FF-9AEC-427C-B724-6672F92AC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9F7676FF-9AEC-427C-B724-6672F92AC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D993BA-23E4-4BEE-BDE8-66A666AF7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8BD993BA-23E4-4BEE-BDE8-66A666AF7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2BA07F-8413-4B21-BEDB-DA33670A6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A92BA07F-8413-4B21-BEDB-DA33670A6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AA8A18-794E-4485-8BEE-2AEFACF33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21AA8A18-794E-4485-8BEE-2AEFACF33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B23BA4-AF10-4FF8-A101-1A89938D1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C7B23BA4-AF10-4FF8-A101-1A89938D11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8177CA-5B95-4C99-86AB-453ECA5BD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2C8177CA-5B95-4C99-86AB-453ECA5BD7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7E6587-EC7C-41F7-ABB3-654EF4B89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FD7E6587-EC7C-41F7-ABB3-654EF4B89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A7EA27-53DD-4833-864F-B3C9AD0EF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66A7EA27-53DD-4833-864F-B3C9AD0EF7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5A3697-EF7A-403B-B96A-764A6BE73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1A5A3697-EF7A-403B-B96A-764A6BE73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653D76-E6CE-4F16-81B4-2E57868A7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06653D76-E6CE-4F16-81B4-2E57868A71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4DAFDE-E46E-4534-B2FC-086617809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3B4DAFDE-E46E-4534-B2FC-086617809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3DD832-7A77-42E5-8ECA-E6B1F2852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553DD832-7A77-42E5-8ECA-E6B1F28528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7D1730-547B-4457-BA89-8EAC92628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927D1730-547B-4457-BA89-8EAC92628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883499-3A27-468E-AD42-F9FA9F9DD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77883499-3A27-468E-AD42-F9FA9F9DD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368BED-775E-4FA5-87ED-FD48CDE2C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0C368BED-775E-4FA5-87ED-FD48CDE2C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599AED-21E4-424D-B0E3-9915CF687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34599AED-21E4-424D-B0E3-9915CF6870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8376" y="752"/>
            <a:ext cx="915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Capítulo 4 – Auditoría Tributaria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395536" y="836712"/>
          <a:ext cx="828092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 descr="Home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57667" y="6271667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472014-990E-4EA3-96C4-599DAA1B8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10472014-990E-4EA3-96C4-599DAA1B8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10472014-990E-4EA3-96C4-599DAA1B8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5381F3-0DC6-45C4-9F36-B76238324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3C5381F3-0DC6-45C4-9F36-B76238324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3C5381F3-0DC6-45C4-9F36-B76238324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023801-3078-4715-ABE9-BC1BE2C77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8A023801-3078-4715-ABE9-BC1BE2C77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8A023801-3078-4715-ABE9-BC1BE2C77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4650F9-EDA8-4392-97A1-DD0F2CA24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0A4650F9-EDA8-4392-97A1-DD0F2CA24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0A4650F9-EDA8-4392-97A1-DD0F2CA24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4FDD27-82C3-41E7-9D66-CFC2A635C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024FDD27-82C3-41E7-9D66-CFC2A635C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024FDD27-82C3-41E7-9D66-CFC2A635C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8376" y="752"/>
            <a:ext cx="915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Capítulo 4 –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Auditoría Tributaria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– Obligaciones A.T.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179512" y="548680"/>
          <a:ext cx="878497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3 Imagen" descr="Home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57667" y="6271667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D4504B-70F7-4F9B-8693-4590E81F4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1D4504B-70F7-4F9B-8693-4590E81F42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8FA773-C8F4-4492-90C2-1B028C1DD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4E8FA773-C8F4-4492-90C2-1B028C1DD9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6B14A-7642-4E66-8410-D13EC9D13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F796B14A-7642-4E66-8410-D13EC9D13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C5E525-31C3-4781-923E-32819AACA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51C5E525-31C3-4781-923E-32819AACA2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62DA19-F14A-4938-A586-BD19BF9DD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AE62DA19-F14A-4938-A586-BD19BF9DD4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E0B41F-F9B8-44E4-99B6-6A61C383C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EE0B41F-F9B8-44E4-99B6-6A61C383C6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23DA89-EEFC-46CA-A538-FEC02CA59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F923DA89-EEFC-46CA-A538-FEC02CA59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4395F8-9394-4710-8854-34A85D92C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CE4395F8-9394-4710-8854-34A85D92C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1C0E82-855A-416C-A957-3DD8D78D5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D81C0E82-855A-416C-A957-3DD8D78D5A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2EA098-2836-4518-92AF-29BF075C4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AE2EA098-2836-4518-92AF-29BF075C4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976CF2-BBEF-479E-8444-5F167A9D8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0F976CF2-BBEF-479E-8444-5F167A9D84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E1DC7D-F753-4128-8A46-EFFD15369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82E1DC7D-F753-4128-8A46-EFFD15369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DCB467-F88F-4165-9562-E89D1B626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A4DCB467-F88F-4165-9562-E89D1B626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61DF6F-990F-443F-A072-DE157DB1C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8B61DF6F-990F-443F-A072-DE157DB1C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7EE34A-FD34-4D21-B1B6-D965A9168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487EE34A-FD34-4D21-B1B6-D965A9168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89D596-AFB7-412E-AA83-53125E019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1C89D596-AFB7-412E-AA83-53125E019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EBD22F-0FFB-481F-9B15-19266178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23EBD22F-0FFB-481F-9B15-192661781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822946-E52C-4C31-89EE-78A4C3187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7C822946-E52C-4C31-89EE-78A4C3187D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628277-8600-4077-9CB7-FBC18382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">
                                            <p:graphicEl>
                                              <a:dgm id="{BE628277-8600-4077-9CB7-FBC183828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F7FA7A-67F0-40F9-8F64-E9726F724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">
                                            <p:graphicEl>
                                              <a:dgm id="{27F7FA7A-67F0-40F9-8F64-E9726F724F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BC1AEC-2036-4018-AEC9-F8A10DE91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graphicEl>
                                              <a:dgm id="{91BC1AEC-2036-4018-AEC9-F8A10DE912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31BD02-71D0-4DC0-9016-3BC5397E0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8231BD02-71D0-4DC0-9016-3BC5397E0B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166586-B6C4-4FC6-94A1-F1ED7F392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">
                                            <p:graphicEl>
                                              <a:dgm id="{DE166586-B6C4-4FC6-94A1-F1ED7F392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B51B97-E9E6-4875-9C7F-22EE5FFAD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">
                                            <p:graphicEl>
                                              <a:dgm id="{7DB51B97-E9E6-4875-9C7F-22EE5FFAD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DAE5D8-1841-496C-9E9E-D24648B6B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">
                                            <p:graphicEl>
                                              <a:dgm id="{23DAE5D8-1841-496C-9E9E-D24648B6B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CCEBC-EE5C-4C0C-8115-F5ECC48D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649CCEBC-EE5C-4C0C-8115-F5ECC48D6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345CA8-4E9C-4F79-81EC-53929EDD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">
                                            <p:graphicEl>
                                              <a:dgm id="{F8345CA8-4E9C-4F79-81EC-53929EDD0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466E2C-E622-4B34-9FBC-DB29EB150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">
                                            <p:graphicEl>
                                              <a:dgm id="{AA466E2C-E622-4B34-9FBC-DB29EB150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AA0C4A-A5A8-47FA-838C-FCF61B8C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">
                                            <p:graphicEl>
                                              <a:dgm id="{B2AA0C4A-A5A8-47FA-838C-FCF61B8CA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A7A2D6-1C22-488C-AD75-A780A35C2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13A7A2D6-1C22-488C-AD75-A780A35C25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10A58F-039B-459B-8DA0-5FD3A6E52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">
                                            <p:graphicEl>
                                              <a:dgm id="{CE10A58F-039B-459B-8DA0-5FD3A6E52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F0CD64-B3D4-46E8-A49F-F9C5E3FA3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">
                                            <p:graphicEl>
                                              <a:dgm id="{49F0CD64-B3D4-46E8-A49F-F9C5E3FA3B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EE27EA-0020-4D24-A25F-5859F4354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">
                                            <p:graphicEl>
                                              <a:dgm id="{13EE27EA-0020-4D24-A25F-5859F43540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B40B6C-A0F4-42BF-8B25-5B401828B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">
                                            <p:graphicEl>
                                              <a:dgm id="{6BB40B6C-A0F4-42BF-8B25-5B401828BF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0EC9C6-6916-49D5-83DC-67AE60DB9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3">
                                            <p:graphicEl>
                                              <a:dgm id="{9F0EC9C6-6916-49D5-83DC-67AE60DB96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8376" y="752"/>
            <a:ext cx="915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Capítulo 4 –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Auditoría Tributaria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– Fases de la Auditoría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107504" y="404664"/>
          <a:ext cx="903649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3 Imagen" descr="Home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57667" y="6271667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105C63-D676-4CB0-A5C7-66D90D8FB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D105C63-D676-4CB0-A5C7-66D90D8FB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B63322-CA20-4CAF-9CEB-0A6DCB8F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9B63322-CA20-4CAF-9CEB-0A6DCB8F1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6947AF-1CE4-4875-A3D9-E73CA0F34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BC6947AF-1CE4-4875-A3D9-E73CA0F34D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FD3DFC-2177-4914-9F72-A21C9E5BC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EDFD3DFC-2177-4914-9F72-A21C9E5BC9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3B0C7E-A262-4A3A-84C2-6CC795CB4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D83B0C7E-A262-4A3A-84C2-6CC795CB4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47212A-0D6B-4E75-AC75-8A04B630C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B447212A-0D6B-4E75-AC75-8A04B630C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BB36C1-8115-4209-8E54-1DA73617B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57BB36C1-8115-4209-8E54-1DA73617B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C534B4-52CF-4376-956F-2B80385A2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D7C534B4-52CF-4376-956F-2B80385A2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8101B3-01DE-40C5-963B-72E1872B0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DE8101B3-01DE-40C5-963B-72E1872B0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C207E9-772D-4320-86FE-610CA1713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F4C207E9-772D-4320-86FE-610CA1713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9E8692-F6D1-4C9E-BF37-679FE712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C09E8692-F6D1-4C9E-BF37-679FE7127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97CD7A-0049-4B41-B6B3-165B53957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2997CD7A-0049-4B41-B6B3-165B539577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B7B862-7B6A-4211-9FC4-2E3A09F2D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17B7B862-7B6A-4211-9FC4-2E3A09F2D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69203B-F667-4935-B4A5-BE2100B19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6969203B-F667-4935-B4A5-BE2100B196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C771D9-17EA-4A81-933D-7C95CD5C5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66C771D9-17EA-4A81-933D-7C95CD5C5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495CE6-F15B-4EA1-8537-1ECEA5440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graphicEl>
                                              <a:dgm id="{44495CE6-F15B-4EA1-8537-1ECEA5440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D396BD-D018-45E9-8882-C69B6251F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graphicEl>
                                              <a:dgm id="{1FD396BD-D018-45E9-8882-C69B6251FE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CEF602-9004-4103-BA30-4E0AF03AA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A3CEF602-9004-4103-BA30-4E0AF03AA3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0CE8D7-DDFE-4DA5-87C0-B54CD80D8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graphicEl>
                                              <a:dgm id="{810CE8D7-DDFE-4DA5-87C0-B54CD80D8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4FEDD8-485D-4E43-9340-CD49C483E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474FEDD8-485D-4E43-9340-CD49C483E5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19BA36-B27B-4F34-BE8D-5AEA6F8AC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3019BA36-B27B-4F34-BE8D-5AEA6F8AC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CB0792-1187-4152-9906-0A330C2B2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D9CB0792-1187-4152-9906-0A330C2B21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D2ABBB-6859-4584-8EFF-F79271E7B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">
                                            <p:graphicEl>
                                              <a:dgm id="{DED2ABBB-6859-4584-8EFF-F79271E7B1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CD3C20-4118-4B37-B720-A50724B0A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graphicEl>
                                              <a:dgm id="{D5CD3C20-4118-4B37-B720-A50724B0A6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1983A8-992E-4158-8843-5CEB8286E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321983A8-992E-4158-8843-5CEB8286E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80E587-51BD-45BE-972F-7C75EFC97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">
                                            <p:graphicEl>
                                              <a:dgm id="{5780E587-51BD-45BE-972F-7C75EFC97D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11D3DE-F6DD-4800-BBEF-EA2D4288C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">
                                            <p:graphicEl>
                                              <a:dgm id="{1E11D3DE-F6DD-4800-BBEF-EA2D4288C3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A6DCD3-6675-4D93-8B31-71C33158A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">
                                            <p:graphicEl>
                                              <a:dgm id="{68A6DCD3-6675-4D93-8B31-71C33158A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2327C5-8289-4103-A565-1440D2811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">
                                            <p:graphicEl>
                                              <a:dgm id="{732327C5-8289-4103-A565-1440D28112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D296EF-CC98-4B95-8168-A281B39A3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">
                                            <p:graphicEl>
                                              <a:dgm id="{05D296EF-CC98-4B95-8168-A281B39A3D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732F16-80DB-4303-9287-AE456C863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">
                                            <p:graphicEl>
                                              <a:dgm id="{39732F16-80DB-4303-9287-AE456C863B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7F3C-8619-426B-9018-BF317F66A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">
                                            <p:graphicEl>
                                              <a:dgm id="{B2177F3C-8619-426B-9018-BF317F66A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F07F6C-812F-4BF2-8B34-E1066DFD0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">
                                            <p:graphicEl>
                                              <a:dgm id="{FBF07F6C-812F-4BF2-8B34-E1066DFD0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04FBD9-297E-40E1-8C7D-38E78B528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">
                                            <p:graphicEl>
                                              <a:dgm id="{0204FBD9-297E-40E1-8C7D-38E78B528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87F2BB-A735-4EEB-B1CB-B46F06DEF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">
                                            <p:graphicEl>
                                              <a:dgm id="{2987F2BB-A735-4EEB-B1CB-B46F06DEF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0DDFC0-BC9F-4818-A9BC-5F4D24F2B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">
                                            <p:graphicEl>
                                              <a:dgm id="{9F0DDFC0-BC9F-4818-A9BC-5F4D24F2B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D07F4-D80D-459F-B03C-4A924BBF6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">
                                            <p:graphicEl>
                                              <a:dgm id="{D57D07F4-D80D-459F-B03C-4A924BBF6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8376" y="752"/>
            <a:ext cx="915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Capítulo 5 – Auditoría Tributaria (Aplicación)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-684584" y="476672"/>
          <a:ext cx="878497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 descr="Home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57667" y="6271667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errar llave"/>
          <p:cNvSpPr/>
          <p:nvPr/>
        </p:nvSpPr>
        <p:spPr>
          <a:xfrm>
            <a:off x="6804248" y="3645024"/>
            <a:ext cx="576064" cy="2160240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5 Imagen" descr="735393945_f475dd24dc_o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06055" y="4221088"/>
            <a:ext cx="982369" cy="10153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165444" y="116632"/>
          <a:ext cx="8799044" cy="649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1D5A71-B7A1-4391-BEA7-D1FDCF528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E1D5A71-B7A1-4391-BEA7-D1FDCF5281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590017-8DE2-4868-9C26-D87A7E638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AA590017-8DE2-4868-9C26-D87A7E6380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A95163-9F49-4BDC-8B9A-69C387537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A7A95163-9F49-4BDC-8B9A-69C3875372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2AC774-7D80-4AE9-891D-CA97305EF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F12AC774-7D80-4AE9-891D-CA97305EF2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7C65A2-9211-4E44-9302-6011D062C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197C65A2-9211-4E44-9302-6011D062CF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D57C17-B901-49FE-BA4F-BEEE58A76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6AD57C17-B901-49FE-BA4F-BEEE58A762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8B7224-6E01-4A49-BC44-74E3ADCD3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C88B7224-6E01-4A49-BC44-74E3ADCD3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A8F055-321C-41BD-A569-C95774BD7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69A8F055-321C-41BD-A569-C95774BD71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55BF61-C3F9-4082-8CE7-A959ED506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7155BF61-C3F9-4082-8CE7-A959ED5061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40629C-7CE6-4CFE-983B-80B3F3C9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DE40629C-7CE6-4CFE-983B-80B3F3C97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5ED8AC-50E7-4085-8E7F-5940D4A94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215ED8AC-50E7-4085-8E7F-5940D4A94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903006-03DE-45ED-B763-2EA4201CD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4B903006-03DE-45ED-B763-2EA4201CD7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6588224" y="6093296"/>
            <a:ext cx="1728192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4" name="3 Diagrama"/>
          <p:cNvGraphicFramePr/>
          <p:nvPr/>
        </p:nvGraphicFramePr>
        <p:xfrm>
          <a:off x="251520" y="548680"/>
          <a:ext cx="864096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Home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57667" y="6271667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-8376" y="752"/>
            <a:ext cx="915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Capítulo 5 –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hlinkClick r:id="rId9" action="ppaction://hlinksldjump"/>
              </a:rPr>
              <a:t>Auditoría Tributaria (Aplicación)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 - Ejecución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8 Elipse">
            <a:hlinkClick r:id="rId10" action="ppaction://hlinkfile"/>
          </p:cNvPr>
          <p:cNvSpPr/>
          <p:nvPr/>
        </p:nvSpPr>
        <p:spPr>
          <a:xfrm>
            <a:off x="827584" y="155679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Elipse"/>
          <p:cNvSpPr/>
          <p:nvPr/>
        </p:nvSpPr>
        <p:spPr>
          <a:xfrm>
            <a:off x="6660232" y="625096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Elipse"/>
          <p:cNvSpPr/>
          <p:nvPr/>
        </p:nvSpPr>
        <p:spPr>
          <a:xfrm>
            <a:off x="6660232" y="652534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CuadroTexto"/>
          <p:cNvSpPr txBox="1"/>
          <p:nvPr/>
        </p:nvSpPr>
        <p:spPr>
          <a:xfrm>
            <a:off x="6876256" y="6207115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="1" dirty="0" smtClean="0">
                <a:solidFill>
                  <a:schemeClr val="bg1"/>
                </a:solidFill>
              </a:rPr>
              <a:t>Papel de Trabajo</a:t>
            </a:r>
            <a:endParaRPr lang="es-EC" sz="1000" b="1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76256" y="6495147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="1" dirty="0" smtClean="0">
                <a:solidFill>
                  <a:schemeClr val="bg1"/>
                </a:solidFill>
              </a:rPr>
              <a:t>Hoja de Hallazgo</a:t>
            </a:r>
            <a:endParaRPr lang="es-EC" sz="1000" b="1" dirty="0">
              <a:solidFill>
                <a:schemeClr val="bg1"/>
              </a:solidFill>
            </a:endParaRPr>
          </a:p>
        </p:txBody>
      </p:sp>
      <p:sp>
        <p:nvSpPr>
          <p:cNvPr id="19" name="18 Elipse">
            <a:hlinkClick r:id="rId11" action="ppaction://hlinkfile"/>
          </p:cNvPr>
          <p:cNvSpPr/>
          <p:nvPr/>
        </p:nvSpPr>
        <p:spPr>
          <a:xfrm>
            <a:off x="827584" y="315461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Elipse">
            <a:hlinkClick r:id="rId12" action="ppaction://hlinkfile"/>
          </p:cNvPr>
          <p:cNvSpPr/>
          <p:nvPr/>
        </p:nvSpPr>
        <p:spPr>
          <a:xfrm>
            <a:off x="827584" y="472514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Elipse">
            <a:hlinkClick r:id="rId13" action="ppaction://hlinkfile"/>
          </p:cNvPr>
          <p:cNvSpPr/>
          <p:nvPr/>
        </p:nvSpPr>
        <p:spPr>
          <a:xfrm>
            <a:off x="827584" y="630932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Elipse">
            <a:hlinkClick r:id="rId14" action="ppaction://hlinkfile"/>
          </p:cNvPr>
          <p:cNvSpPr/>
          <p:nvPr/>
        </p:nvSpPr>
        <p:spPr>
          <a:xfrm>
            <a:off x="3635896" y="155679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22 Elipse">
            <a:hlinkClick r:id="rId15" action="ppaction://hlinkfile"/>
          </p:cNvPr>
          <p:cNvSpPr/>
          <p:nvPr/>
        </p:nvSpPr>
        <p:spPr>
          <a:xfrm>
            <a:off x="3635896" y="314096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Elipse">
            <a:hlinkClick r:id="rId16" action="ppaction://hlinkfile"/>
          </p:cNvPr>
          <p:cNvSpPr/>
          <p:nvPr/>
        </p:nvSpPr>
        <p:spPr>
          <a:xfrm>
            <a:off x="3635896" y="472514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24 Elipse">
            <a:hlinkClick r:id="rId17" action="ppaction://hlinkfile"/>
          </p:cNvPr>
          <p:cNvSpPr/>
          <p:nvPr/>
        </p:nvSpPr>
        <p:spPr>
          <a:xfrm>
            <a:off x="6516216" y="155679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25 Elipse">
            <a:hlinkClick r:id="rId18" action="ppaction://hlinkfile"/>
          </p:cNvPr>
          <p:cNvSpPr/>
          <p:nvPr/>
        </p:nvSpPr>
        <p:spPr>
          <a:xfrm>
            <a:off x="6516216" y="314096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26 Elipse">
            <a:hlinkClick r:id="rId19" action="ppaction://hlinkfile"/>
          </p:cNvPr>
          <p:cNvSpPr/>
          <p:nvPr/>
        </p:nvSpPr>
        <p:spPr>
          <a:xfrm>
            <a:off x="3635896" y="630932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27 Elipse">
            <a:hlinkClick r:id="rId20" action="ppaction://hlinksldjump"/>
          </p:cNvPr>
          <p:cNvSpPr/>
          <p:nvPr/>
        </p:nvSpPr>
        <p:spPr>
          <a:xfrm>
            <a:off x="5292080" y="630932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29 Elipse">
            <a:hlinkClick r:id="rId21" action="ppaction://hlinksldjump"/>
          </p:cNvPr>
          <p:cNvSpPr/>
          <p:nvPr/>
        </p:nvSpPr>
        <p:spPr>
          <a:xfrm>
            <a:off x="5292080" y="472514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30 Elipse">
            <a:hlinkClick r:id="rId22" action="ppaction://hlinksldjump"/>
          </p:cNvPr>
          <p:cNvSpPr/>
          <p:nvPr/>
        </p:nvSpPr>
        <p:spPr>
          <a:xfrm>
            <a:off x="8172400" y="314096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8376" y="752"/>
            <a:ext cx="915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Capítulo 5 –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Auditoría Tributaria (Aplicación)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hlinkClick r:id="rId3" action="ppaction://hlinksldjump"/>
              </a:rPr>
              <a:t>Ejecución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 - Hallazgo Proceso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5 Ingresos Cobranzas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169632" y="548680"/>
          <a:ext cx="878497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3 Imagen" descr="Home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57667" y="6271667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Pergamino vertical">
            <a:hlinkClick r:id="rId11" action="ppaction://hlinkfile"/>
          </p:cNvPr>
          <p:cNvSpPr/>
          <p:nvPr/>
        </p:nvSpPr>
        <p:spPr>
          <a:xfrm>
            <a:off x="216024" y="6309320"/>
            <a:ext cx="395536" cy="360040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478FC9-05ED-4829-9553-98430F0F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34478FC9-05ED-4829-9553-98430F0FA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3AB034-ACFD-408D-960F-03CC9457B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1B3AB034-ACFD-408D-960F-03CC9457B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15D08A-FF93-4051-B2F0-623264F14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1F15D08A-FF93-4051-B2F0-623264F14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337AA5-8D3F-48E4-AB37-6B5E23C76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B8337AA5-8D3F-48E4-AB37-6B5E23C76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3556AE-9423-45BE-8B44-37EFBED8A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ED3556AE-9423-45BE-8B44-37EFBED8AB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B253D9-D934-4355-B4C5-796B21289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45B253D9-D934-4355-B4C5-796B21289E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60A2C9-507D-49BA-8F3F-884B55B24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1960A2C9-507D-49BA-8F3F-884B55B24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031FDD-0E7A-4607-A53A-D0618091E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5B031FDD-0E7A-4607-A53A-D0618091E7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BB3DAC-8902-4EC1-B631-832363006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D2BB3DAC-8902-4EC1-B631-832363006F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8376" y="752"/>
            <a:ext cx="915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Capítulo 5 –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Auditoría Tributaria (Aplicación)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hlinkClick r:id="rId3" action="ppaction://hlinksldjump"/>
              </a:rPr>
              <a:t>Ejecución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 - Hallazgo Proceso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6 ELABORACIÓN DEL ROL GENERAL DE PAGOS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169632" y="548680"/>
          <a:ext cx="878497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3 Imagen" descr="Home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57667" y="6271667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Pergamino vertical">
            <a:hlinkClick r:id="rId11" action="ppaction://hlinkfile"/>
          </p:cNvPr>
          <p:cNvSpPr/>
          <p:nvPr/>
        </p:nvSpPr>
        <p:spPr>
          <a:xfrm>
            <a:off x="216024" y="6309320"/>
            <a:ext cx="395536" cy="360040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779912" y="1628800"/>
          <a:ext cx="5033645" cy="1051560"/>
        </p:xfrm>
        <a:graphic>
          <a:graphicData uri="http://schemas.openxmlformats.org/drawingml/2006/table">
            <a:tbl>
              <a:tblPr/>
              <a:tblGrid>
                <a:gridCol w="137160"/>
                <a:gridCol w="137160"/>
                <a:gridCol w="137795"/>
                <a:gridCol w="3783330"/>
                <a:gridCol w="838200"/>
              </a:tblGrid>
              <a:tr h="20002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Total Roles (Nómina y Comisiones) más Utilidades y Bonos Extraordinarios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Times New Roman"/>
                          <a:ea typeface="Times New Roman"/>
                          <a:cs typeface="Times New Roman"/>
                        </a:rPr>
                        <a:t>263,620.47 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Times New Roman"/>
                          <a:ea typeface="Times New Roman"/>
                          <a:cs typeface="Times New Roman"/>
                        </a:rPr>
                        <a:t>Total Reportado en Formulario 103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Times New Roman"/>
                          <a:ea typeface="Times New Roman"/>
                          <a:cs typeface="Times New Roman"/>
                        </a:rPr>
                        <a:t>263,620.47 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Times New Roman"/>
                          <a:ea typeface="Times New Roman"/>
                          <a:cs typeface="Times New Roman"/>
                        </a:rPr>
                        <a:t>Total Reportado en el Anexo RDEP por nómina y utilidades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Times New Roman"/>
                          <a:ea typeface="Times New Roman"/>
                          <a:cs typeface="Times New Roman"/>
                        </a:rPr>
                        <a:t>204,345.02 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Diferencia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59,275.45 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478FC9-05ED-4829-9553-98430F0F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34478FC9-05ED-4829-9553-98430F0FA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3AB034-ACFD-408D-960F-03CC9457B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1B3AB034-ACFD-408D-960F-03CC9457B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15D08A-FF93-4051-B2F0-623264F14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1F15D08A-FF93-4051-B2F0-623264F14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337AA5-8D3F-48E4-AB37-6B5E23C76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B8337AA5-8D3F-48E4-AB37-6B5E23C76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B253D9-D934-4355-B4C5-796B21289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45B253D9-D934-4355-B4C5-796B21289E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60A2C9-507D-49BA-8F3F-884B55B24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1960A2C9-507D-49BA-8F3F-884B55B24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031FDD-0E7A-4607-A53A-D0618091E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5B031FDD-0E7A-4607-A53A-D0618091E7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BB3DAC-8902-4EC1-B631-832363006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D2BB3DAC-8902-4EC1-B631-832363006F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8376" y="752"/>
            <a:ext cx="915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Capítulo 5 –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Auditoría Tributaria (Aplicación)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hlinkClick r:id="rId3" action="ppaction://hlinksldjump"/>
              </a:rPr>
              <a:t>Ejecución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 - Hallazgo Proceso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10 CONCILIACIÓN Y AJUSTES CONTABLES DE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CIERRE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169632" y="548680"/>
          <a:ext cx="878497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3 Imagen" descr="Home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57667" y="6271667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Pergamino vertical">
            <a:hlinkClick r:id="rId11" action="ppaction://hlinkfile"/>
          </p:cNvPr>
          <p:cNvSpPr/>
          <p:nvPr/>
        </p:nvSpPr>
        <p:spPr>
          <a:xfrm>
            <a:off x="216024" y="6309320"/>
            <a:ext cx="395536" cy="360040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478FC9-05ED-4829-9553-98430F0F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34478FC9-05ED-4829-9553-98430F0FA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3AB034-ACFD-408D-960F-03CC9457B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1B3AB034-ACFD-408D-960F-03CC9457B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15D08A-FF93-4051-B2F0-623264F14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1F15D08A-FF93-4051-B2F0-623264F14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337AA5-8D3F-48E4-AB37-6B5E23C76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B8337AA5-8D3F-48E4-AB37-6B5E23C76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3556AE-9423-45BE-8B44-37EFBED8A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ED3556AE-9423-45BE-8B44-37EFBED8AB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B253D9-D934-4355-B4C5-796B21289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45B253D9-D934-4355-B4C5-796B21289E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60A2C9-507D-49BA-8F3F-884B55B24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1960A2C9-507D-49BA-8F3F-884B55B24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031FDD-0E7A-4607-A53A-D0618091E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5B031FDD-0E7A-4607-A53A-D0618091E7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BB3DAC-8902-4EC1-B631-832363006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D2BB3DAC-8902-4EC1-B631-832363006F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8376" y="752"/>
            <a:ext cx="915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Capítulo 5 –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Auditoría Tributaria (Aplicación)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hlinkClick r:id="rId3" action="ppaction://hlinksldjump"/>
              </a:rPr>
              <a:t>Ejecución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 - Hallazgo Proceso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10 CONCILIACIÓN Y AJUSTES CONTABLES DE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CIERRE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251520" y="620688"/>
          <a:ext cx="878497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3 Imagen" descr="Home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57667" y="6271667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Pergamino vertical">
            <a:hlinkClick r:id="rId11" action="ppaction://hlinkfile"/>
          </p:cNvPr>
          <p:cNvSpPr/>
          <p:nvPr/>
        </p:nvSpPr>
        <p:spPr>
          <a:xfrm>
            <a:off x="216024" y="6309320"/>
            <a:ext cx="395536" cy="360040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478FC9-05ED-4829-9553-98430F0F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34478FC9-05ED-4829-9553-98430F0FA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3AB034-ACFD-408D-960F-03CC9457B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1B3AB034-ACFD-408D-960F-03CC9457B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15D08A-FF93-4051-B2F0-623264F14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1F15D08A-FF93-4051-B2F0-623264F14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337AA5-8D3F-48E4-AB37-6B5E23C76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B8337AA5-8D3F-48E4-AB37-6B5E23C76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3556AE-9423-45BE-8B44-37EFBED8A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ED3556AE-9423-45BE-8B44-37EFBED8AB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B253D9-D934-4355-B4C5-796B21289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45B253D9-D934-4355-B4C5-796B21289E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60A2C9-507D-49BA-8F3F-884B55B24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1960A2C9-507D-49BA-8F3F-884B55B24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031FDD-0E7A-4607-A53A-D0618091E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5B031FDD-0E7A-4607-A53A-D0618091E7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BB3DAC-8902-4EC1-B631-832363006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D2BB3DAC-8902-4EC1-B631-832363006F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8376" y="752"/>
            <a:ext cx="915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Capítulo 6 – Conclusiones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3 Imagen" descr="Hom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57667" y="6271667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4 Diagrama"/>
          <p:cNvGraphicFramePr/>
          <p:nvPr/>
        </p:nvGraphicFramePr>
        <p:xfrm>
          <a:off x="179512" y="548680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7E3CF5-611E-4DE6-8F5E-9542FA755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87E3CF5-611E-4DE6-8F5E-9542FA755C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5F7090-334E-4826-B582-C3258A8A7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DC5F7090-334E-4826-B582-C3258A8A7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C56148-A893-41EB-9A7C-24DEBBD9F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2CC56148-A893-41EB-9A7C-24DEBBD9F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5D5BF4-9750-4233-8DE1-CEFF9C7C6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815D5BF4-9750-4233-8DE1-CEFF9C7C6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038ED7-438B-48B9-959A-C1AEFFF2C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3A038ED7-438B-48B9-959A-C1AEFFF2C5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320F51-3994-4A31-A438-A082803DF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90320F51-3994-4A31-A438-A082803DF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40814A-A915-45F9-8D64-F236BE225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CB40814A-A915-45F9-8D64-F236BE2254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57AF20-5490-45BE-A8F8-E611270F6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4057AF20-5490-45BE-A8F8-E611270F6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330BD4-9938-4BF7-A736-807D8D8C2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70330BD4-9938-4BF7-A736-807D8D8C29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E8EF65-5B49-4B0F-92B0-929B093CE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55E8EF65-5B49-4B0F-92B0-929B093CE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7F0B29-88AF-4DF6-B19D-E7672E811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FC7F0B29-88AF-4DF6-B19D-E7672E811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E5DF9D-3C1A-4035-824A-CACD4C906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C7E5DF9D-3C1A-4035-824A-CACD4C906F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8376" y="752"/>
            <a:ext cx="915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Capítulo 6 – Recomendaciones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3 Imagen" descr="Hom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57667" y="6271667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4 Diagrama"/>
          <p:cNvGraphicFramePr/>
          <p:nvPr/>
        </p:nvGraphicFramePr>
        <p:xfrm>
          <a:off x="179512" y="548680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C56148-A893-41EB-9A7C-24DEBBD9F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CC56148-A893-41EB-9A7C-24DEBBD9F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5D5BF4-9750-4233-8DE1-CEFF9C7C6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815D5BF4-9750-4233-8DE1-CEFF9C7C6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038ED7-438B-48B9-959A-C1AEFFF2C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3A038ED7-438B-48B9-959A-C1AEFFF2C5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320F51-3994-4A31-A438-A082803DF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90320F51-3994-4A31-A438-A082803DF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40814A-A915-45F9-8D64-F236BE225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CB40814A-A915-45F9-8D64-F236BE2254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57AF20-5490-45BE-A8F8-E611270F6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4057AF20-5490-45BE-A8F8-E611270F6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330BD4-9938-4BF7-A736-807D8D8C2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70330BD4-9938-4BF7-A736-807D8D8C29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E8EF65-5B49-4B0F-92B0-929B093CE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55E8EF65-5B49-4B0F-92B0-929B093CE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F58472-57B4-476C-AA46-33DCB08F8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D8F58472-57B4-476C-AA46-33DCB08F8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E9A60C-C448-454B-BF84-32D55F0F9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16E9A60C-C448-454B-BF84-32D55F0F9D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65684" y="2967335"/>
            <a:ext cx="4012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GRACIAS!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36512" y="44624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72170E-787E-41A0-A54D-977E8DB7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972170E-787E-41A0-A54D-977E8DB7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9CED3D-E987-4573-AD53-E8CAED6E9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999CED3D-E987-4573-AD53-E8CAED6E9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C85E60-1B0C-493B-9B34-78949C69E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01C85E60-1B0C-493B-9B34-78949C69E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834183-7270-481B-9A24-E448A1CFF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39834183-7270-481B-9A24-E448A1CFF1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09A8B3-52B4-4CB4-9668-6D9AFFE93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DD09A8B3-52B4-4CB4-9668-6D9AFFE93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BA6157-C6CC-4D00-96EB-1FCA23121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47BA6157-C6CC-4D00-96EB-1FCA23121C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15451F-FFE6-47EF-A10D-F39FAFCB5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CA15451F-FFE6-47EF-A10D-F39FAFCB5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6CF0C9-6F8A-44EF-ADAA-03BE14506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346CF0C9-6F8A-44EF-ADAA-03BE14506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00A243-5088-41FA-9281-1E79E50B8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700A243-5088-41FA-9281-1E79E50B8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DE5E6-48BC-4B7B-8A6D-B295A5426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44DE5E6-48BC-4B7B-8A6D-B295A5426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858EE2-5279-44E3-8E17-ED0F3F7FA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F858EE2-5279-44E3-8E17-ED0F3F7FA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2E8C9-737B-46B1-A4F9-39C87FC0E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08C2E8C9-737B-46B1-A4F9-39C87FC0E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-1476672" y="548680"/>
          <a:ext cx="8568952" cy="583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-8376" y="752"/>
            <a:ext cx="915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Capítulo 1 – Aspectos Generales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4283968" y="188640"/>
          <a:ext cx="482453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7 Imagen" descr="Home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557667" y="6271667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0A92EA-EDA7-438C-A7A7-50F355887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3D0A92EA-EDA7-438C-A7A7-50F355887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3D0A92EA-EDA7-438C-A7A7-50F355887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D67444-CDC7-42B0-BA6E-4B55AED99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19D67444-CDC7-42B0-BA6E-4B55AED99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19D67444-CDC7-42B0-BA6E-4B55AED99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F83BFE-2EBD-4D34-8C02-021164E7A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E6F83BFE-2EBD-4D34-8C02-021164E7A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E6F83BFE-2EBD-4D34-8C02-021164E7A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416973-42CF-44F5-A219-10FC74646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AC416973-42CF-44F5-A219-10FC74646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AC416973-42CF-44F5-A219-10FC74646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75B781-B153-4E2E-91C6-AC8C06E72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BC75B781-B153-4E2E-91C6-AC8C06E72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BC75B781-B153-4E2E-91C6-AC8C06E72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59AD07-E731-4654-87E7-AC72A1E2C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8D59AD07-E731-4654-87E7-AC72A1E2C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8D59AD07-E731-4654-87E7-AC72A1E2C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A4331E7-A44C-4084-A8FA-C0DA08BFD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9A4331E7-A44C-4084-A8FA-C0DA08BFD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298443-071D-4246-B90E-A37E556F4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6A298443-071D-4246-B90E-A37E556F41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98C56A-F477-400E-BDAC-33153961D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2998C56A-F477-400E-BDAC-33153961D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06508A9-576A-443C-BC9F-AF42B55F4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D06508A9-576A-443C-BC9F-AF42B55F44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0287DB-C4AA-4475-8F48-FBC74152A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270287DB-C4AA-4475-8F48-FBC74152A4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0E948B4-31AC-49A3-BE20-3B54B0D3F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A0E948B4-31AC-49A3-BE20-3B54B0D3F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9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-8376" y="752"/>
            <a:ext cx="915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Capítulo 1 –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Aspectos Generales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 – Sede, Sucursales, Proyección Internacional.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7 Imagen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57667" y="6271667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9 Diagrama"/>
          <p:cNvGraphicFramePr/>
          <p:nvPr/>
        </p:nvGraphicFramePr>
        <p:xfrm>
          <a:off x="179512" y="692696"/>
          <a:ext cx="871296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301" t="7501" r="26030" b="10786"/>
          <a:stretch>
            <a:fillRect/>
          </a:stretch>
        </p:blipFill>
        <p:spPr bwMode="auto">
          <a:xfrm>
            <a:off x="72008" y="692696"/>
            <a:ext cx="680424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74322" t="49828" r="15605" b="30485"/>
          <a:stretch>
            <a:fillRect/>
          </a:stretch>
        </p:blipFill>
        <p:spPr bwMode="auto">
          <a:xfrm>
            <a:off x="6768016" y="3908346"/>
            <a:ext cx="1185782" cy="130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-8376" y="752"/>
            <a:ext cx="915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Capítulo 1 –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hlinkClick r:id="rId4" action="ppaction://hlinksldjump"/>
              </a:rPr>
              <a:t>Aspectos Generales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 – Organigrama Estructural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4 Imagen" descr="Home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57667" y="6271667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Rectángulo"/>
          <p:cNvSpPr/>
          <p:nvPr/>
        </p:nvSpPr>
        <p:spPr>
          <a:xfrm>
            <a:off x="107504" y="5893038"/>
            <a:ext cx="2664296" cy="632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-8376" y="752"/>
            <a:ext cx="915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Capítulo 1 –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Aspectos Generales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 – Organigrama Funcional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4 Imagen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57667" y="6271667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8574" t="13407" r="11731" b="13750"/>
          <a:stretch>
            <a:fillRect/>
          </a:stretch>
        </p:blipFill>
        <p:spPr bwMode="auto">
          <a:xfrm>
            <a:off x="323528" y="692696"/>
            <a:ext cx="777686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23528" y="5373216"/>
            <a:ext cx="208823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2355518" y="5877272"/>
            <a:ext cx="26642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-8376" y="752"/>
            <a:ext cx="915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Capítulo 1 – 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Aspectos Generales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 – Organigrama Personal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4 Imagen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57667" y="6271667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22410" t="7501" r="16159" b="10797"/>
          <a:stretch>
            <a:fillRect/>
          </a:stretch>
        </p:blipFill>
        <p:spPr bwMode="auto">
          <a:xfrm>
            <a:off x="695620" y="570032"/>
            <a:ext cx="5653136" cy="422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 l="22328" t="13579" r="23989" b="57875"/>
          <a:stretch>
            <a:fillRect/>
          </a:stretch>
        </p:blipFill>
        <p:spPr bwMode="auto">
          <a:xfrm>
            <a:off x="680460" y="4744601"/>
            <a:ext cx="4940128" cy="14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8376" y="752"/>
            <a:ext cx="915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Capítulo 2 – Direccionamiento Estratégico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-194596" y="260648"/>
          <a:ext cx="9649072" cy="67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 descr="Home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57667" y="6271667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écnic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hristian Pantoj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2326</TotalTime>
  <Words>2385</Words>
  <Application>Microsoft Office PowerPoint</Application>
  <PresentationFormat>Presentación en pantalla (4:3)</PresentationFormat>
  <Paragraphs>321</Paragraphs>
  <Slides>27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Técnico</vt:lpstr>
      <vt:lpstr>       ESCUELA POLITÉCNICA DEL EJÉRCITO  DEPARTAMENTO DE CIENCIAS ECONÓMICAS,  ADMINISTRATIVAS Y DE COMERCIO   “AUDITORÍA DE CUMPLIMIENTO TRIBUTARIO  AL PERIODO FISCAL 2009 DE LA EMPRESA “CARVALECUADOR S.A.” UBICADA EN LA CUIDAD DE QUITO”    CHRISTIAN ANDREE PANTOJA SÁNCHEZ    Tesis presentada como requisito previo a la obtención del título de:    INGENIERO EN FINANZAS, CONTADOR PÚBLICO-AUDITOR   DIRECTOR: ECO. MANUEL TORRES CASTRO      CODIRECTORA: ING. SUSANA RIOFRÍO    Sangolquí, Febrero 2011 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PERSONAL</dc:creator>
  <cp:lastModifiedBy>PERSONAL</cp:lastModifiedBy>
  <cp:revision>172</cp:revision>
  <dcterms:created xsi:type="dcterms:W3CDTF">2011-02-26T23:17:09Z</dcterms:created>
  <dcterms:modified xsi:type="dcterms:W3CDTF">2011-02-28T23:01:25Z</dcterms:modified>
</cp:coreProperties>
</file>