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0" r:id="rId9"/>
    <p:sldId id="264" r:id="rId10"/>
    <p:sldId id="273" r:id="rId11"/>
    <p:sldId id="268" r:id="rId12"/>
    <p:sldId id="282" r:id="rId13"/>
    <p:sldId id="281" r:id="rId14"/>
    <p:sldId id="269" r:id="rId15"/>
    <p:sldId id="283" r:id="rId16"/>
    <p:sldId id="270" r:id="rId17"/>
    <p:sldId id="271" r:id="rId18"/>
    <p:sldId id="284" r:id="rId19"/>
    <p:sldId id="274" r:id="rId20"/>
    <p:sldId id="285" r:id="rId21"/>
    <p:sldId id="286" r:id="rId22"/>
    <p:sldId id="275" r:id="rId23"/>
    <p:sldId id="287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5CC"/>
    <a:srgbClr val="A7C0DE"/>
    <a:srgbClr val="A6C0DF"/>
    <a:srgbClr val="ED7D31"/>
    <a:srgbClr val="B9B9B9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76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2E8B4-25EB-439C-AD20-9F97298171A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B8C5CE9-F9EB-4CCD-907A-0B7A742332C7}">
      <dgm:prSet phldrT="[Texto]"/>
      <dgm:spPr/>
      <dgm:t>
        <a:bodyPr/>
        <a:lstStyle/>
        <a:p>
          <a:r>
            <a:rPr lang="es-EC" dirty="0"/>
            <a:t>Entendimiento del negocio</a:t>
          </a:r>
        </a:p>
      </dgm:t>
    </dgm:pt>
    <dgm:pt modelId="{742F9B7C-FFC0-4944-8792-BAF0DD9DAC70}" type="parTrans" cxnId="{78B04C83-82C2-4794-B0C7-67888841B4A4}">
      <dgm:prSet/>
      <dgm:spPr/>
      <dgm:t>
        <a:bodyPr/>
        <a:lstStyle/>
        <a:p>
          <a:endParaRPr lang="es-EC"/>
        </a:p>
      </dgm:t>
    </dgm:pt>
    <dgm:pt modelId="{2A36BACA-D6B8-490E-BB6A-397F06FFC3E2}" type="sibTrans" cxnId="{78B04C83-82C2-4794-B0C7-67888841B4A4}">
      <dgm:prSet/>
      <dgm:spPr/>
      <dgm:t>
        <a:bodyPr/>
        <a:lstStyle/>
        <a:p>
          <a:endParaRPr lang="es-EC"/>
        </a:p>
      </dgm:t>
    </dgm:pt>
    <dgm:pt modelId="{3A5A0202-0277-4D15-A807-A210DD508F05}">
      <dgm:prSet phldrT="[Texto]"/>
      <dgm:spPr/>
      <dgm:t>
        <a:bodyPr/>
        <a:lstStyle/>
        <a:p>
          <a:r>
            <a:rPr lang="es-EC" dirty="0"/>
            <a:t>Entendimiento de los datos</a:t>
          </a:r>
        </a:p>
      </dgm:t>
    </dgm:pt>
    <dgm:pt modelId="{8265A9AF-8EB0-4072-A3B5-D4EDD0919100}" type="parTrans" cxnId="{4EF36349-F24D-4245-8B15-87C3AFA05E53}">
      <dgm:prSet/>
      <dgm:spPr/>
      <dgm:t>
        <a:bodyPr/>
        <a:lstStyle/>
        <a:p>
          <a:endParaRPr lang="es-EC"/>
        </a:p>
      </dgm:t>
    </dgm:pt>
    <dgm:pt modelId="{A13CAE67-CC01-4800-B265-1854C3B93031}" type="sibTrans" cxnId="{4EF36349-F24D-4245-8B15-87C3AFA05E53}">
      <dgm:prSet/>
      <dgm:spPr/>
      <dgm:t>
        <a:bodyPr/>
        <a:lstStyle/>
        <a:p>
          <a:endParaRPr lang="es-EC"/>
        </a:p>
      </dgm:t>
    </dgm:pt>
    <dgm:pt modelId="{0835B27B-57D8-4F0B-A8EB-FBF18DCDA32A}">
      <dgm:prSet phldrT="[Texto]"/>
      <dgm:spPr/>
      <dgm:t>
        <a:bodyPr/>
        <a:lstStyle/>
        <a:p>
          <a:r>
            <a:rPr lang="es-EC" dirty="0"/>
            <a:t>Preparación de los datos</a:t>
          </a:r>
        </a:p>
      </dgm:t>
    </dgm:pt>
    <dgm:pt modelId="{7441C9C3-40FD-4623-91D7-2E52FDF8C4D0}" type="parTrans" cxnId="{02EFE35A-DE15-41CD-B183-00D0B695B732}">
      <dgm:prSet/>
      <dgm:spPr/>
      <dgm:t>
        <a:bodyPr/>
        <a:lstStyle/>
        <a:p>
          <a:endParaRPr lang="es-EC"/>
        </a:p>
      </dgm:t>
    </dgm:pt>
    <dgm:pt modelId="{20DB67FB-92E2-42AD-8197-9AE4D9F639DF}" type="sibTrans" cxnId="{02EFE35A-DE15-41CD-B183-00D0B695B732}">
      <dgm:prSet/>
      <dgm:spPr/>
      <dgm:t>
        <a:bodyPr/>
        <a:lstStyle/>
        <a:p>
          <a:endParaRPr lang="es-EC"/>
        </a:p>
      </dgm:t>
    </dgm:pt>
    <dgm:pt modelId="{301114EE-E1FA-43BE-ACEA-E388E5C033B8}">
      <dgm:prSet phldrT="[Texto]"/>
      <dgm:spPr/>
      <dgm:t>
        <a:bodyPr/>
        <a:lstStyle/>
        <a:p>
          <a:r>
            <a:rPr lang="es-EC" dirty="0"/>
            <a:t>Modelado</a:t>
          </a:r>
        </a:p>
      </dgm:t>
    </dgm:pt>
    <dgm:pt modelId="{4FF95E09-2EEC-4463-BE0A-CCE102799CEF}" type="parTrans" cxnId="{1253E937-9195-44A6-9F8D-7C21418D028D}">
      <dgm:prSet/>
      <dgm:spPr/>
      <dgm:t>
        <a:bodyPr/>
        <a:lstStyle/>
        <a:p>
          <a:endParaRPr lang="es-EC"/>
        </a:p>
      </dgm:t>
    </dgm:pt>
    <dgm:pt modelId="{8055BC90-6E67-47E4-80AB-47DF29085741}" type="sibTrans" cxnId="{1253E937-9195-44A6-9F8D-7C21418D028D}">
      <dgm:prSet/>
      <dgm:spPr/>
      <dgm:t>
        <a:bodyPr/>
        <a:lstStyle/>
        <a:p>
          <a:endParaRPr lang="es-EC"/>
        </a:p>
      </dgm:t>
    </dgm:pt>
    <dgm:pt modelId="{1BD594F8-673C-4027-9AFC-40E0851555A0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Evaluación</a:t>
          </a:r>
        </a:p>
      </dgm:t>
    </dgm:pt>
    <dgm:pt modelId="{A13D8683-F5A4-463B-A213-7AE1A83DD63C}" type="parTrans" cxnId="{3FA61673-1C89-4AFE-8832-4C1A1DF25EFC}">
      <dgm:prSet/>
      <dgm:spPr/>
      <dgm:t>
        <a:bodyPr/>
        <a:lstStyle/>
        <a:p>
          <a:endParaRPr lang="es-EC"/>
        </a:p>
      </dgm:t>
    </dgm:pt>
    <dgm:pt modelId="{847B91DA-6D2F-44B2-8442-F1182F9B0F56}" type="sibTrans" cxnId="{3FA61673-1C89-4AFE-8832-4C1A1DF25EFC}">
      <dgm:prSet/>
      <dgm:spPr/>
      <dgm:t>
        <a:bodyPr/>
        <a:lstStyle/>
        <a:p>
          <a:endParaRPr lang="es-EC"/>
        </a:p>
      </dgm:t>
    </dgm:pt>
    <dgm:pt modelId="{B062C229-4313-4BAA-A5B8-E3E096107B2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Despliegue</a:t>
          </a:r>
        </a:p>
      </dgm:t>
    </dgm:pt>
    <dgm:pt modelId="{E0BC1405-7059-4040-BC28-3CB813E5AE75}" type="parTrans" cxnId="{3CE13D53-0B0F-442D-908A-B65CFCA5BD19}">
      <dgm:prSet/>
      <dgm:spPr/>
      <dgm:t>
        <a:bodyPr/>
        <a:lstStyle/>
        <a:p>
          <a:endParaRPr lang="es-EC"/>
        </a:p>
      </dgm:t>
    </dgm:pt>
    <dgm:pt modelId="{3DA318FC-3AA7-403D-877F-086AE6F7E5D0}" type="sibTrans" cxnId="{3CE13D53-0B0F-442D-908A-B65CFCA5BD19}">
      <dgm:prSet/>
      <dgm:spPr/>
      <dgm:t>
        <a:bodyPr/>
        <a:lstStyle/>
        <a:p>
          <a:endParaRPr lang="es-EC"/>
        </a:p>
      </dgm:t>
    </dgm:pt>
    <dgm:pt modelId="{2411F262-066C-41DD-8A3B-B46791EDFE3D}">
      <dgm:prSet phldrT="[Texto]"/>
      <dgm:spPr/>
      <dgm:t>
        <a:bodyPr/>
        <a:lstStyle/>
        <a:p>
          <a:r>
            <a:rPr lang="es-EC" dirty="0"/>
            <a:t>Determinar los Objetivos del negocio y de MD</a:t>
          </a:r>
        </a:p>
      </dgm:t>
    </dgm:pt>
    <dgm:pt modelId="{A219B435-32C1-4802-BA97-C05BA05BFB9E}" type="parTrans" cxnId="{AC65121E-D6CD-4ECC-8DE5-9DA475108599}">
      <dgm:prSet/>
      <dgm:spPr/>
      <dgm:t>
        <a:bodyPr/>
        <a:lstStyle/>
        <a:p>
          <a:endParaRPr lang="es-EC"/>
        </a:p>
      </dgm:t>
    </dgm:pt>
    <dgm:pt modelId="{3FB5222B-61CF-408A-8060-A3EDC71015F5}" type="sibTrans" cxnId="{AC65121E-D6CD-4ECC-8DE5-9DA475108599}">
      <dgm:prSet/>
      <dgm:spPr/>
      <dgm:t>
        <a:bodyPr/>
        <a:lstStyle/>
        <a:p>
          <a:endParaRPr lang="es-EC"/>
        </a:p>
      </dgm:t>
    </dgm:pt>
    <dgm:pt modelId="{1C6DA3A1-17B9-4691-BEE6-1213F1622EED}">
      <dgm:prSet phldrT="[Texto]"/>
      <dgm:spPr/>
      <dgm:t>
        <a:bodyPr/>
        <a:lstStyle/>
        <a:p>
          <a:r>
            <a:rPr lang="es-EC" dirty="0"/>
            <a:t>Recopilar datos</a:t>
          </a:r>
        </a:p>
      </dgm:t>
    </dgm:pt>
    <dgm:pt modelId="{AAF5B465-B69E-4023-BC48-6D230737BC5B}" type="parTrans" cxnId="{6C2B369E-7EFC-4D30-96A4-A9BFC2F66A61}">
      <dgm:prSet/>
      <dgm:spPr/>
      <dgm:t>
        <a:bodyPr/>
        <a:lstStyle/>
        <a:p>
          <a:endParaRPr lang="es-EC"/>
        </a:p>
      </dgm:t>
    </dgm:pt>
    <dgm:pt modelId="{8F7E27D7-E24E-43D9-B272-203A2C42034E}" type="sibTrans" cxnId="{6C2B369E-7EFC-4D30-96A4-A9BFC2F66A61}">
      <dgm:prSet/>
      <dgm:spPr/>
      <dgm:t>
        <a:bodyPr/>
        <a:lstStyle/>
        <a:p>
          <a:endParaRPr lang="es-EC"/>
        </a:p>
      </dgm:t>
    </dgm:pt>
    <dgm:pt modelId="{4FE6DAB2-AB6D-48A6-B3E3-ACF01E12A536}">
      <dgm:prSet phldrT="[Texto]"/>
      <dgm:spPr/>
      <dgm:t>
        <a:bodyPr/>
        <a:lstStyle/>
        <a:p>
          <a:r>
            <a:rPr lang="es-EC" dirty="0"/>
            <a:t>Selección y limpieza</a:t>
          </a:r>
        </a:p>
      </dgm:t>
    </dgm:pt>
    <dgm:pt modelId="{5036888B-8150-44C2-89FC-91DB098878A9}" type="parTrans" cxnId="{D9D50A56-FD89-422A-AF2D-AEC6079155EF}">
      <dgm:prSet/>
      <dgm:spPr/>
      <dgm:t>
        <a:bodyPr/>
        <a:lstStyle/>
        <a:p>
          <a:endParaRPr lang="es-EC"/>
        </a:p>
      </dgm:t>
    </dgm:pt>
    <dgm:pt modelId="{38C4E430-AF2A-44A9-9802-7B30F73FBEEC}" type="sibTrans" cxnId="{D9D50A56-FD89-422A-AF2D-AEC6079155EF}">
      <dgm:prSet/>
      <dgm:spPr/>
      <dgm:t>
        <a:bodyPr/>
        <a:lstStyle/>
        <a:p>
          <a:endParaRPr lang="es-EC"/>
        </a:p>
      </dgm:t>
    </dgm:pt>
    <dgm:pt modelId="{61858853-B911-4515-AE6A-0CA2BFDAAA95}">
      <dgm:prSet phldrT="[Texto]"/>
      <dgm:spPr/>
      <dgm:t>
        <a:bodyPr/>
        <a:lstStyle/>
        <a:p>
          <a:r>
            <a:rPr lang="es-EC" dirty="0"/>
            <a:t>Selección de técnica de MD</a:t>
          </a:r>
        </a:p>
      </dgm:t>
    </dgm:pt>
    <dgm:pt modelId="{4B589053-04F5-405A-8993-6B4190F26B64}" type="parTrans" cxnId="{93A421BD-55CB-4DB1-B89B-E0AFF78E4FDC}">
      <dgm:prSet/>
      <dgm:spPr/>
      <dgm:t>
        <a:bodyPr/>
        <a:lstStyle/>
        <a:p>
          <a:endParaRPr lang="es-EC"/>
        </a:p>
      </dgm:t>
    </dgm:pt>
    <dgm:pt modelId="{7AA34F18-AF2B-41CF-90D8-0E777A92B748}" type="sibTrans" cxnId="{93A421BD-55CB-4DB1-B89B-E0AFF78E4FDC}">
      <dgm:prSet/>
      <dgm:spPr/>
      <dgm:t>
        <a:bodyPr/>
        <a:lstStyle/>
        <a:p>
          <a:endParaRPr lang="es-EC"/>
        </a:p>
      </dgm:t>
    </dgm:pt>
    <dgm:pt modelId="{96397F8E-BFFA-4C0C-BF7D-A536C3F78D25}">
      <dgm:prSet phldrT="[Texto]"/>
      <dgm:spPr/>
      <dgm:t>
        <a:bodyPr/>
        <a:lstStyle/>
        <a:p>
          <a:r>
            <a:rPr lang="es-EC" dirty="0"/>
            <a:t>Generación del modelo de MD</a:t>
          </a:r>
        </a:p>
      </dgm:t>
    </dgm:pt>
    <dgm:pt modelId="{7D0A6F28-AC38-4661-B018-745021A64292}" type="parTrans" cxnId="{C47EB690-D8ED-4498-A024-BF7D7DC1609E}">
      <dgm:prSet/>
      <dgm:spPr/>
      <dgm:t>
        <a:bodyPr/>
        <a:lstStyle/>
        <a:p>
          <a:endParaRPr lang="es-EC"/>
        </a:p>
      </dgm:t>
    </dgm:pt>
    <dgm:pt modelId="{111EC076-582B-408D-B9EA-59BAFF108674}" type="sibTrans" cxnId="{C47EB690-D8ED-4498-A024-BF7D7DC1609E}">
      <dgm:prSet/>
      <dgm:spPr/>
      <dgm:t>
        <a:bodyPr/>
        <a:lstStyle/>
        <a:p>
          <a:endParaRPr lang="es-EC"/>
        </a:p>
      </dgm:t>
    </dgm:pt>
    <dgm:pt modelId="{2F6ACF73-5BF5-4707-BC3C-079A9773B63D}">
      <dgm:prSet phldrT="[Texto]"/>
      <dgm:spPr/>
      <dgm:t>
        <a:bodyPr/>
        <a:lstStyle/>
        <a:p>
          <a:r>
            <a:rPr lang="es-EC" dirty="0"/>
            <a:t>Explorar datos iniciales</a:t>
          </a:r>
        </a:p>
      </dgm:t>
    </dgm:pt>
    <dgm:pt modelId="{6B20CC00-D2EE-43C2-AF28-E04D09D6FE9F}" type="parTrans" cxnId="{886D9394-0441-4FF3-891B-CD1EF3649B4B}">
      <dgm:prSet/>
      <dgm:spPr/>
      <dgm:t>
        <a:bodyPr/>
        <a:lstStyle/>
        <a:p>
          <a:endParaRPr lang="es-EC"/>
        </a:p>
      </dgm:t>
    </dgm:pt>
    <dgm:pt modelId="{C24B560E-3F15-4A47-801A-87EB9D8DCDF9}" type="sibTrans" cxnId="{886D9394-0441-4FF3-891B-CD1EF3649B4B}">
      <dgm:prSet/>
      <dgm:spPr/>
      <dgm:t>
        <a:bodyPr/>
        <a:lstStyle/>
        <a:p>
          <a:endParaRPr lang="es-EC"/>
        </a:p>
      </dgm:t>
    </dgm:pt>
    <dgm:pt modelId="{7D68E60A-5AC5-4DBD-9C95-E798FD064E92}">
      <dgm:prSet phldrT="[Texto]"/>
      <dgm:spPr/>
      <dgm:t>
        <a:bodyPr/>
        <a:lstStyle/>
        <a:p>
          <a:r>
            <a:rPr lang="es-EC" dirty="0"/>
            <a:t>Situación inicial</a:t>
          </a:r>
        </a:p>
      </dgm:t>
    </dgm:pt>
    <dgm:pt modelId="{FA273555-8524-481C-B59B-6935BDE5AD5B}" type="parTrans" cxnId="{1F2DDEA3-A0B3-4F68-BE81-C52969931BBA}">
      <dgm:prSet/>
      <dgm:spPr/>
      <dgm:t>
        <a:bodyPr/>
        <a:lstStyle/>
        <a:p>
          <a:endParaRPr lang="es-EC"/>
        </a:p>
      </dgm:t>
    </dgm:pt>
    <dgm:pt modelId="{BFB4AAE0-D3CE-462E-8ABC-3DA7DFC577BE}" type="sibTrans" cxnId="{1F2DDEA3-A0B3-4F68-BE81-C52969931BBA}">
      <dgm:prSet/>
      <dgm:spPr/>
      <dgm:t>
        <a:bodyPr/>
        <a:lstStyle/>
        <a:p>
          <a:endParaRPr lang="es-EC"/>
        </a:p>
      </dgm:t>
    </dgm:pt>
    <dgm:pt modelId="{BF15B21A-C5CD-4BEA-B135-54332D21C687}">
      <dgm:prSet phldrT="[Texto]"/>
      <dgm:spPr/>
      <dgm:t>
        <a:bodyPr/>
        <a:lstStyle/>
        <a:p>
          <a:r>
            <a:rPr lang="es-EC" dirty="0"/>
            <a:t>Creación de nuevos datos</a:t>
          </a:r>
        </a:p>
      </dgm:t>
    </dgm:pt>
    <dgm:pt modelId="{718C77E5-6543-4121-B11D-3BF98C6505E5}" type="parTrans" cxnId="{598875B0-F1C9-494F-AEA1-C73EF1C83D36}">
      <dgm:prSet/>
      <dgm:spPr/>
      <dgm:t>
        <a:bodyPr/>
        <a:lstStyle/>
        <a:p>
          <a:endParaRPr lang="es-EC"/>
        </a:p>
      </dgm:t>
    </dgm:pt>
    <dgm:pt modelId="{43B307F5-720D-41EE-B9EE-61469441D748}" type="sibTrans" cxnId="{598875B0-F1C9-494F-AEA1-C73EF1C83D36}">
      <dgm:prSet/>
      <dgm:spPr/>
      <dgm:t>
        <a:bodyPr/>
        <a:lstStyle/>
        <a:p>
          <a:endParaRPr lang="es-EC"/>
        </a:p>
      </dgm:t>
    </dgm:pt>
    <dgm:pt modelId="{CFA5A0FD-373B-4B83-A129-9305317753F7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Evaluación de resultados</a:t>
          </a:r>
        </a:p>
      </dgm:t>
    </dgm:pt>
    <dgm:pt modelId="{D88A2C87-CAF6-4AD1-9F7E-DC4E97706326}" type="parTrans" cxnId="{9F5DE9F3-AE01-471D-AD4B-A3ED98EDBA5D}">
      <dgm:prSet/>
      <dgm:spPr/>
      <dgm:t>
        <a:bodyPr/>
        <a:lstStyle/>
        <a:p>
          <a:endParaRPr lang="es-EC"/>
        </a:p>
      </dgm:t>
    </dgm:pt>
    <dgm:pt modelId="{FBDB266B-E871-4F0B-89A9-48FE16DB640A}" type="sibTrans" cxnId="{9F5DE9F3-AE01-471D-AD4B-A3ED98EDBA5D}">
      <dgm:prSet/>
      <dgm:spPr/>
      <dgm:t>
        <a:bodyPr/>
        <a:lstStyle/>
        <a:p>
          <a:endParaRPr lang="es-EC"/>
        </a:p>
      </dgm:t>
    </dgm:pt>
    <dgm:pt modelId="{D653A962-3A6A-4160-A540-03AD67AFFB73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Proceso de revisión</a:t>
          </a:r>
        </a:p>
      </dgm:t>
    </dgm:pt>
    <dgm:pt modelId="{9CDA5799-3553-4CF4-9711-49D5A2402AF2}" type="parTrans" cxnId="{1789D265-B5FB-465C-AABB-DA5010E2DD65}">
      <dgm:prSet/>
      <dgm:spPr/>
      <dgm:t>
        <a:bodyPr/>
        <a:lstStyle/>
        <a:p>
          <a:endParaRPr lang="es-EC"/>
        </a:p>
      </dgm:t>
    </dgm:pt>
    <dgm:pt modelId="{B05FEE23-7E1B-40E5-B446-703071080486}" type="sibTrans" cxnId="{1789D265-B5FB-465C-AABB-DA5010E2DD65}">
      <dgm:prSet/>
      <dgm:spPr/>
      <dgm:t>
        <a:bodyPr/>
        <a:lstStyle/>
        <a:p>
          <a:endParaRPr lang="es-EC"/>
        </a:p>
      </dgm:t>
    </dgm:pt>
    <dgm:pt modelId="{3D9F24A7-C562-4F3C-8EE6-CBEDACC20983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Proceso general de implementación</a:t>
          </a:r>
        </a:p>
      </dgm:t>
    </dgm:pt>
    <dgm:pt modelId="{99EB091A-5885-4BD6-B1DE-F7CB3D258710}" type="parTrans" cxnId="{7864F090-6E4C-4F57-84A0-BD8052F6E835}">
      <dgm:prSet/>
      <dgm:spPr/>
      <dgm:t>
        <a:bodyPr/>
        <a:lstStyle/>
        <a:p>
          <a:endParaRPr lang="es-EC"/>
        </a:p>
      </dgm:t>
    </dgm:pt>
    <dgm:pt modelId="{FC31134E-231B-4B75-A2EE-737408E81DE8}" type="sibTrans" cxnId="{7864F090-6E4C-4F57-84A0-BD8052F6E835}">
      <dgm:prSet/>
      <dgm:spPr/>
      <dgm:t>
        <a:bodyPr/>
        <a:lstStyle/>
        <a:p>
          <a:endParaRPr lang="es-EC"/>
        </a:p>
      </dgm:t>
    </dgm:pt>
    <dgm:pt modelId="{8FE57A86-81C9-4E40-AD5B-1C0A07636544}" type="pres">
      <dgm:prSet presAssocID="{3382E8B4-25EB-439C-AD20-9F97298171A5}" presName="Name0" presStyleCnt="0">
        <dgm:presLayoutVars>
          <dgm:dir/>
          <dgm:animLvl val="lvl"/>
          <dgm:resizeHandles/>
        </dgm:presLayoutVars>
      </dgm:prSet>
      <dgm:spPr/>
    </dgm:pt>
    <dgm:pt modelId="{4568D530-7820-4AFE-8C74-0F0CEF4FA5F5}" type="pres">
      <dgm:prSet presAssocID="{1B8C5CE9-F9EB-4CCD-907A-0B7A742332C7}" presName="linNode" presStyleCnt="0"/>
      <dgm:spPr/>
    </dgm:pt>
    <dgm:pt modelId="{96CDA100-6F33-4368-8B2C-B957B1A2822F}" type="pres">
      <dgm:prSet presAssocID="{1B8C5CE9-F9EB-4CCD-907A-0B7A742332C7}" presName="parentShp" presStyleLbl="node1" presStyleIdx="0" presStyleCnt="6">
        <dgm:presLayoutVars>
          <dgm:bulletEnabled val="1"/>
        </dgm:presLayoutVars>
      </dgm:prSet>
      <dgm:spPr/>
    </dgm:pt>
    <dgm:pt modelId="{BAB08F62-129C-4031-8CB3-10952DEC137F}" type="pres">
      <dgm:prSet presAssocID="{1B8C5CE9-F9EB-4CCD-907A-0B7A742332C7}" presName="childShp" presStyleLbl="bgAccFollowNode1" presStyleIdx="0" presStyleCnt="6">
        <dgm:presLayoutVars>
          <dgm:bulletEnabled val="1"/>
        </dgm:presLayoutVars>
      </dgm:prSet>
      <dgm:spPr/>
    </dgm:pt>
    <dgm:pt modelId="{5F5BCC95-456E-47E5-90D4-84D726EBFDE5}" type="pres">
      <dgm:prSet presAssocID="{2A36BACA-D6B8-490E-BB6A-397F06FFC3E2}" presName="spacing" presStyleCnt="0"/>
      <dgm:spPr/>
    </dgm:pt>
    <dgm:pt modelId="{74D2A140-15F3-461A-9F66-D0F237375C18}" type="pres">
      <dgm:prSet presAssocID="{3A5A0202-0277-4D15-A807-A210DD508F05}" presName="linNode" presStyleCnt="0"/>
      <dgm:spPr/>
    </dgm:pt>
    <dgm:pt modelId="{14F7E19D-8D9F-4415-8CD5-F38BA1E5C335}" type="pres">
      <dgm:prSet presAssocID="{3A5A0202-0277-4D15-A807-A210DD508F05}" presName="parentShp" presStyleLbl="node1" presStyleIdx="1" presStyleCnt="6">
        <dgm:presLayoutVars>
          <dgm:bulletEnabled val="1"/>
        </dgm:presLayoutVars>
      </dgm:prSet>
      <dgm:spPr/>
    </dgm:pt>
    <dgm:pt modelId="{803345C3-7E1A-42D3-B5BB-AABCA3F2C148}" type="pres">
      <dgm:prSet presAssocID="{3A5A0202-0277-4D15-A807-A210DD508F05}" presName="childShp" presStyleLbl="bgAccFollowNode1" presStyleIdx="1" presStyleCnt="6">
        <dgm:presLayoutVars>
          <dgm:bulletEnabled val="1"/>
        </dgm:presLayoutVars>
      </dgm:prSet>
      <dgm:spPr/>
    </dgm:pt>
    <dgm:pt modelId="{6D49DABA-AD99-48EF-8025-DD5EC06539F6}" type="pres">
      <dgm:prSet presAssocID="{A13CAE67-CC01-4800-B265-1854C3B93031}" presName="spacing" presStyleCnt="0"/>
      <dgm:spPr/>
    </dgm:pt>
    <dgm:pt modelId="{456BBBA5-4016-4666-810E-6CF38A820FEC}" type="pres">
      <dgm:prSet presAssocID="{0835B27B-57D8-4F0B-A8EB-FBF18DCDA32A}" presName="linNode" presStyleCnt="0"/>
      <dgm:spPr/>
    </dgm:pt>
    <dgm:pt modelId="{540ACA62-C4D9-4785-9E79-C19F3635D5A7}" type="pres">
      <dgm:prSet presAssocID="{0835B27B-57D8-4F0B-A8EB-FBF18DCDA32A}" presName="parentShp" presStyleLbl="node1" presStyleIdx="2" presStyleCnt="6">
        <dgm:presLayoutVars>
          <dgm:bulletEnabled val="1"/>
        </dgm:presLayoutVars>
      </dgm:prSet>
      <dgm:spPr/>
    </dgm:pt>
    <dgm:pt modelId="{0BBC5968-01B1-418C-9A75-E1ECDBAF451C}" type="pres">
      <dgm:prSet presAssocID="{0835B27B-57D8-4F0B-A8EB-FBF18DCDA32A}" presName="childShp" presStyleLbl="bgAccFollowNode1" presStyleIdx="2" presStyleCnt="6">
        <dgm:presLayoutVars>
          <dgm:bulletEnabled val="1"/>
        </dgm:presLayoutVars>
      </dgm:prSet>
      <dgm:spPr/>
    </dgm:pt>
    <dgm:pt modelId="{A64F1C62-C342-4175-BC4E-3E9A993FCFF4}" type="pres">
      <dgm:prSet presAssocID="{20DB67FB-92E2-42AD-8197-9AE4D9F639DF}" presName="spacing" presStyleCnt="0"/>
      <dgm:spPr/>
    </dgm:pt>
    <dgm:pt modelId="{E91E0958-3A20-4EA7-B0D4-DB32376C0C0F}" type="pres">
      <dgm:prSet presAssocID="{301114EE-E1FA-43BE-ACEA-E388E5C033B8}" presName="linNode" presStyleCnt="0"/>
      <dgm:spPr/>
    </dgm:pt>
    <dgm:pt modelId="{80E639E0-F589-4B7F-AE19-277CB8D8A619}" type="pres">
      <dgm:prSet presAssocID="{301114EE-E1FA-43BE-ACEA-E388E5C033B8}" presName="parentShp" presStyleLbl="node1" presStyleIdx="3" presStyleCnt="6">
        <dgm:presLayoutVars>
          <dgm:bulletEnabled val="1"/>
        </dgm:presLayoutVars>
      </dgm:prSet>
      <dgm:spPr/>
    </dgm:pt>
    <dgm:pt modelId="{CC2C4ACA-18DE-43D2-8F12-224857C63861}" type="pres">
      <dgm:prSet presAssocID="{301114EE-E1FA-43BE-ACEA-E388E5C033B8}" presName="childShp" presStyleLbl="bgAccFollowNode1" presStyleIdx="3" presStyleCnt="6">
        <dgm:presLayoutVars>
          <dgm:bulletEnabled val="1"/>
        </dgm:presLayoutVars>
      </dgm:prSet>
      <dgm:spPr/>
    </dgm:pt>
    <dgm:pt modelId="{0C3224AA-90F9-4E87-BB92-6DDB22EC4B71}" type="pres">
      <dgm:prSet presAssocID="{8055BC90-6E67-47E4-80AB-47DF29085741}" presName="spacing" presStyleCnt="0"/>
      <dgm:spPr/>
    </dgm:pt>
    <dgm:pt modelId="{0D05A0A7-BD43-49A5-8CE3-662DCCA395A9}" type="pres">
      <dgm:prSet presAssocID="{1BD594F8-673C-4027-9AFC-40E0851555A0}" presName="linNode" presStyleCnt="0"/>
      <dgm:spPr/>
    </dgm:pt>
    <dgm:pt modelId="{F2B50BBC-673B-4998-AA11-04132B43CD8A}" type="pres">
      <dgm:prSet presAssocID="{1BD594F8-673C-4027-9AFC-40E0851555A0}" presName="parentShp" presStyleLbl="node1" presStyleIdx="4" presStyleCnt="6" custLinFactNeighborY="554">
        <dgm:presLayoutVars>
          <dgm:bulletEnabled val="1"/>
        </dgm:presLayoutVars>
      </dgm:prSet>
      <dgm:spPr/>
    </dgm:pt>
    <dgm:pt modelId="{2C3C357E-3CB8-46E1-BFBC-A01233B40E3C}" type="pres">
      <dgm:prSet presAssocID="{1BD594F8-673C-4027-9AFC-40E0851555A0}" presName="childShp" presStyleLbl="bgAccFollowNode1" presStyleIdx="4" presStyleCnt="6">
        <dgm:presLayoutVars>
          <dgm:bulletEnabled val="1"/>
        </dgm:presLayoutVars>
      </dgm:prSet>
      <dgm:spPr/>
    </dgm:pt>
    <dgm:pt modelId="{368D016B-A949-4747-B1CA-F86F6CDDBF4A}" type="pres">
      <dgm:prSet presAssocID="{847B91DA-6D2F-44B2-8442-F1182F9B0F56}" presName="spacing" presStyleCnt="0"/>
      <dgm:spPr/>
    </dgm:pt>
    <dgm:pt modelId="{E18A0D6E-4610-4B73-BBEA-5F757C110443}" type="pres">
      <dgm:prSet presAssocID="{B062C229-4313-4BAA-A5B8-E3E096107B23}" presName="linNode" presStyleCnt="0"/>
      <dgm:spPr/>
    </dgm:pt>
    <dgm:pt modelId="{7138A067-B081-4BAF-8488-574254729048}" type="pres">
      <dgm:prSet presAssocID="{B062C229-4313-4BAA-A5B8-E3E096107B23}" presName="parentShp" presStyleLbl="node1" presStyleIdx="5" presStyleCnt="6">
        <dgm:presLayoutVars>
          <dgm:bulletEnabled val="1"/>
        </dgm:presLayoutVars>
      </dgm:prSet>
      <dgm:spPr/>
    </dgm:pt>
    <dgm:pt modelId="{5D67889E-05B8-4E88-99DF-CB3D9ACF030F}" type="pres">
      <dgm:prSet presAssocID="{B062C229-4313-4BAA-A5B8-E3E096107B2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79165405-4820-491B-8BDC-6EF4AD063BA8}" type="presOf" srcId="{61858853-B911-4515-AE6A-0CA2BFDAAA95}" destId="{CC2C4ACA-18DE-43D2-8F12-224857C63861}" srcOrd="0" destOrd="0" presId="urn:microsoft.com/office/officeart/2005/8/layout/vList6"/>
    <dgm:cxn modelId="{A41BA409-5E61-4C91-97BE-011064124647}" type="presOf" srcId="{2411F262-066C-41DD-8A3B-B46791EDFE3D}" destId="{BAB08F62-129C-4031-8CB3-10952DEC137F}" srcOrd="0" destOrd="0" presId="urn:microsoft.com/office/officeart/2005/8/layout/vList6"/>
    <dgm:cxn modelId="{35EBDF0A-9D6D-4556-9DD1-F8C3EFE27DB5}" type="presOf" srcId="{2F6ACF73-5BF5-4707-BC3C-079A9773B63D}" destId="{803345C3-7E1A-42D3-B5BB-AABCA3F2C148}" srcOrd="0" destOrd="1" presId="urn:microsoft.com/office/officeart/2005/8/layout/vList6"/>
    <dgm:cxn modelId="{3F78C00F-E14A-4706-8D21-133DE1F9E432}" type="presOf" srcId="{3D9F24A7-C562-4F3C-8EE6-CBEDACC20983}" destId="{5D67889E-05B8-4E88-99DF-CB3D9ACF030F}" srcOrd="0" destOrd="0" presId="urn:microsoft.com/office/officeart/2005/8/layout/vList6"/>
    <dgm:cxn modelId="{BB78C714-803E-4CFE-A50A-2B2E14AFD6CB}" type="presOf" srcId="{D653A962-3A6A-4160-A540-03AD67AFFB73}" destId="{2C3C357E-3CB8-46E1-BFBC-A01233B40E3C}" srcOrd="0" destOrd="1" presId="urn:microsoft.com/office/officeart/2005/8/layout/vList6"/>
    <dgm:cxn modelId="{F7444D16-38E2-49B5-B7B4-B75CFA455F94}" type="presOf" srcId="{7D68E60A-5AC5-4DBD-9C95-E798FD064E92}" destId="{BAB08F62-129C-4031-8CB3-10952DEC137F}" srcOrd="0" destOrd="1" presId="urn:microsoft.com/office/officeart/2005/8/layout/vList6"/>
    <dgm:cxn modelId="{AC65121E-D6CD-4ECC-8DE5-9DA475108599}" srcId="{1B8C5CE9-F9EB-4CCD-907A-0B7A742332C7}" destId="{2411F262-066C-41DD-8A3B-B46791EDFE3D}" srcOrd="0" destOrd="0" parTransId="{A219B435-32C1-4802-BA97-C05BA05BFB9E}" sibTransId="{3FB5222B-61CF-408A-8060-A3EDC71015F5}"/>
    <dgm:cxn modelId="{CA11952C-BC3F-4C4D-BA6F-2B97CD0F6C33}" type="presOf" srcId="{B062C229-4313-4BAA-A5B8-E3E096107B23}" destId="{7138A067-B081-4BAF-8488-574254729048}" srcOrd="0" destOrd="0" presId="urn:microsoft.com/office/officeart/2005/8/layout/vList6"/>
    <dgm:cxn modelId="{9C8ECF2F-5052-4677-9463-9A0F33EF85E0}" type="presOf" srcId="{1C6DA3A1-17B9-4691-BEE6-1213F1622EED}" destId="{803345C3-7E1A-42D3-B5BB-AABCA3F2C148}" srcOrd="0" destOrd="0" presId="urn:microsoft.com/office/officeart/2005/8/layout/vList6"/>
    <dgm:cxn modelId="{1253E937-9195-44A6-9F8D-7C21418D028D}" srcId="{3382E8B4-25EB-439C-AD20-9F97298171A5}" destId="{301114EE-E1FA-43BE-ACEA-E388E5C033B8}" srcOrd="3" destOrd="0" parTransId="{4FF95E09-2EEC-4463-BE0A-CCE102799CEF}" sibTransId="{8055BC90-6E67-47E4-80AB-47DF29085741}"/>
    <dgm:cxn modelId="{F2D8933C-6BD3-4A49-BE4D-5AED1C2BD60A}" type="presOf" srcId="{1B8C5CE9-F9EB-4CCD-907A-0B7A742332C7}" destId="{96CDA100-6F33-4368-8B2C-B957B1A2822F}" srcOrd="0" destOrd="0" presId="urn:microsoft.com/office/officeart/2005/8/layout/vList6"/>
    <dgm:cxn modelId="{12F37242-A72F-42E6-98D3-BBD514DF9B4B}" type="presOf" srcId="{4FE6DAB2-AB6D-48A6-B3E3-ACF01E12A536}" destId="{0BBC5968-01B1-418C-9A75-E1ECDBAF451C}" srcOrd="0" destOrd="0" presId="urn:microsoft.com/office/officeart/2005/8/layout/vList6"/>
    <dgm:cxn modelId="{1789D265-B5FB-465C-AABB-DA5010E2DD65}" srcId="{1BD594F8-673C-4027-9AFC-40E0851555A0}" destId="{D653A962-3A6A-4160-A540-03AD67AFFB73}" srcOrd="1" destOrd="0" parTransId="{9CDA5799-3553-4CF4-9711-49D5A2402AF2}" sibTransId="{B05FEE23-7E1B-40E5-B446-703071080486}"/>
    <dgm:cxn modelId="{F96CA148-CC26-46D0-9A79-4E0F8C28B5D8}" type="presOf" srcId="{96397F8E-BFFA-4C0C-BF7D-A536C3F78D25}" destId="{CC2C4ACA-18DE-43D2-8F12-224857C63861}" srcOrd="0" destOrd="1" presId="urn:microsoft.com/office/officeart/2005/8/layout/vList6"/>
    <dgm:cxn modelId="{4EF36349-F24D-4245-8B15-87C3AFA05E53}" srcId="{3382E8B4-25EB-439C-AD20-9F97298171A5}" destId="{3A5A0202-0277-4D15-A807-A210DD508F05}" srcOrd="1" destOrd="0" parTransId="{8265A9AF-8EB0-4072-A3B5-D4EDD0919100}" sibTransId="{A13CAE67-CC01-4800-B265-1854C3B93031}"/>
    <dgm:cxn modelId="{7740E24B-2D6F-40B6-BC18-D4893AD244D3}" type="presOf" srcId="{BF15B21A-C5CD-4BEA-B135-54332D21C687}" destId="{0BBC5968-01B1-418C-9A75-E1ECDBAF451C}" srcOrd="0" destOrd="1" presId="urn:microsoft.com/office/officeart/2005/8/layout/vList6"/>
    <dgm:cxn modelId="{3FA61673-1C89-4AFE-8832-4C1A1DF25EFC}" srcId="{3382E8B4-25EB-439C-AD20-9F97298171A5}" destId="{1BD594F8-673C-4027-9AFC-40E0851555A0}" srcOrd="4" destOrd="0" parTransId="{A13D8683-F5A4-463B-A213-7AE1A83DD63C}" sibTransId="{847B91DA-6D2F-44B2-8442-F1182F9B0F56}"/>
    <dgm:cxn modelId="{3CE13D53-0B0F-442D-908A-B65CFCA5BD19}" srcId="{3382E8B4-25EB-439C-AD20-9F97298171A5}" destId="{B062C229-4313-4BAA-A5B8-E3E096107B23}" srcOrd="5" destOrd="0" parTransId="{E0BC1405-7059-4040-BC28-3CB813E5AE75}" sibTransId="{3DA318FC-3AA7-403D-877F-086AE6F7E5D0}"/>
    <dgm:cxn modelId="{27387B75-49A6-42BB-86B2-D33263F6A3B6}" type="presOf" srcId="{301114EE-E1FA-43BE-ACEA-E388E5C033B8}" destId="{80E639E0-F589-4B7F-AE19-277CB8D8A619}" srcOrd="0" destOrd="0" presId="urn:microsoft.com/office/officeart/2005/8/layout/vList6"/>
    <dgm:cxn modelId="{D9D50A56-FD89-422A-AF2D-AEC6079155EF}" srcId="{0835B27B-57D8-4F0B-A8EB-FBF18DCDA32A}" destId="{4FE6DAB2-AB6D-48A6-B3E3-ACF01E12A536}" srcOrd="0" destOrd="0" parTransId="{5036888B-8150-44C2-89FC-91DB098878A9}" sibTransId="{38C4E430-AF2A-44A9-9802-7B30F73FBEEC}"/>
    <dgm:cxn modelId="{02EFE35A-DE15-41CD-B183-00D0B695B732}" srcId="{3382E8B4-25EB-439C-AD20-9F97298171A5}" destId="{0835B27B-57D8-4F0B-A8EB-FBF18DCDA32A}" srcOrd="2" destOrd="0" parTransId="{7441C9C3-40FD-4623-91D7-2E52FDF8C4D0}" sibTransId="{20DB67FB-92E2-42AD-8197-9AE4D9F639DF}"/>
    <dgm:cxn modelId="{78B04C83-82C2-4794-B0C7-67888841B4A4}" srcId="{3382E8B4-25EB-439C-AD20-9F97298171A5}" destId="{1B8C5CE9-F9EB-4CCD-907A-0B7A742332C7}" srcOrd="0" destOrd="0" parTransId="{742F9B7C-FFC0-4944-8792-BAF0DD9DAC70}" sibTransId="{2A36BACA-D6B8-490E-BB6A-397F06FFC3E2}"/>
    <dgm:cxn modelId="{33AD7890-BC86-46BF-A2AE-EDA3FCC28C0F}" type="presOf" srcId="{3A5A0202-0277-4D15-A807-A210DD508F05}" destId="{14F7E19D-8D9F-4415-8CD5-F38BA1E5C335}" srcOrd="0" destOrd="0" presId="urn:microsoft.com/office/officeart/2005/8/layout/vList6"/>
    <dgm:cxn modelId="{C47EB690-D8ED-4498-A024-BF7D7DC1609E}" srcId="{301114EE-E1FA-43BE-ACEA-E388E5C033B8}" destId="{96397F8E-BFFA-4C0C-BF7D-A536C3F78D25}" srcOrd="1" destOrd="0" parTransId="{7D0A6F28-AC38-4661-B018-745021A64292}" sibTransId="{111EC076-582B-408D-B9EA-59BAFF108674}"/>
    <dgm:cxn modelId="{7864F090-6E4C-4F57-84A0-BD8052F6E835}" srcId="{B062C229-4313-4BAA-A5B8-E3E096107B23}" destId="{3D9F24A7-C562-4F3C-8EE6-CBEDACC20983}" srcOrd="0" destOrd="0" parTransId="{99EB091A-5885-4BD6-B1DE-F7CB3D258710}" sibTransId="{FC31134E-231B-4B75-A2EE-737408E81DE8}"/>
    <dgm:cxn modelId="{886D9394-0441-4FF3-891B-CD1EF3649B4B}" srcId="{3A5A0202-0277-4D15-A807-A210DD508F05}" destId="{2F6ACF73-5BF5-4707-BC3C-079A9773B63D}" srcOrd="1" destOrd="0" parTransId="{6B20CC00-D2EE-43C2-AF28-E04D09D6FE9F}" sibTransId="{C24B560E-3F15-4A47-801A-87EB9D8DCDF9}"/>
    <dgm:cxn modelId="{6C2B369E-7EFC-4D30-96A4-A9BFC2F66A61}" srcId="{3A5A0202-0277-4D15-A807-A210DD508F05}" destId="{1C6DA3A1-17B9-4691-BEE6-1213F1622EED}" srcOrd="0" destOrd="0" parTransId="{AAF5B465-B69E-4023-BC48-6D230737BC5B}" sibTransId="{8F7E27D7-E24E-43D9-B272-203A2C42034E}"/>
    <dgm:cxn modelId="{1F2DDEA3-A0B3-4F68-BE81-C52969931BBA}" srcId="{1B8C5CE9-F9EB-4CCD-907A-0B7A742332C7}" destId="{7D68E60A-5AC5-4DBD-9C95-E798FD064E92}" srcOrd="1" destOrd="0" parTransId="{FA273555-8524-481C-B59B-6935BDE5AD5B}" sibTransId="{BFB4AAE0-D3CE-462E-8ABC-3DA7DFC577BE}"/>
    <dgm:cxn modelId="{04F4F7AF-213F-4814-90E3-3A1ADF6E18C6}" type="presOf" srcId="{3382E8B4-25EB-439C-AD20-9F97298171A5}" destId="{8FE57A86-81C9-4E40-AD5B-1C0A07636544}" srcOrd="0" destOrd="0" presId="urn:microsoft.com/office/officeart/2005/8/layout/vList6"/>
    <dgm:cxn modelId="{598875B0-F1C9-494F-AEA1-C73EF1C83D36}" srcId="{0835B27B-57D8-4F0B-A8EB-FBF18DCDA32A}" destId="{BF15B21A-C5CD-4BEA-B135-54332D21C687}" srcOrd="1" destOrd="0" parTransId="{718C77E5-6543-4121-B11D-3BF98C6505E5}" sibTransId="{43B307F5-720D-41EE-B9EE-61469441D748}"/>
    <dgm:cxn modelId="{59E7CBB0-1ED3-4BD3-86F1-8E4C28C0EDC7}" type="presOf" srcId="{CFA5A0FD-373B-4B83-A129-9305317753F7}" destId="{2C3C357E-3CB8-46E1-BFBC-A01233B40E3C}" srcOrd="0" destOrd="0" presId="urn:microsoft.com/office/officeart/2005/8/layout/vList6"/>
    <dgm:cxn modelId="{93A421BD-55CB-4DB1-B89B-E0AFF78E4FDC}" srcId="{301114EE-E1FA-43BE-ACEA-E388E5C033B8}" destId="{61858853-B911-4515-AE6A-0CA2BFDAAA95}" srcOrd="0" destOrd="0" parTransId="{4B589053-04F5-405A-8993-6B4190F26B64}" sibTransId="{7AA34F18-AF2B-41CF-90D8-0E777A92B748}"/>
    <dgm:cxn modelId="{F2F96CEB-928D-49CC-8434-FCF47A62D7C2}" type="presOf" srcId="{0835B27B-57D8-4F0B-A8EB-FBF18DCDA32A}" destId="{540ACA62-C4D9-4785-9E79-C19F3635D5A7}" srcOrd="0" destOrd="0" presId="urn:microsoft.com/office/officeart/2005/8/layout/vList6"/>
    <dgm:cxn modelId="{9F5DE9F3-AE01-471D-AD4B-A3ED98EDBA5D}" srcId="{1BD594F8-673C-4027-9AFC-40E0851555A0}" destId="{CFA5A0FD-373B-4B83-A129-9305317753F7}" srcOrd="0" destOrd="0" parTransId="{D88A2C87-CAF6-4AD1-9F7E-DC4E97706326}" sibTransId="{FBDB266B-E871-4F0B-89A9-48FE16DB640A}"/>
    <dgm:cxn modelId="{7843DCFB-E761-4F33-AE3F-8F1E467474AD}" type="presOf" srcId="{1BD594F8-673C-4027-9AFC-40E0851555A0}" destId="{F2B50BBC-673B-4998-AA11-04132B43CD8A}" srcOrd="0" destOrd="0" presId="urn:microsoft.com/office/officeart/2005/8/layout/vList6"/>
    <dgm:cxn modelId="{F044AB7D-4F79-447C-91BF-1B57A02FFEA7}" type="presParOf" srcId="{8FE57A86-81C9-4E40-AD5B-1C0A07636544}" destId="{4568D530-7820-4AFE-8C74-0F0CEF4FA5F5}" srcOrd="0" destOrd="0" presId="urn:microsoft.com/office/officeart/2005/8/layout/vList6"/>
    <dgm:cxn modelId="{27275EB8-53E6-443B-A5D7-2F445F1B0099}" type="presParOf" srcId="{4568D530-7820-4AFE-8C74-0F0CEF4FA5F5}" destId="{96CDA100-6F33-4368-8B2C-B957B1A2822F}" srcOrd="0" destOrd="0" presId="urn:microsoft.com/office/officeart/2005/8/layout/vList6"/>
    <dgm:cxn modelId="{A9AAD359-5F7A-40D1-8A6C-56A17D73524F}" type="presParOf" srcId="{4568D530-7820-4AFE-8C74-0F0CEF4FA5F5}" destId="{BAB08F62-129C-4031-8CB3-10952DEC137F}" srcOrd="1" destOrd="0" presId="urn:microsoft.com/office/officeart/2005/8/layout/vList6"/>
    <dgm:cxn modelId="{32850FAA-A2C7-4156-85DF-69B3A13B00EE}" type="presParOf" srcId="{8FE57A86-81C9-4E40-AD5B-1C0A07636544}" destId="{5F5BCC95-456E-47E5-90D4-84D726EBFDE5}" srcOrd="1" destOrd="0" presId="urn:microsoft.com/office/officeart/2005/8/layout/vList6"/>
    <dgm:cxn modelId="{0EB8E136-3667-46CA-8901-E7A308546F17}" type="presParOf" srcId="{8FE57A86-81C9-4E40-AD5B-1C0A07636544}" destId="{74D2A140-15F3-461A-9F66-D0F237375C18}" srcOrd="2" destOrd="0" presId="urn:microsoft.com/office/officeart/2005/8/layout/vList6"/>
    <dgm:cxn modelId="{371CC9A0-01D7-4481-B70A-8C2F866687F5}" type="presParOf" srcId="{74D2A140-15F3-461A-9F66-D0F237375C18}" destId="{14F7E19D-8D9F-4415-8CD5-F38BA1E5C335}" srcOrd="0" destOrd="0" presId="urn:microsoft.com/office/officeart/2005/8/layout/vList6"/>
    <dgm:cxn modelId="{A6D7CFD3-2F45-4A37-8ED6-9D6BBE9658C1}" type="presParOf" srcId="{74D2A140-15F3-461A-9F66-D0F237375C18}" destId="{803345C3-7E1A-42D3-B5BB-AABCA3F2C148}" srcOrd="1" destOrd="0" presId="urn:microsoft.com/office/officeart/2005/8/layout/vList6"/>
    <dgm:cxn modelId="{78A36C52-F301-49E7-9B88-7B6D00E00A4C}" type="presParOf" srcId="{8FE57A86-81C9-4E40-AD5B-1C0A07636544}" destId="{6D49DABA-AD99-48EF-8025-DD5EC06539F6}" srcOrd="3" destOrd="0" presId="urn:microsoft.com/office/officeart/2005/8/layout/vList6"/>
    <dgm:cxn modelId="{BE9930CD-093D-4D1D-AF94-D0EBF8E9CB31}" type="presParOf" srcId="{8FE57A86-81C9-4E40-AD5B-1C0A07636544}" destId="{456BBBA5-4016-4666-810E-6CF38A820FEC}" srcOrd="4" destOrd="0" presId="urn:microsoft.com/office/officeart/2005/8/layout/vList6"/>
    <dgm:cxn modelId="{700DA029-00E9-4DBE-A945-72B4C80CFBEC}" type="presParOf" srcId="{456BBBA5-4016-4666-810E-6CF38A820FEC}" destId="{540ACA62-C4D9-4785-9E79-C19F3635D5A7}" srcOrd="0" destOrd="0" presId="urn:microsoft.com/office/officeart/2005/8/layout/vList6"/>
    <dgm:cxn modelId="{3740C434-B9EF-492E-B97E-1F5679AA04C4}" type="presParOf" srcId="{456BBBA5-4016-4666-810E-6CF38A820FEC}" destId="{0BBC5968-01B1-418C-9A75-E1ECDBAF451C}" srcOrd="1" destOrd="0" presId="urn:microsoft.com/office/officeart/2005/8/layout/vList6"/>
    <dgm:cxn modelId="{50C91209-5CD7-419A-B4A5-9F841A6D91DE}" type="presParOf" srcId="{8FE57A86-81C9-4E40-AD5B-1C0A07636544}" destId="{A64F1C62-C342-4175-BC4E-3E9A993FCFF4}" srcOrd="5" destOrd="0" presId="urn:microsoft.com/office/officeart/2005/8/layout/vList6"/>
    <dgm:cxn modelId="{AECFEFAF-CFBE-4CF9-90A2-1CB071794794}" type="presParOf" srcId="{8FE57A86-81C9-4E40-AD5B-1C0A07636544}" destId="{E91E0958-3A20-4EA7-B0D4-DB32376C0C0F}" srcOrd="6" destOrd="0" presId="urn:microsoft.com/office/officeart/2005/8/layout/vList6"/>
    <dgm:cxn modelId="{AF0F0C5F-AFDB-499E-852A-0D8C8FF271E6}" type="presParOf" srcId="{E91E0958-3A20-4EA7-B0D4-DB32376C0C0F}" destId="{80E639E0-F589-4B7F-AE19-277CB8D8A619}" srcOrd="0" destOrd="0" presId="urn:microsoft.com/office/officeart/2005/8/layout/vList6"/>
    <dgm:cxn modelId="{E6C3CA06-BB20-43F2-9C4B-4704E5F35469}" type="presParOf" srcId="{E91E0958-3A20-4EA7-B0D4-DB32376C0C0F}" destId="{CC2C4ACA-18DE-43D2-8F12-224857C63861}" srcOrd="1" destOrd="0" presId="urn:microsoft.com/office/officeart/2005/8/layout/vList6"/>
    <dgm:cxn modelId="{0C3E3C77-E1E7-40A2-A9CD-487EA7F0D0E5}" type="presParOf" srcId="{8FE57A86-81C9-4E40-AD5B-1C0A07636544}" destId="{0C3224AA-90F9-4E87-BB92-6DDB22EC4B71}" srcOrd="7" destOrd="0" presId="urn:microsoft.com/office/officeart/2005/8/layout/vList6"/>
    <dgm:cxn modelId="{0DA49F22-2F83-4784-9E3F-C50837718F53}" type="presParOf" srcId="{8FE57A86-81C9-4E40-AD5B-1C0A07636544}" destId="{0D05A0A7-BD43-49A5-8CE3-662DCCA395A9}" srcOrd="8" destOrd="0" presId="urn:microsoft.com/office/officeart/2005/8/layout/vList6"/>
    <dgm:cxn modelId="{C6BB122F-5CFF-4BD3-8DF3-E380AA1AE2C3}" type="presParOf" srcId="{0D05A0A7-BD43-49A5-8CE3-662DCCA395A9}" destId="{F2B50BBC-673B-4998-AA11-04132B43CD8A}" srcOrd="0" destOrd="0" presId="urn:microsoft.com/office/officeart/2005/8/layout/vList6"/>
    <dgm:cxn modelId="{79F93C00-E046-43C4-AEE2-36A97295BCBD}" type="presParOf" srcId="{0D05A0A7-BD43-49A5-8CE3-662DCCA395A9}" destId="{2C3C357E-3CB8-46E1-BFBC-A01233B40E3C}" srcOrd="1" destOrd="0" presId="urn:microsoft.com/office/officeart/2005/8/layout/vList6"/>
    <dgm:cxn modelId="{B15033F1-9319-4EEB-80CE-7D9809967206}" type="presParOf" srcId="{8FE57A86-81C9-4E40-AD5B-1C0A07636544}" destId="{368D016B-A949-4747-B1CA-F86F6CDDBF4A}" srcOrd="9" destOrd="0" presId="urn:microsoft.com/office/officeart/2005/8/layout/vList6"/>
    <dgm:cxn modelId="{6001CAFD-33CE-444C-AABA-41E2BD6330DC}" type="presParOf" srcId="{8FE57A86-81C9-4E40-AD5B-1C0A07636544}" destId="{E18A0D6E-4610-4B73-BBEA-5F757C110443}" srcOrd="10" destOrd="0" presId="urn:microsoft.com/office/officeart/2005/8/layout/vList6"/>
    <dgm:cxn modelId="{DFB62FC7-F901-49F7-9A99-645961205EBD}" type="presParOf" srcId="{E18A0D6E-4610-4B73-BBEA-5F757C110443}" destId="{7138A067-B081-4BAF-8488-574254729048}" srcOrd="0" destOrd="0" presId="urn:microsoft.com/office/officeart/2005/8/layout/vList6"/>
    <dgm:cxn modelId="{ACB90390-0DA1-4B02-89B1-1D9CBD51EC4E}" type="presParOf" srcId="{E18A0D6E-4610-4B73-BBEA-5F757C110443}" destId="{5D67889E-05B8-4E88-99DF-CB3D9ACF03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2E8B4-25EB-439C-AD20-9F97298171A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B8C5CE9-F9EB-4CCD-907A-0B7A742332C7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Entendimiento del negocio</a:t>
          </a:r>
        </a:p>
      </dgm:t>
    </dgm:pt>
    <dgm:pt modelId="{742F9B7C-FFC0-4944-8792-BAF0DD9DAC70}" type="parTrans" cxnId="{78B04C83-82C2-4794-B0C7-67888841B4A4}">
      <dgm:prSet/>
      <dgm:spPr/>
      <dgm:t>
        <a:bodyPr/>
        <a:lstStyle/>
        <a:p>
          <a:endParaRPr lang="es-EC"/>
        </a:p>
      </dgm:t>
    </dgm:pt>
    <dgm:pt modelId="{2A36BACA-D6B8-490E-BB6A-397F06FFC3E2}" type="sibTrans" cxnId="{78B04C83-82C2-4794-B0C7-67888841B4A4}">
      <dgm:prSet/>
      <dgm:spPr/>
      <dgm:t>
        <a:bodyPr/>
        <a:lstStyle/>
        <a:p>
          <a:endParaRPr lang="es-EC"/>
        </a:p>
      </dgm:t>
    </dgm:pt>
    <dgm:pt modelId="{3A5A0202-0277-4D15-A807-A210DD508F0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Entendimiento de los datos</a:t>
          </a:r>
        </a:p>
      </dgm:t>
    </dgm:pt>
    <dgm:pt modelId="{8265A9AF-8EB0-4072-A3B5-D4EDD0919100}" type="parTrans" cxnId="{4EF36349-F24D-4245-8B15-87C3AFA05E53}">
      <dgm:prSet/>
      <dgm:spPr/>
      <dgm:t>
        <a:bodyPr/>
        <a:lstStyle/>
        <a:p>
          <a:endParaRPr lang="es-EC"/>
        </a:p>
      </dgm:t>
    </dgm:pt>
    <dgm:pt modelId="{A13CAE67-CC01-4800-B265-1854C3B93031}" type="sibTrans" cxnId="{4EF36349-F24D-4245-8B15-87C3AFA05E53}">
      <dgm:prSet/>
      <dgm:spPr/>
      <dgm:t>
        <a:bodyPr/>
        <a:lstStyle/>
        <a:p>
          <a:endParaRPr lang="es-EC"/>
        </a:p>
      </dgm:t>
    </dgm:pt>
    <dgm:pt modelId="{0835B27B-57D8-4F0B-A8EB-FBF18DCDA32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Preparación de los datos</a:t>
          </a:r>
        </a:p>
      </dgm:t>
    </dgm:pt>
    <dgm:pt modelId="{7441C9C3-40FD-4623-91D7-2E52FDF8C4D0}" type="parTrans" cxnId="{02EFE35A-DE15-41CD-B183-00D0B695B732}">
      <dgm:prSet/>
      <dgm:spPr/>
      <dgm:t>
        <a:bodyPr/>
        <a:lstStyle/>
        <a:p>
          <a:endParaRPr lang="es-EC"/>
        </a:p>
      </dgm:t>
    </dgm:pt>
    <dgm:pt modelId="{20DB67FB-92E2-42AD-8197-9AE4D9F639DF}" type="sibTrans" cxnId="{02EFE35A-DE15-41CD-B183-00D0B695B732}">
      <dgm:prSet/>
      <dgm:spPr/>
      <dgm:t>
        <a:bodyPr/>
        <a:lstStyle/>
        <a:p>
          <a:endParaRPr lang="es-EC"/>
        </a:p>
      </dgm:t>
    </dgm:pt>
    <dgm:pt modelId="{301114EE-E1FA-43BE-ACEA-E388E5C033B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Modelado</a:t>
          </a:r>
        </a:p>
      </dgm:t>
    </dgm:pt>
    <dgm:pt modelId="{4FF95E09-2EEC-4463-BE0A-CCE102799CEF}" type="parTrans" cxnId="{1253E937-9195-44A6-9F8D-7C21418D028D}">
      <dgm:prSet/>
      <dgm:spPr/>
      <dgm:t>
        <a:bodyPr/>
        <a:lstStyle/>
        <a:p>
          <a:endParaRPr lang="es-EC"/>
        </a:p>
      </dgm:t>
    </dgm:pt>
    <dgm:pt modelId="{8055BC90-6E67-47E4-80AB-47DF29085741}" type="sibTrans" cxnId="{1253E937-9195-44A6-9F8D-7C21418D028D}">
      <dgm:prSet/>
      <dgm:spPr/>
      <dgm:t>
        <a:bodyPr/>
        <a:lstStyle/>
        <a:p>
          <a:endParaRPr lang="es-EC"/>
        </a:p>
      </dgm:t>
    </dgm:pt>
    <dgm:pt modelId="{1BD594F8-673C-4027-9AFC-40E0851555A0}">
      <dgm:prSet phldrT="[Texto]"/>
      <dgm:spPr/>
      <dgm:t>
        <a:bodyPr/>
        <a:lstStyle/>
        <a:p>
          <a:r>
            <a:rPr lang="es-EC" dirty="0"/>
            <a:t>Evaluación</a:t>
          </a:r>
        </a:p>
      </dgm:t>
    </dgm:pt>
    <dgm:pt modelId="{A13D8683-F5A4-463B-A213-7AE1A83DD63C}" type="parTrans" cxnId="{3FA61673-1C89-4AFE-8832-4C1A1DF25EFC}">
      <dgm:prSet/>
      <dgm:spPr/>
      <dgm:t>
        <a:bodyPr/>
        <a:lstStyle/>
        <a:p>
          <a:endParaRPr lang="es-EC"/>
        </a:p>
      </dgm:t>
    </dgm:pt>
    <dgm:pt modelId="{847B91DA-6D2F-44B2-8442-F1182F9B0F56}" type="sibTrans" cxnId="{3FA61673-1C89-4AFE-8832-4C1A1DF25EFC}">
      <dgm:prSet/>
      <dgm:spPr/>
      <dgm:t>
        <a:bodyPr/>
        <a:lstStyle/>
        <a:p>
          <a:endParaRPr lang="es-EC"/>
        </a:p>
      </dgm:t>
    </dgm:pt>
    <dgm:pt modelId="{B062C229-4313-4BAA-A5B8-E3E096107B2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C" dirty="0"/>
            <a:t>Despliegue</a:t>
          </a:r>
        </a:p>
      </dgm:t>
    </dgm:pt>
    <dgm:pt modelId="{E0BC1405-7059-4040-BC28-3CB813E5AE75}" type="parTrans" cxnId="{3CE13D53-0B0F-442D-908A-B65CFCA5BD19}">
      <dgm:prSet/>
      <dgm:spPr/>
      <dgm:t>
        <a:bodyPr/>
        <a:lstStyle/>
        <a:p>
          <a:endParaRPr lang="es-EC"/>
        </a:p>
      </dgm:t>
    </dgm:pt>
    <dgm:pt modelId="{3DA318FC-3AA7-403D-877F-086AE6F7E5D0}" type="sibTrans" cxnId="{3CE13D53-0B0F-442D-908A-B65CFCA5BD19}">
      <dgm:prSet/>
      <dgm:spPr/>
      <dgm:t>
        <a:bodyPr/>
        <a:lstStyle/>
        <a:p>
          <a:endParaRPr lang="es-EC"/>
        </a:p>
      </dgm:t>
    </dgm:pt>
    <dgm:pt modelId="{2411F262-066C-41DD-8A3B-B46791EDFE3D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Determinar los Objetivos del negocio y de MD</a:t>
          </a:r>
        </a:p>
      </dgm:t>
    </dgm:pt>
    <dgm:pt modelId="{A219B435-32C1-4802-BA97-C05BA05BFB9E}" type="parTrans" cxnId="{AC65121E-D6CD-4ECC-8DE5-9DA475108599}">
      <dgm:prSet/>
      <dgm:spPr/>
      <dgm:t>
        <a:bodyPr/>
        <a:lstStyle/>
        <a:p>
          <a:endParaRPr lang="es-EC"/>
        </a:p>
      </dgm:t>
    </dgm:pt>
    <dgm:pt modelId="{3FB5222B-61CF-408A-8060-A3EDC71015F5}" type="sibTrans" cxnId="{AC65121E-D6CD-4ECC-8DE5-9DA475108599}">
      <dgm:prSet/>
      <dgm:spPr/>
      <dgm:t>
        <a:bodyPr/>
        <a:lstStyle/>
        <a:p>
          <a:endParaRPr lang="es-EC"/>
        </a:p>
      </dgm:t>
    </dgm:pt>
    <dgm:pt modelId="{1C6DA3A1-17B9-4691-BEE6-1213F1622EED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Recopilar datos</a:t>
          </a:r>
        </a:p>
      </dgm:t>
    </dgm:pt>
    <dgm:pt modelId="{AAF5B465-B69E-4023-BC48-6D230737BC5B}" type="parTrans" cxnId="{6C2B369E-7EFC-4D30-96A4-A9BFC2F66A61}">
      <dgm:prSet/>
      <dgm:spPr/>
      <dgm:t>
        <a:bodyPr/>
        <a:lstStyle/>
        <a:p>
          <a:endParaRPr lang="es-EC"/>
        </a:p>
      </dgm:t>
    </dgm:pt>
    <dgm:pt modelId="{8F7E27D7-E24E-43D9-B272-203A2C42034E}" type="sibTrans" cxnId="{6C2B369E-7EFC-4D30-96A4-A9BFC2F66A61}">
      <dgm:prSet/>
      <dgm:spPr/>
      <dgm:t>
        <a:bodyPr/>
        <a:lstStyle/>
        <a:p>
          <a:endParaRPr lang="es-EC"/>
        </a:p>
      </dgm:t>
    </dgm:pt>
    <dgm:pt modelId="{4FE6DAB2-AB6D-48A6-B3E3-ACF01E12A536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Selección y limpieza</a:t>
          </a:r>
        </a:p>
      </dgm:t>
    </dgm:pt>
    <dgm:pt modelId="{5036888B-8150-44C2-89FC-91DB098878A9}" type="parTrans" cxnId="{D9D50A56-FD89-422A-AF2D-AEC6079155EF}">
      <dgm:prSet/>
      <dgm:spPr/>
      <dgm:t>
        <a:bodyPr/>
        <a:lstStyle/>
        <a:p>
          <a:endParaRPr lang="es-EC"/>
        </a:p>
      </dgm:t>
    </dgm:pt>
    <dgm:pt modelId="{38C4E430-AF2A-44A9-9802-7B30F73FBEEC}" type="sibTrans" cxnId="{D9D50A56-FD89-422A-AF2D-AEC6079155EF}">
      <dgm:prSet/>
      <dgm:spPr/>
      <dgm:t>
        <a:bodyPr/>
        <a:lstStyle/>
        <a:p>
          <a:endParaRPr lang="es-EC"/>
        </a:p>
      </dgm:t>
    </dgm:pt>
    <dgm:pt modelId="{61858853-B911-4515-AE6A-0CA2BFDAAA95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Selección de técnica de MD</a:t>
          </a:r>
        </a:p>
      </dgm:t>
    </dgm:pt>
    <dgm:pt modelId="{4B589053-04F5-405A-8993-6B4190F26B64}" type="parTrans" cxnId="{93A421BD-55CB-4DB1-B89B-E0AFF78E4FDC}">
      <dgm:prSet/>
      <dgm:spPr/>
      <dgm:t>
        <a:bodyPr/>
        <a:lstStyle/>
        <a:p>
          <a:endParaRPr lang="es-EC"/>
        </a:p>
      </dgm:t>
    </dgm:pt>
    <dgm:pt modelId="{7AA34F18-AF2B-41CF-90D8-0E777A92B748}" type="sibTrans" cxnId="{93A421BD-55CB-4DB1-B89B-E0AFF78E4FDC}">
      <dgm:prSet/>
      <dgm:spPr/>
      <dgm:t>
        <a:bodyPr/>
        <a:lstStyle/>
        <a:p>
          <a:endParaRPr lang="es-EC"/>
        </a:p>
      </dgm:t>
    </dgm:pt>
    <dgm:pt modelId="{96397F8E-BFFA-4C0C-BF7D-A536C3F78D25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Generación del modelo de MD</a:t>
          </a:r>
        </a:p>
      </dgm:t>
    </dgm:pt>
    <dgm:pt modelId="{7D0A6F28-AC38-4661-B018-745021A64292}" type="parTrans" cxnId="{C47EB690-D8ED-4498-A024-BF7D7DC1609E}">
      <dgm:prSet/>
      <dgm:spPr/>
      <dgm:t>
        <a:bodyPr/>
        <a:lstStyle/>
        <a:p>
          <a:endParaRPr lang="es-EC"/>
        </a:p>
      </dgm:t>
    </dgm:pt>
    <dgm:pt modelId="{111EC076-582B-408D-B9EA-59BAFF108674}" type="sibTrans" cxnId="{C47EB690-D8ED-4498-A024-BF7D7DC1609E}">
      <dgm:prSet/>
      <dgm:spPr/>
      <dgm:t>
        <a:bodyPr/>
        <a:lstStyle/>
        <a:p>
          <a:endParaRPr lang="es-EC"/>
        </a:p>
      </dgm:t>
    </dgm:pt>
    <dgm:pt modelId="{2F6ACF73-5BF5-4707-BC3C-079A9773B63D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Explorar datos iniciales</a:t>
          </a:r>
        </a:p>
      </dgm:t>
    </dgm:pt>
    <dgm:pt modelId="{6B20CC00-D2EE-43C2-AF28-E04D09D6FE9F}" type="parTrans" cxnId="{886D9394-0441-4FF3-891B-CD1EF3649B4B}">
      <dgm:prSet/>
      <dgm:spPr/>
      <dgm:t>
        <a:bodyPr/>
        <a:lstStyle/>
        <a:p>
          <a:endParaRPr lang="es-EC"/>
        </a:p>
      </dgm:t>
    </dgm:pt>
    <dgm:pt modelId="{C24B560E-3F15-4A47-801A-87EB9D8DCDF9}" type="sibTrans" cxnId="{886D9394-0441-4FF3-891B-CD1EF3649B4B}">
      <dgm:prSet/>
      <dgm:spPr/>
      <dgm:t>
        <a:bodyPr/>
        <a:lstStyle/>
        <a:p>
          <a:endParaRPr lang="es-EC"/>
        </a:p>
      </dgm:t>
    </dgm:pt>
    <dgm:pt modelId="{7D68E60A-5AC5-4DBD-9C95-E798FD064E92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Situación inicial</a:t>
          </a:r>
        </a:p>
      </dgm:t>
    </dgm:pt>
    <dgm:pt modelId="{FA273555-8524-481C-B59B-6935BDE5AD5B}" type="parTrans" cxnId="{1F2DDEA3-A0B3-4F68-BE81-C52969931BBA}">
      <dgm:prSet/>
      <dgm:spPr/>
      <dgm:t>
        <a:bodyPr/>
        <a:lstStyle/>
        <a:p>
          <a:endParaRPr lang="es-EC"/>
        </a:p>
      </dgm:t>
    </dgm:pt>
    <dgm:pt modelId="{BFB4AAE0-D3CE-462E-8ABC-3DA7DFC577BE}" type="sibTrans" cxnId="{1F2DDEA3-A0B3-4F68-BE81-C52969931BBA}">
      <dgm:prSet/>
      <dgm:spPr/>
      <dgm:t>
        <a:bodyPr/>
        <a:lstStyle/>
        <a:p>
          <a:endParaRPr lang="es-EC"/>
        </a:p>
      </dgm:t>
    </dgm:pt>
    <dgm:pt modelId="{BF15B21A-C5CD-4BEA-B135-54332D21C687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Creación de nuevos datos</a:t>
          </a:r>
        </a:p>
      </dgm:t>
    </dgm:pt>
    <dgm:pt modelId="{718C77E5-6543-4121-B11D-3BF98C6505E5}" type="parTrans" cxnId="{598875B0-F1C9-494F-AEA1-C73EF1C83D36}">
      <dgm:prSet/>
      <dgm:spPr/>
      <dgm:t>
        <a:bodyPr/>
        <a:lstStyle/>
        <a:p>
          <a:endParaRPr lang="es-EC"/>
        </a:p>
      </dgm:t>
    </dgm:pt>
    <dgm:pt modelId="{43B307F5-720D-41EE-B9EE-61469441D748}" type="sibTrans" cxnId="{598875B0-F1C9-494F-AEA1-C73EF1C83D36}">
      <dgm:prSet/>
      <dgm:spPr/>
      <dgm:t>
        <a:bodyPr/>
        <a:lstStyle/>
        <a:p>
          <a:endParaRPr lang="es-EC"/>
        </a:p>
      </dgm:t>
    </dgm:pt>
    <dgm:pt modelId="{CFA5A0FD-373B-4B83-A129-9305317753F7}">
      <dgm:prSet phldrT="[Texto]"/>
      <dgm:spPr/>
      <dgm:t>
        <a:bodyPr/>
        <a:lstStyle/>
        <a:p>
          <a:r>
            <a:rPr lang="es-EC" dirty="0"/>
            <a:t>Evaluación de resultados</a:t>
          </a:r>
        </a:p>
      </dgm:t>
    </dgm:pt>
    <dgm:pt modelId="{D88A2C87-CAF6-4AD1-9F7E-DC4E97706326}" type="parTrans" cxnId="{9F5DE9F3-AE01-471D-AD4B-A3ED98EDBA5D}">
      <dgm:prSet/>
      <dgm:spPr/>
      <dgm:t>
        <a:bodyPr/>
        <a:lstStyle/>
        <a:p>
          <a:endParaRPr lang="es-EC"/>
        </a:p>
      </dgm:t>
    </dgm:pt>
    <dgm:pt modelId="{FBDB266B-E871-4F0B-89A9-48FE16DB640A}" type="sibTrans" cxnId="{9F5DE9F3-AE01-471D-AD4B-A3ED98EDBA5D}">
      <dgm:prSet/>
      <dgm:spPr/>
      <dgm:t>
        <a:bodyPr/>
        <a:lstStyle/>
        <a:p>
          <a:endParaRPr lang="es-EC"/>
        </a:p>
      </dgm:t>
    </dgm:pt>
    <dgm:pt modelId="{D653A962-3A6A-4160-A540-03AD67AFFB73}">
      <dgm:prSet phldrT="[Texto]"/>
      <dgm:spPr/>
      <dgm:t>
        <a:bodyPr/>
        <a:lstStyle/>
        <a:p>
          <a:r>
            <a:rPr lang="es-EC" dirty="0"/>
            <a:t>Proceso de revisión</a:t>
          </a:r>
        </a:p>
      </dgm:t>
    </dgm:pt>
    <dgm:pt modelId="{9CDA5799-3553-4CF4-9711-49D5A2402AF2}" type="parTrans" cxnId="{1789D265-B5FB-465C-AABB-DA5010E2DD65}">
      <dgm:prSet/>
      <dgm:spPr/>
      <dgm:t>
        <a:bodyPr/>
        <a:lstStyle/>
        <a:p>
          <a:endParaRPr lang="es-EC"/>
        </a:p>
      </dgm:t>
    </dgm:pt>
    <dgm:pt modelId="{B05FEE23-7E1B-40E5-B446-703071080486}" type="sibTrans" cxnId="{1789D265-B5FB-465C-AABB-DA5010E2DD65}">
      <dgm:prSet/>
      <dgm:spPr/>
      <dgm:t>
        <a:bodyPr/>
        <a:lstStyle/>
        <a:p>
          <a:endParaRPr lang="es-EC"/>
        </a:p>
      </dgm:t>
    </dgm:pt>
    <dgm:pt modelId="{3D9F24A7-C562-4F3C-8EE6-CBEDACC20983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Proceso general de implementación</a:t>
          </a:r>
        </a:p>
      </dgm:t>
    </dgm:pt>
    <dgm:pt modelId="{99EB091A-5885-4BD6-B1DE-F7CB3D258710}" type="parTrans" cxnId="{7864F090-6E4C-4F57-84A0-BD8052F6E835}">
      <dgm:prSet/>
      <dgm:spPr/>
      <dgm:t>
        <a:bodyPr/>
        <a:lstStyle/>
        <a:p>
          <a:endParaRPr lang="es-EC"/>
        </a:p>
      </dgm:t>
    </dgm:pt>
    <dgm:pt modelId="{FC31134E-231B-4B75-A2EE-737408E81DE8}" type="sibTrans" cxnId="{7864F090-6E4C-4F57-84A0-BD8052F6E835}">
      <dgm:prSet/>
      <dgm:spPr/>
      <dgm:t>
        <a:bodyPr/>
        <a:lstStyle/>
        <a:p>
          <a:endParaRPr lang="es-EC"/>
        </a:p>
      </dgm:t>
    </dgm:pt>
    <dgm:pt modelId="{8FE57A86-81C9-4E40-AD5B-1C0A07636544}" type="pres">
      <dgm:prSet presAssocID="{3382E8B4-25EB-439C-AD20-9F97298171A5}" presName="Name0" presStyleCnt="0">
        <dgm:presLayoutVars>
          <dgm:dir/>
          <dgm:animLvl val="lvl"/>
          <dgm:resizeHandles/>
        </dgm:presLayoutVars>
      </dgm:prSet>
      <dgm:spPr/>
    </dgm:pt>
    <dgm:pt modelId="{4568D530-7820-4AFE-8C74-0F0CEF4FA5F5}" type="pres">
      <dgm:prSet presAssocID="{1B8C5CE9-F9EB-4CCD-907A-0B7A742332C7}" presName="linNode" presStyleCnt="0"/>
      <dgm:spPr/>
    </dgm:pt>
    <dgm:pt modelId="{96CDA100-6F33-4368-8B2C-B957B1A2822F}" type="pres">
      <dgm:prSet presAssocID="{1B8C5CE9-F9EB-4CCD-907A-0B7A742332C7}" presName="parentShp" presStyleLbl="node1" presStyleIdx="0" presStyleCnt="6">
        <dgm:presLayoutVars>
          <dgm:bulletEnabled val="1"/>
        </dgm:presLayoutVars>
      </dgm:prSet>
      <dgm:spPr/>
    </dgm:pt>
    <dgm:pt modelId="{BAB08F62-129C-4031-8CB3-10952DEC137F}" type="pres">
      <dgm:prSet presAssocID="{1B8C5CE9-F9EB-4CCD-907A-0B7A742332C7}" presName="childShp" presStyleLbl="bgAccFollowNode1" presStyleIdx="0" presStyleCnt="6">
        <dgm:presLayoutVars>
          <dgm:bulletEnabled val="1"/>
        </dgm:presLayoutVars>
      </dgm:prSet>
      <dgm:spPr/>
    </dgm:pt>
    <dgm:pt modelId="{5F5BCC95-456E-47E5-90D4-84D726EBFDE5}" type="pres">
      <dgm:prSet presAssocID="{2A36BACA-D6B8-490E-BB6A-397F06FFC3E2}" presName="spacing" presStyleCnt="0"/>
      <dgm:spPr/>
    </dgm:pt>
    <dgm:pt modelId="{74D2A140-15F3-461A-9F66-D0F237375C18}" type="pres">
      <dgm:prSet presAssocID="{3A5A0202-0277-4D15-A807-A210DD508F05}" presName="linNode" presStyleCnt="0"/>
      <dgm:spPr/>
    </dgm:pt>
    <dgm:pt modelId="{14F7E19D-8D9F-4415-8CD5-F38BA1E5C335}" type="pres">
      <dgm:prSet presAssocID="{3A5A0202-0277-4D15-A807-A210DD508F05}" presName="parentShp" presStyleLbl="node1" presStyleIdx="1" presStyleCnt="6">
        <dgm:presLayoutVars>
          <dgm:bulletEnabled val="1"/>
        </dgm:presLayoutVars>
      </dgm:prSet>
      <dgm:spPr/>
    </dgm:pt>
    <dgm:pt modelId="{803345C3-7E1A-42D3-B5BB-AABCA3F2C148}" type="pres">
      <dgm:prSet presAssocID="{3A5A0202-0277-4D15-A807-A210DD508F05}" presName="childShp" presStyleLbl="bgAccFollowNode1" presStyleIdx="1" presStyleCnt="6">
        <dgm:presLayoutVars>
          <dgm:bulletEnabled val="1"/>
        </dgm:presLayoutVars>
      </dgm:prSet>
      <dgm:spPr/>
    </dgm:pt>
    <dgm:pt modelId="{6D49DABA-AD99-48EF-8025-DD5EC06539F6}" type="pres">
      <dgm:prSet presAssocID="{A13CAE67-CC01-4800-B265-1854C3B93031}" presName="spacing" presStyleCnt="0"/>
      <dgm:spPr/>
    </dgm:pt>
    <dgm:pt modelId="{456BBBA5-4016-4666-810E-6CF38A820FEC}" type="pres">
      <dgm:prSet presAssocID="{0835B27B-57D8-4F0B-A8EB-FBF18DCDA32A}" presName="linNode" presStyleCnt="0"/>
      <dgm:spPr/>
    </dgm:pt>
    <dgm:pt modelId="{540ACA62-C4D9-4785-9E79-C19F3635D5A7}" type="pres">
      <dgm:prSet presAssocID="{0835B27B-57D8-4F0B-A8EB-FBF18DCDA32A}" presName="parentShp" presStyleLbl="node1" presStyleIdx="2" presStyleCnt="6">
        <dgm:presLayoutVars>
          <dgm:bulletEnabled val="1"/>
        </dgm:presLayoutVars>
      </dgm:prSet>
      <dgm:spPr/>
    </dgm:pt>
    <dgm:pt modelId="{0BBC5968-01B1-418C-9A75-E1ECDBAF451C}" type="pres">
      <dgm:prSet presAssocID="{0835B27B-57D8-4F0B-A8EB-FBF18DCDA32A}" presName="childShp" presStyleLbl="bgAccFollowNode1" presStyleIdx="2" presStyleCnt="6">
        <dgm:presLayoutVars>
          <dgm:bulletEnabled val="1"/>
        </dgm:presLayoutVars>
      </dgm:prSet>
      <dgm:spPr/>
    </dgm:pt>
    <dgm:pt modelId="{A64F1C62-C342-4175-BC4E-3E9A993FCFF4}" type="pres">
      <dgm:prSet presAssocID="{20DB67FB-92E2-42AD-8197-9AE4D9F639DF}" presName="spacing" presStyleCnt="0"/>
      <dgm:spPr/>
    </dgm:pt>
    <dgm:pt modelId="{E91E0958-3A20-4EA7-B0D4-DB32376C0C0F}" type="pres">
      <dgm:prSet presAssocID="{301114EE-E1FA-43BE-ACEA-E388E5C033B8}" presName="linNode" presStyleCnt="0"/>
      <dgm:spPr/>
    </dgm:pt>
    <dgm:pt modelId="{80E639E0-F589-4B7F-AE19-277CB8D8A619}" type="pres">
      <dgm:prSet presAssocID="{301114EE-E1FA-43BE-ACEA-E388E5C033B8}" presName="parentShp" presStyleLbl="node1" presStyleIdx="3" presStyleCnt="6">
        <dgm:presLayoutVars>
          <dgm:bulletEnabled val="1"/>
        </dgm:presLayoutVars>
      </dgm:prSet>
      <dgm:spPr/>
    </dgm:pt>
    <dgm:pt modelId="{CC2C4ACA-18DE-43D2-8F12-224857C63861}" type="pres">
      <dgm:prSet presAssocID="{301114EE-E1FA-43BE-ACEA-E388E5C033B8}" presName="childShp" presStyleLbl="bgAccFollowNode1" presStyleIdx="3" presStyleCnt="6">
        <dgm:presLayoutVars>
          <dgm:bulletEnabled val="1"/>
        </dgm:presLayoutVars>
      </dgm:prSet>
      <dgm:spPr/>
    </dgm:pt>
    <dgm:pt modelId="{0C3224AA-90F9-4E87-BB92-6DDB22EC4B71}" type="pres">
      <dgm:prSet presAssocID="{8055BC90-6E67-47E4-80AB-47DF29085741}" presName="spacing" presStyleCnt="0"/>
      <dgm:spPr/>
    </dgm:pt>
    <dgm:pt modelId="{0D05A0A7-BD43-49A5-8CE3-662DCCA395A9}" type="pres">
      <dgm:prSet presAssocID="{1BD594F8-673C-4027-9AFC-40E0851555A0}" presName="linNode" presStyleCnt="0"/>
      <dgm:spPr/>
    </dgm:pt>
    <dgm:pt modelId="{F2B50BBC-673B-4998-AA11-04132B43CD8A}" type="pres">
      <dgm:prSet presAssocID="{1BD594F8-673C-4027-9AFC-40E0851555A0}" presName="parentShp" presStyleLbl="node1" presStyleIdx="4" presStyleCnt="6">
        <dgm:presLayoutVars>
          <dgm:bulletEnabled val="1"/>
        </dgm:presLayoutVars>
      </dgm:prSet>
      <dgm:spPr/>
    </dgm:pt>
    <dgm:pt modelId="{2C3C357E-3CB8-46E1-BFBC-A01233B40E3C}" type="pres">
      <dgm:prSet presAssocID="{1BD594F8-673C-4027-9AFC-40E0851555A0}" presName="childShp" presStyleLbl="bgAccFollowNode1" presStyleIdx="4" presStyleCnt="6">
        <dgm:presLayoutVars>
          <dgm:bulletEnabled val="1"/>
        </dgm:presLayoutVars>
      </dgm:prSet>
      <dgm:spPr/>
    </dgm:pt>
    <dgm:pt modelId="{368D016B-A949-4747-B1CA-F86F6CDDBF4A}" type="pres">
      <dgm:prSet presAssocID="{847B91DA-6D2F-44B2-8442-F1182F9B0F56}" presName="spacing" presStyleCnt="0"/>
      <dgm:spPr/>
    </dgm:pt>
    <dgm:pt modelId="{E18A0D6E-4610-4B73-BBEA-5F757C110443}" type="pres">
      <dgm:prSet presAssocID="{B062C229-4313-4BAA-A5B8-E3E096107B23}" presName="linNode" presStyleCnt="0"/>
      <dgm:spPr/>
    </dgm:pt>
    <dgm:pt modelId="{7138A067-B081-4BAF-8488-574254729048}" type="pres">
      <dgm:prSet presAssocID="{B062C229-4313-4BAA-A5B8-E3E096107B23}" presName="parentShp" presStyleLbl="node1" presStyleIdx="5" presStyleCnt="6">
        <dgm:presLayoutVars>
          <dgm:bulletEnabled val="1"/>
        </dgm:presLayoutVars>
      </dgm:prSet>
      <dgm:spPr/>
    </dgm:pt>
    <dgm:pt modelId="{5D67889E-05B8-4E88-99DF-CB3D9ACF030F}" type="pres">
      <dgm:prSet presAssocID="{B062C229-4313-4BAA-A5B8-E3E096107B2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79165405-4820-491B-8BDC-6EF4AD063BA8}" type="presOf" srcId="{61858853-B911-4515-AE6A-0CA2BFDAAA95}" destId="{CC2C4ACA-18DE-43D2-8F12-224857C63861}" srcOrd="0" destOrd="0" presId="urn:microsoft.com/office/officeart/2005/8/layout/vList6"/>
    <dgm:cxn modelId="{A41BA409-5E61-4C91-97BE-011064124647}" type="presOf" srcId="{2411F262-066C-41DD-8A3B-B46791EDFE3D}" destId="{BAB08F62-129C-4031-8CB3-10952DEC137F}" srcOrd="0" destOrd="0" presId="urn:microsoft.com/office/officeart/2005/8/layout/vList6"/>
    <dgm:cxn modelId="{35EBDF0A-9D6D-4556-9DD1-F8C3EFE27DB5}" type="presOf" srcId="{2F6ACF73-5BF5-4707-BC3C-079A9773B63D}" destId="{803345C3-7E1A-42D3-B5BB-AABCA3F2C148}" srcOrd="0" destOrd="1" presId="urn:microsoft.com/office/officeart/2005/8/layout/vList6"/>
    <dgm:cxn modelId="{3F78C00F-E14A-4706-8D21-133DE1F9E432}" type="presOf" srcId="{3D9F24A7-C562-4F3C-8EE6-CBEDACC20983}" destId="{5D67889E-05B8-4E88-99DF-CB3D9ACF030F}" srcOrd="0" destOrd="0" presId="urn:microsoft.com/office/officeart/2005/8/layout/vList6"/>
    <dgm:cxn modelId="{BB78C714-803E-4CFE-A50A-2B2E14AFD6CB}" type="presOf" srcId="{D653A962-3A6A-4160-A540-03AD67AFFB73}" destId="{2C3C357E-3CB8-46E1-BFBC-A01233B40E3C}" srcOrd="0" destOrd="1" presId="urn:microsoft.com/office/officeart/2005/8/layout/vList6"/>
    <dgm:cxn modelId="{F7444D16-38E2-49B5-B7B4-B75CFA455F94}" type="presOf" srcId="{7D68E60A-5AC5-4DBD-9C95-E798FD064E92}" destId="{BAB08F62-129C-4031-8CB3-10952DEC137F}" srcOrd="0" destOrd="1" presId="urn:microsoft.com/office/officeart/2005/8/layout/vList6"/>
    <dgm:cxn modelId="{AC65121E-D6CD-4ECC-8DE5-9DA475108599}" srcId="{1B8C5CE9-F9EB-4CCD-907A-0B7A742332C7}" destId="{2411F262-066C-41DD-8A3B-B46791EDFE3D}" srcOrd="0" destOrd="0" parTransId="{A219B435-32C1-4802-BA97-C05BA05BFB9E}" sibTransId="{3FB5222B-61CF-408A-8060-A3EDC71015F5}"/>
    <dgm:cxn modelId="{CA11952C-BC3F-4C4D-BA6F-2B97CD0F6C33}" type="presOf" srcId="{B062C229-4313-4BAA-A5B8-E3E096107B23}" destId="{7138A067-B081-4BAF-8488-574254729048}" srcOrd="0" destOrd="0" presId="urn:microsoft.com/office/officeart/2005/8/layout/vList6"/>
    <dgm:cxn modelId="{9C8ECF2F-5052-4677-9463-9A0F33EF85E0}" type="presOf" srcId="{1C6DA3A1-17B9-4691-BEE6-1213F1622EED}" destId="{803345C3-7E1A-42D3-B5BB-AABCA3F2C148}" srcOrd="0" destOrd="0" presId="urn:microsoft.com/office/officeart/2005/8/layout/vList6"/>
    <dgm:cxn modelId="{1253E937-9195-44A6-9F8D-7C21418D028D}" srcId="{3382E8B4-25EB-439C-AD20-9F97298171A5}" destId="{301114EE-E1FA-43BE-ACEA-E388E5C033B8}" srcOrd="3" destOrd="0" parTransId="{4FF95E09-2EEC-4463-BE0A-CCE102799CEF}" sibTransId="{8055BC90-6E67-47E4-80AB-47DF29085741}"/>
    <dgm:cxn modelId="{F2D8933C-6BD3-4A49-BE4D-5AED1C2BD60A}" type="presOf" srcId="{1B8C5CE9-F9EB-4CCD-907A-0B7A742332C7}" destId="{96CDA100-6F33-4368-8B2C-B957B1A2822F}" srcOrd="0" destOrd="0" presId="urn:microsoft.com/office/officeart/2005/8/layout/vList6"/>
    <dgm:cxn modelId="{12F37242-A72F-42E6-98D3-BBD514DF9B4B}" type="presOf" srcId="{4FE6DAB2-AB6D-48A6-B3E3-ACF01E12A536}" destId="{0BBC5968-01B1-418C-9A75-E1ECDBAF451C}" srcOrd="0" destOrd="0" presId="urn:microsoft.com/office/officeart/2005/8/layout/vList6"/>
    <dgm:cxn modelId="{1789D265-B5FB-465C-AABB-DA5010E2DD65}" srcId="{1BD594F8-673C-4027-9AFC-40E0851555A0}" destId="{D653A962-3A6A-4160-A540-03AD67AFFB73}" srcOrd="1" destOrd="0" parTransId="{9CDA5799-3553-4CF4-9711-49D5A2402AF2}" sibTransId="{B05FEE23-7E1B-40E5-B446-703071080486}"/>
    <dgm:cxn modelId="{F96CA148-CC26-46D0-9A79-4E0F8C28B5D8}" type="presOf" srcId="{96397F8E-BFFA-4C0C-BF7D-A536C3F78D25}" destId="{CC2C4ACA-18DE-43D2-8F12-224857C63861}" srcOrd="0" destOrd="1" presId="urn:microsoft.com/office/officeart/2005/8/layout/vList6"/>
    <dgm:cxn modelId="{4EF36349-F24D-4245-8B15-87C3AFA05E53}" srcId="{3382E8B4-25EB-439C-AD20-9F97298171A5}" destId="{3A5A0202-0277-4D15-A807-A210DD508F05}" srcOrd="1" destOrd="0" parTransId="{8265A9AF-8EB0-4072-A3B5-D4EDD0919100}" sibTransId="{A13CAE67-CC01-4800-B265-1854C3B93031}"/>
    <dgm:cxn modelId="{7740E24B-2D6F-40B6-BC18-D4893AD244D3}" type="presOf" srcId="{BF15B21A-C5CD-4BEA-B135-54332D21C687}" destId="{0BBC5968-01B1-418C-9A75-E1ECDBAF451C}" srcOrd="0" destOrd="1" presId="urn:microsoft.com/office/officeart/2005/8/layout/vList6"/>
    <dgm:cxn modelId="{3FA61673-1C89-4AFE-8832-4C1A1DF25EFC}" srcId="{3382E8B4-25EB-439C-AD20-9F97298171A5}" destId="{1BD594F8-673C-4027-9AFC-40E0851555A0}" srcOrd="4" destOrd="0" parTransId="{A13D8683-F5A4-463B-A213-7AE1A83DD63C}" sibTransId="{847B91DA-6D2F-44B2-8442-F1182F9B0F56}"/>
    <dgm:cxn modelId="{3CE13D53-0B0F-442D-908A-B65CFCA5BD19}" srcId="{3382E8B4-25EB-439C-AD20-9F97298171A5}" destId="{B062C229-4313-4BAA-A5B8-E3E096107B23}" srcOrd="5" destOrd="0" parTransId="{E0BC1405-7059-4040-BC28-3CB813E5AE75}" sibTransId="{3DA318FC-3AA7-403D-877F-086AE6F7E5D0}"/>
    <dgm:cxn modelId="{27387B75-49A6-42BB-86B2-D33263F6A3B6}" type="presOf" srcId="{301114EE-E1FA-43BE-ACEA-E388E5C033B8}" destId="{80E639E0-F589-4B7F-AE19-277CB8D8A619}" srcOrd="0" destOrd="0" presId="urn:microsoft.com/office/officeart/2005/8/layout/vList6"/>
    <dgm:cxn modelId="{D9D50A56-FD89-422A-AF2D-AEC6079155EF}" srcId="{0835B27B-57D8-4F0B-A8EB-FBF18DCDA32A}" destId="{4FE6DAB2-AB6D-48A6-B3E3-ACF01E12A536}" srcOrd="0" destOrd="0" parTransId="{5036888B-8150-44C2-89FC-91DB098878A9}" sibTransId="{38C4E430-AF2A-44A9-9802-7B30F73FBEEC}"/>
    <dgm:cxn modelId="{02EFE35A-DE15-41CD-B183-00D0B695B732}" srcId="{3382E8B4-25EB-439C-AD20-9F97298171A5}" destId="{0835B27B-57D8-4F0B-A8EB-FBF18DCDA32A}" srcOrd="2" destOrd="0" parTransId="{7441C9C3-40FD-4623-91D7-2E52FDF8C4D0}" sibTransId="{20DB67FB-92E2-42AD-8197-9AE4D9F639DF}"/>
    <dgm:cxn modelId="{78B04C83-82C2-4794-B0C7-67888841B4A4}" srcId="{3382E8B4-25EB-439C-AD20-9F97298171A5}" destId="{1B8C5CE9-F9EB-4CCD-907A-0B7A742332C7}" srcOrd="0" destOrd="0" parTransId="{742F9B7C-FFC0-4944-8792-BAF0DD9DAC70}" sibTransId="{2A36BACA-D6B8-490E-BB6A-397F06FFC3E2}"/>
    <dgm:cxn modelId="{33AD7890-BC86-46BF-A2AE-EDA3FCC28C0F}" type="presOf" srcId="{3A5A0202-0277-4D15-A807-A210DD508F05}" destId="{14F7E19D-8D9F-4415-8CD5-F38BA1E5C335}" srcOrd="0" destOrd="0" presId="urn:microsoft.com/office/officeart/2005/8/layout/vList6"/>
    <dgm:cxn modelId="{C47EB690-D8ED-4498-A024-BF7D7DC1609E}" srcId="{301114EE-E1FA-43BE-ACEA-E388E5C033B8}" destId="{96397F8E-BFFA-4C0C-BF7D-A536C3F78D25}" srcOrd="1" destOrd="0" parTransId="{7D0A6F28-AC38-4661-B018-745021A64292}" sibTransId="{111EC076-582B-408D-B9EA-59BAFF108674}"/>
    <dgm:cxn modelId="{7864F090-6E4C-4F57-84A0-BD8052F6E835}" srcId="{B062C229-4313-4BAA-A5B8-E3E096107B23}" destId="{3D9F24A7-C562-4F3C-8EE6-CBEDACC20983}" srcOrd="0" destOrd="0" parTransId="{99EB091A-5885-4BD6-B1DE-F7CB3D258710}" sibTransId="{FC31134E-231B-4B75-A2EE-737408E81DE8}"/>
    <dgm:cxn modelId="{886D9394-0441-4FF3-891B-CD1EF3649B4B}" srcId="{3A5A0202-0277-4D15-A807-A210DD508F05}" destId="{2F6ACF73-5BF5-4707-BC3C-079A9773B63D}" srcOrd="1" destOrd="0" parTransId="{6B20CC00-D2EE-43C2-AF28-E04D09D6FE9F}" sibTransId="{C24B560E-3F15-4A47-801A-87EB9D8DCDF9}"/>
    <dgm:cxn modelId="{6C2B369E-7EFC-4D30-96A4-A9BFC2F66A61}" srcId="{3A5A0202-0277-4D15-A807-A210DD508F05}" destId="{1C6DA3A1-17B9-4691-BEE6-1213F1622EED}" srcOrd="0" destOrd="0" parTransId="{AAF5B465-B69E-4023-BC48-6D230737BC5B}" sibTransId="{8F7E27D7-E24E-43D9-B272-203A2C42034E}"/>
    <dgm:cxn modelId="{1F2DDEA3-A0B3-4F68-BE81-C52969931BBA}" srcId="{1B8C5CE9-F9EB-4CCD-907A-0B7A742332C7}" destId="{7D68E60A-5AC5-4DBD-9C95-E798FD064E92}" srcOrd="1" destOrd="0" parTransId="{FA273555-8524-481C-B59B-6935BDE5AD5B}" sibTransId="{BFB4AAE0-D3CE-462E-8ABC-3DA7DFC577BE}"/>
    <dgm:cxn modelId="{04F4F7AF-213F-4814-90E3-3A1ADF6E18C6}" type="presOf" srcId="{3382E8B4-25EB-439C-AD20-9F97298171A5}" destId="{8FE57A86-81C9-4E40-AD5B-1C0A07636544}" srcOrd="0" destOrd="0" presId="urn:microsoft.com/office/officeart/2005/8/layout/vList6"/>
    <dgm:cxn modelId="{598875B0-F1C9-494F-AEA1-C73EF1C83D36}" srcId="{0835B27B-57D8-4F0B-A8EB-FBF18DCDA32A}" destId="{BF15B21A-C5CD-4BEA-B135-54332D21C687}" srcOrd="1" destOrd="0" parTransId="{718C77E5-6543-4121-B11D-3BF98C6505E5}" sibTransId="{43B307F5-720D-41EE-B9EE-61469441D748}"/>
    <dgm:cxn modelId="{59E7CBB0-1ED3-4BD3-86F1-8E4C28C0EDC7}" type="presOf" srcId="{CFA5A0FD-373B-4B83-A129-9305317753F7}" destId="{2C3C357E-3CB8-46E1-BFBC-A01233B40E3C}" srcOrd="0" destOrd="0" presId="urn:microsoft.com/office/officeart/2005/8/layout/vList6"/>
    <dgm:cxn modelId="{93A421BD-55CB-4DB1-B89B-E0AFF78E4FDC}" srcId="{301114EE-E1FA-43BE-ACEA-E388E5C033B8}" destId="{61858853-B911-4515-AE6A-0CA2BFDAAA95}" srcOrd="0" destOrd="0" parTransId="{4B589053-04F5-405A-8993-6B4190F26B64}" sibTransId="{7AA34F18-AF2B-41CF-90D8-0E777A92B748}"/>
    <dgm:cxn modelId="{F2F96CEB-928D-49CC-8434-FCF47A62D7C2}" type="presOf" srcId="{0835B27B-57D8-4F0B-A8EB-FBF18DCDA32A}" destId="{540ACA62-C4D9-4785-9E79-C19F3635D5A7}" srcOrd="0" destOrd="0" presId="urn:microsoft.com/office/officeart/2005/8/layout/vList6"/>
    <dgm:cxn modelId="{9F5DE9F3-AE01-471D-AD4B-A3ED98EDBA5D}" srcId="{1BD594F8-673C-4027-9AFC-40E0851555A0}" destId="{CFA5A0FD-373B-4B83-A129-9305317753F7}" srcOrd="0" destOrd="0" parTransId="{D88A2C87-CAF6-4AD1-9F7E-DC4E97706326}" sibTransId="{FBDB266B-E871-4F0B-89A9-48FE16DB640A}"/>
    <dgm:cxn modelId="{7843DCFB-E761-4F33-AE3F-8F1E467474AD}" type="presOf" srcId="{1BD594F8-673C-4027-9AFC-40E0851555A0}" destId="{F2B50BBC-673B-4998-AA11-04132B43CD8A}" srcOrd="0" destOrd="0" presId="urn:microsoft.com/office/officeart/2005/8/layout/vList6"/>
    <dgm:cxn modelId="{F044AB7D-4F79-447C-91BF-1B57A02FFEA7}" type="presParOf" srcId="{8FE57A86-81C9-4E40-AD5B-1C0A07636544}" destId="{4568D530-7820-4AFE-8C74-0F0CEF4FA5F5}" srcOrd="0" destOrd="0" presId="urn:microsoft.com/office/officeart/2005/8/layout/vList6"/>
    <dgm:cxn modelId="{27275EB8-53E6-443B-A5D7-2F445F1B0099}" type="presParOf" srcId="{4568D530-7820-4AFE-8C74-0F0CEF4FA5F5}" destId="{96CDA100-6F33-4368-8B2C-B957B1A2822F}" srcOrd="0" destOrd="0" presId="urn:microsoft.com/office/officeart/2005/8/layout/vList6"/>
    <dgm:cxn modelId="{A9AAD359-5F7A-40D1-8A6C-56A17D73524F}" type="presParOf" srcId="{4568D530-7820-4AFE-8C74-0F0CEF4FA5F5}" destId="{BAB08F62-129C-4031-8CB3-10952DEC137F}" srcOrd="1" destOrd="0" presId="urn:microsoft.com/office/officeart/2005/8/layout/vList6"/>
    <dgm:cxn modelId="{32850FAA-A2C7-4156-85DF-69B3A13B00EE}" type="presParOf" srcId="{8FE57A86-81C9-4E40-AD5B-1C0A07636544}" destId="{5F5BCC95-456E-47E5-90D4-84D726EBFDE5}" srcOrd="1" destOrd="0" presId="urn:microsoft.com/office/officeart/2005/8/layout/vList6"/>
    <dgm:cxn modelId="{0EB8E136-3667-46CA-8901-E7A308546F17}" type="presParOf" srcId="{8FE57A86-81C9-4E40-AD5B-1C0A07636544}" destId="{74D2A140-15F3-461A-9F66-D0F237375C18}" srcOrd="2" destOrd="0" presId="urn:microsoft.com/office/officeart/2005/8/layout/vList6"/>
    <dgm:cxn modelId="{371CC9A0-01D7-4481-B70A-8C2F866687F5}" type="presParOf" srcId="{74D2A140-15F3-461A-9F66-D0F237375C18}" destId="{14F7E19D-8D9F-4415-8CD5-F38BA1E5C335}" srcOrd="0" destOrd="0" presId="urn:microsoft.com/office/officeart/2005/8/layout/vList6"/>
    <dgm:cxn modelId="{A6D7CFD3-2F45-4A37-8ED6-9D6BBE9658C1}" type="presParOf" srcId="{74D2A140-15F3-461A-9F66-D0F237375C18}" destId="{803345C3-7E1A-42D3-B5BB-AABCA3F2C148}" srcOrd="1" destOrd="0" presId="urn:microsoft.com/office/officeart/2005/8/layout/vList6"/>
    <dgm:cxn modelId="{78A36C52-F301-49E7-9B88-7B6D00E00A4C}" type="presParOf" srcId="{8FE57A86-81C9-4E40-AD5B-1C0A07636544}" destId="{6D49DABA-AD99-48EF-8025-DD5EC06539F6}" srcOrd="3" destOrd="0" presId="urn:microsoft.com/office/officeart/2005/8/layout/vList6"/>
    <dgm:cxn modelId="{BE9930CD-093D-4D1D-AF94-D0EBF8E9CB31}" type="presParOf" srcId="{8FE57A86-81C9-4E40-AD5B-1C0A07636544}" destId="{456BBBA5-4016-4666-810E-6CF38A820FEC}" srcOrd="4" destOrd="0" presId="urn:microsoft.com/office/officeart/2005/8/layout/vList6"/>
    <dgm:cxn modelId="{700DA029-00E9-4DBE-A945-72B4C80CFBEC}" type="presParOf" srcId="{456BBBA5-4016-4666-810E-6CF38A820FEC}" destId="{540ACA62-C4D9-4785-9E79-C19F3635D5A7}" srcOrd="0" destOrd="0" presId="urn:microsoft.com/office/officeart/2005/8/layout/vList6"/>
    <dgm:cxn modelId="{3740C434-B9EF-492E-B97E-1F5679AA04C4}" type="presParOf" srcId="{456BBBA5-4016-4666-810E-6CF38A820FEC}" destId="{0BBC5968-01B1-418C-9A75-E1ECDBAF451C}" srcOrd="1" destOrd="0" presId="urn:microsoft.com/office/officeart/2005/8/layout/vList6"/>
    <dgm:cxn modelId="{50C91209-5CD7-419A-B4A5-9F841A6D91DE}" type="presParOf" srcId="{8FE57A86-81C9-4E40-AD5B-1C0A07636544}" destId="{A64F1C62-C342-4175-BC4E-3E9A993FCFF4}" srcOrd="5" destOrd="0" presId="urn:microsoft.com/office/officeart/2005/8/layout/vList6"/>
    <dgm:cxn modelId="{AECFEFAF-CFBE-4CF9-90A2-1CB071794794}" type="presParOf" srcId="{8FE57A86-81C9-4E40-AD5B-1C0A07636544}" destId="{E91E0958-3A20-4EA7-B0D4-DB32376C0C0F}" srcOrd="6" destOrd="0" presId="urn:microsoft.com/office/officeart/2005/8/layout/vList6"/>
    <dgm:cxn modelId="{AF0F0C5F-AFDB-499E-852A-0D8C8FF271E6}" type="presParOf" srcId="{E91E0958-3A20-4EA7-B0D4-DB32376C0C0F}" destId="{80E639E0-F589-4B7F-AE19-277CB8D8A619}" srcOrd="0" destOrd="0" presId="urn:microsoft.com/office/officeart/2005/8/layout/vList6"/>
    <dgm:cxn modelId="{E6C3CA06-BB20-43F2-9C4B-4704E5F35469}" type="presParOf" srcId="{E91E0958-3A20-4EA7-B0D4-DB32376C0C0F}" destId="{CC2C4ACA-18DE-43D2-8F12-224857C63861}" srcOrd="1" destOrd="0" presId="urn:microsoft.com/office/officeart/2005/8/layout/vList6"/>
    <dgm:cxn modelId="{0C3E3C77-E1E7-40A2-A9CD-487EA7F0D0E5}" type="presParOf" srcId="{8FE57A86-81C9-4E40-AD5B-1C0A07636544}" destId="{0C3224AA-90F9-4E87-BB92-6DDB22EC4B71}" srcOrd="7" destOrd="0" presId="urn:microsoft.com/office/officeart/2005/8/layout/vList6"/>
    <dgm:cxn modelId="{0DA49F22-2F83-4784-9E3F-C50837718F53}" type="presParOf" srcId="{8FE57A86-81C9-4E40-AD5B-1C0A07636544}" destId="{0D05A0A7-BD43-49A5-8CE3-662DCCA395A9}" srcOrd="8" destOrd="0" presId="urn:microsoft.com/office/officeart/2005/8/layout/vList6"/>
    <dgm:cxn modelId="{C6BB122F-5CFF-4BD3-8DF3-E380AA1AE2C3}" type="presParOf" srcId="{0D05A0A7-BD43-49A5-8CE3-662DCCA395A9}" destId="{F2B50BBC-673B-4998-AA11-04132B43CD8A}" srcOrd="0" destOrd="0" presId="urn:microsoft.com/office/officeart/2005/8/layout/vList6"/>
    <dgm:cxn modelId="{79F93C00-E046-43C4-AEE2-36A97295BCBD}" type="presParOf" srcId="{0D05A0A7-BD43-49A5-8CE3-662DCCA395A9}" destId="{2C3C357E-3CB8-46E1-BFBC-A01233B40E3C}" srcOrd="1" destOrd="0" presId="urn:microsoft.com/office/officeart/2005/8/layout/vList6"/>
    <dgm:cxn modelId="{B15033F1-9319-4EEB-80CE-7D9809967206}" type="presParOf" srcId="{8FE57A86-81C9-4E40-AD5B-1C0A07636544}" destId="{368D016B-A949-4747-B1CA-F86F6CDDBF4A}" srcOrd="9" destOrd="0" presId="urn:microsoft.com/office/officeart/2005/8/layout/vList6"/>
    <dgm:cxn modelId="{6001CAFD-33CE-444C-AABA-41E2BD6330DC}" type="presParOf" srcId="{8FE57A86-81C9-4E40-AD5B-1C0A07636544}" destId="{E18A0D6E-4610-4B73-BBEA-5F757C110443}" srcOrd="10" destOrd="0" presId="urn:microsoft.com/office/officeart/2005/8/layout/vList6"/>
    <dgm:cxn modelId="{DFB62FC7-F901-49F7-9A99-645961205EBD}" type="presParOf" srcId="{E18A0D6E-4610-4B73-BBEA-5F757C110443}" destId="{7138A067-B081-4BAF-8488-574254729048}" srcOrd="0" destOrd="0" presId="urn:microsoft.com/office/officeart/2005/8/layout/vList6"/>
    <dgm:cxn modelId="{ACB90390-0DA1-4B02-89B1-1D9CBD51EC4E}" type="presParOf" srcId="{E18A0D6E-4610-4B73-BBEA-5F757C110443}" destId="{5D67889E-05B8-4E88-99DF-CB3D9ACF03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08F62-129C-4031-8CB3-10952DEC137F}">
      <dsp:nvSpPr>
        <dsp:cNvPr id="0" name=""/>
        <dsp:cNvSpPr/>
      </dsp:nvSpPr>
      <dsp:spPr>
        <a:xfrm>
          <a:off x="3077556" y="482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Determinar los Objetivos del negocio y de MD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Situación inicial</a:t>
          </a:r>
        </a:p>
      </dsp:txBody>
      <dsp:txXfrm>
        <a:off x="3077556" y="76501"/>
        <a:ext cx="4388278" cy="456111"/>
      </dsp:txXfrm>
    </dsp:sp>
    <dsp:sp modelId="{96CDA100-6F33-4368-8B2C-B957B1A2822F}">
      <dsp:nvSpPr>
        <dsp:cNvPr id="0" name=""/>
        <dsp:cNvSpPr/>
      </dsp:nvSpPr>
      <dsp:spPr>
        <a:xfrm>
          <a:off x="0" y="482"/>
          <a:ext cx="3077556" cy="608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Entendimiento del negocio</a:t>
          </a:r>
        </a:p>
      </dsp:txBody>
      <dsp:txXfrm>
        <a:off x="29687" y="30169"/>
        <a:ext cx="3018182" cy="548775"/>
      </dsp:txXfrm>
    </dsp:sp>
    <dsp:sp modelId="{803345C3-7E1A-42D3-B5BB-AABCA3F2C148}">
      <dsp:nvSpPr>
        <dsp:cNvPr id="0" name=""/>
        <dsp:cNvSpPr/>
      </dsp:nvSpPr>
      <dsp:spPr>
        <a:xfrm>
          <a:off x="3077556" y="669446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Recopilar datos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Explorar datos iniciales</a:t>
          </a:r>
        </a:p>
      </dsp:txBody>
      <dsp:txXfrm>
        <a:off x="3077556" y="745465"/>
        <a:ext cx="4388278" cy="456111"/>
      </dsp:txXfrm>
    </dsp:sp>
    <dsp:sp modelId="{14F7E19D-8D9F-4415-8CD5-F38BA1E5C335}">
      <dsp:nvSpPr>
        <dsp:cNvPr id="0" name=""/>
        <dsp:cNvSpPr/>
      </dsp:nvSpPr>
      <dsp:spPr>
        <a:xfrm>
          <a:off x="0" y="669446"/>
          <a:ext cx="3077556" cy="608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Entendimiento de los datos</a:t>
          </a:r>
        </a:p>
      </dsp:txBody>
      <dsp:txXfrm>
        <a:off x="29687" y="699133"/>
        <a:ext cx="3018182" cy="548775"/>
      </dsp:txXfrm>
    </dsp:sp>
    <dsp:sp modelId="{0BBC5968-01B1-418C-9A75-E1ECDBAF451C}">
      <dsp:nvSpPr>
        <dsp:cNvPr id="0" name=""/>
        <dsp:cNvSpPr/>
      </dsp:nvSpPr>
      <dsp:spPr>
        <a:xfrm>
          <a:off x="3077556" y="1338410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Selección y limpieza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Creación de nuevos datos</a:t>
          </a:r>
        </a:p>
      </dsp:txBody>
      <dsp:txXfrm>
        <a:off x="3077556" y="1414429"/>
        <a:ext cx="4388278" cy="456111"/>
      </dsp:txXfrm>
    </dsp:sp>
    <dsp:sp modelId="{540ACA62-C4D9-4785-9E79-C19F3635D5A7}">
      <dsp:nvSpPr>
        <dsp:cNvPr id="0" name=""/>
        <dsp:cNvSpPr/>
      </dsp:nvSpPr>
      <dsp:spPr>
        <a:xfrm>
          <a:off x="0" y="1338410"/>
          <a:ext cx="3077556" cy="608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Preparación de los datos</a:t>
          </a:r>
        </a:p>
      </dsp:txBody>
      <dsp:txXfrm>
        <a:off x="29687" y="1368097"/>
        <a:ext cx="3018182" cy="548775"/>
      </dsp:txXfrm>
    </dsp:sp>
    <dsp:sp modelId="{CC2C4ACA-18DE-43D2-8F12-224857C63861}">
      <dsp:nvSpPr>
        <dsp:cNvPr id="0" name=""/>
        <dsp:cNvSpPr/>
      </dsp:nvSpPr>
      <dsp:spPr>
        <a:xfrm>
          <a:off x="3077556" y="2007374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Selección de técnica de MD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Generación del modelo de MD</a:t>
          </a:r>
        </a:p>
      </dsp:txBody>
      <dsp:txXfrm>
        <a:off x="3077556" y="2083393"/>
        <a:ext cx="4388278" cy="456111"/>
      </dsp:txXfrm>
    </dsp:sp>
    <dsp:sp modelId="{80E639E0-F589-4B7F-AE19-277CB8D8A619}">
      <dsp:nvSpPr>
        <dsp:cNvPr id="0" name=""/>
        <dsp:cNvSpPr/>
      </dsp:nvSpPr>
      <dsp:spPr>
        <a:xfrm>
          <a:off x="0" y="2007374"/>
          <a:ext cx="3077556" cy="608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Modelado</a:t>
          </a:r>
        </a:p>
      </dsp:txBody>
      <dsp:txXfrm>
        <a:off x="29687" y="2037061"/>
        <a:ext cx="3018182" cy="548775"/>
      </dsp:txXfrm>
    </dsp:sp>
    <dsp:sp modelId="{2C3C357E-3CB8-46E1-BFBC-A01233B40E3C}">
      <dsp:nvSpPr>
        <dsp:cNvPr id="0" name=""/>
        <dsp:cNvSpPr/>
      </dsp:nvSpPr>
      <dsp:spPr>
        <a:xfrm>
          <a:off x="3077556" y="2676338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Evaluación de resultados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Proceso de revisión</a:t>
          </a:r>
        </a:p>
      </dsp:txBody>
      <dsp:txXfrm>
        <a:off x="3077556" y="2752357"/>
        <a:ext cx="4388278" cy="456111"/>
      </dsp:txXfrm>
    </dsp:sp>
    <dsp:sp modelId="{F2B50BBC-673B-4998-AA11-04132B43CD8A}">
      <dsp:nvSpPr>
        <dsp:cNvPr id="0" name=""/>
        <dsp:cNvSpPr/>
      </dsp:nvSpPr>
      <dsp:spPr>
        <a:xfrm>
          <a:off x="0" y="2679707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Evaluación</a:t>
          </a:r>
        </a:p>
      </dsp:txBody>
      <dsp:txXfrm>
        <a:off x="29687" y="2709394"/>
        <a:ext cx="3018182" cy="548775"/>
      </dsp:txXfrm>
    </dsp:sp>
    <dsp:sp modelId="{5D67889E-05B8-4E88-99DF-CB3D9ACF030F}">
      <dsp:nvSpPr>
        <dsp:cNvPr id="0" name=""/>
        <dsp:cNvSpPr/>
      </dsp:nvSpPr>
      <dsp:spPr>
        <a:xfrm>
          <a:off x="3077556" y="3345302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Proceso general de implementación</a:t>
          </a:r>
        </a:p>
      </dsp:txBody>
      <dsp:txXfrm>
        <a:off x="3077556" y="3421321"/>
        <a:ext cx="4388278" cy="456111"/>
      </dsp:txXfrm>
    </dsp:sp>
    <dsp:sp modelId="{7138A067-B081-4BAF-8488-574254729048}">
      <dsp:nvSpPr>
        <dsp:cNvPr id="0" name=""/>
        <dsp:cNvSpPr/>
      </dsp:nvSpPr>
      <dsp:spPr>
        <a:xfrm>
          <a:off x="0" y="3345302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Despliegue</a:t>
          </a:r>
        </a:p>
      </dsp:txBody>
      <dsp:txXfrm>
        <a:off x="29687" y="3374989"/>
        <a:ext cx="3018182" cy="54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08F62-129C-4031-8CB3-10952DEC137F}">
      <dsp:nvSpPr>
        <dsp:cNvPr id="0" name=""/>
        <dsp:cNvSpPr/>
      </dsp:nvSpPr>
      <dsp:spPr>
        <a:xfrm>
          <a:off x="3077556" y="482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Determinar los Objetivos del negocio y de MD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Situación inicial</a:t>
          </a:r>
        </a:p>
      </dsp:txBody>
      <dsp:txXfrm>
        <a:off x="3077556" y="76501"/>
        <a:ext cx="4388278" cy="456111"/>
      </dsp:txXfrm>
    </dsp:sp>
    <dsp:sp modelId="{96CDA100-6F33-4368-8B2C-B957B1A2822F}">
      <dsp:nvSpPr>
        <dsp:cNvPr id="0" name=""/>
        <dsp:cNvSpPr/>
      </dsp:nvSpPr>
      <dsp:spPr>
        <a:xfrm>
          <a:off x="0" y="482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Entendimiento del negocio</a:t>
          </a:r>
        </a:p>
      </dsp:txBody>
      <dsp:txXfrm>
        <a:off x="29687" y="30169"/>
        <a:ext cx="3018182" cy="548775"/>
      </dsp:txXfrm>
    </dsp:sp>
    <dsp:sp modelId="{803345C3-7E1A-42D3-B5BB-AABCA3F2C148}">
      <dsp:nvSpPr>
        <dsp:cNvPr id="0" name=""/>
        <dsp:cNvSpPr/>
      </dsp:nvSpPr>
      <dsp:spPr>
        <a:xfrm>
          <a:off x="3077556" y="669446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Recopilar datos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Explorar datos iniciales</a:t>
          </a:r>
        </a:p>
      </dsp:txBody>
      <dsp:txXfrm>
        <a:off x="3077556" y="745465"/>
        <a:ext cx="4388278" cy="456111"/>
      </dsp:txXfrm>
    </dsp:sp>
    <dsp:sp modelId="{14F7E19D-8D9F-4415-8CD5-F38BA1E5C335}">
      <dsp:nvSpPr>
        <dsp:cNvPr id="0" name=""/>
        <dsp:cNvSpPr/>
      </dsp:nvSpPr>
      <dsp:spPr>
        <a:xfrm>
          <a:off x="0" y="669446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Entendimiento de los datos</a:t>
          </a:r>
        </a:p>
      </dsp:txBody>
      <dsp:txXfrm>
        <a:off x="29687" y="699133"/>
        <a:ext cx="3018182" cy="548775"/>
      </dsp:txXfrm>
    </dsp:sp>
    <dsp:sp modelId="{0BBC5968-01B1-418C-9A75-E1ECDBAF451C}">
      <dsp:nvSpPr>
        <dsp:cNvPr id="0" name=""/>
        <dsp:cNvSpPr/>
      </dsp:nvSpPr>
      <dsp:spPr>
        <a:xfrm>
          <a:off x="3077556" y="1338410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Selección y limpieza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Creación de nuevos datos</a:t>
          </a:r>
        </a:p>
      </dsp:txBody>
      <dsp:txXfrm>
        <a:off x="3077556" y="1414429"/>
        <a:ext cx="4388278" cy="456111"/>
      </dsp:txXfrm>
    </dsp:sp>
    <dsp:sp modelId="{540ACA62-C4D9-4785-9E79-C19F3635D5A7}">
      <dsp:nvSpPr>
        <dsp:cNvPr id="0" name=""/>
        <dsp:cNvSpPr/>
      </dsp:nvSpPr>
      <dsp:spPr>
        <a:xfrm>
          <a:off x="0" y="1338410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Preparación de los datos</a:t>
          </a:r>
        </a:p>
      </dsp:txBody>
      <dsp:txXfrm>
        <a:off x="29687" y="1368097"/>
        <a:ext cx="3018182" cy="548775"/>
      </dsp:txXfrm>
    </dsp:sp>
    <dsp:sp modelId="{CC2C4ACA-18DE-43D2-8F12-224857C63861}">
      <dsp:nvSpPr>
        <dsp:cNvPr id="0" name=""/>
        <dsp:cNvSpPr/>
      </dsp:nvSpPr>
      <dsp:spPr>
        <a:xfrm>
          <a:off x="3077556" y="2007374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Selección de técnica de MD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Generación del modelo de MD</a:t>
          </a:r>
        </a:p>
      </dsp:txBody>
      <dsp:txXfrm>
        <a:off x="3077556" y="2083393"/>
        <a:ext cx="4388278" cy="456111"/>
      </dsp:txXfrm>
    </dsp:sp>
    <dsp:sp modelId="{80E639E0-F589-4B7F-AE19-277CB8D8A619}">
      <dsp:nvSpPr>
        <dsp:cNvPr id="0" name=""/>
        <dsp:cNvSpPr/>
      </dsp:nvSpPr>
      <dsp:spPr>
        <a:xfrm>
          <a:off x="0" y="2007374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Modelado</a:t>
          </a:r>
        </a:p>
      </dsp:txBody>
      <dsp:txXfrm>
        <a:off x="29687" y="2037061"/>
        <a:ext cx="3018182" cy="548775"/>
      </dsp:txXfrm>
    </dsp:sp>
    <dsp:sp modelId="{2C3C357E-3CB8-46E1-BFBC-A01233B40E3C}">
      <dsp:nvSpPr>
        <dsp:cNvPr id="0" name=""/>
        <dsp:cNvSpPr/>
      </dsp:nvSpPr>
      <dsp:spPr>
        <a:xfrm>
          <a:off x="3077556" y="2676338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Evaluación de resultados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Proceso de revisión</a:t>
          </a:r>
        </a:p>
      </dsp:txBody>
      <dsp:txXfrm>
        <a:off x="3077556" y="2752357"/>
        <a:ext cx="4388278" cy="456111"/>
      </dsp:txXfrm>
    </dsp:sp>
    <dsp:sp modelId="{F2B50BBC-673B-4998-AA11-04132B43CD8A}">
      <dsp:nvSpPr>
        <dsp:cNvPr id="0" name=""/>
        <dsp:cNvSpPr/>
      </dsp:nvSpPr>
      <dsp:spPr>
        <a:xfrm>
          <a:off x="0" y="2676338"/>
          <a:ext cx="3077556" cy="608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Evaluación</a:t>
          </a:r>
        </a:p>
      </dsp:txBody>
      <dsp:txXfrm>
        <a:off x="29687" y="2706025"/>
        <a:ext cx="3018182" cy="548775"/>
      </dsp:txXfrm>
    </dsp:sp>
    <dsp:sp modelId="{5D67889E-05B8-4E88-99DF-CB3D9ACF030F}">
      <dsp:nvSpPr>
        <dsp:cNvPr id="0" name=""/>
        <dsp:cNvSpPr/>
      </dsp:nvSpPr>
      <dsp:spPr>
        <a:xfrm>
          <a:off x="3077556" y="3345302"/>
          <a:ext cx="4616334" cy="6081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solidFill>
                <a:schemeClr val="bg1">
                  <a:lumMod val="65000"/>
                </a:schemeClr>
              </a:solidFill>
            </a:rPr>
            <a:t>Proceso general de implementación</a:t>
          </a:r>
        </a:p>
      </dsp:txBody>
      <dsp:txXfrm>
        <a:off x="3077556" y="3421321"/>
        <a:ext cx="4388278" cy="456111"/>
      </dsp:txXfrm>
    </dsp:sp>
    <dsp:sp modelId="{7138A067-B081-4BAF-8488-574254729048}">
      <dsp:nvSpPr>
        <dsp:cNvPr id="0" name=""/>
        <dsp:cNvSpPr/>
      </dsp:nvSpPr>
      <dsp:spPr>
        <a:xfrm>
          <a:off x="0" y="3345302"/>
          <a:ext cx="3077556" cy="60814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Despliegue</a:t>
          </a:r>
        </a:p>
      </dsp:txBody>
      <dsp:txXfrm>
        <a:off x="29687" y="3374989"/>
        <a:ext cx="3018182" cy="54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762646" imgH="4551274" progId="CorelDRAW.Graphic.12">
                  <p:embed/>
                </p:oleObj>
              </mc:Choice>
              <mc:Fallback>
                <p:oleObj name="CorelDRAW" r:id="rId2" imgW="7762646" imgH="4551274" progId="CorelDRAW.Graphic.12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/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81" y="5045075"/>
            <a:ext cx="2396739" cy="5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18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2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39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692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434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342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78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47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68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39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32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extLst>
              <a:ext uri="{FF2B5EF4-FFF2-40B4-BE49-F238E27FC236}">
                <a16:creationId xmlns:a16="http://schemas.microsoft.com/office/drawing/2014/main" id="{D6812B08-5321-4ECC-A306-D6AADFF39E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188012"/>
            <a:ext cx="12192000" cy="457434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100000">
                <a:srgbClr val="01286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 flipH="1">
            <a:off x="1" y="6467300"/>
            <a:ext cx="12192000" cy="39069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/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1868210" y="6393645"/>
            <a:ext cx="103237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1868210" y="6441270"/>
            <a:ext cx="1032379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30" name="Picture 25" descr="LOGO-OFICIAL-transparen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4"/>
            <a:ext cx="1909157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BB65B638-C8E7-4895-B9C2-D8B813771F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/>
          <a:stretch/>
        </p:blipFill>
        <p:spPr>
          <a:xfrm>
            <a:off x="91670" y="80770"/>
            <a:ext cx="1817487" cy="671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  <p:sldLayoutId id="2147484768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svg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25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12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6.png"/><Relationship Id="rId5" Type="http://schemas.openxmlformats.org/officeDocument/2006/relationships/image" Target="../media/image23.svg"/><Relationship Id="rId10" Type="http://schemas.openxmlformats.org/officeDocument/2006/relationships/image" Target="../media/image61.png"/><Relationship Id="rId4" Type="http://schemas.openxmlformats.org/officeDocument/2006/relationships/image" Target="../media/image22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ED2AFEF-F7E2-62AB-F649-C81711AC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404" y="721309"/>
            <a:ext cx="9246828" cy="7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C" altLang="es-ES" sz="1600" b="1" u="none" kern="0">
                <a:solidFill>
                  <a:schemeClr val="tx1"/>
                </a:solidFill>
              </a:rPr>
              <a:t>VICERRECTORADO DE INVESTIGACIÓN, INNOVACIÓN Y TRANSFERENCIA DE TECNOLOGÍA</a:t>
            </a:r>
          </a:p>
          <a:p>
            <a:pPr marL="0" indent="0" algn="ctr">
              <a:buFontTx/>
              <a:buNone/>
            </a:pPr>
            <a:r>
              <a:rPr lang="es-EC" altLang="es-ES" sz="1600" b="1" u="none" kern="0">
                <a:solidFill>
                  <a:schemeClr val="tx1"/>
                </a:solidFill>
              </a:rPr>
              <a:t>CENTRO DE ESTUDIOS DE POSGRADOS</a:t>
            </a:r>
          </a:p>
          <a:p>
            <a:pPr marL="0" indent="0" algn="ctr">
              <a:buFontTx/>
              <a:buNone/>
            </a:pPr>
            <a:endParaRPr lang="es-ES" altLang="es-ES" sz="1600" b="1" u="none" kern="0">
              <a:solidFill>
                <a:schemeClr val="tx1"/>
              </a:solidFill>
            </a:endParaRPr>
          </a:p>
          <a:p>
            <a:pPr marL="0" indent="0" algn="r">
              <a:buFontTx/>
              <a:buNone/>
            </a:pPr>
            <a:endParaRPr lang="es-ES" altLang="es-ES" sz="1600" b="1" u="none" kern="0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705BD-2C78-614B-8CB1-9BCF09F398FE}"/>
              </a:ext>
            </a:extLst>
          </p:cNvPr>
          <p:cNvSpPr txBox="1"/>
          <p:nvPr/>
        </p:nvSpPr>
        <p:spPr>
          <a:xfrm>
            <a:off x="1721800" y="1676103"/>
            <a:ext cx="9602692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EC" altLang="es-ES" sz="1800" b="1" u="none" dirty="0">
                <a:solidFill>
                  <a:schemeClr val="accent2"/>
                </a:solidFill>
              </a:rPr>
              <a:t>TRABAJO DE TITULACIÓN, PREVIO A LA OBTENCIÓN DEL TÍTULO DE MAGISTER </a:t>
            </a:r>
            <a:r>
              <a:rPr lang="es-ES" altLang="es-ES" sz="1800" b="1" u="none" dirty="0">
                <a:solidFill>
                  <a:schemeClr val="accent2"/>
                </a:solidFill>
              </a:rPr>
              <a:t>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4FB40-2111-D610-E0AB-4271D589CAA8}"/>
              </a:ext>
            </a:extLst>
          </p:cNvPr>
          <p:cNvSpPr txBox="1"/>
          <p:nvPr/>
        </p:nvSpPr>
        <p:spPr>
          <a:xfrm>
            <a:off x="2031970" y="2648689"/>
            <a:ext cx="8982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s-ES" sz="2800" u="none" dirty="0">
                <a:solidFill>
                  <a:srgbClr val="006600"/>
                </a:solidFill>
                <a:latin typeface="Arial Rounded MT Bold" panose="020F0704030504030204" pitchFamily="34" charset="0"/>
              </a:rPr>
              <a:t>GESTIÓN DE SISTEMAS DE INFORMACIÓN E INTELIGENCIA DE NEGOCIOS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9606D2-734D-44FE-B92F-03B0C30FCEF4}"/>
              </a:ext>
            </a:extLst>
          </p:cNvPr>
          <p:cNvSpPr txBox="1"/>
          <p:nvPr/>
        </p:nvSpPr>
        <p:spPr>
          <a:xfrm>
            <a:off x="2942546" y="4209311"/>
            <a:ext cx="735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altLang="es-ES" sz="1800" b="1" u="none" dirty="0">
                <a:solidFill>
                  <a:schemeClr val="tx1"/>
                </a:solidFill>
              </a:rPr>
              <a:t>AUTOR: </a:t>
            </a:r>
            <a:r>
              <a:rPr lang="es-EC" sz="1800" b="1" u="none" dirty="0">
                <a:solidFill>
                  <a:schemeClr val="tx1"/>
                </a:solidFill>
              </a:rPr>
              <a:t>Barrionuevo Gallardo, David Danilo</a:t>
            </a:r>
          </a:p>
          <a:p>
            <a:pPr marL="0" indent="0" algn="ctr">
              <a:buNone/>
            </a:pPr>
            <a:r>
              <a:rPr lang="es-ES" altLang="es-ES" sz="1800" b="1" u="none" dirty="0">
                <a:solidFill>
                  <a:schemeClr val="tx1"/>
                </a:solidFill>
              </a:rPr>
              <a:t>DIRECTOR: </a:t>
            </a:r>
            <a:r>
              <a:rPr lang="es-EC" sz="1800" b="1" u="none" dirty="0">
                <a:solidFill>
                  <a:schemeClr val="tx1"/>
                </a:solidFill>
              </a:rPr>
              <a:t>PhD. Tapia León, Freddy Mauricio</a:t>
            </a:r>
            <a:endParaRPr lang="es-ES" altLang="es-ES" sz="1800" b="1" u="none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28B9C77-5967-B955-CC8A-0C8F1A62BAAF}"/>
              </a:ext>
            </a:extLst>
          </p:cNvPr>
          <p:cNvGrpSpPr/>
          <p:nvPr/>
        </p:nvGrpSpPr>
        <p:grpSpPr>
          <a:xfrm>
            <a:off x="9732334" y="4950116"/>
            <a:ext cx="2370526" cy="646331"/>
            <a:chOff x="8626" y="6366294"/>
            <a:chExt cx="1828800" cy="49170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588CCC5-9147-A43F-E3C6-E56CB06CF5CD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8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EDBF528A-E388-8EAE-3EBF-CFE823E14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90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DESARROLLO DE LA SOLUCIÓN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3B2C454-7070-1C08-CBDA-3163ACFD5921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6CBA31-7BDE-67CF-C4A4-53DD43659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101424"/>
              </p:ext>
            </p:extLst>
          </p:nvPr>
        </p:nvGraphicFramePr>
        <p:xfrm>
          <a:off x="2483486" y="1844308"/>
          <a:ext cx="7693891" cy="395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áfico 16" descr="Base de datos contorno">
            <a:extLst>
              <a:ext uri="{FF2B5EF4-FFF2-40B4-BE49-F238E27FC236}">
                <a16:creationId xmlns:a16="http://schemas.microsoft.com/office/drawing/2014/main" id="{C1DFF649-1C6A-5B35-1F01-12A9B450B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98464" y="2508097"/>
            <a:ext cx="648000" cy="648000"/>
          </a:xfrm>
          <a:prstGeom prst="rect">
            <a:avLst/>
          </a:prstGeom>
        </p:spPr>
      </p:pic>
      <p:pic>
        <p:nvPicPr>
          <p:cNvPr id="23" name="Gráfico 22" descr="Reunión contorno">
            <a:extLst>
              <a:ext uri="{FF2B5EF4-FFF2-40B4-BE49-F238E27FC236}">
                <a16:creationId xmlns:a16="http://schemas.microsoft.com/office/drawing/2014/main" id="{B60C4AEE-1D28-F782-6C99-1A32C87391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9928" y="1778884"/>
            <a:ext cx="648000" cy="648000"/>
          </a:xfrm>
          <a:prstGeom prst="rect">
            <a:avLst/>
          </a:prstGeom>
        </p:spPr>
      </p:pic>
      <p:pic>
        <p:nvPicPr>
          <p:cNvPr id="26" name="Gráfico 25" descr="Engranajes contorno">
            <a:extLst>
              <a:ext uri="{FF2B5EF4-FFF2-40B4-BE49-F238E27FC236}">
                <a16:creationId xmlns:a16="http://schemas.microsoft.com/office/drawing/2014/main" id="{CAA3D369-3351-D67A-5D16-E85358F0B9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6105" y="3175653"/>
            <a:ext cx="648000" cy="648000"/>
          </a:xfrm>
          <a:prstGeom prst="rect">
            <a:avLst/>
          </a:prstGeom>
        </p:spPr>
      </p:pic>
      <p:pic>
        <p:nvPicPr>
          <p:cNvPr id="32" name="Gráfico 31" descr="Cadena de bloques contorno">
            <a:extLst>
              <a:ext uri="{FF2B5EF4-FFF2-40B4-BE49-F238E27FC236}">
                <a16:creationId xmlns:a16="http://schemas.microsoft.com/office/drawing/2014/main" id="{407E2A99-7A6D-68C0-AF90-93B1AD5069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98464" y="3847332"/>
            <a:ext cx="648000" cy="648000"/>
          </a:xfrm>
          <a:prstGeom prst="rect">
            <a:avLst/>
          </a:prstGeom>
        </p:spPr>
      </p:pic>
      <p:pic>
        <p:nvPicPr>
          <p:cNvPr id="34" name="Gráfico 33" descr="Arco y flecha contorno">
            <a:extLst>
              <a:ext uri="{FF2B5EF4-FFF2-40B4-BE49-F238E27FC236}">
                <a16:creationId xmlns:a16="http://schemas.microsoft.com/office/drawing/2014/main" id="{50358C00-FE07-9BD2-CEF7-0B39B3B147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8464" y="5229384"/>
            <a:ext cx="648000" cy="648000"/>
          </a:xfrm>
          <a:prstGeom prst="rect">
            <a:avLst/>
          </a:prstGeom>
        </p:spPr>
      </p:pic>
      <p:pic>
        <p:nvPicPr>
          <p:cNvPr id="36" name="Gráfico 35" descr="Portapapeles mezclado contorno">
            <a:extLst>
              <a:ext uri="{FF2B5EF4-FFF2-40B4-BE49-F238E27FC236}">
                <a16:creationId xmlns:a16="http://schemas.microsoft.com/office/drawing/2014/main" id="{566B7B67-B5F3-4142-EA7B-442E04C88E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98464" y="4524016"/>
            <a:ext cx="648000" cy="648000"/>
          </a:xfrm>
          <a:prstGeom prst="rect">
            <a:avLst/>
          </a:prstGeom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B33FE6DB-8F0C-6B06-7679-91D8902BB20D}"/>
              </a:ext>
            </a:extLst>
          </p:cNvPr>
          <p:cNvSpPr/>
          <p:nvPr/>
        </p:nvSpPr>
        <p:spPr>
          <a:xfrm rot="16200000">
            <a:off x="-643911" y="3560353"/>
            <a:ext cx="3953934" cy="52184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CRISP - DM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BFFCD47-92BF-CCF7-4B81-F280AE6C56E8}"/>
              </a:ext>
            </a:extLst>
          </p:cNvPr>
          <p:cNvSpPr/>
          <p:nvPr/>
        </p:nvSpPr>
        <p:spPr>
          <a:xfrm>
            <a:off x="1903735" y="1932740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B7D0ABE-B584-1325-F448-7BB4EABEEF97}"/>
              </a:ext>
            </a:extLst>
          </p:cNvPr>
          <p:cNvSpPr/>
          <p:nvPr/>
        </p:nvSpPr>
        <p:spPr>
          <a:xfrm>
            <a:off x="1903735" y="2602377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FDE1036-73A0-EB07-19CE-D3B96287D880}"/>
              </a:ext>
            </a:extLst>
          </p:cNvPr>
          <p:cNvSpPr/>
          <p:nvPr/>
        </p:nvSpPr>
        <p:spPr>
          <a:xfrm>
            <a:off x="1903735" y="3272014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0DA9FC0-D0B6-D1FD-B869-E72CB4C4ECE5}"/>
              </a:ext>
            </a:extLst>
          </p:cNvPr>
          <p:cNvSpPr/>
          <p:nvPr/>
        </p:nvSpPr>
        <p:spPr>
          <a:xfrm>
            <a:off x="1898531" y="3943594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974F4C0-6314-45F8-5961-CC8EDE4B9DA7}"/>
              </a:ext>
            </a:extLst>
          </p:cNvPr>
          <p:cNvSpPr/>
          <p:nvPr/>
        </p:nvSpPr>
        <p:spPr>
          <a:xfrm>
            <a:off x="1902139" y="4613231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5F51F686-EBAC-167B-6A37-067A29A32592}"/>
              </a:ext>
            </a:extLst>
          </p:cNvPr>
          <p:cNvSpPr/>
          <p:nvPr/>
        </p:nvSpPr>
        <p:spPr>
          <a:xfrm>
            <a:off x="1898531" y="5261268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6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80B0A17-3E29-B9BA-9B88-02799322CF7D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36A02EF-C7C8-60F0-A8FB-F5AC94474FF4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07A6737-D894-64B3-D7FF-590609DCA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8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2: Entendimiento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3172151" y="1434403"/>
            <a:ext cx="5847695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Recopilación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B4E9CC-2E2E-454A-6522-C95966ED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296" y="5461949"/>
            <a:ext cx="3506640" cy="6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Cantidad de dispositivos de red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áfico 9" descr="Base de datos contorno">
            <a:extLst>
              <a:ext uri="{FF2B5EF4-FFF2-40B4-BE49-F238E27FC236}">
                <a16:creationId xmlns:a16="http://schemas.microsoft.com/office/drawing/2014/main" id="{C4035BB3-384B-917D-DBFC-A8ADBF0B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9126" y="607255"/>
            <a:ext cx="648000" cy="64800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89EC17D-3B36-4C49-C682-200CDAEA46AD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A3E4A8D-EC46-1698-C5FD-3C2C91AA14C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BB423AC-ABD4-A8A6-28B3-81EF8D85B435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08BD8C15-C2DC-A2B1-52A9-06C2F9C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Gráfico 13">
            <a:extLst>
              <a:ext uri="{FF2B5EF4-FFF2-40B4-BE49-F238E27FC236}">
                <a16:creationId xmlns:a16="http://schemas.microsoft.com/office/drawing/2014/main" id="{433B40DD-D51F-7B99-A306-C62AE39E59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46" t="5064" r="29356" b="3792"/>
          <a:stretch/>
        </p:blipFill>
        <p:spPr>
          <a:xfrm>
            <a:off x="1828799" y="2241802"/>
            <a:ext cx="3202359" cy="3202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DC033D-CAAD-C91F-CCD8-FF5C8A75B1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4525" r="27932" b="6448"/>
          <a:stretch/>
        </p:blipFill>
        <p:spPr bwMode="auto">
          <a:xfrm>
            <a:off x="7010031" y="2168394"/>
            <a:ext cx="3510950" cy="3153037"/>
          </a:xfrm>
          <a:prstGeom prst="rect">
            <a:avLst/>
          </a:prstGeom>
          <a:noFill/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30190AD2-6AB1-5C89-CD85-01CDA89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031" y="5461949"/>
            <a:ext cx="3980022" cy="6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Cantidad de monitoreos de sensores de red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B95445F-F540-4D08-88FA-B2C888C1708E}"/>
              </a:ext>
            </a:extLst>
          </p:cNvPr>
          <p:cNvSpPr/>
          <p:nvPr/>
        </p:nvSpPr>
        <p:spPr>
          <a:xfrm>
            <a:off x="5031166" y="2564697"/>
            <a:ext cx="2129678" cy="4276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none" dirty="0">
                <a:latin typeface="Arial Rounded MT Bold" panose="020F0704030504030204" pitchFamily="34" charset="0"/>
              </a:rPr>
              <a:t>Mar – Jun 2020</a:t>
            </a:r>
            <a:endParaRPr lang="en-US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C3CD928-BE0C-A1D5-986E-93848FB1D191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50CC224-9AC9-5E41-9EE2-DF85162D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95" y="4569374"/>
            <a:ext cx="2029638" cy="5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2: Entendimiento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36EB04-DF57-58C4-AF7A-8B3671F8A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46" y="1928246"/>
            <a:ext cx="9199504" cy="3688883"/>
          </a:xfrm>
          <a:prstGeom prst="rect">
            <a:avLst/>
          </a:prstGeom>
          <a:noFill/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3172151" y="1434403"/>
            <a:ext cx="5847695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Exploración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B4E9CC-2E2E-454A-6522-C95966ED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927" y="5725917"/>
            <a:ext cx="421639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Indisponibilidad (downtime)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áfico 9" descr="Base de datos contorno">
            <a:extLst>
              <a:ext uri="{FF2B5EF4-FFF2-40B4-BE49-F238E27FC236}">
                <a16:creationId xmlns:a16="http://schemas.microsoft.com/office/drawing/2014/main" id="{C4035BB3-384B-917D-DBFC-A8ADBF0B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9126" y="607255"/>
            <a:ext cx="648000" cy="64800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89EC17D-3B36-4C49-C682-200CDAEA46AD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A3E4A8D-EC46-1698-C5FD-3C2C91AA14C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BB423AC-ABD4-A8A6-28B3-81EF8D85B435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08BD8C15-C2DC-A2B1-52A9-06C2F9C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7E0D282-DDAF-C733-DFEC-B893A4D59E4B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2: Entendimiento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C86171-81B8-7E41-C2CB-2250E9597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26" y="1999365"/>
            <a:ext cx="9345744" cy="3747524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CC7456A-5AFD-479B-95F6-AC9B2422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799" y="5797764"/>
            <a:ext cx="421639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Eventos por severidad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áfico 9" descr="Base de datos contorno">
            <a:extLst>
              <a:ext uri="{FF2B5EF4-FFF2-40B4-BE49-F238E27FC236}">
                <a16:creationId xmlns:a16="http://schemas.microsoft.com/office/drawing/2014/main" id="{C4035BB3-384B-917D-DBFC-A8ADBF0B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9126" y="607255"/>
            <a:ext cx="648000" cy="64800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89EC17D-3B36-4C49-C682-200CDAEA46AD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A3E4A8D-EC46-1698-C5FD-3C2C91AA14C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BB423AC-ABD4-A8A6-28B3-81EF8D85B435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08BD8C15-C2DC-A2B1-52A9-06C2F9C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6749169-9704-CFF0-64C0-D388199B06E5}"/>
              </a:ext>
            </a:extLst>
          </p:cNvPr>
          <p:cNvSpPr/>
          <p:nvPr/>
        </p:nvSpPr>
        <p:spPr>
          <a:xfrm>
            <a:off x="3172151" y="1434403"/>
            <a:ext cx="5847695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Exploración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F9F66C1-C281-D5A6-8229-EB0C645AC6F2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3: Preparación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107240" y="1369326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Limpieza de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C0DDFA-54E2-B609-214F-D324CB7C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79" y="1733164"/>
            <a:ext cx="4328464" cy="43311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9169AA-7459-7954-3E22-AC4FF8EB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55" y="1712659"/>
            <a:ext cx="4480692" cy="43721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Gráfico 14" descr="Engranajes contorno">
            <a:extLst>
              <a:ext uri="{FF2B5EF4-FFF2-40B4-BE49-F238E27FC236}">
                <a16:creationId xmlns:a16="http://schemas.microsoft.com/office/drawing/2014/main" id="{B2FB9391-792D-43B2-B988-93DB6B25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6809" y="607255"/>
            <a:ext cx="648000" cy="64800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C545BD24-4272-C649-0150-30BEA48FDA1A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3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9B9A62A-C845-3FA1-0829-786C8F3E54EB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B1D2460-F85E-67AB-BE18-228BEBF8503A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355DC795-7171-02F5-BD98-6E2F98313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F204A583-B642-1850-BFD0-A3D192BF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929" y="6055658"/>
            <a:ext cx="349847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Datos nulos %</a:t>
            </a:r>
            <a:endParaRPr lang="es-ES" altLang="es-ES" sz="11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5414E31-AC9F-4435-41A0-9DDCE2C1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594" y="6064327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Limpieza de nulos</a:t>
            </a:r>
            <a:endParaRPr lang="es-ES" altLang="es-ES" sz="11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9762D9E-F1E4-4D96-5E13-281E083E0D04}"/>
              </a:ext>
            </a:extLst>
          </p:cNvPr>
          <p:cNvSpPr/>
          <p:nvPr/>
        </p:nvSpPr>
        <p:spPr>
          <a:xfrm>
            <a:off x="5822830" y="3588589"/>
            <a:ext cx="534838" cy="4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5590139-754F-A876-DAE4-492EEEE5D728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4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3: Preparación de los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6D3F2D6-1A83-454F-43CA-32A9B2FBB528}"/>
              </a:ext>
            </a:extLst>
          </p:cNvPr>
          <p:cNvSpPr/>
          <p:nvPr/>
        </p:nvSpPr>
        <p:spPr>
          <a:xfrm>
            <a:off x="4294569" y="1410766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Construcción nuevos 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7ABA669-88D1-F83D-8CA0-C7820A1E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96" y="2776868"/>
            <a:ext cx="3844678" cy="289873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583" y="2193136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Variable objetivo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Gráfico 14" descr="Engranajes contorno">
            <a:extLst>
              <a:ext uri="{FF2B5EF4-FFF2-40B4-BE49-F238E27FC236}">
                <a16:creationId xmlns:a16="http://schemas.microsoft.com/office/drawing/2014/main" id="{B2FB9391-792D-43B2-B988-93DB6B25F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6809" y="607255"/>
            <a:ext cx="648000" cy="64800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C545BD24-4272-C649-0150-30BEA48FDA1A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3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9B9A62A-C845-3FA1-0829-786C8F3E54EB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B1D2460-F85E-67AB-BE18-228BEBF8503A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355DC795-7171-02F5-BD98-6E2F98313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E5711ECB-E236-DFEB-8D77-2BCD6875CB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273" r="43401" b="2678"/>
          <a:stretch/>
        </p:blipFill>
        <p:spPr>
          <a:xfrm>
            <a:off x="5629617" y="2839239"/>
            <a:ext cx="5622632" cy="15683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C9F2DE36-BAF5-A10B-B28F-C26E15BC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85" y="2165770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Estructuras nuevas de BD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EFC7A53-2602-D467-555A-8DBC11C8EAD8}"/>
              </a:ext>
            </a:extLst>
          </p:cNvPr>
          <p:cNvSpPr/>
          <p:nvPr/>
        </p:nvSpPr>
        <p:spPr>
          <a:xfrm>
            <a:off x="7567333" y="4656131"/>
            <a:ext cx="2129678" cy="7785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u="none" dirty="0">
                <a:latin typeface="Arial Rounded MT Bold" panose="020F0704030504030204" pitchFamily="34" charset="0"/>
              </a:rPr>
              <a:t>0 = Disponible</a:t>
            </a:r>
          </a:p>
          <a:p>
            <a:r>
              <a:rPr lang="es-EC" b="1" u="none" dirty="0">
                <a:latin typeface="Arial Rounded MT Bold" panose="020F0704030504030204" pitchFamily="34" charset="0"/>
              </a:rPr>
              <a:t>1 = Indisponible</a:t>
            </a:r>
            <a:endParaRPr lang="en-US" b="1" u="none" dirty="0">
              <a:latin typeface="Arial Rounded MT Bold" panose="020F070403050403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9469263-4ED6-5019-F7B2-73CCCE785B56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9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4: Modelado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750828" y="1542649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Selección de técnica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6D3F2D6-1A83-454F-43CA-32A9B2FBB528}"/>
              </a:ext>
            </a:extLst>
          </p:cNvPr>
          <p:cNvSpPr/>
          <p:nvPr/>
        </p:nvSpPr>
        <p:spPr>
          <a:xfrm>
            <a:off x="7387432" y="1519950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Partición de datos para modelo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321" y="4545476"/>
            <a:ext cx="3628701" cy="8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Datos TRAIN 80%</a:t>
            </a:r>
          </a:p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Datos TEST 20%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8" name="Gráfico 7" descr="Cadena de bloques contorno">
            <a:extLst>
              <a:ext uri="{FF2B5EF4-FFF2-40B4-BE49-F238E27FC236}">
                <a16:creationId xmlns:a16="http://schemas.microsoft.com/office/drawing/2014/main" id="{0CFE118B-A8BF-90BF-1680-0686D82A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3059" y="607255"/>
            <a:ext cx="648000" cy="64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343F9F2-09DD-8068-6A3C-88A36E6C6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7" y="2487490"/>
            <a:ext cx="4993005" cy="112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RAPIDS + XGBoost | RAPIDS">
            <a:extLst>
              <a:ext uri="{FF2B5EF4-FFF2-40B4-BE49-F238E27FC236}">
                <a16:creationId xmlns:a16="http://schemas.microsoft.com/office/drawing/2014/main" id="{30D2BF58-72ED-161A-4A74-92C75E3E8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8" b="30823"/>
          <a:stretch/>
        </p:blipFill>
        <p:spPr bwMode="auto">
          <a:xfrm>
            <a:off x="1292888" y="5444151"/>
            <a:ext cx="3059502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ython Logo / Software / Logonoid.com">
            <a:extLst>
              <a:ext uri="{FF2B5EF4-FFF2-40B4-BE49-F238E27FC236}">
                <a16:creationId xmlns:a16="http://schemas.microsoft.com/office/drawing/2014/main" id="{C3DD9408-4386-760F-C030-8F378923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953" y1="51802" x2="26953" y2="51802"/>
                        <a14:foregroundMark x1="13184" y1="46396" x2="13184" y2="46396"/>
                        <a14:foregroundMark x1="37402" y1="48423" x2="37402" y2="48423"/>
                        <a14:foregroundMark x1="47070" y1="45270" x2="47070" y2="45270"/>
                        <a14:foregroundMark x1="57324" y1="44369" x2="57324" y2="44369"/>
                        <a14:foregroundMark x1="62695" y1="38739" x2="62695" y2="38739"/>
                        <a14:foregroundMark x1="71387" y1="44369" x2="71387" y2="44369"/>
                        <a14:foregroundMark x1="81152" y1="50450" x2="81152" y2="50450"/>
                        <a14:backgroundMark x1="23633" y1="47748" x2="23633" y2="47748"/>
                        <a14:backgroundMark x1="26465" y1="41892" x2="26465" y2="41892"/>
                        <a14:backgroundMark x1="26172" y1="44369" x2="26172" y2="44369"/>
                        <a14:backgroundMark x1="18945" y1="47748" x2="18945" y2="47748"/>
                        <a14:backgroundMark x1="15527" y1="51351" x2="15527" y2="51351"/>
                        <a14:backgroundMark x1="24023" y1="66441" x2="24023" y2="66441"/>
                        <a14:backgroundMark x1="17969" y1="28153" x2="17969" y2="2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66" y="5482733"/>
            <a:ext cx="2376046" cy="10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2808E32-0AA2-A410-E059-F4C6B72A0874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C90EDCA-19BF-56BF-8F01-74EA591E554B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F5F3555B-212B-B460-373C-1F51AFF72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E9E99F5-FBD1-4CCF-2796-6E4AE1DDE75F}"/>
              </a:ext>
            </a:extLst>
          </p:cNvPr>
          <p:cNvGrpSpPr/>
          <p:nvPr/>
        </p:nvGrpSpPr>
        <p:grpSpPr>
          <a:xfrm>
            <a:off x="6454339" y="2091847"/>
            <a:ext cx="5411524" cy="2107174"/>
            <a:chOff x="0" y="0"/>
            <a:chExt cx="5486400" cy="216154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C46B5FB-1117-DEDA-8C07-1E21293F1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6400" cy="13716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EAAA0D7-8E66-834A-7565-18B8319D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5486400" cy="78994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19DDCA4-2717-2DA5-C25A-4AB6920D84C1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B112BF7-4E05-934F-8BAF-ADA64EF8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15" y="3863999"/>
            <a:ext cx="3628701" cy="14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400" b="1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XG </a:t>
            </a:r>
            <a:r>
              <a:rPr lang="es-ES" altLang="es-ES" sz="1400" b="1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Boost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: Extreme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Gradient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Boosting</a:t>
            </a:r>
            <a:endParaRPr lang="es-ES" altLang="es-ES" sz="14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CART</a:t>
            </a:r>
          </a:p>
          <a:p>
            <a:pPr>
              <a:buFontTx/>
              <a:buChar char="-"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Gradiente descendente</a:t>
            </a:r>
          </a:p>
          <a:p>
            <a:pPr>
              <a:buFontTx/>
              <a:buChar char="-"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Procesamiento en paralelo</a:t>
            </a:r>
          </a:p>
          <a:p>
            <a:pPr>
              <a:buFontTx/>
              <a:buChar char="-"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Poda de árboles</a:t>
            </a:r>
          </a:p>
          <a:p>
            <a:pPr>
              <a:buFontTx/>
              <a:buChar char="-"/>
            </a:pPr>
            <a:endParaRPr lang="es-ES" altLang="es-ES" sz="11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9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4: Modelado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1364647" y="1514802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Generación de modelo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6D3F2D6-1A83-454F-43CA-32A9B2FBB528}"/>
              </a:ext>
            </a:extLst>
          </p:cNvPr>
          <p:cNvSpPr/>
          <p:nvPr/>
        </p:nvSpPr>
        <p:spPr>
          <a:xfrm>
            <a:off x="7107443" y="1529938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Librería </a:t>
            </a:r>
            <a:r>
              <a:rPr lang="es-EC" u="none" dirty="0" err="1">
                <a:latin typeface="Arial Rounded MT Bold" panose="020F0704030504030204" pitchFamily="34" charset="0"/>
              </a:rPr>
              <a:t>Dask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8" name="Gráfico 7" descr="Cadena de bloques contorno">
            <a:extLst>
              <a:ext uri="{FF2B5EF4-FFF2-40B4-BE49-F238E27FC236}">
                <a16:creationId xmlns:a16="http://schemas.microsoft.com/office/drawing/2014/main" id="{0CFE118B-A8BF-90BF-1680-0686D82A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3059" y="607255"/>
            <a:ext cx="648000" cy="64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1D12AA-3B27-DE48-689F-9CCA748A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87" y="2995628"/>
            <a:ext cx="5486400" cy="1505585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2A8742-F62E-48A1-DF74-08E623FF8A65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CCFFBA2-DE56-E69D-06C6-8A591267C279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51C5D10-40B1-4F36-8235-F18B52DF5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7132017-8A6D-509F-3E67-AC1EBAE78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87" y="4970415"/>
            <a:ext cx="1811102" cy="6992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DA6F13-6C47-E362-71C6-ABD42ED2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574" y="2259012"/>
            <a:ext cx="4514215" cy="2339975"/>
          </a:xfrm>
          <a:prstGeom prst="rect">
            <a:avLst/>
          </a:prstGeom>
        </p:spPr>
      </p:pic>
      <p:pic>
        <p:nvPicPr>
          <p:cNvPr id="18" name="Picture 8" descr="Python Logo / Software / Logonoid.com">
            <a:extLst>
              <a:ext uri="{FF2B5EF4-FFF2-40B4-BE49-F238E27FC236}">
                <a16:creationId xmlns:a16="http://schemas.microsoft.com/office/drawing/2014/main" id="{E3707111-0525-D3CB-ED61-9CEC6D50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53" y1="51802" x2="26953" y2="51802"/>
                        <a14:foregroundMark x1="13184" y1="46396" x2="13184" y2="46396"/>
                        <a14:foregroundMark x1="37402" y1="48423" x2="37402" y2="48423"/>
                        <a14:foregroundMark x1="47070" y1="45270" x2="47070" y2="45270"/>
                        <a14:foregroundMark x1="57324" y1="44369" x2="57324" y2="44369"/>
                        <a14:foregroundMark x1="62695" y1="38739" x2="62695" y2="38739"/>
                        <a14:foregroundMark x1="71387" y1="44369" x2="71387" y2="44369"/>
                        <a14:foregroundMark x1="81152" y1="50450" x2="81152" y2="50450"/>
                        <a14:backgroundMark x1="23633" y1="47748" x2="23633" y2="47748"/>
                        <a14:backgroundMark x1="26465" y1="41892" x2="26465" y2="41892"/>
                        <a14:backgroundMark x1="26172" y1="44369" x2="26172" y2="44369"/>
                        <a14:backgroundMark x1="18945" y1="47748" x2="18945" y2="47748"/>
                        <a14:backgroundMark x1="15527" y1="51351" x2="15527" y2="51351"/>
                        <a14:backgroundMark x1="24023" y1="66441" x2="24023" y2="66441"/>
                        <a14:backgroundMark x1="17969" y1="28153" x2="17969" y2="2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58" y="4804937"/>
            <a:ext cx="2376046" cy="10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D1EDFFA-5D9A-4B31-6090-25D8E230567D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5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4: Modelado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6D3F2D6-1A83-454F-43CA-32A9B2FBB528}"/>
              </a:ext>
            </a:extLst>
          </p:cNvPr>
          <p:cNvSpPr/>
          <p:nvPr/>
        </p:nvSpPr>
        <p:spPr>
          <a:xfrm>
            <a:off x="4173760" y="1338132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Ejecución del modelo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8" name="Gráfico 7" descr="Cadena de bloques contorno">
            <a:extLst>
              <a:ext uri="{FF2B5EF4-FFF2-40B4-BE49-F238E27FC236}">
                <a16:creationId xmlns:a16="http://schemas.microsoft.com/office/drawing/2014/main" id="{0CFE118B-A8BF-90BF-1680-0686D82A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3059" y="607255"/>
            <a:ext cx="648000" cy="64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45A5D6-7E9F-82B8-6AC6-D4A03A05A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87" y="1754788"/>
            <a:ext cx="7802626" cy="46115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2A8742-F62E-48A1-DF74-08E623FF8A65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CCFFBA2-DE56-E69D-06C6-8A591267C279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51C5D10-40B1-4F36-8235-F18B52DF5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5CE7157-5002-29BA-5B93-E36905072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383" y="1130548"/>
            <a:ext cx="932337" cy="932337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DE544B9-59BC-550E-D148-8405D6F2F6F2}"/>
              </a:ext>
            </a:extLst>
          </p:cNvPr>
          <p:cNvSpPr/>
          <p:nvPr/>
        </p:nvSpPr>
        <p:spPr>
          <a:xfrm>
            <a:off x="7047345" y="71471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4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PRESENTACIÓN DE RESULTADOS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3B2C454-7070-1C08-CBDA-3163ACFD5921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6CBA31-7BDE-67CF-C4A4-53DD43659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757233"/>
              </p:ext>
            </p:extLst>
          </p:nvPr>
        </p:nvGraphicFramePr>
        <p:xfrm>
          <a:off x="2500737" y="1764595"/>
          <a:ext cx="7693891" cy="395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áfico 16" descr="Base de datos contorno">
            <a:extLst>
              <a:ext uri="{FF2B5EF4-FFF2-40B4-BE49-F238E27FC236}">
                <a16:creationId xmlns:a16="http://schemas.microsoft.com/office/drawing/2014/main" id="{C1DFF649-1C6A-5B35-1F01-12A9B450B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5715" y="2428384"/>
            <a:ext cx="648000" cy="648000"/>
          </a:xfrm>
          <a:prstGeom prst="rect">
            <a:avLst/>
          </a:prstGeom>
        </p:spPr>
      </p:pic>
      <p:pic>
        <p:nvPicPr>
          <p:cNvPr id="23" name="Gráfico 22" descr="Reunión contorno">
            <a:extLst>
              <a:ext uri="{FF2B5EF4-FFF2-40B4-BE49-F238E27FC236}">
                <a16:creationId xmlns:a16="http://schemas.microsoft.com/office/drawing/2014/main" id="{B60C4AEE-1D28-F782-6C99-1A32C87391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7179" y="1699171"/>
            <a:ext cx="648000" cy="648000"/>
          </a:xfrm>
          <a:prstGeom prst="rect">
            <a:avLst/>
          </a:prstGeom>
        </p:spPr>
      </p:pic>
      <p:pic>
        <p:nvPicPr>
          <p:cNvPr id="26" name="Gráfico 25" descr="Engranajes contorno">
            <a:extLst>
              <a:ext uri="{FF2B5EF4-FFF2-40B4-BE49-F238E27FC236}">
                <a16:creationId xmlns:a16="http://schemas.microsoft.com/office/drawing/2014/main" id="{CAA3D369-3351-D67A-5D16-E85358F0B9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93356" y="3095940"/>
            <a:ext cx="648000" cy="648000"/>
          </a:xfrm>
          <a:prstGeom prst="rect">
            <a:avLst/>
          </a:prstGeom>
        </p:spPr>
      </p:pic>
      <p:pic>
        <p:nvPicPr>
          <p:cNvPr id="32" name="Gráfico 31" descr="Cadena de bloques contorno">
            <a:extLst>
              <a:ext uri="{FF2B5EF4-FFF2-40B4-BE49-F238E27FC236}">
                <a16:creationId xmlns:a16="http://schemas.microsoft.com/office/drawing/2014/main" id="{407E2A99-7A6D-68C0-AF90-93B1AD5069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15715" y="3767619"/>
            <a:ext cx="648000" cy="648000"/>
          </a:xfrm>
          <a:prstGeom prst="rect">
            <a:avLst/>
          </a:prstGeom>
        </p:spPr>
      </p:pic>
      <p:pic>
        <p:nvPicPr>
          <p:cNvPr id="34" name="Gráfico 33" descr="Arco y flecha contorno">
            <a:extLst>
              <a:ext uri="{FF2B5EF4-FFF2-40B4-BE49-F238E27FC236}">
                <a16:creationId xmlns:a16="http://schemas.microsoft.com/office/drawing/2014/main" id="{50358C00-FE07-9BD2-CEF7-0B39B3B147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5715" y="5149671"/>
            <a:ext cx="648000" cy="648000"/>
          </a:xfrm>
          <a:prstGeom prst="rect">
            <a:avLst/>
          </a:prstGeom>
        </p:spPr>
      </p:pic>
      <p:pic>
        <p:nvPicPr>
          <p:cNvPr id="36" name="Gráfico 35" descr="Portapapeles mezclado contorno">
            <a:extLst>
              <a:ext uri="{FF2B5EF4-FFF2-40B4-BE49-F238E27FC236}">
                <a16:creationId xmlns:a16="http://schemas.microsoft.com/office/drawing/2014/main" id="{566B7B67-B5F3-4142-EA7B-442E04C88E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15715" y="4444303"/>
            <a:ext cx="648000" cy="648000"/>
          </a:xfrm>
          <a:prstGeom prst="rect">
            <a:avLst/>
          </a:prstGeom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B33FE6DB-8F0C-6B06-7679-91D8902BB20D}"/>
              </a:ext>
            </a:extLst>
          </p:cNvPr>
          <p:cNvSpPr/>
          <p:nvPr/>
        </p:nvSpPr>
        <p:spPr>
          <a:xfrm rot="16200000">
            <a:off x="-626660" y="3480640"/>
            <a:ext cx="3953934" cy="52184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CRISP - DM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BFFCD47-92BF-CCF7-4B81-F280AE6C56E8}"/>
              </a:ext>
            </a:extLst>
          </p:cNvPr>
          <p:cNvSpPr/>
          <p:nvPr/>
        </p:nvSpPr>
        <p:spPr>
          <a:xfrm>
            <a:off x="1920986" y="1853027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B7D0ABE-B584-1325-F448-7BB4EABEEF97}"/>
              </a:ext>
            </a:extLst>
          </p:cNvPr>
          <p:cNvSpPr/>
          <p:nvPr/>
        </p:nvSpPr>
        <p:spPr>
          <a:xfrm>
            <a:off x="1920986" y="2522664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FDE1036-73A0-EB07-19CE-D3B96287D880}"/>
              </a:ext>
            </a:extLst>
          </p:cNvPr>
          <p:cNvSpPr/>
          <p:nvPr/>
        </p:nvSpPr>
        <p:spPr>
          <a:xfrm>
            <a:off x="1920986" y="3192301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0DA9FC0-D0B6-D1FD-B869-E72CB4C4ECE5}"/>
              </a:ext>
            </a:extLst>
          </p:cNvPr>
          <p:cNvSpPr/>
          <p:nvPr/>
        </p:nvSpPr>
        <p:spPr>
          <a:xfrm>
            <a:off x="1915782" y="3863881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974F4C0-6314-45F8-5961-CC8EDE4B9DA7}"/>
              </a:ext>
            </a:extLst>
          </p:cNvPr>
          <p:cNvSpPr/>
          <p:nvPr/>
        </p:nvSpPr>
        <p:spPr>
          <a:xfrm>
            <a:off x="1919390" y="4533518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5F51F686-EBAC-167B-6A37-067A29A32592}"/>
              </a:ext>
            </a:extLst>
          </p:cNvPr>
          <p:cNvSpPr/>
          <p:nvPr/>
        </p:nvSpPr>
        <p:spPr>
          <a:xfrm>
            <a:off x="1915782" y="5181555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6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F39B4CE-56A0-7AB3-E6D0-3C7ACC5924C0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E20953C-3560-0A61-4062-F8B9AB97DDCA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E71FCA7C-2F10-542C-AA61-A37E79251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0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FB46630-F8A3-21B8-2D6A-4BDC57B9487D}"/>
              </a:ext>
            </a:extLst>
          </p:cNvPr>
          <p:cNvSpPr/>
          <p:nvPr/>
        </p:nvSpPr>
        <p:spPr>
          <a:xfrm>
            <a:off x="5024038" y="1188276"/>
            <a:ext cx="2347726" cy="5872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u="none" dirty="0">
                <a:latin typeface="Arial Rounded MT Bold" panose="020F0704030504030204" pitchFamily="34" charset="0"/>
              </a:rPr>
              <a:t>AGENDA</a:t>
            </a:r>
            <a:endParaRPr lang="en-US" sz="3600" u="none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C9339DE-1505-5647-2276-F3B526E0FD1B}"/>
              </a:ext>
            </a:extLst>
          </p:cNvPr>
          <p:cNvSpPr/>
          <p:nvPr/>
        </p:nvSpPr>
        <p:spPr>
          <a:xfrm>
            <a:off x="1512337" y="2391698"/>
            <a:ext cx="4182644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TEMA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10E355-DF72-0F23-A337-8B72F58857DB}"/>
              </a:ext>
            </a:extLst>
          </p:cNvPr>
          <p:cNvSpPr/>
          <p:nvPr/>
        </p:nvSpPr>
        <p:spPr>
          <a:xfrm>
            <a:off x="1512337" y="2976897"/>
            <a:ext cx="4182644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INTRODUCCIÓN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C39101E-E250-1DAE-1566-E8C2680CDB30}"/>
              </a:ext>
            </a:extLst>
          </p:cNvPr>
          <p:cNvSpPr/>
          <p:nvPr/>
        </p:nvSpPr>
        <p:spPr>
          <a:xfrm>
            <a:off x="1512337" y="3562096"/>
            <a:ext cx="4182644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PROBLEM</a:t>
            </a:r>
            <a:r>
              <a:rPr lang="en-US" u="none" dirty="0">
                <a:latin typeface="Arial Rounded MT Bold" panose="020F0704030504030204" pitchFamily="34" charset="0"/>
              </a:rPr>
              <a:t>A</a:t>
            </a:r>
            <a:endParaRPr lang="es-EC" u="none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862A1-738E-CB2E-889F-89BE0A026064}"/>
              </a:ext>
            </a:extLst>
          </p:cNvPr>
          <p:cNvSpPr/>
          <p:nvPr/>
        </p:nvSpPr>
        <p:spPr>
          <a:xfrm>
            <a:off x="1512337" y="4147295"/>
            <a:ext cx="4182644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OBJETIVOS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24B45E8-A80E-1AD2-6E24-5F3794C84567}"/>
              </a:ext>
            </a:extLst>
          </p:cNvPr>
          <p:cNvSpPr/>
          <p:nvPr/>
        </p:nvSpPr>
        <p:spPr>
          <a:xfrm>
            <a:off x="1512337" y="4749168"/>
            <a:ext cx="4182644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METODOLOG</a:t>
            </a:r>
            <a:r>
              <a:rPr lang="en-US" u="none" dirty="0">
                <a:latin typeface="Arial Rounded MT Bold" panose="020F0704030504030204" pitchFamily="34" charset="0"/>
              </a:rPr>
              <a:t>ÍA</a:t>
            </a:r>
            <a:endParaRPr lang="es-EC" u="none" dirty="0">
              <a:latin typeface="Arial Rounded MT Bold" panose="020F070403050403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4177828-5C1C-B93A-F84E-C0DF7D86B262}"/>
              </a:ext>
            </a:extLst>
          </p:cNvPr>
          <p:cNvSpPr/>
          <p:nvPr/>
        </p:nvSpPr>
        <p:spPr>
          <a:xfrm>
            <a:off x="7029011" y="2346577"/>
            <a:ext cx="4360678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ESTADO DEL ARTE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39306DE-1612-3820-39A3-B8FC65BAF3B3}"/>
              </a:ext>
            </a:extLst>
          </p:cNvPr>
          <p:cNvSpPr/>
          <p:nvPr/>
        </p:nvSpPr>
        <p:spPr>
          <a:xfrm>
            <a:off x="1211128" y="2354374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1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F8E2E0A-4A3C-5F6C-3C97-57D04EE5C873}"/>
              </a:ext>
            </a:extLst>
          </p:cNvPr>
          <p:cNvSpPr/>
          <p:nvPr/>
        </p:nvSpPr>
        <p:spPr>
          <a:xfrm>
            <a:off x="1211128" y="294158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2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D4FED2-D324-D95E-020D-CD8B55AB9404}"/>
              </a:ext>
            </a:extLst>
          </p:cNvPr>
          <p:cNvSpPr/>
          <p:nvPr/>
        </p:nvSpPr>
        <p:spPr>
          <a:xfrm>
            <a:off x="1211128" y="3528792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3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51D0BE6-0A2E-9E59-3BE1-7AFA7D546E8B}"/>
              </a:ext>
            </a:extLst>
          </p:cNvPr>
          <p:cNvSpPr/>
          <p:nvPr/>
        </p:nvSpPr>
        <p:spPr>
          <a:xfrm>
            <a:off x="1211128" y="4116001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4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90E56BC-AC8A-113B-AE65-E3AAD6CDE920}"/>
              </a:ext>
            </a:extLst>
          </p:cNvPr>
          <p:cNvSpPr/>
          <p:nvPr/>
        </p:nvSpPr>
        <p:spPr>
          <a:xfrm>
            <a:off x="1211128" y="4719884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5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6C84C91-82AC-7880-99DD-8F12806D4DA9}"/>
              </a:ext>
            </a:extLst>
          </p:cNvPr>
          <p:cNvSpPr/>
          <p:nvPr/>
        </p:nvSpPr>
        <p:spPr>
          <a:xfrm>
            <a:off x="6727801" y="2319301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6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9BD1C0D-C55F-5DBC-E3A0-E967EB17C468}"/>
              </a:ext>
            </a:extLst>
          </p:cNvPr>
          <p:cNvSpPr/>
          <p:nvPr/>
        </p:nvSpPr>
        <p:spPr>
          <a:xfrm>
            <a:off x="7029011" y="2897562"/>
            <a:ext cx="4360678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DESARROLLO DE LA SOLUCI</a:t>
            </a:r>
            <a:r>
              <a:rPr lang="en-US" u="none" dirty="0">
                <a:latin typeface="Arial Rounded MT Bold" panose="020F0704030504030204" pitchFamily="34" charset="0"/>
              </a:rPr>
              <a:t>ÓN</a:t>
            </a:r>
            <a:endParaRPr lang="es-EC" u="none" dirty="0">
              <a:latin typeface="Arial Rounded MT Bold" panose="020F070403050403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500AF9F-3771-448C-9B47-275688EEDE60}"/>
              </a:ext>
            </a:extLst>
          </p:cNvPr>
          <p:cNvSpPr/>
          <p:nvPr/>
        </p:nvSpPr>
        <p:spPr>
          <a:xfrm>
            <a:off x="7029011" y="3482761"/>
            <a:ext cx="4360678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PRESENTACIÓN DE RESULTADOS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8BBB51B-4FCF-CA84-A740-4A9803725FB1}"/>
              </a:ext>
            </a:extLst>
          </p:cNvPr>
          <p:cNvSpPr/>
          <p:nvPr/>
        </p:nvSpPr>
        <p:spPr>
          <a:xfrm>
            <a:off x="7029011" y="4067960"/>
            <a:ext cx="4360678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CONCLUSIONES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7632E9A-DFC6-50A1-BDC4-ED812C07FF24}"/>
              </a:ext>
            </a:extLst>
          </p:cNvPr>
          <p:cNvSpPr/>
          <p:nvPr/>
        </p:nvSpPr>
        <p:spPr>
          <a:xfrm>
            <a:off x="7029011" y="4653160"/>
            <a:ext cx="4360678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RECOMENDACIONES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8D4D42F-28A4-86BF-BFBC-0CE7344443B4}"/>
              </a:ext>
            </a:extLst>
          </p:cNvPr>
          <p:cNvSpPr/>
          <p:nvPr/>
        </p:nvSpPr>
        <p:spPr>
          <a:xfrm>
            <a:off x="6727801" y="2864258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7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1D12EF9-6FA6-17E3-50F4-CE7B0B71BD1B}"/>
              </a:ext>
            </a:extLst>
          </p:cNvPr>
          <p:cNvSpPr/>
          <p:nvPr/>
        </p:nvSpPr>
        <p:spPr>
          <a:xfrm>
            <a:off x="6727801" y="3451467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8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52CF289-7BA9-10C7-5625-610A0890A237}"/>
              </a:ext>
            </a:extLst>
          </p:cNvPr>
          <p:cNvSpPr/>
          <p:nvPr/>
        </p:nvSpPr>
        <p:spPr>
          <a:xfrm>
            <a:off x="6727801" y="4038676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none" dirty="0">
                <a:latin typeface="Arial Rounded MT Bold" panose="020F0704030504030204" pitchFamily="34" charset="0"/>
              </a:rPr>
              <a:t>9</a:t>
            </a:r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0BEDE22-A7C6-758C-1B49-7297D7F124DD}"/>
              </a:ext>
            </a:extLst>
          </p:cNvPr>
          <p:cNvSpPr/>
          <p:nvPr/>
        </p:nvSpPr>
        <p:spPr>
          <a:xfrm>
            <a:off x="6727801" y="4625884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C03C5C4-B710-8ED3-96A3-7F627C39B403}"/>
              </a:ext>
            </a:extLst>
          </p:cNvPr>
          <p:cNvSpPr txBox="1"/>
          <p:nvPr/>
        </p:nvSpPr>
        <p:spPr>
          <a:xfrm>
            <a:off x="6497020" y="4699814"/>
            <a:ext cx="874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u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</a:t>
            </a:r>
            <a:endParaRPr lang="en-US" sz="1800" b="1" u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BD39FD1-FCFB-AFBE-32F3-E5414E76A07F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5A67813-A3BC-55E2-3C74-8DC09CA08E50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6146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FAEEFE88-9C23-60F4-5FE0-81B0D9C1C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192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5: Evaluación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370911" y="1348095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ROC - AUC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0" name="Gráfico 9" descr="Portapapeles mezclado contorno">
            <a:extLst>
              <a:ext uri="{FF2B5EF4-FFF2-40B4-BE49-F238E27FC236}">
                <a16:creationId xmlns:a16="http://schemas.microsoft.com/office/drawing/2014/main" id="{769D7D3F-AC35-4F8A-7830-D0153D36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151" y="607255"/>
            <a:ext cx="648000" cy="64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62BC89-6ADD-4EF2-059E-DB41D5F97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42" r="36459"/>
          <a:stretch/>
        </p:blipFill>
        <p:spPr bwMode="auto">
          <a:xfrm>
            <a:off x="7074105" y="1893171"/>
            <a:ext cx="4692324" cy="4013152"/>
          </a:xfrm>
          <a:prstGeom prst="rect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1C56540-6BF3-AEA4-5095-B65573F2C33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78C6ABD-9CE2-8B49-8A73-8D5025DD653E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1226544-108C-0F95-BC8A-DDE5F0723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6BC77AE3-B593-54EA-5C5C-4D5A602BB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38" y="2123137"/>
            <a:ext cx="4231414" cy="3275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4035B32-CEBB-C94E-E5C9-142709BF3713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E09002F-7005-DFA2-7F5E-563E7EB159EA}"/>
              </a:ext>
            </a:extLst>
          </p:cNvPr>
          <p:cNvSpPr txBox="1">
            <a:spLocks noChangeArrowheads="1"/>
          </p:cNvSpPr>
          <p:nvPr/>
        </p:nvSpPr>
        <p:spPr bwMode="auto">
          <a:xfrm rot="19600957">
            <a:off x="819904" y="2629419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rgbClr val="1155CC"/>
                </a:solidFill>
                <a:latin typeface="Arial Rounded MT Bold" panose="020F0704030504030204" pitchFamily="34" charset="0"/>
              </a:rPr>
              <a:t>ROC</a:t>
            </a:r>
            <a:endParaRPr lang="es-ES" altLang="es-ES" sz="1600" u="none" kern="0" dirty="0">
              <a:solidFill>
                <a:srgbClr val="1155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5149080-1062-43E3-5531-89DB8E44506F}"/>
              </a:ext>
            </a:extLst>
          </p:cNvPr>
          <p:cNvSpPr txBox="1">
            <a:spLocks noChangeArrowheads="1"/>
          </p:cNvSpPr>
          <p:nvPr/>
        </p:nvSpPr>
        <p:spPr bwMode="auto">
          <a:xfrm rot="19600957">
            <a:off x="1410793" y="3173532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AUC</a:t>
            </a:r>
            <a:endParaRPr lang="es-ES" altLang="es-ES" sz="1600" u="none" kern="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A7D0D52-D472-D14C-CBB9-002E01A0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976" y="5583954"/>
            <a:ext cx="3964455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ROC: Receiver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Operating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Characteristic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AUC: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Area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Under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altLang="es-ES" sz="14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the</a:t>
            </a:r>
            <a:r>
              <a:rPr lang="es-ES" altLang="es-ES" sz="14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Curve</a:t>
            </a:r>
            <a:endParaRPr lang="es-ES" altLang="es-ES" sz="11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5: Evaluación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370911" y="1348095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Resultados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649" y="5509905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ROC – AUC (Python)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0" name="Gráfico 9" descr="Portapapeles mezclado contorno">
            <a:extLst>
              <a:ext uri="{FF2B5EF4-FFF2-40B4-BE49-F238E27FC236}">
                <a16:creationId xmlns:a16="http://schemas.microsoft.com/office/drawing/2014/main" id="{769D7D3F-AC35-4F8A-7830-D0153D36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151" y="607255"/>
            <a:ext cx="648000" cy="64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B3B5F9-7429-C261-9E32-772442ABB9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5"/>
          <a:stretch/>
        </p:blipFill>
        <p:spPr bwMode="auto">
          <a:xfrm>
            <a:off x="2515267" y="1926753"/>
            <a:ext cx="7555768" cy="3643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1C56540-6BF3-AEA4-5095-B65573F2C33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78C6ABD-9CE2-8B49-8A73-8D5025DD653E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1226544-108C-0F95-BC8A-DDE5F0723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ECAC880-B29E-D5AD-F0DA-994ED2D9FC14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4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5: Evaluación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370911" y="1348095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Resultados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649" y="5741837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ROC – AUC (Python)</a:t>
            </a:r>
            <a:endParaRPr lang="es-ES" altLang="es-ES" sz="16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0" name="Gráfico 9" descr="Portapapeles mezclado contorno">
            <a:extLst>
              <a:ext uri="{FF2B5EF4-FFF2-40B4-BE49-F238E27FC236}">
                <a16:creationId xmlns:a16="http://schemas.microsoft.com/office/drawing/2014/main" id="{769D7D3F-AC35-4F8A-7830-D0153D36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151" y="607255"/>
            <a:ext cx="648000" cy="6480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1C56540-6BF3-AEA4-5095-B65573F2C337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78C6ABD-9CE2-8B49-8A73-8D5025DD653E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1226544-108C-0F95-BC8A-DDE5F0723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8DD76BF4-447C-B781-D660-B37BF9A0A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7"/>
          <a:stretch/>
        </p:blipFill>
        <p:spPr bwMode="auto">
          <a:xfrm>
            <a:off x="2286733" y="1869606"/>
            <a:ext cx="7618534" cy="37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0E14CBC-E4ED-6CB5-9F8C-7186AE29D597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8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5: Evaluación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370911" y="1348095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Revisión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B4E9CC-2E2E-454A-6522-C95966ED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074" y="5999599"/>
            <a:ext cx="3724590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Proceso Benchmark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550" y="6034104"/>
            <a:ext cx="362870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Resultado Benchmark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0" name="Gráfico 9" descr="Portapapeles mezclado contorno">
            <a:extLst>
              <a:ext uri="{FF2B5EF4-FFF2-40B4-BE49-F238E27FC236}">
                <a16:creationId xmlns:a16="http://schemas.microsoft.com/office/drawing/2014/main" id="{769D7D3F-AC35-4F8A-7830-D0153D36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151" y="607255"/>
            <a:ext cx="648000" cy="64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B64989-CC9A-4061-8138-D967D484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57" y="2079136"/>
            <a:ext cx="4245494" cy="354884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2F1DEC6-DBB1-7869-CE41-0B41B99837EC}"/>
              </a:ext>
            </a:extLst>
          </p:cNvPr>
          <p:cNvGrpSpPr/>
          <p:nvPr/>
        </p:nvGrpSpPr>
        <p:grpSpPr>
          <a:xfrm>
            <a:off x="6815294" y="1688867"/>
            <a:ext cx="4649212" cy="4353766"/>
            <a:chOff x="7622004" y="1854055"/>
            <a:chExt cx="2945353" cy="293195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7A1552A-2490-4B97-0D9B-27C8DFD04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2443" y="1854055"/>
              <a:ext cx="2854914" cy="2931958"/>
            </a:xfrm>
            <a:prstGeom prst="rect">
              <a:avLst/>
            </a:prstGeom>
          </p:spPr>
        </p:pic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D5F4EB58-7880-4A27-803E-2296EEB1DBCE}"/>
                </a:ext>
              </a:extLst>
            </p:cNvPr>
            <p:cNvSpPr/>
            <p:nvPr/>
          </p:nvSpPr>
          <p:spPr>
            <a:xfrm>
              <a:off x="7622004" y="3654527"/>
              <a:ext cx="2854914" cy="110836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A7E5C17-0FA8-38BD-F237-D97ADF14BAFA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5E57DB4-8375-B22A-A625-6D7B8F984326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5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F70F008E-4612-5BF6-BB28-1CBB71A28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3CECD80-A6E0-89CF-9FE8-14AD1B7E76E8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6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Fase 5: Evaluación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D25B0D-ECAF-D794-0B0E-9BBD625E37F9}"/>
              </a:ext>
            </a:extLst>
          </p:cNvPr>
          <p:cNvSpPr/>
          <p:nvPr/>
        </p:nvSpPr>
        <p:spPr>
          <a:xfrm>
            <a:off x="4370911" y="1348095"/>
            <a:ext cx="3844480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Revisión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CD1EBCE-36A9-2839-8A5E-7D827418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690" y="5780585"/>
            <a:ext cx="3628701" cy="6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Características de importancia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C0FA54-8E77-94FC-1755-D9DC3FD1BB3F}"/>
              </a:ext>
            </a:extLst>
          </p:cNvPr>
          <p:cNvSpPr/>
          <p:nvPr/>
        </p:nvSpPr>
        <p:spPr>
          <a:xfrm>
            <a:off x="652238" y="694639"/>
            <a:ext cx="4572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10" name="Gráfico 9" descr="Portapapeles mezclado contorno">
            <a:extLst>
              <a:ext uri="{FF2B5EF4-FFF2-40B4-BE49-F238E27FC236}">
                <a16:creationId xmlns:a16="http://schemas.microsoft.com/office/drawing/2014/main" id="{769D7D3F-AC35-4F8A-7830-D0153D36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151" y="607255"/>
            <a:ext cx="648000" cy="64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443263-CD7E-D2D8-295B-E439A0606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1" y="2220396"/>
            <a:ext cx="9106778" cy="3150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CA7E5C17-0FA8-38BD-F237-D97ADF14BAFA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5E57DB4-8375-B22A-A625-6D7B8F984326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5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F70F008E-4612-5BF6-BB28-1CBB71A28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A7DD13B-913C-55FF-D221-A38E7D8FB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97" y="1151839"/>
            <a:ext cx="932337" cy="932337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49785B9-4040-01B0-71FF-B9BE1FFB3FE5}"/>
              </a:ext>
            </a:extLst>
          </p:cNvPr>
          <p:cNvSpPr/>
          <p:nvPr/>
        </p:nvSpPr>
        <p:spPr>
          <a:xfrm>
            <a:off x="7047345" y="753254"/>
            <a:ext cx="4968089" cy="3985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1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BB8FFC4-281A-31BC-B13D-45E52B421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27" y="2315951"/>
            <a:ext cx="1957074" cy="1949746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CONCLUSIONES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9190E97-2918-03CB-D08F-FAE09BECB410}"/>
              </a:ext>
            </a:extLst>
          </p:cNvPr>
          <p:cNvSpPr/>
          <p:nvPr/>
        </p:nvSpPr>
        <p:spPr>
          <a:xfrm>
            <a:off x="958022" y="1560946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Determinar técnicas predictivas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1E19EB-66A0-F5B4-2564-A21D9798929F}"/>
              </a:ext>
            </a:extLst>
          </p:cNvPr>
          <p:cNvSpPr/>
          <p:nvPr/>
        </p:nvSpPr>
        <p:spPr>
          <a:xfrm>
            <a:off x="4634094" y="1560946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B4A462-AC31-FAA3-9C0F-86709503C753}"/>
              </a:ext>
            </a:extLst>
          </p:cNvPr>
          <p:cNvSpPr/>
          <p:nvPr/>
        </p:nvSpPr>
        <p:spPr>
          <a:xfrm>
            <a:off x="8310166" y="1560946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FF5CA61-50D0-D64C-862F-E52247473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59" y="5118529"/>
            <a:ext cx="932337" cy="932337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A7A4C2F8-9EA1-ED95-EEDA-A4ECAB19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1" y="5118528"/>
            <a:ext cx="932337" cy="932337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B8FAAC99-2739-37A3-D0B4-9A0099466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95" y="5016928"/>
            <a:ext cx="932337" cy="932337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DE651A59-024C-E291-FC3B-94D7E0A10CA1}"/>
              </a:ext>
            </a:extLst>
          </p:cNvPr>
          <p:cNvGrpSpPr/>
          <p:nvPr/>
        </p:nvGrpSpPr>
        <p:grpSpPr>
          <a:xfrm>
            <a:off x="1334837" y="2845973"/>
            <a:ext cx="2170180" cy="1855336"/>
            <a:chOff x="9763804" y="2845973"/>
            <a:chExt cx="2170180" cy="1855336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C35A626-EEC3-9BBF-8D7B-EF97558C41CE}"/>
                </a:ext>
              </a:extLst>
            </p:cNvPr>
            <p:cNvGrpSpPr/>
            <p:nvPr/>
          </p:nvGrpSpPr>
          <p:grpSpPr>
            <a:xfrm>
              <a:off x="9763804" y="2845973"/>
              <a:ext cx="2170180" cy="1855336"/>
              <a:chOff x="9763804" y="2845973"/>
              <a:chExt cx="2170180" cy="1855336"/>
            </a:xfrm>
          </p:grpSpPr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0AB30241-2CA6-B648-84A8-FDEBB7F48585}"/>
                  </a:ext>
                </a:extLst>
              </p:cNvPr>
              <p:cNvSpPr/>
              <p:nvPr/>
            </p:nvSpPr>
            <p:spPr>
              <a:xfrm>
                <a:off x="9763804" y="2845973"/>
                <a:ext cx="2170180" cy="18553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D7E1885F-FABC-CEDA-BD1E-09A0E3D75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1060" y="2970077"/>
                <a:ext cx="2122924" cy="1607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s-ES" sz="1400" b="1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Técnicas de MD</a:t>
                </a:r>
              </a:p>
              <a:p>
                <a:pPr marL="0" indent="0" algn="ctr">
                  <a:buNone/>
                </a:pPr>
                <a:endParaRPr lang="es-ES" sz="1400" b="1" u="none" kern="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s-ES" sz="1400" b="1" u="none" kern="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Árboles de decisión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Redes neuronales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Clasificación lineal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Modelos de regresión </a:t>
                </a:r>
                <a:endParaRPr lang="es-ES" altLang="es-ES" sz="1400" u="none" kern="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19" name="Gráfico 18" descr="Estrella con relleno sólido">
              <a:extLst>
                <a:ext uri="{FF2B5EF4-FFF2-40B4-BE49-F238E27FC236}">
                  <a16:creationId xmlns:a16="http://schemas.microsoft.com/office/drawing/2014/main" id="{34EF1106-693B-FF4D-E09E-B5A982F68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34946" y="3487870"/>
              <a:ext cx="299038" cy="299038"/>
            </a:xfrm>
            <a:prstGeom prst="rect">
              <a:avLst/>
            </a:prstGeom>
          </p:spPr>
        </p:pic>
      </p:grpSp>
      <p:pic>
        <p:nvPicPr>
          <p:cNvPr id="1032" name="Picture 8" descr="Python Logo / Software / Logonoid.com">
            <a:extLst>
              <a:ext uri="{FF2B5EF4-FFF2-40B4-BE49-F238E27FC236}">
                <a16:creationId xmlns:a16="http://schemas.microsoft.com/office/drawing/2014/main" id="{FA081732-E58E-6E62-F679-0E35FD2E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953" y1="51802" x2="26953" y2="51802"/>
                        <a14:foregroundMark x1="13184" y1="46396" x2="13184" y2="46396"/>
                        <a14:foregroundMark x1="37402" y1="48423" x2="37402" y2="48423"/>
                        <a14:foregroundMark x1="47070" y1="45270" x2="47070" y2="45270"/>
                        <a14:foregroundMark x1="57324" y1="44369" x2="57324" y2="44369"/>
                        <a14:foregroundMark x1="62695" y1="38739" x2="62695" y2="38739"/>
                        <a14:foregroundMark x1="71387" y1="44369" x2="71387" y2="44369"/>
                        <a14:foregroundMark x1="81152" y1="50450" x2="81152" y2="50450"/>
                        <a14:backgroundMark x1="23633" y1="47748" x2="23633" y2="47748"/>
                        <a14:backgroundMark x1="26465" y1="41892" x2="26465" y2="41892"/>
                        <a14:backgroundMark x1="26172" y1="44369" x2="26172" y2="44369"/>
                        <a14:backgroundMark x1="18945" y1="47748" x2="18945" y2="47748"/>
                        <a14:backgroundMark x1="15527" y1="51351" x2="15527" y2="51351"/>
                        <a14:backgroundMark x1="24023" y1="66441" x2="24023" y2="66441"/>
                        <a14:backgroundMark x1="17969" y1="28153" x2="17969" y2="2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13" y="4130087"/>
            <a:ext cx="1308576" cy="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PIDS + XGBoost | RAPIDS">
            <a:extLst>
              <a:ext uri="{FF2B5EF4-FFF2-40B4-BE49-F238E27FC236}">
                <a16:creationId xmlns:a16="http://schemas.microsoft.com/office/drawing/2014/main" id="{7626AFDD-2FF2-7AF1-869C-B4DFC6776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31208" r="17425" b="30823"/>
          <a:stretch/>
        </p:blipFill>
        <p:spPr bwMode="auto">
          <a:xfrm>
            <a:off x="5439740" y="4627706"/>
            <a:ext cx="1312518" cy="5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66BB472B-0717-58D8-5CF6-CA29B245DE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85" y="3707583"/>
            <a:ext cx="1863236" cy="99372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44B0176-065D-3975-F2B8-99851A47AD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46" y="3850784"/>
            <a:ext cx="3370852" cy="1166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21C2D78E-7704-2FD2-3883-E31B3B180A0D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4AC781E8-F1AD-0FC3-56B8-2E8852AA4A19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2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8C791C9B-67A7-46DA-3FAC-80715B64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C73616F-926A-3DE7-95AB-654FFE1C7F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5"/>
          <a:stretch/>
        </p:blipFill>
        <p:spPr bwMode="auto">
          <a:xfrm>
            <a:off x="8417716" y="2453091"/>
            <a:ext cx="2766151" cy="133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88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RECOMENDACIONES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u="none" dirty="0"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336C82-F1A6-F9A6-6906-E468542F8561}"/>
              </a:ext>
            </a:extLst>
          </p:cNvPr>
          <p:cNvSpPr txBox="1"/>
          <p:nvPr/>
        </p:nvSpPr>
        <p:spPr>
          <a:xfrm>
            <a:off x="-45425" y="731963"/>
            <a:ext cx="90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u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</a:t>
            </a:r>
            <a:endParaRPr lang="en-US" b="1" u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97A9127-7EE9-C725-1C63-293C4F67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876" y="2361176"/>
            <a:ext cx="3724590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Uso de técnica XG </a:t>
            </a:r>
            <a:r>
              <a:rPr lang="es-ES" altLang="es-ES" sz="1600" u="none" kern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Boost</a:t>
            </a: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1964B12-8367-2593-90FE-62CC5B97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85" y="1592761"/>
            <a:ext cx="1277323" cy="1277323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6563F8BB-1D91-EE96-C14D-98F12FAC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100" y="1929584"/>
            <a:ext cx="3724590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Desplegar modelo en empresa de telecomunicaciones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4D1571E-5C93-EA9E-6BE9-1F6EBB10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938" y="4167041"/>
            <a:ext cx="3002144" cy="10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Nuevos estudios en diferentes empresas de telecomunicaciones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0DA3CA0-0118-BCC4-C7D1-DAF2FA4E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1" y="2164489"/>
            <a:ext cx="2382578" cy="919930"/>
          </a:xfrm>
          <a:prstGeom prst="rect">
            <a:avLst/>
          </a:prstGeom>
        </p:spPr>
      </p:pic>
      <p:pic>
        <p:nvPicPr>
          <p:cNvPr id="3074" name="Picture 2" descr="Network performance update: Platform Week">
            <a:extLst>
              <a:ext uri="{FF2B5EF4-FFF2-40B4-BE49-F238E27FC236}">
                <a16:creationId xmlns:a16="http://schemas.microsoft.com/office/drawing/2014/main" id="{D1C905D5-2832-05B2-3F27-276067C8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7" y="4182212"/>
            <a:ext cx="2147668" cy="12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dern globe network Royalty Free Vector Image">
            <a:extLst>
              <a:ext uri="{FF2B5EF4-FFF2-40B4-BE49-F238E27FC236}">
                <a16:creationId xmlns:a16="http://schemas.microsoft.com/office/drawing/2014/main" id="{F2CA913B-7942-7156-A896-F5BEA92BC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1"/>
          <a:stretch/>
        </p:blipFill>
        <p:spPr bwMode="auto">
          <a:xfrm>
            <a:off x="6603105" y="3888163"/>
            <a:ext cx="1351198" cy="12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97812B43-CDF2-8B14-5DAB-67B8DDC45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599" y="4449062"/>
            <a:ext cx="3002144" cy="10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6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Análisis cuantitativo de sensores de rendimiento</a:t>
            </a:r>
            <a:endParaRPr lang="es-ES" altLang="es-ES" sz="12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81267F7-1D5A-EDAC-6AB4-01812F3C63D8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B11F1FEE-5A47-52D1-0228-4A5B173A44C0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4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5434C117-0F07-F0FD-4E4C-6BCC0D793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93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ómo decir &quot;gracias&quot; en 50 Idiomas">
            <a:extLst>
              <a:ext uri="{FF2B5EF4-FFF2-40B4-BE49-F238E27FC236}">
                <a16:creationId xmlns:a16="http://schemas.microsoft.com/office/drawing/2014/main" id="{5BD70B0D-1A6A-2591-1DBD-F6D84671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80" y="1408547"/>
            <a:ext cx="5778426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FA520F5-0F7E-DD23-3477-330638B63466}"/>
              </a:ext>
            </a:extLst>
          </p:cNvPr>
          <p:cNvGrpSpPr/>
          <p:nvPr/>
        </p:nvGrpSpPr>
        <p:grpSpPr>
          <a:xfrm>
            <a:off x="9732334" y="4950116"/>
            <a:ext cx="2370526" cy="646331"/>
            <a:chOff x="8626" y="6366294"/>
            <a:chExt cx="1828800" cy="491706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E870315-D0EE-1359-867B-29401113FF2F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4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55ECAFA2-372E-762E-BBE8-CC48ED4A8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462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8075C81-7EB3-A8ED-C45F-53DEBF1CCF7A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TEMA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0130EBC-69C6-78CA-CFE1-A341C6FD8700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none" dirty="0">
                <a:latin typeface="Arial Rounded MT Bold" panose="020F0704030504030204" pitchFamily="34" charset="0"/>
              </a:rPr>
              <a:t>1</a:t>
            </a:r>
            <a:endParaRPr lang="en-US" b="1" u="none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C9E8B-12AC-A498-190C-17DBF2C2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200" y="2530637"/>
            <a:ext cx="8949678" cy="17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Modelo predictivo de umbrales dinámicos de sensores de red y alertas tempranas para mejorar la disponibilidad del servicio de internet y datos de una empresa proveedora de telecomunicaciones del Ecuador.</a:t>
            </a:r>
            <a:endParaRPr lang="es-ES" altLang="es-ES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C581F3F-6402-EC55-A458-1D52AE6EF7D6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B08FFE8-7F51-FBFF-627F-01A1BDBC03FF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4411032E-6D85-CCAF-2B97-73BA40AF8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47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8075C81-7EB3-A8ED-C45F-53DEBF1CCF7A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INTRODUCCIÓN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0130EBC-69C6-78CA-CFE1-A341C6FD8700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none" dirty="0">
                <a:latin typeface="Arial Rounded MT Bold" panose="020F0704030504030204" pitchFamily="34" charset="0"/>
              </a:rPr>
              <a:t>2</a:t>
            </a:r>
            <a:endParaRPr lang="en-US" b="1" u="none" dirty="0">
              <a:latin typeface="Arial Rounded MT Bold" panose="020F07040305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8D4225-8C10-8D02-0672-FEF60B773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0282" y1="44949" x2="80282" y2="44949"/>
                        <a14:foregroundMark x1="13556" y1="40152" x2="13556" y2="40152"/>
                        <a14:foregroundMark x1="18310" y1="32071" x2="18310" y2="32071"/>
                        <a14:foregroundMark x1="20599" y1="35101" x2="20599" y2="35101"/>
                        <a14:foregroundMark x1="25000" y1="35101" x2="25000" y2="35101"/>
                        <a14:foregroundMark x1="17958" y1="42424" x2="17958" y2="42424"/>
                        <a14:foregroundMark x1="21479" y1="45960" x2="21479" y2="45960"/>
                        <a14:foregroundMark x1="22007" y1="42677" x2="22007" y2="42677"/>
                        <a14:foregroundMark x1="29049" y1="46970" x2="29049" y2="46970"/>
                        <a14:foregroundMark x1="23944" y1="48232" x2="23944" y2="48232"/>
                        <a14:foregroundMark x1="20775" y1="53030" x2="20775" y2="53030"/>
                        <a14:foregroundMark x1="26585" y1="54545" x2="26585" y2="54545"/>
                        <a14:backgroundMark x1="41021" y1="23232" x2="41021" y2="23232"/>
                        <a14:backgroundMark x1="37324" y1="39394" x2="37324" y2="39394"/>
                        <a14:backgroundMark x1="38204" y1="57576" x2="38204" y2="57576"/>
                        <a14:backgroundMark x1="40845" y1="73990" x2="40845" y2="73990"/>
                        <a14:backgroundMark x1="43662" y1="33333" x2="43662" y2="33333"/>
                        <a14:backgroundMark x1="45423" y1="25505" x2="45423" y2="25505"/>
                      </a14:backgroundRemoval>
                    </a14:imgEffect>
                  </a14:imgLayer>
                </a14:imgProps>
              </a:ext>
            </a:extLst>
          </a:blip>
          <a:srcRect l="8012" t="11479" r="10191" b="6983"/>
          <a:stretch/>
        </p:blipFill>
        <p:spPr>
          <a:xfrm>
            <a:off x="2672356" y="1249237"/>
            <a:ext cx="6645933" cy="4618182"/>
          </a:xfrm>
          <a:prstGeom prst="rect">
            <a:avLst/>
          </a:prstGeom>
        </p:spPr>
      </p:pic>
      <p:pic>
        <p:nvPicPr>
          <p:cNvPr id="1026" name="Picture 2" descr="Telecommunications CDP">
            <a:extLst>
              <a:ext uri="{FF2B5EF4-FFF2-40B4-BE49-F238E27FC236}">
                <a16:creationId xmlns:a16="http://schemas.microsoft.com/office/drawing/2014/main" id="{02960FC4-684D-81BC-3C83-F1232085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65" y="2359119"/>
            <a:ext cx="4207048" cy="35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3CBE3C0-3675-70EF-6C0A-457B0954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05" y="5601730"/>
            <a:ext cx="7401863" cy="8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s-ES" altLang="es-ES" sz="1800" b="1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FontTx/>
              <a:buNone/>
            </a:pPr>
            <a:r>
              <a:rPr 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Empresa proveedora de telecomunicaciones del Ecuador</a:t>
            </a:r>
            <a:endParaRPr lang="es-ES" altLang="es-ES" sz="2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7F51DBD-6FBE-C812-3B39-8358EC8B552E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B556231-37B5-290E-4D8E-90EED17EE9D7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6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9A1FBB8D-BAA6-4566-C1CE-0CA74B9CB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6BFBB308-1246-4AA2-168A-979245BD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4" y="5625450"/>
            <a:ext cx="2029638" cy="5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4B9E69B-363C-6101-DB9A-8BB76A900446}"/>
              </a:ext>
            </a:extLst>
          </p:cNvPr>
          <p:cNvSpPr/>
          <p:nvPr/>
        </p:nvSpPr>
        <p:spPr>
          <a:xfrm>
            <a:off x="917722" y="4685189"/>
            <a:ext cx="2994143" cy="9683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Disponibilidad </a:t>
            </a:r>
          </a:p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98.7% y 99.3%</a:t>
            </a:r>
          </a:p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(SLA)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8075C81-7EB3-A8ED-C45F-53DEBF1CCF7A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PROBLEMA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0130EBC-69C6-78CA-CFE1-A341C6FD8700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none" dirty="0">
                <a:latin typeface="Arial Rounded MT Bold" panose="020F0704030504030204" pitchFamily="34" charset="0"/>
              </a:rPr>
              <a:t>3</a:t>
            </a:r>
            <a:endParaRPr lang="en-US" b="1" u="none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DF3659-444F-3D11-AEC2-0F0800972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27" y="2125400"/>
            <a:ext cx="1829568" cy="1220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05E88B-DE45-E424-B2A3-05B90278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025" y="2125400"/>
            <a:ext cx="1756286" cy="1163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Ecuador. Nueva Metodología para la Determinación del Importe de la Multa  por el Cometimiento de Infracciones a la Ley Orgánica de Regulación y  Control del Poder de Mercado. – Derecho y Políticas">
            <a:extLst>
              <a:ext uri="{FF2B5EF4-FFF2-40B4-BE49-F238E27FC236}">
                <a16:creationId xmlns:a16="http://schemas.microsoft.com/office/drawing/2014/main" id="{6CC81FBB-DD71-6B91-54B4-45283597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23" y="3962450"/>
            <a:ext cx="1756288" cy="1220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780CCE8-0399-5283-02D7-26F2A1BD5934}"/>
              </a:ext>
            </a:extLst>
          </p:cNvPr>
          <p:cNvGrpSpPr/>
          <p:nvPr/>
        </p:nvGrpSpPr>
        <p:grpSpPr>
          <a:xfrm>
            <a:off x="3757317" y="1926558"/>
            <a:ext cx="2994144" cy="3004884"/>
            <a:chOff x="927770" y="1582034"/>
            <a:chExt cx="2994144" cy="3004884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E882CF6A-37B1-B5A5-D446-31D79775B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770" y="1582034"/>
              <a:ext cx="2994144" cy="21776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2E2E2"/>
              </a:solidFill>
              <a:miter lim="800000"/>
              <a:headEnd/>
              <a:tailEnd/>
            </a:ln>
            <a:effectLst>
              <a:softEdge rad="12700"/>
            </a:effectLst>
          </p:spPr>
          <p:txBody>
            <a:bodyPr anchor="ctr">
              <a:normAutofit fontScale="92500"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s-ES" sz="3200" u="none" kern="0" spc="-150" dirty="0">
                  <a:solidFill>
                    <a:srgbClr val="ED7D31"/>
                  </a:solidFill>
                  <a:latin typeface="Arial Rounded MT Bold" panose="020F0704030504030204" pitchFamily="34" charset="0"/>
                </a:rPr>
                <a:t>Alto índice de indisponibilidad del servicio de internet y datos </a:t>
              </a:r>
              <a:endParaRPr lang="es-ES" altLang="es-ES" sz="3200" u="none" kern="0" spc="-150" dirty="0">
                <a:solidFill>
                  <a:srgbClr val="ED7D3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9" name="Picture 2" descr="Está perdiendo Internet o conectividad de datos durante un corte de  energía? - 9dot">
              <a:extLst>
                <a:ext uri="{FF2B5EF4-FFF2-40B4-BE49-F238E27FC236}">
                  <a16:creationId xmlns:a16="http://schemas.microsoft.com/office/drawing/2014/main" id="{C637745E-9B05-872C-563F-8EE12754CD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6"/>
            <a:stretch/>
          </p:blipFill>
          <p:spPr bwMode="auto">
            <a:xfrm>
              <a:off x="927770" y="3773338"/>
              <a:ext cx="2994144" cy="813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8" name="Picture 20" descr="can a seller get out of an accepted offer on a house?">
            <a:extLst>
              <a:ext uri="{FF2B5EF4-FFF2-40B4-BE49-F238E27FC236}">
                <a16:creationId xmlns:a16="http://schemas.microsoft.com/office/drawing/2014/main" id="{1CCCB193-FC69-F48C-F21F-46FACC3A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58" y="3979337"/>
            <a:ext cx="1829568" cy="1220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9E263BA-FBCB-231E-4D08-1119781531E4}"/>
              </a:ext>
            </a:extLst>
          </p:cNvPr>
          <p:cNvSpPr/>
          <p:nvPr/>
        </p:nvSpPr>
        <p:spPr>
          <a:xfrm>
            <a:off x="371192" y="5551367"/>
            <a:ext cx="2923812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Causas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56CD852-B0E8-FC6E-2960-E383E9E4BAD4}"/>
              </a:ext>
            </a:extLst>
          </p:cNvPr>
          <p:cNvSpPr/>
          <p:nvPr/>
        </p:nvSpPr>
        <p:spPr>
          <a:xfrm>
            <a:off x="3771695" y="5427121"/>
            <a:ext cx="2994143" cy="5524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u="none" dirty="0">
                <a:latin typeface="Arial Rounded MT Bold" panose="020F0704030504030204" pitchFamily="34" charset="0"/>
              </a:rPr>
              <a:t>0.7 % a 1.3 %</a:t>
            </a:r>
            <a:endParaRPr lang="en-US" sz="2000" b="1" u="none" dirty="0">
              <a:latin typeface="Arial Rounded MT Bold" panose="020F070403050403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F8FA6C7-EB52-9870-2212-5F160379DC6E}"/>
              </a:ext>
            </a:extLst>
          </p:cNvPr>
          <p:cNvGrpSpPr/>
          <p:nvPr/>
        </p:nvGrpSpPr>
        <p:grpSpPr>
          <a:xfrm>
            <a:off x="25061" y="2439466"/>
            <a:ext cx="3732256" cy="2705901"/>
            <a:chOff x="319172" y="2144244"/>
            <a:chExt cx="3232727" cy="2435734"/>
          </a:xfrm>
        </p:grpSpPr>
        <p:pic>
          <p:nvPicPr>
            <p:cNvPr id="17" name="Picture 8" descr="Monitorizacion de sistemas">
              <a:extLst>
                <a:ext uri="{FF2B5EF4-FFF2-40B4-BE49-F238E27FC236}">
                  <a16:creationId xmlns:a16="http://schemas.microsoft.com/office/drawing/2014/main" id="{B8237E3C-1E07-3DB3-85C5-3CB98E1F8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72" y="2144244"/>
              <a:ext cx="3232727" cy="19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Letra X Emblema PNG transparente - StickPNG">
              <a:extLst>
                <a:ext uri="{FF2B5EF4-FFF2-40B4-BE49-F238E27FC236}">
                  <a16:creationId xmlns:a16="http://schemas.microsoft.com/office/drawing/2014/main" id="{CF4F8C95-9EA1-3C74-0BEC-9726BB87C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728" y="3722256"/>
              <a:ext cx="857722" cy="85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EB36D2D-8AF6-7E9D-DF61-63278BDB3E03}"/>
              </a:ext>
            </a:extLst>
          </p:cNvPr>
          <p:cNvSpPr/>
          <p:nvPr/>
        </p:nvSpPr>
        <p:spPr>
          <a:xfrm>
            <a:off x="8082310" y="5551367"/>
            <a:ext cx="2923812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Efectos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9C7C06B-C719-94C3-D4A0-3DA41E6939F2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38C9CFC-B8D7-E9F0-DA27-27B22C17F60E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BFF4464E-B9C4-EAE8-F763-FC6FD601F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537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OBJETIVOS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D10CD2-750D-1D78-8BF4-48DBCCCE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37" y="1844510"/>
            <a:ext cx="9153330" cy="25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S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Desarrollar un </a:t>
            </a:r>
            <a:r>
              <a:rPr lang="es-ES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modelo predictivo</a:t>
            </a:r>
            <a:r>
              <a:rPr lang="es-ES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 umbrales dinámicos de sensores de red y alertas tempranas, mediante </a:t>
            </a:r>
            <a:r>
              <a:rPr lang="es-ES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técnicas de minería de datos</a:t>
            </a:r>
            <a:r>
              <a:rPr lang="es-ES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basadas en tendencias de comportamiento de los dispositivos, con la finalidad de </a:t>
            </a:r>
            <a:r>
              <a:rPr lang="es-ES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mejorar los índices de disponibilidad del servicio</a:t>
            </a:r>
            <a:r>
              <a:rPr lang="es-ES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corporativo de internet y datos de una empresa proveedora de telecomunicaciones del Ecuador.</a:t>
            </a:r>
            <a:endParaRPr lang="es-ES" altLang="es-ES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8" name="Picture 6" descr="Objetivos de un Ensayo Clínico | Roche Pacientes">
            <a:extLst>
              <a:ext uri="{FF2B5EF4-FFF2-40B4-BE49-F238E27FC236}">
                <a16:creationId xmlns:a16="http://schemas.microsoft.com/office/drawing/2014/main" id="{3AC3795E-6FE3-03CE-5230-4B2D82CD6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9736" r="28708" b="16015"/>
          <a:stretch/>
        </p:blipFill>
        <p:spPr bwMode="auto">
          <a:xfrm>
            <a:off x="633766" y="2267529"/>
            <a:ext cx="1403927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9190E97-2918-03CB-D08F-FAE09BECB410}"/>
              </a:ext>
            </a:extLst>
          </p:cNvPr>
          <p:cNvSpPr/>
          <p:nvPr/>
        </p:nvSpPr>
        <p:spPr>
          <a:xfrm>
            <a:off x="911840" y="5070764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Determinar técnicas predictivas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1E19EB-66A0-F5B4-2564-A21D9798929F}"/>
              </a:ext>
            </a:extLst>
          </p:cNvPr>
          <p:cNvSpPr/>
          <p:nvPr/>
        </p:nvSpPr>
        <p:spPr>
          <a:xfrm>
            <a:off x="4634094" y="5070764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B4A462-AC31-FAA3-9C0F-86709503C753}"/>
              </a:ext>
            </a:extLst>
          </p:cNvPr>
          <p:cNvSpPr/>
          <p:nvPr/>
        </p:nvSpPr>
        <p:spPr>
          <a:xfrm>
            <a:off x="8356348" y="5070764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9CA6994-A098-105E-D1FC-98AD3D1E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93" y="1444584"/>
            <a:ext cx="1839271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S" sz="3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General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6CE2309-C1DB-8178-B47D-197AFAF8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66" y="4416384"/>
            <a:ext cx="299719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S" altLang="es-ES" sz="32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Específicos</a:t>
            </a:r>
            <a:endParaRPr lang="es-ES" altLang="es-ES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99DF0C0-C6FA-9FD6-5950-C36AE61D3F3A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875401-2730-567B-419E-5CB4ABD6AB68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2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17131277-782E-0682-A0B7-64F05DB0C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9CEF39D8-6C32-17C7-4987-0E5449C6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53" y="5809916"/>
            <a:ext cx="1613622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OE1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DC6E8DA-6DB4-4136-DCD4-9A9CE4419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89" y="5809916"/>
            <a:ext cx="1613622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OE2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3BB2403-CEEB-AB21-BC8D-2C1DB4B59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443" y="5809916"/>
            <a:ext cx="1613622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OE3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2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METODOLOGÍA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9CA6994-A098-105E-D1FC-98AD3D1E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89" y="5790985"/>
            <a:ext cx="1613622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CRISP - DM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A701FA-6F55-AAA8-E878-F68F15356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51" y="2245876"/>
            <a:ext cx="3646098" cy="363244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6626DCE-51BF-840C-0C84-813BAF86E962}"/>
              </a:ext>
            </a:extLst>
          </p:cNvPr>
          <p:cNvSpPr/>
          <p:nvPr/>
        </p:nvSpPr>
        <p:spPr>
          <a:xfrm>
            <a:off x="828716" y="1324512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Determinar técnicas predictivas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C0AB583-69F0-BB2C-4BAE-7E468DD9FCD1}"/>
              </a:ext>
            </a:extLst>
          </p:cNvPr>
          <p:cNvSpPr/>
          <p:nvPr/>
        </p:nvSpPr>
        <p:spPr>
          <a:xfrm>
            <a:off x="4634094" y="1324512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Desarrollar un modelo predictivo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F919369-841F-F18A-4057-53EC2E14D1EE}"/>
              </a:ext>
            </a:extLst>
          </p:cNvPr>
          <p:cNvSpPr/>
          <p:nvPr/>
        </p:nvSpPr>
        <p:spPr>
          <a:xfrm>
            <a:off x="8467180" y="1324512"/>
            <a:ext cx="2923812" cy="72043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Evaluar el modelo de MD propuesto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Un montón de libros de la biblioteca con estrellas y flechas en diseño de  ilustración vectorial. | CanStock">
            <a:extLst>
              <a:ext uri="{FF2B5EF4-FFF2-40B4-BE49-F238E27FC236}">
                <a16:creationId xmlns:a16="http://schemas.microsoft.com/office/drawing/2014/main" id="{BB7C7323-4A8A-3791-3510-F38B8AD18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" b="11306"/>
          <a:stretch/>
        </p:blipFill>
        <p:spPr bwMode="auto">
          <a:xfrm>
            <a:off x="928127" y="2697101"/>
            <a:ext cx="2891238" cy="25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30C7D03-565B-6FAE-7228-6DD21D41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05" y="5470287"/>
            <a:ext cx="2903465" cy="6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Revisión Preliminar de Literatura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D82750D-0045-67E7-36B8-E329E204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597" y="2831534"/>
            <a:ext cx="2562776" cy="2249424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FFF6676-C8D9-DD43-8A0D-441070C3D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361" y="5384082"/>
            <a:ext cx="2543248" cy="7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Caso de estudio</a:t>
            </a:r>
          </a:p>
          <a:p>
            <a:pPr marL="0" indent="0" algn="ctr">
              <a:buFontTx/>
              <a:buNone/>
            </a:pPr>
            <a:r>
              <a:rPr lang="es-ES" sz="20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Benchmark</a:t>
            </a:r>
            <a:endParaRPr lang="es-ES" altLang="es-ES" sz="3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426D46-2350-7E26-82CF-949C70A2AEB4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D7FACF9-EFFF-9EB3-E3D3-F1B551EADD40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5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FBBCC1A5-F724-3A25-2F7A-DE2F02ECB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975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ESTADO DEL ARTE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1D770B-6DDF-3D8B-10F0-E195A4058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2772" r="29130" b="1526"/>
          <a:stretch/>
        </p:blipFill>
        <p:spPr bwMode="auto">
          <a:xfrm>
            <a:off x="7508812" y="2350487"/>
            <a:ext cx="3761512" cy="3659406"/>
          </a:xfrm>
          <a:prstGeom prst="rect">
            <a:avLst/>
          </a:prstGeom>
          <a:noFill/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74C83B-DBD0-0758-6C0A-AEE5D8B778D1}"/>
              </a:ext>
            </a:extLst>
          </p:cNvPr>
          <p:cNvSpPr/>
          <p:nvPr/>
        </p:nvSpPr>
        <p:spPr>
          <a:xfrm>
            <a:off x="7927662" y="2031377"/>
            <a:ext cx="2923812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Estudios candidatos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352521-C300-8862-C2E8-79DF7A7E2578}"/>
              </a:ext>
            </a:extLst>
          </p:cNvPr>
          <p:cNvSpPr/>
          <p:nvPr/>
        </p:nvSpPr>
        <p:spPr>
          <a:xfrm>
            <a:off x="1704601" y="1968929"/>
            <a:ext cx="3265035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Cadena de búsqueda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3B2C454-7070-1C08-CBDA-3163ACFD5921}"/>
              </a:ext>
            </a:extLst>
          </p:cNvPr>
          <p:cNvSpPr/>
          <p:nvPr/>
        </p:nvSpPr>
        <p:spPr>
          <a:xfrm>
            <a:off x="7047345" y="72609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Determinar técnicas predictivas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3ECF434-DC3B-A44C-3136-1AB7E7FF9965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50736E6-BAEB-27B1-B3C5-B6974BDBCC4D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0FE94A4E-4531-6708-D2FC-B9D19DF14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47DAAA-5947-B338-1C6A-B0C307A29199}"/>
              </a:ext>
            </a:extLst>
          </p:cNvPr>
          <p:cNvSpPr txBox="1"/>
          <p:nvPr/>
        </p:nvSpPr>
        <p:spPr>
          <a:xfrm>
            <a:off x="504725" y="3518471"/>
            <a:ext cx="610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(("network traffic" OR "network monitoring") AND ("machine learning" OR "data mining") AND ("decision tree" OR "neural network" OR "regression") AND ("prediction model" OR "forecasting" OR "prediction") AND ("communication" OR "telecommunication"))</a:t>
            </a:r>
            <a:endParaRPr lang="es-EC" sz="1600" u="none" dirty="0"/>
          </a:p>
        </p:txBody>
      </p:sp>
    </p:spTree>
    <p:extLst>
      <p:ext uri="{BB962C8B-B14F-4D97-AF65-F5344CB8AC3E}">
        <p14:creationId xmlns:p14="http://schemas.microsoft.com/office/powerpoint/2010/main" val="54651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AE24729-4C0F-3793-3601-1D52A96634C2}"/>
              </a:ext>
            </a:extLst>
          </p:cNvPr>
          <p:cNvSpPr/>
          <p:nvPr/>
        </p:nvSpPr>
        <p:spPr>
          <a:xfrm>
            <a:off x="477775" y="731963"/>
            <a:ext cx="5618225" cy="398585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ESTADO DEL ARTE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AD429A3-B74B-3D83-ACDB-6808E0CEA2BA}"/>
              </a:ext>
            </a:extLst>
          </p:cNvPr>
          <p:cNvSpPr/>
          <p:nvPr/>
        </p:nvSpPr>
        <p:spPr>
          <a:xfrm>
            <a:off x="176566" y="694639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352521-C300-8862-C2E8-79DF7A7E2578}"/>
              </a:ext>
            </a:extLst>
          </p:cNvPr>
          <p:cNvSpPr/>
          <p:nvPr/>
        </p:nvSpPr>
        <p:spPr>
          <a:xfrm>
            <a:off x="1212455" y="2077349"/>
            <a:ext cx="5359217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Depuración de estudios candidatos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148742C-D2F4-86A4-4AD2-5DEC26F30CE8}"/>
              </a:ext>
            </a:extLst>
          </p:cNvPr>
          <p:cNvSpPr/>
          <p:nvPr/>
        </p:nvSpPr>
        <p:spPr>
          <a:xfrm>
            <a:off x="8681643" y="2094301"/>
            <a:ext cx="1699491" cy="303964"/>
          </a:xfrm>
          <a:prstGeom prst="roundRect">
            <a:avLst/>
          </a:prstGeom>
          <a:solidFill>
            <a:srgbClr val="02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Resultados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C0B58FB-9D60-308B-C1CD-A83BA613E064}"/>
              </a:ext>
            </a:extLst>
          </p:cNvPr>
          <p:cNvGrpSpPr/>
          <p:nvPr/>
        </p:nvGrpSpPr>
        <p:grpSpPr>
          <a:xfrm>
            <a:off x="8446298" y="2867625"/>
            <a:ext cx="2170180" cy="1855336"/>
            <a:chOff x="9763804" y="2845973"/>
            <a:chExt cx="2170180" cy="1855336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F066497D-E1F0-EA0A-466F-D75B6FA47520}"/>
                </a:ext>
              </a:extLst>
            </p:cNvPr>
            <p:cNvGrpSpPr/>
            <p:nvPr/>
          </p:nvGrpSpPr>
          <p:grpSpPr>
            <a:xfrm>
              <a:off x="9763804" y="2845973"/>
              <a:ext cx="2170180" cy="1855336"/>
              <a:chOff x="9763804" y="2845973"/>
              <a:chExt cx="2170180" cy="1855336"/>
            </a:xfrm>
          </p:grpSpPr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99954F04-268E-C2F9-8095-EADD9A99B710}"/>
                  </a:ext>
                </a:extLst>
              </p:cNvPr>
              <p:cNvSpPr/>
              <p:nvPr/>
            </p:nvSpPr>
            <p:spPr>
              <a:xfrm>
                <a:off x="9763804" y="2845973"/>
                <a:ext cx="2170180" cy="18553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B67F8954-746F-E0C2-769B-77188C714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1060" y="2970077"/>
                <a:ext cx="2122924" cy="1607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s-ES" sz="1400" b="1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Técnicas de MD</a:t>
                </a:r>
              </a:p>
              <a:p>
                <a:pPr marL="0" indent="0" algn="ctr">
                  <a:buNone/>
                </a:pPr>
                <a:endParaRPr lang="es-ES" sz="1400" b="1" u="none" kern="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s-ES" sz="1400" b="1" u="none" kern="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Árboles de decisión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Redes neuronales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Clasificación lineal</a:t>
                </a:r>
              </a:p>
              <a:p>
                <a:pPr marL="0" indent="0">
                  <a:buNone/>
                </a:pPr>
                <a:r>
                  <a:rPr lang="es-ES" sz="1400" u="none" kern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Modelos de regresión </a:t>
                </a:r>
                <a:endParaRPr lang="es-ES" altLang="es-ES" sz="1400" u="none" kern="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24" name="Gráfico 23" descr="Estrella con relleno sólido">
              <a:extLst>
                <a:ext uri="{FF2B5EF4-FFF2-40B4-BE49-F238E27FC236}">
                  <a16:creationId xmlns:a16="http://schemas.microsoft.com/office/drawing/2014/main" id="{EB5FB1D7-30E8-47D1-EB9B-139587B0D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34946" y="3487870"/>
              <a:ext cx="299038" cy="29903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3ECF434-DC3B-A44C-3136-1AB7E7FF9965}"/>
              </a:ext>
            </a:extLst>
          </p:cNvPr>
          <p:cNvGrpSpPr/>
          <p:nvPr/>
        </p:nvGrpSpPr>
        <p:grpSpPr>
          <a:xfrm>
            <a:off x="0" y="6366294"/>
            <a:ext cx="1828800" cy="491706"/>
            <a:chOff x="8626" y="6366294"/>
            <a:chExt cx="1828800" cy="49170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50736E6-BAEB-27B1-B3C5-B6974BDBCC4D}"/>
                </a:ext>
              </a:extLst>
            </p:cNvPr>
            <p:cNvSpPr/>
            <p:nvPr/>
          </p:nvSpPr>
          <p:spPr>
            <a:xfrm>
              <a:off x="8626" y="6366294"/>
              <a:ext cx="1828800" cy="491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" name="Picture 2" descr="ESPE | Universidad de las Fuerzas Armadas | Sangolquí">
              <a:extLst>
                <a:ext uri="{FF2B5EF4-FFF2-40B4-BE49-F238E27FC236}">
                  <a16:creationId xmlns:a16="http://schemas.microsoft.com/office/drawing/2014/main" id="{0FE94A4E-4531-6708-D2FC-B9D19DF14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77" y="6404251"/>
              <a:ext cx="1563150" cy="4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A8BA228-07A0-84B9-546B-BA466D481CEF}"/>
              </a:ext>
            </a:extLst>
          </p:cNvPr>
          <p:cNvGrpSpPr/>
          <p:nvPr/>
        </p:nvGrpSpPr>
        <p:grpSpPr>
          <a:xfrm>
            <a:off x="328580" y="2528040"/>
            <a:ext cx="7126968" cy="3189368"/>
            <a:chOff x="576857" y="2691442"/>
            <a:chExt cx="6470488" cy="271109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0FA65E6-332A-38E8-63DA-EA2BC1627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1" b="-1"/>
            <a:stretch/>
          </p:blipFill>
          <p:spPr>
            <a:xfrm>
              <a:off x="576857" y="2691442"/>
              <a:ext cx="6470488" cy="2711099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12D5032-E1FA-7212-0849-D5408189B345}"/>
                </a:ext>
              </a:extLst>
            </p:cNvPr>
            <p:cNvSpPr/>
            <p:nvPr/>
          </p:nvSpPr>
          <p:spPr>
            <a:xfrm>
              <a:off x="2415396" y="3959191"/>
              <a:ext cx="595223" cy="37126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8C75738-F6D9-1712-2925-7B4E6C29A3C8}"/>
                </a:ext>
              </a:extLst>
            </p:cNvPr>
            <p:cNvSpPr/>
            <p:nvPr/>
          </p:nvSpPr>
          <p:spPr>
            <a:xfrm>
              <a:off x="4201064" y="3221799"/>
              <a:ext cx="517585" cy="41440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E254580D-A186-29AE-CA9D-FDC171EB714B}"/>
                </a:ext>
              </a:extLst>
            </p:cNvPr>
            <p:cNvSpPr/>
            <p:nvPr/>
          </p:nvSpPr>
          <p:spPr>
            <a:xfrm>
              <a:off x="5233356" y="4653781"/>
              <a:ext cx="595223" cy="41440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7" name="Picture 10" descr="RAPIDS + XGBoost | RAPIDS">
            <a:extLst>
              <a:ext uri="{FF2B5EF4-FFF2-40B4-BE49-F238E27FC236}">
                <a16:creationId xmlns:a16="http://schemas.microsoft.com/office/drawing/2014/main" id="{7D94B968-D76A-CD02-36E3-14A9170C5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8" b="30823"/>
          <a:stretch/>
        </p:blipFill>
        <p:spPr bwMode="auto">
          <a:xfrm>
            <a:off x="8001637" y="4846140"/>
            <a:ext cx="3059502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07FB4C2B-5193-C43E-A10D-33D13B42A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97" y="1145012"/>
            <a:ext cx="932337" cy="932337"/>
          </a:xfrm>
          <a:prstGeom prst="rect">
            <a:avLst/>
          </a:prstGeom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88856B10-B597-751D-9E3B-BAFEB693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266" y="5787397"/>
            <a:ext cx="177356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1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Criterios de inclusión y exclusión</a:t>
            </a:r>
            <a:endParaRPr lang="es-ES" altLang="es-ES" sz="1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91FF6BF3-73CC-3483-2C90-CAD34E7C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516" y="5787397"/>
            <a:ext cx="1773568" cy="5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1100" u="none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Estudios primarios revisión completa (9)</a:t>
            </a:r>
            <a:endParaRPr lang="es-ES" altLang="es-ES" sz="1000" u="none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ED5E85F9-97FE-91E8-DABB-E3E6B004B66E}"/>
              </a:ext>
            </a:extLst>
          </p:cNvPr>
          <p:cNvSpPr/>
          <p:nvPr/>
        </p:nvSpPr>
        <p:spPr>
          <a:xfrm>
            <a:off x="7047345" y="726091"/>
            <a:ext cx="4968089" cy="419876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u="none" dirty="0">
                <a:latin typeface="Arial Rounded MT Bold" panose="020F0704030504030204" pitchFamily="34" charset="0"/>
              </a:rPr>
              <a:t>Determinar técnicas predictivas de MD</a:t>
            </a:r>
            <a:endParaRPr lang="en-US" u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83331"/>
      </p:ext>
    </p:extLst>
  </p:cSld>
  <p:clrMapOvr>
    <a:masterClrMapping/>
  </p:clrMapOvr>
</p:sld>
</file>

<file path=ppt/theme/theme1.xml><?xml version="1.0" encoding="utf-8"?>
<a:theme xmlns:a="http://schemas.openxmlformats.org/drawingml/2006/main" name="ESPE_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_TEMA" id="{B3F13A0B-3D8A-44D0-9521-D315692CCA6B}" vid="{99F4CBB6-D5F7-45EE-82B2-380BF980F6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ESPE_TEMA</Template>
  <TotalTime>1016</TotalTime>
  <Words>886</Words>
  <Application>Microsoft Office PowerPoint</Application>
  <PresentationFormat>Panorámica</PresentationFormat>
  <Paragraphs>247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Arial Rounded MT Bold</vt:lpstr>
      <vt:lpstr>ESPE_TEMA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Barrionuevo</dc:creator>
  <cp:lastModifiedBy>David Barrionuevo</cp:lastModifiedBy>
  <cp:revision>73</cp:revision>
  <dcterms:created xsi:type="dcterms:W3CDTF">2022-12-11T15:46:49Z</dcterms:created>
  <dcterms:modified xsi:type="dcterms:W3CDTF">2022-12-13T07:24:24Z</dcterms:modified>
</cp:coreProperties>
</file>