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9"/>
  </p:notesMasterIdLst>
  <p:sldIdLst>
    <p:sldId id="257" r:id="rId3"/>
    <p:sldId id="259" r:id="rId4"/>
    <p:sldId id="260" r:id="rId5"/>
    <p:sldId id="261" r:id="rId6"/>
    <p:sldId id="262" r:id="rId7"/>
    <p:sldId id="265" r:id="rId8"/>
    <p:sldId id="263" r:id="rId9"/>
    <p:sldId id="264" r:id="rId10"/>
    <p:sldId id="266" r:id="rId11"/>
    <p:sldId id="275" r:id="rId12"/>
    <p:sldId id="296" r:id="rId13"/>
    <p:sldId id="267" r:id="rId14"/>
    <p:sldId id="268" r:id="rId15"/>
    <p:sldId id="269" r:id="rId16"/>
    <p:sldId id="270" r:id="rId17"/>
    <p:sldId id="271" r:id="rId18"/>
    <p:sldId id="272" r:id="rId19"/>
    <p:sldId id="273" r:id="rId20"/>
    <p:sldId id="274" r:id="rId21"/>
    <p:sldId id="276" r:id="rId22"/>
    <p:sldId id="277" r:id="rId23"/>
    <p:sldId id="278" r:id="rId24"/>
    <p:sldId id="279" r:id="rId25"/>
    <p:sldId id="280"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l Gallo" initials="JG" lastIdx="1" clrIdx="0">
    <p:extLst>
      <p:ext uri="{19B8F6BF-5375-455C-9EA6-DF929625EA0E}">
        <p15:presenceInfo xmlns:p15="http://schemas.microsoft.com/office/powerpoint/2012/main" userId="df58a0da443616a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68588D-BF75-4CB8-9B88-C9A3724C19A2}" v="1777" dt="2023-02-13T13:35:51.73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92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nis Fraga Caiza" userId="748c41b507e6b5ed" providerId="LiveId" clId="{6E68588D-BF75-4CB8-9B88-C9A3724C19A2}"/>
    <pc:docChg chg="undo custSel addSld delSld modSld">
      <pc:chgData name="Dennis Fraga Caiza" userId="748c41b507e6b5ed" providerId="LiveId" clId="{6E68588D-BF75-4CB8-9B88-C9A3724C19A2}" dt="2023-02-13T13:35:51.738" v="1793" actId="113"/>
      <pc:docMkLst>
        <pc:docMk/>
      </pc:docMkLst>
      <pc:sldChg chg="modSp mod">
        <pc:chgData name="Dennis Fraga Caiza" userId="748c41b507e6b5ed" providerId="LiveId" clId="{6E68588D-BF75-4CB8-9B88-C9A3724C19A2}" dt="2023-02-13T04:30:32.167" v="1770" actId="2711"/>
        <pc:sldMkLst>
          <pc:docMk/>
          <pc:sldMk cId="0" sldId="257"/>
        </pc:sldMkLst>
        <pc:spChg chg="mod">
          <ac:chgData name="Dennis Fraga Caiza" userId="748c41b507e6b5ed" providerId="LiveId" clId="{6E68588D-BF75-4CB8-9B88-C9A3724C19A2}" dt="2023-02-13T04:30:32.167" v="1770" actId="2711"/>
          <ac:spMkLst>
            <pc:docMk/>
            <pc:sldMk cId="0" sldId="257"/>
            <ac:spMk id="435" creationId="{00000000-0000-0000-0000-000000000000}"/>
          </ac:spMkLst>
        </pc:spChg>
      </pc:sldChg>
      <pc:sldChg chg="addSp delSp modSp mod">
        <pc:chgData name="Dennis Fraga Caiza" userId="748c41b507e6b5ed" providerId="LiveId" clId="{6E68588D-BF75-4CB8-9B88-C9A3724C19A2}" dt="2023-02-13T02:18:46.351" v="148" actId="20577"/>
        <pc:sldMkLst>
          <pc:docMk/>
          <pc:sldMk cId="988823323" sldId="259"/>
        </pc:sldMkLst>
        <pc:spChg chg="del">
          <ac:chgData name="Dennis Fraga Caiza" userId="748c41b507e6b5ed" providerId="LiveId" clId="{6E68588D-BF75-4CB8-9B88-C9A3724C19A2}" dt="2023-02-13T02:17:42.406" v="91" actId="478"/>
          <ac:spMkLst>
            <pc:docMk/>
            <pc:sldMk cId="988823323" sldId="259"/>
            <ac:spMk id="2" creationId="{B3E3BC13-158B-F098-2EB7-C120C3EA1EF3}"/>
          </ac:spMkLst>
        </pc:spChg>
        <pc:spChg chg="del">
          <ac:chgData name="Dennis Fraga Caiza" userId="748c41b507e6b5ed" providerId="LiveId" clId="{6E68588D-BF75-4CB8-9B88-C9A3724C19A2}" dt="2023-02-13T02:17:40.100" v="90" actId="478"/>
          <ac:spMkLst>
            <pc:docMk/>
            <pc:sldMk cId="988823323" sldId="259"/>
            <ac:spMk id="3" creationId="{93BB067A-9715-ACFC-6158-43D68660C7F3}"/>
          </ac:spMkLst>
        </pc:spChg>
        <pc:spChg chg="add mod">
          <ac:chgData name="Dennis Fraga Caiza" userId="748c41b507e6b5ed" providerId="LiveId" clId="{6E68588D-BF75-4CB8-9B88-C9A3724C19A2}" dt="2023-02-13T02:17:56.454" v="94" actId="1076"/>
          <ac:spMkLst>
            <pc:docMk/>
            <pc:sldMk cId="988823323" sldId="259"/>
            <ac:spMk id="4" creationId="{1CFE6FC1-DF88-D19F-4EF2-70D5BE25C0C7}"/>
          </ac:spMkLst>
        </pc:spChg>
        <pc:graphicFrameChg chg="add mod">
          <ac:chgData name="Dennis Fraga Caiza" userId="748c41b507e6b5ed" providerId="LiveId" clId="{6E68588D-BF75-4CB8-9B88-C9A3724C19A2}" dt="2023-02-13T02:18:46.351" v="148" actId="20577"/>
          <ac:graphicFrameMkLst>
            <pc:docMk/>
            <pc:sldMk cId="988823323" sldId="259"/>
            <ac:graphicFrameMk id="5" creationId="{E8E00CE3-AAA3-CEF5-B5C7-D78910ABCA6E}"/>
          </ac:graphicFrameMkLst>
        </pc:graphicFrameChg>
      </pc:sldChg>
      <pc:sldChg chg="addSp modSp new mod">
        <pc:chgData name="Dennis Fraga Caiza" userId="748c41b507e6b5ed" providerId="LiveId" clId="{6E68588D-BF75-4CB8-9B88-C9A3724C19A2}" dt="2023-02-13T02:27:27.776" v="195" actId="1076"/>
        <pc:sldMkLst>
          <pc:docMk/>
          <pc:sldMk cId="3318591095" sldId="260"/>
        </pc:sldMkLst>
        <pc:spChg chg="add mod">
          <ac:chgData name="Dennis Fraga Caiza" userId="748c41b507e6b5ed" providerId="LiveId" clId="{6E68588D-BF75-4CB8-9B88-C9A3724C19A2}" dt="2023-02-13T02:21:10.057" v="163" actId="20577"/>
          <ac:spMkLst>
            <pc:docMk/>
            <pc:sldMk cId="3318591095" sldId="260"/>
            <ac:spMk id="2" creationId="{C173A7A5-B55F-0F0D-8940-45D854A663FE}"/>
          </ac:spMkLst>
        </pc:spChg>
        <pc:picChg chg="add mod">
          <ac:chgData name="Dennis Fraga Caiza" userId="748c41b507e6b5ed" providerId="LiveId" clId="{6E68588D-BF75-4CB8-9B88-C9A3724C19A2}" dt="2023-02-13T02:24:02.692" v="170" actId="1076"/>
          <ac:picMkLst>
            <pc:docMk/>
            <pc:sldMk cId="3318591095" sldId="260"/>
            <ac:picMk id="3" creationId="{25B8B2D1-B0EC-58A4-7DDE-B34D60992F47}"/>
          </ac:picMkLst>
        </pc:picChg>
        <pc:picChg chg="add mod">
          <ac:chgData name="Dennis Fraga Caiza" userId="748c41b507e6b5ed" providerId="LiveId" clId="{6E68588D-BF75-4CB8-9B88-C9A3724C19A2}" dt="2023-02-13T02:24:11.449" v="171" actId="1076"/>
          <ac:picMkLst>
            <pc:docMk/>
            <pc:sldMk cId="3318591095" sldId="260"/>
            <ac:picMk id="4" creationId="{5A96FDB4-8F13-1A6A-7C25-E21873A2E892}"/>
          </ac:picMkLst>
        </pc:picChg>
        <pc:picChg chg="add mod">
          <ac:chgData name="Dennis Fraga Caiza" userId="748c41b507e6b5ed" providerId="LiveId" clId="{6E68588D-BF75-4CB8-9B88-C9A3724C19A2}" dt="2023-02-13T02:27:16.163" v="191" actId="1076"/>
          <ac:picMkLst>
            <pc:docMk/>
            <pc:sldMk cId="3318591095" sldId="260"/>
            <ac:picMk id="5" creationId="{2223206B-529B-ECB3-C293-2A8301EE325D}"/>
          </ac:picMkLst>
        </pc:picChg>
        <pc:picChg chg="add mod">
          <ac:chgData name="Dennis Fraga Caiza" userId="748c41b507e6b5ed" providerId="LiveId" clId="{6E68588D-BF75-4CB8-9B88-C9A3724C19A2}" dt="2023-02-13T02:24:00.831" v="169" actId="1076"/>
          <ac:picMkLst>
            <pc:docMk/>
            <pc:sldMk cId="3318591095" sldId="260"/>
            <ac:picMk id="6" creationId="{BAEA7879-EC7E-04A8-1523-ACBAA994C599}"/>
          </ac:picMkLst>
        </pc:picChg>
        <pc:picChg chg="add mod">
          <ac:chgData name="Dennis Fraga Caiza" userId="748c41b507e6b5ed" providerId="LiveId" clId="{6E68588D-BF75-4CB8-9B88-C9A3724C19A2}" dt="2023-02-13T02:27:21.050" v="192" actId="1076"/>
          <ac:picMkLst>
            <pc:docMk/>
            <pc:sldMk cId="3318591095" sldId="260"/>
            <ac:picMk id="7" creationId="{ADAC1B31-9BCD-EA1F-BC83-5B4698D8775F}"/>
          </ac:picMkLst>
        </pc:picChg>
        <pc:picChg chg="add mod">
          <ac:chgData name="Dennis Fraga Caiza" userId="748c41b507e6b5ed" providerId="LiveId" clId="{6E68588D-BF75-4CB8-9B88-C9A3724C19A2}" dt="2023-02-13T02:27:25.261" v="194" actId="1076"/>
          <ac:picMkLst>
            <pc:docMk/>
            <pc:sldMk cId="3318591095" sldId="260"/>
            <ac:picMk id="8" creationId="{67D191FA-2426-92A1-A611-9FDDB91BFBF3}"/>
          </ac:picMkLst>
        </pc:picChg>
        <pc:picChg chg="add mod">
          <ac:chgData name="Dennis Fraga Caiza" userId="748c41b507e6b5ed" providerId="LiveId" clId="{6E68588D-BF75-4CB8-9B88-C9A3724C19A2}" dt="2023-02-13T02:27:27.776" v="195" actId="1076"/>
          <ac:picMkLst>
            <pc:docMk/>
            <pc:sldMk cId="3318591095" sldId="260"/>
            <ac:picMk id="9" creationId="{F6A0F786-C25B-7523-548F-A7D38D5FCFEE}"/>
          </ac:picMkLst>
        </pc:picChg>
      </pc:sldChg>
      <pc:sldChg chg="addSp delSp modSp new mod">
        <pc:chgData name="Dennis Fraga Caiza" userId="748c41b507e6b5ed" providerId="LiveId" clId="{6E68588D-BF75-4CB8-9B88-C9A3724C19A2}" dt="2023-02-13T02:31:44.690" v="256" actId="1076"/>
        <pc:sldMkLst>
          <pc:docMk/>
          <pc:sldMk cId="1312282582" sldId="261"/>
        </pc:sldMkLst>
        <pc:spChg chg="add mod">
          <ac:chgData name="Dennis Fraga Caiza" userId="748c41b507e6b5ed" providerId="LiveId" clId="{6E68588D-BF75-4CB8-9B88-C9A3724C19A2}" dt="2023-02-13T02:31:44.690" v="256" actId="1076"/>
          <ac:spMkLst>
            <pc:docMk/>
            <pc:sldMk cId="1312282582" sldId="261"/>
            <ac:spMk id="2" creationId="{6F182582-0B51-DB23-435E-15712963B90D}"/>
          </ac:spMkLst>
        </pc:spChg>
        <pc:spChg chg="add mod">
          <ac:chgData name="Dennis Fraga Caiza" userId="748c41b507e6b5ed" providerId="LiveId" clId="{6E68588D-BF75-4CB8-9B88-C9A3724C19A2}" dt="2023-02-13T02:30:37.347" v="252" actId="1076"/>
          <ac:spMkLst>
            <pc:docMk/>
            <pc:sldMk cId="1312282582" sldId="261"/>
            <ac:spMk id="4" creationId="{70CF06EE-F166-A498-E9A9-D55BFBB01E60}"/>
          </ac:spMkLst>
        </pc:spChg>
        <pc:spChg chg="add del">
          <ac:chgData name="Dennis Fraga Caiza" userId="748c41b507e6b5ed" providerId="LiveId" clId="{6E68588D-BF75-4CB8-9B88-C9A3724C19A2}" dt="2023-02-13T02:28:59.997" v="227" actId="22"/>
          <ac:spMkLst>
            <pc:docMk/>
            <pc:sldMk cId="1312282582" sldId="261"/>
            <ac:spMk id="6" creationId="{A484D9F9-AFDD-0A53-6A76-CC9A9AB00708}"/>
          </ac:spMkLst>
        </pc:spChg>
        <pc:spChg chg="add mod">
          <ac:chgData name="Dennis Fraga Caiza" userId="748c41b507e6b5ed" providerId="LiveId" clId="{6E68588D-BF75-4CB8-9B88-C9A3724C19A2}" dt="2023-02-13T02:30:16.437" v="249" actId="20577"/>
          <ac:spMkLst>
            <pc:docMk/>
            <pc:sldMk cId="1312282582" sldId="261"/>
            <ac:spMk id="8" creationId="{CA16A366-12FE-E287-7280-C7B4AACA1A61}"/>
          </ac:spMkLst>
        </pc:spChg>
      </pc:sldChg>
      <pc:sldChg chg="addSp modSp new mod">
        <pc:chgData name="Dennis Fraga Caiza" userId="748c41b507e6b5ed" providerId="LiveId" clId="{6E68588D-BF75-4CB8-9B88-C9A3724C19A2}" dt="2023-02-13T13:35:51.738" v="1793" actId="113"/>
        <pc:sldMkLst>
          <pc:docMk/>
          <pc:sldMk cId="1957692609" sldId="262"/>
        </pc:sldMkLst>
        <pc:spChg chg="add mod">
          <ac:chgData name="Dennis Fraga Caiza" userId="748c41b507e6b5ed" providerId="LiveId" clId="{6E68588D-BF75-4CB8-9B88-C9A3724C19A2}" dt="2023-02-13T02:31:56.677" v="282" actId="20577"/>
          <ac:spMkLst>
            <pc:docMk/>
            <pc:sldMk cId="1957692609" sldId="262"/>
            <ac:spMk id="3" creationId="{AC71D458-AC7F-5BC7-A5AA-635E9ED49EA9}"/>
          </ac:spMkLst>
        </pc:spChg>
        <pc:graphicFrameChg chg="add mod">
          <ac:chgData name="Dennis Fraga Caiza" userId="748c41b507e6b5ed" providerId="LiveId" clId="{6E68588D-BF75-4CB8-9B88-C9A3724C19A2}" dt="2023-02-13T13:35:51.738" v="1793" actId="113"/>
          <ac:graphicFrameMkLst>
            <pc:docMk/>
            <pc:sldMk cId="1957692609" sldId="262"/>
            <ac:graphicFrameMk id="2" creationId="{2107EFCC-6C23-94FC-43C1-9023D4A35CB1}"/>
          </ac:graphicFrameMkLst>
        </pc:graphicFrameChg>
      </pc:sldChg>
      <pc:sldChg chg="addSp delSp modSp new mod">
        <pc:chgData name="Dennis Fraga Caiza" userId="748c41b507e6b5ed" providerId="LiveId" clId="{6E68588D-BF75-4CB8-9B88-C9A3724C19A2}" dt="2023-02-13T03:06:30.324" v="854" actId="20577"/>
        <pc:sldMkLst>
          <pc:docMk/>
          <pc:sldMk cId="3392648548" sldId="263"/>
        </pc:sldMkLst>
        <pc:spChg chg="add mod">
          <ac:chgData name="Dennis Fraga Caiza" userId="748c41b507e6b5ed" providerId="LiveId" clId="{6E68588D-BF75-4CB8-9B88-C9A3724C19A2}" dt="2023-02-13T02:46:34.258" v="588"/>
          <ac:spMkLst>
            <pc:docMk/>
            <pc:sldMk cId="3392648548" sldId="263"/>
            <ac:spMk id="2" creationId="{8602C331-1DA5-B3AD-7D00-3D6EB063DCAC}"/>
          </ac:spMkLst>
        </pc:spChg>
        <pc:spChg chg="add mod">
          <ac:chgData name="Dennis Fraga Caiza" userId="748c41b507e6b5ed" providerId="LiveId" clId="{6E68588D-BF75-4CB8-9B88-C9A3724C19A2}" dt="2023-02-13T03:06:30.324" v="854" actId="20577"/>
          <ac:spMkLst>
            <pc:docMk/>
            <pc:sldMk cId="3392648548" sldId="263"/>
            <ac:spMk id="4" creationId="{025C78FC-9037-6213-E439-B804F1B8C9DF}"/>
          </ac:spMkLst>
        </pc:spChg>
        <pc:graphicFrameChg chg="add del mod modGraphic">
          <ac:chgData name="Dennis Fraga Caiza" userId="748c41b507e6b5ed" providerId="LiveId" clId="{6E68588D-BF75-4CB8-9B88-C9A3724C19A2}" dt="2023-02-13T02:55:21.220" v="603" actId="478"/>
          <ac:graphicFrameMkLst>
            <pc:docMk/>
            <pc:sldMk cId="3392648548" sldId="263"/>
            <ac:graphicFrameMk id="6" creationId="{1E86AB74-3750-D232-ECCF-DBC46A982DF0}"/>
          </ac:graphicFrameMkLst>
        </pc:graphicFrameChg>
        <pc:graphicFrameChg chg="add mod modGraphic">
          <ac:chgData name="Dennis Fraga Caiza" userId="748c41b507e6b5ed" providerId="LiveId" clId="{6E68588D-BF75-4CB8-9B88-C9A3724C19A2}" dt="2023-02-13T03:06:05.680" v="829" actId="1076"/>
          <ac:graphicFrameMkLst>
            <pc:docMk/>
            <pc:sldMk cId="3392648548" sldId="263"/>
            <ac:graphicFrameMk id="7" creationId="{A559E2F7-EB84-A26A-238C-E61F4EFED708}"/>
          </ac:graphicFrameMkLst>
        </pc:graphicFrameChg>
        <pc:picChg chg="add mod">
          <ac:chgData name="Dennis Fraga Caiza" userId="748c41b507e6b5ed" providerId="LiveId" clId="{6E68588D-BF75-4CB8-9B88-C9A3724C19A2}" dt="2023-02-13T02:58:34.323" v="759" actId="1076"/>
          <ac:picMkLst>
            <pc:docMk/>
            <pc:sldMk cId="3392648548" sldId="263"/>
            <ac:picMk id="5" creationId="{100EC811-301D-4F43-62F9-F7A8BFF78CA7}"/>
          </ac:picMkLst>
        </pc:picChg>
      </pc:sldChg>
      <pc:sldChg chg="addSp modSp new mod">
        <pc:chgData name="Dennis Fraga Caiza" userId="748c41b507e6b5ed" providerId="LiveId" clId="{6E68588D-BF75-4CB8-9B88-C9A3724C19A2}" dt="2023-02-13T03:16:54.392" v="985" actId="113"/>
        <pc:sldMkLst>
          <pc:docMk/>
          <pc:sldMk cId="3019759984" sldId="264"/>
        </pc:sldMkLst>
        <pc:spChg chg="add mod">
          <ac:chgData name="Dennis Fraga Caiza" userId="748c41b507e6b5ed" providerId="LiveId" clId="{6E68588D-BF75-4CB8-9B88-C9A3724C19A2}" dt="2023-02-13T03:12:14.965" v="905" actId="20577"/>
          <ac:spMkLst>
            <pc:docMk/>
            <pc:sldMk cId="3019759984" sldId="264"/>
            <ac:spMk id="2" creationId="{851432F5-C581-6D92-C907-76B4EBEFA6D1}"/>
          </ac:spMkLst>
        </pc:spChg>
        <pc:spChg chg="add mod">
          <ac:chgData name="Dennis Fraga Caiza" userId="748c41b507e6b5ed" providerId="LiveId" clId="{6E68588D-BF75-4CB8-9B88-C9A3724C19A2}" dt="2023-02-13T03:14:49.288" v="965" actId="1076"/>
          <ac:spMkLst>
            <pc:docMk/>
            <pc:sldMk cId="3019759984" sldId="264"/>
            <ac:spMk id="4" creationId="{339F8E1B-3731-3DBF-D56B-95C65ECFA87C}"/>
          </ac:spMkLst>
        </pc:spChg>
        <pc:spChg chg="add mod">
          <ac:chgData name="Dennis Fraga Caiza" userId="748c41b507e6b5ed" providerId="LiveId" clId="{6E68588D-BF75-4CB8-9B88-C9A3724C19A2}" dt="2023-02-13T03:16:50.573" v="984" actId="113"/>
          <ac:spMkLst>
            <pc:docMk/>
            <pc:sldMk cId="3019759984" sldId="264"/>
            <ac:spMk id="6" creationId="{E2ABA9E7-9D7B-4AF2-854C-390F59DBB1BF}"/>
          </ac:spMkLst>
        </pc:spChg>
        <pc:spChg chg="add mod">
          <ac:chgData name="Dennis Fraga Caiza" userId="748c41b507e6b5ed" providerId="LiveId" clId="{6E68588D-BF75-4CB8-9B88-C9A3724C19A2}" dt="2023-02-13T03:16:54.392" v="985" actId="113"/>
          <ac:spMkLst>
            <pc:docMk/>
            <pc:sldMk cId="3019759984" sldId="264"/>
            <ac:spMk id="8" creationId="{CAE63D52-972E-6D9A-C2AE-378D2072199E}"/>
          </ac:spMkLst>
        </pc:spChg>
        <pc:picChg chg="add mod">
          <ac:chgData name="Dennis Fraga Caiza" userId="748c41b507e6b5ed" providerId="LiveId" clId="{6E68588D-BF75-4CB8-9B88-C9A3724C19A2}" dt="2023-02-13T03:16:31.659" v="979" actId="1076"/>
          <ac:picMkLst>
            <pc:docMk/>
            <pc:sldMk cId="3019759984" sldId="264"/>
            <ac:picMk id="3" creationId="{5D11C77A-F6AF-36DD-2604-688DE633B050}"/>
          </ac:picMkLst>
        </pc:picChg>
        <pc:picChg chg="add mod">
          <ac:chgData name="Dennis Fraga Caiza" userId="748c41b507e6b5ed" providerId="LiveId" clId="{6E68588D-BF75-4CB8-9B88-C9A3724C19A2}" dt="2023-02-13T03:16:39.795" v="982" actId="1076"/>
          <ac:picMkLst>
            <pc:docMk/>
            <pc:sldMk cId="3019759984" sldId="264"/>
            <ac:picMk id="9" creationId="{AA6014E6-17A4-B063-651D-D1E0697A295D}"/>
          </ac:picMkLst>
        </pc:picChg>
      </pc:sldChg>
      <pc:sldChg chg="addSp delSp modSp new mod">
        <pc:chgData name="Dennis Fraga Caiza" userId="748c41b507e6b5ed" providerId="LiveId" clId="{6E68588D-BF75-4CB8-9B88-C9A3724C19A2}" dt="2023-02-13T03:29:35.427" v="1051" actId="1076"/>
        <pc:sldMkLst>
          <pc:docMk/>
          <pc:sldMk cId="2582268307" sldId="265"/>
        </pc:sldMkLst>
        <pc:spChg chg="add mod">
          <ac:chgData name="Dennis Fraga Caiza" userId="748c41b507e6b5ed" providerId="LiveId" clId="{6E68588D-BF75-4CB8-9B88-C9A3724C19A2}" dt="2023-02-13T03:05:55.699" v="828"/>
          <ac:spMkLst>
            <pc:docMk/>
            <pc:sldMk cId="2582268307" sldId="265"/>
            <ac:spMk id="4" creationId="{F44D4C93-602B-1A86-BAFA-75D2F3D367E9}"/>
          </ac:spMkLst>
        </pc:spChg>
        <pc:spChg chg="add mod">
          <ac:chgData name="Dennis Fraga Caiza" userId="748c41b507e6b5ed" providerId="LiveId" clId="{6E68588D-BF75-4CB8-9B88-C9A3724C19A2}" dt="2023-02-13T03:06:21.264" v="848" actId="20577"/>
          <ac:spMkLst>
            <pc:docMk/>
            <pc:sldMk cId="2582268307" sldId="265"/>
            <ac:spMk id="5" creationId="{0F6DEF54-CCC9-6AC4-8E30-76BAD08A47EC}"/>
          </ac:spMkLst>
        </pc:spChg>
        <pc:graphicFrameChg chg="add mod modGraphic">
          <ac:chgData name="Dennis Fraga Caiza" userId="748c41b507e6b5ed" providerId="LiveId" clId="{6E68588D-BF75-4CB8-9B88-C9A3724C19A2}" dt="2023-02-13T03:10:08.409" v="880" actId="113"/>
          <ac:graphicFrameMkLst>
            <pc:docMk/>
            <pc:sldMk cId="2582268307" sldId="265"/>
            <ac:graphicFrameMk id="6" creationId="{F26074E0-2396-B2BA-2AAE-D1F86ECB26EC}"/>
          </ac:graphicFrameMkLst>
        </pc:graphicFrameChg>
        <pc:picChg chg="add del mod">
          <ac:chgData name="Dennis Fraga Caiza" userId="748c41b507e6b5ed" providerId="LiveId" clId="{6E68588D-BF75-4CB8-9B88-C9A3724C19A2}" dt="2023-02-13T03:29:32.389" v="1049" actId="478"/>
          <ac:picMkLst>
            <pc:docMk/>
            <pc:sldMk cId="2582268307" sldId="265"/>
            <ac:picMk id="3" creationId="{C2094FD8-3B89-897C-18A5-FFAE1D2003F6}"/>
          </ac:picMkLst>
        </pc:picChg>
        <pc:picChg chg="add mod">
          <ac:chgData name="Dennis Fraga Caiza" userId="748c41b507e6b5ed" providerId="LiveId" clId="{6E68588D-BF75-4CB8-9B88-C9A3724C19A2}" dt="2023-02-13T03:29:35.427" v="1051" actId="1076"/>
          <ac:picMkLst>
            <pc:docMk/>
            <pc:sldMk cId="2582268307" sldId="265"/>
            <ac:picMk id="8" creationId="{A836F7A9-F601-046A-42CE-37EF27F8771A}"/>
          </ac:picMkLst>
        </pc:picChg>
      </pc:sldChg>
      <pc:sldChg chg="addSp delSp modSp mod">
        <pc:chgData name="Dennis Fraga Caiza" userId="748c41b507e6b5ed" providerId="LiveId" clId="{6E68588D-BF75-4CB8-9B88-C9A3724C19A2}" dt="2023-02-13T03:34:40.887" v="1134" actId="1076"/>
        <pc:sldMkLst>
          <pc:docMk/>
          <pc:sldMk cId="998329900" sldId="266"/>
        </pc:sldMkLst>
        <pc:spChg chg="add mod">
          <ac:chgData name="Dennis Fraga Caiza" userId="748c41b507e6b5ed" providerId="LiveId" clId="{6E68588D-BF75-4CB8-9B88-C9A3724C19A2}" dt="2023-02-13T03:26:33.854" v="1046" actId="1076"/>
          <ac:spMkLst>
            <pc:docMk/>
            <pc:sldMk cId="998329900" sldId="266"/>
            <ac:spMk id="3" creationId="{E207C951-DB3D-A000-531A-756BA0A29547}"/>
          </ac:spMkLst>
        </pc:spChg>
        <pc:spChg chg="add del mod">
          <ac:chgData name="Dennis Fraga Caiza" userId="748c41b507e6b5ed" providerId="LiveId" clId="{6E68588D-BF75-4CB8-9B88-C9A3724C19A2}" dt="2023-02-13T03:25:58.999" v="1039"/>
          <ac:spMkLst>
            <pc:docMk/>
            <pc:sldMk cId="998329900" sldId="266"/>
            <ac:spMk id="5" creationId="{E3DB1CDF-2A05-C75E-B1A8-857D04982B45}"/>
          </ac:spMkLst>
        </pc:spChg>
        <pc:spChg chg="add del mod">
          <ac:chgData name="Dennis Fraga Caiza" userId="748c41b507e6b5ed" providerId="LiveId" clId="{6E68588D-BF75-4CB8-9B88-C9A3724C19A2}" dt="2023-02-13T03:25:58.996" v="1037" actId="478"/>
          <ac:spMkLst>
            <pc:docMk/>
            <pc:sldMk cId="998329900" sldId="266"/>
            <ac:spMk id="7" creationId="{9B65DE6A-DC01-FFA3-0465-17C475531397}"/>
          </ac:spMkLst>
        </pc:spChg>
        <pc:graphicFrameChg chg="add mod modGraphic">
          <ac:chgData name="Dennis Fraga Caiza" userId="748c41b507e6b5ed" providerId="LiveId" clId="{6E68588D-BF75-4CB8-9B88-C9A3724C19A2}" dt="2023-02-13T03:26:32.271" v="1045" actId="207"/>
          <ac:graphicFrameMkLst>
            <pc:docMk/>
            <pc:sldMk cId="998329900" sldId="266"/>
            <ac:graphicFrameMk id="8" creationId="{B696CDC6-0D90-C0D2-82F2-334562A8D0F1}"/>
          </ac:graphicFrameMkLst>
        </pc:graphicFrameChg>
        <pc:graphicFrameChg chg="add del mod modGraphic">
          <ac:chgData name="Dennis Fraga Caiza" userId="748c41b507e6b5ed" providerId="LiveId" clId="{6E68588D-BF75-4CB8-9B88-C9A3724C19A2}" dt="2023-02-13T03:32:17.574" v="1057" actId="1032"/>
          <ac:graphicFrameMkLst>
            <pc:docMk/>
            <pc:sldMk cId="998329900" sldId="266"/>
            <ac:graphicFrameMk id="9" creationId="{F9E1FE89-2DD0-B533-5440-42A8416D0D53}"/>
          </ac:graphicFrameMkLst>
        </pc:graphicFrameChg>
        <pc:graphicFrameChg chg="add mod modGraphic">
          <ac:chgData name="Dennis Fraga Caiza" userId="748c41b507e6b5ed" providerId="LiveId" clId="{6E68588D-BF75-4CB8-9B88-C9A3724C19A2}" dt="2023-02-13T03:34:40.887" v="1134" actId="1076"/>
          <ac:graphicFrameMkLst>
            <pc:docMk/>
            <pc:sldMk cId="998329900" sldId="266"/>
            <ac:graphicFrameMk id="10" creationId="{B7B2FFC0-D751-E9E8-8156-32BD1A417C9B}"/>
          </ac:graphicFrameMkLst>
        </pc:graphicFrameChg>
        <pc:picChg chg="add mod">
          <ac:chgData name="Dennis Fraga Caiza" userId="748c41b507e6b5ed" providerId="LiveId" clId="{6E68588D-BF75-4CB8-9B88-C9A3724C19A2}" dt="2023-02-13T03:26:47.093" v="1048" actId="1076"/>
          <ac:picMkLst>
            <pc:docMk/>
            <pc:sldMk cId="998329900" sldId="266"/>
            <ac:picMk id="2" creationId="{751DD8DE-B689-57C0-1022-1285E0001394}"/>
          </ac:picMkLst>
        </pc:picChg>
      </pc:sldChg>
      <pc:sldChg chg="addSp delSp modSp mod">
        <pc:chgData name="Dennis Fraga Caiza" userId="748c41b507e6b5ed" providerId="LiveId" clId="{6E68588D-BF75-4CB8-9B88-C9A3724C19A2}" dt="2023-02-13T04:18:52.428" v="1761" actId="20577"/>
        <pc:sldMkLst>
          <pc:docMk/>
          <pc:sldMk cId="3892820930" sldId="267"/>
        </pc:sldMkLst>
        <pc:graphicFrameChg chg="add mod modGraphic">
          <ac:chgData name="Dennis Fraga Caiza" userId="748c41b507e6b5ed" providerId="LiveId" clId="{6E68588D-BF75-4CB8-9B88-C9A3724C19A2}" dt="2023-02-13T04:18:52.428" v="1761" actId="20577"/>
          <ac:graphicFrameMkLst>
            <pc:docMk/>
            <pc:sldMk cId="3892820930" sldId="267"/>
            <ac:graphicFrameMk id="4" creationId="{05F026F4-ED41-CB32-1565-C38C434E2417}"/>
          </ac:graphicFrameMkLst>
        </pc:graphicFrameChg>
        <pc:picChg chg="add del mod">
          <ac:chgData name="Dennis Fraga Caiza" userId="748c41b507e6b5ed" providerId="LiveId" clId="{6E68588D-BF75-4CB8-9B88-C9A3724C19A2}" dt="2023-02-13T04:08:43.874" v="1561" actId="478"/>
          <ac:picMkLst>
            <pc:docMk/>
            <pc:sldMk cId="3892820930" sldId="267"/>
            <ac:picMk id="2" creationId="{B28F6F70-802F-A24E-814C-A2DCC93C94F9}"/>
          </ac:picMkLst>
        </pc:picChg>
        <pc:picChg chg="mod">
          <ac:chgData name="Dennis Fraga Caiza" userId="748c41b507e6b5ed" providerId="LiveId" clId="{6E68588D-BF75-4CB8-9B88-C9A3724C19A2}" dt="2023-02-13T04:15:47.974" v="1671" actId="1076"/>
          <ac:picMkLst>
            <pc:docMk/>
            <pc:sldMk cId="3892820930" sldId="267"/>
            <ac:picMk id="9" creationId="{21125555-AE57-7DE4-38F0-29F0B4BF71B3}"/>
          </ac:picMkLst>
        </pc:picChg>
        <pc:picChg chg="mod">
          <ac:chgData name="Dennis Fraga Caiza" userId="748c41b507e6b5ed" providerId="LiveId" clId="{6E68588D-BF75-4CB8-9B88-C9A3724C19A2}" dt="2023-02-13T04:15:52.834" v="1673" actId="1076"/>
          <ac:picMkLst>
            <pc:docMk/>
            <pc:sldMk cId="3892820930" sldId="267"/>
            <ac:picMk id="10" creationId="{88E63399-1825-2401-A3AC-C25C0ED82317}"/>
          </ac:picMkLst>
        </pc:picChg>
      </pc:sldChg>
      <pc:sldChg chg="addSp modSp mod">
        <pc:chgData name="Dennis Fraga Caiza" userId="748c41b507e6b5ed" providerId="LiveId" clId="{6E68588D-BF75-4CB8-9B88-C9A3724C19A2}" dt="2023-02-13T04:15:31.794" v="1669" actId="1076"/>
        <pc:sldMkLst>
          <pc:docMk/>
          <pc:sldMk cId="614105517" sldId="268"/>
        </pc:sldMkLst>
        <pc:spChg chg="add mod">
          <ac:chgData name="Dennis Fraga Caiza" userId="748c41b507e6b5ed" providerId="LiveId" clId="{6E68588D-BF75-4CB8-9B88-C9A3724C19A2}" dt="2023-02-13T03:43:44.486" v="1161" actId="1076"/>
          <ac:spMkLst>
            <pc:docMk/>
            <pc:sldMk cId="614105517" sldId="268"/>
            <ac:spMk id="2" creationId="{DB179D69-6C8D-5B85-8253-7D39AB952C80}"/>
          </ac:spMkLst>
        </pc:spChg>
        <pc:graphicFrameChg chg="add mod modGraphic">
          <ac:chgData name="Dennis Fraga Caiza" userId="748c41b507e6b5ed" providerId="LiveId" clId="{6E68588D-BF75-4CB8-9B88-C9A3724C19A2}" dt="2023-02-13T04:15:31.794" v="1669" actId="1076"/>
          <ac:graphicFrameMkLst>
            <pc:docMk/>
            <pc:sldMk cId="614105517" sldId="268"/>
            <ac:graphicFrameMk id="3" creationId="{9D8D7283-DB36-F674-71B6-6E0E9F52D6F0}"/>
          </ac:graphicFrameMkLst>
        </pc:graphicFrameChg>
        <pc:picChg chg="mod">
          <ac:chgData name="Dennis Fraga Caiza" userId="748c41b507e6b5ed" providerId="LiveId" clId="{6E68588D-BF75-4CB8-9B88-C9A3724C19A2}" dt="2023-02-13T04:09:05.394" v="1562" actId="1076"/>
          <ac:picMkLst>
            <pc:docMk/>
            <pc:sldMk cId="614105517" sldId="268"/>
            <ac:picMk id="5" creationId="{EBBC21AC-FA60-46E8-16E5-B79F98B2995D}"/>
          </ac:picMkLst>
        </pc:picChg>
      </pc:sldChg>
      <pc:sldChg chg="addSp modSp mod">
        <pc:chgData name="Dennis Fraga Caiza" userId="748c41b507e6b5ed" providerId="LiveId" clId="{6E68588D-BF75-4CB8-9B88-C9A3724C19A2}" dt="2023-02-13T04:18:11.711" v="1757" actId="20577"/>
        <pc:sldMkLst>
          <pc:docMk/>
          <pc:sldMk cId="2301335716" sldId="269"/>
        </pc:sldMkLst>
        <pc:spChg chg="add mod">
          <ac:chgData name="Dennis Fraga Caiza" userId="748c41b507e6b5ed" providerId="LiveId" clId="{6E68588D-BF75-4CB8-9B88-C9A3724C19A2}" dt="2023-02-13T03:43:50.260" v="1163" actId="1076"/>
          <ac:spMkLst>
            <pc:docMk/>
            <pc:sldMk cId="2301335716" sldId="269"/>
            <ac:spMk id="2" creationId="{217E057E-3E39-3C9D-EC2A-48328C8DE26B}"/>
          </ac:spMkLst>
        </pc:spChg>
        <pc:graphicFrameChg chg="add mod modGraphic">
          <ac:chgData name="Dennis Fraga Caiza" userId="748c41b507e6b5ed" providerId="LiveId" clId="{6E68588D-BF75-4CB8-9B88-C9A3724C19A2}" dt="2023-02-13T04:18:11.711" v="1757" actId="20577"/>
          <ac:graphicFrameMkLst>
            <pc:docMk/>
            <pc:sldMk cId="2301335716" sldId="269"/>
            <ac:graphicFrameMk id="3" creationId="{FC409848-E95F-0462-927C-C6C042656497}"/>
          </ac:graphicFrameMkLst>
        </pc:graphicFrameChg>
        <pc:picChg chg="mod">
          <ac:chgData name="Dennis Fraga Caiza" userId="748c41b507e6b5ed" providerId="LiveId" clId="{6E68588D-BF75-4CB8-9B88-C9A3724C19A2}" dt="2023-02-13T04:16:56.084" v="1707" actId="1076"/>
          <ac:picMkLst>
            <pc:docMk/>
            <pc:sldMk cId="2301335716" sldId="269"/>
            <ac:picMk id="7" creationId="{59F6789F-2258-749A-D530-C079265002E0}"/>
          </ac:picMkLst>
        </pc:picChg>
      </pc:sldChg>
      <pc:sldChg chg="addSp modSp mod">
        <pc:chgData name="Dennis Fraga Caiza" userId="748c41b507e6b5ed" providerId="LiveId" clId="{6E68588D-BF75-4CB8-9B88-C9A3724C19A2}" dt="2023-02-13T04:19:49.539" v="1767" actId="1076"/>
        <pc:sldMkLst>
          <pc:docMk/>
          <pc:sldMk cId="3392500200" sldId="270"/>
        </pc:sldMkLst>
        <pc:spChg chg="add mod">
          <ac:chgData name="Dennis Fraga Caiza" userId="748c41b507e6b5ed" providerId="LiveId" clId="{6E68588D-BF75-4CB8-9B88-C9A3724C19A2}" dt="2023-02-13T03:43:58.433" v="1166" actId="1076"/>
          <ac:spMkLst>
            <pc:docMk/>
            <pc:sldMk cId="3392500200" sldId="270"/>
            <ac:spMk id="2" creationId="{2208669E-F638-9335-18B7-C777CDA9D663}"/>
          </ac:spMkLst>
        </pc:spChg>
        <pc:graphicFrameChg chg="add mod">
          <ac:chgData name="Dennis Fraga Caiza" userId="748c41b507e6b5ed" providerId="LiveId" clId="{6E68588D-BF75-4CB8-9B88-C9A3724C19A2}" dt="2023-02-13T04:19:49.539" v="1767" actId="1076"/>
          <ac:graphicFrameMkLst>
            <pc:docMk/>
            <pc:sldMk cId="3392500200" sldId="270"/>
            <ac:graphicFrameMk id="4" creationId="{DC0121D8-805E-696E-019E-D0A6F89345F8}"/>
          </ac:graphicFrameMkLst>
        </pc:graphicFrameChg>
        <pc:picChg chg="mod">
          <ac:chgData name="Dennis Fraga Caiza" userId="748c41b507e6b5ed" providerId="LiveId" clId="{6E68588D-BF75-4CB8-9B88-C9A3724C19A2}" dt="2023-02-13T03:43:55.239" v="1165" actId="1076"/>
          <ac:picMkLst>
            <pc:docMk/>
            <pc:sldMk cId="3392500200" sldId="270"/>
            <ac:picMk id="3" creationId="{B1F021E5-E84E-7051-7210-F4FD047030CD}"/>
          </ac:picMkLst>
        </pc:picChg>
      </pc:sldChg>
      <pc:sldChg chg="addSp modSp mod">
        <pc:chgData name="Dennis Fraga Caiza" userId="748c41b507e6b5ed" providerId="LiveId" clId="{6E68588D-BF75-4CB8-9B88-C9A3724C19A2}" dt="2023-02-13T04:19:19.232" v="1764" actId="1076"/>
        <pc:sldMkLst>
          <pc:docMk/>
          <pc:sldMk cId="3758633864" sldId="271"/>
        </pc:sldMkLst>
        <pc:spChg chg="add mod">
          <ac:chgData name="Dennis Fraga Caiza" userId="748c41b507e6b5ed" providerId="LiveId" clId="{6E68588D-BF75-4CB8-9B88-C9A3724C19A2}" dt="2023-02-13T03:44:03.460" v="1168" actId="1076"/>
          <ac:spMkLst>
            <pc:docMk/>
            <pc:sldMk cId="3758633864" sldId="271"/>
            <ac:spMk id="2" creationId="{3C9B832C-9C52-E3C2-FC25-5999D778CAC0}"/>
          </ac:spMkLst>
        </pc:spChg>
        <pc:graphicFrameChg chg="add mod">
          <ac:chgData name="Dennis Fraga Caiza" userId="748c41b507e6b5ed" providerId="LiveId" clId="{6E68588D-BF75-4CB8-9B88-C9A3724C19A2}" dt="2023-02-13T04:19:19.232" v="1764" actId="1076"/>
          <ac:graphicFrameMkLst>
            <pc:docMk/>
            <pc:sldMk cId="3758633864" sldId="271"/>
            <ac:graphicFrameMk id="4" creationId="{C86F8F5A-A770-C9B7-D0B2-A670E7929674}"/>
          </ac:graphicFrameMkLst>
        </pc:graphicFrameChg>
        <pc:picChg chg="mod">
          <ac:chgData name="Dennis Fraga Caiza" userId="748c41b507e6b5ed" providerId="LiveId" clId="{6E68588D-BF75-4CB8-9B88-C9A3724C19A2}" dt="2023-02-13T04:19:09.492" v="1763" actId="1076"/>
          <ac:picMkLst>
            <pc:docMk/>
            <pc:sldMk cId="3758633864" sldId="271"/>
            <ac:picMk id="3" creationId="{DC03759D-8839-667A-0A4B-61A71D78558F}"/>
          </ac:picMkLst>
        </pc:picChg>
      </pc:sldChg>
      <pc:sldChg chg="addSp modSp mod">
        <pc:chgData name="Dennis Fraga Caiza" userId="748c41b507e6b5ed" providerId="LiveId" clId="{6E68588D-BF75-4CB8-9B88-C9A3724C19A2}" dt="2023-02-13T03:44:14.249" v="1171" actId="1076"/>
        <pc:sldMkLst>
          <pc:docMk/>
          <pc:sldMk cId="842255814" sldId="272"/>
        </pc:sldMkLst>
        <pc:spChg chg="mod">
          <ac:chgData name="Dennis Fraga Caiza" userId="748c41b507e6b5ed" providerId="LiveId" clId="{6E68588D-BF75-4CB8-9B88-C9A3724C19A2}" dt="2023-02-13T03:44:11.399" v="1169" actId="1076"/>
          <ac:spMkLst>
            <pc:docMk/>
            <pc:sldMk cId="842255814" sldId="272"/>
            <ac:spMk id="2" creationId="{2775E9E8-1F3A-7D82-0091-148F92DFB9DA}"/>
          </ac:spMkLst>
        </pc:spChg>
        <pc:spChg chg="add mod">
          <ac:chgData name="Dennis Fraga Caiza" userId="748c41b507e6b5ed" providerId="LiveId" clId="{6E68588D-BF75-4CB8-9B88-C9A3724C19A2}" dt="2023-02-13T03:44:14.249" v="1171" actId="1076"/>
          <ac:spMkLst>
            <pc:docMk/>
            <pc:sldMk cId="842255814" sldId="272"/>
            <ac:spMk id="3" creationId="{E2FA12F6-997D-52B8-84BD-F3F9E7F67920}"/>
          </ac:spMkLst>
        </pc:spChg>
      </pc:sldChg>
      <pc:sldChg chg="addSp delSp modSp mod">
        <pc:chgData name="Dennis Fraga Caiza" userId="748c41b507e6b5ed" providerId="LiveId" clId="{6E68588D-BF75-4CB8-9B88-C9A3724C19A2}" dt="2023-02-13T03:48:37.213" v="1179" actId="207"/>
        <pc:sldMkLst>
          <pc:docMk/>
          <pc:sldMk cId="3926567427" sldId="273"/>
        </pc:sldMkLst>
        <pc:spChg chg="add mod">
          <ac:chgData name="Dennis Fraga Caiza" userId="748c41b507e6b5ed" providerId="LiveId" clId="{6E68588D-BF75-4CB8-9B88-C9A3724C19A2}" dt="2023-02-13T03:48:37.213" v="1179" actId="207"/>
          <ac:spMkLst>
            <pc:docMk/>
            <pc:sldMk cId="3926567427" sldId="273"/>
            <ac:spMk id="2" creationId="{565167E4-9B0B-FAAD-591E-B767C0B45630}"/>
          </ac:spMkLst>
        </pc:spChg>
        <pc:spChg chg="del">
          <ac:chgData name="Dennis Fraga Caiza" userId="748c41b507e6b5ed" providerId="LiveId" clId="{6E68588D-BF75-4CB8-9B88-C9A3724C19A2}" dt="2023-02-13T03:48:05.943" v="1172" actId="478"/>
          <ac:spMkLst>
            <pc:docMk/>
            <pc:sldMk cId="3926567427" sldId="273"/>
            <ac:spMk id="5" creationId="{55DDAB78-1D81-A137-03BD-CBED5DC6ED3B}"/>
          </ac:spMkLst>
        </pc:spChg>
        <pc:picChg chg="mod">
          <ac:chgData name="Dennis Fraga Caiza" userId="748c41b507e6b5ed" providerId="LiveId" clId="{6E68588D-BF75-4CB8-9B88-C9A3724C19A2}" dt="2023-02-13T03:48:09.567" v="1175" actId="1076"/>
          <ac:picMkLst>
            <pc:docMk/>
            <pc:sldMk cId="3926567427" sldId="273"/>
            <ac:picMk id="7" creationId="{BF26B2E0-5B0A-1B66-F44F-34B8EBE9B156}"/>
          </ac:picMkLst>
        </pc:picChg>
        <pc:picChg chg="mod">
          <ac:chgData name="Dennis Fraga Caiza" userId="748c41b507e6b5ed" providerId="LiveId" clId="{6E68588D-BF75-4CB8-9B88-C9A3724C19A2}" dt="2023-02-13T03:48:17.662" v="1177" actId="1076"/>
          <ac:picMkLst>
            <pc:docMk/>
            <pc:sldMk cId="3926567427" sldId="273"/>
            <ac:picMk id="8" creationId="{FBD037C1-A340-3F21-7C21-3B8DA74921DF}"/>
          </ac:picMkLst>
        </pc:picChg>
      </pc:sldChg>
      <pc:sldChg chg="addSp delSp modSp mod">
        <pc:chgData name="Dennis Fraga Caiza" userId="748c41b507e6b5ed" providerId="LiveId" clId="{6E68588D-BF75-4CB8-9B88-C9A3724C19A2}" dt="2023-02-13T03:49:07.879" v="1212" actId="1076"/>
        <pc:sldMkLst>
          <pc:docMk/>
          <pc:sldMk cId="3168684481" sldId="274"/>
        </pc:sldMkLst>
        <pc:spChg chg="add mod">
          <ac:chgData name="Dennis Fraga Caiza" userId="748c41b507e6b5ed" providerId="LiveId" clId="{6E68588D-BF75-4CB8-9B88-C9A3724C19A2}" dt="2023-02-13T03:49:06.811" v="1211" actId="1076"/>
          <ac:spMkLst>
            <pc:docMk/>
            <pc:sldMk cId="3168684481" sldId="274"/>
            <ac:spMk id="2" creationId="{1F9BD6BC-324D-B492-1509-DBAD52038E80}"/>
          </ac:spMkLst>
        </pc:spChg>
        <pc:spChg chg="del">
          <ac:chgData name="Dennis Fraga Caiza" userId="748c41b507e6b5ed" providerId="LiveId" clId="{6E68588D-BF75-4CB8-9B88-C9A3724C19A2}" dt="2023-02-13T03:49:00.765" v="1210" actId="478"/>
          <ac:spMkLst>
            <pc:docMk/>
            <pc:sldMk cId="3168684481" sldId="274"/>
            <ac:spMk id="3" creationId="{73237C81-3803-3E7A-0456-6C88E4EC52BC}"/>
          </ac:spMkLst>
        </pc:spChg>
        <pc:picChg chg="mod">
          <ac:chgData name="Dennis Fraga Caiza" userId="748c41b507e6b5ed" providerId="LiveId" clId="{6E68588D-BF75-4CB8-9B88-C9A3724C19A2}" dt="2023-02-13T03:49:07.879" v="1212" actId="1076"/>
          <ac:picMkLst>
            <pc:docMk/>
            <pc:sldMk cId="3168684481" sldId="274"/>
            <ac:picMk id="6" creationId="{C20CEF85-3648-0F59-E361-1BE9A3265FE4}"/>
          </ac:picMkLst>
        </pc:picChg>
      </pc:sldChg>
      <pc:sldChg chg="addSp delSp modSp new mod">
        <pc:chgData name="Dennis Fraga Caiza" userId="748c41b507e6b5ed" providerId="LiveId" clId="{6E68588D-BF75-4CB8-9B88-C9A3724C19A2}" dt="2023-02-13T03:43:29.586" v="1159" actId="1076"/>
        <pc:sldMkLst>
          <pc:docMk/>
          <pc:sldMk cId="3635083302" sldId="275"/>
        </pc:sldMkLst>
        <pc:spChg chg="add mod">
          <ac:chgData name="Dennis Fraga Caiza" userId="748c41b507e6b5ed" providerId="LiveId" clId="{6E68588D-BF75-4CB8-9B88-C9A3724C19A2}" dt="2023-02-13T03:40:05.388" v="1140"/>
          <ac:spMkLst>
            <pc:docMk/>
            <pc:sldMk cId="3635083302" sldId="275"/>
            <ac:spMk id="3" creationId="{AB6B24E7-F816-B0A2-9E6C-C4152377D7B0}"/>
          </ac:spMkLst>
        </pc:spChg>
        <pc:spChg chg="add mod">
          <ac:chgData name="Dennis Fraga Caiza" userId="748c41b507e6b5ed" providerId="LiveId" clId="{6E68588D-BF75-4CB8-9B88-C9A3724C19A2}" dt="2023-02-13T03:43:22.359" v="1157" actId="1076"/>
          <ac:spMkLst>
            <pc:docMk/>
            <pc:sldMk cId="3635083302" sldId="275"/>
            <ac:spMk id="7" creationId="{C45C7FFD-835F-3896-D296-6E6318DC9A6F}"/>
          </ac:spMkLst>
        </pc:spChg>
        <pc:picChg chg="add mod">
          <ac:chgData name="Dennis Fraga Caiza" userId="748c41b507e6b5ed" providerId="LiveId" clId="{6E68588D-BF75-4CB8-9B88-C9A3724C19A2}" dt="2023-02-13T03:43:29.586" v="1159" actId="1076"/>
          <ac:picMkLst>
            <pc:docMk/>
            <pc:sldMk cId="3635083302" sldId="275"/>
            <ac:picMk id="2" creationId="{00D7F43F-4E89-617A-380D-8B0A069BFE93}"/>
          </ac:picMkLst>
        </pc:picChg>
        <pc:picChg chg="add del mod">
          <ac:chgData name="Dennis Fraga Caiza" userId="748c41b507e6b5ed" providerId="LiveId" clId="{6E68588D-BF75-4CB8-9B88-C9A3724C19A2}" dt="2023-02-13T03:43:15.568" v="1154" actId="478"/>
          <ac:picMkLst>
            <pc:docMk/>
            <pc:sldMk cId="3635083302" sldId="275"/>
            <ac:picMk id="5" creationId="{38B351C5-832F-3673-26BC-6FB13180CBB2}"/>
          </ac:picMkLst>
        </pc:picChg>
        <pc:picChg chg="add mod">
          <ac:chgData name="Dennis Fraga Caiza" userId="748c41b507e6b5ed" providerId="LiveId" clId="{6E68588D-BF75-4CB8-9B88-C9A3724C19A2}" dt="2023-02-13T03:43:24.686" v="1158" actId="1076"/>
          <ac:picMkLst>
            <pc:docMk/>
            <pc:sldMk cId="3635083302" sldId="275"/>
            <ac:picMk id="9" creationId="{EA86EA04-168E-2D31-5657-6751E9C7BA56}"/>
          </ac:picMkLst>
        </pc:picChg>
      </pc:sldChg>
      <pc:sldChg chg="addSp delSp modSp mod">
        <pc:chgData name="Dennis Fraga Caiza" userId="748c41b507e6b5ed" providerId="LiveId" clId="{6E68588D-BF75-4CB8-9B88-C9A3724C19A2}" dt="2023-02-13T03:53:48.201" v="1518" actId="1076"/>
        <pc:sldMkLst>
          <pc:docMk/>
          <pc:sldMk cId="109891382" sldId="276"/>
        </pc:sldMkLst>
        <pc:spChg chg="add mod">
          <ac:chgData name="Dennis Fraga Caiza" userId="748c41b507e6b5ed" providerId="LiveId" clId="{6E68588D-BF75-4CB8-9B88-C9A3724C19A2}" dt="2023-02-13T03:53:48.201" v="1518" actId="1076"/>
          <ac:spMkLst>
            <pc:docMk/>
            <pc:sldMk cId="109891382" sldId="276"/>
            <ac:spMk id="2" creationId="{D072A70C-C0C2-C02B-8926-D21640715A5D}"/>
          </ac:spMkLst>
        </pc:spChg>
        <pc:spChg chg="del">
          <ac:chgData name="Dennis Fraga Caiza" userId="748c41b507e6b5ed" providerId="LiveId" clId="{6E68588D-BF75-4CB8-9B88-C9A3724C19A2}" dt="2023-02-13T03:49:14.373" v="1213" actId="478"/>
          <ac:spMkLst>
            <pc:docMk/>
            <pc:sldMk cId="109891382" sldId="276"/>
            <ac:spMk id="3" creationId="{4038EADC-A640-D7C5-D466-B53DA3BAD399}"/>
          </ac:spMkLst>
        </pc:spChg>
        <pc:picChg chg="mod">
          <ac:chgData name="Dennis Fraga Caiza" userId="748c41b507e6b5ed" providerId="LiveId" clId="{6E68588D-BF75-4CB8-9B88-C9A3724C19A2}" dt="2023-02-13T03:53:43.919" v="1517" actId="1076"/>
          <ac:picMkLst>
            <pc:docMk/>
            <pc:sldMk cId="109891382" sldId="276"/>
            <ac:picMk id="5" creationId="{BCD1125D-75B1-5EBA-A95B-7411B4A1D2DF}"/>
          </ac:picMkLst>
        </pc:picChg>
        <pc:picChg chg="mod">
          <ac:chgData name="Dennis Fraga Caiza" userId="748c41b507e6b5ed" providerId="LiveId" clId="{6E68588D-BF75-4CB8-9B88-C9A3724C19A2}" dt="2023-02-13T03:53:41.857" v="1516" actId="1076"/>
          <ac:picMkLst>
            <pc:docMk/>
            <pc:sldMk cId="109891382" sldId="276"/>
            <ac:picMk id="6" creationId="{E8FD4E9B-EAC7-3792-CAA4-53FC0B269128}"/>
          </ac:picMkLst>
        </pc:picChg>
      </pc:sldChg>
      <pc:sldChg chg="addSp delSp modSp mod">
        <pc:chgData name="Dennis Fraga Caiza" userId="748c41b507e6b5ed" providerId="LiveId" clId="{6E68588D-BF75-4CB8-9B88-C9A3724C19A2}" dt="2023-02-13T03:50:11.654" v="1289" actId="1076"/>
        <pc:sldMkLst>
          <pc:docMk/>
          <pc:sldMk cId="990732185" sldId="277"/>
        </pc:sldMkLst>
        <pc:spChg chg="add mod">
          <ac:chgData name="Dennis Fraga Caiza" userId="748c41b507e6b5ed" providerId="LiveId" clId="{6E68588D-BF75-4CB8-9B88-C9A3724C19A2}" dt="2023-02-13T03:50:11.654" v="1289" actId="1076"/>
          <ac:spMkLst>
            <pc:docMk/>
            <pc:sldMk cId="990732185" sldId="277"/>
            <ac:spMk id="2" creationId="{DDC05B82-1555-A57A-D44C-58268AEBA6C8}"/>
          </ac:spMkLst>
        </pc:spChg>
        <pc:spChg chg="del">
          <ac:chgData name="Dennis Fraga Caiza" userId="748c41b507e6b5ed" providerId="LiveId" clId="{6E68588D-BF75-4CB8-9B88-C9A3724C19A2}" dt="2023-02-13T03:50:04.586" v="1288" actId="478"/>
          <ac:spMkLst>
            <pc:docMk/>
            <pc:sldMk cId="990732185" sldId="277"/>
            <ac:spMk id="3" creationId="{FBEE1686-4FE8-F194-4954-0C03B1354D64}"/>
          </ac:spMkLst>
        </pc:spChg>
      </pc:sldChg>
      <pc:sldChg chg="addSp delSp modSp mod">
        <pc:chgData name="Dennis Fraga Caiza" userId="748c41b507e6b5ed" providerId="LiveId" clId="{6E68588D-BF75-4CB8-9B88-C9A3724C19A2}" dt="2023-02-13T03:52:08.222" v="1386" actId="1076"/>
        <pc:sldMkLst>
          <pc:docMk/>
          <pc:sldMk cId="468127667" sldId="278"/>
        </pc:sldMkLst>
        <pc:spChg chg="add mod">
          <ac:chgData name="Dennis Fraga Caiza" userId="748c41b507e6b5ed" providerId="LiveId" clId="{6E68588D-BF75-4CB8-9B88-C9A3724C19A2}" dt="2023-02-13T03:52:00.568" v="1382" actId="1076"/>
          <ac:spMkLst>
            <pc:docMk/>
            <pc:sldMk cId="468127667" sldId="278"/>
            <ac:spMk id="2" creationId="{72CF73E4-6638-44C5-B070-382102412CD3}"/>
          </ac:spMkLst>
        </pc:spChg>
        <pc:spChg chg="del">
          <ac:chgData name="Dennis Fraga Caiza" userId="748c41b507e6b5ed" providerId="LiveId" clId="{6E68588D-BF75-4CB8-9B88-C9A3724C19A2}" dt="2023-02-13T03:50:43.806" v="1336" actId="478"/>
          <ac:spMkLst>
            <pc:docMk/>
            <pc:sldMk cId="468127667" sldId="278"/>
            <ac:spMk id="3" creationId="{6A4B13E2-B08A-E472-6B5E-FF6BF33B0AE5}"/>
          </ac:spMkLst>
        </pc:spChg>
        <pc:picChg chg="mod">
          <ac:chgData name="Dennis Fraga Caiza" userId="748c41b507e6b5ed" providerId="LiveId" clId="{6E68588D-BF75-4CB8-9B88-C9A3724C19A2}" dt="2023-02-13T03:52:08.222" v="1386" actId="1076"/>
          <ac:picMkLst>
            <pc:docMk/>
            <pc:sldMk cId="468127667" sldId="278"/>
            <ac:picMk id="5" creationId="{0E9B4581-9B88-BE96-7D0D-939A37E19E3C}"/>
          </ac:picMkLst>
        </pc:picChg>
        <pc:picChg chg="mod">
          <ac:chgData name="Dennis Fraga Caiza" userId="748c41b507e6b5ed" providerId="LiveId" clId="{6E68588D-BF75-4CB8-9B88-C9A3724C19A2}" dt="2023-02-13T03:52:05.875" v="1385" actId="1076"/>
          <ac:picMkLst>
            <pc:docMk/>
            <pc:sldMk cId="468127667" sldId="278"/>
            <ac:picMk id="6" creationId="{B4B43654-9187-998E-9720-901489F9C120}"/>
          </ac:picMkLst>
        </pc:picChg>
      </pc:sldChg>
      <pc:sldChg chg="addSp delSp modSp mod">
        <pc:chgData name="Dennis Fraga Caiza" userId="748c41b507e6b5ed" providerId="LiveId" clId="{6E68588D-BF75-4CB8-9B88-C9A3724C19A2}" dt="2023-02-13T03:51:10.749" v="1341" actId="478"/>
        <pc:sldMkLst>
          <pc:docMk/>
          <pc:sldMk cId="2569216143" sldId="279"/>
        </pc:sldMkLst>
        <pc:spChg chg="add del mod">
          <ac:chgData name="Dennis Fraga Caiza" userId="748c41b507e6b5ed" providerId="LiveId" clId="{6E68588D-BF75-4CB8-9B88-C9A3724C19A2}" dt="2023-02-13T03:51:03.885" v="1338" actId="478"/>
          <ac:spMkLst>
            <pc:docMk/>
            <pc:sldMk cId="2569216143" sldId="279"/>
            <ac:spMk id="2" creationId="{3E2D6A60-870E-A525-AF13-47D7515691DC}"/>
          </ac:spMkLst>
        </pc:spChg>
        <pc:spChg chg="del">
          <ac:chgData name="Dennis Fraga Caiza" userId="748c41b507e6b5ed" providerId="LiveId" clId="{6E68588D-BF75-4CB8-9B88-C9A3724C19A2}" dt="2023-02-13T03:51:10.749" v="1341" actId="478"/>
          <ac:spMkLst>
            <pc:docMk/>
            <pc:sldMk cId="2569216143" sldId="279"/>
            <ac:spMk id="3" creationId="{D00FE86C-42CA-2261-7FE6-B2B5422AD348}"/>
          </ac:spMkLst>
        </pc:spChg>
        <pc:spChg chg="add mod">
          <ac:chgData name="Dennis Fraga Caiza" userId="748c41b507e6b5ed" providerId="LiveId" clId="{6E68588D-BF75-4CB8-9B88-C9A3724C19A2}" dt="2023-02-13T03:51:07.802" v="1340" actId="1076"/>
          <ac:spMkLst>
            <pc:docMk/>
            <pc:sldMk cId="2569216143" sldId="279"/>
            <ac:spMk id="4" creationId="{E0D5C90A-2C58-DCE7-2F55-711C61894237}"/>
          </ac:spMkLst>
        </pc:spChg>
      </pc:sldChg>
      <pc:sldChg chg="addSp delSp modSp mod">
        <pc:chgData name="Dennis Fraga Caiza" userId="748c41b507e6b5ed" providerId="LiveId" clId="{6E68588D-BF75-4CB8-9B88-C9A3724C19A2}" dt="2023-02-13T03:53:31.922" v="1515" actId="1076"/>
        <pc:sldMkLst>
          <pc:docMk/>
          <pc:sldMk cId="3840841662" sldId="280"/>
        </pc:sldMkLst>
        <pc:spChg chg="add mod">
          <ac:chgData name="Dennis Fraga Caiza" userId="748c41b507e6b5ed" providerId="LiveId" clId="{6E68588D-BF75-4CB8-9B88-C9A3724C19A2}" dt="2023-02-13T03:53:31.922" v="1515" actId="1076"/>
          <ac:spMkLst>
            <pc:docMk/>
            <pc:sldMk cId="3840841662" sldId="280"/>
            <ac:spMk id="2" creationId="{05F53565-6DAB-92E2-6540-1C78C8670E36}"/>
          </ac:spMkLst>
        </pc:spChg>
        <pc:spChg chg="del mod">
          <ac:chgData name="Dennis Fraga Caiza" userId="748c41b507e6b5ed" providerId="LiveId" clId="{6E68588D-BF75-4CB8-9B88-C9A3724C19A2}" dt="2023-02-13T03:52:17.285" v="1388" actId="478"/>
          <ac:spMkLst>
            <pc:docMk/>
            <pc:sldMk cId="3840841662" sldId="280"/>
            <ac:spMk id="3" creationId="{7833FDF0-CFC0-08B2-AD2F-04723B962983}"/>
          </ac:spMkLst>
        </pc:spChg>
        <pc:picChg chg="mod">
          <ac:chgData name="Dennis Fraga Caiza" userId="748c41b507e6b5ed" providerId="LiveId" clId="{6E68588D-BF75-4CB8-9B88-C9A3724C19A2}" dt="2023-02-13T03:53:17.393" v="1511" actId="1076"/>
          <ac:picMkLst>
            <pc:docMk/>
            <pc:sldMk cId="3840841662" sldId="280"/>
            <ac:picMk id="5" creationId="{CFDDCEF3-6385-8946-EE5F-FFBF9A9D9634}"/>
          </ac:picMkLst>
        </pc:picChg>
        <pc:picChg chg="mod">
          <ac:chgData name="Dennis Fraga Caiza" userId="748c41b507e6b5ed" providerId="LiveId" clId="{6E68588D-BF75-4CB8-9B88-C9A3724C19A2}" dt="2023-02-13T03:53:13.282" v="1510" actId="1076"/>
          <ac:picMkLst>
            <pc:docMk/>
            <pc:sldMk cId="3840841662" sldId="280"/>
            <ac:picMk id="6" creationId="{8E60DC2A-BCA1-BDCF-9975-C1683C8DFD0D}"/>
          </ac:picMkLst>
        </pc:picChg>
      </pc:sldChg>
      <pc:sldChg chg="addSp modSp mod">
        <pc:chgData name="Dennis Fraga Caiza" userId="748c41b507e6b5ed" providerId="LiveId" clId="{6E68588D-BF75-4CB8-9B88-C9A3724C19A2}" dt="2023-02-13T13:33:26.467" v="1787" actId="14100"/>
        <pc:sldMkLst>
          <pc:docMk/>
          <pc:sldMk cId="262125912" sldId="289"/>
        </pc:sldMkLst>
        <pc:picChg chg="mod">
          <ac:chgData name="Dennis Fraga Caiza" userId="748c41b507e6b5ed" providerId="LiveId" clId="{6E68588D-BF75-4CB8-9B88-C9A3724C19A2}" dt="2023-02-13T13:33:16.665" v="1783" actId="14100"/>
          <ac:picMkLst>
            <pc:docMk/>
            <pc:sldMk cId="262125912" sldId="289"/>
            <ac:picMk id="3" creationId="{D7BC9A9A-7CC6-5B69-EB0B-0710E1DF2376}"/>
          </ac:picMkLst>
        </pc:picChg>
        <pc:picChg chg="add mod">
          <ac:chgData name="Dennis Fraga Caiza" userId="748c41b507e6b5ed" providerId="LiveId" clId="{6E68588D-BF75-4CB8-9B88-C9A3724C19A2}" dt="2023-02-13T13:33:11.879" v="1781" actId="14100"/>
          <ac:picMkLst>
            <pc:docMk/>
            <pc:sldMk cId="262125912" sldId="289"/>
            <ac:picMk id="4" creationId="{A2126648-3883-CD3F-E77E-6B3CB7B48F17}"/>
          </ac:picMkLst>
        </pc:picChg>
        <pc:picChg chg="mod">
          <ac:chgData name="Dennis Fraga Caiza" userId="748c41b507e6b5ed" providerId="LiveId" clId="{6E68588D-BF75-4CB8-9B88-C9A3724C19A2}" dt="2023-02-13T13:33:21.917" v="1785" actId="14100"/>
          <ac:picMkLst>
            <pc:docMk/>
            <pc:sldMk cId="262125912" sldId="289"/>
            <ac:picMk id="5" creationId="{95C5D1A4-FD8A-EBD6-4A0E-1CF084718B98}"/>
          </ac:picMkLst>
        </pc:picChg>
        <pc:picChg chg="add mod">
          <ac:chgData name="Dennis Fraga Caiza" userId="748c41b507e6b5ed" providerId="LiveId" clId="{6E68588D-BF75-4CB8-9B88-C9A3724C19A2}" dt="2023-02-13T13:33:26.467" v="1787" actId="14100"/>
          <ac:picMkLst>
            <pc:docMk/>
            <pc:sldMk cId="262125912" sldId="289"/>
            <ac:picMk id="7" creationId="{DD69BC39-3FC3-BC38-3C37-443DE2042A3F}"/>
          </ac:picMkLst>
        </pc:picChg>
      </pc:sldChg>
      <pc:sldChg chg="new del">
        <pc:chgData name="Dennis Fraga Caiza" userId="748c41b507e6b5ed" providerId="LiveId" clId="{6E68588D-BF75-4CB8-9B88-C9A3724C19A2}" dt="2023-02-13T04:12:57.166" v="1617" actId="680"/>
        <pc:sldMkLst>
          <pc:docMk/>
          <pc:sldMk cId="55651375" sldId="290"/>
        </pc:sldMkLst>
      </pc:sldChg>
      <pc:sldChg chg="modSp mod">
        <pc:chgData name="Dennis Fraga Caiza" userId="748c41b507e6b5ed" providerId="LiveId" clId="{6E68588D-BF75-4CB8-9B88-C9A3724C19A2}" dt="2023-02-13T13:35:05.826" v="1792" actId="1076"/>
        <pc:sldMkLst>
          <pc:docMk/>
          <pc:sldMk cId="1557299477" sldId="296"/>
        </pc:sldMkLst>
        <pc:spChg chg="mod">
          <ac:chgData name="Dennis Fraga Caiza" userId="748c41b507e6b5ed" providerId="LiveId" clId="{6E68588D-BF75-4CB8-9B88-C9A3724C19A2}" dt="2023-02-13T13:34:41.470" v="1788" actId="255"/>
          <ac:spMkLst>
            <pc:docMk/>
            <pc:sldMk cId="1557299477" sldId="296"/>
            <ac:spMk id="3" creationId="{1436A87A-8D2B-13B4-D976-C9155D423658}"/>
          </ac:spMkLst>
        </pc:spChg>
        <pc:spChg chg="mod">
          <ac:chgData name="Dennis Fraga Caiza" userId="748c41b507e6b5ed" providerId="LiveId" clId="{6E68588D-BF75-4CB8-9B88-C9A3724C19A2}" dt="2023-02-13T13:34:57.724" v="1790" actId="1076"/>
          <ac:spMkLst>
            <pc:docMk/>
            <pc:sldMk cId="1557299477" sldId="296"/>
            <ac:spMk id="9" creationId="{313AFCD1-C645-DB64-790E-8F82B6402DF1}"/>
          </ac:spMkLst>
        </pc:spChg>
        <pc:picChg chg="mod">
          <ac:chgData name="Dennis Fraga Caiza" userId="748c41b507e6b5ed" providerId="LiveId" clId="{6E68588D-BF75-4CB8-9B88-C9A3724C19A2}" dt="2023-02-13T13:35:05.826" v="1792" actId="1076"/>
          <ac:picMkLst>
            <pc:docMk/>
            <pc:sldMk cId="1557299477" sldId="296"/>
            <ac:picMk id="2" creationId="{D6F92532-61E4-7FA5-157C-A93B5475C22B}"/>
          </ac:picMkLst>
        </pc:picChg>
        <pc:picChg chg="mod">
          <ac:chgData name="Dennis Fraga Caiza" userId="748c41b507e6b5ed" providerId="LiveId" clId="{6E68588D-BF75-4CB8-9B88-C9A3724C19A2}" dt="2023-02-13T13:35:03.895" v="1791" actId="1076"/>
          <ac:picMkLst>
            <pc:docMk/>
            <pc:sldMk cId="1557299477" sldId="296"/>
            <ac:picMk id="4" creationId="{96B94170-AA0B-618E-0D6C-C860A9EA2495}"/>
          </ac:picMkLst>
        </pc:picChg>
      </pc:sldChg>
    </pc:docChg>
  </pc:docChgLst>
  <pc:docChgLst>
    <pc:chgData name="Joel Gallo" userId="df58a0da443616af" providerId="LiveId" clId="{B2B15ABD-BD05-4DAF-9D0D-B6C9D23F0832}"/>
    <pc:docChg chg="undo custSel addSld delSld modSld">
      <pc:chgData name="Joel Gallo" userId="df58a0da443616af" providerId="LiveId" clId="{B2B15ABD-BD05-4DAF-9D0D-B6C9D23F0832}" dt="2023-02-13T04:27:54.279" v="921" actId="20577"/>
      <pc:docMkLst>
        <pc:docMk/>
      </pc:docMkLst>
      <pc:sldChg chg="modSp mod">
        <pc:chgData name="Joel Gallo" userId="df58a0da443616af" providerId="LiveId" clId="{B2B15ABD-BD05-4DAF-9D0D-B6C9D23F0832}" dt="2023-02-13T02:25:19.448" v="17" actId="1076"/>
        <pc:sldMkLst>
          <pc:docMk/>
          <pc:sldMk cId="0" sldId="257"/>
        </pc:sldMkLst>
        <pc:spChg chg="mod">
          <ac:chgData name="Joel Gallo" userId="df58a0da443616af" providerId="LiveId" clId="{B2B15ABD-BD05-4DAF-9D0D-B6C9D23F0832}" dt="2023-02-13T02:25:19.448" v="17" actId="1076"/>
          <ac:spMkLst>
            <pc:docMk/>
            <pc:sldMk cId="0" sldId="257"/>
            <ac:spMk id="435" creationId="{00000000-0000-0000-0000-000000000000}"/>
          </ac:spMkLst>
        </pc:spChg>
      </pc:sldChg>
      <pc:sldChg chg="addSp delSp modSp mod">
        <pc:chgData name="Joel Gallo" userId="df58a0da443616af" providerId="LiveId" clId="{B2B15ABD-BD05-4DAF-9D0D-B6C9D23F0832}" dt="2023-02-13T03:08:31.002" v="66" actId="113"/>
        <pc:sldMkLst>
          <pc:docMk/>
          <pc:sldMk cId="3318591095" sldId="260"/>
        </pc:sldMkLst>
        <pc:spChg chg="mod">
          <ac:chgData name="Joel Gallo" userId="df58a0da443616af" providerId="LiveId" clId="{B2B15ABD-BD05-4DAF-9D0D-B6C9D23F0832}" dt="2023-02-13T03:08:31.002" v="66" actId="113"/>
          <ac:spMkLst>
            <pc:docMk/>
            <pc:sldMk cId="3318591095" sldId="260"/>
            <ac:spMk id="2" creationId="{C173A7A5-B55F-0F0D-8940-45D854A663FE}"/>
          </ac:spMkLst>
        </pc:spChg>
        <pc:picChg chg="mod">
          <ac:chgData name="Joel Gallo" userId="df58a0da443616af" providerId="LiveId" clId="{B2B15ABD-BD05-4DAF-9D0D-B6C9D23F0832}" dt="2023-02-13T02:27:43.039" v="22" actId="14100"/>
          <ac:picMkLst>
            <pc:docMk/>
            <pc:sldMk cId="3318591095" sldId="260"/>
            <ac:picMk id="8" creationId="{67D191FA-2426-92A1-A611-9FDDB91BFBF3}"/>
          </ac:picMkLst>
        </pc:picChg>
        <pc:picChg chg="mod">
          <ac:chgData name="Joel Gallo" userId="df58a0da443616af" providerId="LiveId" clId="{B2B15ABD-BD05-4DAF-9D0D-B6C9D23F0832}" dt="2023-02-13T02:27:45.603" v="23" actId="14100"/>
          <ac:picMkLst>
            <pc:docMk/>
            <pc:sldMk cId="3318591095" sldId="260"/>
            <ac:picMk id="9" creationId="{F6A0F786-C25B-7523-548F-A7D38D5FCFEE}"/>
          </ac:picMkLst>
        </pc:picChg>
        <pc:picChg chg="add del mod">
          <ac:chgData name="Joel Gallo" userId="df58a0da443616af" providerId="LiveId" clId="{B2B15ABD-BD05-4DAF-9D0D-B6C9D23F0832}" dt="2023-02-13T02:26:32.310" v="21" actId="478"/>
          <ac:picMkLst>
            <pc:docMk/>
            <pc:sldMk cId="3318591095" sldId="260"/>
            <ac:picMk id="1026" creationId="{F2040360-950F-973C-5DA4-3FEFF8583375}"/>
          </ac:picMkLst>
        </pc:picChg>
      </pc:sldChg>
      <pc:sldChg chg="modSp mod">
        <pc:chgData name="Joel Gallo" userId="df58a0da443616af" providerId="LiveId" clId="{B2B15ABD-BD05-4DAF-9D0D-B6C9D23F0832}" dt="2023-02-13T03:08:26.262" v="65" actId="113"/>
        <pc:sldMkLst>
          <pc:docMk/>
          <pc:sldMk cId="1312282582" sldId="261"/>
        </pc:sldMkLst>
        <pc:spChg chg="mod">
          <ac:chgData name="Joel Gallo" userId="df58a0da443616af" providerId="LiveId" clId="{B2B15ABD-BD05-4DAF-9D0D-B6C9D23F0832}" dt="2023-02-13T03:08:26.262" v="65" actId="113"/>
          <ac:spMkLst>
            <pc:docMk/>
            <pc:sldMk cId="1312282582" sldId="261"/>
            <ac:spMk id="2" creationId="{6F182582-0B51-DB23-435E-15712963B90D}"/>
          </ac:spMkLst>
        </pc:spChg>
      </pc:sldChg>
      <pc:sldChg chg="modSp mod">
        <pc:chgData name="Joel Gallo" userId="df58a0da443616af" providerId="LiveId" clId="{B2B15ABD-BD05-4DAF-9D0D-B6C9D23F0832}" dt="2023-02-13T03:08:43.660" v="68" actId="113"/>
        <pc:sldMkLst>
          <pc:docMk/>
          <pc:sldMk cId="1957692609" sldId="262"/>
        </pc:sldMkLst>
        <pc:spChg chg="mod">
          <ac:chgData name="Joel Gallo" userId="df58a0da443616af" providerId="LiveId" clId="{B2B15ABD-BD05-4DAF-9D0D-B6C9D23F0832}" dt="2023-02-13T03:08:43.660" v="68" actId="113"/>
          <ac:spMkLst>
            <pc:docMk/>
            <pc:sldMk cId="1957692609" sldId="262"/>
            <ac:spMk id="3" creationId="{AC71D458-AC7F-5BC7-A5AA-635E9ED49EA9}"/>
          </ac:spMkLst>
        </pc:spChg>
      </pc:sldChg>
      <pc:sldChg chg="modSp mod">
        <pc:chgData name="Joel Gallo" userId="df58a0da443616af" providerId="LiveId" clId="{B2B15ABD-BD05-4DAF-9D0D-B6C9D23F0832}" dt="2023-02-13T04:26:10.213" v="919" actId="113"/>
        <pc:sldMkLst>
          <pc:docMk/>
          <pc:sldMk cId="2582268307" sldId="265"/>
        </pc:sldMkLst>
        <pc:spChg chg="mod">
          <ac:chgData name="Joel Gallo" userId="df58a0da443616af" providerId="LiveId" clId="{B2B15ABD-BD05-4DAF-9D0D-B6C9D23F0832}" dt="2023-02-13T04:26:10.213" v="919" actId="113"/>
          <ac:spMkLst>
            <pc:docMk/>
            <pc:sldMk cId="2582268307" sldId="265"/>
            <ac:spMk id="4" creationId="{F44D4C93-602B-1A86-BAFA-75D2F3D367E9}"/>
          </ac:spMkLst>
        </pc:spChg>
      </pc:sldChg>
      <pc:sldChg chg="new">
        <pc:chgData name="Joel Gallo" userId="df58a0da443616af" providerId="LiveId" clId="{B2B15ABD-BD05-4DAF-9D0D-B6C9D23F0832}" dt="2023-02-13T03:08:09.655" v="63" actId="680"/>
        <pc:sldMkLst>
          <pc:docMk/>
          <pc:sldMk cId="998329900" sldId="266"/>
        </pc:sldMkLst>
      </pc:sldChg>
      <pc:sldChg chg="addSp delSp modSp new mod addCm delCm">
        <pc:chgData name="Joel Gallo" userId="df58a0da443616af" providerId="LiveId" clId="{B2B15ABD-BD05-4DAF-9D0D-B6C9D23F0832}" dt="2023-02-13T04:26:30.069" v="920" actId="14100"/>
        <pc:sldMkLst>
          <pc:docMk/>
          <pc:sldMk cId="3892820930" sldId="267"/>
        </pc:sldMkLst>
        <pc:spChg chg="add del mod">
          <ac:chgData name="Joel Gallo" userId="df58a0da443616af" providerId="LiveId" clId="{B2B15ABD-BD05-4DAF-9D0D-B6C9D23F0832}" dt="2023-02-13T03:09:13.642" v="74"/>
          <ac:spMkLst>
            <pc:docMk/>
            <pc:sldMk cId="3892820930" sldId="267"/>
            <ac:spMk id="2" creationId="{04584FE9-6B7F-624D-095A-E4CE7B084A8B}"/>
          </ac:spMkLst>
        </pc:spChg>
        <pc:spChg chg="add mod">
          <ac:chgData name="Joel Gallo" userId="df58a0da443616af" providerId="LiveId" clId="{B2B15ABD-BD05-4DAF-9D0D-B6C9D23F0832}" dt="2023-02-13T03:10:20.090" v="105" actId="2711"/>
          <ac:spMkLst>
            <pc:docMk/>
            <pc:sldMk cId="3892820930" sldId="267"/>
            <ac:spMk id="3" creationId="{76921476-0D88-1A1F-DBCD-4621DCC11C4A}"/>
          </ac:spMkLst>
        </pc:spChg>
        <pc:spChg chg="add mod">
          <ac:chgData name="Joel Gallo" userId="df58a0da443616af" providerId="LiveId" clId="{B2B15ABD-BD05-4DAF-9D0D-B6C9D23F0832}" dt="2023-02-13T03:12:52.600" v="113" actId="1076"/>
          <ac:spMkLst>
            <pc:docMk/>
            <pc:sldMk cId="3892820930" sldId="267"/>
            <ac:spMk id="5" creationId="{9C2789C0-541B-442B-E359-30737F9001C6}"/>
          </ac:spMkLst>
        </pc:spChg>
        <pc:graphicFrameChg chg="add del mod">
          <ac:chgData name="Joel Gallo" userId="df58a0da443616af" providerId="LiveId" clId="{B2B15ABD-BD05-4DAF-9D0D-B6C9D23F0832}" dt="2023-02-13T03:14:18.368" v="117" actId="478"/>
          <ac:graphicFrameMkLst>
            <pc:docMk/>
            <pc:sldMk cId="3892820930" sldId="267"/>
            <ac:graphicFrameMk id="6" creationId="{342AE3AE-FFF8-19AF-6083-57CBE2BC88F0}"/>
          </ac:graphicFrameMkLst>
        </pc:graphicFrameChg>
        <pc:graphicFrameChg chg="add del mod">
          <ac:chgData name="Joel Gallo" userId="df58a0da443616af" providerId="LiveId" clId="{B2B15ABD-BD05-4DAF-9D0D-B6C9D23F0832}" dt="2023-02-13T03:14:40.917" v="122" actId="478"/>
          <ac:graphicFrameMkLst>
            <pc:docMk/>
            <pc:sldMk cId="3892820930" sldId="267"/>
            <ac:graphicFrameMk id="7" creationId="{342AE3AE-FFF8-19AF-6083-57CBE2BC88F0}"/>
          </ac:graphicFrameMkLst>
        </pc:graphicFrameChg>
        <pc:picChg chg="add mod">
          <ac:chgData name="Joel Gallo" userId="df58a0da443616af" providerId="LiveId" clId="{B2B15ABD-BD05-4DAF-9D0D-B6C9D23F0832}" dt="2023-02-13T04:25:51.862" v="917" actId="1076"/>
          <ac:picMkLst>
            <pc:docMk/>
            <pc:sldMk cId="3892820930" sldId="267"/>
            <ac:picMk id="9" creationId="{21125555-AE57-7DE4-38F0-29F0B4BF71B3}"/>
          </ac:picMkLst>
        </pc:picChg>
        <pc:picChg chg="add mod">
          <ac:chgData name="Joel Gallo" userId="df58a0da443616af" providerId="LiveId" clId="{B2B15ABD-BD05-4DAF-9D0D-B6C9D23F0832}" dt="2023-02-13T04:26:30.069" v="920" actId="14100"/>
          <ac:picMkLst>
            <pc:docMk/>
            <pc:sldMk cId="3892820930" sldId="267"/>
            <ac:picMk id="10" creationId="{88E63399-1825-2401-A3AC-C25C0ED82317}"/>
          </ac:picMkLst>
        </pc:picChg>
        <pc:picChg chg="add del">
          <ac:chgData name="Joel Gallo" userId="df58a0da443616af" providerId="LiveId" clId="{B2B15ABD-BD05-4DAF-9D0D-B6C9D23F0832}" dt="2023-02-13T03:09:03.072" v="70"/>
          <ac:picMkLst>
            <pc:docMk/>
            <pc:sldMk cId="3892820930" sldId="267"/>
            <ac:picMk id="1026" creationId="{B482782C-2876-EA91-9E86-ED454EA1226F}"/>
          </ac:picMkLst>
        </pc:picChg>
      </pc:sldChg>
      <pc:sldChg chg="addSp delSp modSp new mod">
        <pc:chgData name="Joel Gallo" userId="df58a0da443616af" providerId="LiveId" clId="{B2B15ABD-BD05-4DAF-9D0D-B6C9D23F0832}" dt="2023-02-13T03:20:36.468" v="144" actId="14100"/>
        <pc:sldMkLst>
          <pc:docMk/>
          <pc:sldMk cId="614105517" sldId="268"/>
        </pc:sldMkLst>
        <pc:picChg chg="add del mod">
          <ac:chgData name="Joel Gallo" userId="df58a0da443616af" providerId="LiveId" clId="{B2B15ABD-BD05-4DAF-9D0D-B6C9D23F0832}" dt="2023-02-13T03:20:16.184" v="135" actId="478"/>
          <ac:picMkLst>
            <pc:docMk/>
            <pc:sldMk cId="614105517" sldId="268"/>
            <ac:picMk id="3" creationId="{43E9F73D-012F-1165-E648-B0F066775E48}"/>
          </ac:picMkLst>
        </pc:picChg>
        <pc:picChg chg="add mod">
          <ac:chgData name="Joel Gallo" userId="df58a0da443616af" providerId="LiveId" clId="{B2B15ABD-BD05-4DAF-9D0D-B6C9D23F0832}" dt="2023-02-13T03:20:36.468" v="144" actId="14100"/>
          <ac:picMkLst>
            <pc:docMk/>
            <pc:sldMk cId="614105517" sldId="268"/>
            <ac:picMk id="5" creationId="{EBBC21AC-FA60-46E8-16E5-B79F98B2995D}"/>
          </ac:picMkLst>
        </pc:picChg>
      </pc:sldChg>
      <pc:sldChg chg="addSp delSp modSp new mod">
        <pc:chgData name="Joel Gallo" userId="df58a0da443616af" providerId="LiveId" clId="{B2B15ABD-BD05-4DAF-9D0D-B6C9D23F0832}" dt="2023-02-13T03:26:33.928" v="164" actId="1076"/>
        <pc:sldMkLst>
          <pc:docMk/>
          <pc:sldMk cId="2301335716" sldId="269"/>
        </pc:sldMkLst>
        <pc:picChg chg="add del mod">
          <ac:chgData name="Joel Gallo" userId="df58a0da443616af" providerId="LiveId" clId="{B2B15ABD-BD05-4DAF-9D0D-B6C9D23F0832}" dt="2023-02-13T03:22:52.778" v="151" actId="478"/>
          <ac:picMkLst>
            <pc:docMk/>
            <pc:sldMk cId="2301335716" sldId="269"/>
            <ac:picMk id="3" creationId="{1AF11FCC-E6D3-44F6-2015-FFE27A4F7292}"/>
          </ac:picMkLst>
        </pc:picChg>
        <pc:picChg chg="add del mod">
          <ac:chgData name="Joel Gallo" userId="df58a0da443616af" providerId="LiveId" clId="{B2B15ABD-BD05-4DAF-9D0D-B6C9D23F0832}" dt="2023-02-13T03:23:23.586" v="158" actId="478"/>
          <ac:picMkLst>
            <pc:docMk/>
            <pc:sldMk cId="2301335716" sldId="269"/>
            <ac:picMk id="5" creationId="{90752E21-B013-93EF-142C-AAD4AFF4B555}"/>
          </ac:picMkLst>
        </pc:picChg>
        <pc:picChg chg="add mod">
          <ac:chgData name="Joel Gallo" userId="df58a0da443616af" providerId="LiveId" clId="{B2B15ABD-BD05-4DAF-9D0D-B6C9D23F0832}" dt="2023-02-13T03:26:33.928" v="164" actId="1076"/>
          <ac:picMkLst>
            <pc:docMk/>
            <pc:sldMk cId="2301335716" sldId="269"/>
            <ac:picMk id="7" creationId="{59F6789F-2258-749A-D530-C079265002E0}"/>
          </ac:picMkLst>
        </pc:picChg>
      </pc:sldChg>
      <pc:sldChg chg="addSp modSp new mod">
        <pc:chgData name="Joel Gallo" userId="df58a0da443616af" providerId="LiveId" clId="{B2B15ABD-BD05-4DAF-9D0D-B6C9D23F0832}" dt="2023-02-13T03:27:18.352" v="175" actId="14100"/>
        <pc:sldMkLst>
          <pc:docMk/>
          <pc:sldMk cId="3392500200" sldId="270"/>
        </pc:sldMkLst>
        <pc:picChg chg="add mod">
          <ac:chgData name="Joel Gallo" userId="df58a0da443616af" providerId="LiveId" clId="{B2B15ABD-BD05-4DAF-9D0D-B6C9D23F0832}" dt="2023-02-13T03:27:18.352" v="175" actId="14100"/>
          <ac:picMkLst>
            <pc:docMk/>
            <pc:sldMk cId="3392500200" sldId="270"/>
            <ac:picMk id="3" creationId="{B1F021E5-E84E-7051-7210-F4FD047030CD}"/>
          </ac:picMkLst>
        </pc:picChg>
        <pc:picChg chg="add mod">
          <ac:chgData name="Joel Gallo" userId="df58a0da443616af" providerId="LiveId" clId="{B2B15ABD-BD05-4DAF-9D0D-B6C9D23F0832}" dt="2023-02-13T03:27:14.592" v="174" actId="14100"/>
          <ac:picMkLst>
            <pc:docMk/>
            <pc:sldMk cId="3392500200" sldId="270"/>
            <ac:picMk id="5" creationId="{A43BEBF3-24C0-1FA1-DE28-825245DF362D}"/>
          </ac:picMkLst>
        </pc:picChg>
      </pc:sldChg>
      <pc:sldChg chg="addSp modSp new mod">
        <pc:chgData name="Joel Gallo" userId="df58a0da443616af" providerId="LiveId" clId="{B2B15ABD-BD05-4DAF-9D0D-B6C9D23F0832}" dt="2023-02-13T03:30:11.125" v="184" actId="14100"/>
        <pc:sldMkLst>
          <pc:docMk/>
          <pc:sldMk cId="3758633864" sldId="271"/>
        </pc:sldMkLst>
        <pc:picChg chg="add mod">
          <ac:chgData name="Joel Gallo" userId="df58a0da443616af" providerId="LiveId" clId="{B2B15ABD-BD05-4DAF-9D0D-B6C9D23F0832}" dt="2023-02-13T03:30:11.125" v="184" actId="14100"/>
          <ac:picMkLst>
            <pc:docMk/>
            <pc:sldMk cId="3758633864" sldId="271"/>
            <ac:picMk id="3" creationId="{DC03759D-8839-667A-0A4B-61A71D78558F}"/>
          </ac:picMkLst>
        </pc:picChg>
      </pc:sldChg>
      <pc:sldChg chg="addSp modSp new mod">
        <pc:chgData name="Joel Gallo" userId="df58a0da443616af" providerId="LiveId" clId="{B2B15ABD-BD05-4DAF-9D0D-B6C9D23F0832}" dt="2023-02-13T03:31:24.681" v="211" actId="14100"/>
        <pc:sldMkLst>
          <pc:docMk/>
          <pc:sldMk cId="842255814" sldId="272"/>
        </pc:sldMkLst>
        <pc:spChg chg="add mod">
          <ac:chgData name="Joel Gallo" userId="df58a0da443616af" providerId="LiveId" clId="{B2B15ABD-BD05-4DAF-9D0D-B6C9D23F0832}" dt="2023-02-13T03:30:56.828" v="201" actId="113"/>
          <ac:spMkLst>
            <pc:docMk/>
            <pc:sldMk cId="842255814" sldId="272"/>
            <ac:spMk id="2" creationId="{2775E9E8-1F3A-7D82-0091-148F92DFB9DA}"/>
          </ac:spMkLst>
        </pc:spChg>
        <pc:picChg chg="add mod">
          <ac:chgData name="Joel Gallo" userId="df58a0da443616af" providerId="LiveId" clId="{B2B15ABD-BD05-4DAF-9D0D-B6C9D23F0832}" dt="2023-02-13T03:31:24.681" v="211" actId="14100"/>
          <ac:picMkLst>
            <pc:docMk/>
            <pc:sldMk cId="842255814" sldId="272"/>
            <ac:picMk id="4" creationId="{EAD933B1-DD38-1B2B-90A0-BD1FB5B4FE15}"/>
          </ac:picMkLst>
        </pc:picChg>
      </pc:sldChg>
      <pc:sldChg chg="addSp modSp new mod">
        <pc:chgData name="Joel Gallo" userId="df58a0da443616af" providerId="LiveId" clId="{B2B15ABD-BD05-4DAF-9D0D-B6C9D23F0832}" dt="2023-02-13T03:42:38.253" v="280" actId="14100"/>
        <pc:sldMkLst>
          <pc:docMk/>
          <pc:sldMk cId="3926567427" sldId="273"/>
        </pc:sldMkLst>
        <pc:spChg chg="add mod">
          <ac:chgData name="Joel Gallo" userId="df58a0da443616af" providerId="LiveId" clId="{B2B15ABD-BD05-4DAF-9D0D-B6C9D23F0832}" dt="2023-02-13T03:32:11.236" v="222" actId="1076"/>
          <ac:spMkLst>
            <pc:docMk/>
            <pc:sldMk cId="3926567427" sldId="273"/>
            <ac:spMk id="3" creationId="{678EAB7A-A2A9-75B0-7C63-4ACA142DDFD2}"/>
          </ac:spMkLst>
        </pc:spChg>
        <pc:spChg chg="add mod">
          <ac:chgData name="Joel Gallo" userId="df58a0da443616af" providerId="LiveId" clId="{B2B15ABD-BD05-4DAF-9D0D-B6C9D23F0832}" dt="2023-02-13T03:32:25.223" v="224" actId="1076"/>
          <ac:spMkLst>
            <pc:docMk/>
            <pc:sldMk cId="3926567427" sldId="273"/>
            <ac:spMk id="5" creationId="{55DDAB78-1D81-A137-03BD-CBED5DC6ED3B}"/>
          </ac:spMkLst>
        </pc:spChg>
        <pc:picChg chg="add mod">
          <ac:chgData name="Joel Gallo" userId="df58a0da443616af" providerId="LiveId" clId="{B2B15ABD-BD05-4DAF-9D0D-B6C9D23F0832}" dt="2023-02-13T03:42:38.253" v="280" actId="14100"/>
          <ac:picMkLst>
            <pc:docMk/>
            <pc:sldMk cId="3926567427" sldId="273"/>
            <ac:picMk id="7" creationId="{BF26B2E0-5B0A-1B66-F44F-34B8EBE9B156}"/>
          </ac:picMkLst>
        </pc:picChg>
        <pc:picChg chg="add mod">
          <ac:chgData name="Joel Gallo" userId="df58a0da443616af" providerId="LiveId" clId="{B2B15ABD-BD05-4DAF-9D0D-B6C9D23F0832}" dt="2023-02-13T03:42:35.545" v="279" actId="1076"/>
          <ac:picMkLst>
            <pc:docMk/>
            <pc:sldMk cId="3926567427" sldId="273"/>
            <ac:picMk id="8" creationId="{FBD037C1-A340-3F21-7C21-3B8DA74921DF}"/>
          </ac:picMkLst>
        </pc:picChg>
      </pc:sldChg>
      <pc:sldChg chg="addSp modSp new mod">
        <pc:chgData name="Joel Gallo" userId="df58a0da443616af" providerId="LiveId" clId="{B2B15ABD-BD05-4DAF-9D0D-B6C9D23F0832}" dt="2023-02-13T03:42:58.469" v="287" actId="1076"/>
        <pc:sldMkLst>
          <pc:docMk/>
          <pc:sldMk cId="3168684481" sldId="274"/>
        </pc:sldMkLst>
        <pc:spChg chg="add mod">
          <ac:chgData name="Joel Gallo" userId="df58a0da443616af" providerId="LiveId" clId="{B2B15ABD-BD05-4DAF-9D0D-B6C9D23F0832}" dt="2023-02-13T03:38:43.806" v="233" actId="1076"/>
          <ac:spMkLst>
            <pc:docMk/>
            <pc:sldMk cId="3168684481" sldId="274"/>
            <ac:spMk id="3" creationId="{73237C81-3803-3E7A-0456-6C88E4EC52BC}"/>
          </ac:spMkLst>
        </pc:spChg>
        <pc:picChg chg="add mod">
          <ac:chgData name="Joel Gallo" userId="df58a0da443616af" providerId="LiveId" clId="{B2B15ABD-BD05-4DAF-9D0D-B6C9D23F0832}" dt="2023-02-13T03:42:58.469" v="287" actId="1076"/>
          <ac:picMkLst>
            <pc:docMk/>
            <pc:sldMk cId="3168684481" sldId="274"/>
            <ac:picMk id="5" creationId="{66E32AE8-3C06-0311-D266-B1FCB4189420}"/>
          </ac:picMkLst>
        </pc:picChg>
        <pc:picChg chg="add mod">
          <ac:chgData name="Joel Gallo" userId="df58a0da443616af" providerId="LiveId" clId="{B2B15ABD-BD05-4DAF-9D0D-B6C9D23F0832}" dt="2023-02-13T03:42:57.041" v="286" actId="14100"/>
          <ac:picMkLst>
            <pc:docMk/>
            <pc:sldMk cId="3168684481" sldId="274"/>
            <ac:picMk id="6" creationId="{C20CEF85-3648-0F59-E361-1BE9A3265FE4}"/>
          </ac:picMkLst>
        </pc:picChg>
      </pc:sldChg>
      <pc:sldChg chg="addSp modSp new mod">
        <pc:chgData name="Joel Gallo" userId="df58a0da443616af" providerId="LiveId" clId="{B2B15ABD-BD05-4DAF-9D0D-B6C9D23F0832}" dt="2023-02-13T03:43:16.104" v="296" actId="14100"/>
        <pc:sldMkLst>
          <pc:docMk/>
          <pc:sldMk cId="109891382" sldId="276"/>
        </pc:sldMkLst>
        <pc:spChg chg="add mod">
          <ac:chgData name="Joel Gallo" userId="df58a0da443616af" providerId="LiveId" clId="{B2B15ABD-BD05-4DAF-9D0D-B6C9D23F0832}" dt="2023-02-13T03:39:27.437" v="239" actId="1076"/>
          <ac:spMkLst>
            <pc:docMk/>
            <pc:sldMk cId="109891382" sldId="276"/>
            <ac:spMk id="3" creationId="{4038EADC-A640-D7C5-D466-B53DA3BAD399}"/>
          </ac:spMkLst>
        </pc:spChg>
        <pc:picChg chg="add mod">
          <ac:chgData name="Joel Gallo" userId="df58a0da443616af" providerId="LiveId" clId="{B2B15ABD-BD05-4DAF-9D0D-B6C9D23F0832}" dt="2023-02-13T03:43:16.104" v="296" actId="14100"/>
          <ac:picMkLst>
            <pc:docMk/>
            <pc:sldMk cId="109891382" sldId="276"/>
            <ac:picMk id="5" creationId="{BCD1125D-75B1-5EBA-A95B-7411B4A1D2DF}"/>
          </ac:picMkLst>
        </pc:picChg>
        <pc:picChg chg="add mod">
          <ac:chgData name="Joel Gallo" userId="df58a0da443616af" providerId="LiveId" clId="{B2B15ABD-BD05-4DAF-9D0D-B6C9D23F0832}" dt="2023-02-13T03:43:11.232" v="293" actId="14100"/>
          <ac:picMkLst>
            <pc:docMk/>
            <pc:sldMk cId="109891382" sldId="276"/>
            <ac:picMk id="6" creationId="{E8FD4E9B-EAC7-3792-CAA4-53FC0B269128}"/>
          </ac:picMkLst>
        </pc:picChg>
      </pc:sldChg>
      <pc:sldChg chg="addSp modSp new mod">
        <pc:chgData name="Joel Gallo" userId="df58a0da443616af" providerId="LiveId" clId="{B2B15ABD-BD05-4DAF-9D0D-B6C9D23F0832}" dt="2023-02-13T03:44:14.737" v="316" actId="1076"/>
        <pc:sldMkLst>
          <pc:docMk/>
          <pc:sldMk cId="990732185" sldId="277"/>
        </pc:sldMkLst>
        <pc:spChg chg="add mod">
          <ac:chgData name="Joel Gallo" userId="df58a0da443616af" providerId="LiveId" clId="{B2B15ABD-BD05-4DAF-9D0D-B6C9D23F0832}" dt="2023-02-13T03:39:58.790" v="246" actId="1076"/>
          <ac:spMkLst>
            <pc:docMk/>
            <pc:sldMk cId="990732185" sldId="277"/>
            <ac:spMk id="3" creationId="{FBEE1686-4FE8-F194-4954-0C03B1354D64}"/>
          </ac:spMkLst>
        </pc:spChg>
        <pc:picChg chg="add mod">
          <ac:chgData name="Joel Gallo" userId="df58a0da443616af" providerId="LiveId" clId="{B2B15ABD-BD05-4DAF-9D0D-B6C9D23F0832}" dt="2023-02-13T03:44:14.737" v="316" actId="1076"/>
          <ac:picMkLst>
            <pc:docMk/>
            <pc:sldMk cId="990732185" sldId="277"/>
            <ac:picMk id="5" creationId="{D5C36509-7373-2618-7915-D9E3567080B1}"/>
          </ac:picMkLst>
        </pc:picChg>
        <pc:picChg chg="add mod">
          <ac:chgData name="Joel Gallo" userId="df58a0da443616af" providerId="LiveId" clId="{B2B15ABD-BD05-4DAF-9D0D-B6C9D23F0832}" dt="2023-02-13T03:44:13.637" v="315" actId="14100"/>
          <ac:picMkLst>
            <pc:docMk/>
            <pc:sldMk cId="990732185" sldId="277"/>
            <ac:picMk id="6" creationId="{6F463BE0-9B93-E915-79F3-98AB22BC5E77}"/>
          </ac:picMkLst>
        </pc:picChg>
      </pc:sldChg>
      <pc:sldChg chg="addSp modSp new mod">
        <pc:chgData name="Joel Gallo" userId="df58a0da443616af" providerId="LiveId" clId="{B2B15ABD-BD05-4DAF-9D0D-B6C9D23F0832}" dt="2023-02-13T03:43:56.961" v="310" actId="1076"/>
        <pc:sldMkLst>
          <pc:docMk/>
          <pc:sldMk cId="468127667" sldId="278"/>
        </pc:sldMkLst>
        <pc:spChg chg="add mod">
          <ac:chgData name="Joel Gallo" userId="df58a0da443616af" providerId="LiveId" clId="{B2B15ABD-BD05-4DAF-9D0D-B6C9D23F0832}" dt="2023-02-13T03:40:48.085" v="259" actId="1076"/>
          <ac:spMkLst>
            <pc:docMk/>
            <pc:sldMk cId="468127667" sldId="278"/>
            <ac:spMk id="3" creationId="{6A4B13E2-B08A-E472-6B5E-FF6BF33B0AE5}"/>
          </ac:spMkLst>
        </pc:spChg>
        <pc:picChg chg="add mod">
          <ac:chgData name="Joel Gallo" userId="df58a0da443616af" providerId="LiveId" clId="{B2B15ABD-BD05-4DAF-9D0D-B6C9D23F0832}" dt="2023-02-13T03:43:55.945" v="309" actId="1076"/>
          <ac:picMkLst>
            <pc:docMk/>
            <pc:sldMk cId="468127667" sldId="278"/>
            <ac:picMk id="5" creationId="{0E9B4581-9B88-BE96-7D0D-939A37E19E3C}"/>
          </ac:picMkLst>
        </pc:picChg>
        <pc:picChg chg="add mod">
          <ac:chgData name="Joel Gallo" userId="df58a0da443616af" providerId="LiveId" clId="{B2B15ABD-BD05-4DAF-9D0D-B6C9D23F0832}" dt="2023-02-13T03:43:56.961" v="310" actId="1076"/>
          <ac:picMkLst>
            <pc:docMk/>
            <pc:sldMk cId="468127667" sldId="278"/>
            <ac:picMk id="6" creationId="{B4B43654-9187-998E-9720-901489F9C120}"/>
          </ac:picMkLst>
        </pc:picChg>
      </pc:sldChg>
      <pc:sldChg chg="addSp modSp new mod">
        <pc:chgData name="Joel Gallo" userId="df58a0da443616af" providerId="LiveId" clId="{B2B15ABD-BD05-4DAF-9D0D-B6C9D23F0832}" dt="2023-02-13T03:43:47.101" v="306" actId="1076"/>
        <pc:sldMkLst>
          <pc:docMk/>
          <pc:sldMk cId="2569216143" sldId="279"/>
        </pc:sldMkLst>
        <pc:spChg chg="add mod">
          <ac:chgData name="Joel Gallo" userId="df58a0da443616af" providerId="LiveId" clId="{B2B15ABD-BD05-4DAF-9D0D-B6C9D23F0832}" dt="2023-02-13T03:41:22.226" v="266" actId="1076"/>
          <ac:spMkLst>
            <pc:docMk/>
            <pc:sldMk cId="2569216143" sldId="279"/>
            <ac:spMk id="3" creationId="{D00FE86C-42CA-2261-7FE6-B2B5422AD348}"/>
          </ac:spMkLst>
        </pc:spChg>
        <pc:picChg chg="add mod">
          <ac:chgData name="Joel Gallo" userId="df58a0da443616af" providerId="LiveId" clId="{B2B15ABD-BD05-4DAF-9D0D-B6C9D23F0832}" dt="2023-02-13T03:41:34.764" v="269" actId="14100"/>
          <ac:picMkLst>
            <pc:docMk/>
            <pc:sldMk cId="2569216143" sldId="279"/>
            <ac:picMk id="5" creationId="{3EDA7A81-3469-97FA-5630-1ADC66C1D863}"/>
          </ac:picMkLst>
        </pc:picChg>
        <pc:picChg chg="add mod">
          <ac:chgData name="Joel Gallo" userId="df58a0da443616af" providerId="LiveId" clId="{B2B15ABD-BD05-4DAF-9D0D-B6C9D23F0832}" dt="2023-02-13T03:43:47.101" v="306" actId="1076"/>
          <ac:picMkLst>
            <pc:docMk/>
            <pc:sldMk cId="2569216143" sldId="279"/>
            <ac:picMk id="6" creationId="{BBF5010F-68E0-7EB2-60D9-528D04CE3B8E}"/>
          </ac:picMkLst>
        </pc:picChg>
      </pc:sldChg>
      <pc:sldChg chg="addSp modSp new mod">
        <pc:chgData name="Joel Gallo" userId="df58a0da443616af" providerId="LiveId" clId="{B2B15ABD-BD05-4DAF-9D0D-B6C9D23F0832}" dt="2023-02-13T03:43:34.845" v="304" actId="1076"/>
        <pc:sldMkLst>
          <pc:docMk/>
          <pc:sldMk cId="3840841662" sldId="280"/>
        </pc:sldMkLst>
        <pc:spChg chg="add mod">
          <ac:chgData name="Joel Gallo" userId="df58a0da443616af" providerId="LiveId" clId="{B2B15ABD-BD05-4DAF-9D0D-B6C9D23F0832}" dt="2023-02-13T03:41:44.141" v="271" actId="1076"/>
          <ac:spMkLst>
            <pc:docMk/>
            <pc:sldMk cId="3840841662" sldId="280"/>
            <ac:spMk id="3" creationId="{7833FDF0-CFC0-08B2-AD2F-04723B962983}"/>
          </ac:spMkLst>
        </pc:spChg>
        <pc:picChg chg="add mod">
          <ac:chgData name="Joel Gallo" userId="df58a0da443616af" providerId="LiveId" clId="{B2B15ABD-BD05-4DAF-9D0D-B6C9D23F0832}" dt="2023-02-13T03:43:33.930" v="303" actId="1076"/>
          <ac:picMkLst>
            <pc:docMk/>
            <pc:sldMk cId="3840841662" sldId="280"/>
            <ac:picMk id="5" creationId="{CFDDCEF3-6385-8946-EE5F-FFBF9A9D9634}"/>
          </ac:picMkLst>
        </pc:picChg>
        <pc:picChg chg="add mod">
          <ac:chgData name="Joel Gallo" userId="df58a0da443616af" providerId="LiveId" clId="{B2B15ABD-BD05-4DAF-9D0D-B6C9D23F0832}" dt="2023-02-13T03:43:34.845" v="304" actId="1076"/>
          <ac:picMkLst>
            <pc:docMk/>
            <pc:sldMk cId="3840841662" sldId="280"/>
            <ac:picMk id="6" creationId="{8E60DC2A-BCA1-BDCF-9975-C1683C8DFD0D}"/>
          </ac:picMkLst>
        </pc:picChg>
      </pc:sldChg>
      <pc:sldChg chg="new del">
        <pc:chgData name="Joel Gallo" userId="df58a0da443616af" providerId="LiveId" clId="{B2B15ABD-BD05-4DAF-9D0D-B6C9D23F0832}" dt="2023-02-13T03:59:59.394" v="458" actId="2696"/>
        <pc:sldMkLst>
          <pc:docMk/>
          <pc:sldMk cId="1201965381" sldId="281"/>
        </pc:sldMkLst>
      </pc:sldChg>
      <pc:sldChg chg="new del">
        <pc:chgData name="Joel Gallo" userId="df58a0da443616af" providerId="LiveId" clId="{B2B15ABD-BD05-4DAF-9D0D-B6C9D23F0832}" dt="2023-02-13T04:00:01.560" v="459" actId="2696"/>
        <pc:sldMkLst>
          <pc:docMk/>
          <pc:sldMk cId="3754717965" sldId="282"/>
        </pc:sldMkLst>
      </pc:sldChg>
      <pc:sldChg chg="addSp modSp new mod">
        <pc:chgData name="Joel Gallo" userId="df58a0da443616af" providerId="LiveId" clId="{B2B15ABD-BD05-4DAF-9D0D-B6C9D23F0832}" dt="2023-02-13T04:00:04.533" v="460" actId="1076"/>
        <pc:sldMkLst>
          <pc:docMk/>
          <pc:sldMk cId="2059144117" sldId="283"/>
        </pc:sldMkLst>
        <pc:spChg chg="add mod">
          <ac:chgData name="Joel Gallo" userId="df58a0da443616af" providerId="LiveId" clId="{B2B15ABD-BD05-4DAF-9D0D-B6C9D23F0832}" dt="2023-02-13T03:46:09.227" v="330" actId="114"/>
          <ac:spMkLst>
            <pc:docMk/>
            <pc:sldMk cId="2059144117" sldId="283"/>
            <ac:spMk id="3" creationId="{E3B191CA-1716-E0F9-9F89-6E74727F6B53}"/>
          </ac:spMkLst>
        </pc:spChg>
        <pc:picChg chg="add mod">
          <ac:chgData name="Joel Gallo" userId="df58a0da443616af" providerId="LiveId" clId="{B2B15ABD-BD05-4DAF-9D0D-B6C9D23F0832}" dt="2023-02-13T04:00:04.533" v="460" actId="1076"/>
          <ac:picMkLst>
            <pc:docMk/>
            <pc:sldMk cId="2059144117" sldId="283"/>
            <ac:picMk id="4" creationId="{4E3B9EA3-132B-64D9-43B7-1649BB707A93}"/>
          </ac:picMkLst>
        </pc:picChg>
        <pc:picChg chg="add mod">
          <ac:chgData name="Joel Gallo" userId="df58a0da443616af" providerId="LiveId" clId="{B2B15ABD-BD05-4DAF-9D0D-B6C9D23F0832}" dt="2023-02-13T03:46:43.590" v="341" actId="1076"/>
          <ac:picMkLst>
            <pc:docMk/>
            <pc:sldMk cId="2059144117" sldId="283"/>
            <ac:picMk id="5" creationId="{C39F660D-29FA-DC48-6500-1D2533228612}"/>
          </ac:picMkLst>
        </pc:picChg>
      </pc:sldChg>
      <pc:sldChg chg="addSp modSp new mod">
        <pc:chgData name="Joel Gallo" userId="df58a0da443616af" providerId="LiveId" clId="{B2B15ABD-BD05-4DAF-9D0D-B6C9D23F0832}" dt="2023-02-13T03:47:18.001" v="356" actId="14100"/>
        <pc:sldMkLst>
          <pc:docMk/>
          <pc:sldMk cId="4091998725" sldId="284"/>
        </pc:sldMkLst>
        <pc:picChg chg="add mod">
          <ac:chgData name="Joel Gallo" userId="df58a0da443616af" providerId="LiveId" clId="{B2B15ABD-BD05-4DAF-9D0D-B6C9D23F0832}" dt="2023-02-13T03:47:02.117" v="349" actId="1076"/>
          <ac:picMkLst>
            <pc:docMk/>
            <pc:sldMk cId="4091998725" sldId="284"/>
            <ac:picMk id="2" creationId="{0E4F22AE-DDD3-CD7B-0B77-92BD7EC43CCC}"/>
          </ac:picMkLst>
        </pc:picChg>
        <pc:picChg chg="add mod">
          <ac:chgData name="Joel Gallo" userId="df58a0da443616af" providerId="LiveId" clId="{B2B15ABD-BD05-4DAF-9D0D-B6C9D23F0832}" dt="2023-02-13T03:47:18.001" v="356" actId="14100"/>
          <ac:picMkLst>
            <pc:docMk/>
            <pc:sldMk cId="4091998725" sldId="284"/>
            <ac:picMk id="3" creationId="{DDF31462-9AD8-33E8-2335-ECFE4346D60F}"/>
          </ac:picMkLst>
        </pc:picChg>
      </pc:sldChg>
      <pc:sldChg chg="addSp modSp new mod">
        <pc:chgData name="Joel Gallo" userId="df58a0da443616af" providerId="LiveId" clId="{B2B15ABD-BD05-4DAF-9D0D-B6C9D23F0832}" dt="2023-02-13T03:47:50.293" v="368" actId="14100"/>
        <pc:sldMkLst>
          <pc:docMk/>
          <pc:sldMk cId="758250822" sldId="285"/>
        </pc:sldMkLst>
        <pc:picChg chg="add mod">
          <ac:chgData name="Joel Gallo" userId="df58a0da443616af" providerId="LiveId" clId="{B2B15ABD-BD05-4DAF-9D0D-B6C9D23F0832}" dt="2023-02-13T03:47:40.545" v="364" actId="14100"/>
          <ac:picMkLst>
            <pc:docMk/>
            <pc:sldMk cId="758250822" sldId="285"/>
            <ac:picMk id="2" creationId="{19A80D4E-D69C-3EE9-E8AF-285E5AE392D7}"/>
          </ac:picMkLst>
        </pc:picChg>
        <pc:picChg chg="add mod">
          <ac:chgData name="Joel Gallo" userId="df58a0da443616af" providerId="LiveId" clId="{B2B15ABD-BD05-4DAF-9D0D-B6C9D23F0832}" dt="2023-02-13T03:47:50.293" v="368" actId="14100"/>
          <ac:picMkLst>
            <pc:docMk/>
            <pc:sldMk cId="758250822" sldId="285"/>
            <ac:picMk id="3" creationId="{1127FFAD-6DDB-CF66-6BAD-97E321330CEA}"/>
          </ac:picMkLst>
        </pc:picChg>
      </pc:sldChg>
      <pc:sldChg chg="addSp delSp modSp new mod">
        <pc:chgData name="Joel Gallo" userId="df58a0da443616af" providerId="LiveId" clId="{B2B15ABD-BD05-4DAF-9D0D-B6C9D23F0832}" dt="2023-02-13T03:51:08.436" v="396" actId="20577"/>
        <pc:sldMkLst>
          <pc:docMk/>
          <pc:sldMk cId="844938429" sldId="286"/>
        </pc:sldMkLst>
        <pc:spChg chg="add mod">
          <ac:chgData name="Joel Gallo" userId="df58a0da443616af" providerId="LiveId" clId="{B2B15ABD-BD05-4DAF-9D0D-B6C9D23F0832}" dt="2023-02-13T03:51:08.436" v="396" actId="20577"/>
          <ac:spMkLst>
            <pc:docMk/>
            <pc:sldMk cId="844938429" sldId="286"/>
            <ac:spMk id="3" creationId="{91870244-4ADF-A0DC-9073-FF672C08A387}"/>
          </ac:spMkLst>
        </pc:spChg>
        <pc:spChg chg="add del mod">
          <ac:chgData name="Joel Gallo" userId="df58a0da443616af" providerId="LiveId" clId="{B2B15ABD-BD05-4DAF-9D0D-B6C9D23F0832}" dt="2023-02-13T03:50:17.018" v="377"/>
          <ac:spMkLst>
            <pc:docMk/>
            <pc:sldMk cId="844938429" sldId="286"/>
            <ac:spMk id="6" creationId="{93E90B30-B80A-7E6A-A10E-74E075D393D8}"/>
          </ac:spMkLst>
        </pc:spChg>
        <pc:spChg chg="add del mod">
          <ac:chgData name="Joel Gallo" userId="df58a0da443616af" providerId="LiveId" clId="{B2B15ABD-BD05-4DAF-9D0D-B6C9D23F0832}" dt="2023-02-13T03:50:17.018" v="377"/>
          <ac:spMkLst>
            <pc:docMk/>
            <pc:sldMk cId="844938429" sldId="286"/>
            <ac:spMk id="7" creationId="{7D54AC87-C1E4-1B0B-C27E-354E7F458AC8}"/>
          </ac:spMkLst>
        </pc:spChg>
        <pc:spChg chg="add del mod">
          <ac:chgData name="Joel Gallo" userId="df58a0da443616af" providerId="LiveId" clId="{B2B15ABD-BD05-4DAF-9D0D-B6C9D23F0832}" dt="2023-02-13T03:50:17.018" v="377"/>
          <ac:spMkLst>
            <pc:docMk/>
            <pc:sldMk cId="844938429" sldId="286"/>
            <ac:spMk id="8" creationId="{8AA6DBDD-7F4A-1400-7B92-36318E2A3FB9}"/>
          </ac:spMkLst>
        </pc:spChg>
        <pc:spChg chg="add del mod">
          <ac:chgData name="Joel Gallo" userId="df58a0da443616af" providerId="LiveId" clId="{B2B15ABD-BD05-4DAF-9D0D-B6C9D23F0832}" dt="2023-02-13T03:50:17.018" v="377"/>
          <ac:spMkLst>
            <pc:docMk/>
            <pc:sldMk cId="844938429" sldId="286"/>
            <ac:spMk id="9" creationId="{AA132231-9901-47B9-9F01-8490BBA86C79}"/>
          </ac:spMkLst>
        </pc:spChg>
        <pc:spChg chg="add del mod">
          <ac:chgData name="Joel Gallo" userId="df58a0da443616af" providerId="LiveId" clId="{B2B15ABD-BD05-4DAF-9D0D-B6C9D23F0832}" dt="2023-02-13T03:50:17.018" v="377"/>
          <ac:spMkLst>
            <pc:docMk/>
            <pc:sldMk cId="844938429" sldId="286"/>
            <ac:spMk id="10" creationId="{487DE42D-375B-253F-4752-56F637424D2A}"/>
          </ac:spMkLst>
        </pc:spChg>
        <pc:spChg chg="add del mod">
          <ac:chgData name="Joel Gallo" userId="df58a0da443616af" providerId="LiveId" clId="{B2B15ABD-BD05-4DAF-9D0D-B6C9D23F0832}" dt="2023-02-13T03:50:17.018" v="377"/>
          <ac:spMkLst>
            <pc:docMk/>
            <pc:sldMk cId="844938429" sldId="286"/>
            <ac:spMk id="11" creationId="{4F5B05F5-0AA9-DF17-EF23-922C6F85F8A3}"/>
          </ac:spMkLst>
        </pc:spChg>
        <pc:graphicFrameChg chg="add del mod">
          <ac:chgData name="Joel Gallo" userId="df58a0da443616af" providerId="LiveId" clId="{B2B15ABD-BD05-4DAF-9D0D-B6C9D23F0832}" dt="2023-02-13T03:50:17.018" v="377"/>
          <ac:graphicFrameMkLst>
            <pc:docMk/>
            <pc:sldMk cId="844938429" sldId="286"/>
            <ac:graphicFrameMk id="5" creationId="{AAA25BC9-95D5-7782-97E3-58BF8CD6265A}"/>
          </ac:graphicFrameMkLst>
        </pc:graphicFrameChg>
        <pc:picChg chg="add del mod">
          <ac:chgData name="Joel Gallo" userId="df58a0da443616af" providerId="LiveId" clId="{B2B15ABD-BD05-4DAF-9D0D-B6C9D23F0832}" dt="2023-02-13T03:50:11.859" v="375" actId="478"/>
          <ac:picMkLst>
            <pc:docMk/>
            <pc:sldMk cId="844938429" sldId="286"/>
            <ac:picMk id="4" creationId="{BA9C2D5F-F27C-7E14-60C2-36F6AE6DD28F}"/>
          </ac:picMkLst>
        </pc:picChg>
        <pc:picChg chg="add mod modCrop">
          <ac:chgData name="Joel Gallo" userId="df58a0da443616af" providerId="LiveId" clId="{B2B15ABD-BD05-4DAF-9D0D-B6C9D23F0832}" dt="2023-02-13T03:50:52.392" v="385" actId="1076"/>
          <ac:picMkLst>
            <pc:docMk/>
            <pc:sldMk cId="844938429" sldId="286"/>
            <ac:picMk id="13" creationId="{31A50F2E-B27A-D03C-DD4D-157C5C72772B}"/>
          </ac:picMkLst>
        </pc:picChg>
        <pc:picChg chg="add mod">
          <ac:chgData name="Joel Gallo" userId="df58a0da443616af" providerId="LiveId" clId="{B2B15ABD-BD05-4DAF-9D0D-B6C9D23F0832}" dt="2023-02-13T03:50:59.069" v="389" actId="14100"/>
          <ac:picMkLst>
            <pc:docMk/>
            <pc:sldMk cId="844938429" sldId="286"/>
            <ac:picMk id="14" creationId="{91365B1C-1970-1FE2-CE57-C99225BC98D2}"/>
          </ac:picMkLst>
        </pc:picChg>
      </pc:sldChg>
      <pc:sldChg chg="addSp modSp new mod">
        <pc:chgData name="Joel Gallo" userId="df58a0da443616af" providerId="LiveId" clId="{B2B15ABD-BD05-4DAF-9D0D-B6C9D23F0832}" dt="2023-02-13T03:51:51.013" v="416" actId="14100"/>
        <pc:sldMkLst>
          <pc:docMk/>
          <pc:sldMk cId="1588882732" sldId="287"/>
        </pc:sldMkLst>
        <pc:spChg chg="add mod">
          <ac:chgData name="Joel Gallo" userId="df58a0da443616af" providerId="LiveId" clId="{B2B15ABD-BD05-4DAF-9D0D-B6C9D23F0832}" dt="2023-02-13T03:51:35.759" v="410" actId="114"/>
          <ac:spMkLst>
            <pc:docMk/>
            <pc:sldMk cId="1588882732" sldId="287"/>
            <ac:spMk id="2" creationId="{DB4E4FE2-8558-1534-4C7E-F6DD989798D4}"/>
          </ac:spMkLst>
        </pc:spChg>
        <pc:picChg chg="add mod">
          <ac:chgData name="Joel Gallo" userId="df58a0da443616af" providerId="LiveId" clId="{B2B15ABD-BD05-4DAF-9D0D-B6C9D23F0832}" dt="2023-02-13T03:51:51.013" v="416" actId="14100"/>
          <ac:picMkLst>
            <pc:docMk/>
            <pc:sldMk cId="1588882732" sldId="287"/>
            <ac:picMk id="3" creationId="{D69E6B8D-12F9-F6DF-6660-DBBF0C716DA8}"/>
          </ac:picMkLst>
        </pc:picChg>
        <pc:picChg chg="add mod">
          <ac:chgData name="Joel Gallo" userId="df58a0da443616af" providerId="LiveId" clId="{B2B15ABD-BD05-4DAF-9D0D-B6C9D23F0832}" dt="2023-02-13T03:51:47.609" v="414" actId="1076"/>
          <ac:picMkLst>
            <pc:docMk/>
            <pc:sldMk cId="1588882732" sldId="287"/>
            <ac:picMk id="4" creationId="{54CE0A5E-8439-7B6B-9C79-97CFA5B7D98F}"/>
          </ac:picMkLst>
        </pc:picChg>
      </pc:sldChg>
      <pc:sldChg chg="addSp delSp modSp add mod">
        <pc:chgData name="Joel Gallo" userId="df58a0da443616af" providerId="LiveId" clId="{B2B15ABD-BD05-4DAF-9D0D-B6C9D23F0832}" dt="2023-02-13T03:52:16.740" v="425" actId="1076"/>
        <pc:sldMkLst>
          <pc:docMk/>
          <pc:sldMk cId="1421218850" sldId="288"/>
        </pc:sldMkLst>
        <pc:spChg chg="mod">
          <ac:chgData name="Joel Gallo" userId="df58a0da443616af" providerId="LiveId" clId="{B2B15ABD-BD05-4DAF-9D0D-B6C9D23F0832}" dt="2023-02-13T03:52:07.047" v="422" actId="20577"/>
          <ac:spMkLst>
            <pc:docMk/>
            <pc:sldMk cId="1421218850" sldId="288"/>
            <ac:spMk id="2" creationId="{DB4E4FE2-8558-1534-4C7E-F6DD989798D4}"/>
          </ac:spMkLst>
        </pc:spChg>
        <pc:picChg chg="del">
          <ac:chgData name="Joel Gallo" userId="df58a0da443616af" providerId="LiveId" clId="{B2B15ABD-BD05-4DAF-9D0D-B6C9D23F0832}" dt="2023-02-13T03:52:15.081" v="424" actId="478"/>
          <ac:picMkLst>
            <pc:docMk/>
            <pc:sldMk cId="1421218850" sldId="288"/>
            <ac:picMk id="3" creationId="{D69E6B8D-12F9-F6DF-6660-DBBF0C716DA8}"/>
          </ac:picMkLst>
        </pc:picChg>
        <pc:picChg chg="add mod">
          <ac:chgData name="Joel Gallo" userId="df58a0da443616af" providerId="LiveId" clId="{B2B15ABD-BD05-4DAF-9D0D-B6C9D23F0832}" dt="2023-02-13T03:52:16.740" v="425" actId="1076"/>
          <ac:picMkLst>
            <pc:docMk/>
            <pc:sldMk cId="1421218850" sldId="288"/>
            <ac:picMk id="5" creationId="{6DEA9B5F-8F95-3AFC-CBDA-B2723861F9E9}"/>
          </ac:picMkLst>
        </pc:picChg>
      </pc:sldChg>
      <pc:sldChg chg="addSp modSp new mod addCm delCm">
        <pc:chgData name="Joel Gallo" userId="df58a0da443616af" providerId="LiveId" clId="{B2B15ABD-BD05-4DAF-9D0D-B6C9D23F0832}" dt="2023-02-13T04:02:25.121" v="546" actId="14100"/>
        <pc:sldMkLst>
          <pc:docMk/>
          <pc:sldMk cId="262125912" sldId="289"/>
        </pc:sldMkLst>
        <pc:spChg chg="add mod">
          <ac:chgData name="Joel Gallo" userId="df58a0da443616af" providerId="LiveId" clId="{B2B15ABD-BD05-4DAF-9D0D-B6C9D23F0832}" dt="2023-02-13T04:01:59.816" v="539" actId="113"/>
          <ac:spMkLst>
            <pc:docMk/>
            <pc:sldMk cId="262125912" sldId="289"/>
            <ac:spMk id="6" creationId="{4BF1C303-209D-212B-0A6E-D04153F9C692}"/>
          </ac:spMkLst>
        </pc:spChg>
        <pc:picChg chg="add mod modCrop">
          <ac:chgData name="Joel Gallo" userId="df58a0da443616af" providerId="LiveId" clId="{B2B15ABD-BD05-4DAF-9D0D-B6C9D23F0832}" dt="2023-02-13T04:02:25.121" v="546" actId="14100"/>
          <ac:picMkLst>
            <pc:docMk/>
            <pc:sldMk cId="262125912" sldId="289"/>
            <ac:picMk id="3" creationId="{D7BC9A9A-7CC6-5B69-EB0B-0710E1DF2376}"/>
          </ac:picMkLst>
        </pc:picChg>
        <pc:picChg chg="mod">
          <ac:chgData name="Joel Gallo" userId="df58a0da443616af" providerId="LiveId" clId="{B2B15ABD-BD05-4DAF-9D0D-B6C9D23F0832}" dt="2023-02-13T04:02:13.605" v="542" actId="14100"/>
          <ac:picMkLst>
            <pc:docMk/>
            <pc:sldMk cId="262125912" sldId="289"/>
            <ac:picMk id="4" creationId="{A2126648-3883-CD3F-E77E-6B3CB7B48F17}"/>
          </ac:picMkLst>
        </pc:picChg>
        <pc:picChg chg="add mod">
          <ac:chgData name="Joel Gallo" userId="df58a0da443616af" providerId="LiveId" clId="{B2B15ABD-BD05-4DAF-9D0D-B6C9D23F0832}" dt="2023-02-13T04:01:06.501" v="467" actId="14100"/>
          <ac:picMkLst>
            <pc:docMk/>
            <pc:sldMk cId="262125912" sldId="289"/>
            <ac:picMk id="5" creationId="{95C5D1A4-FD8A-EBD6-4A0E-1CF084718B98}"/>
          </ac:picMkLst>
        </pc:picChg>
      </pc:sldChg>
      <pc:sldChg chg="addSp modSp new mod">
        <pc:chgData name="Joel Gallo" userId="df58a0da443616af" providerId="LiveId" clId="{B2B15ABD-BD05-4DAF-9D0D-B6C9D23F0832}" dt="2023-02-13T04:05:28.281" v="716"/>
        <pc:sldMkLst>
          <pc:docMk/>
          <pc:sldMk cId="724046471" sldId="290"/>
        </pc:sldMkLst>
        <pc:spChg chg="add mod">
          <ac:chgData name="Joel Gallo" userId="df58a0da443616af" providerId="LiveId" clId="{B2B15ABD-BD05-4DAF-9D0D-B6C9D23F0832}" dt="2023-02-13T04:03:49.748" v="704" actId="2711"/>
          <ac:spMkLst>
            <pc:docMk/>
            <pc:sldMk cId="724046471" sldId="290"/>
            <ac:spMk id="2" creationId="{1AADD325-CF74-34EE-A3F1-2409045455CE}"/>
          </ac:spMkLst>
        </pc:spChg>
        <pc:graphicFrameChg chg="add mod modGraphic">
          <ac:chgData name="Joel Gallo" userId="df58a0da443616af" providerId="LiveId" clId="{B2B15ABD-BD05-4DAF-9D0D-B6C9D23F0832}" dt="2023-02-13T04:05:28.281" v="716"/>
          <ac:graphicFrameMkLst>
            <pc:docMk/>
            <pc:sldMk cId="724046471" sldId="290"/>
            <ac:graphicFrameMk id="3" creationId="{E31AB667-E380-A411-B25C-F25A96FF46D9}"/>
          </ac:graphicFrameMkLst>
        </pc:graphicFrameChg>
      </pc:sldChg>
      <pc:sldChg chg="addSp delSp modSp new mod">
        <pc:chgData name="Joel Gallo" userId="df58a0da443616af" providerId="LiveId" clId="{B2B15ABD-BD05-4DAF-9D0D-B6C9D23F0832}" dt="2023-02-13T04:13:50.181" v="819" actId="14100"/>
        <pc:sldMkLst>
          <pc:docMk/>
          <pc:sldMk cId="339634204" sldId="291"/>
        </pc:sldMkLst>
        <pc:spChg chg="add mod">
          <ac:chgData name="Joel Gallo" userId="df58a0da443616af" providerId="LiveId" clId="{B2B15ABD-BD05-4DAF-9D0D-B6C9D23F0832}" dt="2023-02-13T04:06:59.343" v="741"/>
          <ac:spMkLst>
            <pc:docMk/>
            <pc:sldMk cId="339634204" sldId="291"/>
            <ac:spMk id="2" creationId="{1A3DD804-3A8F-023E-9B03-914E12BA5EBB}"/>
          </ac:spMkLst>
        </pc:spChg>
        <pc:spChg chg="add mod">
          <ac:chgData name="Joel Gallo" userId="df58a0da443616af" providerId="LiveId" clId="{B2B15ABD-BD05-4DAF-9D0D-B6C9D23F0832}" dt="2023-02-13T04:13:50.181" v="819" actId="14100"/>
          <ac:spMkLst>
            <pc:docMk/>
            <pc:sldMk cId="339634204" sldId="291"/>
            <ac:spMk id="4" creationId="{F7ABDCE4-43A7-BC6D-99C0-04955F381561}"/>
          </ac:spMkLst>
        </pc:spChg>
        <pc:spChg chg="add del">
          <ac:chgData name="Joel Gallo" userId="df58a0da443616af" providerId="LiveId" clId="{B2B15ABD-BD05-4DAF-9D0D-B6C9D23F0832}" dt="2023-02-13T04:08:02.206" v="748" actId="478"/>
          <ac:spMkLst>
            <pc:docMk/>
            <pc:sldMk cId="339634204" sldId="291"/>
            <ac:spMk id="6" creationId="{EC07A43C-7F30-1B37-9080-80C17643D1D0}"/>
          </ac:spMkLst>
        </pc:spChg>
      </pc:sldChg>
      <pc:sldChg chg="addSp modSp new mod">
        <pc:chgData name="Joel Gallo" userId="df58a0da443616af" providerId="LiveId" clId="{B2B15ABD-BD05-4DAF-9D0D-B6C9D23F0832}" dt="2023-02-13T04:14:00.873" v="822" actId="1076"/>
        <pc:sldMkLst>
          <pc:docMk/>
          <pc:sldMk cId="3370877139" sldId="292"/>
        </pc:sldMkLst>
        <pc:spChg chg="add mod">
          <ac:chgData name="Joel Gallo" userId="df58a0da443616af" providerId="LiveId" clId="{B2B15ABD-BD05-4DAF-9D0D-B6C9D23F0832}" dt="2023-02-13T04:14:00.873" v="822" actId="1076"/>
          <ac:spMkLst>
            <pc:docMk/>
            <pc:sldMk cId="3370877139" sldId="292"/>
            <ac:spMk id="3" creationId="{9F3D7447-C5A8-6A06-3B9C-31D6C646B467}"/>
          </ac:spMkLst>
        </pc:spChg>
      </pc:sldChg>
      <pc:sldChg chg="addSp modSp new mod">
        <pc:chgData name="Joel Gallo" userId="df58a0da443616af" providerId="LiveId" clId="{B2B15ABD-BD05-4DAF-9D0D-B6C9D23F0832}" dt="2023-02-13T04:17:11.183" v="874" actId="20577"/>
        <pc:sldMkLst>
          <pc:docMk/>
          <pc:sldMk cId="2553438211" sldId="293"/>
        </pc:sldMkLst>
        <pc:spChg chg="add mod">
          <ac:chgData name="Joel Gallo" userId="df58a0da443616af" providerId="LiveId" clId="{B2B15ABD-BD05-4DAF-9D0D-B6C9D23F0832}" dt="2023-02-13T04:17:00.205" v="871" actId="1076"/>
          <ac:spMkLst>
            <pc:docMk/>
            <pc:sldMk cId="2553438211" sldId="293"/>
            <ac:spMk id="2" creationId="{59899C30-9BFF-478A-22E7-A681A6CEBD06}"/>
          </ac:spMkLst>
        </pc:spChg>
        <pc:spChg chg="add mod">
          <ac:chgData name="Joel Gallo" userId="df58a0da443616af" providerId="LiveId" clId="{B2B15ABD-BD05-4DAF-9D0D-B6C9D23F0832}" dt="2023-02-13T04:17:11.183" v="874" actId="20577"/>
          <ac:spMkLst>
            <pc:docMk/>
            <pc:sldMk cId="2553438211" sldId="293"/>
            <ac:spMk id="4" creationId="{B2DE1FE4-F2BA-B5D5-7680-D7E5B76ED7D3}"/>
          </ac:spMkLst>
        </pc:spChg>
      </pc:sldChg>
      <pc:sldChg chg="addSp modSp new mod">
        <pc:chgData name="Joel Gallo" userId="df58a0da443616af" providerId="LiveId" clId="{B2B15ABD-BD05-4DAF-9D0D-B6C9D23F0832}" dt="2023-02-13T04:16:57.105" v="870" actId="1076"/>
        <pc:sldMkLst>
          <pc:docMk/>
          <pc:sldMk cId="2252592220" sldId="294"/>
        </pc:sldMkLst>
        <pc:spChg chg="add mod">
          <ac:chgData name="Joel Gallo" userId="df58a0da443616af" providerId="LiveId" clId="{B2B15ABD-BD05-4DAF-9D0D-B6C9D23F0832}" dt="2023-02-13T04:16:57.105" v="870" actId="1076"/>
          <ac:spMkLst>
            <pc:docMk/>
            <pc:sldMk cId="2252592220" sldId="294"/>
            <ac:spMk id="2" creationId="{7BAB52AC-228B-CE87-A102-24D1F8D5DB98}"/>
          </ac:spMkLst>
        </pc:spChg>
        <pc:spChg chg="add mod">
          <ac:chgData name="Joel Gallo" userId="df58a0da443616af" providerId="LiveId" clId="{B2B15ABD-BD05-4DAF-9D0D-B6C9D23F0832}" dt="2023-02-13T04:16:55.598" v="869" actId="1076"/>
          <ac:spMkLst>
            <pc:docMk/>
            <pc:sldMk cId="2252592220" sldId="294"/>
            <ac:spMk id="4" creationId="{08730539-8314-4D38-951D-317EC3A194B6}"/>
          </ac:spMkLst>
        </pc:spChg>
      </pc:sldChg>
      <pc:sldChg chg="new del">
        <pc:chgData name="Joel Gallo" userId="df58a0da443616af" providerId="LiveId" clId="{B2B15ABD-BD05-4DAF-9D0D-B6C9D23F0832}" dt="2023-02-13T04:24:16.194" v="893" actId="2696"/>
        <pc:sldMkLst>
          <pc:docMk/>
          <pc:sldMk cId="3741427420" sldId="295"/>
        </pc:sldMkLst>
      </pc:sldChg>
      <pc:sldChg chg="addSp modSp add mod">
        <pc:chgData name="Joel Gallo" userId="df58a0da443616af" providerId="LiveId" clId="{B2B15ABD-BD05-4DAF-9D0D-B6C9D23F0832}" dt="2023-02-13T04:27:54.279" v="921" actId="20577"/>
        <pc:sldMkLst>
          <pc:docMk/>
          <pc:sldMk cId="1557299477" sldId="296"/>
        </pc:sldMkLst>
        <pc:spChg chg="mod">
          <ac:chgData name="Joel Gallo" userId="df58a0da443616af" providerId="LiveId" clId="{B2B15ABD-BD05-4DAF-9D0D-B6C9D23F0832}" dt="2023-02-13T04:27:54.279" v="921" actId="20577"/>
          <ac:spMkLst>
            <pc:docMk/>
            <pc:sldMk cId="1557299477" sldId="296"/>
            <ac:spMk id="3" creationId="{1436A87A-8D2B-13B4-D976-C9155D423658}"/>
          </ac:spMkLst>
        </pc:spChg>
        <pc:spChg chg="add mod">
          <ac:chgData name="Joel Gallo" userId="df58a0da443616af" providerId="LiveId" clId="{B2B15ABD-BD05-4DAF-9D0D-B6C9D23F0832}" dt="2023-02-13T04:25:35.017" v="912" actId="1076"/>
          <ac:spMkLst>
            <pc:docMk/>
            <pc:sldMk cId="1557299477" sldId="296"/>
            <ac:spMk id="7" creationId="{2FCEE89A-9D79-52C3-8F8F-F44314E52D53}"/>
          </ac:spMkLst>
        </pc:spChg>
        <pc:spChg chg="add mod">
          <ac:chgData name="Joel Gallo" userId="df58a0da443616af" providerId="LiveId" clId="{B2B15ABD-BD05-4DAF-9D0D-B6C9D23F0832}" dt="2023-02-13T04:25:31.326" v="911" actId="1076"/>
          <ac:spMkLst>
            <pc:docMk/>
            <pc:sldMk cId="1557299477" sldId="296"/>
            <ac:spMk id="9" creationId="{313AFCD1-C645-DB64-790E-8F82B6402DF1}"/>
          </ac:spMkLst>
        </pc:spChg>
        <pc:spChg chg="mod">
          <ac:chgData name="Joel Gallo" userId="df58a0da443616af" providerId="LiveId" clId="{B2B15ABD-BD05-4DAF-9D0D-B6C9D23F0832}" dt="2023-02-13T04:23:33.320" v="877" actId="27636"/>
          <ac:spMkLst>
            <pc:docMk/>
            <pc:sldMk cId="1557299477" sldId="296"/>
            <ac:spMk id="63" creationId="{00000000-0000-0000-0000-000000000000}"/>
          </ac:spMkLst>
        </pc:spChg>
        <pc:picChg chg="add mod">
          <ac:chgData name="Joel Gallo" userId="df58a0da443616af" providerId="LiveId" clId="{B2B15ABD-BD05-4DAF-9D0D-B6C9D23F0832}" dt="2023-02-13T04:24:29.405" v="894" actId="1076"/>
          <ac:picMkLst>
            <pc:docMk/>
            <pc:sldMk cId="1557299477" sldId="296"/>
            <ac:picMk id="2" creationId="{D6F92532-61E4-7FA5-157C-A93B5475C22B}"/>
          </ac:picMkLst>
        </pc:picChg>
        <pc:picChg chg="add mod">
          <ac:chgData name="Joel Gallo" userId="df58a0da443616af" providerId="LiveId" clId="{B2B15ABD-BD05-4DAF-9D0D-B6C9D23F0832}" dt="2023-02-13T04:25:38.246" v="914" actId="1076"/>
          <ac:picMkLst>
            <pc:docMk/>
            <pc:sldMk cId="1557299477" sldId="296"/>
            <ac:picMk id="4" creationId="{96B94170-AA0B-618E-0D6C-C860A9EA2495}"/>
          </ac:picMkLst>
        </pc:picChg>
        <pc:picChg chg="mod">
          <ac:chgData name="Joel Gallo" userId="df58a0da443616af" providerId="LiveId" clId="{B2B15ABD-BD05-4DAF-9D0D-B6C9D23F0832}" dt="2023-02-13T04:25:14.038" v="905" actId="1076"/>
          <ac:picMkLst>
            <pc:docMk/>
            <pc:sldMk cId="1557299477" sldId="296"/>
            <ac:picMk id="65"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6010FE-6EA9-433F-93E7-2DBDFD924CD8}"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s-ES"/>
        </a:p>
      </dgm:t>
    </dgm:pt>
    <dgm:pt modelId="{5ABBDB31-BD1A-4A6D-9BD5-5DEEDF98B724}">
      <dgm:prSet phldrT="[Texto]" custT="1"/>
      <dgm:spPr/>
      <dgm:t>
        <a:bodyPr/>
        <a:lstStyle/>
        <a:p>
          <a:r>
            <a:rPr lang="es-ES" sz="1600">
              <a:latin typeface="Times New Roman"/>
              <a:cs typeface="Times New Roman"/>
            </a:rPr>
            <a:t>2. Objetivos</a:t>
          </a:r>
        </a:p>
      </dgm:t>
    </dgm:pt>
    <dgm:pt modelId="{9F8FF0AD-53F7-444E-A2A8-4B18DE2ACB7D}" type="parTrans" cxnId="{A4D18B53-5473-42D5-84D5-E441A820938E}">
      <dgm:prSet/>
      <dgm:spPr/>
      <dgm:t>
        <a:bodyPr/>
        <a:lstStyle/>
        <a:p>
          <a:endParaRPr lang="es-ES" sz="1600">
            <a:latin typeface="Times New Roman" panose="02020603050405020304" pitchFamily="18" charset="0"/>
            <a:cs typeface="Times New Roman" panose="02020603050405020304" pitchFamily="18" charset="0"/>
          </a:endParaRPr>
        </a:p>
      </dgm:t>
    </dgm:pt>
    <dgm:pt modelId="{19362AEE-9E47-4B0E-A088-52FD7D086FE0}" type="sibTrans" cxnId="{A4D18B53-5473-42D5-84D5-E441A820938E}">
      <dgm:prSet/>
      <dgm:spPr/>
      <dgm:t>
        <a:bodyPr/>
        <a:lstStyle/>
        <a:p>
          <a:endParaRPr lang="es-ES" sz="1600">
            <a:latin typeface="Times New Roman" panose="02020603050405020304" pitchFamily="18" charset="0"/>
            <a:cs typeface="Times New Roman" panose="02020603050405020304" pitchFamily="18" charset="0"/>
          </a:endParaRPr>
        </a:p>
      </dgm:t>
    </dgm:pt>
    <dgm:pt modelId="{A717317F-990C-47BB-836A-502EF7AC0D5D}">
      <dgm:prSet phldrT="[Texto]" custT="1"/>
      <dgm:spPr/>
      <dgm:t>
        <a:bodyPr/>
        <a:lstStyle/>
        <a:p>
          <a:r>
            <a:rPr lang="es-ES" sz="1600">
              <a:latin typeface="Times New Roman"/>
              <a:cs typeface="Times New Roman"/>
            </a:rPr>
            <a:t>6. Conclusiones y recomendaciones</a:t>
          </a:r>
        </a:p>
      </dgm:t>
    </dgm:pt>
    <dgm:pt modelId="{51749772-C543-4669-A22A-36643706F1A2}" type="parTrans" cxnId="{0979F20F-B42D-4EFF-A97B-5C7D3B8EEBD2}">
      <dgm:prSet/>
      <dgm:spPr/>
      <dgm:t>
        <a:bodyPr/>
        <a:lstStyle/>
        <a:p>
          <a:endParaRPr lang="es-ES" sz="1600">
            <a:latin typeface="Times New Roman" panose="02020603050405020304" pitchFamily="18" charset="0"/>
            <a:cs typeface="Times New Roman" panose="02020603050405020304" pitchFamily="18" charset="0"/>
          </a:endParaRPr>
        </a:p>
      </dgm:t>
    </dgm:pt>
    <dgm:pt modelId="{CD717DA7-F2D0-4A85-8E46-140FD65B037A}" type="sibTrans" cxnId="{0979F20F-B42D-4EFF-A97B-5C7D3B8EEBD2}">
      <dgm:prSet/>
      <dgm:spPr/>
      <dgm:t>
        <a:bodyPr/>
        <a:lstStyle/>
        <a:p>
          <a:endParaRPr lang="es-ES" sz="1600">
            <a:latin typeface="Times New Roman" panose="02020603050405020304" pitchFamily="18" charset="0"/>
            <a:cs typeface="Times New Roman" panose="02020603050405020304" pitchFamily="18" charset="0"/>
          </a:endParaRPr>
        </a:p>
      </dgm:t>
    </dgm:pt>
    <dgm:pt modelId="{C7C3AA6E-1FEC-4179-B911-841693FA8FEB}">
      <dgm:prSet phldrT="[Texto]" custT="1"/>
      <dgm:spPr/>
      <dgm:t>
        <a:bodyPr/>
        <a:lstStyle/>
        <a:p>
          <a:r>
            <a:rPr lang="es-ES" sz="1600">
              <a:latin typeface="Times New Roman"/>
              <a:cs typeface="Times New Roman"/>
            </a:rPr>
            <a:t>5. Pruebas y Resultados</a:t>
          </a:r>
        </a:p>
      </dgm:t>
    </dgm:pt>
    <dgm:pt modelId="{3FE1D4F9-31D2-4FD6-AFFC-BC8C01F3168D}" type="parTrans" cxnId="{B9F5ED8D-81A2-4273-8A48-AFAA611029D5}">
      <dgm:prSet/>
      <dgm:spPr/>
      <dgm:t>
        <a:bodyPr/>
        <a:lstStyle/>
        <a:p>
          <a:endParaRPr lang="es-ES" sz="1600">
            <a:latin typeface="Times New Roman" panose="02020603050405020304" pitchFamily="18" charset="0"/>
            <a:cs typeface="Times New Roman" panose="02020603050405020304" pitchFamily="18" charset="0"/>
          </a:endParaRPr>
        </a:p>
      </dgm:t>
    </dgm:pt>
    <dgm:pt modelId="{6F0A6581-0C25-43F4-85F5-70FE01844213}" type="sibTrans" cxnId="{B9F5ED8D-81A2-4273-8A48-AFAA611029D5}">
      <dgm:prSet/>
      <dgm:spPr/>
      <dgm:t>
        <a:bodyPr/>
        <a:lstStyle/>
        <a:p>
          <a:endParaRPr lang="es-ES" sz="1600">
            <a:latin typeface="Times New Roman" panose="02020603050405020304" pitchFamily="18" charset="0"/>
            <a:cs typeface="Times New Roman" panose="02020603050405020304" pitchFamily="18" charset="0"/>
          </a:endParaRPr>
        </a:p>
      </dgm:t>
    </dgm:pt>
    <dgm:pt modelId="{67625ED8-C621-439F-87DE-B4F39E43E4D3}">
      <dgm:prSet phldrT="[Texto]" custT="1"/>
      <dgm:spPr/>
      <dgm:t>
        <a:bodyPr/>
        <a:lstStyle/>
        <a:p>
          <a:pPr rtl="0"/>
          <a:r>
            <a:rPr lang="es-ES" sz="1600">
              <a:latin typeface="Times New Roman"/>
              <a:cs typeface="Times New Roman"/>
            </a:rPr>
            <a:t>3. Marco Teórico</a:t>
          </a:r>
        </a:p>
      </dgm:t>
    </dgm:pt>
    <dgm:pt modelId="{BF02F82B-CACD-40F3-92CF-D84A20570E9C}" type="parTrans" cxnId="{C95D8370-1ED4-4ACC-A0C6-66B16E161C22}">
      <dgm:prSet/>
      <dgm:spPr/>
      <dgm:t>
        <a:bodyPr/>
        <a:lstStyle/>
        <a:p>
          <a:endParaRPr lang="es-EC" sz="1600"/>
        </a:p>
      </dgm:t>
    </dgm:pt>
    <dgm:pt modelId="{D317AAFD-8406-40E5-AED5-50A24FCC7481}" type="sibTrans" cxnId="{C95D8370-1ED4-4ACC-A0C6-66B16E161C22}">
      <dgm:prSet/>
      <dgm:spPr/>
      <dgm:t>
        <a:bodyPr/>
        <a:lstStyle/>
        <a:p>
          <a:endParaRPr lang="es-EC" sz="1600"/>
        </a:p>
      </dgm:t>
    </dgm:pt>
    <dgm:pt modelId="{89529DFA-0A6D-4972-81B9-CAB337BBF68A}">
      <dgm:prSet phldr="0" custT="1"/>
      <dgm:spPr/>
      <dgm:t>
        <a:bodyPr/>
        <a:lstStyle/>
        <a:p>
          <a:pPr rtl="0"/>
          <a:r>
            <a:rPr lang="es-ES" sz="1600">
              <a:latin typeface="Times New Roman"/>
              <a:cs typeface="Times New Roman"/>
            </a:rPr>
            <a:t>4. Implementación y Metodología</a:t>
          </a:r>
        </a:p>
      </dgm:t>
    </dgm:pt>
    <dgm:pt modelId="{15591B03-60FF-4ACC-B986-65A2915FFB7F}" type="parTrans" cxnId="{4F6AA65B-5023-4100-9527-8C574BF50B77}">
      <dgm:prSet/>
      <dgm:spPr/>
      <dgm:t>
        <a:bodyPr/>
        <a:lstStyle/>
        <a:p>
          <a:endParaRPr lang="es-ES" sz="1600"/>
        </a:p>
      </dgm:t>
    </dgm:pt>
    <dgm:pt modelId="{791213B2-31AD-40AD-B768-29823904DDA8}" type="sibTrans" cxnId="{4F6AA65B-5023-4100-9527-8C574BF50B77}">
      <dgm:prSet/>
      <dgm:spPr/>
      <dgm:t>
        <a:bodyPr/>
        <a:lstStyle/>
        <a:p>
          <a:endParaRPr lang="es-ES" sz="1600"/>
        </a:p>
      </dgm:t>
    </dgm:pt>
    <dgm:pt modelId="{72EF5D80-22F4-4D0A-9541-FC2CAB3BA650}">
      <dgm:prSet phldrT="[Texto]" custT="1"/>
      <dgm:spPr/>
      <dgm:t>
        <a:bodyPr/>
        <a:lstStyle/>
        <a:p>
          <a:r>
            <a:rPr lang="es-ES" sz="1600">
              <a:latin typeface="Times New Roman"/>
              <a:cs typeface="Times New Roman"/>
            </a:rPr>
            <a:t>1. Introducción</a:t>
          </a:r>
        </a:p>
      </dgm:t>
    </dgm:pt>
    <dgm:pt modelId="{072A61A9-2041-4FE2-96A3-D3B69EF7B65F}" type="parTrans" cxnId="{A6D6F770-9B56-4324-B19F-8F4E77B69688}">
      <dgm:prSet/>
      <dgm:spPr/>
      <dgm:t>
        <a:bodyPr/>
        <a:lstStyle/>
        <a:p>
          <a:endParaRPr lang="es-EC"/>
        </a:p>
      </dgm:t>
    </dgm:pt>
    <dgm:pt modelId="{574CEA3D-A746-43FA-87D2-B83F1C75C830}" type="sibTrans" cxnId="{A6D6F770-9B56-4324-B19F-8F4E77B69688}">
      <dgm:prSet/>
      <dgm:spPr/>
      <dgm:t>
        <a:bodyPr/>
        <a:lstStyle/>
        <a:p>
          <a:endParaRPr lang="es-EC"/>
        </a:p>
      </dgm:t>
    </dgm:pt>
    <dgm:pt modelId="{23630583-30D7-4CC2-80A8-127925693469}" type="pres">
      <dgm:prSet presAssocID="{586010FE-6EA9-433F-93E7-2DBDFD924CD8}" presName="vert0" presStyleCnt="0">
        <dgm:presLayoutVars>
          <dgm:dir/>
          <dgm:animOne val="branch"/>
          <dgm:animLvl val="lvl"/>
        </dgm:presLayoutVars>
      </dgm:prSet>
      <dgm:spPr/>
      <dgm:t>
        <a:bodyPr/>
        <a:lstStyle/>
        <a:p>
          <a:endParaRPr lang="es-EC"/>
        </a:p>
      </dgm:t>
    </dgm:pt>
    <dgm:pt modelId="{95924FB8-E3E4-46C3-829B-3A70EAAA472D}" type="pres">
      <dgm:prSet presAssocID="{72EF5D80-22F4-4D0A-9541-FC2CAB3BA650}" presName="thickLine" presStyleLbl="alignNode1" presStyleIdx="0" presStyleCnt="6"/>
      <dgm:spPr/>
    </dgm:pt>
    <dgm:pt modelId="{1EC55133-3044-4B26-982E-CF819DE9050E}" type="pres">
      <dgm:prSet presAssocID="{72EF5D80-22F4-4D0A-9541-FC2CAB3BA650}" presName="horz1" presStyleCnt="0"/>
      <dgm:spPr/>
    </dgm:pt>
    <dgm:pt modelId="{539A73A6-5603-4C73-9049-66F585D82ED1}" type="pres">
      <dgm:prSet presAssocID="{72EF5D80-22F4-4D0A-9541-FC2CAB3BA650}" presName="tx1" presStyleLbl="revTx" presStyleIdx="0" presStyleCnt="6"/>
      <dgm:spPr/>
      <dgm:t>
        <a:bodyPr/>
        <a:lstStyle/>
        <a:p>
          <a:endParaRPr lang="es-EC"/>
        </a:p>
      </dgm:t>
    </dgm:pt>
    <dgm:pt modelId="{17B2BEA3-90E4-47AB-B22A-74C8EEF68F4E}" type="pres">
      <dgm:prSet presAssocID="{72EF5D80-22F4-4D0A-9541-FC2CAB3BA650}" presName="vert1" presStyleCnt="0"/>
      <dgm:spPr/>
    </dgm:pt>
    <dgm:pt modelId="{34731167-2564-46BD-8E6F-71E1DF2CCD57}" type="pres">
      <dgm:prSet presAssocID="{5ABBDB31-BD1A-4A6D-9BD5-5DEEDF98B724}" presName="thickLine" presStyleLbl="alignNode1" presStyleIdx="1" presStyleCnt="6"/>
      <dgm:spPr/>
    </dgm:pt>
    <dgm:pt modelId="{908AADA1-660F-47AE-90B4-DE5204F143C2}" type="pres">
      <dgm:prSet presAssocID="{5ABBDB31-BD1A-4A6D-9BD5-5DEEDF98B724}" presName="horz1" presStyleCnt="0"/>
      <dgm:spPr/>
    </dgm:pt>
    <dgm:pt modelId="{A890977D-3ACE-495D-A841-12729DF47342}" type="pres">
      <dgm:prSet presAssocID="{5ABBDB31-BD1A-4A6D-9BD5-5DEEDF98B724}" presName="tx1" presStyleLbl="revTx" presStyleIdx="1" presStyleCnt="6"/>
      <dgm:spPr/>
      <dgm:t>
        <a:bodyPr/>
        <a:lstStyle/>
        <a:p>
          <a:endParaRPr lang="es-EC"/>
        </a:p>
      </dgm:t>
    </dgm:pt>
    <dgm:pt modelId="{0C22A046-2E82-461A-8F9A-2E5C40F356A1}" type="pres">
      <dgm:prSet presAssocID="{5ABBDB31-BD1A-4A6D-9BD5-5DEEDF98B724}" presName="vert1" presStyleCnt="0"/>
      <dgm:spPr/>
    </dgm:pt>
    <dgm:pt modelId="{E6714E02-40C7-473D-AA79-E1C11E043CBC}" type="pres">
      <dgm:prSet presAssocID="{67625ED8-C621-439F-87DE-B4F39E43E4D3}" presName="thickLine" presStyleLbl="alignNode1" presStyleIdx="2" presStyleCnt="6"/>
      <dgm:spPr/>
    </dgm:pt>
    <dgm:pt modelId="{185C418B-0B86-47DF-84A0-9925918693D4}" type="pres">
      <dgm:prSet presAssocID="{67625ED8-C621-439F-87DE-B4F39E43E4D3}" presName="horz1" presStyleCnt="0"/>
      <dgm:spPr/>
    </dgm:pt>
    <dgm:pt modelId="{9305AE19-B947-4A6A-97AB-E048F78E0C79}" type="pres">
      <dgm:prSet presAssocID="{67625ED8-C621-439F-87DE-B4F39E43E4D3}" presName="tx1" presStyleLbl="revTx" presStyleIdx="2" presStyleCnt="6"/>
      <dgm:spPr/>
      <dgm:t>
        <a:bodyPr/>
        <a:lstStyle/>
        <a:p>
          <a:endParaRPr lang="es-EC"/>
        </a:p>
      </dgm:t>
    </dgm:pt>
    <dgm:pt modelId="{88856F97-D6D8-4845-93B2-A05B5D120CD6}" type="pres">
      <dgm:prSet presAssocID="{67625ED8-C621-439F-87DE-B4F39E43E4D3}" presName="vert1" presStyleCnt="0"/>
      <dgm:spPr/>
    </dgm:pt>
    <dgm:pt modelId="{A2385CDD-C5D1-471D-AD73-13D9461CB548}" type="pres">
      <dgm:prSet presAssocID="{89529DFA-0A6D-4972-81B9-CAB337BBF68A}" presName="thickLine" presStyleLbl="alignNode1" presStyleIdx="3" presStyleCnt="6"/>
      <dgm:spPr/>
    </dgm:pt>
    <dgm:pt modelId="{AF0352F2-5E28-4B1A-A995-643747D87ACE}" type="pres">
      <dgm:prSet presAssocID="{89529DFA-0A6D-4972-81B9-CAB337BBF68A}" presName="horz1" presStyleCnt="0"/>
      <dgm:spPr/>
    </dgm:pt>
    <dgm:pt modelId="{C5377187-FED2-4BEA-BEF2-73938305BC78}" type="pres">
      <dgm:prSet presAssocID="{89529DFA-0A6D-4972-81B9-CAB337BBF68A}" presName="tx1" presStyleLbl="revTx" presStyleIdx="3" presStyleCnt="6"/>
      <dgm:spPr/>
      <dgm:t>
        <a:bodyPr/>
        <a:lstStyle/>
        <a:p>
          <a:endParaRPr lang="es-EC"/>
        </a:p>
      </dgm:t>
    </dgm:pt>
    <dgm:pt modelId="{9B1D3166-B400-4ACB-8D3D-06C7A7851175}" type="pres">
      <dgm:prSet presAssocID="{89529DFA-0A6D-4972-81B9-CAB337BBF68A}" presName="vert1" presStyleCnt="0"/>
      <dgm:spPr/>
    </dgm:pt>
    <dgm:pt modelId="{6BCE3743-1044-45BA-9E10-2BAC2BEFDD77}" type="pres">
      <dgm:prSet presAssocID="{C7C3AA6E-1FEC-4179-B911-841693FA8FEB}" presName="thickLine" presStyleLbl="alignNode1" presStyleIdx="4" presStyleCnt="6"/>
      <dgm:spPr/>
    </dgm:pt>
    <dgm:pt modelId="{4DD7B62B-1965-4011-BD17-07EC2CF90011}" type="pres">
      <dgm:prSet presAssocID="{C7C3AA6E-1FEC-4179-B911-841693FA8FEB}" presName="horz1" presStyleCnt="0"/>
      <dgm:spPr/>
    </dgm:pt>
    <dgm:pt modelId="{5D08996A-A9F6-4ED0-9824-D47FFC14DE4A}" type="pres">
      <dgm:prSet presAssocID="{C7C3AA6E-1FEC-4179-B911-841693FA8FEB}" presName="tx1" presStyleLbl="revTx" presStyleIdx="4" presStyleCnt="6"/>
      <dgm:spPr/>
      <dgm:t>
        <a:bodyPr/>
        <a:lstStyle/>
        <a:p>
          <a:endParaRPr lang="es-EC"/>
        </a:p>
      </dgm:t>
    </dgm:pt>
    <dgm:pt modelId="{7E1A73CB-9BF4-4062-994B-F5868257DBAB}" type="pres">
      <dgm:prSet presAssocID="{C7C3AA6E-1FEC-4179-B911-841693FA8FEB}" presName="vert1" presStyleCnt="0"/>
      <dgm:spPr/>
    </dgm:pt>
    <dgm:pt modelId="{3650E284-5F9E-461E-8CB6-0053465A80FF}" type="pres">
      <dgm:prSet presAssocID="{A717317F-990C-47BB-836A-502EF7AC0D5D}" presName="thickLine" presStyleLbl="alignNode1" presStyleIdx="5" presStyleCnt="6"/>
      <dgm:spPr/>
    </dgm:pt>
    <dgm:pt modelId="{9D89B67D-C3C9-41B9-8BF0-5C1945799C23}" type="pres">
      <dgm:prSet presAssocID="{A717317F-990C-47BB-836A-502EF7AC0D5D}" presName="horz1" presStyleCnt="0"/>
      <dgm:spPr/>
    </dgm:pt>
    <dgm:pt modelId="{837C35C4-4F85-4459-9DDF-2A33F646B3D2}" type="pres">
      <dgm:prSet presAssocID="{A717317F-990C-47BB-836A-502EF7AC0D5D}" presName="tx1" presStyleLbl="revTx" presStyleIdx="5" presStyleCnt="6"/>
      <dgm:spPr/>
      <dgm:t>
        <a:bodyPr/>
        <a:lstStyle/>
        <a:p>
          <a:endParaRPr lang="es-EC"/>
        </a:p>
      </dgm:t>
    </dgm:pt>
    <dgm:pt modelId="{0C637656-65A8-4050-87F5-2B7458344BAD}" type="pres">
      <dgm:prSet presAssocID="{A717317F-990C-47BB-836A-502EF7AC0D5D}" presName="vert1" presStyleCnt="0"/>
      <dgm:spPr/>
    </dgm:pt>
  </dgm:ptLst>
  <dgm:cxnLst>
    <dgm:cxn modelId="{4CDF9EA1-5FCF-4154-B167-E5E39BECF73E}" type="presOf" srcId="{67625ED8-C621-439F-87DE-B4F39E43E4D3}" destId="{9305AE19-B947-4A6A-97AB-E048F78E0C79}" srcOrd="0" destOrd="0" presId="urn:microsoft.com/office/officeart/2008/layout/LinedList"/>
    <dgm:cxn modelId="{A6D6F770-9B56-4324-B19F-8F4E77B69688}" srcId="{586010FE-6EA9-433F-93E7-2DBDFD924CD8}" destId="{72EF5D80-22F4-4D0A-9541-FC2CAB3BA650}" srcOrd="0" destOrd="0" parTransId="{072A61A9-2041-4FE2-96A3-D3B69EF7B65F}" sibTransId="{574CEA3D-A746-43FA-87D2-B83F1C75C830}"/>
    <dgm:cxn modelId="{631F577E-9E77-4F41-8991-FF523610E13B}" type="presOf" srcId="{89529DFA-0A6D-4972-81B9-CAB337BBF68A}" destId="{C5377187-FED2-4BEA-BEF2-73938305BC78}" srcOrd="0" destOrd="0" presId="urn:microsoft.com/office/officeart/2008/layout/LinedList"/>
    <dgm:cxn modelId="{A4D18B53-5473-42D5-84D5-E441A820938E}" srcId="{586010FE-6EA9-433F-93E7-2DBDFD924CD8}" destId="{5ABBDB31-BD1A-4A6D-9BD5-5DEEDF98B724}" srcOrd="1" destOrd="0" parTransId="{9F8FF0AD-53F7-444E-A2A8-4B18DE2ACB7D}" sibTransId="{19362AEE-9E47-4B0E-A088-52FD7D086FE0}"/>
    <dgm:cxn modelId="{8EB57CF9-2C71-4CB1-B540-ABE3455D4B49}" type="presOf" srcId="{72EF5D80-22F4-4D0A-9541-FC2CAB3BA650}" destId="{539A73A6-5603-4C73-9049-66F585D82ED1}" srcOrd="0" destOrd="0" presId="urn:microsoft.com/office/officeart/2008/layout/LinedList"/>
    <dgm:cxn modelId="{4F6AA65B-5023-4100-9527-8C574BF50B77}" srcId="{586010FE-6EA9-433F-93E7-2DBDFD924CD8}" destId="{89529DFA-0A6D-4972-81B9-CAB337BBF68A}" srcOrd="3" destOrd="0" parTransId="{15591B03-60FF-4ACC-B986-65A2915FFB7F}" sibTransId="{791213B2-31AD-40AD-B768-29823904DDA8}"/>
    <dgm:cxn modelId="{890010CF-8366-41E0-8178-4C836F42E205}" type="presOf" srcId="{A717317F-990C-47BB-836A-502EF7AC0D5D}" destId="{837C35C4-4F85-4459-9DDF-2A33F646B3D2}" srcOrd="0" destOrd="0" presId="urn:microsoft.com/office/officeart/2008/layout/LinedList"/>
    <dgm:cxn modelId="{B9F5ED8D-81A2-4273-8A48-AFAA611029D5}" srcId="{586010FE-6EA9-433F-93E7-2DBDFD924CD8}" destId="{C7C3AA6E-1FEC-4179-B911-841693FA8FEB}" srcOrd="4" destOrd="0" parTransId="{3FE1D4F9-31D2-4FD6-AFFC-BC8C01F3168D}" sibTransId="{6F0A6581-0C25-43F4-85F5-70FE01844213}"/>
    <dgm:cxn modelId="{B24438DA-9072-405D-8A69-FD642012000A}" type="presOf" srcId="{C7C3AA6E-1FEC-4179-B911-841693FA8FEB}" destId="{5D08996A-A9F6-4ED0-9824-D47FFC14DE4A}" srcOrd="0" destOrd="0" presId="urn:microsoft.com/office/officeart/2008/layout/LinedList"/>
    <dgm:cxn modelId="{0979F20F-B42D-4EFF-A97B-5C7D3B8EEBD2}" srcId="{586010FE-6EA9-433F-93E7-2DBDFD924CD8}" destId="{A717317F-990C-47BB-836A-502EF7AC0D5D}" srcOrd="5" destOrd="0" parTransId="{51749772-C543-4669-A22A-36643706F1A2}" sibTransId="{CD717DA7-F2D0-4A85-8E46-140FD65B037A}"/>
    <dgm:cxn modelId="{C95D8370-1ED4-4ACC-A0C6-66B16E161C22}" srcId="{586010FE-6EA9-433F-93E7-2DBDFD924CD8}" destId="{67625ED8-C621-439F-87DE-B4F39E43E4D3}" srcOrd="2" destOrd="0" parTransId="{BF02F82B-CACD-40F3-92CF-D84A20570E9C}" sibTransId="{D317AAFD-8406-40E5-AED5-50A24FCC7481}"/>
    <dgm:cxn modelId="{5AE1E187-0B8F-42D2-A071-51ED773CE8BD}" type="presOf" srcId="{5ABBDB31-BD1A-4A6D-9BD5-5DEEDF98B724}" destId="{A890977D-3ACE-495D-A841-12729DF47342}" srcOrd="0" destOrd="0" presId="urn:microsoft.com/office/officeart/2008/layout/LinedList"/>
    <dgm:cxn modelId="{E89DDCCA-C5C6-4E1F-8F7A-0925A9E5DD70}" type="presOf" srcId="{586010FE-6EA9-433F-93E7-2DBDFD924CD8}" destId="{23630583-30D7-4CC2-80A8-127925693469}" srcOrd="0" destOrd="0" presId="urn:microsoft.com/office/officeart/2008/layout/LinedList"/>
    <dgm:cxn modelId="{C9FDC80E-BC8C-49D9-9653-408DA25F53E4}" type="presParOf" srcId="{23630583-30D7-4CC2-80A8-127925693469}" destId="{95924FB8-E3E4-46C3-829B-3A70EAAA472D}" srcOrd="0" destOrd="0" presId="urn:microsoft.com/office/officeart/2008/layout/LinedList"/>
    <dgm:cxn modelId="{882607CE-15BB-4FD5-A83F-DE54294B2392}" type="presParOf" srcId="{23630583-30D7-4CC2-80A8-127925693469}" destId="{1EC55133-3044-4B26-982E-CF819DE9050E}" srcOrd="1" destOrd="0" presId="urn:microsoft.com/office/officeart/2008/layout/LinedList"/>
    <dgm:cxn modelId="{F2C3E0F0-8F15-4CF6-9673-B528729B22A5}" type="presParOf" srcId="{1EC55133-3044-4B26-982E-CF819DE9050E}" destId="{539A73A6-5603-4C73-9049-66F585D82ED1}" srcOrd="0" destOrd="0" presId="urn:microsoft.com/office/officeart/2008/layout/LinedList"/>
    <dgm:cxn modelId="{1BC6B7C2-DD1A-4C9C-826A-D9F01143A598}" type="presParOf" srcId="{1EC55133-3044-4B26-982E-CF819DE9050E}" destId="{17B2BEA3-90E4-47AB-B22A-74C8EEF68F4E}" srcOrd="1" destOrd="0" presId="urn:microsoft.com/office/officeart/2008/layout/LinedList"/>
    <dgm:cxn modelId="{6E435879-6CDD-4D6E-97BB-5748325CC6E0}" type="presParOf" srcId="{23630583-30D7-4CC2-80A8-127925693469}" destId="{34731167-2564-46BD-8E6F-71E1DF2CCD57}" srcOrd="2" destOrd="0" presId="urn:microsoft.com/office/officeart/2008/layout/LinedList"/>
    <dgm:cxn modelId="{46E38764-E847-46E5-B9B0-DB4CF54D87C0}" type="presParOf" srcId="{23630583-30D7-4CC2-80A8-127925693469}" destId="{908AADA1-660F-47AE-90B4-DE5204F143C2}" srcOrd="3" destOrd="0" presId="urn:microsoft.com/office/officeart/2008/layout/LinedList"/>
    <dgm:cxn modelId="{84AA2155-238B-49BF-8936-5084FFF69770}" type="presParOf" srcId="{908AADA1-660F-47AE-90B4-DE5204F143C2}" destId="{A890977D-3ACE-495D-A841-12729DF47342}" srcOrd="0" destOrd="0" presId="urn:microsoft.com/office/officeart/2008/layout/LinedList"/>
    <dgm:cxn modelId="{454A7A1F-5568-47D0-936A-F0AF8C895680}" type="presParOf" srcId="{908AADA1-660F-47AE-90B4-DE5204F143C2}" destId="{0C22A046-2E82-461A-8F9A-2E5C40F356A1}" srcOrd="1" destOrd="0" presId="urn:microsoft.com/office/officeart/2008/layout/LinedList"/>
    <dgm:cxn modelId="{2CD7DA4D-5EC5-416C-AB5D-732E5B670E29}" type="presParOf" srcId="{23630583-30D7-4CC2-80A8-127925693469}" destId="{E6714E02-40C7-473D-AA79-E1C11E043CBC}" srcOrd="4" destOrd="0" presId="urn:microsoft.com/office/officeart/2008/layout/LinedList"/>
    <dgm:cxn modelId="{98E0ED87-8E59-4272-A4B5-487EBD11EE77}" type="presParOf" srcId="{23630583-30D7-4CC2-80A8-127925693469}" destId="{185C418B-0B86-47DF-84A0-9925918693D4}" srcOrd="5" destOrd="0" presId="urn:microsoft.com/office/officeart/2008/layout/LinedList"/>
    <dgm:cxn modelId="{544F9DC6-8FEA-4154-9FFD-A3668F042ED6}" type="presParOf" srcId="{185C418B-0B86-47DF-84A0-9925918693D4}" destId="{9305AE19-B947-4A6A-97AB-E048F78E0C79}" srcOrd="0" destOrd="0" presId="urn:microsoft.com/office/officeart/2008/layout/LinedList"/>
    <dgm:cxn modelId="{7C7C2200-3094-4F50-AC9F-569135B002EE}" type="presParOf" srcId="{185C418B-0B86-47DF-84A0-9925918693D4}" destId="{88856F97-D6D8-4845-93B2-A05B5D120CD6}" srcOrd="1" destOrd="0" presId="urn:microsoft.com/office/officeart/2008/layout/LinedList"/>
    <dgm:cxn modelId="{6E635B6A-63C1-4AAF-BD12-2AF8994AAA1E}" type="presParOf" srcId="{23630583-30D7-4CC2-80A8-127925693469}" destId="{A2385CDD-C5D1-471D-AD73-13D9461CB548}" srcOrd="6" destOrd="0" presId="urn:microsoft.com/office/officeart/2008/layout/LinedList"/>
    <dgm:cxn modelId="{8D708EFE-649A-4A81-8AD1-44E5552A019C}" type="presParOf" srcId="{23630583-30D7-4CC2-80A8-127925693469}" destId="{AF0352F2-5E28-4B1A-A995-643747D87ACE}" srcOrd="7" destOrd="0" presId="urn:microsoft.com/office/officeart/2008/layout/LinedList"/>
    <dgm:cxn modelId="{B0BAB4DB-8418-4669-8093-60F723E832BF}" type="presParOf" srcId="{AF0352F2-5E28-4B1A-A995-643747D87ACE}" destId="{C5377187-FED2-4BEA-BEF2-73938305BC78}" srcOrd="0" destOrd="0" presId="urn:microsoft.com/office/officeart/2008/layout/LinedList"/>
    <dgm:cxn modelId="{CC878A8E-B5C8-42B8-AC68-1284FB53694C}" type="presParOf" srcId="{AF0352F2-5E28-4B1A-A995-643747D87ACE}" destId="{9B1D3166-B400-4ACB-8D3D-06C7A7851175}" srcOrd="1" destOrd="0" presId="urn:microsoft.com/office/officeart/2008/layout/LinedList"/>
    <dgm:cxn modelId="{4193DA61-DD54-46A2-A92C-DF9996342DAB}" type="presParOf" srcId="{23630583-30D7-4CC2-80A8-127925693469}" destId="{6BCE3743-1044-45BA-9E10-2BAC2BEFDD77}" srcOrd="8" destOrd="0" presId="urn:microsoft.com/office/officeart/2008/layout/LinedList"/>
    <dgm:cxn modelId="{1B7622AC-5FDC-4086-A507-FD18EF1B5928}" type="presParOf" srcId="{23630583-30D7-4CC2-80A8-127925693469}" destId="{4DD7B62B-1965-4011-BD17-07EC2CF90011}" srcOrd="9" destOrd="0" presId="urn:microsoft.com/office/officeart/2008/layout/LinedList"/>
    <dgm:cxn modelId="{629747F5-E6A7-46BD-A5E9-6C6D146F15CE}" type="presParOf" srcId="{4DD7B62B-1965-4011-BD17-07EC2CF90011}" destId="{5D08996A-A9F6-4ED0-9824-D47FFC14DE4A}" srcOrd="0" destOrd="0" presId="urn:microsoft.com/office/officeart/2008/layout/LinedList"/>
    <dgm:cxn modelId="{F991F197-14CF-4FA3-9A9B-E8AD7A1E4A32}" type="presParOf" srcId="{4DD7B62B-1965-4011-BD17-07EC2CF90011}" destId="{7E1A73CB-9BF4-4062-994B-F5868257DBAB}" srcOrd="1" destOrd="0" presId="urn:microsoft.com/office/officeart/2008/layout/LinedList"/>
    <dgm:cxn modelId="{635A87D7-1271-4841-8152-3C57102CAF49}" type="presParOf" srcId="{23630583-30D7-4CC2-80A8-127925693469}" destId="{3650E284-5F9E-461E-8CB6-0053465A80FF}" srcOrd="10" destOrd="0" presId="urn:microsoft.com/office/officeart/2008/layout/LinedList"/>
    <dgm:cxn modelId="{663FFF44-9B42-4B5C-A922-8E9FDA639CD9}" type="presParOf" srcId="{23630583-30D7-4CC2-80A8-127925693469}" destId="{9D89B67D-C3C9-41B9-8BF0-5C1945799C23}" srcOrd="11" destOrd="0" presId="urn:microsoft.com/office/officeart/2008/layout/LinedList"/>
    <dgm:cxn modelId="{0D493C0B-4175-4AB5-8A41-5ED4829FF555}" type="presParOf" srcId="{9D89B67D-C3C9-41B9-8BF0-5C1945799C23}" destId="{837C35C4-4F85-4459-9DDF-2A33F646B3D2}" srcOrd="0" destOrd="0" presId="urn:microsoft.com/office/officeart/2008/layout/LinedList"/>
    <dgm:cxn modelId="{0FC45D79-73AC-43A9-90A3-6F20AFAE9877}" type="presParOf" srcId="{9D89B67D-C3C9-41B9-8BF0-5C1945799C23}" destId="{0C637656-65A8-4050-87F5-2B7458344BA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D7E65D-20BA-4FBA-8A6B-8B364BECD456}" type="doc">
      <dgm:prSet loTypeId="urn:microsoft.com/office/officeart/2009/3/layout/HorizontalOrganizationChart" loCatId="hierarchy" qsTypeId="urn:microsoft.com/office/officeart/2005/8/quickstyle/simple1" qsCatId="simple" csTypeId="urn:microsoft.com/office/officeart/2005/8/colors/accent2_3" csCatId="accent2" phldr="1"/>
      <dgm:spPr/>
      <dgm:t>
        <a:bodyPr/>
        <a:lstStyle/>
        <a:p>
          <a:endParaRPr lang="es-EC"/>
        </a:p>
      </dgm:t>
    </dgm:pt>
    <dgm:pt modelId="{7D8C5019-63D9-4B86-BEF5-8FB8FAAA122B}">
      <dgm:prSet phldrT="[Texto]" custT="1"/>
      <dgm:spPr/>
      <dgm:t>
        <a:bodyPr/>
        <a:lstStyle/>
        <a:p>
          <a:r>
            <a:rPr lang="es-EC" sz="1200" b="1">
              <a:latin typeface="Times New Roman" panose="02020603050405020304" pitchFamily="18" charset="0"/>
              <a:cs typeface="Times New Roman" panose="02020603050405020304" pitchFamily="18" charset="0"/>
            </a:rPr>
            <a:t>Redes de telefonía móvil</a:t>
          </a:r>
          <a:endParaRPr lang="es-EC" sz="1200">
            <a:latin typeface="Times New Roman" panose="02020603050405020304" pitchFamily="18" charset="0"/>
            <a:cs typeface="Times New Roman" panose="02020603050405020304" pitchFamily="18" charset="0"/>
          </a:endParaRPr>
        </a:p>
      </dgm:t>
    </dgm:pt>
    <dgm:pt modelId="{D79E5B4B-0667-4A1E-9D29-E3B69DCF4C0D}" type="parTrans" cxnId="{4ABDD76A-0289-4FBD-A501-1BDD2C5768A4}">
      <dgm:prSet/>
      <dgm:spPr/>
      <dgm:t>
        <a:bodyPr/>
        <a:lstStyle/>
        <a:p>
          <a:endParaRPr lang="es-EC" sz="1200">
            <a:latin typeface="Times New Roman" panose="02020603050405020304" pitchFamily="18" charset="0"/>
            <a:cs typeface="Times New Roman" panose="02020603050405020304" pitchFamily="18" charset="0"/>
          </a:endParaRPr>
        </a:p>
      </dgm:t>
    </dgm:pt>
    <dgm:pt modelId="{0B4AB648-DAA0-44E9-B96F-AD15BC2478A3}" type="sibTrans" cxnId="{4ABDD76A-0289-4FBD-A501-1BDD2C5768A4}">
      <dgm:prSet/>
      <dgm:spPr/>
      <dgm:t>
        <a:bodyPr/>
        <a:lstStyle/>
        <a:p>
          <a:endParaRPr lang="es-EC" sz="1200">
            <a:latin typeface="Times New Roman" panose="02020603050405020304" pitchFamily="18" charset="0"/>
            <a:cs typeface="Times New Roman" panose="02020603050405020304" pitchFamily="18" charset="0"/>
          </a:endParaRPr>
        </a:p>
      </dgm:t>
    </dgm:pt>
    <dgm:pt modelId="{7BBC3531-61C1-4048-AF7A-5E68E3F646D2}">
      <dgm:prSet phldrT="[Texto]" custT="1"/>
      <dgm:spPr/>
      <dgm:t>
        <a:bodyPr/>
        <a:lstStyle/>
        <a:p>
          <a:r>
            <a:rPr lang="es-EC" sz="1200" b="0" i="0" dirty="0">
              <a:latin typeface="Times New Roman" panose="02020603050405020304" pitchFamily="18" charset="0"/>
              <a:cs typeface="Times New Roman" panose="02020603050405020304" pitchFamily="18" charset="0"/>
            </a:rPr>
            <a:t>Radio Definido por Software (RDS)</a:t>
          </a:r>
        </a:p>
      </dgm:t>
    </dgm:pt>
    <dgm:pt modelId="{776C2FB8-0BFA-4347-B205-2484FA5A02CA}" type="parTrans" cxnId="{84DEA440-A9FA-4A00-B7E6-3F11359FE697}">
      <dgm:prSet/>
      <dgm:spPr/>
      <dgm:t>
        <a:bodyPr/>
        <a:lstStyle/>
        <a:p>
          <a:endParaRPr lang="es-EC" sz="1200">
            <a:latin typeface="Times New Roman" panose="02020603050405020304" pitchFamily="18" charset="0"/>
            <a:cs typeface="Times New Roman" panose="02020603050405020304" pitchFamily="18" charset="0"/>
          </a:endParaRPr>
        </a:p>
      </dgm:t>
    </dgm:pt>
    <dgm:pt modelId="{96696C01-880C-4644-8C69-C9CECEF441DC}" type="sibTrans" cxnId="{84DEA440-A9FA-4A00-B7E6-3F11359FE697}">
      <dgm:prSet/>
      <dgm:spPr/>
      <dgm:t>
        <a:bodyPr/>
        <a:lstStyle/>
        <a:p>
          <a:endParaRPr lang="es-EC" sz="1200">
            <a:latin typeface="Times New Roman" panose="02020603050405020304" pitchFamily="18" charset="0"/>
            <a:cs typeface="Times New Roman" panose="02020603050405020304" pitchFamily="18" charset="0"/>
          </a:endParaRPr>
        </a:p>
      </dgm:t>
    </dgm:pt>
    <dgm:pt modelId="{1988B2A8-6C0E-4C08-AFE9-D81A417F143E}">
      <dgm:prSet phldrT="[Texto]" custT="1"/>
      <dgm:spPr>
        <a:solidFill>
          <a:srgbClr val="7030A0"/>
        </a:solidFill>
      </dgm:spPr>
      <dgm:t>
        <a:bodyPr/>
        <a:lstStyle/>
        <a:p>
          <a:r>
            <a:rPr lang="es-EC" sz="1200">
              <a:latin typeface="Times New Roman" panose="02020603050405020304" pitchFamily="18" charset="0"/>
              <a:cs typeface="Times New Roman" panose="02020603050405020304" pitchFamily="18" charset="0"/>
            </a:rPr>
            <a:t>Industria y regulación de los servicios móviles </a:t>
          </a:r>
        </a:p>
      </dgm:t>
    </dgm:pt>
    <dgm:pt modelId="{B6D989F4-034A-48F6-80F3-79E6E508DEC0}" type="parTrans" cxnId="{C586C5E7-563D-4D14-9350-F6E610F40ED8}">
      <dgm:prSet/>
      <dgm:spPr/>
      <dgm:t>
        <a:bodyPr/>
        <a:lstStyle/>
        <a:p>
          <a:endParaRPr lang="es-EC" sz="1200">
            <a:latin typeface="Times New Roman" panose="02020603050405020304" pitchFamily="18" charset="0"/>
            <a:cs typeface="Times New Roman" panose="02020603050405020304" pitchFamily="18" charset="0"/>
          </a:endParaRPr>
        </a:p>
      </dgm:t>
    </dgm:pt>
    <dgm:pt modelId="{F525D6FE-974B-4DF4-A91B-9BEDAEB46F87}" type="sibTrans" cxnId="{C586C5E7-563D-4D14-9350-F6E610F40ED8}">
      <dgm:prSet/>
      <dgm:spPr/>
      <dgm:t>
        <a:bodyPr/>
        <a:lstStyle/>
        <a:p>
          <a:endParaRPr lang="es-EC" sz="1200">
            <a:latin typeface="Times New Roman" panose="02020603050405020304" pitchFamily="18" charset="0"/>
            <a:cs typeface="Times New Roman" panose="02020603050405020304" pitchFamily="18" charset="0"/>
          </a:endParaRPr>
        </a:p>
      </dgm:t>
    </dgm:pt>
    <dgm:pt modelId="{CD9E2A27-979A-445E-8CA6-FA5D9C0575D4}">
      <dgm:prSet phldrT="[Texto]" custT="1"/>
      <dgm:spPr>
        <a:solidFill>
          <a:srgbClr val="7030A0"/>
        </a:solidFill>
      </dgm:spPr>
      <dgm:t>
        <a:bodyPr/>
        <a:lstStyle/>
        <a:p>
          <a:r>
            <a:rPr lang="es-EC" sz="1200" b="1">
              <a:latin typeface="Times New Roman" panose="02020603050405020304" pitchFamily="18" charset="0"/>
              <a:cs typeface="Times New Roman" panose="02020603050405020304" pitchFamily="18" charset="0"/>
            </a:rPr>
            <a:t>ARCOTEL</a:t>
          </a:r>
          <a:endParaRPr lang="es-EC" sz="1200">
            <a:latin typeface="Times New Roman" panose="02020603050405020304" pitchFamily="18" charset="0"/>
            <a:cs typeface="Times New Roman" panose="02020603050405020304" pitchFamily="18" charset="0"/>
          </a:endParaRPr>
        </a:p>
      </dgm:t>
    </dgm:pt>
    <dgm:pt modelId="{F552FD13-BE9E-4578-8D3E-A15737A3AEB6}" type="parTrans" cxnId="{E3E5CBA4-0D3D-45A9-BD2D-CF41239F923A}">
      <dgm:prSet/>
      <dgm:spPr/>
      <dgm:t>
        <a:bodyPr/>
        <a:lstStyle/>
        <a:p>
          <a:endParaRPr lang="es-EC" sz="1200">
            <a:latin typeface="Times New Roman" panose="02020603050405020304" pitchFamily="18" charset="0"/>
            <a:cs typeface="Times New Roman" panose="02020603050405020304" pitchFamily="18" charset="0"/>
          </a:endParaRPr>
        </a:p>
      </dgm:t>
    </dgm:pt>
    <dgm:pt modelId="{687E1E10-73D5-48F3-99CC-71A3813BE95B}" type="sibTrans" cxnId="{E3E5CBA4-0D3D-45A9-BD2D-CF41239F923A}">
      <dgm:prSet/>
      <dgm:spPr/>
      <dgm:t>
        <a:bodyPr/>
        <a:lstStyle/>
        <a:p>
          <a:endParaRPr lang="es-EC" sz="1200">
            <a:latin typeface="Times New Roman" panose="02020603050405020304" pitchFamily="18" charset="0"/>
            <a:cs typeface="Times New Roman" panose="02020603050405020304" pitchFamily="18" charset="0"/>
          </a:endParaRPr>
        </a:p>
      </dgm:t>
    </dgm:pt>
    <dgm:pt modelId="{A518D37B-2C48-4C8B-8E47-E7FE5C7B2A71}">
      <dgm:prSet phldrT="[Texto]" custT="1"/>
      <dgm:spPr>
        <a:solidFill>
          <a:srgbClr val="7030A0"/>
        </a:solidFill>
      </dgm:spPr>
      <dgm:t>
        <a:bodyPr/>
        <a:lstStyle/>
        <a:p>
          <a:r>
            <a:rPr lang="es-EC" sz="1200" b="1">
              <a:latin typeface="Times New Roman" panose="02020603050405020304" pitchFamily="18" charset="0"/>
              <a:cs typeface="Times New Roman" panose="02020603050405020304" pitchFamily="18" charset="0"/>
            </a:rPr>
            <a:t>GSMA</a:t>
          </a:r>
        </a:p>
      </dgm:t>
    </dgm:pt>
    <dgm:pt modelId="{8D2CA932-39FB-4E80-906D-985D63C0FB86}" type="parTrans" cxnId="{B5ED02CC-219F-471A-AB4A-6F256497BE0F}">
      <dgm:prSet/>
      <dgm:spPr/>
      <dgm:t>
        <a:bodyPr/>
        <a:lstStyle/>
        <a:p>
          <a:endParaRPr lang="es-EC" sz="1200">
            <a:latin typeface="Times New Roman" panose="02020603050405020304" pitchFamily="18" charset="0"/>
            <a:cs typeface="Times New Roman" panose="02020603050405020304" pitchFamily="18" charset="0"/>
          </a:endParaRPr>
        </a:p>
      </dgm:t>
    </dgm:pt>
    <dgm:pt modelId="{481BF77A-5852-4520-9015-220CC682262D}" type="sibTrans" cxnId="{B5ED02CC-219F-471A-AB4A-6F256497BE0F}">
      <dgm:prSet/>
      <dgm:spPr/>
      <dgm:t>
        <a:bodyPr/>
        <a:lstStyle/>
        <a:p>
          <a:endParaRPr lang="es-EC" sz="1200">
            <a:latin typeface="Times New Roman" panose="02020603050405020304" pitchFamily="18" charset="0"/>
            <a:cs typeface="Times New Roman" panose="02020603050405020304" pitchFamily="18" charset="0"/>
          </a:endParaRPr>
        </a:p>
      </dgm:t>
    </dgm:pt>
    <dgm:pt modelId="{CF19B828-97A3-419B-820D-521131417949}">
      <dgm:prSet phldrT="[Texto]" custT="1"/>
      <dgm:spPr>
        <a:solidFill>
          <a:srgbClr val="7030A0"/>
        </a:solidFill>
      </dgm:spPr>
      <dgm:t>
        <a:bodyPr/>
        <a:lstStyle/>
        <a:p>
          <a:r>
            <a:rPr lang="es-EC" sz="1200">
              <a:latin typeface="Times New Roman" panose="02020603050405020304" pitchFamily="18" charset="0"/>
              <a:cs typeface="Times New Roman" panose="02020603050405020304" pitchFamily="18" charset="0"/>
            </a:rPr>
            <a:t>Parámetros de Calidad </a:t>
          </a:r>
          <a:r>
            <a:rPr lang="es-EC" sz="1200" err="1">
              <a:latin typeface="Times New Roman" panose="02020603050405020304" pitchFamily="18" charset="0"/>
              <a:cs typeface="Times New Roman" panose="02020603050405020304" pitchFamily="18" charset="0"/>
            </a:rPr>
            <a:t>QoS</a:t>
          </a:r>
          <a:r>
            <a:rPr lang="es-EC" sz="1200">
              <a:latin typeface="Times New Roman" panose="02020603050405020304" pitchFamily="18" charset="0"/>
              <a:cs typeface="Times New Roman" panose="02020603050405020304" pitchFamily="18" charset="0"/>
            </a:rPr>
            <a:t> Servicio móvil Avanzado</a:t>
          </a:r>
        </a:p>
      </dgm:t>
    </dgm:pt>
    <dgm:pt modelId="{0864CEBE-6EEA-49CD-8D37-97DBF928B9C2}" type="parTrans" cxnId="{F3BEB11C-E558-4D91-8EEA-9EC4C8831A75}">
      <dgm:prSet/>
      <dgm:spPr/>
      <dgm:t>
        <a:bodyPr/>
        <a:lstStyle/>
        <a:p>
          <a:endParaRPr lang="es-EC"/>
        </a:p>
      </dgm:t>
    </dgm:pt>
    <dgm:pt modelId="{D7889622-1CD4-4DA6-9A5E-8E934BBA704E}" type="sibTrans" cxnId="{F3BEB11C-E558-4D91-8EEA-9EC4C8831A75}">
      <dgm:prSet/>
      <dgm:spPr/>
      <dgm:t>
        <a:bodyPr/>
        <a:lstStyle/>
        <a:p>
          <a:endParaRPr lang="es-EC"/>
        </a:p>
      </dgm:t>
    </dgm:pt>
    <dgm:pt modelId="{129CEF78-5A8B-4E48-8BF4-2C8FF5EC3817}">
      <dgm:prSet phldrT="[Texto]" custT="1"/>
      <dgm:spPr>
        <a:solidFill>
          <a:srgbClr val="7030A0"/>
        </a:solidFill>
      </dgm:spPr>
      <dgm:t>
        <a:bodyPr/>
        <a:lstStyle/>
        <a:p>
          <a:r>
            <a:rPr lang="es-EC" sz="1200">
              <a:latin typeface="Times New Roman" panose="02020603050405020304" pitchFamily="18" charset="0"/>
              <a:cs typeface="Times New Roman" panose="02020603050405020304" pitchFamily="18" charset="0"/>
            </a:rPr>
            <a:t>4G5G Network </a:t>
          </a:r>
          <a:r>
            <a:rPr lang="es-EC" sz="1200" err="1">
              <a:latin typeface="Times New Roman" panose="02020603050405020304" pitchFamily="18" charset="0"/>
              <a:cs typeface="Times New Roman" panose="02020603050405020304" pitchFamily="18" charset="0"/>
            </a:rPr>
            <a:t>Experience</a:t>
          </a:r>
          <a:r>
            <a:rPr lang="es-EC" sz="1200">
              <a:latin typeface="Times New Roman" panose="02020603050405020304" pitchFamily="18" charset="0"/>
              <a:cs typeface="Times New Roman" panose="02020603050405020304" pitchFamily="18" charset="0"/>
            </a:rPr>
            <a:t> </a:t>
          </a:r>
          <a:r>
            <a:rPr lang="es-EC" sz="1200" err="1">
              <a:latin typeface="Times New Roman" panose="02020603050405020304" pitchFamily="18" charset="0"/>
              <a:cs typeface="Times New Roman" panose="02020603050405020304" pitchFamily="18" charset="0"/>
            </a:rPr>
            <a:t>Evaluation</a:t>
          </a:r>
          <a:r>
            <a:rPr lang="es-EC" sz="1200">
              <a:latin typeface="Times New Roman" panose="02020603050405020304" pitchFamily="18" charset="0"/>
              <a:cs typeface="Times New Roman" panose="02020603050405020304" pitchFamily="18" charset="0"/>
            </a:rPr>
            <a:t> </a:t>
          </a:r>
          <a:r>
            <a:rPr lang="es-EC" sz="1200" err="1">
              <a:latin typeface="Times New Roman" panose="02020603050405020304" pitchFamily="18" charset="0"/>
              <a:cs typeface="Times New Roman" panose="02020603050405020304" pitchFamily="18" charset="0"/>
            </a:rPr>
            <a:t>Guideline</a:t>
          </a:r>
          <a:r>
            <a:rPr lang="es-EC" sz="1200">
              <a:latin typeface="Times New Roman" panose="02020603050405020304" pitchFamily="18" charset="0"/>
              <a:cs typeface="Times New Roman" panose="02020603050405020304" pitchFamily="18" charset="0"/>
            </a:rPr>
            <a:t> GSMA</a:t>
          </a:r>
        </a:p>
      </dgm:t>
    </dgm:pt>
    <dgm:pt modelId="{742FB077-1AAC-4CE2-AAD2-43426C1D6FCB}" type="parTrans" cxnId="{3BF71714-E782-45C4-AB97-FD7EF8D90886}">
      <dgm:prSet/>
      <dgm:spPr/>
      <dgm:t>
        <a:bodyPr/>
        <a:lstStyle/>
        <a:p>
          <a:endParaRPr lang="es-EC"/>
        </a:p>
      </dgm:t>
    </dgm:pt>
    <dgm:pt modelId="{D2A88580-183C-4547-B77F-DECF055780AA}" type="sibTrans" cxnId="{3BF71714-E782-45C4-AB97-FD7EF8D90886}">
      <dgm:prSet/>
      <dgm:spPr/>
      <dgm:t>
        <a:bodyPr/>
        <a:lstStyle/>
        <a:p>
          <a:endParaRPr lang="es-EC"/>
        </a:p>
      </dgm:t>
    </dgm:pt>
    <dgm:pt modelId="{75BEE6B7-9DBD-450F-90CC-8605FE301E61}">
      <dgm:prSet phldrT="[Texto]" custT="1"/>
      <dgm:spPr>
        <a:solidFill>
          <a:schemeClr val="accent2"/>
        </a:solidFill>
      </dgm:spPr>
      <dgm:t>
        <a:bodyPr/>
        <a:lstStyle/>
        <a:p>
          <a:r>
            <a:rPr lang="es-EC" sz="1200" i="0">
              <a:latin typeface="Times New Roman" panose="02020603050405020304" pitchFamily="18" charset="0"/>
              <a:cs typeface="Times New Roman" panose="02020603050405020304" pitchFamily="18" charset="0"/>
            </a:rPr>
            <a:t>Hardware</a:t>
          </a:r>
        </a:p>
      </dgm:t>
    </dgm:pt>
    <dgm:pt modelId="{CCF37E05-48CB-4BE7-A039-1046DE1F9F7E}" type="parTrans" cxnId="{F9709B55-2FB3-444D-862F-B46DFC350FEF}">
      <dgm:prSet/>
      <dgm:spPr/>
      <dgm:t>
        <a:bodyPr/>
        <a:lstStyle/>
        <a:p>
          <a:endParaRPr lang="es-EC"/>
        </a:p>
      </dgm:t>
    </dgm:pt>
    <dgm:pt modelId="{C4E8F543-6E8F-495B-8453-B272DDC1172C}" type="sibTrans" cxnId="{F9709B55-2FB3-444D-862F-B46DFC350FEF}">
      <dgm:prSet/>
      <dgm:spPr/>
      <dgm:t>
        <a:bodyPr/>
        <a:lstStyle/>
        <a:p>
          <a:endParaRPr lang="es-EC"/>
        </a:p>
      </dgm:t>
    </dgm:pt>
    <dgm:pt modelId="{3BF33327-9266-4BB8-BCFE-4837676D7733}">
      <dgm:prSet phldrT="[Texto]" custT="1"/>
      <dgm:spPr>
        <a:solidFill>
          <a:schemeClr val="accent2"/>
        </a:solidFill>
      </dgm:spPr>
      <dgm:t>
        <a:bodyPr/>
        <a:lstStyle/>
        <a:p>
          <a:r>
            <a:rPr lang="es-EC" sz="1200" i="0">
              <a:latin typeface="Times New Roman" panose="02020603050405020304" pitchFamily="18" charset="0"/>
              <a:cs typeface="Times New Roman" panose="02020603050405020304" pitchFamily="18" charset="0"/>
            </a:rPr>
            <a:t>Software</a:t>
          </a:r>
        </a:p>
      </dgm:t>
    </dgm:pt>
    <dgm:pt modelId="{6198937F-605B-4150-9012-F8314DEA764E}" type="parTrans" cxnId="{3E95E5A6-D83A-4C8E-B505-A539CF92BA1C}">
      <dgm:prSet/>
      <dgm:spPr/>
      <dgm:t>
        <a:bodyPr/>
        <a:lstStyle/>
        <a:p>
          <a:endParaRPr lang="es-EC"/>
        </a:p>
      </dgm:t>
    </dgm:pt>
    <dgm:pt modelId="{40B319CF-0706-4EBC-BBC0-F7B93E2C12F5}" type="sibTrans" cxnId="{3E95E5A6-D83A-4C8E-B505-A539CF92BA1C}">
      <dgm:prSet/>
      <dgm:spPr/>
      <dgm:t>
        <a:bodyPr/>
        <a:lstStyle/>
        <a:p>
          <a:endParaRPr lang="es-EC"/>
        </a:p>
      </dgm:t>
    </dgm:pt>
    <dgm:pt modelId="{AD315A9A-2284-47D8-9037-E83ECBAECC46}">
      <dgm:prSet phldrT="[Texto]" custT="1"/>
      <dgm:spPr>
        <a:solidFill>
          <a:srgbClr val="0070C0"/>
        </a:solidFill>
      </dgm:spPr>
      <dgm:t>
        <a:bodyPr/>
        <a:lstStyle/>
        <a:p>
          <a:r>
            <a:rPr lang="es-EC" sz="1200">
              <a:latin typeface="Times New Roman" panose="02020603050405020304" pitchFamily="18" charset="0"/>
              <a:cs typeface="Times New Roman" panose="02020603050405020304" pitchFamily="18" charset="0"/>
            </a:rPr>
            <a:t>Cuarta Generación</a:t>
          </a:r>
        </a:p>
      </dgm:t>
    </dgm:pt>
    <dgm:pt modelId="{669E4986-9B37-4D12-8E29-88E16F406F00}" type="parTrans" cxnId="{C7251DCA-F0F8-4468-8201-83A2ABFC3ED8}">
      <dgm:prSet/>
      <dgm:spPr/>
      <dgm:t>
        <a:bodyPr/>
        <a:lstStyle/>
        <a:p>
          <a:endParaRPr lang="es-EC"/>
        </a:p>
      </dgm:t>
    </dgm:pt>
    <dgm:pt modelId="{DA416D1E-642F-4677-BC87-32E1C23F7D84}" type="sibTrans" cxnId="{C7251DCA-F0F8-4468-8201-83A2ABFC3ED8}">
      <dgm:prSet/>
      <dgm:spPr/>
      <dgm:t>
        <a:bodyPr/>
        <a:lstStyle/>
        <a:p>
          <a:endParaRPr lang="es-EC"/>
        </a:p>
      </dgm:t>
    </dgm:pt>
    <dgm:pt modelId="{2A24F3A2-3304-4A2D-B490-D64BC234EAD6}">
      <dgm:prSet phldrT="[Texto]" custT="1"/>
      <dgm:spPr>
        <a:solidFill>
          <a:schemeClr val="accent2"/>
        </a:solidFill>
      </dgm:spPr>
      <dgm:t>
        <a:bodyPr/>
        <a:lstStyle/>
        <a:p>
          <a:r>
            <a:rPr lang="es-EC" sz="1200" i="0">
              <a:latin typeface="Times New Roman" panose="02020603050405020304" pitchFamily="18" charset="0"/>
              <a:cs typeface="Times New Roman" panose="02020603050405020304" pitchFamily="18" charset="0"/>
            </a:rPr>
            <a:t>SRSLTE</a:t>
          </a:r>
        </a:p>
      </dgm:t>
    </dgm:pt>
    <dgm:pt modelId="{2124C186-1605-46B8-9B51-13006EE05DA4}" type="parTrans" cxnId="{B53AFDC4-9F3A-41AA-BA20-F1A8DCF43348}">
      <dgm:prSet/>
      <dgm:spPr/>
      <dgm:t>
        <a:bodyPr/>
        <a:lstStyle/>
        <a:p>
          <a:endParaRPr lang="es-EC"/>
        </a:p>
      </dgm:t>
    </dgm:pt>
    <dgm:pt modelId="{B051C65E-F415-4E0C-AE0B-FAD94F6396C8}" type="sibTrans" cxnId="{B53AFDC4-9F3A-41AA-BA20-F1A8DCF43348}">
      <dgm:prSet/>
      <dgm:spPr/>
      <dgm:t>
        <a:bodyPr/>
        <a:lstStyle/>
        <a:p>
          <a:endParaRPr lang="es-EC"/>
        </a:p>
      </dgm:t>
    </dgm:pt>
    <dgm:pt modelId="{BBA3ED59-E8CB-459C-B58D-65F86B050764}">
      <dgm:prSet phldrT="[Texto]" custT="1"/>
      <dgm:spPr>
        <a:solidFill>
          <a:schemeClr val="accent2"/>
        </a:solidFill>
      </dgm:spPr>
      <dgm:t>
        <a:bodyPr/>
        <a:lstStyle/>
        <a:p>
          <a:r>
            <a:rPr lang="es-EC" sz="1200" i="0">
              <a:latin typeface="Times New Roman" panose="02020603050405020304" pitchFamily="18" charset="0"/>
              <a:cs typeface="Times New Roman" panose="02020603050405020304" pitchFamily="18" charset="0"/>
            </a:rPr>
            <a:t>USRP</a:t>
          </a:r>
        </a:p>
      </dgm:t>
    </dgm:pt>
    <dgm:pt modelId="{7000AA87-26D9-4C08-81E1-F875309A2D65}" type="parTrans" cxnId="{D4454B88-33CC-471F-935F-13E1D4B9B60B}">
      <dgm:prSet/>
      <dgm:spPr/>
      <dgm:t>
        <a:bodyPr/>
        <a:lstStyle/>
        <a:p>
          <a:endParaRPr lang="es-EC"/>
        </a:p>
      </dgm:t>
    </dgm:pt>
    <dgm:pt modelId="{ADA8DB35-9E7F-46E4-9314-F5FB66EE3070}" type="sibTrans" cxnId="{D4454B88-33CC-471F-935F-13E1D4B9B60B}">
      <dgm:prSet/>
      <dgm:spPr/>
      <dgm:t>
        <a:bodyPr/>
        <a:lstStyle/>
        <a:p>
          <a:endParaRPr lang="es-EC"/>
        </a:p>
      </dgm:t>
    </dgm:pt>
    <dgm:pt modelId="{E01DFF7E-0067-4996-A675-7ED92C480E45}" type="pres">
      <dgm:prSet presAssocID="{F8D7E65D-20BA-4FBA-8A6B-8B364BECD456}" presName="hierChild1" presStyleCnt="0">
        <dgm:presLayoutVars>
          <dgm:orgChart val="1"/>
          <dgm:chPref val="1"/>
          <dgm:dir/>
          <dgm:animOne val="branch"/>
          <dgm:animLvl val="lvl"/>
          <dgm:resizeHandles/>
        </dgm:presLayoutVars>
      </dgm:prSet>
      <dgm:spPr/>
      <dgm:t>
        <a:bodyPr/>
        <a:lstStyle/>
        <a:p>
          <a:endParaRPr lang="es-EC"/>
        </a:p>
      </dgm:t>
    </dgm:pt>
    <dgm:pt modelId="{58705431-0781-4B1B-BB39-772CA26E46F2}" type="pres">
      <dgm:prSet presAssocID="{7D8C5019-63D9-4B86-BEF5-8FB8FAAA122B}" presName="hierRoot1" presStyleCnt="0">
        <dgm:presLayoutVars>
          <dgm:hierBranch val="init"/>
        </dgm:presLayoutVars>
      </dgm:prSet>
      <dgm:spPr/>
    </dgm:pt>
    <dgm:pt modelId="{45E9B44D-2DB2-4908-B540-27BB3F90117B}" type="pres">
      <dgm:prSet presAssocID="{7D8C5019-63D9-4B86-BEF5-8FB8FAAA122B}" presName="rootComposite1" presStyleCnt="0"/>
      <dgm:spPr/>
    </dgm:pt>
    <dgm:pt modelId="{250DFC83-7768-4E7C-B2F7-3A18E1314048}" type="pres">
      <dgm:prSet presAssocID="{7D8C5019-63D9-4B86-BEF5-8FB8FAAA122B}" presName="rootText1" presStyleLbl="node0" presStyleIdx="0" presStyleCnt="1">
        <dgm:presLayoutVars>
          <dgm:chPref val="3"/>
        </dgm:presLayoutVars>
      </dgm:prSet>
      <dgm:spPr/>
      <dgm:t>
        <a:bodyPr/>
        <a:lstStyle/>
        <a:p>
          <a:endParaRPr lang="es-EC"/>
        </a:p>
      </dgm:t>
    </dgm:pt>
    <dgm:pt modelId="{391F5518-142A-496F-B3F7-48524F877B7D}" type="pres">
      <dgm:prSet presAssocID="{7D8C5019-63D9-4B86-BEF5-8FB8FAAA122B}" presName="rootConnector1" presStyleLbl="node1" presStyleIdx="0" presStyleCnt="0"/>
      <dgm:spPr/>
      <dgm:t>
        <a:bodyPr/>
        <a:lstStyle/>
        <a:p>
          <a:endParaRPr lang="es-EC"/>
        </a:p>
      </dgm:t>
    </dgm:pt>
    <dgm:pt modelId="{2279B707-5E15-40B6-BA40-405C2DDAE6E7}" type="pres">
      <dgm:prSet presAssocID="{7D8C5019-63D9-4B86-BEF5-8FB8FAAA122B}" presName="hierChild2" presStyleCnt="0"/>
      <dgm:spPr/>
    </dgm:pt>
    <dgm:pt modelId="{548565EC-8ACF-4816-B309-8879FBFE5DB5}" type="pres">
      <dgm:prSet presAssocID="{669E4986-9B37-4D12-8E29-88E16F406F00}" presName="Name64" presStyleLbl="parChTrans1D2" presStyleIdx="0" presStyleCnt="3"/>
      <dgm:spPr/>
      <dgm:t>
        <a:bodyPr/>
        <a:lstStyle/>
        <a:p>
          <a:endParaRPr lang="es-EC"/>
        </a:p>
      </dgm:t>
    </dgm:pt>
    <dgm:pt modelId="{A4ACAF9E-DA79-4BE0-B3FD-17E2B368DF7A}" type="pres">
      <dgm:prSet presAssocID="{AD315A9A-2284-47D8-9037-E83ECBAECC46}" presName="hierRoot2" presStyleCnt="0">
        <dgm:presLayoutVars>
          <dgm:hierBranch val="init"/>
        </dgm:presLayoutVars>
      </dgm:prSet>
      <dgm:spPr/>
    </dgm:pt>
    <dgm:pt modelId="{C7DF5FB1-C129-41D6-A53E-7CB083512453}" type="pres">
      <dgm:prSet presAssocID="{AD315A9A-2284-47D8-9037-E83ECBAECC46}" presName="rootComposite" presStyleCnt="0"/>
      <dgm:spPr/>
    </dgm:pt>
    <dgm:pt modelId="{67BB686D-9B91-4015-B1EE-E623D1593465}" type="pres">
      <dgm:prSet presAssocID="{AD315A9A-2284-47D8-9037-E83ECBAECC46}" presName="rootText" presStyleLbl="node2" presStyleIdx="0" presStyleCnt="3">
        <dgm:presLayoutVars>
          <dgm:chPref val="3"/>
        </dgm:presLayoutVars>
      </dgm:prSet>
      <dgm:spPr/>
      <dgm:t>
        <a:bodyPr/>
        <a:lstStyle/>
        <a:p>
          <a:endParaRPr lang="es-EC"/>
        </a:p>
      </dgm:t>
    </dgm:pt>
    <dgm:pt modelId="{789F55C1-CC2A-4000-B91E-7BDD71BD9F7F}" type="pres">
      <dgm:prSet presAssocID="{AD315A9A-2284-47D8-9037-E83ECBAECC46}" presName="rootConnector" presStyleLbl="node2" presStyleIdx="0" presStyleCnt="3"/>
      <dgm:spPr/>
      <dgm:t>
        <a:bodyPr/>
        <a:lstStyle/>
        <a:p>
          <a:endParaRPr lang="es-EC"/>
        </a:p>
      </dgm:t>
    </dgm:pt>
    <dgm:pt modelId="{66987370-A82D-4990-BCF8-46064DA0C3CC}" type="pres">
      <dgm:prSet presAssocID="{AD315A9A-2284-47D8-9037-E83ECBAECC46}" presName="hierChild4" presStyleCnt="0"/>
      <dgm:spPr/>
    </dgm:pt>
    <dgm:pt modelId="{B929223A-5D8B-4E09-9BCB-4ADE657E626C}" type="pres">
      <dgm:prSet presAssocID="{AD315A9A-2284-47D8-9037-E83ECBAECC46}" presName="hierChild5" presStyleCnt="0"/>
      <dgm:spPr/>
    </dgm:pt>
    <dgm:pt modelId="{E75179D6-F3DE-4C4E-95E0-A644CA049734}" type="pres">
      <dgm:prSet presAssocID="{776C2FB8-0BFA-4347-B205-2484FA5A02CA}" presName="Name64" presStyleLbl="parChTrans1D2" presStyleIdx="1" presStyleCnt="3"/>
      <dgm:spPr/>
      <dgm:t>
        <a:bodyPr/>
        <a:lstStyle/>
        <a:p>
          <a:endParaRPr lang="es-EC"/>
        </a:p>
      </dgm:t>
    </dgm:pt>
    <dgm:pt modelId="{82C9A9DB-E19D-4B81-BFA7-4CDC87216C0A}" type="pres">
      <dgm:prSet presAssocID="{7BBC3531-61C1-4048-AF7A-5E68E3F646D2}" presName="hierRoot2" presStyleCnt="0">
        <dgm:presLayoutVars>
          <dgm:hierBranch val="init"/>
        </dgm:presLayoutVars>
      </dgm:prSet>
      <dgm:spPr/>
    </dgm:pt>
    <dgm:pt modelId="{D476D790-E413-4708-BAB3-3C6331632C3E}" type="pres">
      <dgm:prSet presAssocID="{7BBC3531-61C1-4048-AF7A-5E68E3F646D2}" presName="rootComposite" presStyleCnt="0"/>
      <dgm:spPr/>
    </dgm:pt>
    <dgm:pt modelId="{4063E22B-1A85-4CA6-8260-FCF8E796B6AB}" type="pres">
      <dgm:prSet presAssocID="{7BBC3531-61C1-4048-AF7A-5E68E3F646D2}" presName="rootText" presStyleLbl="node2" presStyleIdx="1" presStyleCnt="3" custLinFactNeighborY="-2579">
        <dgm:presLayoutVars>
          <dgm:chPref val="3"/>
        </dgm:presLayoutVars>
      </dgm:prSet>
      <dgm:spPr/>
      <dgm:t>
        <a:bodyPr/>
        <a:lstStyle/>
        <a:p>
          <a:endParaRPr lang="es-EC"/>
        </a:p>
      </dgm:t>
    </dgm:pt>
    <dgm:pt modelId="{87422C83-38D8-420F-A219-BD43D8B9772F}" type="pres">
      <dgm:prSet presAssocID="{7BBC3531-61C1-4048-AF7A-5E68E3F646D2}" presName="rootConnector" presStyleLbl="node2" presStyleIdx="1" presStyleCnt="3"/>
      <dgm:spPr/>
      <dgm:t>
        <a:bodyPr/>
        <a:lstStyle/>
        <a:p>
          <a:endParaRPr lang="es-EC"/>
        </a:p>
      </dgm:t>
    </dgm:pt>
    <dgm:pt modelId="{9BD5C33C-64D5-4149-A5D7-330075A9F1F2}" type="pres">
      <dgm:prSet presAssocID="{7BBC3531-61C1-4048-AF7A-5E68E3F646D2}" presName="hierChild4" presStyleCnt="0"/>
      <dgm:spPr/>
    </dgm:pt>
    <dgm:pt modelId="{4798B4AA-2B5B-41E4-9D44-F956AE16E795}" type="pres">
      <dgm:prSet presAssocID="{CCF37E05-48CB-4BE7-A039-1046DE1F9F7E}" presName="Name64" presStyleLbl="parChTrans1D3" presStyleIdx="0" presStyleCnt="4"/>
      <dgm:spPr/>
      <dgm:t>
        <a:bodyPr/>
        <a:lstStyle/>
        <a:p>
          <a:endParaRPr lang="es-EC"/>
        </a:p>
      </dgm:t>
    </dgm:pt>
    <dgm:pt modelId="{E8C7F4A8-C3E8-4625-9295-1FBA223760B8}" type="pres">
      <dgm:prSet presAssocID="{75BEE6B7-9DBD-450F-90CC-8605FE301E61}" presName="hierRoot2" presStyleCnt="0">
        <dgm:presLayoutVars>
          <dgm:hierBranch val="init"/>
        </dgm:presLayoutVars>
      </dgm:prSet>
      <dgm:spPr/>
    </dgm:pt>
    <dgm:pt modelId="{B99956E7-EAC6-4218-8C17-C6A86D209E14}" type="pres">
      <dgm:prSet presAssocID="{75BEE6B7-9DBD-450F-90CC-8605FE301E61}" presName="rootComposite" presStyleCnt="0"/>
      <dgm:spPr/>
    </dgm:pt>
    <dgm:pt modelId="{D880637A-5A97-42B3-92C3-EFFDBAFDD11E}" type="pres">
      <dgm:prSet presAssocID="{75BEE6B7-9DBD-450F-90CC-8605FE301E61}" presName="rootText" presStyleLbl="node3" presStyleIdx="0" presStyleCnt="4">
        <dgm:presLayoutVars>
          <dgm:chPref val="3"/>
        </dgm:presLayoutVars>
      </dgm:prSet>
      <dgm:spPr/>
      <dgm:t>
        <a:bodyPr/>
        <a:lstStyle/>
        <a:p>
          <a:endParaRPr lang="es-EC"/>
        </a:p>
      </dgm:t>
    </dgm:pt>
    <dgm:pt modelId="{78ACC40B-8D74-481C-8BFC-61EEAA72DD10}" type="pres">
      <dgm:prSet presAssocID="{75BEE6B7-9DBD-450F-90CC-8605FE301E61}" presName="rootConnector" presStyleLbl="node3" presStyleIdx="0" presStyleCnt="4"/>
      <dgm:spPr/>
      <dgm:t>
        <a:bodyPr/>
        <a:lstStyle/>
        <a:p>
          <a:endParaRPr lang="es-EC"/>
        </a:p>
      </dgm:t>
    </dgm:pt>
    <dgm:pt modelId="{481CEF54-66EF-49CE-BF4F-5A6C6DC522B2}" type="pres">
      <dgm:prSet presAssocID="{75BEE6B7-9DBD-450F-90CC-8605FE301E61}" presName="hierChild4" presStyleCnt="0"/>
      <dgm:spPr/>
    </dgm:pt>
    <dgm:pt modelId="{DC3D46D0-4040-4713-80DC-DEEEE4332961}" type="pres">
      <dgm:prSet presAssocID="{7000AA87-26D9-4C08-81E1-F875309A2D65}" presName="Name64" presStyleLbl="parChTrans1D4" presStyleIdx="0" presStyleCnt="4"/>
      <dgm:spPr/>
      <dgm:t>
        <a:bodyPr/>
        <a:lstStyle/>
        <a:p>
          <a:endParaRPr lang="es-EC"/>
        </a:p>
      </dgm:t>
    </dgm:pt>
    <dgm:pt modelId="{0162349D-4CD1-425A-972A-20A8933C4FCB}" type="pres">
      <dgm:prSet presAssocID="{BBA3ED59-E8CB-459C-B58D-65F86B050764}" presName="hierRoot2" presStyleCnt="0">
        <dgm:presLayoutVars>
          <dgm:hierBranch val="init"/>
        </dgm:presLayoutVars>
      </dgm:prSet>
      <dgm:spPr/>
    </dgm:pt>
    <dgm:pt modelId="{80D68B2A-5518-4DD3-902E-1DE4AADE14FA}" type="pres">
      <dgm:prSet presAssocID="{BBA3ED59-E8CB-459C-B58D-65F86B050764}" presName="rootComposite" presStyleCnt="0"/>
      <dgm:spPr/>
    </dgm:pt>
    <dgm:pt modelId="{EE0E8EE7-72BE-44A7-8D98-76B183AAE7F7}" type="pres">
      <dgm:prSet presAssocID="{BBA3ED59-E8CB-459C-B58D-65F86B050764}" presName="rootText" presStyleLbl="node4" presStyleIdx="0" presStyleCnt="4">
        <dgm:presLayoutVars>
          <dgm:chPref val="3"/>
        </dgm:presLayoutVars>
      </dgm:prSet>
      <dgm:spPr/>
      <dgm:t>
        <a:bodyPr/>
        <a:lstStyle/>
        <a:p>
          <a:endParaRPr lang="es-EC"/>
        </a:p>
      </dgm:t>
    </dgm:pt>
    <dgm:pt modelId="{3868407A-1F78-476A-81CD-399EC3DF75D3}" type="pres">
      <dgm:prSet presAssocID="{BBA3ED59-E8CB-459C-B58D-65F86B050764}" presName="rootConnector" presStyleLbl="node4" presStyleIdx="0" presStyleCnt="4"/>
      <dgm:spPr/>
      <dgm:t>
        <a:bodyPr/>
        <a:lstStyle/>
        <a:p>
          <a:endParaRPr lang="es-EC"/>
        </a:p>
      </dgm:t>
    </dgm:pt>
    <dgm:pt modelId="{A29D8C03-3B17-4B77-B265-3059D07C4FED}" type="pres">
      <dgm:prSet presAssocID="{BBA3ED59-E8CB-459C-B58D-65F86B050764}" presName="hierChild4" presStyleCnt="0"/>
      <dgm:spPr/>
    </dgm:pt>
    <dgm:pt modelId="{89EA5EF9-17D5-44E3-8C6B-9C4289913F39}" type="pres">
      <dgm:prSet presAssocID="{BBA3ED59-E8CB-459C-B58D-65F86B050764}" presName="hierChild5" presStyleCnt="0"/>
      <dgm:spPr/>
    </dgm:pt>
    <dgm:pt modelId="{D6DE6756-D643-460F-B76B-496B62251545}" type="pres">
      <dgm:prSet presAssocID="{75BEE6B7-9DBD-450F-90CC-8605FE301E61}" presName="hierChild5" presStyleCnt="0"/>
      <dgm:spPr/>
    </dgm:pt>
    <dgm:pt modelId="{A93539DC-7844-49DE-BACF-C35FDB483F32}" type="pres">
      <dgm:prSet presAssocID="{6198937F-605B-4150-9012-F8314DEA764E}" presName="Name64" presStyleLbl="parChTrans1D3" presStyleIdx="1" presStyleCnt="4"/>
      <dgm:spPr/>
      <dgm:t>
        <a:bodyPr/>
        <a:lstStyle/>
        <a:p>
          <a:endParaRPr lang="es-EC"/>
        </a:p>
      </dgm:t>
    </dgm:pt>
    <dgm:pt modelId="{994B1C1E-299A-4FA1-BC9A-4E488482A5F4}" type="pres">
      <dgm:prSet presAssocID="{3BF33327-9266-4BB8-BCFE-4837676D7733}" presName="hierRoot2" presStyleCnt="0">
        <dgm:presLayoutVars>
          <dgm:hierBranch val="init"/>
        </dgm:presLayoutVars>
      </dgm:prSet>
      <dgm:spPr/>
    </dgm:pt>
    <dgm:pt modelId="{9760250B-F006-4176-9EA2-E017B28FABC2}" type="pres">
      <dgm:prSet presAssocID="{3BF33327-9266-4BB8-BCFE-4837676D7733}" presName="rootComposite" presStyleCnt="0"/>
      <dgm:spPr/>
    </dgm:pt>
    <dgm:pt modelId="{C0C441D1-2DC2-4235-A862-A822BEE7D416}" type="pres">
      <dgm:prSet presAssocID="{3BF33327-9266-4BB8-BCFE-4837676D7733}" presName="rootText" presStyleLbl="node3" presStyleIdx="1" presStyleCnt="4" custLinFactNeighborY="-2579">
        <dgm:presLayoutVars>
          <dgm:chPref val="3"/>
        </dgm:presLayoutVars>
      </dgm:prSet>
      <dgm:spPr/>
      <dgm:t>
        <a:bodyPr/>
        <a:lstStyle/>
        <a:p>
          <a:endParaRPr lang="es-EC"/>
        </a:p>
      </dgm:t>
    </dgm:pt>
    <dgm:pt modelId="{517003D7-49E4-4B88-85C9-4D1196831392}" type="pres">
      <dgm:prSet presAssocID="{3BF33327-9266-4BB8-BCFE-4837676D7733}" presName="rootConnector" presStyleLbl="node3" presStyleIdx="1" presStyleCnt="4"/>
      <dgm:spPr/>
      <dgm:t>
        <a:bodyPr/>
        <a:lstStyle/>
        <a:p>
          <a:endParaRPr lang="es-EC"/>
        </a:p>
      </dgm:t>
    </dgm:pt>
    <dgm:pt modelId="{75B72310-0263-4A5D-BB66-55BE6F6292E9}" type="pres">
      <dgm:prSet presAssocID="{3BF33327-9266-4BB8-BCFE-4837676D7733}" presName="hierChild4" presStyleCnt="0"/>
      <dgm:spPr/>
    </dgm:pt>
    <dgm:pt modelId="{885C226F-6107-4D34-A49F-BEDD6377D88B}" type="pres">
      <dgm:prSet presAssocID="{2124C186-1605-46B8-9B51-13006EE05DA4}" presName="Name64" presStyleLbl="parChTrans1D4" presStyleIdx="1" presStyleCnt="4"/>
      <dgm:spPr/>
      <dgm:t>
        <a:bodyPr/>
        <a:lstStyle/>
        <a:p>
          <a:endParaRPr lang="es-EC"/>
        </a:p>
      </dgm:t>
    </dgm:pt>
    <dgm:pt modelId="{14681B3E-FC54-42B6-BE22-47574989EDB8}" type="pres">
      <dgm:prSet presAssocID="{2A24F3A2-3304-4A2D-B490-D64BC234EAD6}" presName="hierRoot2" presStyleCnt="0">
        <dgm:presLayoutVars>
          <dgm:hierBranch val="init"/>
        </dgm:presLayoutVars>
      </dgm:prSet>
      <dgm:spPr/>
    </dgm:pt>
    <dgm:pt modelId="{1516A376-1429-4225-AABD-5EC44B41243A}" type="pres">
      <dgm:prSet presAssocID="{2A24F3A2-3304-4A2D-B490-D64BC234EAD6}" presName="rootComposite" presStyleCnt="0"/>
      <dgm:spPr/>
    </dgm:pt>
    <dgm:pt modelId="{E3C48650-BA8E-482B-8653-C0561C0ED240}" type="pres">
      <dgm:prSet presAssocID="{2A24F3A2-3304-4A2D-B490-D64BC234EAD6}" presName="rootText" presStyleLbl="node4" presStyleIdx="1" presStyleCnt="4">
        <dgm:presLayoutVars>
          <dgm:chPref val="3"/>
        </dgm:presLayoutVars>
      </dgm:prSet>
      <dgm:spPr/>
      <dgm:t>
        <a:bodyPr/>
        <a:lstStyle/>
        <a:p>
          <a:endParaRPr lang="es-EC"/>
        </a:p>
      </dgm:t>
    </dgm:pt>
    <dgm:pt modelId="{5A1DDA3A-0D09-483C-AFFB-C4085769C18A}" type="pres">
      <dgm:prSet presAssocID="{2A24F3A2-3304-4A2D-B490-D64BC234EAD6}" presName="rootConnector" presStyleLbl="node4" presStyleIdx="1" presStyleCnt="4"/>
      <dgm:spPr/>
      <dgm:t>
        <a:bodyPr/>
        <a:lstStyle/>
        <a:p>
          <a:endParaRPr lang="es-EC"/>
        </a:p>
      </dgm:t>
    </dgm:pt>
    <dgm:pt modelId="{D5C763D9-E1E5-4804-98A1-F3447932F50A}" type="pres">
      <dgm:prSet presAssocID="{2A24F3A2-3304-4A2D-B490-D64BC234EAD6}" presName="hierChild4" presStyleCnt="0"/>
      <dgm:spPr/>
    </dgm:pt>
    <dgm:pt modelId="{E4132AB8-B8F3-49C5-9B61-FB58717806F5}" type="pres">
      <dgm:prSet presAssocID="{2A24F3A2-3304-4A2D-B490-D64BC234EAD6}" presName="hierChild5" presStyleCnt="0"/>
      <dgm:spPr/>
    </dgm:pt>
    <dgm:pt modelId="{07418A91-6A81-472A-9ACF-11AE455331BD}" type="pres">
      <dgm:prSet presAssocID="{3BF33327-9266-4BB8-BCFE-4837676D7733}" presName="hierChild5" presStyleCnt="0"/>
      <dgm:spPr/>
    </dgm:pt>
    <dgm:pt modelId="{31D7A623-24E7-48A4-8390-78028945855C}" type="pres">
      <dgm:prSet presAssocID="{7BBC3531-61C1-4048-AF7A-5E68E3F646D2}" presName="hierChild5" presStyleCnt="0"/>
      <dgm:spPr/>
    </dgm:pt>
    <dgm:pt modelId="{F2A3AF20-0005-4CC3-96B9-FC311BAEF22B}" type="pres">
      <dgm:prSet presAssocID="{B6D989F4-034A-48F6-80F3-79E6E508DEC0}" presName="Name64" presStyleLbl="parChTrans1D2" presStyleIdx="2" presStyleCnt="3"/>
      <dgm:spPr/>
      <dgm:t>
        <a:bodyPr/>
        <a:lstStyle/>
        <a:p>
          <a:endParaRPr lang="es-EC"/>
        </a:p>
      </dgm:t>
    </dgm:pt>
    <dgm:pt modelId="{512DC482-C8AE-4210-9BB3-0A43B44F962B}" type="pres">
      <dgm:prSet presAssocID="{1988B2A8-6C0E-4C08-AFE9-D81A417F143E}" presName="hierRoot2" presStyleCnt="0">
        <dgm:presLayoutVars>
          <dgm:hierBranch val="init"/>
        </dgm:presLayoutVars>
      </dgm:prSet>
      <dgm:spPr/>
    </dgm:pt>
    <dgm:pt modelId="{722776F9-46AE-4A78-B859-885E9FF9445B}" type="pres">
      <dgm:prSet presAssocID="{1988B2A8-6C0E-4C08-AFE9-D81A417F143E}" presName="rootComposite" presStyleCnt="0"/>
      <dgm:spPr/>
    </dgm:pt>
    <dgm:pt modelId="{A21CC61F-6656-4B1F-ADC6-CBCF6FE1510E}" type="pres">
      <dgm:prSet presAssocID="{1988B2A8-6C0E-4C08-AFE9-D81A417F143E}" presName="rootText" presStyleLbl="node2" presStyleIdx="2" presStyleCnt="3">
        <dgm:presLayoutVars>
          <dgm:chPref val="3"/>
        </dgm:presLayoutVars>
      </dgm:prSet>
      <dgm:spPr/>
      <dgm:t>
        <a:bodyPr/>
        <a:lstStyle/>
        <a:p>
          <a:endParaRPr lang="es-EC"/>
        </a:p>
      </dgm:t>
    </dgm:pt>
    <dgm:pt modelId="{EF3DCA80-6568-4768-AF50-CC38F8D76D68}" type="pres">
      <dgm:prSet presAssocID="{1988B2A8-6C0E-4C08-AFE9-D81A417F143E}" presName="rootConnector" presStyleLbl="node2" presStyleIdx="2" presStyleCnt="3"/>
      <dgm:spPr/>
      <dgm:t>
        <a:bodyPr/>
        <a:lstStyle/>
        <a:p>
          <a:endParaRPr lang="es-EC"/>
        </a:p>
      </dgm:t>
    </dgm:pt>
    <dgm:pt modelId="{EE4BAEA3-EC1D-468D-AEA6-6B1107EED5B0}" type="pres">
      <dgm:prSet presAssocID="{1988B2A8-6C0E-4C08-AFE9-D81A417F143E}" presName="hierChild4" presStyleCnt="0"/>
      <dgm:spPr/>
    </dgm:pt>
    <dgm:pt modelId="{AC38878E-6189-44BE-A48A-15C687970461}" type="pres">
      <dgm:prSet presAssocID="{F552FD13-BE9E-4578-8D3E-A15737A3AEB6}" presName="Name64" presStyleLbl="parChTrans1D3" presStyleIdx="2" presStyleCnt="4"/>
      <dgm:spPr/>
      <dgm:t>
        <a:bodyPr/>
        <a:lstStyle/>
        <a:p>
          <a:endParaRPr lang="es-EC"/>
        </a:p>
      </dgm:t>
    </dgm:pt>
    <dgm:pt modelId="{26AFEF4E-EB35-4918-90A6-C8176903BD1E}" type="pres">
      <dgm:prSet presAssocID="{CD9E2A27-979A-445E-8CA6-FA5D9C0575D4}" presName="hierRoot2" presStyleCnt="0">
        <dgm:presLayoutVars>
          <dgm:hierBranch val="init"/>
        </dgm:presLayoutVars>
      </dgm:prSet>
      <dgm:spPr/>
    </dgm:pt>
    <dgm:pt modelId="{87886A93-4966-48CF-95D3-0D6885104041}" type="pres">
      <dgm:prSet presAssocID="{CD9E2A27-979A-445E-8CA6-FA5D9C0575D4}" presName="rootComposite" presStyleCnt="0"/>
      <dgm:spPr/>
    </dgm:pt>
    <dgm:pt modelId="{D1587F42-0978-4927-91F1-0D2F89346BCD}" type="pres">
      <dgm:prSet presAssocID="{CD9E2A27-979A-445E-8CA6-FA5D9C0575D4}" presName="rootText" presStyleLbl="node3" presStyleIdx="2" presStyleCnt="4">
        <dgm:presLayoutVars>
          <dgm:chPref val="3"/>
        </dgm:presLayoutVars>
      </dgm:prSet>
      <dgm:spPr/>
      <dgm:t>
        <a:bodyPr/>
        <a:lstStyle/>
        <a:p>
          <a:endParaRPr lang="es-EC"/>
        </a:p>
      </dgm:t>
    </dgm:pt>
    <dgm:pt modelId="{79504228-B0F4-427A-A2F6-1C1DF5EF35ED}" type="pres">
      <dgm:prSet presAssocID="{CD9E2A27-979A-445E-8CA6-FA5D9C0575D4}" presName="rootConnector" presStyleLbl="node3" presStyleIdx="2" presStyleCnt="4"/>
      <dgm:spPr/>
      <dgm:t>
        <a:bodyPr/>
        <a:lstStyle/>
        <a:p>
          <a:endParaRPr lang="es-EC"/>
        </a:p>
      </dgm:t>
    </dgm:pt>
    <dgm:pt modelId="{83DCF443-704D-4A26-83A4-8F454503102A}" type="pres">
      <dgm:prSet presAssocID="{CD9E2A27-979A-445E-8CA6-FA5D9C0575D4}" presName="hierChild4" presStyleCnt="0"/>
      <dgm:spPr/>
    </dgm:pt>
    <dgm:pt modelId="{D5BB4759-C986-4BB1-96A7-DB7885324DA6}" type="pres">
      <dgm:prSet presAssocID="{0864CEBE-6EEA-49CD-8D37-97DBF928B9C2}" presName="Name64" presStyleLbl="parChTrans1D4" presStyleIdx="2" presStyleCnt="4"/>
      <dgm:spPr/>
      <dgm:t>
        <a:bodyPr/>
        <a:lstStyle/>
        <a:p>
          <a:endParaRPr lang="es-EC"/>
        </a:p>
      </dgm:t>
    </dgm:pt>
    <dgm:pt modelId="{F80D92BB-1291-4845-BA55-253075764FED}" type="pres">
      <dgm:prSet presAssocID="{CF19B828-97A3-419B-820D-521131417949}" presName="hierRoot2" presStyleCnt="0">
        <dgm:presLayoutVars>
          <dgm:hierBranch val="init"/>
        </dgm:presLayoutVars>
      </dgm:prSet>
      <dgm:spPr/>
    </dgm:pt>
    <dgm:pt modelId="{793D3A20-7B3C-410D-A7FE-8AB16FD44E4C}" type="pres">
      <dgm:prSet presAssocID="{CF19B828-97A3-419B-820D-521131417949}" presName="rootComposite" presStyleCnt="0"/>
      <dgm:spPr/>
    </dgm:pt>
    <dgm:pt modelId="{119B5EE1-6819-485E-B2BB-E37323B6A4F6}" type="pres">
      <dgm:prSet presAssocID="{CF19B828-97A3-419B-820D-521131417949}" presName="rootText" presStyleLbl="node4" presStyleIdx="2" presStyleCnt="4">
        <dgm:presLayoutVars>
          <dgm:chPref val="3"/>
        </dgm:presLayoutVars>
      </dgm:prSet>
      <dgm:spPr/>
      <dgm:t>
        <a:bodyPr/>
        <a:lstStyle/>
        <a:p>
          <a:endParaRPr lang="es-EC"/>
        </a:p>
      </dgm:t>
    </dgm:pt>
    <dgm:pt modelId="{97531246-63E1-41DE-904B-CBBEBAD7192C}" type="pres">
      <dgm:prSet presAssocID="{CF19B828-97A3-419B-820D-521131417949}" presName="rootConnector" presStyleLbl="node4" presStyleIdx="2" presStyleCnt="4"/>
      <dgm:spPr/>
      <dgm:t>
        <a:bodyPr/>
        <a:lstStyle/>
        <a:p>
          <a:endParaRPr lang="es-EC"/>
        </a:p>
      </dgm:t>
    </dgm:pt>
    <dgm:pt modelId="{1F2F2671-321C-4FB5-8080-E6CF6B8E6508}" type="pres">
      <dgm:prSet presAssocID="{CF19B828-97A3-419B-820D-521131417949}" presName="hierChild4" presStyleCnt="0"/>
      <dgm:spPr/>
    </dgm:pt>
    <dgm:pt modelId="{4EF76766-267E-43CF-A4B0-E25422A16575}" type="pres">
      <dgm:prSet presAssocID="{CF19B828-97A3-419B-820D-521131417949}" presName="hierChild5" presStyleCnt="0"/>
      <dgm:spPr/>
    </dgm:pt>
    <dgm:pt modelId="{0C1327A8-1D14-481E-9981-56CB85C94A05}" type="pres">
      <dgm:prSet presAssocID="{CD9E2A27-979A-445E-8CA6-FA5D9C0575D4}" presName="hierChild5" presStyleCnt="0"/>
      <dgm:spPr/>
    </dgm:pt>
    <dgm:pt modelId="{4C7A6552-BE5E-4849-88EE-D70534F125EA}" type="pres">
      <dgm:prSet presAssocID="{8D2CA932-39FB-4E80-906D-985D63C0FB86}" presName="Name64" presStyleLbl="parChTrans1D3" presStyleIdx="3" presStyleCnt="4"/>
      <dgm:spPr/>
      <dgm:t>
        <a:bodyPr/>
        <a:lstStyle/>
        <a:p>
          <a:endParaRPr lang="es-EC"/>
        </a:p>
      </dgm:t>
    </dgm:pt>
    <dgm:pt modelId="{5E4BC411-E57F-4063-8186-0A31B7343FB6}" type="pres">
      <dgm:prSet presAssocID="{A518D37B-2C48-4C8B-8E47-E7FE5C7B2A71}" presName="hierRoot2" presStyleCnt="0">
        <dgm:presLayoutVars>
          <dgm:hierBranch val="init"/>
        </dgm:presLayoutVars>
      </dgm:prSet>
      <dgm:spPr/>
    </dgm:pt>
    <dgm:pt modelId="{50763554-7E12-445E-BB94-6512C89B60A0}" type="pres">
      <dgm:prSet presAssocID="{A518D37B-2C48-4C8B-8E47-E7FE5C7B2A71}" presName="rootComposite" presStyleCnt="0"/>
      <dgm:spPr/>
    </dgm:pt>
    <dgm:pt modelId="{891DACF7-12B7-499F-8C97-B9D282C64634}" type="pres">
      <dgm:prSet presAssocID="{A518D37B-2C48-4C8B-8E47-E7FE5C7B2A71}" presName="rootText" presStyleLbl="node3" presStyleIdx="3" presStyleCnt="4">
        <dgm:presLayoutVars>
          <dgm:chPref val="3"/>
        </dgm:presLayoutVars>
      </dgm:prSet>
      <dgm:spPr/>
      <dgm:t>
        <a:bodyPr/>
        <a:lstStyle/>
        <a:p>
          <a:endParaRPr lang="es-EC"/>
        </a:p>
      </dgm:t>
    </dgm:pt>
    <dgm:pt modelId="{EC573DB5-1BEC-46AC-9BCD-69DAAF7E45EB}" type="pres">
      <dgm:prSet presAssocID="{A518D37B-2C48-4C8B-8E47-E7FE5C7B2A71}" presName="rootConnector" presStyleLbl="node3" presStyleIdx="3" presStyleCnt="4"/>
      <dgm:spPr/>
      <dgm:t>
        <a:bodyPr/>
        <a:lstStyle/>
        <a:p>
          <a:endParaRPr lang="es-EC"/>
        </a:p>
      </dgm:t>
    </dgm:pt>
    <dgm:pt modelId="{7C1F5423-4AC3-458D-B7D8-8DC91BFA0A6F}" type="pres">
      <dgm:prSet presAssocID="{A518D37B-2C48-4C8B-8E47-E7FE5C7B2A71}" presName="hierChild4" presStyleCnt="0"/>
      <dgm:spPr/>
    </dgm:pt>
    <dgm:pt modelId="{B14D847F-E212-4146-AEDC-F098E6EB0EC2}" type="pres">
      <dgm:prSet presAssocID="{742FB077-1AAC-4CE2-AAD2-43426C1D6FCB}" presName="Name64" presStyleLbl="parChTrans1D4" presStyleIdx="3" presStyleCnt="4"/>
      <dgm:spPr/>
      <dgm:t>
        <a:bodyPr/>
        <a:lstStyle/>
        <a:p>
          <a:endParaRPr lang="es-EC"/>
        </a:p>
      </dgm:t>
    </dgm:pt>
    <dgm:pt modelId="{517D26FD-6160-477F-9539-0AF17C064962}" type="pres">
      <dgm:prSet presAssocID="{129CEF78-5A8B-4E48-8BF4-2C8FF5EC3817}" presName="hierRoot2" presStyleCnt="0">
        <dgm:presLayoutVars>
          <dgm:hierBranch val="init"/>
        </dgm:presLayoutVars>
      </dgm:prSet>
      <dgm:spPr/>
    </dgm:pt>
    <dgm:pt modelId="{51686556-A5EE-420A-8C48-462F382D8062}" type="pres">
      <dgm:prSet presAssocID="{129CEF78-5A8B-4E48-8BF4-2C8FF5EC3817}" presName="rootComposite" presStyleCnt="0"/>
      <dgm:spPr/>
    </dgm:pt>
    <dgm:pt modelId="{5AA4EEB0-FFA0-4EAD-AC6D-80C55367BF1E}" type="pres">
      <dgm:prSet presAssocID="{129CEF78-5A8B-4E48-8BF4-2C8FF5EC3817}" presName="rootText" presStyleLbl="node4" presStyleIdx="3" presStyleCnt="4">
        <dgm:presLayoutVars>
          <dgm:chPref val="3"/>
        </dgm:presLayoutVars>
      </dgm:prSet>
      <dgm:spPr/>
      <dgm:t>
        <a:bodyPr/>
        <a:lstStyle/>
        <a:p>
          <a:endParaRPr lang="es-EC"/>
        </a:p>
      </dgm:t>
    </dgm:pt>
    <dgm:pt modelId="{24D37FE7-2063-4EDE-8919-4D73DDB325A2}" type="pres">
      <dgm:prSet presAssocID="{129CEF78-5A8B-4E48-8BF4-2C8FF5EC3817}" presName="rootConnector" presStyleLbl="node4" presStyleIdx="3" presStyleCnt="4"/>
      <dgm:spPr/>
      <dgm:t>
        <a:bodyPr/>
        <a:lstStyle/>
        <a:p>
          <a:endParaRPr lang="es-EC"/>
        </a:p>
      </dgm:t>
    </dgm:pt>
    <dgm:pt modelId="{C3B4BEC7-72AE-44D9-9F67-B3926D921D88}" type="pres">
      <dgm:prSet presAssocID="{129CEF78-5A8B-4E48-8BF4-2C8FF5EC3817}" presName="hierChild4" presStyleCnt="0"/>
      <dgm:spPr/>
    </dgm:pt>
    <dgm:pt modelId="{C3377DA9-DF3B-442A-9EDF-E67D3DC21F4F}" type="pres">
      <dgm:prSet presAssocID="{129CEF78-5A8B-4E48-8BF4-2C8FF5EC3817}" presName="hierChild5" presStyleCnt="0"/>
      <dgm:spPr/>
    </dgm:pt>
    <dgm:pt modelId="{C4F80EAC-A881-4284-90A9-33657F6A219A}" type="pres">
      <dgm:prSet presAssocID="{A518D37B-2C48-4C8B-8E47-E7FE5C7B2A71}" presName="hierChild5" presStyleCnt="0"/>
      <dgm:spPr/>
    </dgm:pt>
    <dgm:pt modelId="{DCC0C55A-2E60-4927-A66E-4534DE755C0A}" type="pres">
      <dgm:prSet presAssocID="{1988B2A8-6C0E-4C08-AFE9-D81A417F143E}" presName="hierChild5" presStyleCnt="0"/>
      <dgm:spPr/>
    </dgm:pt>
    <dgm:pt modelId="{99F3C2A8-E8EB-4F9F-81C6-E25C9FAC69E1}" type="pres">
      <dgm:prSet presAssocID="{7D8C5019-63D9-4B86-BEF5-8FB8FAAA122B}" presName="hierChild3" presStyleCnt="0"/>
      <dgm:spPr/>
    </dgm:pt>
  </dgm:ptLst>
  <dgm:cxnLst>
    <dgm:cxn modelId="{1C48D894-2842-44A3-9ADC-2C8D0A475E3F}" type="presOf" srcId="{129CEF78-5A8B-4E48-8BF4-2C8FF5EC3817}" destId="{5AA4EEB0-FFA0-4EAD-AC6D-80C55367BF1E}" srcOrd="0" destOrd="0" presId="urn:microsoft.com/office/officeart/2009/3/layout/HorizontalOrganizationChart"/>
    <dgm:cxn modelId="{F9709B55-2FB3-444D-862F-B46DFC350FEF}" srcId="{7BBC3531-61C1-4048-AF7A-5E68E3F646D2}" destId="{75BEE6B7-9DBD-450F-90CC-8605FE301E61}" srcOrd="0" destOrd="0" parTransId="{CCF37E05-48CB-4BE7-A039-1046DE1F9F7E}" sibTransId="{C4E8F543-6E8F-495B-8453-B272DDC1172C}"/>
    <dgm:cxn modelId="{CBACF061-802B-4B9D-80CD-0DF207E91352}" type="presOf" srcId="{1988B2A8-6C0E-4C08-AFE9-D81A417F143E}" destId="{EF3DCA80-6568-4768-AF50-CC38F8D76D68}" srcOrd="1" destOrd="0" presId="urn:microsoft.com/office/officeart/2009/3/layout/HorizontalOrganizationChart"/>
    <dgm:cxn modelId="{59712D55-010B-4741-9AE1-17A4E0E8DF80}" type="presOf" srcId="{CCF37E05-48CB-4BE7-A039-1046DE1F9F7E}" destId="{4798B4AA-2B5B-41E4-9D44-F956AE16E795}" srcOrd="0" destOrd="0" presId="urn:microsoft.com/office/officeart/2009/3/layout/HorizontalOrganizationChart"/>
    <dgm:cxn modelId="{C9F3FC16-6249-4CC2-8F15-7A026167EA4B}" type="presOf" srcId="{0864CEBE-6EEA-49CD-8D37-97DBF928B9C2}" destId="{D5BB4759-C986-4BB1-96A7-DB7885324DA6}" srcOrd="0" destOrd="0" presId="urn:microsoft.com/office/officeart/2009/3/layout/HorizontalOrganizationChart"/>
    <dgm:cxn modelId="{B8BE9AF8-EB72-4992-9E76-FC98FC131D34}" type="presOf" srcId="{2A24F3A2-3304-4A2D-B490-D64BC234EAD6}" destId="{5A1DDA3A-0D09-483C-AFFB-C4085769C18A}" srcOrd="1" destOrd="0" presId="urn:microsoft.com/office/officeart/2009/3/layout/HorizontalOrganizationChart"/>
    <dgm:cxn modelId="{3405B4F2-26C3-4182-A8C6-6AE93B2BE677}" type="presOf" srcId="{7D8C5019-63D9-4B86-BEF5-8FB8FAAA122B}" destId="{250DFC83-7768-4E7C-B2F7-3A18E1314048}" srcOrd="0" destOrd="0" presId="urn:microsoft.com/office/officeart/2009/3/layout/HorizontalOrganizationChart"/>
    <dgm:cxn modelId="{AD389102-6C78-46BB-A788-9AC02177750C}" type="presOf" srcId="{A518D37B-2C48-4C8B-8E47-E7FE5C7B2A71}" destId="{891DACF7-12B7-499F-8C97-B9D282C64634}" srcOrd="0" destOrd="0" presId="urn:microsoft.com/office/officeart/2009/3/layout/HorizontalOrganizationChart"/>
    <dgm:cxn modelId="{2F50DE3B-52F2-4F21-8D4A-C7679DA73DB1}" type="presOf" srcId="{CD9E2A27-979A-445E-8CA6-FA5D9C0575D4}" destId="{D1587F42-0978-4927-91F1-0D2F89346BCD}" srcOrd="0" destOrd="0" presId="urn:microsoft.com/office/officeart/2009/3/layout/HorizontalOrganizationChart"/>
    <dgm:cxn modelId="{AAB15A88-E5BE-48A1-BCEB-786BFDAC6674}" type="presOf" srcId="{AD315A9A-2284-47D8-9037-E83ECBAECC46}" destId="{789F55C1-CC2A-4000-B91E-7BDD71BD9F7F}" srcOrd="1" destOrd="0" presId="urn:microsoft.com/office/officeart/2009/3/layout/HorizontalOrganizationChart"/>
    <dgm:cxn modelId="{C586C5E7-563D-4D14-9350-F6E610F40ED8}" srcId="{7D8C5019-63D9-4B86-BEF5-8FB8FAAA122B}" destId="{1988B2A8-6C0E-4C08-AFE9-D81A417F143E}" srcOrd="2" destOrd="0" parTransId="{B6D989F4-034A-48F6-80F3-79E6E508DEC0}" sibTransId="{F525D6FE-974B-4DF4-A91B-9BEDAEB46F87}"/>
    <dgm:cxn modelId="{0028CC86-35F6-43AE-B93C-E93BDC73DE59}" type="presOf" srcId="{CD9E2A27-979A-445E-8CA6-FA5D9C0575D4}" destId="{79504228-B0F4-427A-A2F6-1C1DF5EF35ED}" srcOrd="1" destOrd="0" presId="urn:microsoft.com/office/officeart/2009/3/layout/HorizontalOrganizationChart"/>
    <dgm:cxn modelId="{FF695A66-6131-4921-A7BA-BCC98FDCDC1F}" type="presOf" srcId="{8D2CA932-39FB-4E80-906D-985D63C0FB86}" destId="{4C7A6552-BE5E-4849-88EE-D70534F125EA}" srcOrd="0" destOrd="0" presId="urn:microsoft.com/office/officeart/2009/3/layout/HorizontalOrganizationChart"/>
    <dgm:cxn modelId="{2DE5D7B1-C52C-433E-AD1A-4FC6D162A9EF}" type="presOf" srcId="{A518D37B-2C48-4C8B-8E47-E7FE5C7B2A71}" destId="{EC573DB5-1BEC-46AC-9BCD-69DAAF7E45EB}" srcOrd="1" destOrd="0" presId="urn:microsoft.com/office/officeart/2009/3/layout/HorizontalOrganizationChart"/>
    <dgm:cxn modelId="{919086EE-1BAD-46A4-90DB-DCB140771017}" type="presOf" srcId="{7000AA87-26D9-4C08-81E1-F875309A2D65}" destId="{DC3D46D0-4040-4713-80DC-DEEEE4332961}" srcOrd="0" destOrd="0" presId="urn:microsoft.com/office/officeart/2009/3/layout/HorizontalOrganizationChart"/>
    <dgm:cxn modelId="{DD50429B-D635-4C3F-9E8B-FA4AD34CBB9B}" type="presOf" srcId="{75BEE6B7-9DBD-450F-90CC-8605FE301E61}" destId="{78ACC40B-8D74-481C-8BFC-61EEAA72DD10}" srcOrd="1" destOrd="0" presId="urn:microsoft.com/office/officeart/2009/3/layout/HorizontalOrganizationChart"/>
    <dgm:cxn modelId="{DB056AA0-E095-4660-9A94-10277B9BDECD}" type="presOf" srcId="{7BBC3531-61C1-4048-AF7A-5E68E3F646D2}" destId="{4063E22B-1A85-4CA6-8260-FCF8E796B6AB}" srcOrd="0" destOrd="0" presId="urn:microsoft.com/office/officeart/2009/3/layout/HorizontalOrganizationChart"/>
    <dgm:cxn modelId="{F0B598EA-E3BC-4554-BB2E-4F01EF3ADF0F}" type="presOf" srcId="{3BF33327-9266-4BB8-BCFE-4837676D7733}" destId="{517003D7-49E4-4B88-85C9-4D1196831392}" srcOrd="1" destOrd="0" presId="urn:microsoft.com/office/officeart/2009/3/layout/HorizontalOrganizationChart"/>
    <dgm:cxn modelId="{EA122DDE-3195-4E3C-889A-0911BCE736D4}" type="presOf" srcId="{F552FD13-BE9E-4578-8D3E-A15737A3AEB6}" destId="{AC38878E-6189-44BE-A48A-15C687970461}" srcOrd="0" destOrd="0" presId="urn:microsoft.com/office/officeart/2009/3/layout/HorizontalOrganizationChart"/>
    <dgm:cxn modelId="{3BF71714-E782-45C4-AB97-FD7EF8D90886}" srcId="{A518D37B-2C48-4C8B-8E47-E7FE5C7B2A71}" destId="{129CEF78-5A8B-4E48-8BF4-2C8FF5EC3817}" srcOrd="0" destOrd="0" parTransId="{742FB077-1AAC-4CE2-AAD2-43426C1D6FCB}" sibTransId="{D2A88580-183C-4547-B77F-DECF055780AA}"/>
    <dgm:cxn modelId="{45F1B70E-1EAB-4129-8DB7-03ACFBF9EC9D}" type="presOf" srcId="{7D8C5019-63D9-4B86-BEF5-8FB8FAAA122B}" destId="{391F5518-142A-496F-B3F7-48524F877B7D}" srcOrd="1" destOrd="0" presId="urn:microsoft.com/office/officeart/2009/3/layout/HorizontalOrganizationChart"/>
    <dgm:cxn modelId="{081AEBF4-B272-4D3C-AA5F-D760F8E42F7E}" type="presOf" srcId="{6198937F-605B-4150-9012-F8314DEA764E}" destId="{A93539DC-7844-49DE-BACF-C35FDB483F32}" srcOrd="0" destOrd="0" presId="urn:microsoft.com/office/officeart/2009/3/layout/HorizontalOrganizationChart"/>
    <dgm:cxn modelId="{3E95E5A6-D83A-4C8E-B505-A539CF92BA1C}" srcId="{7BBC3531-61C1-4048-AF7A-5E68E3F646D2}" destId="{3BF33327-9266-4BB8-BCFE-4837676D7733}" srcOrd="1" destOrd="0" parTransId="{6198937F-605B-4150-9012-F8314DEA764E}" sibTransId="{40B319CF-0706-4EBC-BBC0-F7B93E2C12F5}"/>
    <dgm:cxn modelId="{C77014D6-BFAD-4060-8A95-3EFBF16AE8AB}" type="presOf" srcId="{776C2FB8-0BFA-4347-B205-2484FA5A02CA}" destId="{E75179D6-F3DE-4C4E-95E0-A644CA049734}" srcOrd="0" destOrd="0" presId="urn:microsoft.com/office/officeart/2009/3/layout/HorizontalOrganizationChart"/>
    <dgm:cxn modelId="{D69C68F0-FE43-40FA-9F03-B3FDD7EAEB4F}" type="presOf" srcId="{B6D989F4-034A-48F6-80F3-79E6E508DEC0}" destId="{F2A3AF20-0005-4CC3-96B9-FC311BAEF22B}" srcOrd="0" destOrd="0" presId="urn:microsoft.com/office/officeart/2009/3/layout/HorizontalOrganizationChart"/>
    <dgm:cxn modelId="{B5ED02CC-219F-471A-AB4A-6F256497BE0F}" srcId="{1988B2A8-6C0E-4C08-AFE9-D81A417F143E}" destId="{A518D37B-2C48-4C8B-8E47-E7FE5C7B2A71}" srcOrd="1" destOrd="0" parTransId="{8D2CA932-39FB-4E80-906D-985D63C0FB86}" sibTransId="{481BF77A-5852-4520-9015-220CC682262D}"/>
    <dgm:cxn modelId="{4ABDD76A-0289-4FBD-A501-1BDD2C5768A4}" srcId="{F8D7E65D-20BA-4FBA-8A6B-8B364BECD456}" destId="{7D8C5019-63D9-4B86-BEF5-8FB8FAAA122B}" srcOrd="0" destOrd="0" parTransId="{D79E5B4B-0667-4A1E-9D29-E3B69DCF4C0D}" sibTransId="{0B4AB648-DAA0-44E9-B96F-AD15BC2478A3}"/>
    <dgm:cxn modelId="{B3E34ABD-C66C-4F97-B60C-EB96E3E25809}" type="presOf" srcId="{CF19B828-97A3-419B-820D-521131417949}" destId="{97531246-63E1-41DE-904B-CBBEBAD7192C}" srcOrd="1" destOrd="0" presId="urn:microsoft.com/office/officeart/2009/3/layout/HorizontalOrganizationChart"/>
    <dgm:cxn modelId="{6DF31E96-6AD8-4936-9E95-76A8888A94EE}" type="presOf" srcId="{3BF33327-9266-4BB8-BCFE-4837676D7733}" destId="{C0C441D1-2DC2-4235-A862-A822BEE7D416}" srcOrd="0" destOrd="0" presId="urn:microsoft.com/office/officeart/2009/3/layout/HorizontalOrganizationChart"/>
    <dgm:cxn modelId="{C24915C7-AB51-4138-9A80-DCD38FE1430A}" type="presOf" srcId="{BBA3ED59-E8CB-459C-B58D-65F86B050764}" destId="{3868407A-1F78-476A-81CD-399EC3DF75D3}" srcOrd="1" destOrd="0" presId="urn:microsoft.com/office/officeart/2009/3/layout/HorizontalOrganizationChart"/>
    <dgm:cxn modelId="{B53AFDC4-9F3A-41AA-BA20-F1A8DCF43348}" srcId="{3BF33327-9266-4BB8-BCFE-4837676D7733}" destId="{2A24F3A2-3304-4A2D-B490-D64BC234EAD6}" srcOrd="0" destOrd="0" parTransId="{2124C186-1605-46B8-9B51-13006EE05DA4}" sibTransId="{B051C65E-F415-4E0C-AE0B-FAD94F6396C8}"/>
    <dgm:cxn modelId="{50C48FD8-71D3-41B0-B524-5B692A79B98E}" type="presOf" srcId="{742FB077-1AAC-4CE2-AAD2-43426C1D6FCB}" destId="{B14D847F-E212-4146-AEDC-F098E6EB0EC2}" srcOrd="0" destOrd="0" presId="urn:microsoft.com/office/officeart/2009/3/layout/HorizontalOrganizationChart"/>
    <dgm:cxn modelId="{F3BEB11C-E558-4D91-8EEA-9EC4C8831A75}" srcId="{CD9E2A27-979A-445E-8CA6-FA5D9C0575D4}" destId="{CF19B828-97A3-419B-820D-521131417949}" srcOrd="0" destOrd="0" parTransId="{0864CEBE-6EEA-49CD-8D37-97DBF928B9C2}" sibTransId="{D7889622-1CD4-4DA6-9A5E-8E934BBA704E}"/>
    <dgm:cxn modelId="{4BA8448A-EA9A-4CC3-AFC5-F635BB65DDDA}" type="presOf" srcId="{1988B2A8-6C0E-4C08-AFE9-D81A417F143E}" destId="{A21CC61F-6656-4B1F-ADC6-CBCF6FE1510E}" srcOrd="0" destOrd="0" presId="urn:microsoft.com/office/officeart/2009/3/layout/HorizontalOrganizationChart"/>
    <dgm:cxn modelId="{C7251DCA-F0F8-4468-8201-83A2ABFC3ED8}" srcId="{7D8C5019-63D9-4B86-BEF5-8FB8FAAA122B}" destId="{AD315A9A-2284-47D8-9037-E83ECBAECC46}" srcOrd="0" destOrd="0" parTransId="{669E4986-9B37-4D12-8E29-88E16F406F00}" sibTransId="{DA416D1E-642F-4677-BC87-32E1C23F7D84}"/>
    <dgm:cxn modelId="{A2D3DD04-4017-4843-B527-5A95BD656FF9}" type="presOf" srcId="{2A24F3A2-3304-4A2D-B490-D64BC234EAD6}" destId="{E3C48650-BA8E-482B-8653-C0561C0ED240}" srcOrd="0" destOrd="0" presId="urn:microsoft.com/office/officeart/2009/3/layout/HorizontalOrganizationChart"/>
    <dgm:cxn modelId="{D4454B88-33CC-471F-935F-13E1D4B9B60B}" srcId="{75BEE6B7-9DBD-450F-90CC-8605FE301E61}" destId="{BBA3ED59-E8CB-459C-B58D-65F86B050764}" srcOrd="0" destOrd="0" parTransId="{7000AA87-26D9-4C08-81E1-F875309A2D65}" sibTransId="{ADA8DB35-9E7F-46E4-9314-F5FB66EE3070}"/>
    <dgm:cxn modelId="{2FB65A45-572F-4F3A-B717-283D1CC81843}" type="presOf" srcId="{BBA3ED59-E8CB-459C-B58D-65F86B050764}" destId="{EE0E8EE7-72BE-44A7-8D98-76B183AAE7F7}" srcOrd="0" destOrd="0" presId="urn:microsoft.com/office/officeart/2009/3/layout/HorizontalOrganizationChart"/>
    <dgm:cxn modelId="{BE2108F4-A4FC-4041-A746-41A44276C025}" type="presOf" srcId="{669E4986-9B37-4D12-8E29-88E16F406F00}" destId="{548565EC-8ACF-4816-B309-8879FBFE5DB5}" srcOrd="0" destOrd="0" presId="urn:microsoft.com/office/officeart/2009/3/layout/HorizontalOrganizationChart"/>
    <dgm:cxn modelId="{3A0D54F5-4F1D-4C5D-9E97-E41AB241EC8F}" type="presOf" srcId="{CF19B828-97A3-419B-820D-521131417949}" destId="{119B5EE1-6819-485E-B2BB-E37323B6A4F6}" srcOrd="0" destOrd="0" presId="urn:microsoft.com/office/officeart/2009/3/layout/HorizontalOrganizationChart"/>
    <dgm:cxn modelId="{93840CCB-7390-4E20-BCAD-1C38EB73E480}" type="presOf" srcId="{F8D7E65D-20BA-4FBA-8A6B-8B364BECD456}" destId="{E01DFF7E-0067-4996-A675-7ED92C480E45}" srcOrd="0" destOrd="0" presId="urn:microsoft.com/office/officeart/2009/3/layout/HorizontalOrganizationChart"/>
    <dgm:cxn modelId="{0B73F69B-C5AC-442C-888C-840E1DC6CFAA}" type="presOf" srcId="{7BBC3531-61C1-4048-AF7A-5E68E3F646D2}" destId="{87422C83-38D8-420F-A219-BD43D8B9772F}" srcOrd="1" destOrd="0" presId="urn:microsoft.com/office/officeart/2009/3/layout/HorizontalOrganizationChart"/>
    <dgm:cxn modelId="{AA91B8F5-12A4-42C0-88F3-8EB40CC63DB0}" type="presOf" srcId="{129CEF78-5A8B-4E48-8BF4-2C8FF5EC3817}" destId="{24D37FE7-2063-4EDE-8919-4D73DDB325A2}" srcOrd="1" destOrd="0" presId="urn:microsoft.com/office/officeart/2009/3/layout/HorizontalOrganizationChart"/>
    <dgm:cxn modelId="{A5EC86B0-BBF1-4038-9E66-F8A778F2DA96}" type="presOf" srcId="{75BEE6B7-9DBD-450F-90CC-8605FE301E61}" destId="{D880637A-5A97-42B3-92C3-EFFDBAFDD11E}" srcOrd="0" destOrd="0" presId="urn:microsoft.com/office/officeart/2009/3/layout/HorizontalOrganizationChart"/>
    <dgm:cxn modelId="{AA98467E-914A-4B04-9354-C721588BF1F8}" type="presOf" srcId="{AD315A9A-2284-47D8-9037-E83ECBAECC46}" destId="{67BB686D-9B91-4015-B1EE-E623D1593465}" srcOrd="0" destOrd="0" presId="urn:microsoft.com/office/officeart/2009/3/layout/HorizontalOrganizationChart"/>
    <dgm:cxn modelId="{E3E5CBA4-0D3D-45A9-BD2D-CF41239F923A}" srcId="{1988B2A8-6C0E-4C08-AFE9-D81A417F143E}" destId="{CD9E2A27-979A-445E-8CA6-FA5D9C0575D4}" srcOrd="0" destOrd="0" parTransId="{F552FD13-BE9E-4578-8D3E-A15737A3AEB6}" sibTransId="{687E1E10-73D5-48F3-99CC-71A3813BE95B}"/>
    <dgm:cxn modelId="{84DEA440-A9FA-4A00-B7E6-3F11359FE697}" srcId="{7D8C5019-63D9-4B86-BEF5-8FB8FAAA122B}" destId="{7BBC3531-61C1-4048-AF7A-5E68E3F646D2}" srcOrd="1" destOrd="0" parTransId="{776C2FB8-0BFA-4347-B205-2484FA5A02CA}" sibTransId="{96696C01-880C-4644-8C69-C9CECEF441DC}"/>
    <dgm:cxn modelId="{FFABC2B2-7FEC-47ED-B39A-F5BC70D9AD1A}" type="presOf" srcId="{2124C186-1605-46B8-9B51-13006EE05DA4}" destId="{885C226F-6107-4D34-A49F-BEDD6377D88B}" srcOrd="0" destOrd="0" presId="urn:microsoft.com/office/officeart/2009/3/layout/HorizontalOrganizationChart"/>
    <dgm:cxn modelId="{73347FA1-9EF5-44F5-9070-CA7B67BDD1AE}" type="presParOf" srcId="{E01DFF7E-0067-4996-A675-7ED92C480E45}" destId="{58705431-0781-4B1B-BB39-772CA26E46F2}" srcOrd="0" destOrd="0" presId="urn:microsoft.com/office/officeart/2009/3/layout/HorizontalOrganizationChart"/>
    <dgm:cxn modelId="{2C400F0B-8A29-4480-BD97-1F16C66DBE6A}" type="presParOf" srcId="{58705431-0781-4B1B-BB39-772CA26E46F2}" destId="{45E9B44D-2DB2-4908-B540-27BB3F90117B}" srcOrd="0" destOrd="0" presId="urn:microsoft.com/office/officeart/2009/3/layout/HorizontalOrganizationChart"/>
    <dgm:cxn modelId="{AF10FCFE-87A9-4CC2-94A8-687DC78A4054}" type="presParOf" srcId="{45E9B44D-2DB2-4908-B540-27BB3F90117B}" destId="{250DFC83-7768-4E7C-B2F7-3A18E1314048}" srcOrd="0" destOrd="0" presId="urn:microsoft.com/office/officeart/2009/3/layout/HorizontalOrganizationChart"/>
    <dgm:cxn modelId="{CDB8C27E-5FB2-4BEB-AC1C-D2555F297148}" type="presParOf" srcId="{45E9B44D-2DB2-4908-B540-27BB3F90117B}" destId="{391F5518-142A-496F-B3F7-48524F877B7D}" srcOrd="1" destOrd="0" presId="urn:microsoft.com/office/officeart/2009/3/layout/HorizontalOrganizationChart"/>
    <dgm:cxn modelId="{50CC024E-5E36-44B4-A423-521D698565D0}" type="presParOf" srcId="{58705431-0781-4B1B-BB39-772CA26E46F2}" destId="{2279B707-5E15-40B6-BA40-405C2DDAE6E7}" srcOrd="1" destOrd="0" presId="urn:microsoft.com/office/officeart/2009/3/layout/HorizontalOrganizationChart"/>
    <dgm:cxn modelId="{1FCEEAE6-DFED-477E-9AD9-901F49963490}" type="presParOf" srcId="{2279B707-5E15-40B6-BA40-405C2DDAE6E7}" destId="{548565EC-8ACF-4816-B309-8879FBFE5DB5}" srcOrd="0" destOrd="0" presId="urn:microsoft.com/office/officeart/2009/3/layout/HorizontalOrganizationChart"/>
    <dgm:cxn modelId="{F39D5522-A16D-487D-B9BA-04C757ED893C}" type="presParOf" srcId="{2279B707-5E15-40B6-BA40-405C2DDAE6E7}" destId="{A4ACAF9E-DA79-4BE0-B3FD-17E2B368DF7A}" srcOrd="1" destOrd="0" presId="urn:microsoft.com/office/officeart/2009/3/layout/HorizontalOrganizationChart"/>
    <dgm:cxn modelId="{31DEC6F3-73FF-460E-BE38-13ECBE34BEB4}" type="presParOf" srcId="{A4ACAF9E-DA79-4BE0-B3FD-17E2B368DF7A}" destId="{C7DF5FB1-C129-41D6-A53E-7CB083512453}" srcOrd="0" destOrd="0" presId="urn:microsoft.com/office/officeart/2009/3/layout/HorizontalOrganizationChart"/>
    <dgm:cxn modelId="{889ED68F-E169-441E-8749-A1979D08ED57}" type="presParOf" srcId="{C7DF5FB1-C129-41D6-A53E-7CB083512453}" destId="{67BB686D-9B91-4015-B1EE-E623D1593465}" srcOrd="0" destOrd="0" presId="urn:microsoft.com/office/officeart/2009/3/layout/HorizontalOrganizationChart"/>
    <dgm:cxn modelId="{09CC3952-C026-401A-A2BC-098273A2D815}" type="presParOf" srcId="{C7DF5FB1-C129-41D6-A53E-7CB083512453}" destId="{789F55C1-CC2A-4000-B91E-7BDD71BD9F7F}" srcOrd="1" destOrd="0" presId="urn:microsoft.com/office/officeart/2009/3/layout/HorizontalOrganizationChart"/>
    <dgm:cxn modelId="{73D3A92F-7B1F-4F6E-AAEC-DAC72972DB76}" type="presParOf" srcId="{A4ACAF9E-DA79-4BE0-B3FD-17E2B368DF7A}" destId="{66987370-A82D-4990-BCF8-46064DA0C3CC}" srcOrd="1" destOrd="0" presId="urn:microsoft.com/office/officeart/2009/3/layout/HorizontalOrganizationChart"/>
    <dgm:cxn modelId="{624D649D-82FC-481A-997C-D5F61BB576D2}" type="presParOf" srcId="{A4ACAF9E-DA79-4BE0-B3FD-17E2B368DF7A}" destId="{B929223A-5D8B-4E09-9BCB-4ADE657E626C}" srcOrd="2" destOrd="0" presId="urn:microsoft.com/office/officeart/2009/3/layout/HorizontalOrganizationChart"/>
    <dgm:cxn modelId="{0BB4E523-49F5-4DBB-9606-4F34216E5368}" type="presParOf" srcId="{2279B707-5E15-40B6-BA40-405C2DDAE6E7}" destId="{E75179D6-F3DE-4C4E-95E0-A644CA049734}" srcOrd="2" destOrd="0" presId="urn:microsoft.com/office/officeart/2009/3/layout/HorizontalOrganizationChart"/>
    <dgm:cxn modelId="{515CA67C-156E-4A1A-BFF6-1E09471230C5}" type="presParOf" srcId="{2279B707-5E15-40B6-BA40-405C2DDAE6E7}" destId="{82C9A9DB-E19D-4B81-BFA7-4CDC87216C0A}" srcOrd="3" destOrd="0" presId="urn:microsoft.com/office/officeart/2009/3/layout/HorizontalOrganizationChart"/>
    <dgm:cxn modelId="{0E915242-2061-4330-9907-223D9BBDEA2A}" type="presParOf" srcId="{82C9A9DB-E19D-4B81-BFA7-4CDC87216C0A}" destId="{D476D790-E413-4708-BAB3-3C6331632C3E}" srcOrd="0" destOrd="0" presId="urn:microsoft.com/office/officeart/2009/3/layout/HorizontalOrganizationChart"/>
    <dgm:cxn modelId="{E02B5E8F-DCD0-42F3-85B3-64B82C8D16FE}" type="presParOf" srcId="{D476D790-E413-4708-BAB3-3C6331632C3E}" destId="{4063E22B-1A85-4CA6-8260-FCF8E796B6AB}" srcOrd="0" destOrd="0" presId="urn:microsoft.com/office/officeart/2009/3/layout/HorizontalOrganizationChart"/>
    <dgm:cxn modelId="{92D7083A-D056-4B34-BB16-EFC4A2FBAF32}" type="presParOf" srcId="{D476D790-E413-4708-BAB3-3C6331632C3E}" destId="{87422C83-38D8-420F-A219-BD43D8B9772F}" srcOrd="1" destOrd="0" presId="urn:microsoft.com/office/officeart/2009/3/layout/HorizontalOrganizationChart"/>
    <dgm:cxn modelId="{823DC456-37E3-45C1-A9F3-EF64C1B9632D}" type="presParOf" srcId="{82C9A9DB-E19D-4B81-BFA7-4CDC87216C0A}" destId="{9BD5C33C-64D5-4149-A5D7-330075A9F1F2}" srcOrd="1" destOrd="0" presId="urn:microsoft.com/office/officeart/2009/3/layout/HorizontalOrganizationChart"/>
    <dgm:cxn modelId="{8E7B246C-8EBB-4DF9-976B-EFFA568932FD}" type="presParOf" srcId="{9BD5C33C-64D5-4149-A5D7-330075A9F1F2}" destId="{4798B4AA-2B5B-41E4-9D44-F956AE16E795}" srcOrd="0" destOrd="0" presId="urn:microsoft.com/office/officeart/2009/3/layout/HorizontalOrganizationChart"/>
    <dgm:cxn modelId="{AAB28CB5-EBE5-4ABD-90C4-8DAA4728532D}" type="presParOf" srcId="{9BD5C33C-64D5-4149-A5D7-330075A9F1F2}" destId="{E8C7F4A8-C3E8-4625-9295-1FBA223760B8}" srcOrd="1" destOrd="0" presId="urn:microsoft.com/office/officeart/2009/3/layout/HorizontalOrganizationChart"/>
    <dgm:cxn modelId="{55F520B6-184D-4BDF-BC60-13AB664CE22E}" type="presParOf" srcId="{E8C7F4A8-C3E8-4625-9295-1FBA223760B8}" destId="{B99956E7-EAC6-4218-8C17-C6A86D209E14}" srcOrd="0" destOrd="0" presId="urn:microsoft.com/office/officeart/2009/3/layout/HorizontalOrganizationChart"/>
    <dgm:cxn modelId="{CB21562C-421B-45B8-AEF7-275C28206AC6}" type="presParOf" srcId="{B99956E7-EAC6-4218-8C17-C6A86D209E14}" destId="{D880637A-5A97-42B3-92C3-EFFDBAFDD11E}" srcOrd="0" destOrd="0" presId="urn:microsoft.com/office/officeart/2009/3/layout/HorizontalOrganizationChart"/>
    <dgm:cxn modelId="{5C0F7D3C-4551-42A4-8860-6EDF89CEA7D7}" type="presParOf" srcId="{B99956E7-EAC6-4218-8C17-C6A86D209E14}" destId="{78ACC40B-8D74-481C-8BFC-61EEAA72DD10}" srcOrd="1" destOrd="0" presId="urn:microsoft.com/office/officeart/2009/3/layout/HorizontalOrganizationChart"/>
    <dgm:cxn modelId="{C89605BC-B474-479D-AD7F-98DA9EBA24EA}" type="presParOf" srcId="{E8C7F4A8-C3E8-4625-9295-1FBA223760B8}" destId="{481CEF54-66EF-49CE-BF4F-5A6C6DC522B2}" srcOrd="1" destOrd="0" presId="urn:microsoft.com/office/officeart/2009/3/layout/HorizontalOrganizationChart"/>
    <dgm:cxn modelId="{86A6145A-2A45-44C2-B77A-702532CD64F4}" type="presParOf" srcId="{481CEF54-66EF-49CE-BF4F-5A6C6DC522B2}" destId="{DC3D46D0-4040-4713-80DC-DEEEE4332961}" srcOrd="0" destOrd="0" presId="urn:microsoft.com/office/officeart/2009/3/layout/HorizontalOrganizationChart"/>
    <dgm:cxn modelId="{CD62D658-4F26-4A75-879E-46C19F9577BB}" type="presParOf" srcId="{481CEF54-66EF-49CE-BF4F-5A6C6DC522B2}" destId="{0162349D-4CD1-425A-972A-20A8933C4FCB}" srcOrd="1" destOrd="0" presId="urn:microsoft.com/office/officeart/2009/3/layout/HorizontalOrganizationChart"/>
    <dgm:cxn modelId="{850782D1-7839-4B44-ACF9-51D7525B1270}" type="presParOf" srcId="{0162349D-4CD1-425A-972A-20A8933C4FCB}" destId="{80D68B2A-5518-4DD3-902E-1DE4AADE14FA}" srcOrd="0" destOrd="0" presId="urn:microsoft.com/office/officeart/2009/3/layout/HorizontalOrganizationChart"/>
    <dgm:cxn modelId="{820CB05A-ED80-444C-9436-E491322FCC3D}" type="presParOf" srcId="{80D68B2A-5518-4DD3-902E-1DE4AADE14FA}" destId="{EE0E8EE7-72BE-44A7-8D98-76B183AAE7F7}" srcOrd="0" destOrd="0" presId="urn:microsoft.com/office/officeart/2009/3/layout/HorizontalOrganizationChart"/>
    <dgm:cxn modelId="{37E8F302-19A0-46A6-878E-03A28253E90F}" type="presParOf" srcId="{80D68B2A-5518-4DD3-902E-1DE4AADE14FA}" destId="{3868407A-1F78-476A-81CD-399EC3DF75D3}" srcOrd="1" destOrd="0" presId="urn:microsoft.com/office/officeart/2009/3/layout/HorizontalOrganizationChart"/>
    <dgm:cxn modelId="{490D787B-418C-41CF-BB6D-FDDCA6EAA720}" type="presParOf" srcId="{0162349D-4CD1-425A-972A-20A8933C4FCB}" destId="{A29D8C03-3B17-4B77-B265-3059D07C4FED}" srcOrd="1" destOrd="0" presId="urn:microsoft.com/office/officeart/2009/3/layout/HorizontalOrganizationChart"/>
    <dgm:cxn modelId="{FB3B96D3-B015-43B6-B16E-C66D14A638C3}" type="presParOf" srcId="{0162349D-4CD1-425A-972A-20A8933C4FCB}" destId="{89EA5EF9-17D5-44E3-8C6B-9C4289913F39}" srcOrd="2" destOrd="0" presId="urn:microsoft.com/office/officeart/2009/3/layout/HorizontalOrganizationChart"/>
    <dgm:cxn modelId="{AB7B8A1B-B718-48BF-85EC-FF2B13429826}" type="presParOf" srcId="{E8C7F4A8-C3E8-4625-9295-1FBA223760B8}" destId="{D6DE6756-D643-460F-B76B-496B62251545}" srcOrd="2" destOrd="0" presId="urn:microsoft.com/office/officeart/2009/3/layout/HorizontalOrganizationChart"/>
    <dgm:cxn modelId="{D9EAB27D-0B82-42B2-83B7-66B0F916812D}" type="presParOf" srcId="{9BD5C33C-64D5-4149-A5D7-330075A9F1F2}" destId="{A93539DC-7844-49DE-BACF-C35FDB483F32}" srcOrd="2" destOrd="0" presId="urn:microsoft.com/office/officeart/2009/3/layout/HorizontalOrganizationChart"/>
    <dgm:cxn modelId="{7419792E-7E2F-42A6-A042-F321B73EF8B1}" type="presParOf" srcId="{9BD5C33C-64D5-4149-A5D7-330075A9F1F2}" destId="{994B1C1E-299A-4FA1-BC9A-4E488482A5F4}" srcOrd="3" destOrd="0" presId="urn:microsoft.com/office/officeart/2009/3/layout/HorizontalOrganizationChart"/>
    <dgm:cxn modelId="{A103A8C3-08A9-42B5-9BD5-B98CEC285062}" type="presParOf" srcId="{994B1C1E-299A-4FA1-BC9A-4E488482A5F4}" destId="{9760250B-F006-4176-9EA2-E017B28FABC2}" srcOrd="0" destOrd="0" presId="urn:microsoft.com/office/officeart/2009/3/layout/HorizontalOrganizationChart"/>
    <dgm:cxn modelId="{90CB4F69-92ED-443A-BB8F-8AEB86942DBC}" type="presParOf" srcId="{9760250B-F006-4176-9EA2-E017B28FABC2}" destId="{C0C441D1-2DC2-4235-A862-A822BEE7D416}" srcOrd="0" destOrd="0" presId="urn:microsoft.com/office/officeart/2009/3/layout/HorizontalOrganizationChart"/>
    <dgm:cxn modelId="{D5B2C806-A998-42CB-9FE2-85D45B942EED}" type="presParOf" srcId="{9760250B-F006-4176-9EA2-E017B28FABC2}" destId="{517003D7-49E4-4B88-85C9-4D1196831392}" srcOrd="1" destOrd="0" presId="urn:microsoft.com/office/officeart/2009/3/layout/HorizontalOrganizationChart"/>
    <dgm:cxn modelId="{98336F59-BB91-402F-972E-320746886ED6}" type="presParOf" srcId="{994B1C1E-299A-4FA1-BC9A-4E488482A5F4}" destId="{75B72310-0263-4A5D-BB66-55BE6F6292E9}" srcOrd="1" destOrd="0" presId="urn:microsoft.com/office/officeart/2009/3/layout/HorizontalOrganizationChart"/>
    <dgm:cxn modelId="{05112B57-D41A-46C5-9135-7795DC925DBE}" type="presParOf" srcId="{75B72310-0263-4A5D-BB66-55BE6F6292E9}" destId="{885C226F-6107-4D34-A49F-BEDD6377D88B}" srcOrd="0" destOrd="0" presId="urn:microsoft.com/office/officeart/2009/3/layout/HorizontalOrganizationChart"/>
    <dgm:cxn modelId="{D5E35BC9-ECD7-42AB-BA1B-05F51340636E}" type="presParOf" srcId="{75B72310-0263-4A5D-BB66-55BE6F6292E9}" destId="{14681B3E-FC54-42B6-BE22-47574989EDB8}" srcOrd="1" destOrd="0" presId="urn:microsoft.com/office/officeart/2009/3/layout/HorizontalOrganizationChart"/>
    <dgm:cxn modelId="{AEB75D62-9C34-4425-AD3C-E6678BA90623}" type="presParOf" srcId="{14681B3E-FC54-42B6-BE22-47574989EDB8}" destId="{1516A376-1429-4225-AABD-5EC44B41243A}" srcOrd="0" destOrd="0" presId="urn:microsoft.com/office/officeart/2009/3/layout/HorizontalOrganizationChart"/>
    <dgm:cxn modelId="{A9FC6150-466F-4991-B2CA-656E3009DA92}" type="presParOf" srcId="{1516A376-1429-4225-AABD-5EC44B41243A}" destId="{E3C48650-BA8E-482B-8653-C0561C0ED240}" srcOrd="0" destOrd="0" presId="urn:microsoft.com/office/officeart/2009/3/layout/HorizontalOrganizationChart"/>
    <dgm:cxn modelId="{75DD1A4E-A44B-4515-AFE5-D958A3A43E43}" type="presParOf" srcId="{1516A376-1429-4225-AABD-5EC44B41243A}" destId="{5A1DDA3A-0D09-483C-AFFB-C4085769C18A}" srcOrd="1" destOrd="0" presId="urn:microsoft.com/office/officeart/2009/3/layout/HorizontalOrganizationChart"/>
    <dgm:cxn modelId="{85016DA1-648E-426A-B409-5DD9166700BD}" type="presParOf" srcId="{14681B3E-FC54-42B6-BE22-47574989EDB8}" destId="{D5C763D9-E1E5-4804-98A1-F3447932F50A}" srcOrd="1" destOrd="0" presId="urn:microsoft.com/office/officeart/2009/3/layout/HorizontalOrganizationChart"/>
    <dgm:cxn modelId="{814CDAB7-4F62-4647-B5BE-ADBC160EAF00}" type="presParOf" srcId="{14681B3E-FC54-42B6-BE22-47574989EDB8}" destId="{E4132AB8-B8F3-49C5-9B61-FB58717806F5}" srcOrd="2" destOrd="0" presId="urn:microsoft.com/office/officeart/2009/3/layout/HorizontalOrganizationChart"/>
    <dgm:cxn modelId="{0485A239-A61C-4EE2-BFBA-FF611A534366}" type="presParOf" srcId="{994B1C1E-299A-4FA1-BC9A-4E488482A5F4}" destId="{07418A91-6A81-472A-9ACF-11AE455331BD}" srcOrd="2" destOrd="0" presId="urn:microsoft.com/office/officeart/2009/3/layout/HorizontalOrganizationChart"/>
    <dgm:cxn modelId="{A04D9E54-09E7-4CA6-ABC4-DF302526E286}" type="presParOf" srcId="{82C9A9DB-E19D-4B81-BFA7-4CDC87216C0A}" destId="{31D7A623-24E7-48A4-8390-78028945855C}" srcOrd="2" destOrd="0" presId="urn:microsoft.com/office/officeart/2009/3/layout/HorizontalOrganizationChart"/>
    <dgm:cxn modelId="{6FD2B677-9408-47B5-B764-A57EE83C2ADD}" type="presParOf" srcId="{2279B707-5E15-40B6-BA40-405C2DDAE6E7}" destId="{F2A3AF20-0005-4CC3-96B9-FC311BAEF22B}" srcOrd="4" destOrd="0" presId="urn:microsoft.com/office/officeart/2009/3/layout/HorizontalOrganizationChart"/>
    <dgm:cxn modelId="{8DC63552-15D0-49B8-AE79-81670E2B3D46}" type="presParOf" srcId="{2279B707-5E15-40B6-BA40-405C2DDAE6E7}" destId="{512DC482-C8AE-4210-9BB3-0A43B44F962B}" srcOrd="5" destOrd="0" presId="urn:microsoft.com/office/officeart/2009/3/layout/HorizontalOrganizationChart"/>
    <dgm:cxn modelId="{9FC7BCF8-7B8A-4731-9033-6DECCDFC4788}" type="presParOf" srcId="{512DC482-C8AE-4210-9BB3-0A43B44F962B}" destId="{722776F9-46AE-4A78-B859-885E9FF9445B}" srcOrd="0" destOrd="0" presId="urn:microsoft.com/office/officeart/2009/3/layout/HorizontalOrganizationChart"/>
    <dgm:cxn modelId="{2F8D1569-699E-48BD-AD8E-F1D303E363D9}" type="presParOf" srcId="{722776F9-46AE-4A78-B859-885E9FF9445B}" destId="{A21CC61F-6656-4B1F-ADC6-CBCF6FE1510E}" srcOrd="0" destOrd="0" presId="urn:microsoft.com/office/officeart/2009/3/layout/HorizontalOrganizationChart"/>
    <dgm:cxn modelId="{C7E52EF5-9C0D-4DC7-9ABD-6AFCB79D0EF3}" type="presParOf" srcId="{722776F9-46AE-4A78-B859-885E9FF9445B}" destId="{EF3DCA80-6568-4768-AF50-CC38F8D76D68}" srcOrd="1" destOrd="0" presId="urn:microsoft.com/office/officeart/2009/3/layout/HorizontalOrganizationChart"/>
    <dgm:cxn modelId="{2B2FB217-261D-4761-8702-78758308F356}" type="presParOf" srcId="{512DC482-C8AE-4210-9BB3-0A43B44F962B}" destId="{EE4BAEA3-EC1D-468D-AEA6-6B1107EED5B0}" srcOrd="1" destOrd="0" presId="urn:microsoft.com/office/officeart/2009/3/layout/HorizontalOrganizationChart"/>
    <dgm:cxn modelId="{DC0E4397-C999-4C7F-AA84-51F2B2122184}" type="presParOf" srcId="{EE4BAEA3-EC1D-468D-AEA6-6B1107EED5B0}" destId="{AC38878E-6189-44BE-A48A-15C687970461}" srcOrd="0" destOrd="0" presId="urn:microsoft.com/office/officeart/2009/3/layout/HorizontalOrganizationChart"/>
    <dgm:cxn modelId="{6170076D-D6ED-40E2-9713-9E961F2A2BB0}" type="presParOf" srcId="{EE4BAEA3-EC1D-468D-AEA6-6B1107EED5B0}" destId="{26AFEF4E-EB35-4918-90A6-C8176903BD1E}" srcOrd="1" destOrd="0" presId="urn:microsoft.com/office/officeart/2009/3/layout/HorizontalOrganizationChart"/>
    <dgm:cxn modelId="{1DEA515E-6A1E-45C6-B247-60B0CDB62135}" type="presParOf" srcId="{26AFEF4E-EB35-4918-90A6-C8176903BD1E}" destId="{87886A93-4966-48CF-95D3-0D6885104041}" srcOrd="0" destOrd="0" presId="urn:microsoft.com/office/officeart/2009/3/layout/HorizontalOrganizationChart"/>
    <dgm:cxn modelId="{C6B15ADE-8458-4836-8914-CCA2C446260C}" type="presParOf" srcId="{87886A93-4966-48CF-95D3-0D6885104041}" destId="{D1587F42-0978-4927-91F1-0D2F89346BCD}" srcOrd="0" destOrd="0" presId="urn:microsoft.com/office/officeart/2009/3/layout/HorizontalOrganizationChart"/>
    <dgm:cxn modelId="{FD2D7991-865A-43B1-8A7C-BF8D7E3A30B9}" type="presParOf" srcId="{87886A93-4966-48CF-95D3-0D6885104041}" destId="{79504228-B0F4-427A-A2F6-1C1DF5EF35ED}" srcOrd="1" destOrd="0" presId="urn:microsoft.com/office/officeart/2009/3/layout/HorizontalOrganizationChart"/>
    <dgm:cxn modelId="{CE0EBA3A-48E7-41AC-BC2C-F56EA5A60F65}" type="presParOf" srcId="{26AFEF4E-EB35-4918-90A6-C8176903BD1E}" destId="{83DCF443-704D-4A26-83A4-8F454503102A}" srcOrd="1" destOrd="0" presId="urn:microsoft.com/office/officeart/2009/3/layout/HorizontalOrganizationChart"/>
    <dgm:cxn modelId="{42316A2C-7014-40CA-97CE-50A2F7BA77DB}" type="presParOf" srcId="{83DCF443-704D-4A26-83A4-8F454503102A}" destId="{D5BB4759-C986-4BB1-96A7-DB7885324DA6}" srcOrd="0" destOrd="0" presId="urn:microsoft.com/office/officeart/2009/3/layout/HorizontalOrganizationChart"/>
    <dgm:cxn modelId="{5AA03F2B-0A79-4471-9E5D-BF42B5D76E12}" type="presParOf" srcId="{83DCF443-704D-4A26-83A4-8F454503102A}" destId="{F80D92BB-1291-4845-BA55-253075764FED}" srcOrd="1" destOrd="0" presId="urn:microsoft.com/office/officeart/2009/3/layout/HorizontalOrganizationChart"/>
    <dgm:cxn modelId="{9DD023C9-6837-4CDE-9D5D-6A5EEA03336C}" type="presParOf" srcId="{F80D92BB-1291-4845-BA55-253075764FED}" destId="{793D3A20-7B3C-410D-A7FE-8AB16FD44E4C}" srcOrd="0" destOrd="0" presId="urn:microsoft.com/office/officeart/2009/3/layout/HorizontalOrganizationChart"/>
    <dgm:cxn modelId="{A4BD9161-E776-4C38-A82F-C1BE552F27AF}" type="presParOf" srcId="{793D3A20-7B3C-410D-A7FE-8AB16FD44E4C}" destId="{119B5EE1-6819-485E-B2BB-E37323B6A4F6}" srcOrd="0" destOrd="0" presId="urn:microsoft.com/office/officeart/2009/3/layout/HorizontalOrganizationChart"/>
    <dgm:cxn modelId="{2F7B45A2-B70E-4B5D-B65A-9EBBFEC1A436}" type="presParOf" srcId="{793D3A20-7B3C-410D-A7FE-8AB16FD44E4C}" destId="{97531246-63E1-41DE-904B-CBBEBAD7192C}" srcOrd="1" destOrd="0" presId="urn:microsoft.com/office/officeart/2009/3/layout/HorizontalOrganizationChart"/>
    <dgm:cxn modelId="{7AC75D41-8CE5-43DA-BDF4-2B902347676C}" type="presParOf" srcId="{F80D92BB-1291-4845-BA55-253075764FED}" destId="{1F2F2671-321C-4FB5-8080-E6CF6B8E6508}" srcOrd="1" destOrd="0" presId="urn:microsoft.com/office/officeart/2009/3/layout/HorizontalOrganizationChart"/>
    <dgm:cxn modelId="{EB630DF9-B5C1-4449-B6BA-BEEA73B25243}" type="presParOf" srcId="{F80D92BB-1291-4845-BA55-253075764FED}" destId="{4EF76766-267E-43CF-A4B0-E25422A16575}" srcOrd="2" destOrd="0" presId="urn:microsoft.com/office/officeart/2009/3/layout/HorizontalOrganizationChart"/>
    <dgm:cxn modelId="{7BC38024-6D1E-42A0-9017-FBFD6EEEC1B8}" type="presParOf" srcId="{26AFEF4E-EB35-4918-90A6-C8176903BD1E}" destId="{0C1327A8-1D14-481E-9981-56CB85C94A05}" srcOrd="2" destOrd="0" presId="urn:microsoft.com/office/officeart/2009/3/layout/HorizontalOrganizationChart"/>
    <dgm:cxn modelId="{331ED445-6273-490B-AD89-B3C670BF418B}" type="presParOf" srcId="{EE4BAEA3-EC1D-468D-AEA6-6B1107EED5B0}" destId="{4C7A6552-BE5E-4849-88EE-D70534F125EA}" srcOrd="2" destOrd="0" presId="urn:microsoft.com/office/officeart/2009/3/layout/HorizontalOrganizationChart"/>
    <dgm:cxn modelId="{5DF5CA6B-0400-4172-97DE-54BEA87606DB}" type="presParOf" srcId="{EE4BAEA3-EC1D-468D-AEA6-6B1107EED5B0}" destId="{5E4BC411-E57F-4063-8186-0A31B7343FB6}" srcOrd="3" destOrd="0" presId="urn:microsoft.com/office/officeart/2009/3/layout/HorizontalOrganizationChart"/>
    <dgm:cxn modelId="{0E8467F5-2A5D-43C5-BAA5-869CFBF03DD8}" type="presParOf" srcId="{5E4BC411-E57F-4063-8186-0A31B7343FB6}" destId="{50763554-7E12-445E-BB94-6512C89B60A0}" srcOrd="0" destOrd="0" presId="urn:microsoft.com/office/officeart/2009/3/layout/HorizontalOrganizationChart"/>
    <dgm:cxn modelId="{C15E288D-833E-4FED-A9A5-42E37F67AD86}" type="presParOf" srcId="{50763554-7E12-445E-BB94-6512C89B60A0}" destId="{891DACF7-12B7-499F-8C97-B9D282C64634}" srcOrd="0" destOrd="0" presId="urn:microsoft.com/office/officeart/2009/3/layout/HorizontalOrganizationChart"/>
    <dgm:cxn modelId="{3C5A3F58-1A05-48DD-9FC4-FCDAD6875220}" type="presParOf" srcId="{50763554-7E12-445E-BB94-6512C89B60A0}" destId="{EC573DB5-1BEC-46AC-9BCD-69DAAF7E45EB}" srcOrd="1" destOrd="0" presId="urn:microsoft.com/office/officeart/2009/3/layout/HorizontalOrganizationChart"/>
    <dgm:cxn modelId="{8A50C709-5050-405E-A8E5-E7F460F27A0C}" type="presParOf" srcId="{5E4BC411-E57F-4063-8186-0A31B7343FB6}" destId="{7C1F5423-4AC3-458D-B7D8-8DC91BFA0A6F}" srcOrd="1" destOrd="0" presId="urn:microsoft.com/office/officeart/2009/3/layout/HorizontalOrganizationChart"/>
    <dgm:cxn modelId="{81A633F4-49F8-42F2-AA9F-F2E7599F19E0}" type="presParOf" srcId="{7C1F5423-4AC3-458D-B7D8-8DC91BFA0A6F}" destId="{B14D847F-E212-4146-AEDC-F098E6EB0EC2}" srcOrd="0" destOrd="0" presId="urn:microsoft.com/office/officeart/2009/3/layout/HorizontalOrganizationChart"/>
    <dgm:cxn modelId="{F9750EAA-F225-44C9-B3B1-5BADD827EB36}" type="presParOf" srcId="{7C1F5423-4AC3-458D-B7D8-8DC91BFA0A6F}" destId="{517D26FD-6160-477F-9539-0AF17C064962}" srcOrd="1" destOrd="0" presId="urn:microsoft.com/office/officeart/2009/3/layout/HorizontalOrganizationChart"/>
    <dgm:cxn modelId="{1F2EFD8F-1667-4C0D-81F6-20C20306A0E9}" type="presParOf" srcId="{517D26FD-6160-477F-9539-0AF17C064962}" destId="{51686556-A5EE-420A-8C48-462F382D8062}" srcOrd="0" destOrd="0" presId="urn:microsoft.com/office/officeart/2009/3/layout/HorizontalOrganizationChart"/>
    <dgm:cxn modelId="{5795BD5A-5835-43F5-832F-6DC9DB87F246}" type="presParOf" srcId="{51686556-A5EE-420A-8C48-462F382D8062}" destId="{5AA4EEB0-FFA0-4EAD-AC6D-80C55367BF1E}" srcOrd="0" destOrd="0" presId="urn:microsoft.com/office/officeart/2009/3/layout/HorizontalOrganizationChart"/>
    <dgm:cxn modelId="{0C77961C-6DF4-4921-BD24-7D89C28639D5}" type="presParOf" srcId="{51686556-A5EE-420A-8C48-462F382D8062}" destId="{24D37FE7-2063-4EDE-8919-4D73DDB325A2}" srcOrd="1" destOrd="0" presId="urn:microsoft.com/office/officeart/2009/3/layout/HorizontalOrganizationChart"/>
    <dgm:cxn modelId="{66FC9178-9442-421E-A77C-FDE3F894A9FC}" type="presParOf" srcId="{517D26FD-6160-477F-9539-0AF17C064962}" destId="{C3B4BEC7-72AE-44D9-9F67-B3926D921D88}" srcOrd="1" destOrd="0" presId="urn:microsoft.com/office/officeart/2009/3/layout/HorizontalOrganizationChart"/>
    <dgm:cxn modelId="{F71642FC-04C0-4101-BC10-A44FED112E90}" type="presParOf" srcId="{517D26FD-6160-477F-9539-0AF17C064962}" destId="{C3377DA9-DF3B-442A-9EDF-E67D3DC21F4F}" srcOrd="2" destOrd="0" presId="urn:microsoft.com/office/officeart/2009/3/layout/HorizontalOrganizationChart"/>
    <dgm:cxn modelId="{84107CAD-7519-4747-86FD-514A38D607AC}" type="presParOf" srcId="{5E4BC411-E57F-4063-8186-0A31B7343FB6}" destId="{C4F80EAC-A881-4284-90A9-33657F6A219A}" srcOrd="2" destOrd="0" presId="urn:microsoft.com/office/officeart/2009/3/layout/HorizontalOrganizationChart"/>
    <dgm:cxn modelId="{CECA36A0-A116-41D6-8489-7C5CB1139EBD}" type="presParOf" srcId="{512DC482-C8AE-4210-9BB3-0A43B44F962B}" destId="{DCC0C55A-2E60-4927-A66E-4534DE755C0A}" srcOrd="2" destOrd="0" presId="urn:microsoft.com/office/officeart/2009/3/layout/HorizontalOrganizationChart"/>
    <dgm:cxn modelId="{EE0C00E5-A1AB-4A75-993F-CE2FDD19C412}" type="presParOf" srcId="{58705431-0781-4B1B-BB39-772CA26E46F2}" destId="{99F3C2A8-E8EB-4F9F-81C6-E25C9FAC69E1}"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C57FF3-9131-4304-BCAB-CE404BC8FCFD}"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s-EC"/>
        </a:p>
      </dgm:t>
    </dgm:pt>
    <dgm:pt modelId="{19D825E8-09EA-49AE-A6B2-075D1ED76B2A}">
      <dgm:prSet phldrT="[Texto]"/>
      <dgm:spPr/>
      <dgm:t>
        <a:bodyPr/>
        <a:lstStyle/>
        <a:p>
          <a:r>
            <a:rPr lang="es-EC" i="1" err="1"/>
            <a:t>Evolved</a:t>
          </a:r>
          <a:r>
            <a:rPr lang="es-EC" i="1"/>
            <a:t> UMTS </a:t>
          </a:r>
          <a:r>
            <a:rPr lang="es-EC" i="1" err="1"/>
            <a:t>Terrestrial</a:t>
          </a:r>
          <a:r>
            <a:rPr lang="es-EC" i="1"/>
            <a:t> Radio Access Network (E-UTRAN)</a:t>
          </a:r>
          <a:r>
            <a:rPr lang="es-EC"/>
            <a:t>. </a:t>
          </a:r>
        </a:p>
      </dgm:t>
    </dgm:pt>
    <dgm:pt modelId="{6C19EDCE-5C04-4B50-BBD6-2547A51D8B16}" type="parTrans" cxnId="{F2A8E65E-77A1-4050-93FB-0A8EC4CCBC80}">
      <dgm:prSet/>
      <dgm:spPr/>
      <dgm:t>
        <a:bodyPr/>
        <a:lstStyle/>
        <a:p>
          <a:endParaRPr lang="es-EC"/>
        </a:p>
      </dgm:t>
    </dgm:pt>
    <dgm:pt modelId="{6F0F17FF-4CCD-4D2C-A557-0BAF79D8E3DE}" type="sibTrans" cxnId="{F2A8E65E-77A1-4050-93FB-0A8EC4CCBC80}">
      <dgm:prSet/>
      <dgm:spPr/>
      <dgm:t>
        <a:bodyPr/>
        <a:lstStyle/>
        <a:p>
          <a:endParaRPr lang="es-EC"/>
        </a:p>
      </dgm:t>
    </dgm:pt>
    <dgm:pt modelId="{32067490-306B-4A7C-9E74-3ECC8DB9E1D6}">
      <dgm:prSet phldrT="[Texto]"/>
      <dgm:spPr/>
      <dgm:t>
        <a:bodyPr/>
        <a:lstStyle/>
        <a:p>
          <a:r>
            <a:rPr lang="es-EC" b="0" i="1" err="1"/>
            <a:t>Evolved</a:t>
          </a:r>
          <a:r>
            <a:rPr lang="es-EC" b="0" i="1"/>
            <a:t> </a:t>
          </a:r>
          <a:r>
            <a:rPr lang="es-EC" b="0" i="1" err="1"/>
            <a:t>Packet</a:t>
          </a:r>
          <a:r>
            <a:rPr lang="es-EC" b="0" i="1"/>
            <a:t> Core (EPC)</a:t>
          </a:r>
          <a:endParaRPr lang="es-EC" b="0"/>
        </a:p>
      </dgm:t>
    </dgm:pt>
    <dgm:pt modelId="{6D59D4B2-5B02-4976-B0D5-669BCA843801}" type="parTrans" cxnId="{0E29D178-DD1D-4689-95F2-B450789BF0B4}">
      <dgm:prSet/>
      <dgm:spPr/>
      <dgm:t>
        <a:bodyPr/>
        <a:lstStyle/>
        <a:p>
          <a:endParaRPr lang="es-EC"/>
        </a:p>
      </dgm:t>
    </dgm:pt>
    <dgm:pt modelId="{D95AF4D5-3999-43F7-A734-9C40EF7AB802}" type="sibTrans" cxnId="{0E29D178-DD1D-4689-95F2-B450789BF0B4}">
      <dgm:prSet/>
      <dgm:spPr/>
      <dgm:t>
        <a:bodyPr/>
        <a:lstStyle/>
        <a:p>
          <a:endParaRPr lang="es-EC"/>
        </a:p>
      </dgm:t>
    </dgm:pt>
    <dgm:pt modelId="{E43AF2A3-11C5-4DD7-9CA1-AB903C1163F2}">
      <dgm:prSet phldrT="[Texto]"/>
      <dgm:spPr/>
      <dgm:t>
        <a:bodyPr/>
        <a:lstStyle/>
        <a:p>
          <a:r>
            <a:rPr lang="es-EC" b="0" i="1" err="1"/>
            <a:t>User</a:t>
          </a:r>
          <a:r>
            <a:rPr lang="es-EC" b="0" i="1"/>
            <a:t> </a:t>
          </a:r>
          <a:r>
            <a:rPr lang="es-EC" b="0" i="1" err="1"/>
            <a:t>Equipment</a:t>
          </a:r>
          <a:r>
            <a:rPr lang="es-EC" b="0" i="1"/>
            <a:t> (UE)</a:t>
          </a:r>
          <a:endParaRPr lang="es-EC" b="0"/>
        </a:p>
      </dgm:t>
    </dgm:pt>
    <dgm:pt modelId="{6370D4C2-3CAF-4D6E-B139-C31EE4BADC53}" type="parTrans" cxnId="{3C1BB6E2-5699-4BAF-B587-79E87C4263A2}">
      <dgm:prSet/>
      <dgm:spPr/>
      <dgm:t>
        <a:bodyPr/>
        <a:lstStyle/>
        <a:p>
          <a:endParaRPr lang="es-EC"/>
        </a:p>
      </dgm:t>
    </dgm:pt>
    <dgm:pt modelId="{D3161E8D-B89F-47EB-B7F4-BA34772DD49B}" type="sibTrans" cxnId="{3C1BB6E2-5699-4BAF-B587-79E87C4263A2}">
      <dgm:prSet/>
      <dgm:spPr/>
      <dgm:t>
        <a:bodyPr/>
        <a:lstStyle/>
        <a:p>
          <a:endParaRPr lang="es-EC"/>
        </a:p>
      </dgm:t>
    </dgm:pt>
    <dgm:pt modelId="{8E6C1066-A911-4278-A548-405C5C2C32B4}" type="pres">
      <dgm:prSet presAssocID="{52C57FF3-9131-4304-BCAB-CE404BC8FCFD}" presName="Name0" presStyleCnt="0">
        <dgm:presLayoutVars>
          <dgm:chMax val="7"/>
          <dgm:chPref val="7"/>
          <dgm:dir/>
          <dgm:animLvl val="lvl"/>
        </dgm:presLayoutVars>
      </dgm:prSet>
      <dgm:spPr/>
      <dgm:t>
        <a:bodyPr/>
        <a:lstStyle/>
        <a:p>
          <a:endParaRPr lang="es-EC"/>
        </a:p>
      </dgm:t>
    </dgm:pt>
    <dgm:pt modelId="{F63220C5-4060-4BBF-824F-BCFBA9E1A6AE}" type="pres">
      <dgm:prSet presAssocID="{19D825E8-09EA-49AE-A6B2-075D1ED76B2A}" presName="Accent1" presStyleCnt="0"/>
      <dgm:spPr/>
    </dgm:pt>
    <dgm:pt modelId="{D7ADCCAE-D8B3-49DC-B035-F5E866C71972}" type="pres">
      <dgm:prSet presAssocID="{19D825E8-09EA-49AE-A6B2-075D1ED76B2A}" presName="Accent" presStyleLbl="node1" presStyleIdx="0" presStyleCnt="3"/>
      <dgm:spPr/>
    </dgm:pt>
    <dgm:pt modelId="{17BDF57B-C8B2-4D83-A0CB-CB21BF74B548}" type="pres">
      <dgm:prSet presAssocID="{19D825E8-09EA-49AE-A6B2-075D1ED76B2A}" presName="Parent1" presStyleLbl="revTx" presStyleIdx="0" presStyleCnt="3">
        <dgm:presLayoutVars>
          <dgm:chMax val="1"/>
          <dgm:chPref val="1"/>
          <dgm:bulletEnabled val="1"/>
        </dgm:presLayoutVars>
      </dgm:prSet>
      <dgm:spPr/>
      <dgm:t>
        <a:bodyPr/>
        <a:lstStyle/>
        <a:p>
          <a:endParaRPr lang="es-EC"/>
        </a:p>
      </dgm:t>
    </dgm:pt>
    <dgm:pt modelId="{FC7B10CB-6B06-4B16-B97B-DF66F89E0540}" type="pres">
      <dgm:prSet presAssocID="{32067490-306B-4A7C-9E74-3ECC8DB9E1D6}" presName="Accent2" presStyleCnt="0"/>
      <dgm:spPr/>
    </dgm:pt>
    <dgm:pt modelId="{7218BEAA-8966-462E-938D-58211D60C558}" type="pres">
      <dgm:prSet presAssocID="{32067490-306B-4A7C-9E74-3ECC8DB9E1D6}" presName="Accent" presStyleLbl="node1" presStyleIdx="1" presStyleCnt="3"/>
      <dgm:spPr/>
    </dgm:pt>
    <dgm:pt modelId="{F7BCE076-2401-4BE5-A752-E301F315140F}" type="pres">
      <dgm:prSet presAssocID="{32067490-306B-4A7C-9E74-3ECC8DB9E1D6}" presName="Parent2" presStyleLbl="revTx" presStyleIdx="1" presStyleCnt="3">
        <dgm:presLayoutVars>
          <dgm:chMax val="1"/>
          <dgm:chPref val="1"/>
          <dgm:bulletEnabled val="1"/>
        </dgm:presLayoutVars>
      </dgm:prSet>
      <dgm:spPr/>
      <dgm:t>
        <a:bodyPr/>
        <a:lstStyle/>
        <a:p>
          <a:endParaRPr lang="es-EC"/>
        </a:p>
      </dgm:t>
    </dgm:pt>
    <dgm:pt modelId="{B942E2B1-9DE3-4949-B27F-86BC11F70AAD}" type="pres">
      <dgm:prSet presAssocID="{E43AF2A3-11C5-4DD7-9CA1-AB903C1163F2}" presName="Accent3" presStyleCnt="0"/>
      <dgm:spPr/>
    </dgm:pt>
    <dgm:pt modelId="{EB470545-C7DC-4C29-A9BC-8F8AD35F295C}" type="pres">
      <dgm:prSet presAssocID="{E43AF2A3-11C5-4DD7-9CA1-AB903C1163F2}" presName="Accent" presStyleLbl="node1" presStyleIdx="2" presStyleCnt="3"/>
      <dgm:spPr/>
    </dgm:pt>
    <dgm:pt modelId="{FF3F22A1-7C20-4ADF-9A38-00D73C1355CB}" type="pres">
      <dgm:prSet presAssocID="{E43AF2A3-11C5-4DD7-9CA1-AB903C1163F2}" presName="Parent3" presStyleLbl="revTx" presStyleIdx="2" presStyleCnt="3">
        <dgm:presLayoutVars>
          <dgm:chMax val="1"/>
          <dgm:chPref val="1"/>
          <dgm:bulletEnabled val="1"/>
        </dgm:presLayoutVars>
      </dgm:prSet>
      <dgm:spPr/>
      <dgm:t>
        <a:bodyPr/>
        <a:lstStyle/>
        <a:p>
          <a:endParaRPr lang="es-EC"/>
        </a:p>
      </dgm:t>
    </dgm:pt>
  </dgm:ptLst>
  <dgm:cxnLst>
    <dgm:cxn modelId="{E88A6786-0F45-4BC6-83D4-8755083298E6}" type="presOf" srcId="{32067490-306B-4A7C-9E74-3ECC8DB9E1D6}" destId="{F7BCE076-2401-4BE5-A752-E301F315140F}" srcOrd="0" destOrd="0" presId="urn:microsoft.com/office/officeart/2009/layout/CircleArrowProcess"/>
    <dgm:cxn modelId="{F2A8E65E-77A1-4050-93FB-0A8EC4CCBC80}" srcId="{52C57FF3-9131-4304-BCAB-CE404BC8FCFD}" destId="{19D825E8-09EA-49AE-A6B2-075D1ED76B2A}" srcOrd="0" destOrd="0" parTransId="{6C19EDCE-5C04-4B50-BBD6-2547A51D8B16}" sibTransId="{6F0F17FF-4CCD-4D2C-A557-0BAF79D8E3DE}"/>
    <dgm:cxn modelId="{3C1BB6E2-5699-4BAF-B587-79E87C4263A2}" srcId="{52C57FF3-9131-4304-BCAB-CE404BC8FCFD}" destId="{E43AF2A3-11C5-4DD7-9CA1-AB903C1163F2}" srcOrd="2" destOrd="0" parTransId="{6370D4C2-3CAF-4D6E-B139-C31EE4BADC53}" sibTransId="{D3161E8D-B89F-47EB-B7F4-BA34772DD49B}"/>
    <dgm:cxn modelId="{0E29D178-DD1D-4689-95F2-B450789BF0B4}" srcId="{52C57FF3-9131-4304-BCAB-CE404BC8FCFD}" destId="{32067490-306B-4A7C-9E74-3ECC8DB9E1D6}" srcOrd="1" destOrd="0" parTransId="{6D59D4B2-5B02-4976-B0D5-669BCA843801}" sibTransId="{D95AF4D5-3999-43F7-A734-9C40EF7AB802}"/>
    <dgm:cxn modelId="{74EA4C27-4616-4268-BFC2-AAC87A34E2BA}" type="presOf" srcId="{19D825E8-09EA-49AE-A6B2-075D1ED76B2A}" destId="{17BDF57B-C8B2-4D83-A0CB-CB21BF74B548}" srcOrd="0" destOrd="0" presId="urn:microsoft.com/office/officeart/2009/layout/CircleArrowProcess"/>
    <dgm:cxn modelId="{ECD5F052-7732-4634-8F7E-4C33AF8A0445}" type="presOf" srcId="{52C57FF3-9131-4304-BCAB-CE404BC8FCFD}" destId="{8E6C1066-A911-4278-A548-405C5C2C32B4}" srcOrd="0" destOrd="0" presId="urn:microsoft.com/office/officeart/2009/layout/CircleArrowProcess"/>
    <dgm:cxn modelId="{4495668D-0546-4543-B655-76B586B013A5}" type="presOf" srcId="{E43AF2A3-11C5-4DD7-9CA1-AB903C1163F2}" destId="{FF3F22A1-7C20-4ADF-9A38-00D73C1355CB}" srcOrd="0" destOrd="0" presId="urn:microsoft.com/office/officeart/2009/layout/CircleArrowProcess"/>
    <dgm:cxn modelId="{E3B71DDD-F448-4859-B1C7-0EDE16BBB525}" type="presParOf" srcId="{8E6C1066-A911-4278-A548-405C5C2C32B4}" destId="{F63220C5-4060-4BBF-824F-BCFBA9E1A6AE}" srcOrd="0" destOrd="0" presId="urn:microsoft.com/office/officeart/2009/layout/CircleArrowProcess"/>
    <dgm:cxn modelId="{8CE8B99F-9C37-4731-8B0E-28A0B89DE075}" type="presParOf" srcId="{F63220C5-4060-4BBF-824F-BCFBA9E1A6AE}" destId="{D7ADCCAE-D8B3-49DC-B035-F5E866C71972}" srcOrd="0" destOrd="0" presId="urn:microsoft.com/office/officeart/2009/layout/CircleArrowProcess"/>
    <dgm:cxn modelId="{EAF3B038-BC48-498C-A561-144E32A1FAA1}" type="presParOf" srcId="{8E6C1066-A911-4278-A548-405C5C2C32B4}" destId="{17BDF57B-C8B2-4D83-A0CB-CB21BF74B548}" srcOrd="1" destOrd="0" presId="urn:microsoft.com/office/officeart/2009/layout/CircleArrowProcess"/>
    <dgm:cxn modelId="{62EFFEA6-A275-4359-99FF-0BDF1A9E9CEC}" type="presParOf" srcId="{8E6C1066-A911-4278-A548-405C5C2C32B4}" destId="{FC7B10CB-6B06-4B16-B97B-DF66F89E0540}" srcOrd="2" destOrd="0" presId="urn:microsoft.com/office/officeart/2009/layout/CircleArrowProcess"/>
    <dgm:cxn modelId="{4AB216D7-7801-42CF-96DE-528222259BE8}" type="presParOf" srcId="{FC7B10CB-6B06-4B16-B97B-DF66F89E0540}" destId="{7218BEAA-8966-462E-938D-58211D60C558}" srcOrd="0" destOrd="0" presId="urn:microsoft.com/office/officeart/2009/layout/CircleArrowProcess"/>
    <dgm:cxn modelId="{EC7E4DA1-8744-42AC-B882-3C0F067CE922}" type="presParOf" srcId="{8E6C1066-A911-4278-A548-405C5C2C32B4}" destId="{F7BCE076-2401-4BE5-A752-E301F315140F}" srcOrd="3" destOrd="0" presId="urn:microsoft.com/office/officeart/2009/layout/CircleArrowProcess"/>
    <dgm:cxn modelId="{83557F6F-1B39-4917-9782-D8EF78EC97CC}" type="presParOf" srcId="{8E6C1066-A911-4278-A548-405C5C2C32B4}" destId="{B942E2B1-9DE3-4949-B27F-86BC11F70AAD}" srcOrd="4" destOrd="0" presId="urn:microsoft.com/office/officeart/2009/layout/CircleArrowProcess"/>
    <dgm:cxn modelId="{D43856E2-07BC-487F-A651-598F677FCF53}" type="presParOf" srcId="{B942E2B1-9DE3-4949-B27F-86BC11F70AAD}" destId="{EB470545-C7DC-4C29-A9BC-8F8AD35F295C}" srcOrd="0" destOrd="0" presId="urn:microsoft.com/office/officeart/2009/layout/CircleArrowProcess"/>
    <dgm:cxn modelId="{6CD9E3E8-4C95-4BED-B90D-DF77A6D1588E}" type="presParOf" srcId="{8E6C1066-A911-4278-A548-405C5C2C32B4}" destId="{FF3F22A1-7C20-4ADF-9A38-00D73C1355CB}"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681015-7FC6-487A-8664-36C3833F130A}" type="doc">
      <dgm:prSet loTypeId="urn:microsoft.com/office/officeart/2005/8/layout/process1" loCatId="process" qsTypeId="urn:microsoft.com/office/officeart/2005/8/quickstyle/simple1" qsCatId="simple" csTypeId="urn:microsoft.com/office/officeart/2005/8/colors/accent2_2" csCatId="accent2" phldr="1"/>
      <dgm:spPr/>
    </dgm:pt>
    <dgm:pt modelId="{6C307D3A-90E5-48E0-A8F9-F59602431866}">
      <dgm:prSet phldrT="[Texto]"/>
      <dgm:spPr/>
      <dgm:t>
        <a:bodyPr/>
        <a:lstStyle/>
        <a:p>
          <a:r>
            <a:rPr lang="es-EC"/>
            <a:t>Tareas que tradicionalmente se realizan por hardware</a:t>
          </a:r>
        </a:p>
      </dgm:t>
    </dgm:pt>
    <dgm:pt modelId="{55DD95AF-BA1F-4F96-BEAE-15E5704C4740}" type="parTrans" cxnId="{FE0A83EE-61E5-4539-B316-2D35BA65CD68}">
      <dgm:prSet/>
      <dgm:spPr/>
      <dgm:t>
        <a:bodyPr/>
        <a:lstStyle/>
        <a:p>
          <a:endParaRPr lang="es-EC"/>
        </a:p>
      </dgm:t>
    </dgm:pt>
    <dgm:pt modelId="{0B1FAD3E-FD44-4220-894E-E4F7B9D2E414}" type="sibTrans" cxnId="{FE0A83EE-61E5-4539-B316-2D35BA65CD68}">
      <dgm:prSet/>
      <dgm:spPr/>
      <dgm:t>
        <a:bodyPr/>
        <a:lstStyle/>
        <a:p>
          <a:endParaRPr lang="es-EC"/>
        </a:p>
      </dgm:t>
    </dgm:pt>
    <dgm:pt modelId="{D6E52616-95C1-4BB7-B863-E2A7077554F8}">
      <dgm:prSet phldrT="[Texto]"/>
      <dgm:spPr/>
      <dgm:t>
        <a:bodyPr/>
        <a:lstStyle/>
        <a:p>
          <a:r>
            <a:rPr lang="es-EC"/>
            <a:t>Procesamiento de señales </a:t>
          </a:r>
        </a:p>
      </dgm:t>
    </dgm:pt>
    <dgm:pt modelId="{66F231F4-02A8-4C26-B59D-94BE0CC6F939}" type="parTrans" cxnId="{76982784-9F82-4085-A15B-12A9A9DE19E3}">
      <dgm:prSet/>
      <dgm:spPr/>
      <dgm:t>
        <a:bodyPr/>
        <a:lstStyle/>
        <a:p>
          <a:endParaRPr lang="es-EC"/>
        </a:p>
      </dgm:t>
    </dgm:pt>
    <dgm:pt modelId="{77D8E5B6-BA28-4999-A14F-6E268D7E5F8F}" type="sibTrans" cxnId="{76982784-9F82-4085-A15B-12A9A9DE19E3}">
      <dgm:prSet/>
      <dgm:spPr/>
      <dgm:t>
        <a:bodyPr/>
        <a:lstStyle/>
        <a:p>
          <a:endParaRPr lang="es-EC"/>
        </a:p>
      </dgm:t>
    </dgm:pt>
    <dgm:pt modelId="{08F3F75C-E0E6-4CDE-A00E-7ED385A8D6E6}">
      <dgm:prSet phldrT="[Texto]"/>
      <dgm:spPr/>
      <dgm:t>
        <a:bodyPr/>
        <a:lstStyle/>
        <a:p>
          <a:r>
            <a:rPr lang="es-EC"/>
            <a:t>Se realizan mediante Software </a:t>
          </a:r>
          <a:r>
            <a:rPr lang="es-ES"/>
            <a:t>en una computadora personal o un sistema integrado</a:t>
          </a:r>
          <a:r>
            <a:rPr lang="es-EC"/>
            <a:t>  </a:t>
          </a:r>
        </a:p>
      </dgm:t>
    </dgm:pt>
    <dgm:pt modelId="{660535B5-C91C-433E-9544-21AC7848D30D}" type="parTrans" cxnId="{5C54F42C-3964-4FA2-B314-9D88E29F71E9}">
      <dgm:prSet/>
      <dgm:spPr/>
      <dgm:t>
        <a:bodyPr/>
        <a:lstStyle/>
        <a:p>
          <a:endParaRPr lang="es-EC"/>
        </a:p>
      </dgm:t>
    </dgm:pt>
    <dgm:pt modelId="{AB721BFB-4E8E-40BE-BDD9-E0CE0397EA51}" type="sibTrans" cxnId="{5C54F42C-3964-4FA2-B314-9D88E29F71E9}">
      <dgm:prSet/>
      <dgm:spPr/>
      <dgm:t>
        <a:bodyPr/>
        <a:lstStyle/>
        <a:p>
          <a:endParaRPr lang="es-EC"/>
        </a:p>
      </dgm:t>
    </dgm:pt>
    <dgm:pt modelId="{5C160598-DB15-4C75-B819-73BB6D113B30}" type="pres">
      <dgm:prSet presAssocID="{A4681015-7FC6-487A-8664-36C3833F130A}" presName="Name0" presStyleCnt="0">
        <dgm:presLayoutVars>
          <dgm:dir/>
          <dgm:resizeHandles val="exact"/>
        </dgm:presLayoutVars>
      </dgm:prSet>
      <dgm:spPr/>
    </dgm:pt>
    <dgm:pt modelId="{97DED2F1-B933-4403-8DA9-C5FEB26CE230}" type="pres">
      <dgm:prSet presAssocID="{6C307D3A-90E5-48E0-A8F9-F59602431866}" presName="node" presStyleLbl="node1" presStyleIdx="0" presStyleCnt="3">
        <dgm:presLayoutVars>
          <dgm:bulletEnabled val="1"/>
        </dgm:presLayoutVars>
      </dgm:prSet>
      <dgm:spPr/>
      <dgm:t>
        <a:bodyPr/>
        <a:lstStyle/>
        <a:p>
          <a:endParaRPr lang="es-EC"/>
        </a:p>
      </dgm:t>
    </dgm:pt>
    <dgm:pt modelId="{046FD0F4-05C6-499F-A225-AE21EF492FBD}" type="pres">
      <dgm:prSet presAssocID="{0B1FAD3E-FD44-4220-894E-E4F7B9D2E414}" presName="sibTrans" presStyleLbl="sibTrans2D1" presStyleIdx="0" presStyleCnt="2"/>
      <dgm:spPr/>
      <dgm:t>
        <a:bodyPr/>
        <a:lstStyle/>
        <a:p>
          <a:endParaRPr lang="es-EC"/>
        </a:p>
      </dgm:t>
    </dgm:pt>
    <dgm:pt modelId="{45776A40-A0AB-4A56-BA55-076CE8345CF6}" type="pres">
      <dgm:prSet presAssocID="{0B1FAD3E-FD44-4220-894E-E4F7B9D2E414}" presName="connectorText" presStyleLbl="sibTrans2D1" presStyleIdx="0" presStyleCnt="2"/>
      <dgm:spPr/>
      <dgm:t>
        <a:bodyPr/>
        <a:lstStyle/>
        <a:p>
          <a:endParaRPr lang="es-EC"/>
        </a:p>
      </dgm:t>
    </dgm:pt>
    <dgm:pt modelId="{2A443DE4-D8B3-454F-88E4-8BDA19C531B2}" type="pres">
      <dgm:prSet presAssocID="{D6E52616-95C1-4BB7-B863-E2A7077554F8}" presName="node" presStyleLbl="node1" presStyleIdx="1" presStyleCnt="3">
        <dgm:presLayoutVars>
          <dgm:bulletEnabled val="1"/>
        </dgm:presLayoutVars>
      </dgm:prSet>
      <dgm:spPr/>
      <dgm:t>
        <a:bodyPr/>
        <a:lstStyle/>
        <a:p>
          <a:endParaRPr lang="es-EC"/>
        </a:p>
      </dgm:t>
    </dgm:pt>
    <dgm:pt modelId="{F23DE2FF-DE0C-4E1E-BA15-9997EB84A2D4}" type="pres">
      <dgm:prSet presAssocID="{77D8E5B6-BA28-4999-A14F-6E268D7E5F8F}" presName="sibTrans" presStyleLbl="sibTrans2D1" presStyleIdx="1" presStyleCnt="2"/>
      <dgm:spPr/>
      <dgm:t>
        <a:bodyPr/>
        <a:lstStyle/>
        <a:p>
          <a:endParaRPr lang="es-EC"/>
        </a:p>
      </dgm:t>
    </dgm:pt>
    <dgm:pt modelId="{EF6BC7DE-ABA9-4DB7-BDB1-1BDA0441C321}" type="pres">
      <dgm:prSet presAssocID="{77D8E5B6-BA28-4999-A14F-6E268D7E5F8F}" presName="connectorText" presStyleLbl="sibTrans2D1" presStyleIdx="1" presStyleCnt="2"/>
      <dgm:spPr/>
      <dgm:t>
        <a:bodyPr/>
        <a:lstStyle/>
        <a:p>
          <a:endParaRPr lang="es-EC"/>
        </a:p>
      </dgm:t>
    </dgm:pt>
    <dgm:pt modelId="{4A2DDF35-AC6B-41B3-B1EB-D0E44EEF5728}" type="pres">
      <dgm:prSet presAssocID="{08F3F75C-E0E6-4CDE-A00E-7ED385A8D6E6}" presName="node" presStyleLbl="node1" presStyleIdx="2" presStyleCnt="3">
        <dgm:presLayoutVars>
          <dgm:bulletEnabled val="1"/>
        </dgm:presLayoutVars>
      </dgm:prSet>
      <dgm:spPr/>
      <dgm:t>
        <a:bodyPr/>
        <a:lstStyle/>
        <a:p>
          <a:endParaRPr lang="es-EC"/>
        </a:p>
      </dgm:t>
    </dgm:pt>
  </dgm:ptLst>
  <dgm:cxnLst>
    <dgm:cxn modelId="{DC81C31A-6DD2-4397-930A-775044584A07}" type="presOf" srcId="{6C307D3A-90E5-48E0-A8F9-F59602431866}" destId="{97DED2F1-B933-4403-8DA9-C5FEB26CE230}" srcOrd="0" destOrd="0" presId="urn:microsoft.com/office/officeart/2005/8/layout/process1"/>
    <dgm:cxn modelId="{76982784-9F82-4085-A15B-12A9A9DE19E3}" srcId="{A4681015-7FC6-487A-8664-36C3833F130A}" destId="{D6E52616-95C1-4BB7-B863-E2A7077554F8}" srcOrd="1" destOrd="0" parTransId="{66F231F4-02A8-4C26-B59D-94BE0CC6F939}" sibTransId="{77D8E5B6-BA28-4999-A14F-6E268D7E5F8F}"/>
    <dgm:cxn modelId="{2D696748-4824-4382-ADB4-B96023524758}" type="presOf" srcId="{0B1FAD3E-FD44-4220-894E-E4F7B9D2E414}" destId="{046FD0F4-05C6-499F-A225-AE21EF492FBD}" srcOrd="0" destOrd="0" presId="urn:microsoft.com/office/officeart/2005/8/layout/process1"/>
    <dgm:cxn modelId="{5C54F42C-3964-4FA2-B314-9D88E29F71E9}" srcId="{A4681015-7FC6-487A-8664-36C3833F130A}" destId="{08F3F75C-E0E6-4CDE-A00E-7ED385A8D6E6}" srcOrd="2" destOrd="0" parTransId="{660535B5-C91C-433E-9544-21AC7848D30D}" sibTransId="{AB721BFB-4E8E-40BE-BDD9-E0CE0397EA51}"/>
    <dgm:cxn modelId="{FE0A83EE-61E5-4539-B316-2D35BA65CD68}" srcId="{A4681015-7FC6-487A-8664-36C3833F130A}" destId="{6C307D3A-90E5-48E0-A8F9-F59602431866}" srcOrd="0" destOrd="0" parTransId="{55DD95AF-BA1F-4F96-BEAE-15E5704C4740}" sibTransId="{0B1FAD3E-FD44-4220-894E-E4F7B9D2E414}"/>
    <dgm:cxn modelId="{08019FDA-2317-46F2-A8D6-FC4E1665C064}" type="presOf" srcId="{D6E52616-95C1-4BB7-B863-E2A7077554F8}" destId="{2A443DE4-D8B3-454F-88E4-8BDA19C531B2}" srcOrd="0" destOrd="0" presId="urn:microsoft.com/office/officeart/2005/8/layout/process1"/>
    <dgm:cxn modelId="{5726657B-2B6E-4B26-B579-11AC5D0DCC7E}" type="presOf" srcId="{77D8E5B6-BA28-4999-A14F-6E268D7E5F8F}" destId="{EF6BC7DE-ABA9-4DB7-BDB1-1BDA0441C321}" srcOrd="1" destOrd="0" presId="urn:microsoft.com/office/officeart/2005/8/layout/process1"/>
    <dgm:cxn modelId="{1AA22D16-0964-4F44-A478-CA26C82983D5}" type="presOf" srcId="{0B1FAD3E-FD44-4220-894E-E4F7B9D2E414}" destId="{45776A40-A0AB-4A56-BA55-076CE8345CF6}" srcOrd="1" destOrd="0" presId="urn:microsoft.com/office/officeart/2005/8/layout/process1"/>
    <dgm:cxn modelId="{DC062A56-9921-49AE-839E-54B3E24029CE}" type="presOf" srcId="{08F3F75C-E0E6-4CDE-A00E-7ED385A8D6E6}" destId="{4A2DDF35-AC6B-41B3-B1EB-D0E44EEF5728}" srcOrd="0" destOrd="0" presId="urn:microsoft.com/office/officeart/2005/8/layout/process1"/>
    <dgm:cxn modelId="{40D43FE0-61AC-483B-98DF-D6F132549066}" type="presOf" srcId="{77D8E5B6-BA28-4999-A14F-6E268D7E5F8F}" destId="{F23DE2FF-DE0C-4E1E-BA15-9997EB84A2D4}" srcOrd="0" destOrd="0" presId="urn:microsoft.com/office/officeart/2005/8/layout/process1"/>
    <dgm:cxn modelId="{FF1755E5-6325-4D2E-A2B2-355FB2B30552}" type="presOf" srcId="{A4681015-7FC6-487A-8664-36C3833F130A}" destId="{5C160598-DB15-4C75-B819-73BB6D113B30}" srcOrd="0" destOrd="0" presId="urn:microsoft.com/office/officeart/2005/8/layout/process1"/>
    <dgm:cxn modelId="{B47CB04D-BD7E-41A3-97A9-EBD38AACF7C7}" type="presParOf" srcId="{5C160598-DB15-4C75-B819-73BB6D113B30}" destId="{97DED2F1-B933-4403-8DA9-C5FEB26CE230}" srcOrd="0" destOrd="0" presId="urn:microsoft.com/office/officeart/2005/8/layout/process1"/>
    <dgm:cxn modelId="{4C102035-445B-4126-B29D-914F9CD758A9}" type="presParOf" srcId="{5C160598-DB15-4C75-B819-73BB6D113B30}" destId="{046FD0F4-05C6-499F-A225-AE21EF492FBD}" srcOrd="1" destOrd="0" presId="urn:microsoft.com/office/officeart/2005/8/layout/process1"/>
    <dgm:cxn modelId="{213505D6-2BC0-4E60-B19C-77A543951CB1}" type="presParOf" srcId="{046FD0F4-05C6-499F-A225-AE21EF492FBD}" destId="{45776A40-A0AB-4A56-BA55-076CE8345CF6}" srcOrd="0" destOrd="0" presId="urn:microsoft.com/office/officeart/2005/8/layout/process1"/>
    <dgm:cxn modelId="{7708CA81-9501-47E2-BC3E-B2C2DE126113}" type="presParOf" srcId="{5C160598-DB15-4C75-B819-73BB6D113B30}" destId="{2A443DE4-D8B3-454F-88E4-8BDA19C531B2}" srcOrd="2" destOrd="0" presId="urn:microsoft.com/office/officeart/2005/8/layout/process1"/>
    <dgm:cxn modelId="{FFF125C9-B45F-4787-9613-473BE51CFCC4}" type="presParOf" srcId="{5C160598-DB15-4C75-B819-73BB6D113B30}" destId="{F23DE2FF-DE0C-4E1E-BA15-9997EB84A2D4}" srcOrd="3" destOrd="0" presId="urn:microsoft.com/office/officeart/2005/8/layout/process1"/>
    <dgm:cxn modelId="{28A4367A-C21C-41D2-BEB6-391B0B094E10}" type="presParOf" srcId="{F23DE2FF-DE0C-4E1E-BA15-9997EB84A2D4}" destId="{EF6BC7DE-ABA9-4DB7-BDB1-1BDA0441C321}" srcOrd="0" destOrd="0" presId="urn:microsoft.com/office/officeart/2005/8/layout/process1"/>
    <dgm:cxn modelId="{00967A3D-40D8-4A55-802B-B5E0FB0F7A04}" type="presParOf" srcId="{5C160598-DB15-4C75-B819-73BB6D113B30}" destId="{4A2DDF35-AC6B-41B3-B1EB-D0E44EEF5728}"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FE2EA7-82A7-49DA-9022-E3F1BDD90BC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C"/>
        </a:p>
      </dgm:t>
    </dgm:pt>
    <dgm:pt modelId="{700D4984-A21F-4867-A537-6C88B6D70869}">
      <dgm:prSet phldrT="[Texto]"/>
      <dgm:spPr>
        <a:solidFill>
          <a:schemeClr val="accent2">
            <a:lumMod val="60000"/>
            <a:lumOff val="40000"/>
          </a:schemeClr>
        </a:solidFill>
      </dgm:spPr>
      <dgm:t>
        <a:bodyPr/>
        <a:lstStyle/>
        <a:p>
          <a:r>
            <a:rPr lang="es-EC"/>
            <a:t>SRSLTE</a:t>
          </a:r>
        </a:p>
      </dgm:t>
    </dgm:pt>
    <dgm:pt modelId="{BCC0C637-162C-4B18-B8ED-66327A12689B}" type="parTrans" cxnId="{C8D30D68-085F-4928-B772-C90229A5BECF}">
      <dgm:prSet/>
      <dgm:spPr/>
      <dgm:t>
        <a:bodyPr/>
        <a:lstStyle/>
        <a:p>
          <a:endParaRPr lang="es-EC"/>
        </a:p>
      </dgm:t>
    </dgm:pt>
    <dgm:pt modelId="{AE70ABA8-3143-49F5-903E-DCB0DFE779E1}" type="sibTrans" cxnId="{C8D30D68-085F-4928-B772-C90229A5BECF}">
      <dgm:prSet/>
      <dgm:spPr/>
      <dgm:t>
        <a:bodyPr/>
        <a:lstStyle/>
        <a:p>
          <a:endParaRPr lang="es-EC"/>
        </a:p>
      </dgm:t>
    </dgm:pt>
    <dgm:pt modelId="{98A21902-2D8A-4881-9D32-C4400E36B69D}">
      <dgm:prSet phldrT="[Texto]"/>
      <dgm:spPr>
        <a:solidFill>
          <a:srgbClr val="0070C0"/>
        </a:solidFill>
      </dgm:spPr>
      <dgm:t>
        <a:bodyPr/>
        <a:lstStyle/>
        <a:p>
          <a:r>
            <a:rPr lang="es-EC" i="1">
              <a:latin typeface="Times New Roman" panose="02020603050405020304" pitchFamily="18" charset="0"/>
              <a:cs typeface="Times New Roman" panose="02020603050405020304" pitchFamily="18" charset="0"/>
            </a:rPr>
            <a:t>Módulo </a:t>
          </a:r>
          <a:r>
            <a:rPr lang="es-EC" i="1" err="1">
              <a:latin typeface="Times New Roman" panose="02020603050405020304" pitchFamily="18" charset="0"/>
              <a:cs typeface="Times New Roman" panose="02020603050405020304" pitchFamily="18" charset="0"/>
            </a:rPr>
            <a:t>srsENB</a:t>
          </a:r>
          <a:endParaRPr lang="es-EC"/>
        </a:p>
      </dgm:t>
    </dgm:pt>
    <dgm:pt modelId="{F87B9AA4-CAA1-45AD-8C5B-6C6AA481FAFC}" type="parTrans" cxnId="{85A10C49-CCFB-4194-84F5-34BE7AC7AFFC}">
      <dgm:prSet/>
      <dgm:spPr/>
      <dgm:t>
        <a:bodyPr/>
        <a:lstStyle/>
        <a:p>
          <a:endParaRPr lang="es-EC"/>
        </a:p>
      </dgm:t>
    </dgm:pt>
    <dgm:pt modelId="{53E55221-8CD0-4300-BF05-23441DDB413A}" type="sibTrans" cxnId="{85A10C49-CCFB-4194-84F5-34BE7AC7AFFC}">
      <dgm:prSet/>
      <dgm:spPr>
        <a:solidFill>
          <a:schemeClr val="accent5">
            <a:lumMod val="90000"/>
          </a:schemeClr>
        </a:solidFill>
      </dgm:spPr>
      <dgm:t>
        <a:bodyPr/>
        <a:lstStyle/>
        <a:p>
          <a:endParaRPr lang="es-EC"/>
        </a:p>
      </dgm:t>
    </dgm:pt>
    <dgm:pt modelId="{6A29A973-4DC1-463D-9E3F-9E13DBFDCEC5}">
      <dgm:prSet phldrT="[Texto]"/>
      <dgm:spPr>
        <a:solidFill>
          <a:srgbClr val="0070C0"/>
        </a:solidFill>
      </dgm:spPr>
      <dgm:t>
        <a:bodyPr/>
        <a:lstStyle/>
        <a:p>
          <a:r>
            <a:rPr lang="es-EC" i="1">
              <a:latin typeface="Times New Roman" panose="02020603050405020304" pitchFamily="18" charset="0"/>
              <a:cs typeface="Times New Roman" panose="02020603050405020304" pitchFamily="18" charset="0"/>
            </a:rPr>
            <a:t>Módulo </a:t>
          </a:r>
          <a:r>
            <a:rPr lang="es-EC" i="1" err="1">
              <a:latin typeface="Times New Roman" panose="02020603050405020304" pitchFamily="18" charset="0"/>
              <a:cs typeface="Times New Roman" panose="02020603050405020304" pitchFamily="18" charset="0"/>
            </a:rPr>
            <a:t>srsUE</a:t>
          </a:r>
          <a:endParaRPr lang="es-EC"/>
        </a:p>
      </dgm:t>
    </dgm:pt>
    <dgm:pt modelId="{F73DB94A-BC98-49A3-9F25-02B5F953823B}" type="parTrans" cxnId="{27169E98-02F1-4538-8977-FEDC6E0DBA4B}">
      <dgm:prSet/>
      <dgm:spPr/>
      <dgm:t>
        <a:bodyPr/>
        <a:lstStyle/>
        <a:p>
          <a:endParaRPr lang="es-EC"/>
        </a:p>
      </dgm:t>
    </dgm:pt>
    <dgm:pt modelId="{9BA42E5E-4F9A-48D6-A6CC-0694205E53FF}" type="sibTrans" cxnId="{27169E98-02F1-4538-8977-FEDC6E0DBA4B}">
      <dgm:prSet/>
      <dgm:spPr/>
      <dgm:t>
        <a:bodyPr/>
        <a:lstStyle/>
        <a:p>
          <a:endParaRPr lang="es-EC"/>
        </a:p>
      </dgm:t>
    </dgm:pt>
    <dgm:pt modelId="{13CEACF7-4D38-4516-A351-DF269E588B07}">
      <dgm:prSet phldrT="[Texto]"/>
      <dgm:spPr>
        <a:solidFill>
          <a:srgbClr val="0070C0"/>
        </a:solidFill>
      </dgm:spPr>
      <dgm:t>
        <a:bodyPr/>
        <a:lstStyle/>
        <a:p>
          <a:r>
            <a:rPr lang="es-EC" i="1">
              <a:latin typeface="Times New Roman" panose="02020603050405020304" pitchFamily="18" charset="0"/>
              <a:cs typeface="Times New Roman" panose="02020603050405020304" pitchFamily="18" charset="0"/>
            </a:rPr>
            <a:t>Módulo </a:t>
          </a:r>
          <a:r>
            <a:rPr lang="es-EC" i="1" err="1">
              <a:latin typeface="Times New Roman" panose="02020603050405020304" pitchFamily="18" charset="0"/>
              <a:cs typeface="Times New Roman" panose="02020603050405020304" pitchFamily="18" charset="0"/>
            </a:rPr>
            <a:t>srsEPC</a:t>
          </a:r>
          <a:endParaRPr lang="es-EC"/>
        </a:p>
      </dgm:t>
    </dgm:pt>
    <dgm:pt modelId="{8FB7FCD9-D60F-4EC5-AAAD-21E95DAF819C}" type="parTrans" cxnId="{5C1F986C-072F-462E-9319-E0E82207DFBA}">
      <dgm:prSet/>
      <dgm:spPr/>
      <dgm:t>
        <a:bodyPr/>
        <a:lstStyle/>
        <a:p>
          <a:endParaRPr lang="es-EC"/>
        </a:p>
      </dgm:t>
    </dgm:pt>
    <dgm:pt modelId="{AB3A0494-97F3-4E5B-BBCF-12D88BC896AD}" type="sibTrans" cxnId="{5C1F986C-072F-462E-9319-E0E82207DFBA}">
      <dgm:prSet/>
      <dgm:spPr/>
      <dgm:t>
        <a:bodyPr/>
        <a:lstStyle/>
        <a:p>
          <a:endParaRPr lang="es-EC"/>
        </a:p>
      </dgm:t>
    </dgm:pt>
    <dgm:pt modelId="{D4FB5EA6-1838-4D8D-9F83-68BDB3666636}" type="pres">
      <dgm:prSet presAssocID="{DAFE2EA7-82A7-49DA-9022-E3F1BDD90BCD}" presName="Name0" presStyleCnt="0">
        <dgm:presLayoutVars>
          <dgm:chMax val="1"/>
          <dgm:dir/>
          <dgm:animLvl val="ctr"/>
          <dgm:resizeHandles val="exact"/>
        </dgm:presLayoutVars>
      </dgm:prSet>
      <dgm:spPr/>
      <dgm:t>
        <a:bodyPr/>
        <a:lstStyle/>
        <a:p>
          <a:endParaRPr lang="es-EC"/>
        </a:p>
      </dgm:t>
    </dgm:pt>
    <dgm:pt modelId="{630D9D74-F378-42CE-854F-5717C70EA722}" type="pres">
      <dgm:prSet presAssocID="{700D4984-A21F-4867-A537-6C88B6D70869}" presName="centerShape" presStyleLbl="node0" presStyleIdx="0" presStyleCnt="1"/>
      <dgm:spPr/>
      <dgm:t>
        <a:bodyPr/>
        <a:lstStyle/>
        <a:p>
          <a:endParaRPr lang="es-EC"/>
        </a:p>
      </dgm:t>
    </dgm:pt>
    <dgm:pt modelId="{2E6ECF93-AC79-4C4D-8B52-DF1AD5519E1C}" type="pres">
      <dgm:prSet presAssocID="{98A21902-2D8A-4881-9D32-C4400E36B69D}" presName="node" presStyleLbl="node1" presStyleIdx="0" presStyleCnt="3">
        <dgm:presLayoutVars>
          <dgm:bulletEnabled val="1"/>
        </dgm:presLayoutVars>
      </dgm:prSet>
      <dgm:spPr/>
      <dgm:t>
        <a:bodyPr/>
        <a:lstStyle/>
        <a:p>
          <a:endParaRPr lang="es-EC"/>
        </a:p>
      </dgm:t>
    </dgm:pt>
    <dgm:pt modelId="{187F1B8B-850E-4E37-9FE2-E5DEA24BC30A}" type="pres">
      <dgm:prSet presAssocID="{98A21902-2D8A-4881-9D32-C4400E36B69D}" presName="dummy" presStyleCnt="0"/>
      <dgm:spPr/>
    </dgm:pt>
    <dgm:pt modelId="{7AC235ED-D023-4389-BE1B-EBA7C353E88D}" type="pres">
      <dgm:prSet presAssocID="{53E55221-8CD0-4300-BF05-23441DDB413A}" presName="sibTrans" presStyleLbl="sibTrans2D1" presStyleIdx="0" presStyleCnt="3"/>
      <dgm:spPr/>
      <dgm:t>
        <a:bodyPr/>
        <a:lstStyle/>
        <a:p>
          <a:endParaRPr lang="es-EC"/>
        </a:p>
      </dgm:t>
    </dgm:pt>
    <dgm:pt modelId="{654F8680-7A3F-4A11-BB82-F6D20494D7CB}" type="pres">
      <dgm:prSet presAssocID="{6A29A973-4DC1-463D-9E3F-9E13DBFDCEC5}" presName="node" presStyleLbl="node1" presStyleIdx="1" presStyleCnt="3">
        <dgm:presLayoutVars>
          <dgm:bulletEnabled val="1"/>
        </dgm:presLayoutVars>
      </dgm:prSet>
      <dgm:spPr/>
      <dgm:t>
        <a:bodyPr/>
        <a:lstStyle/>
        <a:p>
          <a:endParaRPr lang="es-EC"/>
        </a:p>
      </dgm:t>
    </dgm:pt>
    <dgm:pt modelId="{BB01737C-9062-44AB-AE47-DCFF744C33CB}" type="pres">
      <dgm:prSet presAssocID="{6A29A973-4DC1-463D-9E3F-9E13DBFDCEC5}" presName="dummy" presStyleCnt="0"/>
      <dgm:spPr/>
    </dgm:pt>
    <dgm:pt modelId="{69AE5743-9E96-428C-935D-D84061FF67CB}" type="pres">
      <dgm:prSet presAssocID="{9BA42E5E-4F9A-48D6-A6CC-0694205E53FF}" presName="sibTrans" presStyleLbl="sibTrans2D1" presStyleIdx="1" presStyleCnt="3"/>
      <dgm:spPr/>
      <dgm:t>
        <a:bodyPr/>
        <a:lstStyle/>
        <a:p>
          <a:endParaRPr lang="es-EC"/>
        </a:p>
      </dgm:t>
    </dgm:pt>
    <dgm:pt modelId="{C0629D97-B02C-40DF-9F28-4E780AC57BF2}" type="pres">
      <dgm:prSet presAssocID="{13CEACF7-4D38-4516-A351-DF269E588B07}" presName="node" presStyleLbl="node1" presStyleIdx="2" presStyleCnt="3">
        <dgm:presLayoutVars>
          <dgm:bulletEnabled val="1"/>
        </dgm:presLayoutVars>
      </dgm:prSet>
      <dgm:spPr/>
      <dgm:t>
        <a:bodyPr/>
        <a:lstStyle/>
        <a:p>
          <a:endParaRPr lang="es-EC"/>
        </a:p>
      </dgm:t>
    </dgm:pt>
    <dgm:pt modelId="{4BB51197-B777-40E2-A483-757DE6DAC704}" type="pres">
      <dgm:prSet presAssocID="{13CEACF7-4D38-4516-A351-DF269E588B07}" presName="dummy" presStyleCnt="0"/>
      <dgm:spPr/>
    </dgm:pt>
    <dgm:pt modelId="{87F6C92F-7ACB-49C1-B7F5-0D2E61D152BC}" type="pres">
      <dgm:prSet presAssocID="{AB3A0494-97F3-4E5B-BBCF-12D88BC896AD}" presName="sibTrans" presStyleLbl="sibTrans2D1" presStyleIdx="2" presStyleCnt="3"/>
      <dgm:spPr/>
      <dgm:t>
        <a:bodyPr/>
        <a:lstStyle/>
        <a:p>
          <a:endParaRPr lang="es-EC"/>
        </a:p>
      </dgm:t>
    </dgm:pt>
  </dgm:ptLst>
  <dgm:cxnLst>
    <dgm:cxn modelId="{5BAF0A8A-667B-4639-B4F1-4E0BE98E85A4}" type="presOf" srcId="{98A21902-2D8A-4881-9D32-C4400E36B69D}" destId="{2E6ECF93-AC79-4C4D-8B52-DF1AD5519E1C}" srcOrd="0" destOrd="0" presId="urn:microsoft.com/office/officeart/2005/8/layout/radial6"/>
    <dgm:cxn modelId="{F60A2F8A-C57C-4D29-8349-A271CAC9C555}" type="presOf" srcId="{DAFE2EA7-82A7-49DA-9022-E3F1BDD90BCD}" destId="{D4FB5EA6-1838-4D8D-9F83-68BDB3666636}" srcOrd="0" destOrd="0" presId="urn:microsoft.com/office/officeart/2005/8/layout/radial6"/>
    <dgm:cxn modelId="{5C1F986C-072F-462E-9319-E0E82207DFBA}" srcId="{700D4984-A21F-4867-A537-6C88B6D70869}" destId="{13CEACF7-4D38-4516-A351-DF269E588B07}" srcOrd="2" destOrd="0" parTransId="{8FB7FCD9-D60F-4EC5-AAAD-21E95DAF819C}" sibTransId="{AB3A0494-97F3-4E5B-BBCF-12D88BC896AD}"/>
    <dgm:cxn modelId="{C8D30D68-085F-4928-B772-C90229A5BECF}" srcId="{DAFE2EA7-82A7-49DA-9022-E3F1BDD90BCD}" destId="{700D4984-A21F-4867-A537-6C88B6D70869}" srcOrd="0" destOrd="0" parTransId="{BCC0C637-162C-4B18-B8ED-66327A12689B}" sibTransId="{AE70ABA8-3143-49F5-903E-DCB0DFE779E1}"/>
    <dgm:cxn modelId="{85A10C49-CCFB-4194-84F5-34BE7AC7AFFC}" srcId="{700D4984-A21F-4867-A537-6C88B6D70869}" destId="{98A21902-2D8A-4881-9D32-C4400E36B69D}" srcOrd="0" destOrd="0" parTransId="{F87B9AA4-CAA1-45AD-8C5B-6C6AA481FAFC}" sibTransId="{53E55221-8CD0-4300-BF05-23441DDB413A}"/>
    <dgm:cxn modelId="{9FDB0B30-CD23-42BC-88E6-43300C8146CA}" type="presOf" srcId="{53E55221-8CD0-4300-BF05-23441DDB413A}" destId="{7AC235ED-D023-4389-BE1B-EBA7C353E88D}" srcOrd="0" destOrd="0" presId="urn:microsoft.com/office/officeart/2005/8/layout/radial6"/>
    <dgm:cxn modelId="{A9A7AFEA-8950-4AB3-9889-B3EBF2F7047F}" type="presOf" srcId="{6A29A973-4DC1-463D-9E3F-9E13DBFDCEC5}" destId="{654F8680-7A3F-4A11-BB82-F6D20494D7CB}" srcOrd="0" destOrd="0" presId="urn:microsoft.com/office/officeart/2005/8/layout/radial6"/>
    <dgm:cxn modelId="{AF4BA3C8-C627-43A5-BFA3-BB01C4BE41A8}" type="presOf" srcId="{AB3A0494-97F3-4E5B-BBCF-12D88BC896AD}" destId="{87F6C92F-7ACB-49C1-B7F5-0D2E61D152BC}" srcOrd="0" destOrd="0" presId="urn:microsoft.com/office/officeart/2005/8/layout/radial6"/>
    <dgm:cxn modelId="{CFF6EDB4-5013-40CB-A97D-176D583C6DDD}" type="presOf" srcId="{9BA42E5E-4F9A-48D6-A6CC-0694205E53FF}" destId="{69AE5743-9E96-428C-935D-D84061FF67CB}" srcOrd="0" destOrd="0" presId="urn:microsoft.com/office/officeart/2005/8/layout/radial6"/>
    <dgm:cxn modelId="{00152DCA-F3B9-42FA-AC85-22F0A56F7684}" type="presOf" srcId="{700D4984-A21F-4867-A537-6C88B6D70869}" destId="{630D9D74-F378-42CE-854F-5717C70EA722}" srcOrd="0" destOrd="0" presId="urn:microsoft.com/office/officeart/2005/8/layout/radial6"/>
    <dgm:cxn modelId="{E67310A1-695D-479C-A014-5F3222AE816A}" type="presOf" srcId="{13CEACF7-4D38-4516-A351-DF269E588B07}" destId="{C0629D97-B02C-40DF-9F28-4E780AC57BF2}" srcOrd="0" destOrd="0" presId="urn:microsoft.com/office/officeart/2005/8/layout/radial6"/>
    <dgm:cxn modelId="{27169E98-02F1-4538-8977-FEDC6E0DBA4B}" srcId="{700D4984-A21F-4867-A537-6C88B6D70869}" destId="{6A29A973-4DC1-463D-9E3F-9E13DBFDCEC5}" srcOrd="1" destOrd="0" parTransId="{F73DB94A-BC98-49A3-9F25-02B5F953823B}" sibTransId="{9BA42E5E-4F9A-48D6-A6CC-0694205E53FF}"/>
    <dgm:cxn modelId="{C7C7F474-B562-4CAA-A588-DF7CFB83B078}" type="presParOf" srcId="{D4FB5EA6-1838-4D8D-9F83-68BDB3666636}" destId="{630D9D74-F378-42CE-854F-5717C70EA722}" srcOrd="0" destOrd="0" presId="urn:microsoft.com/office/officeart/2005/8/layout/radial6"/>
    <dgm:cxn modelId="{2A0B598E-4C9F-4D75-9A8E-B6DB7404E48F}" type="presParOf" srcId="{D4FB5EA6-1838-4D8D-9F83-68BDB3666636}" destId="{2E6ECF93-AC79-4C4D-8B52-DF1AD5519E1C}" srcOrd="1" destOrd="0" presId="urn:microsoft.com/office/officeart/2005/8/layout/radial6"/>
    <dgm:cxn modelId="{73B5F7E4-5EF0-4019-A04E-79FE99F92472}" type="presParOf" srcId="{D4FB5EA6-1838-4D8D-9F83-68BDB3666636}" destId="{187F1B8B-850E-4E37-9FE2-E5DEA24BC30A}" srcOrd="2" destOrd="0" presId="urn:microsoft.com/office/officeart/2005/8/layout/radial6"/>
    <dgm:cxn modelId="{77E47796-C08C-4016-826D-5ABA1C7D0604}" type="presParOf" srcId="{D4FB5EA6-1838-4D8D-9F83-68BDB3666636}" destId="{7AC235ED-D023-4389-BE1B-EBA7C353E88D}" srcOrd="3" destOrd="0" presId="urn:microsoft.com/office/officeart/2005/8/layout/radial6"/>
    <dgm:cxn modelId="{62E747A4-4BB6-416C-B618-A8F54B7E1921}" type="presParOf" srcId="{D4FB5EA6-1838-4D8D-9F83-68BDB3666636}" destId="{654F8680-7A3F-4A11-BB82-F6D20494D7CB}" srcOrd="4" destOrd="0" presId="urn:microsoft.com/office/officeart/2005/8/layout/radial6"/>
    <dgm:cxn modelId="{D8344D29-7DDC-4B74-91D6-91A454867606}" type="presParOf" srcId="{D4FB5EA6-1838-4D8D-9F83-68BDB3666636}" destId="{BB01737C-9062-44AB-AE47-DCFF744C33CB}" srcOrd="5" destOrd="0" presId="urn:microsoft.com/office/officeart/2005/8/layout/radial6"/>
    <dgm:cxn modelId="{06F291C9-2538-4146-840D-57073E97B3B4}" type="presParOf" srcId="{D4FB5EA6-1838-4D8D-9F83-68BDB3666636}" destId="{69AE5743-9E96-428C-935D-D84061FF67CB}" srcOrd="6" destOrd="0" presId="urn:microsoft.com/office/officeart/2005/8/layout/radial6"/>
    <dgm:cxn modelId="{C286E98E-76A0-4A94-A2D5-C431A9A6320E}" type="presParOf" srcId="{D4FB5EA6-1838-4D8D-9F83-68BDB3666636}" destId="{C0629D97-B02C-40DF-9F28-4E780AC57BF2}" srcOrd="7" destOrd="0" presId="urn:microsoft.com/office/officeart/2005/8/layout/radial6"/>
    <dgm:cxn modelId="{36B15A77-2DB1-4E2D-80A0-460047105051}" type="presParOf" srcId="{D4FB5EA6-1838-4D8D-9F83-68BDB3666636}" destId="{4BB51197-B777-40E2-A483-757DE6DAC704}" srcOrd="8" destOrd="0" presId="urn:microsoft.com/office/officeart/2005/8/layout/radial6"/>
    <dgm:cxn modelId="{14BF97F5-D05F-456D-9007-E9EA3B3B4C69}" type="presParOf" srcId="{D4FB5EA6-1838-4D8D-9F83-68BDB3666636}" destId="{87F6C92F-7ACB-49C1-B7F5-0D2E61D152BC}"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AD47C8-7227-42CE-BD4B-571F3C5FBD6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51CADBD2-F1CF-4DBE-A62D-7662674DAD19}">
      <dgm:prSet phldrT="[Texto]" custT="1"/>
      <dgm:spPr/>
      <dgm:t>
        <a:bodyPr/>
        <a:lstStyle/>
        <a:p>
          <a:r>
            <a:rPr lang="es-EC" sz="1600"/>
            <a:t>Archivos que permiten modificar la red </a:t>
          </a:r>
        </a:p>
      </dgm:t>
    </dgm:pt>
    <dgm:pt modelId="{8E14FDF0-AF2F-41F9-8E1D-407A7839E6F9}" type="parTrans" cxnId="{EEDA5417-EE63-454F-8A68-2794D26D1F3E}">
      <dgm:prSet/>
      <dgm:spPr/>
      <dgm:t>
        <a:bodyPr/>
        <a:lstStyle/>
        <a:p>
          <a:endParaRPr lang="es-EC"/>
        </a:p>
      </dgm:t>
    </dgm:pt>
    <dgm:pt modelId="{F62C7BD1-E732-44C6-B6FC-7D148CC0A5DA}" type="sibTrans" cxnId="{EEDA5417-EE63-454F-8A68-2794D26D1F3E}">
      <dgm:prSet/>
      <dgm:spPr/>
      <dgm:t>
        <a:bodyPr/>
        <a:lstStyle/>
        <a:p>
          <a:endParaRPr lang="es-EC"/>
        </a:p>
      </dgm:t>
    </dgm:pt>
    <dgm:pt modelId="{5095BD3B-DF8E-498C-963F-98722B10B0C4}">
      <dgm:prSet phldrT="[Texto]" custT="1"/>
      <dgm:spPr/>
      <dgm:t>
        <a:bodyPr/>
        <a:lstStyle/>
        <a:p>
          <a:pPr>
            <a:buFont typeface="Symbol" panose="05050102010706020507" pitchFamily="18" charset="2"/>
            <a:buChar char=""/>
          </a:pPr>
          <a:r>
            <a:rPr lang="es-EC" sz="1400" err="1"/>
            <a:t>epc.conf</a:t>
          </a:r>
          <a:endParaRPr lang="es-EC" sz="1400"/>
        </a:p>
      </dgm:t>
    </dgm:pt>
    <dgm:pt modelId="{427ED21E-A8BA-448F-8F2C-E14338629023}" type="parTrans" cxnId="{E8FDE474-93B2-48BF-8702-09EAF4033001}">
      <dgm:prSet/>
      <dgm:spPr/>
      <dgm:t>
        <a:bodyPr/>
        <a:lstStyle/>
        <a:p>
          <a:endParaRPr lang="es-EC"/>
        </a:p>
      </dgm:t>
    </dgm:pt>
    <dgm:pt modelId="{090F42CE-1881-4D8B-A927-0DC6D00D05B7}" type="sibTrans" cxnId="{E8FDE474-93B2-48BF-8702-09EAF4033001}">
      <dgm:prSet/>
      <dgm:spPr/>
      <dgm:t>
        <a:bodyPr/>
        <a:lstStyle/>
        <a:p>
          <a:endParaRPr lang="es-EC"/>
        </a:p>
      </dgm:t>
    </dgm:pt>
    <dgm:pt modelId="{7BFE7AF3-0492-466B-9378-89BC4675F1FB}">
      <dgm:prSet phldrT="[Texto]" custT="1"/>
      <dgm:spPr/>
      <dgm:t>
        <a:bodyPr/>
        <a:lstStyle/>
        <a:p>
          <a:pPr>
            <a:buFont typeface="Symbol" panose="05050102010706020507" pitchFamily="18" charset="2"/>
            <a:buChar char=""/>
          </a:pPr>
          <a:r>
            <a:rPr lang="es-EC" sz="1400" err="1"/>
            <a:t>enb.conf</a:t>
          </a:r>
          <a:endParaRPr lang="es-EC" sz="1400"/>
        </a:p>
      </dgm:t>
    </dgm:pt>
    <dgm:pt modelId="{466B7BB9-4AA4-4207-82A6-5D5B4DDECFC5}" type="parTrans" cxnId="{050A060F-0F52-4F1C-9302-27BB724058BB}">
      <dgm:prSet/>
      <dgm:spPr/>
      <dgm:t>
        <a:bodyPr/>
        <a:lstStyle/>
        <a:p>
          <a:endParaRPr lang="es-EC"/>
        </a:p>
      </dgm:t>
    </dgm:pt>
    <dgm:pt modelId="{FDA5B639-BC05-45AE-8866-76ECB3451BD2}" type="sibTrans" cxnId="{050A060F-0F52-4F1C-9302-27BB724058BB}">
      <dgm:prSet/>
      <dgm:spPr/>
      <dgm:t>
        <a:bodyPr/>
        <a:lstStyle/>
        <a:p>
          <a:endParaRPr lang="es-EC"/>
        </a:p>
      </dgm:t>
    </dgm:pt>
    <dgm:pt modelId="{B962ABC5-20AF-4D49-AB02-160C338651CA}">
      <dgm:prSet phldrT="[Texto]" custT="1"/>
      <dgm:spPr/>
      <dgm:t>
        <a:bodyPr/>
        <a:lstStyle/>
        <a:p>
          <a:pPr>
            <a:buFont typeface="Symbol" panose="05050102010706020507" pitchFamily="18" charset="2"/>
            <a:buChar char=""/>
          </a:pPr>
          <a:r>
            <a:rPr lang="es-EC" sz="1400"/>
            <a:t>user_db.csv</a:t>
          </a:r>
        </a:p>
      </dgm:t>
    </dgm:pt>
    <dgm:pt modelId="{10BF6C7B-55A8-4EC9-9D52-490557B3D532}" type="parTrans" cxnId="{93C08081-8037-4C16-AA17-6A7B862043C5}">
      <dgm:prSet/>
      <dgm:spPr/>
      <dgm:t>
        <a:bodyPr/>
        <a:lstStyle/>
        <a:p>
          <a:endParaRPr lang="es-EC"/>
        </a:p>
      </dgm:t>
    </dgm:pt>
    <dgm:pt modelId="{C12640F9-E56F-4C46-8E2D-B65BDAF1794D}" type="sibTrans" cxnId="{93C08081-8037-4C16-AA17-6A7B862043C5}">
      <dgm:prSet/>
      <dgm:spPr/>
      <dgm:t>
        <a:bodyPr/>
        <a:lstStyle/>
        <a:p>
          <a:endParaRPr lang="es-EC"/>
        </a:p>
      </dgm:t>
    </dgm:pt>
    <dgm:pt modelId="{EC6BB7F9-2189-4A0A-B3F4-3F3BBF3772D2}" type="pres">
      <dgm:prSet presAssocID="{8DAD47C8-7227-42CE-BD4B-571F3C5FBD67}" presName="vert0" presStyleCnt="0">
        <dgm:presLayoutVars>
          <dgm:dir/>
          <dgm:animOne val="branch"/>
          <dgm:animLvl val="lvl"/>
        </dgm:presLayoutVars>
      </dgm:prSet>
      <dgm:spPr/>
      <dgm:t>
        <a:bodyPr/>
        <a:lstStyle/>
        <a:p>
          <a:endParaRPr lang="es-EC"/>
        </a:p>
      </dgm:t>
    </dgm:pt>
    <dgm:pt modelId="{03CCDB2C-CC29-4D4F-AF60-30643205132C}" type="pres">
      <dgm:prSet presAssocID="{51CADBD2-F1CF-4DBE-A62D-7662674DAD19}" presName="thickLine" presStyleLbl="alignNode1" presStyleIdx="0" presStyleCnt="1"/>
      <dgm:spPr/>
    </dgm:pt>
    <dgm:pt modelId="{59D2C4A0-894D-4F12-8BFF-5FDE6AE0C048}" type="pres">
      <dgm:prSet presAssocID="{51CADBD2-F1CF-4DBE-A62D-7662674DAD19}" presName="horz1" presStyleCnt="0"/>
      <dgm:spPr/>
    </dgm:pt>
    <dgm:pt modelId="{CF40362A-19D6-45E6-9E9C-B1869DD7E16D}" type="pres">
      <dgm:prSet presAssocID="{51CADBD2-F1CF-4DBE-A62D-7662674DAD19}" presName="tx1" presStyleLbl="revTx" presStyleIdx="0" presStyleCnt="4" custScaleX="391656"/>
      <dgm:spPr/>
      <dgm:t>
        <a:bodyPr/>
        <a:lstStyle/>
        <a:p>
          <a:endParaRPr lang="es-EC"/>
        </a:p>
      </dgm:t>
    </dgm:pt>
    <dgm:pt modelId="{ACA018FE-7640-44B5-A75A-646E788D6E11}" type="pres">
      <dgm:prSet presAssocID="{51CADBD2-F1CF-4DBE-A62D-7662674DAD19}" presName="vert1" presStyleCnt="0"/>
      <dgm:spPr/>
    </dgm:pt>
    <dgm:pt modelId="{752FDDC4-E76B-4E77-895A-5B9C719C25DA}" type="pres">
      <dgm:prSet presAssocID="{5095BD3B-DF8E-498C-963F-98722B10B0C4}" presName="vertSpace2a" presStyleCnt="0"/>
      <dgm:spPr/>
    </dgm:pt>
    <dgm:pt modelId="{E48B57C2-A1AD-4F4E-9BB6-B8A86A516653}" type="pres">
      <dgm:prSet presAssocID="{5095BD3B-DF8E-498C-963F-98722B10B0C4}" presName="horz2" presStyleCnt="0"/>
      <dgm:spPr/>
    </dgm:pt>
    <dgm:pt modelId="{7A75153C-95E5-4447-85C6-BCD901C99A04}" type="pres">
      <dgm:prSet presAssocID="{5095BD3B-DF8E-498C-963F-98722B10B0C4}" presName="horzSpace2" presStyleCnt="0"/>
      <dgm:spPr/>
    </dgm:pt>
    <dgm:pt modelId="{156D7163-A2F6-4A2C-94C5-3B9C361212FC}" type="pres">
      <dgm:prSet presAssocID="{5095BD3B-DF8E-498C-963F-98722B10B0C4}" presName="tx2" presStyleLbl="revTx" presStyleIdx="1" presStyleCnt="4"/>
      <dgm:spPr/>
      <dgm:t>
        <a:bodyPr/>
        <a:lstStyle/>
        <a:p>
          <a:endParaRPr lang="es-EC"/>
        </a:p>
      </dgm:t>
    </dgm:pt>
    <dgm:pt modelId="{FC403015-193F-4496-9702-ACAD6B1664AF}" type="pres">
      <dgm:prSet presAssocID="{5095BD3B-DF8E-498C-963F-98722B10B0C4}" presName="vert2" presStyleCnt="0"/>
      <dgm:spPr/>
    </dgm:pt>
    <dgm:pt modelId="{430A527F-038E-48D2-A8BB-71C4478B96D5}" type="pres">
      <dgm:prSet presAssocID="{5095BD3B-DF8E-498C-963F-98722B10B0C4}" presName="thinLine2b" presStyleLbl="callout" presStyleIdx="0" presStyleCnt="3"/>
      <dgm:spPr/>
    </dgm:pt>
    <dgm:pt modelId="{2FC60616-0FB7-4511-937C-7B6B73AE9561}" type="pres">
      <dgm:prSet presAssocID="{5095BD3B-DF8E-498C-963F-98722B10B0C4}" presName="vertSpace2b" presStyleCnt="0"/>
      <dgm:spPr/>
    </dgm:pt>
    <dgm:pt modelId="{596BAC87-65AB-4F4B-BFCA-9A0E1C5E137A}" type="pres">
      <dgm:prSet presAssocID="{7BFE7AF3-0492-466B-9378-89BC4675F1FB}" presName="horz2" presStyleCnt="0"/>
      <dgm:spPr/>
    </dgm:pt>
    <dgm:pt modelId="{FE5FD8DE-FE40-4F8F-9913-8E30D54857C5}" type="pres">
      <dgm:prSet presAssocID="{7BFE7AF3-0492-466B-9378-89BC4675F1FB}" presName="horzSpace2" presStyleCnt="0"/>
      <dgm:spPr/>
    </dgm:pt>
    <dgm:pt modelId="{1A5F1233-AD88-4318-A20B-867153F63CC1}" type="pres">
      <dgm:prSet presAssocID="{7BFE7AF3-0492-466B-9378-89BC4675F1FB}" presName="tx2" presStyleLbl="revTx" presStyleIdx="2" presStyleCnt="4"/>
      <dgm:spPr/>
      <dgm:t>
        <a:bodyPr/>
        <a:lstStyle/>
        <a:p>
          <a:endParaRPr lang="es-EC"/>
        </a:p>
      </dgm:t>
    </dgm:pt>
    <dgm:pt modelId="{AB660217-07D8-4A8C-B055-292179941BC9}" type="pres">
      <dgm:prSet presAssocID="{7BFE7AF3-0492-466B-9378-89BC4675F1FB}" presName="vert2" presStyleCnt="0"/>
      <dgm:spPr/>
    </dgm:pt>
    <dgm:pt modelId="{6AB37761-E1C1-42CC-AE09-944363ABCF4F}" type="pres">
      <dgm:prSet presAssocID="{7BFE7AF3-0492-466B-9378-89BC4675F1FB}" presName="thinLine2b" presStyleLbl="callout" presStyleIdx="1" presStyleCnt="3"/>
      <dgm:spPr/>
    </dgm:pt>
    <dgm:pt modelId="{4599DAC1-1A73-4334-9958-23C5A2200626}" type="pres">
      <dgm:prSet presAssocID="{7BFE7AF3-0492-466B-9378-89BC4675F1FB}" presName="vertSpace2b" presStyleCnt="0"/>
      <dgm:spPr/>
    </dgm:pt>
    <dgm:pt modelId="{A182F890-E5A2-4E01-B590-85A0383D4329}" type="pres">
      <dgm:prSet presAssocID="{B962ABC5-20AF-4D49-AB02-160C338651CA}" presName="horz2" presStyleCnt="0"/>
      <dgm:spPr/>
    </dgm:pt>
    <dgm:pt modelId="{12276EE6-C48C-4C8A-BA9C-C5639F32AED0}" type="pres">
      <dgm:prSet presAssocID="{B962ABC5-20AF-4D49-AB02-160C338651CA}" presName="horzSpace2" presStyleCnt="0"/>
      <dgm:spPr/>
    </dgm:pt>
    <dgm:pt modelId="{929C2BF6-7C2B-49CC-8F06-3333BD83D65F}" type="pres">
      <dgm:prSet presAssocID="{B962ABC5-20AF-4D49-AB02-160C338651CA}" presName="tx2" presStyleLbl="revTx" presStyleIdx="3" presStyleCnt="4"/>
      <dgm:spPr/>
      <dgm:t>
        <a:bodyPr/>
        <a:lstStyle/>
        <a:p>
          <a:endParaRPr lang="es-EC"/>
        </a:p>
      </dgm:t>
    </dgm:pt>
    <dgm:pt modelId="{7DEA945D-1EF0-46DB-8A2E-8ABCBE7DBBA4}" type="pres">
      <dgm:prSet presAssocID="{B962ABC5-20AF-4D49-AB02-160C338651CA}" presName="vert2" presStyleCnt="0"/>
      <dgm:spPr/>
    </dgm:pt>
    <dgm:pt modelId="{A267C90B-671C-4543-B1B9-581F0D72844C}" type="pres">
      <dgm:prSet presAssocID="{B962ABC5-20AF-4D49-AB02-160C338651CA}" presName="thinLine2b" presStyleLbl="callout" presStyleIdx="2" presStyleCnt="3"/>
      <dgm:spPr/>
    </dgm:pt>
    <dgm:pt modelId="{55075466-9F1A-4F64-8296-C61403C56484}" type="pres">
      <dgm:prSet presAssocID="{B962ABC5-20AF-4D49-AB02-160C338651CA}" presName="vertSpace2b" presStyleCnt="0"/>
      <dgm:spPr/>
    </dgm:pt>
  </dgm:ptLst>
  <dgm:cxnLst>
    <dgm:cxn modelId="{050A060F-0F52-4F1C-9302-27BB724058BB}" srcId="{51CADBD2-F1CF-4DBE-A62D-7662674DAD19}" destId="{7BFE7AF3-0492-466B-9378-89BC4675F1FB}" srcOrd="1" destOrd="0" parTransId="{466B7BB9-4AA4-4207-82A6-5D5B4DDECFC5}" sibTransId="{FDA5B639-BC05-45AE-8866-76ECB3451BD2}"/>
    <dgm:cxn modelId="{CB6B1D99-2432-4459-915F-512BE001BE1C}" type="presOf" srcId="{7BFE7AF3-0492-466B-9378-89BC4675F1FB}" destId="{1A5F1233-AD88-4318-A20B-867153F63CC1}" srcOrd="0" destOrd="0" presId="urn:microsoft.com/office/officeart/2008/layout/LinedList"/>
    <dgm:cxn modelId="{43F145F5-5757-4AE0-8C03-8A599B7E20B1}" type="presOf" srcId="{B962ABC5-20AF-4D49-AB02-160C338651CA}" destId="{929C2BF6-7C2B-49CC-8F06-3333BD83D65F}" srcOrd="0" destOrd="0" presId="urn:microsoft.com/office/officeart/2008/layout/LinedList"/>
    <dgm:cxn modelId="{E8FDE474-93B2-48BF-8702-09EAF4033001}" srcId="{51CADBD2-F1CF-4DBE-A62D-7662674DAD19}" destId="{5095BD3B-DF8E-498C-963F-98722B10B0C4}" srcOrd="0" destOrd="0" parTransId="{427ED21E-A8BA-448F-8F2C-E14338629023}" sibTransId="{090F42CE-1881-4D8B-A927-0DC6D00D05B7}"/>
    <dgm:cxn modelId="{7188C2D5-3944-4B9B-8937-CFBECCE21457}" type="presOf" srcId="{8DAD47C8-7227-42CE-BD4B-571F3C5FBD67}" destId="{EC6BB7F9-2189-4A0A-B3F4-3F3BBF3772D2}" srcOrd="0" destOrd="0" presId="urn:microsoft.com/office/officeart/2008/layout/LinedList"/>
    <dgm:cxn modelId="{93C08081-8037-4C16-AA17-6A7B862043C5}" srcId="{51CADBD2-F1CF-4DBE-A62D-7662674DAD19}" destId="{B962ABC5-20AF-4D49-AB02-160C338651CA}" srcOrd="2" destOrd="0" parTransId="{10BF6C7B-55A8-4EC9-9D52-490557B3D532}" sibTransId="{C12640F9-E56F-4C46-8E2D-B65BDAF1794D}"/>
    <dgm:cxn modelId="{EEDA5417-EE63-454F-8A68-2794D26D1F3E}" srcId="{8DAD47C8-7227-42CE-BD4B-571F3C5FBD67}" destId="{51CADBD2-F1CF-4DBE-A62D-7662674DAD19}" srcOrd="0" destOrd="0" parTransId="{8E14FDF0-AF2F-41F9-8E1D-407A7839E6F9}" sibTransId="{F62C7BD1-E732-44C6-B6FC-7D148CC0A5DA}"/>
    <dgm:cxn modelId="{A0AA3232-B559-4BAA-8E46-7869D50D779B}" type="presOf" srcId="{51CADBD2-F1CF-4DBE-A62D-7662674DAD19}" destId="{CF40362A-19D6-45E6-9E9C-B1869DD7E16D}" srcOrd="0" destOrd="0" presId="urn:microsoft.com/office/officeart/2008/layout/LinedList"/>
    <dgm:cxn modelId="{97E99F76-0C40-4A5C-B81B-BC3E047E7D26}" type="presOf" srcId="{5095BD3B-DF8E-498C-963F-98722B10B0C4}" destId="{156D7163-A2F6-4A2C-94C5-3B9C361212FC}" srcOrd="0" destOrd="0" presId="urn:microsoft.com/office/officeart/2008/layout/LinedList"/>
    <dgm:cxn modelId="{B2FB2AE6-B7E2-4D89-B00A-7D18CFA7EA16}" type="presParOf" srcId="{EC6BB7F9-2189-4A0A-B3F4-3F3BBF3772D2}" destId="{03CCDB2C-CC29-4D4F-AF60-30643205132C}" srcOrd="0" destOrd="0" presId="urn:microsoft.com/office/officeart/2008/layout/LinedList"/>
    <dgm:cxn modelId="{2CCC31B1-6A53-4264-8E45-68CDC3861ED1}" type="presParOf" srcId="{EC6BB7F9-2189-4A0A-B3F4-3F3BBF3772D2}" destId="{59D2C4A0-894D-4F12-8BFF-5FDE6AE0C048}" srcOrd="1" destOrd="0" presId="urn:microsoft.com/office/officeart/2008/layout/LinedList"/>
    <dgm:cxn modelId="{85F11D20-D623-45A1-B548-6A7F4984AD96}" type="presParOf" srcId="{59D2C4A0-894D-4F12-8BFF-5FDE6AE0C048}" destId="{CF40362A-19D6-45E6-9E9C-B1869DD7E16D}" srcOrd="0" destOrd="0" presId="urn:microsoft.com/office/officeart/2008/layout/LinedList"/>
    <dgm:cxn modelId="{09FF9674-667C-43D7-8E94-4669BC4B5DB6}" type="presParOf" srcId="{59D2C4A0-894D-4F12-8BFF-5FDE6AE0C048}" destId="{ACA018FE-7640-44B5-A75A-646E788D6E11}" srcOrd="1" destOrd="0" presId="urn:microsoft.com/office/officeart/2008/layout/LinedList"/>
    <dgm:cxn modelId="{08BF020F-B2B2-4D19-A098-BAF26A7BA5C2}" type="presParOf" srcId="{ACA018FE-7640-44B5-A75A-646E788D6E11}" destId="{752FDDC4-E76B-4E77-895A-5B9C719C25DA}" srcOrd="0" destOrd="0" presId="urn:microsoft.com/office/officeart/2008/layout/LinedList"/>
    <dgm:cxn modelId="{BB8CBCCF-6F4E-41F0-BF9D-69D2157B12C1}" type="presParOf" srcId="{ACA018FE-7640-44B5-A75A-646E788D6E11}" destId="{E48B57C2-A1AD-4F4E-9BB6-B8A86A516653}" srcOrd="1" destOrd="0" presId="urn:microsoft.com/office/officeart/2008/layout/LinedList"/>
    <dgm:cxn modelId="{B33C42A5-D6A2-4004-A5C1-461A8E71015C}" type="presParOf" srcId="{E48B57C2-A1AD-4F4E-9BB6-B8A86A516653}" destId="{7A75153C-95E5-4447-85C6-BCD901C99A04}" srcOrd="0" destOrd="0" presId="urn:microsoft.com/office/officeart/2008/layout/LinedList"/>
    <dgm:cxn modelId="{C9722CEA-C702-45A6-B66A-A67844E471BC}" type="presParOf" srcId="{E48B57C2-A1AD-4F4E-9BB6-B8A86A516653}" destId="{156D7163-A2F6-4A2C-94C5-3B9C361212FC}" srcOrd="1" destOrd="0" presId="urn:microsoft.com/office/officeart/2008/layout/LinedList"/>
    <dgm:cxn modelId="{D66045C4-7771-4233-BC67-F065ED662157}" type="presParOf" srcId="{E48B57C2-A1AD-4F4E-9BB6-B8A86A516653}" destId="{FC403015-193F-4496-9702-ACAD6B1664AF}" srcOrd="2" destOrd="0" presId="urn:microsoft.com/office/officeart/2008/layout/LinedList"/>
    <dgm:cxn modelId="{0D7B0306-38EC-45D1-B11A-B6C6A6B37C18}" type="presParOf" srcId="{ACA018FE-7640-44B5-A75A-646E788D6E11}" destId="{430A527F-038E-48D2-A8BB-71C4478B96D5}" srcOrd="2" destOrd="0" presId="urn:microsoft.com/office/officeart/2008/layout/LinedList"/>
    <dgm:cxn modelId="{507C0EA5-8AAD-4278-B103-39C4A6AD703E}" type="presParOf" srcId="{ACA018FE-7640-44B5-A75A-646E788D6E11}" destId="{2FC60616-0FB7-4511-937C-7B6B73AE9561}" srcOrd="3" destOrd="0" presId="urn:microsoft.com/office/officeart/2008/layout/LinedList"/>
    <dgm:cxn modelId="{204138EE-8132-4818-ADD8-25A591080CB7}" type="presParOf" srcId="{ACA018FE-7640-44B5-A75A-646E788D6E11}" destId="{596BAC87-65AB-4F4B-BFCA-9A0E1C5E137A}" srcOrd="4" destOrd="0" presId="urn:microsoft.com/office/officeart/2008/layout/LinedList"/>
    <dgm:cxn modelId="{407FA26F-782F-4466-8BD2-02B42FDCF7D8}" type="presParOf" srcId="{596BAC87-65AB-4F4B-BFCA-9A0E1C5E137A}" destId="{FE5FD8DE-FE40-4F8F-9913-8E30D54857C5}" srcOrd="0" destOrd="0" presId="urn:microsoft.com/office/officeart/2008/layout/LinedList"/>
    <dgm:cxn modelId="{B567FCA4-70D8-4BFA-8F0C-45712EE4E2FC}" type="presParOf" srcId="{596BAC87-65AB-4F4B-BFCA-9A0E1C5E137A}" destId="{1A5F1233-AD88-4318-A20B-867153F63CC1}" srcOrd="1" destOrd="0" presId="urn:microsoft.com/office/officeart/2008/layout/LinedList"/>
    <dgm:cxn modelId="{491F8A88-D913-4C45-BD08-9802FF2781E1}" type="presParOf" srcId="{596BAC87-65AB-4F4B-BFCA-9A0E1C5E137A}" destId="{AB660217-07D8-4A8C-B055-292179941BC9}" srcOrd="2" destOrd="0" presId="urn:microsoft.com/office/officeart/2008/layout/LinedList"/>
    <dgm:cxn modelId="{4BFC76A7-89E8-4B94-9083-90E6873069FF}" type="presParOf" srcId="{ACA018FE-7640-44B5-A75A-646E788D6E11}" destId="{6AB37761-E1C1-42CC-AE09-944363ABCF4F}" srcOrd="5" destOrd="0" presId="urn:microsoft.com/office/officeart/2008/layout/LinedList"/>
    <dgm:cxn modelId="{2D11A3EF-A940-4088-B899-1EAC873BD155}" type="presParOf" srcId="{ACA018FE-7640-44B5-A75A-646E788D6E11}" destId="{4599DAC1-1A73-4334-9958-23C5A2200626}" srcOrd="6" destOrd="0" presId="urn:microsoft.com/office/officeart/2008/layout/LinedList"/>
    <dgm:cxn modelId="{798CF2E1-A1A9-44B5-8414-845040BABB24}" type="presParOf" srcId="{ACA018FE-7640-44B5-A75A-646E788D6E11}" destId="{A182F890-E5A2-4E01-B590-85A0383D4329}" srcOrd="7" destOrd="0" presId="urn:microsoft.com/office/officeart/2008/layout/LinedList"/>
    <dgm:cxn modelId="{2009C76D-7D5A-493B-B796-E1A31BC8E4C0}" type="presParOf" srcId="{A182F890-E5A2-4E01-B590-85A0383D4329}" destId="{12276EE6-C48C-4C8A-BA9C-C5639F32AED0}" srcOrd="0" destOrd="0" presId="urn:microsoft.com/office/officeart/2008/layout/LinedList"/>
    <dgm:cxn modelId="{AF733118-542F-4A2B-BC38-0116C47770CA}" type="presParOf" srcId="{A182F890-E5A2-4E01-B590-85A0383D4329}" destId="{929C2BF6-7C2B-49CC-8F06-3333BD83D65F}" srcOrd="1" destOrd="0" presId="urn:microsoft.com/office/officeart/2008/layout/LinedList"/>
    <dgm:cxn modelId="{87C1CC0F-A74F-4F29-9C4E-D107D37E3D93}" type="presParOf" srcId="{A182F890-E5A2-4E01-B590-85A0383D4329}" destId="{7DEA945D-1EF0-46DB-8A2E-8ABCBE7DBBA4}" srcOrd="2" destOrd="0" presId="urn:microsoft.com/office/officeart/2008/layout/LinedList"/>
    <dgm:cxn modelId="{75C58843-617D-4429-8C14-07047EA82915}" type="presParOf" srcId="{ACA018FE-7640-44B5-A75A-646E788D6E11}" destId="{A267C90B-671C-4543-B1B9-581F0D72844C}" srcOrd="8" destOrd="0" presId="urn:microsoft.com/office/officeart/2008/layout/LinedList"/>
    <dgm:cxn modelId="{6E37E11A-F11C-4EB3-A34E-0A6EDD630DB1}" type="presParOf" srcId="{ACA018FE-7640-44B5-A75A-646E788D6E11}" destId="{55075466-9F1A-4F64-8296-C61403C56484}"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A19AF5-90EC-487D-B4A5-81CB4307FE0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3519C674-B294-415C-9F1E-C220344671FE}">
      <dgm:prSet phldrT="[Texto]"/>
      <dgm:spPr/>
      <dgm:t>
        <a:bodyPr/>
        <a:lstStyle/>
        <a:p>
          <a:r>
            <a:rPr lang="es-EC"/>
            <a:t>1</a:t>
          </a:r>
        </a:p>
      </dgm:t>
    </dgm:pt>
    <dgm:pt modelId="{923BB561-E7D2-40CE-8194-53879477C1E7}" type="parTrans" cxnId="{ABABE3A3-EC48-4458-961C-788B5213922C}">
      <dgm:prSet/>
      <dgm:spPr/>
      <dgm:t>
        <a:bodyPr/>
        <a:lstStyle/>
        <a:p>
          <a:endParaRPr lang="es-EC"/>
        </a:p>
      </dgm:t>
    </dgm:pt>
    <dgm:pt modelId="{B9675784-3E00-453E-B617-B97388B3A349}" type="sibTrans" cxnId="{ABABE3A3-EC48-4458-961C-788B5213922C}">
      <dgm:prSet/>
      <dgm:spPr/>
      <dgm:t>
        <a:bodyPr/>
        <a:lstStyle/>
        <a:p>
          <a:endParaRPr lang="es-EC"/>
        </a:p>
      </dgm:t>
    </dgm:pt>
    <dgm:pt modelId="{84A0F29E-58BD-48E5-873D-66AFE57C0963}">
      <dgm:prSet phldrT="[Texto]"/>
      <dgm:spPr/>
      <dgm:t>
        <a:bodyPr/>
        <a:lstStyle/>
        <a:p>
          <a:r>
            <a:rPr lang="es-EC"/>
            <a:t>Implementar la red ESPE_LTE 4G a gran escala dentro del campus </a:t>
          </a:r>
        </a:p>
      </dgm:t>
    </dgm:pt>
    <dgm:pt modelId="{A5117D63-C208-42F4-B002-C6DBDC8120E5}" type="parTrans" cxnId="{47968479-D797-4EF3-943F-79F41F076246}">
      <dgm:prSet/>
      <dgm:spPr/>
      <dgm:t>
        <a:bodyPr/>
        <a:lstStyle/>
        <a:p>
          <a:endParaRPr lang="es-EC"/>
        </a:p>
      </dgm:t>
    </dgm:pt>
    <dgm:pt modelId="{0179B704-E196-499A-98B2-7E0807E7A621}" type="sibTrans" cxnId="{47968479-D797-4EF3-943F-79F41F076246}">
      <dgm:prSet/>
      <dgm:spPr/>
      <dgm:t>
        <a:bodyPr/>
        <a:lstStyle/>
        <a:p>
          <a:endParaRPr lang="es-EC"/>
        </a:p>
      </dgm:t>
    </dgm:pt>
    <dgm:pt modelId="{AC2C6A81-D497-48B9-A841-D7C3FE198A20}">
      <dgm:prSet phldrT="[Texto]"/>
      <dgm:spPr/>
      <dgm:t>
        <a:bodyPr/>
        <a:lstStyle/>
        <a:p>
          <a:r>
            <a:rPr lang="es-EC"/>
            <a:t>2</a:t>
          </a:r>
        </a:p>
      </dgm:t>
    </dgm:pt>
    <dgm:pt modelId="{4050D667-EE5F-4381-AAE6-1E4B6BAF9E7F}" type="parTrans" cxnId="{02FFFB4C-6225-45A7-8D47-6E680305A2E1}">
      <dgm:prSet/>
      <dgm:spPr/>
      <dgm:t>
        <a:bodyPr/>
        <a:lstStyle/>
        <a:p>
          <a:endParaRPr lang="es-EC"/>
        </a:p>
      </dgm:t>
    </dgm:pt>
    <dgm:pt modelId="{48244B46-5ABA-4439-9394-5CCF99A086BA}" type="sibTrans" cxnId="{02FFFB4C-6225-45A7-8D47-6E680305A2E1}">
      <dgm:prSet/>
      <dgm:spPr/>
      <dgm:t>
        <a:bodyPr/>
        <a:lstStyle/>
        <a:p>
          <a:endParaRPr lang="es-EC"/>
        </a:p>
      </dgm:t>
    </dgm:pt>
    <dgm:pt modelId="{5EEA8267-05D0-4023-A713-64B1CBA1E1B6}">
      <dgm:prSet phldrT="[Texto]"/>
      <dgm:spPr/>
      <dgm:t>
        <a:bodyPr/>
        <a:lstStyle/>
        <a:p>
          <a:r>
            <a:rPr lang="es-EC"/>
            <a:t>Instalar amplificadores/repetidores de señal móvil en las principales edificaciones dentro del campus Universitario</a:t>
          </a:r>
        </a:p>
      </dgm:t>
    </dgm:pt>
    <dgm:pt modelId="{8353EA80-F1E6-44A8-AF71-C576381620DF}" type="parTrans" cxnId="{8C18D94D-1199-4D58-8930-329F10EFC6FF}">
      <dgm:prSet/>
      <dgm:spPr/>
      <dgm:t>
        <a:bodyPr/>
        <a:lstStyle/>
        <a:p>
          <a:endParaRPr lang="es-EC"/>
        </a:p>
      </dgm:t>
    </dgm:pt>
    <dgm:pt modelId="{ECB0DA64-C2E4-4928-84E3-23439620B2EB}" type="sibTrans" cxnId="{8C18D94D-1199-4D58-8930-329F10EFC6FF}">
      <dgm:prSet/>
      <dgm:spPr/>
      <dgm:t>
        <a:bodyPr/>
        <a:lstStyle/>
        <a:p>
          <a:endParaRPr lang="es-EC"/>
        </a:p>
      </dgm:t>
    </dgm:pt>
    <dgm:pt modelId="{574C164A-6AA5-4EFB-970F-825F1D5BD8D0}">
      <dgm:prSet phldrT="[Texto]"/>
      <dgm:spPr/>
      <dgm:t>
        <a:bodyPr/>
        <a:lstStyle/>
        <a:p>
          <a:r>
            <a:rPr lang="es-EC"/>
            <a:t>3</a:t>
          </a:r>
        </a:p>
      </dgm:t>
    </dgm:pt>
    <dgm:pt modelId="{A44EC1B4-8DD8-4359-A0D8-B5F8875A591A}" type="parTrans" cxnId="{D4C76653-3D61-4A13-A306-E71F48F799AD}">
      <dgm:prSet/>
      <dgm:spPr/>
      <dgm:t>
        <a:bodyPr/>
        <a:lstStyle/>
        <a:p>
          <a:endParaRPr lang="es-EC"/>
        </a:p>
      </dgm:t>
    </dgm:pt>
    <dgm:pt modelId="{B6B2DCA8-8AFF-4A1E-989B-6E19483B52D8}" type="sibTrans" cxnId="{D4C76653-3D61-4A13-A306-E71F48F799AD}">
      <dgm:prSet/>
      <dgm:spPr/>
      <dgm:t>
        <a:bodyPr/>
        <a:lstStyle/>
        <a:p>
          <a:endParaRPr lang="es-EC"/>
        </a:p>
      </dgm:t>
    </dgm:pt>
    <dgm:pt modelId="{9AFCF2E7-952B-47EE-912E-C75FEA5CFDFE}">
      <dgm:prSet phldrT="[Texto]"/>
      <dgm:spPr/>
      <dgm:t>
        <a:bodyPr/>
        <a:lstStyle/>
        <a:p>
          <a:r>
            <a:rPr lang="es-EC"/>
            <a:t>Realizar un análisis técnico, económico y regulatorio donde se analice la factibilidad y gestión con las operadoras móviles comerciales Claro, Movistar y CNT </a:t>
          </a:r>
        </a:p>
      </dgm:t>
    </dgm:pt>
    <dgm:pt modelId="{7C1967F0-EA61-484A-B6C9-538A48CB25A3}" type="parTrans" cxnId="{EC56FB3E-CF70-486A-BD0E-C5658FC08FE6}">
      <dgm:prSet/>
      <dgm:spPr/>
      <dgm:t>
        <a:bodyPr/>
        <a:lstStyle/>
        <a:p>
          <a:endParaRPr lang="es-EC"/>
        </a:p>
      </dgm:t>
    </dgm:pt>
    <dgm:pt modelId="{FEFC97DC-755F-4407-97CE-BDE767A5B969}" type="sibTrans" cxnId="{EC56FB3E-CF70-486A-BD0E-C5658FC08FE6}">
      <dgm:prSet/>
      <dgm:spPr/>
      <dgm:t>
        <a:bodyPr/>
        <a:lstStyle/>
        <a:p>
          <a:endParaRPr lang="es-EC"/>
        </a:p>
      </dgm:t>
    </dgm:pt>
    <dgm:pt modelId="{1CAF9D2E-98E4-4BC4-BC87-91E587BFC0C8}" type="pres">
      <dgm:prSet presAssocID="{5BA19AF5-90EC-487D-B4A5-81CB4307FE07}" presName="linearFlow" presStyleCnt="0">
        <dgm:presLayoutVars>
          <dgm:dir/>
          <dgm:animLvl val="lvl"/>
          <dgm:resizeHandles val="exact"/>
        </dgm:presLayoutVars>
      </dgm:prSet>
      <dgm:spPr/>
      <dgm:t>
        <a:bodyPr/>
        <a:lstStyle/>
        <a:p>
          <a:endParaRPr lang="es-EC"/>
        </a:p>
      </dgm:t>
    </dgm:pt>
    <dgm:pt modelId="{32656FAF-A054-440D-850F-A7A5D7B28346}" type="pres">
      <dgm:prSet presAssocID="{3519C674-B294-415C-9F1E-C220344671FE}" presName="composite" presStyleCnt="0"/>
      <dgm:spPr/>
    </dgm:pt>
    <dgm:pt modelId="{A3E8C5B5-E9B3-418E-8442-EB2D29EC9D21}" type="pres">
      <dgm:prSet presAssocID="{3519C674-B294-415C-9F1E-C220344671FE}" presName="parentText" presStyleLbl="alignNode1" presStyleIdx="0" presStyleCnt="3">
        <dgm:presLayoutVars>
          <dgm:chMax val="1"/>
          <dgm:bulletEnabled val="1"/>
        </dgm:presLayoutVars>
      </dgm:prSet>
      <dgm:spPr/>
      <dgm:t>
        <a:bodyPr/>
        <a:lstStyle/>
        <a:p>
          <a:endParaRPr lang="es-EC"/>
        </a:p>
      </dgm:t>
    </dgm:pt>
    <dgm:pt modelId="{43AC1666-E057-4D3B-BB54-3CF69D370344}" type="pres">
      <dgm:prSet presAssocID="{3519C674-B294-415C-9F1E-C220344671FE}" presName="descendantText" presStyleLbl="alignAcc1" presStyleIdx="0" presStyleCnt="3">
        <dgm:presLayoutVars>
          <dgm:bulletEnabled val="1"/>
        </dgm:presLayoutVars>
      </dgm:prSet>
      <dgm:spPr/>
      <dgm:t>
        <a:bodyPr/>
        <a:lstStyle/>
        <a:p>
          <a:endParaRPr lang="es-EC"/>
        </a:p>
      </dgm:t>
    </dgm:pt>
    <dgm:pt modelId="{AD245F4F-D004-4C7E-BFF0-D5EC88B5DC72}" type="pres">
      <dgm:prSet presAssocID="{B9675784-3E00-453E-B617-B97388B3A349}" presName="sp" presStyleCnt="0"/>
      <dgm:spPr/>
    </dgm:pt>
    <dgm:pt modelId="{26517ECB-AF26-4524-963E-431E412F8AC2}" type="pres">
      <dgm:prSet presAssocID="{AC2C6A81-D497-48B9-A841-D7C3FE198A20}" presName="composite" presStyleCnt="0"/>
      <dgm:spPr/>
    </dgm:pt>
    <dgm:pt modelId="{623B2D2A-FC51-43DE-88A2-48B042CC5757}" type="pres">
      <dgm:prSet presAssocID="{AC2C6A81-D497-48B9-A841-D7C3FE198A20}" presName="parentText" presStyleLbl="alignNode1" presStyleIdx="1" presStyleCnt="3">
        <dgm:presLayoutVars>
          <dgm:chMax val="1"/>
          <dgm:bulletEnabled val="1"/>
        </dgm:presLayoutVars>
      </dgm:prSet>
      <dgm:spPr/>
      <dgm:t>
        <a:bodyPr/>
        <a:lstStyle/>
        <a:p>
          <a:endParaRPr lang="es-EC"/>
        </a:p>
      </dgm:t>
    </dgm:pt>
    <dgm:pt modelId="{3EE6991F-FAC4-4F19-8D22-EB0B14DB481D}" type="pres">
      <dgm:prSet presAssocID="{AC2C6A81-D497-48B9-A841-D7C3FE198A20}" presName="descendantText" presStyleLbl="alignAcc1" presStyleIdx="1" presStyleCnt="3">
        <dgm:presLayoutVars>
          <dgm:bulletEnabled val="1"/>
        </dgm:presLayoutVars>
      </dgm:prSet>
      <dgm:spPr/>
      <dgm:t>
        <a:bodyPr/>
        <a:lstStyle/>
        <a:p>
          <a:endParaRPr lang="es-EC"/>
        </a:p>
      </dgm:t>
    </dgm:pt>
    <dgm:pt modelId="{CCB8093C-8F45-4103-945D-81BE4C7ABE22}" type="pres">
      <dgm:prSet presAssocID="{48244B46-5ABA-4439-9394-5CCF99A086BA}" presName="sp" presStyleCnt="0"/>
      <dgm:spPr/>
    </dgm:pt>
    <dgm:pt modelId="{6D4BA64F-F683-4439-8AFA-9B8BE614B23F}" type="pres">
      <dgm:prSet presAssocID="{574C164A-6AA5-4EFB-970F-825F1D5BD8D0}" presName="composite" presStyleCnt="0"/>
      <dgm:spPr/>
    </dgm:pt>
    <dgm:pt modelId="{531802A6-7500-44FB-BEF5-0A5057299367}" type="pres">
      <dgm:prSet presAssocID="{574C164A-6AA5-4EFB-970F-825F1D5BD8D0}" presName="parentText" presStyleLbl="alignNode1" presStyleIdx="2" presStyleCnt="3">
        <dgm:presLayoutVars>
          <dgm:chMax val="1"/>
          <dgm:bulletEnabled val="1"/>
        </dgm:presLayoutVars>
      </dgm:prSet>
      <dgm:spPr/>
      <dgm:t>
        <a:bodyPr/>
        <a:lstStyle/>
        <a:p>
          <a:endParaRPr lang="es-EC"/>
        </a:p>
      </dgm:t>
    </dgm:pt>
    <dgm:pt modelId="{5D07D5B1-390B-4558-B0EF-51D9D252CE93}" type="pres">
      <dgm:prSet presAssocID="{574C164A-6AA5-4EFB-970F-825F1D5BD8D0}" presName="descendantText" presStyleLbl="alignAcc1" presStyleIdx="2" presStyleCnt="3">
        <dgm:presLayoutVars>
          <dgm:bulletEnabled val="1"/>
        </dgm:presLayoutVars>
      </dgm:prSet>
      <dgm:spPr/>
      <dgm:t>
        <a:bodyPr/>
        <a:lstStyle/>
        <a:p>
          <a:endParaRPr lang="es-EC"/>
        </a:p>
      </dgm:t>
    </dgm:pt>
  </dgm:ptLst>
  <dgm:cxnLst>
    <dgm:cxn modelId="{D4C76653-3D61-4A13-A306-E71F48F799AD}" srcId="{5BA19AF5-90EC-487D-B4A5-81CB4307FE07}" destId="{574C164A-6AA5-4EFB-970F-825F1D5BD8D0}" srcOrd="2" destOrd="0" parTransId="{A44EC1B4-8DD8-4359-A0D8-B5F8875A591A}" sibTransId="{B6B2DCA8-8AFF-4A1E-989B-6E19483B52D8}"/>
    <dgm:cxn modelId="{3A428063-402B-4C61-8FD2-3C6CE9B04856}" type="presOf" srcId="{5BA19AF5-90EC-487D-B4A5-81CB4307FE07}" destId="{1CAF9D2E-98E4-4BC4-BC87-91E587BFC0C8}" srcOrd="0" destOrd="0" presId="urn:microsoft.com/office/officeart/2005/8/layout/chevron2"/>
    <dgm:cxn modelId="{66ADA88E-FF1E-4E0B-BA9D-C43FB6B3CC8B}" type="presOf" srcId="{574C164A-6AA5-4EFB-970F-825F1D5BD8D0}" destId="{531802A6-7500-44FB-BEF5-0A5057299367}" srcOrd="0" destOrd="0" presId="urn:microsoft.com/office/officeart/2005/8/layout/chevron2"/>
    <dgm:cxn modelId="{8C18D94D-1199-4D58-8930-329F10EFC6FF}" srcId="{AC2C6A81-D497-48B9-A841-D7C3FE198A20}" destId="{5EEA8267-05D0-4023-A713-64B1CBA1E1B6}" srcOrd="0" destOrd="0" parTransId="{8353EA80-F1E6-44A8-AF71-C576381620DF}" sibTransId="{ECB0DA64-C2E4-4928-84E3-23439620B2EB}"/>
    <dgm:cxn modelId="{02FFFB4C-6225-45A7-8D47-6E680305A2E1}" srcId="{5BA19AF5-90EC-487D-B4A5-81CB4307FE07}" destId="{AC2C6A81-D497-48B9-A841-D7C3FE198A20}" srcOrd="1" destOrd="0" parTransId="{4050D667-EE5F-4381-AAE6-1E4B6BAF9E7F}" sibTransId="{48244B46-5ABA-4439-9394-5CCF99A086BA}"/>
    <dgm:cxn modelId="{FE6A1BC5-CE4A-4869-93DA-EBAAEEEAD6CA}" type="presOf" srcId="{84A0F29E-58BD-48E5-873D-66AFE57C0963}" destId="{43AC1666-E057-4D3B-BB54-3CF69D370344}" srcOrd="0" destOrd="0" presId="urn:microsoft.com/office/officeart/2005/8/layout/chevron2"/>
    <dgm:cxn modelId="{47968479-D797-4EF3-943F-79F41F076246}" srcId="{3519C674-B294-415C-9F1E-C220344671FE}" destId="{84A0F29E-58BD-48E5-873D-66AFE57C0963}" srcOrd="0" destOrd="0" parTransId="{A5117D63-C208-42F4-B002-C6DBDC8120E5}" sibTransId="{0179B704-E196-499A-98B2-7E0807E7A621}"/>
    <dgm:cxn modelId="{2F534ADB-AB77-4F26-8257-AE6A9D93D9C0}" type="presOf" srcId="{3519C674-B294-415C-9F1E-C220344671FE}" destId="{A3E8C5B5-E9B3-418E-8442-EB2D29EC9D21}" srcOrd="0" destOrd="0" presId="urn:microsoft.com/office/officeart/2005/8/layout/chevron2"/>
    <dgm:cxn modelId="{EC56FB3E-CF70-486A-BD0E-C5658FC08FE6}" srcId="{574C164A-6AA5-4EFB-970F-825F1D5BD8D0}" destId="{9AFCF2E7-952B-47EE-912E-C75FEA5CFDFE}" srcOrd="0" destOrd="0" parTransId="{7C1967F0-EA61-484A-B6C9-538A48CB25A3}" sibTransId="{FEFC97DC-755F-4407-97CE-BDE767A5B969}"/>
    <dgm:cxn modelId="{5DF4BCFC-CEC8-455F-84A0-EC95788C90D8}" type="presOf" srcId="{AC2C6A81-D497-48B9-A841-D7C3FE198A20}" destId="{623B2D2A-FC51-43DE-88A2-48B042CC5757}" srcOrd="0" destOrd="0" presId="urn:microsoft.com/office/officeart/2005/8/layout/chevron2"/>
    <dgm:cxn modelId="{C96F9042-97D1-4AC9-B077-8E2AB7F240EB}" type="presOf" srcId="{5EEA8267-05D0-4023-A713-64B1CBA1E1B6}" destId="{3EE6991F-FAC4-4F19-8D22-EB0B14DB481D}" srcOrd="0" destOrd="0" presId="urn:microsoft.com/office/officeart/2005/8/layout/chevron2"/>
    <dgm:cxn modelId="{ABABE3A3-EC48-4458-961C-788B5213922C}" srcId="{5BA19AF5-90EC-487D-B4A5-81CB4307FE07}" destId="{3519C674-B294-415C-9F1E-C220344671FE}" srcOrd="0" destOrd="0" parTransId="{923BB561-E7D2-40CE-8194-53879477C1E7}" sibTransId="{B9675784-3E00-453E-B617-B97388B3A349}"/>
    <dgm:cxn modelId="{3404617E-E7C6-4E4E-AA1B-B7CADE7BD80F}" type="presOf" srcId="{9AFCF2E7-952B-47EE-912E-C75FEA5CFDFE}" destId="{5D07D5B1-390B-4558-B0EF-51D9D252CE93}" srcOrd="0" destOrd="0" presId="urn:microsoft.com/office/officeart/2005/8/layout/chevron2"/>
    <dgm:cxn modelId="{DA7E8E6F-DC38-4CA7-BDE0-35D48328231C}" type="presParOf" srcId="{1CAF9D2E-98E4-4BC4-BC87-91E587BFC0C8}" destId="{32656FAF-A054-440D-850F-A7A5D7B28346}" srcOrd="0" destOrd="0" presId="urn:microsoft.com/office/officeart/2005/8/layout/chevron2"/>
    <dgm:cxn modelId="{A6E19C64-7118-43AD-BE80-2BCF6EECAC5B}" type="presParOf" srcId="{32656FAF-A054-440D-850F-A7A5D7B28346}" destId="{A3E8C5B5-E9B3-418E-8442-EB2D29EC9D21}" srcOrd="0" destOrd="0" presId="urn:microsoft.com/office/officeart/2005/8/layout/chevron2"/>
    <dgm:cxn modelId="{2BBDB1B9-E7C3-4620-8A89-81B19B157F6B}" type="presParOf" srcId="{32656FAF-A054-440D-850F-A7A5D7B28346}" destId="{43AC1666-E057-4D3B-BB54-3CF69D370344}" srcOrd="1" destOrd="0" presId="urn:microsoft.com/office/officeart/2005/8/layout/chevron2"/>
    <dgm:cxn modelId="{52F54188-814C-4985-8ED4-63571F61112E}" type="presParOf" srcId="{1CAF9D2E-98E4-4BC4-BC87-91E587BFC0C8}" destId="{AD245F4F-D004-4C7E-BFF0-D5EC88B5DC72}" srcOrd="1" destOrd="0" presId="urn:microsoft.com/office/officeart/2005/8/layout/chevron2"/>
    <dgm:cxn modelId="{3F315E11-A6C8-4A84-83AD-D249E2334A28}" type="presParOf" srcId="{1CAF9D2E-98E4-4BC4-BC87-91E587BFC0C8}" destId="{26517ECB-AF26-4524-963E-431E412F8AC2}" srcOrd="2" destOrd="0" presId="urn:microsoft.com/office/officeart/2005/8/layout/chevron2"/>
    <dgm:cxn modelId="{5ED0D4A3-FC41-4885-A9A9-9AA8C91B1D97}" type="presParOf" srcId="{26517ECB-AF26-4524-963E-431E412F8AC2}" destId="{623B2D2A-FC51-43DE-88A2-48B042CC5757}" srcOrd="0" destOrd="0" presId="urn:microsoft.com/office/officeart/2005/8/layout/chevron2"/>
    <dgm:cxn modelId="{19496AA9-FF5F-49FF-B809-4DA4008A850C}" type="presParOf" srcId="{26517ECB-AF26-4524-963E-431E412F8AC2}" destId="{3EE6991F-FAC4-4F19-8D22-EB0B14DB481D}" srcOrd="1" destOrd="0" presId="urn:microsoft.com/office/officeart/2005/8/layout/chevron2"/>
    <dgm:cxn modelId="{A311B983-C940-4B41-B035-6116D693CD53}" type="presParOf" srcId="{1CAF9D2E-98E4-4BC4-BC87-91E587BFC0C8}" destId="{CCB8093C-8F45-4103-945D-81BE4C7ABE22}" srcOrd="3" destOrd="0" presId="urn:microsoft.com/office/officeart/2005/8/layout/chevron2"/>
    <dgm:cxn modelId="{82852285-4869-4E70-86C6-F8B4C48F63A1}" type="presParOf" srcId="{1CAF9D2E-98E4-4BC4-BC87-91E587BFC0C8}" destId="{6D4BA64F-F683-4439-8AFA-9B8BE614B23F}" srcOrd="4" destOrd="0" presId="urn:microsoft.com/office/officeart/2005/8/layout/chevron2"/>
    <dgm:cxn modelId="{C1A5C1F7-CB5A-46C5-BDA8-570FDB96D9E7}" type="presParOf" srcId="{6D4BA64F-F683-4439-8AFA-9B8BE614B23F}" destId="{531802A6-7500-44FB-BEF5-0A5057299367}" srcOrd="0" destOrd="0" presId="urn:microsoft.com/office/officeart/2005/8/layout/chevron2"/>
    <dgm:cxn modelId="{5DB00F76-8218-462E-88D7-69C064B856C8}" type="presParOf" srcId="{6D4BA64F-F683-4439-8AFA-9B8BE614B23F}" destId="{5D07D5B1-390B-4558-B0EF-51D9D252CE9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8C5B5-E9B3-418E-8442-EB2D29EC9D21}">
      <dsp:nvSpPr>
        <dsp:cNvPr id="0" name=""/>
        <dsp:cNvSpPr/>
      </dsp:nvSpPr>
      <dsp:spPr>
        <a:xfrm rot="5400000">
          <a:off x="-273000" y="274060"/>
          <a:ext cx="1820004" cy="127400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s-EC" sz="3700" kern="1200"/>
            <a:t>1</a:t>
          </a:r>
        </a:p>
      </dsp:txBody>
      <dsp:txXfrm rot="-5400000">
        <a:off x="1" y="638060"/>
        <a:ext cx="1274002" cy="546002"/>
      </dsp:txXfrm>
    </dsp:sp>
    <dsp:sp modelId="{43AC1666-E057-4D3B-BB54-3CF69D370344}">
      <dsp:nvSpPr>
        <dsp:cNvPr id="0" name=""/>
        <dsp:cNvSpPr/>
      </dsp:nvSpPr>
      <dsp:spPr>
        <a:xfrm rot="5400000">
          <a:off x="3952682" y="-2677619"/>
          <a:ext cx="1183002" cy="65403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C" sz="1900" kern="1200"/>
            <a:t>Implementar la red ESPE_LTE 4G a gran escala dentro del campus </a:t>
          </a:r>
        </a:p>
      </dsp:txBody>
      <dsp:txXfrm rot="-5400000">
        <a:off x="1274003" y="58809"/>
        <a:ext cx="6482613" cy="1067504"/>
      </dsp:txXfrm>
    </dsp:sp>
    <dsp:sp modelId="{623B2D2A-FC51-43DE-88A2-48B042CC5757}">
      <dsp:nvSpPr>
        <dsp:cNvPr id="0" name=""/>
        <dsp:cNvSpPr/>
      </dsp:nvSpPr>
      <dsp:spPr>
        <a:xfrm rot="5400000">
          <a:off x="-273000" y="1902078"/>
          <a:ext cx="1820004" cy="127400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s-EC" sz="3700" kern="1200"/>
            <a:t>2</a:t>
          </a:r>
        </a:p>
      </dsp:txBody>
      <dsp:txXfrm rot="-5400000">
        <a:off x="1" y="2266078"/>
        <a:ext cx="1274002" cy="546002"/>
      </dsp:txXfrm>
    </dsp:sp>
    <dsp:sp modelId="{3EE6991F-FAC4-4F19-8D22-EB0B14DB481D}">
      <dsp:nvSpPr>
        <dsp:cNvPr id="0" name=""/>
        <dsp:cNvSpPr/>
      </dsp:nvSpPr>
      <dsp:spPr>
        <a:xfrm rot="5400000">
          <a:off x="3952682" y="-1049602"/>
          <a:ext cx="1183002" cy="65403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C" sz="1900" kern="1200"/>
            <a:t>Instalar amplificadores/repetidores de señal móvil en las principales edificaciones dentro del campus Universitario</a:t>
          </a:r>
        </a:p>
      </dsp:txBody>
      <dsp:txXfrm rot="-5400000">
        <a:off x="1274003" y="1686826"/>
        <a:ext cx="6482613" cy="1067504"/>
      </dsp:txXfrm>
    </dsp:sp>
    <dsp:sp modelId="{531802A6-7500-44FB-BEF5-0A5057299367}">
      <dsp:nvSpPr>
        <dsp:cNvPr id="0" name=""/>
        <dsp:cNvSpPr/>
      </dsp:nvSpPr>
      <dsp:spPr>
        <a:xfrm rot="5400000">
          <a:off x="-273000" y="3530095"/>
          <a:ext cx="1820004" cy="127400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s-EC" sz="3700" kern="1200"/>
            <a:t>3</a:t>
          </a:r>
        </a:p>
      </dsp:txBody>
      <dsp:txXfrm rot="-5400000">
        <a:off x="1" y="3894095"/>
        <a:ext cx="1274002" cy="546002"/>
      </dsp:txXfrm>
    </dsp:sp>
    <dsp:sp modelId="{5D07D5B1-390B-4558-B0EF-51D9D252CE93}">
      <dsp:nvSpPr>
        <dsp:cNvPr id="0" name=""/>
        <dsp:cNvSpPr/>
      </dsp:nvSpPr>
      <dsp:spPr>
        <a:xfrm rot="5400000">
          <a:off x="3952682" y="578415"/>
          <a:ext cx="1183002" cy="65403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C" sz="1900" kern="1200"/>
            <a:t>Realizar un análisis técnico, económico y regulatorio donde se analice la factibilidad y gestión con las operadoras móviles comerciales Claro, Movistar y CNT </a:t>
          </a:r>
        </a:p>
      </dsp:txBody>
      <dsp:txXfrm rot="-5400000">
        <a:off x="1274003" y="3314844"/>
        <a:ext cx="6482613" cy="106750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3D5707-E0A3-4C91-A77C-7CEEB3597192}" type="datetimeFigureOut">
              <a:rPr lang="es-EC" smtClean="0"/>
              <a:t>27/2/2023</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243E7-E24A-42FC-8952-DE50C84A5159}" type="slidenum">
              <a:rPr lang="es-EC" smtClean="0"/>
              <a:t>‹Nº›</a:t>
            </a:fld>
            <a:endParaRPr lang="es-EC"/>
          </a:p>
        </p:txBody>
      </p:sp>
    </p:spTree>
    <p:extLst>
      <p:ext uri="{BB962C8B-B14F-4D97-AF65-F5344CB8AC3E}">
        <p14:creationId xmlns:p14="http://schemas.microsoft.com/office/powerpoint/2010/main" val="250127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notes"/>
          <p:cNvSpPr>
            <a:spLocks noGrp="1" noRot="1" noChangeAspect="1"/>
          </p:cNvSpPr>
          <p:nvPr>
            <p:ph type="sldImg" idx="2"/>
          </p:nvPr>
        </p:nvSpPr>
        <p:spPr>
          <a:xfrm>
            <a:off x="138113" y="768350"/>
            <a:ext cx="6823075"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1: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429" name="Google Shape;429;p1: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SzPts val="1400"/>
              <a:buNone/>
            </a:pPr>
            <a:fld id="{00000000-1234-1234-1234-123412341234}" type="slidenum">
              <a:rPr lang="es-EC"/>
              <a:t>1</a:t>
            </a:fld>
            <a:endParaRPr/>
          </a:p>
        </p:txBody>
      </p:sp>
      <p:sp>
        <p:nvSpPr>
          <p:cNvPr id="430" name="Google Shape;430;p1:notes"/>
          <p:cNvSpPr txBox="1">
            <a:spLocks noGrp="1"/>
          </p:cNvSpPr>
          <p:nvPr>
            <p:ph type="ftr" idx="11"/>
          </p:nvPr>
        </p:nvSpPr>
        <p:spPr>
          <a:xfrm>
            <a:off x="0" y="9721106"/>
            <a:ext cx="3076500" cy="511800"/>
          </a:xfrm>
          <a:prstGeom prst="rect">
            <a:avLst/>
          </a:prstGeom>
          <a:noFill/>
          <a:ln>
            <a:noFill/>
          </a:ln>
        </p:spPr>
        <p:txBody>
          <a:bodyPr spcFirstLastPara="1" wrap="square" lIns="99875" tIns="49925" rIns="99875" bIns="49925" anchor="b" anchorCtr="0">
            <a:noAutofit/>
          </a:bodyPr>
          <a:lstStyle/>
          <a:p>
            <a:pPr marL="0" lvl="0" indent="0" algn="l" rtl="0">
              <a:lnSpc>
                <a:spcPct val="100000"/>
              </a:lnSpc>
              <a:spcBef>
                <a:spcPts val="0"/>
              </a:spcBef>
              <a:spcAft>
                <a:spcPts val="0"/>
              </a:spcAft>
              <a:buSzPts val="1400"/>
              <a:buNone/>
            </a:pPr>
            <a:r>
              <a:rPr lang="es-EC"/>
              <a:t>CÓDIGO: SGC.DI.269       VERSIÓN: 1.0        DICIEMBRE 13 2011</a:t>
            </a:r>
            <a:endParaRPr/>
          </a:p>
        </p:txBody>
      </p:sp>
    </p:spTree>
    <p:extLst>
      <p:ext uri="{BB962C8B-B14F-4D97-AF65-F5344CB8AC3E}">
        <p14:creationId xmlns:p14="http://schemas.microsoft.com/office/powerpoint/2010/main" val="411973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160aadd0e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160aadd0e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342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6F8243E7-E24A-42FC-8952-DE50C84A5159}" type="slidenum">
              <a:rPr lang="es-EC" smtClean="0"/>
              <a:t>33</a:t>
            </a:fld>
            <a:endParaRPr lang="es-EC"/>
          </a:p>
        </p:txBody>
      </p:sp>
    </p:spTree>
    <p:extLst>
      <p:ext uri="{BB962C8B-B14F-4D97-AF65-F5344CB8AC3E}">
        <p14:creationId xmlns:p14="http://schemas.microsoft.com/office/powerpoint/2010/main" val="3131331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EA701C-EE9E-EE04-2F2C-D97AE431CD7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xmlns="" id="{B614F358-C584-781D-4128-B8FE572948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xmlns="" id="{5A8C6D58-D8B1-1671-9BC0-4379B1DB96A2}"/>
              </a:ext>
            </a:extLst>
          </p:cNvPr>
          <p:cNvSpPr>
            <a:spLocks noGrp="1"/>
          </p:cNvSpPr>
          <p:nvPr>
            <p:ph type="dt" sz="half" idx="10"/>
          </p:nvPr>
        </p:nvSpPr>
        <p:spPr/>
        <p:txBody>
          <a:bodyPr/>
          <a:lstStyle/>
          <a:p>
            <a:fld id="{642829E4-6A80-4191-901C-39C6CAB2389F}" type="datetimeFigureOut">
              <a:rPr lang="es-EC" smtClean="0"/>
              <a:t>27/2/2023</a:t>
            </a:fld>
            <a:endParaRPr lang="es-EC"/>
          </a:p>
        </p:txBody>
      </p:sp>
      <p:sp>
        <p:nvSpPr>
          <p:cNvPr id="5" name="Marcador de pie de página 4">
            <a:extLst>
              <a:ext uri="{FF2B5EF4-FFF2-40B4-BE49-F238E27FC236}">
                <a16:creationId xmlns:a16="http://schemas.microsoft.com/office/drawing/2014/main" xmlns="" id="{D809E1A6-D955-12FB-A917-AEAD4CA6C112}"/>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9568E352-6E60-5D19-1261-3874F75AF0A2}"/>
              </a:ext>
            </a:extLst>
          </p:cNvPr>
          <p:cNvSpPr>
            <a:spLocks noGrp="1"/>
          </p:cNvSpPr>
          <p:nvPr>
            <p:ph type="sldNum" sz="quarter" idx="12"/>
          </p:nvPr>
        </p:nvSpPr>
        <p:spPr/>
        <p:txBody>
          <a:bodyPr/>
          <a:lstStyle/>
          <a:p>
            <a:fld id="{659A68BE-9051-4C25-913D-4B5579DB9803}" type="slidenum">
              <a:rPr lang="es-EC" smtClean="0"/>
              <a:t>‹Nº›</a:t>
            </a:fld>
            <a:endParaRPr lang="es-EC"/>
          </a:p>
        </p:txBody>
      </p:sp>
    </p:spTree>
    <p:extLst>
      <p:ext uri="{BB962C8B-B14F-4D97-AF65-F5344CB8AC3E}">
        <p14:creationId xmlns:p14="http://schemas.microsoft.com/office/powerpoint/2010/main" val="693562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488D2D8-90EC-0457-831B-19428E323E8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AEBB8F04-E0E8-5DD5-809B-E1E21AA1A21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D89A870E-1721-9626-F9D0-9027B19E4868}"/>
              </a:ext>
            </a:extLst>
          </p:cNvPr>
          <p:cNvSpPr>
            <a:spLocks noGrp="1"/>
          </p:cNvSpPr>
          <p:nvPr>
            <p:ph type="dt" sz="half" idx="10"/>
          </p:nvPr>
        </p:nvSpPr>
        <p:spPr/>
        <p:txBody>
          <a:bodyPr/>
          <a:lstStyle/>
          <a:p>
            <a:fld id="{642829E4-6A80-4191-901C-39C6CAB2389F}" type="datetimeFigureOut">
              <a:rPr lang="es-EC" smtClean="0"/>
              <a:t>27/2/2023</a:t>
            </a:fld>
            <a:endParaRPr lang="es-EC"/>
          </a:p>
        </p:txBody>
      </p:sp>
      <p:sp>
        <p:nvSpPr>
          <p:cNvPr id="5" name="Marcador de pie de página 4">
            <a:extLst>
              <a:ext uri="{FF2B5EF4-FFF2-40B4-BE49-F238E27FC236}">
                <a16:creationId xmlns:a16="http://schemas.microsoft.com/office/drawing/2014/main" xmlns="" id="{D6026DBC-B01A-4B83-E0E8-4A2EE7365AA2}"/>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706AD3CB-2E8A-9302-FE74-0F99EA32E26C}"/>
              </a:ext>
            </a:extLst>
          </p:cNvPr>
          <p:cNvSpPr>
            <a:spLocks noGrp="1"/>
          </p:cNvSpPr>
          <p:nvPr>
            <p:ph type="sldNum" sz="quarter" idx="12"/>
          </p:nvPr>
        </p:nvSpPr>
        <p:spPr/>
        <p:txBody>
          <a:bodyPr/>
          <a:lstStyle/>
          <a:p>
            <a:fld id="{659A68BE-9051-4C25-913D-4B5579DB9803}" type="slidenum">
              <a:rPr lang="es-EC" smtClean="0"/>
              <a:t>‹Nº›</a:t>
            </a:fld>
            <a:endParaRPr lang="es-EC"/>
          </a:p>
        </p:txBody>
      </p:sp>
    </p:spTree>
    <p:extLst>
      <p:ext uri="{BB962C8B-B14F-4D97-AF65-F5344CB8AC3E}">
        <p14:creationId xmlns:p14="http://schemas.microsoft.com/office/powerpoint/2010/main" val="366052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FFDD19F7-454A-1025-D543-940BFF5D247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FBEFEE1F-8D18-5253-F80F-C0C4BA80336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A4AC6148-DBDA-E71A-76D5-96CDEA285A41}"/>
              </a:ext>
            </a:extLst>
          </p:cNvPr>
          <p:cNvSpPr>
            <a:spLocks noGrp="1"/>
          </p:cNvSpPr>
          <p:nvPr>
            <p:ph type="dt" sz="half" idx="10"/>
          </p:nvPr>
        </p:nvSpPr>
        <p:spPr/>
        <p:txBody>
          <a:bodyPr/>
          <a:lstStyle/>
          <a:p>
            <a:fld id="{642829E4-6A80-4191-901C-39C6CAB2389F}" type="datetimeFigureOut">
              <a:rPr lang="es-EC" smtClean="0"/>
              <a:t>27/2/2023</a:t>
            </a:fld>
            <a:endParaRPr lang="es-EC"/>
          </a:p>
        </p:txBody>
      </p:sp>
      <p:sp>
        <p:nvSpPr>
          <p:cNvPr id="5" name="Marcador de pie de página 4">
            <a:extLst>
              <a:ext uri="{FF2B5EF4-FFF2-40B4-BE49-F238E27FC236}">
                <a16:creationId xmlns:a16="http://schemas.microsoft.com/office/drawing/2014/main" xmlns="" id="{A070355D-D91C-E7C3-0648-C20FD2EAFC7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4F08BAB1-A4F1-FF47-7592-49BB64C943A1}"/>
              </a:ext>
            </a:extLst>
          </p:cNvPr>
          <p:cNvSpPr>
            <a:spLocks noGrp="1"/>
          </p:cNvSpPr>
          <p:nvPr>
            <p:ph type="sldNum" sz="quarter" idx="12"/>
          </p:nvPr>
        </p:nvSpPr>
        <p:spPr/>
        <p:txBody>
          <a:bodyPr/>
          <a:lstStyle/>
          <a:p>
            <a:fld id="{659A68BE-9051-4C25-913D-4B5579DB9803}" type="slidenum">
              <a:rPr lang="es-EC" smtClean="0"/>
              <a:t>‹Nº›</a:t>
            </a:fld>
            <a:endParaRPr lang="es-EC"/>
          </a:p>
        </p:txBody>
      </p:sp>
    </p:spTree>
    <p:extLst>
      <p:ext uri="{BB962C8B-B14F-4D97-AF65-F5344CB8AC3E}">
        <p14:creationId xmlns:p14="http://schemas.microsoft.com/office/powerpoint/2010/main" val="1670204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Diapositiva de título">
  <p:cSld name="1_Diapositiva de título">
    <p:spTree>
      <p:nvGrpSpPr>
        <p:cNvPr id="1" name="Shape 18"/>
        <p:cNvGrpSpPr/>
        <p:nvPr/>
      </p:nvGrpSpPr>
      <p:grpSpPr>
        <a:xfrm>
          <a:off x="0" y="0"/>
          <a:ext cx="0" cy="0"/>
          <a:chOff x="0" y="0"/>
          <a:chExt cx="0" cy="0"/>
        </a:xfrm>
      </p:grpSpPr>
      <p:pic>
        <p:nvPicPr>
          <p:cNvPr id="19" name="Google Shape;19;p29"/>
          <p:cNvPicPr preferRelativeResize="0"/>
          <p:nvPr/>
        </p:nvPicPr>
        <p:blipFill rotWithShape="1">
          <a:blip r:embed="rId2">
            <a:alphaModFix/>
          </a:blip>
          <a:srcRect r="2678"/>
          <a:stretch/>
        </p:blipFill>
        <p:spPr>
          <a:xfrm>
            <a:off x="-25400" y="749300"/>
            <a:ext cx="12217400" cy="5360988"/>
          </a:xfrm>
          <a:prstGeom prst="rect">
            <a:avLst/>
          </a:prstGeom>
          <a:noFill/>
          <a:ln>
            <a:noFill/>
          </a:ln>
        </p:spPr>
      </p:pic>
      <p:sp>
        <p:nvSpPr>
          <p:cNvPr id="20" name="Google Shape;20;p29"/>
          <p:cNvSpPr/>
          <p:nvPr/>
        </p:nvSpPr>
        <p:spPr>
          <a:xfrm>
            <a:off x="4095751" y="2286000"/>
            <a:ext cx="38608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21" name="Google Shape;21;p29" descr="pie de pagina espe.jpg"/>
          <p:cNvPicPr preferRelativeResize="0"/>
          <p:nvPr/>
        </p:nvPicPr>
        <p:blipFill rotWithShape="1">
          <a:blip r:embed="rId3">
            <a:alphaModFix/>
          </a:blip>
          <a:srcRect/>
          <a:stretch/>
        </p:blipFill>
        <p:spPr>
          <a:xfrm>
            <a:off x="0" y="5864226"/>
            <a:ext cx="12192000" cy="1065213"/>
          </a:xfrm>
          <a:prstGeom prst="rect">
            <a:avLst/>
          </a:prstGeom>
          <a:noFill/>
          <a:ln w="9525" cap="flat" cmpd="sng">
            <a:solidFill>
              <a:schemeClr val="dk1"/>
            </a:solidFill>
            <a:prstDash val="solid"/>
            <a:miter lim="800000"/>
            <a:headEnd type="none" w="sm" len="sm"/>
            <a:tailEnd type="none" w="sm" len="sm"/>
          </a:ln>
        </p:spPr>
      </p:pic>
      <p:sp>
        <p:nvSpPr>
          <p:cNvPr id="22" name="Google Shape;22;p29"/>
          <p:cNvSpPr txBox="1">
            <a:spLocks noGrp="1"/>
          </p:cNvSpPr>
          <p:nvPr>
            <p:ph type="dt" idx="10"/>
          </p:nvPr>
        </p:nvSpPr>
        <p:spPr>
          <a:xfrm>
            <a:off x="513589" y="5661248"/>
            <a:ext cx="2702091" cy="2160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9"/>
          <p:cNvSpPr txBox="1">
            <a:spLocks noGrp="1"/>
          </p:cNvSpPr>
          <p:nvPr>
            <p:ph type="ftr" idx="11"/>
          </p:nvPr>
        </p:nvSpPr>
        <p:spPr>
          <a:xfrm>
            <a:off x="5850880" y="5662451"/>
            <a:ext cx="1930400" cy="21361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9"/>
          <p:cNvSpPr txBox="1">
            <a:spLocks noGrp="1"/>
          </p:cNvSpPr>
          <p:nvPr>
            <p:ph type="sldNum" idx="12"/>
          </p:nvPr>
        </p:nvSpPr>
        <p:spPr>
          <a:xfrm>
            <a:off x="10416480" y="5662451"/>
            <a:ext cx="1165920" cy="21361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9pPr>
          </a:lstStyle>
          <a:p>
            <a:r>
              <a:rPr lang="es-EC"/>
              <a:t>VERSIÓN: </a:t>
            </a:r>
            <a:r>
              <a:rPr lang="es-EC" b="0"/>
              <a:t>1.1</a:t>
            </a:r>
          </a:p>
        </p:txBody>
      </p:sp>
      <p:pic>
        <p:nvPicPr>
          <p:cNvPr id="25" name="Google Shape;25;p29"/>
          <p:cNvPicPr preferRelativeResize="0"/>
          <p:nvPr/>
        </p:nvPicPr>
        <p:blipFill rotWithShape="1">
          <a:blip r:embed="rId4">
            <a:alphaModFix/>
          </a:blip>
          <a:srcRect/>
          <a:stretch/>
        </p:blipFill>
        <p:spPr>
          <a:xfrm>
            <a:off x="457469" y="222164"/>
            <a:ext cx="2976000" cy="576448"/>
          </a:xfrm>
          <a:prstGeom prst="rect">
            <a:avLst/>
          </a:prstGeom>
          <a:noFill/>
          <a:ln>
            <a:noFill/>
          </a:ln>
        </p:spPr>
      </p:pic>
    </p:spTree>
    <p:extLst>
      <p:ext uri="{BB962C8B-B14F-4D97-AF65-F5344CB8AC3E}">
        <p14:creationId xmlns:p14="http://schemas.microsoft.com/office/powerpoint/2010/main" val="2175332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39" name="Google Shape;39;p42"/>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100000"/>
              </a:lnSpc>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1670749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 blanco">
  <p:cSld name="En blanco">
    <p:spTree>
      <p:nvGrpSpPr>
        <p:cNvPr id="1" name="Shape 48"/>
        <p:cNvGrpSpPr/>
        <p:nvPr/>
      </p:nvGrpSpPr>
      <p:grpSpPr>
        <a:xfrm>
          <a:off x="0" y="0"/>
          <a:ext cx="0" cy="0"/>
          <a:chOff x="0" y="0"/>
          <a:chExt cx="0" cy="0"/>
        </a:xfrm>
      </p:grpSpPr>
    </p:spTree>
    <p:extLst>
      <p:ext uri="{BB962C8B-B14F-4D97-AF65-F5344CB8AC3E}">
        <p14:creationId xmlns:p14="http://schemas.microsoft.com/office/powerpoint/2010/main" val="3766023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49"/>
        <p:cNvGrpSpPr/>
        <p:nvPr/>
      </p:nvGrpSpPr>
      <p:grpSpPr>
        <a:xfrm>
          <a:off x="0" y="0"/>
          <a:ext cx="0" cy="0"/>
          <a:chOff x="0" y="0"/>
          <a:chExt cx="0" cy="0"/>
        </a:xfrm>
      </p:grpSpPr>
      <p:sp>
        <p:nvSpPr>
          <p:cNvPr id="50" name="Google Shape;50;p46"/>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1" name="Google Shape;51;p46"/>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52" name="Google Shape;52;p46"/>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1097622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53"/>
        <p:cNvGrpSpPr/>
        <p:nvPr/>
      </p:nvGrpSpPr>
      <p:grpSpPr>
        <a:xfrm>
          <a:off x="0" y="0"/>
          <a:ext cx="0" cy="0"/>
          <a:chOff x="0" y="0"/>
          <a:chExt cx="0" cy="0"/>
        </a:xfrm>
      </p:grpSpPr>
      <p:sp>
        <p:nvSpPr>
          <p:cNvPr id="54" name="Google Shape;54;p47"/>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5" name="Google Shape;55;p47"/>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56" name="Google Shape;56;p47"/>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739719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57"/>
        <p:cNvGrpSpPr/>
        <p:nvPr/>
      </p:nvGrpSpPr>
      <p:grpSpPr>
        <a:xfrm>
          <a:off x="0" y="0"/>
          <a:ext cx="0" cy="0"/>
          <a:chOff x="0" y="0"/>
          <a:chExt cx="0" cy="0"/>
        </a:xfrm>
      </p:grpSpPr>
      <p:sp>
        <p:nvSpPr>
          <p:cNvPr id="58" name="Google Shape;58;p4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9" name="Google Shape;59;p48"/>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381469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60"/>
        <p:cNvGrpSpPr/>
        <p:nvPr/>
      </p:nvGrpSpPr>
      <p:grpSpPr>
        <a:xfrm>
          <a:off x="0" y="0"/>
          <a:ext cx="0" cy="0"/>
          <a:chOff x="0" y="0"/>
          <a:chExt cx="0" cy="0"/>
        </a:xfrm>
      </p:grpSpPr>
      <p:sp>
        <p:nvSpPr>
          <p:cNvPr id="61" name="Google Shape;61;p49"/>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62" name="Google Shape;62;p49"/>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1484434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C" smtClean="0"/>
              <a:pPr/>
              <a:t>‹Nº›</a:t>
            </a:fld>
            <a:endParaRPr lang="es-EC"/>
          </a:p>
        </p:txBody>
      </p:sp>
    </p:spTree>
    <p:extLst>
      <p:ext uri="{BB962C8B-B14F-4D97-AF65-F5344CB8AC3E}">
        <p14:creationId xmlns:p14="http://schemas.microsoft.com/office/powerpoint/2010/main" val="783265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DC66925-251F-3A1C-880F-46B0CA28B56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2A8C9198-2CE4-9B01-3E10-2A521043572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182E0909-CCCA-9518-594D-2768483AA371}"/>
              </a:ext>
            </a:extLst>
          </p:cNvPr>
          <p:cNvSpPr>
            <a:spLocks noGrp="1"/>
          </p:cNvSpPr>
          <p:nvPr>
            <p:ph type="dt" sz="half" idx="10"/>
          </p:nvPr>
        </p:nvSpPr>
        <p:spPr/>
        <p:txBody>
          <a:bodyPr/>
          <a:lstStyle/>
          <a:p>
            <a:fld id="{642829E4-6A80-4191-901C-39C6CAB2389F}" type="datetimeFigureOut">
              <a:rPr lang="es-EC" smtClean="0"/>
              <a:t>27/2/2023</a:t>
            </a:fld>
            <a:endParaRPr lang="es-EC"/>
          </a:p>
        </p:txBody>
      </p:sp>
      <p:sp>
        <p:nvSpPr>
          <p:cNvPr id="5" name="Marcador de pie de página 4">
            <a:extLst>
              <a:ext uri="{FF2B5EF4-FFF2-40B4-BE49-F238E27FC236}">
                <a16:creationId xmlns:a16="http://schemas.microsoft.com/office/drawing/2014/main" xmlns="" id="{F9FE8D2F-9992-2DDF-A379-4BE8EED5448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6C1F27A9-0873-6860-0066-A50F28E158D1}"/>
              </a:ext>
            </a:extLst>
          </p:cNvPr>
          <p:cNvSpPr>
            <a:spLocks noGrp="1"/>
          </p:cNvSpPr>
          <p:nvPr>
            <p:ph type="sldNum" sz="quarter" idx="12"/>
          </p:nvPr>
        </p:nvSpPr>
        <p:spPr/>
        <p:txBody>
          <a:bodyPr/>
          <a:lstStyle/>
          <a:p>
            <a:fld id="{659A68BE-9051-4C25-913D-4B5579DB9803}" type="slidenum">
              <a:rPr lang="es-EC" smtClean="0"/>
              <a:t>‹Nº›</a:t>
            </a:fld>
            <a:endParaRPr lang="es-EC"/>
          </a:p>
        </p:txBody>
      </p:sp>
    </p:spTree>
    <p:extLst>
      <p:ext uri="{BB962C8B-B14F-4D97-AF65-F5344CB8AC3E}">
        <p14:creationId xmlns:p14="http://schemas.microsoft.com/office/powerpoint/2010/main" val="18788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A009BD8-EC92-C7F7-9C47-CE3D9DFA73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C07BE81E-8A3C-984E-0610-479ECDEA1F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C0505EED-961F-2B46-9126-5E0D448FCDA0}"/>
              </a:ext>
            </a:extLst>
          </p:cNvPr>
          <p:cNvSpPr>
            <a:spLocks noGrp="1"/>
          </p:cNvSpPr>
          <p:nvPr>
            <p:ph type="dt" sz="half" idx="10"/>
          </p:nvPr>
        </p:nvSpPr>
        <p:spPr/>
        <p:txBody>
          <a:bodyPr/>
          <a:lstStyle/>
          <a:p>
            <a:fld id="{642829E4-6A80-4191-901C-39C6CAB2389F}" type="datetimeFigureOut">
              <a:rPr lang="es-EC" smtClean="0"/>
              <a:t>27/2/2023</a:t>
            </a:fld>
            <a:endParaRPr lang="es-EC"/>
          </a:p>
        </p:txBody>
      </p:sp>
      <p:sp>
        <p:nvSpPr>
          <p:cNvPr id="5" name="Marcador de pie de página 4">
            <a:extLst>
              <a:ext uri="{FF2B5EF4-FFF2-40B4-BE49-F238E27FC236}">
                <a16:creationId xmlns:a16="http://schemas.microsoft.com/office/drawing/2014/main" xmlns="" id="{CCAB3AE6-08B5-F9A6-68B0-FCAEDFDB43E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72ABF22C-844B-9F60-CD39-11B0FA276D0F}"/>
              </a:ext>
            </a:extLst>
          </p:cNvPr>
          <p:cNvSpPr>
            <a:spLocks noGrp="1"/>
          </p:cNvSpPr>
          <p:nvPr>
            <p:ph type="sldNum" sz="quarter" idx="12"/>
          </p:nvPr>
        </p:nvSpPr>
        <p:spPr/>
        <p:txBody>
          <a:bodyPr/>
          <a:lstStyle/>
          <a:p>
            <a:fld id="{659A68BE-9051-4C25-913D-4B5579DB9803}" type="slidenum">
              <a:rPr lang="es-EC" smtClean="0"/>
              <a:t>‹Nº›</a:t>
            </a:fld>
            <a:endParaRPr lang="es-EC"/>
          </a:p>
        </p:txBody>
      </p:sp>
    </p:spTree>
    <p:extLst>
      <p:ext uri="{BB962C8B-B14F-4D97-AF65-F5344CB8AC3E}">
        <p14:creationId xmlns:p14="http://schemas.microsoft.com/office/powerpoint/2010/main" val="2988810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01B40A9-FA32-6BAF-6B8C-92F2A861EDF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CD0327DC-A3D4-C63F-5366-3C1AA52DE0B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xmlns="" id="{5E41916C-2D30-CDEC-5AFA-96F714D4D80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xmlns="" id="{99A81DD4-FF4B-148D-AE62-FA64039893C1}"/>
              </a:ext>
            </a:extLst>
          </p:cNvPr>
          <p:cNvSpPr>
            <a:spLocks noGrp="1"/>
          </p:cNvSpPr>
          <p:nvPr>
            <p:ph type="dt" sz="half" idx="10"/>
          </p:nvPr>
        </p:nvSpPr>
        <p:spPr/>
        <p:txBody>
          <a:bodyPr/>
          <a:lstStyle/>
          <a:p>
            <a:fld id="{642829E4-6A80-4191-901C-39C6CAB2389F}" type="datetimeFigureOut">
              <a:rPr lang="es-EC" smtClean="0"/>
              <a:t>27/2/2023</a:t>
            </a:fld>
            <a:endParaRPr lang="es-EC"/>
          </a:p>
        </p:txBody>
      </p:sp>
      <p:sp>
        <p:nvSpPr>
          <p:cNvPr id="6" name="Marcador de pie de página 5">
            <a:extLst>
              <a:ext uri="{FF2B5EF4-FFF2-40B4-BE49-F238E27FC236}">
                <a16:creationId xmlns:a16="http://schemas.microsoft.com/office/drawing/2014/main" xmlns="" id="{79301A6B-3EC6-F4DB-88A6-4AABEC04E33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6ACA2935-19F3-BFBC-3374-21706673B363}"/>
              </a:ext>
            </a:extLst>
          </p:cNvPr>
          <p:cNvSpPr>
            <a:spLocks noGrp="1"/>
          </p:cNvSpPr>
          <p:nvPr>
            <p:ph type="sldNum" sz="quarter" idx="12"/>
          </p:nvPr>
        </p:nvSpPr>
        <p:spPr/>
        <p:txBody>
          <a:bodyPr/>
          <a:lstStyle/>
          <a:p>
            <a:fld id="{659A68BE-9051-4C25-913D-4B5579DB9803}" type="slidenum">
              <a:rPr lang="es-EC" smtClean="0"/>
              <a:t>‹Nº›</a:t>
            </a:fld>
            <a:endParaRPr lang="es-EC"/>
          </a:p>
        </p:txBody>
      </p:sp>
    </p:spTree>
    <p:extLst>
      <p:ext uri="{BB962C8B-B14F-4D97-AF65-F5344CB8AC3E}">
        <p14:creationId xmlns:p14="http://schemas.microsoft.com/office/powerpoint/2010/main" val="26634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51FDE32-22DB-08DF-5060-0CF5005AA91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3D4EE075-6192-8D47-BF70-F9139BB744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36A3AAA5-E53D-EA13-5076-35804459233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xmlns="" id="{0A7C5D47-0D57-1188-D9F0-24D7ACDE77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5BF10B94-2976-616B-4BD1-3F46B890412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xmlns="" id="{79619502-B6EC-48B8-8FBC-46783E5AB080}"/>
              </a:ext>
            </a:extLst>
          </p:cNvPr>
          <p:cNvSpPr>
            <a:spLocks noGrp="1"/>
          </p:cNvSpPr>
          <p:nvPr>
            <p:ph type="dt" sz="half" idx="10"/>
          </p:nvPr>
        </p:nvSpPr>
        <p:spPr/>
        <p:txBody>
          <a:bodyPr/>
          <a:lstStyle/>
          <a:p>
            <a:fld id="{642829E4-6A80-4191-901C-39C6CAB2389F}" type="datetimeFigureOut">
              <a:rPr lang="es-EC" smtClean="0"/>
              <a:t>27/2/2023</a:t>
            </a:fld>
            <a:endParaRPr lang="es-EC"/>
          </a:p>
        </p:txBody>
      </p:sp>
      <p:sp>
        <p:nvSpPr>
          <p:cNvPr id="8" name="Marcador de pie de página 7">
            <a:extLst>
              <a:ext uri="{FF2B5EF4-FFF2-40B4-BE49-F238E27FC236}">
                <a16:creationId xmlns:a16="http://schemas.microsoft.com/office/drawing/2014/main" xmlns="" id="{59D74DC0-E50B-4421-D984-A9A1B4443668}"/>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xmlns="" id="{71645F10-066C-BB8E-1144-86C6B2D6D00A}"/>
              </a:ext>
            </a:extLst>
          </p:cNvPr>
          <p:cNvSpPr>
            <a:spLocks noGrp="1"/>
          </p:cNvSpPr>
          <p:nvPr>
            <p:ph type="sldNum" sz="quarter" idx="12"/>
          </p:nvPr>
        </p:nvSpPr>
        <p:spPr/>
        <p:txBody>
          <a:bodyPr/>
          <a:lstStyle/>
          <a:p>
            <a:fld id="{659A68BE-9051-4C25-913D-4B5579DB9803}" type="slidenum">
              <a:rPr lang="es-EC" smtClean="0"/>
              <a:t>‹Nº›</a:t>
            </a:fld>
            <a:endParaRPr lang="es-EC"/>
          </a:p>
        </p:txBody>
      </p:sp>
    </p:spTree>
    <p:extLst>
      <p:ext uri="{BB962C8B-B14F-4D97-AF65-F5344CB8AC3E}">
        <p14:creationId xmlns:p14="http://schemas.microsoft.com/office/powerpoint/2010/main" val="2224222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5C7670A-711E-47E0-1AF7-1B6777A5025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xmlns="" id="{C6A68136-7C12-7F96-B6F5-83F451EC3977}"/>
              </a:ext>
            </a:extLst>
          </p:cNvPr>
          <p:cNvSpPr>
            <a:spLocks noGrp="1"/>
          </p:cNvSpPr>
          <p:nvPr>
            <p:ph type="dt" sz="half" idx="10"/>
          </p:nvPr>
        </p:nvSpPr>
        <p:spPr/>
        <p:txBody>
          <a:bodyPr/>
          <a:lstStyle/>
          <a:p>
            <a:fld id="{642829E4-6A80-4191-901C-39C6CAB2389F}" type="datetimeFigureOut">
              <a:rPr lang="es-EC" smtClean="0"/>
              <a:t>27/2/2023</a:t>
            </a:fld>
            <a:endParaRPr lang="es-EC"/>
          </a:p>
        </p:txBody>
      </p:sp>
      <p:sp>
        <p:nvSpPr>
          <p:cNvPr id="4" name="Marcador de pie de página 3">
            <a:extLst>
              <a:ext uri="{FF2B5EF4-FFF2-40B4-BE49-F238E27FC236}">
                <a16:creationId xmlns:a16="http://schemas.microsoft.com/office/drawing/2014/main" xmlns="" id="{8B24A863-4FB4-069D-7EA7-FF26DDDC2B8C}"/>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xmlns="" id="{0E3FF8EC-A8D9-D11F-44B2-6D9BD065D7D2}"/>
              </a:ext>
            </a:extLst>
          </p:cNvPr>
          <p:cNvSpPr>
            <a:spLocks noGrp="1"/>
          </p:cNvSpPr>
          <p:nvPr>
            <p:ph type="sldNum" sz="quarter" idx="12"/>
          </p:nvPr>
        </p:nvSpPr>
        <p:spPr/>
        <p:txBody>
          <a:bodyPr/>
          <a:lstStyle/>
          <a:p>
            <a:fld id="{659A68BE-9051-4C25-913D-4B5579DB9803}" type="slidenum">
              <a:rPr lang="es-EC" smtClean="0"/>
              <a:t>‹Nº›</a:t>
            </a:fld>
            <a:endParaRPr lang="es-EC"/>
          </a:p>
        </p:txBody>
      </p:sp>
    </p:spTree>
    <p:extLst>
      <p:ext uri="{BB962C8B-B14F-4D97-AF65-F5344CB8AC3E}">
        <p14:creationId xmlns:p14="http://schemas.microsoft.com/office/powerpoint/2010/main" val="349009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23FABBA1-91F2-909E-63C9-398141213CB3}"/>
              </a:ext>
            </a:extLst>
          </p:cNvPr>
          <p:cNvSpPr>
            <a:spLocks noGrp="1"/>
          </p:cNvSpPr>
          <p:nvPr>
            <p:ph type="dt" sz="half" idx="10"/>
          </p:nvPr>
        </p:nvSpPr>
        <p:spPr/>
        <p:txBody>
          <a:bodyPr/>
          <a:lstStyle/>
          <a:p>
            <a:fld id="{642829E4-6A80-4191-901C-39C6CAB2389F}" type="datetimeFigureOut">
              <a:rPr lang="es-EC" smtClean="0"/>
              <a:t>27/2/2023</a:t>
            </a:fld>
            <a:endParaRPr lang="es-EC"/>
          </a:p>
        </p:txBody>
      </p:sp>
      <p:sp>
        <p:nvSpPr>
          <p:cNvPr id="3" name="Marcador de pie de página 2">
            <a:extLst>
              <a:ext uri="{FF2B5EF4-FFF2-40B4-BE49-F238E27FC236}">
                <a16:creationId xmlns:a16="http://schemas.microsoft.com/office/drawing/2014/main" xmlns="" id="{E0038419-EB6C-30B9-24D6-5B1140B0CA76}"/>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xmlns="" id="{8F8E54C4-402E-442C-6864-2D19A004BE92}"/>
              </a:ext>
            </a:extLst>
          </p:cNvPr>
          <p:cNvSpPr>
            <a:spLocks noGrp="1"/>
          </p:cNvSpPr>
          <p:nvPr>
            <p:ph type="sldNum" sz="quarter" idx="12"/>
          </p:nvPr>
        </p:nvSpPr>
        <p:spPr/>
        <p:txBody>
          <a:bodyPr/>
          <a:lstStyle/>
          <a:p>
            <a:fld id="{659A68BE-9051-4C25-913D-4B5579DB9803}" type="slidenum">
              <a:rPr lang="es-EC" smtClean="0"/>
              <a:t>‹Nº›</a:t>
            </a:fld>
            <a:endParaRPr lang="es-EC"/>
          </a:p>
        </p:txBody>
      </p:sp>
    </p:spTree>
    <p:extLst>
      <p:ext uri="{BB962C8B-B14F-4D97-AF65-F5344CB8AC3E}">
        <p14:creationId xmlns:p14="http://schemas.microsoft.com/office/powerpoint/2010/main" val="1282841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656737C-59EB-E65D-4A80-724482F4C2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4C49ADF7-D4EF-8C3B-E9B0-D74267711F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xmlns="" id="{F2CBC193-728D-04B7-1957-E18E803DC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6846CE00-FE7E-0B3D-4FCF-4127FB282787}"/>
              </a:ext>
            </a:extLst>
          </p:cNvPr>
          <p:cNvSpPr>
            <a:spLocks noGrp="1"/>
          </p:cNvSpPr>
          <p:nvPr>
            <p:ph type="dt" sz="half" idx="10"/>
          </p:nvPr>
        </p:nvSpPr>
        <p:spPr/>
        <p:txBody>
          <a:bodyPr/>
          <a:lstStyle/>
          <a:p>
            <a:fld id="{642829E4-6A80-4191-901C-39C6CAB2389F}" type="datetimeFigureOut">
              <a:rPr lang="es-EC" smtClean="0"/>
              <a:t>27/2/2023</a:t>
            </a:fld>
            <a:endParaRPr lang="es-EC"/>
          </a:p>
        </p:txBody>
      </p:sp>
      <p:sp>
        <p:nvSpPr>
          <p:cNvPr id="6" name="Marcador de pie de página 5">
            <a:extLst>
              <a:ext uri="{FF2B5EF4-FFF2-40B4-BE49-F238E27FC236}">
                <a16:creationId xmlns:a16="http://schemas.microsoft.com/office/drawing/2014/main" xmlns="" id="{CD5B6B86-DFA8-8DE6-ECC4-B757862B6DFB}"/>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DF9D0232-4F0B-450C-519F-CC54D2882E28}"/>
              </a:ext>
            </a:extLst>
          </p:cNvPr>
          <p:cNvSpPr>
            <a:spLocks noGrp="1"/>
          </p:cNvSpPr>
          <p:nvPr>
            <p:ph type="sldNum" sz="quarter" idx="12"/>
          </p:nvPr>
        </p:nvSpPr>
        <p:spPr/>
        <p:txBody>
          <a:bodyPr/>
          <a:lstStyle/>
          <a:p>
            <a:fld id="{659A68BE-9051-4C25-913D-4B5579DB9803}" type="slidenum">
              <a:rPr lang="es-EC" smtClean="0"/>
              <a:t>‹Nº›</a:t>
            </a:fld>
            <a:endParaRPr lang="es-EC"/>
          </a:p>
        </p:txBody>
      </p:sp>
    </p:spTree>
    <p:extLst>
      <p:ext uri="{BB962C8B-B14F-4D97-AF65-F5344CB8AC3E}">
        <p14:creationId xmlns:p14="http://schemas.microsoft.com/office/powerpoint/2010/main" val="382187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FEEF2CA-4E35-BB5D-7E9E-4B44F19C0D4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xmlns="" id="{B1B759C5-8A90-9977-E42B-6FBC7B7BD4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xmlns="" id="{EB51E35B-70B8-2520-BE3B-985859DD6E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D49298F9-3354-A506-1157-87AB41B41196}"/>
              </a:ext>
            </a:extLst>
          </p:cNvPr>
          <p:cNvSpPr>
            <a:spLocks noGrp="1"/>
          </p:cNvSpPr>
          <p:nvPr>
            <p:ph type="dt" sz="half" idx="10"/>
          </p:nvPr>
        </p:nvSpPr>
        <p:spPr/>
        <p:txBody>
          <a:bodyPr/>
          <a:lstStyle/>
          <a:p>
            <a:fld id="{642829E4-6A80-4191-901C-39C6CAB2389F}" type="datetimeFigureOut">
              <a:rPr lang="es-EC" smtClean="0"/>
              <a:t>27/2/2023</a:t>
            </a:fld>
            <a:endParaRPr lang="es-EC"/>
          </a:p>
        </p:txBody>
      </p:sp>
      <p:sp>
        <p:nvSpPr>
          <p:cNvPr id="6" name="Marcador de pie de página 5">
            <a:extLst>
              <a:ext uri="{FF2B5EF4-FFF2-40B4-BE49-F238E27FC236}">
                <a16:creationId xmlns:a16="http://schemas.microsoft.com/office/drawing/2014/main" xmlns="" id="{3F575AD6-090F-6F59-DA70-F55A224A5BBE}"/>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61157A56-B5A6-0AB9-3C37-798B21BAFDBF}"/>
              </a:ext>
            </a:extLst>
          </p:cNvPr>
          <p:cNvSpPr>
            <a:spLocks noGrp="1"/>
          </p:cNvSpPr>
          <p:nvPr>
            <p:ph type="sldNum" sz="quarter" idx="12"/>
          </p:nvPr>
        </p:nvSpPr>
        <p:spPr/>
        <p:txBody>
          <a:bodyPr/>
          <a:lstStyle/>
          <a:p>
            <a:fld id="{659A68BE-9051-4C25-913D-4B5579DB9803}" type="slidenum">
              <a:rPr lang="es-EC" smtClean="0"/>
              <a:t>‹Nº›</a:t>
            </a:fld>
            <a:endParaRPr lang="es-EC"/>
          </a:p>
        </p:txBody>
      </p:sp>
    </p:spTree>
    <p:extLst>
      <p:ext uri="{BB962C8B-B14F-4D97-AF65-F5344CB8AC3E}">
        <p14:creationId xmlns:p14="http://schemas.microsoft.com/office/powerpoint/2010/main" val="429074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E4F57146-F610-B573-87FB-9FC85CE64C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E742E0E8-869B-5D9C-C47E-B555EEDEC3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EC45C5D9-EA85-12D1-E485-1EBAF7379D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829E4-6A80-4191-901C-39C6CAB2389F}" type="datetimeFigureOut">
              <a:rPr lang="es-EC" smtClean="0"/>
              <a:t>27/2/2023</a:t>
            </a:fld>
            <a:endParaRPr lang="es-EC"/>
          </a:p>
        </p:txBody>
      </p:sp>
      <p:sp>
        <p:nvSpPr>
          <p:cNvPr id="5" name="Marcador de pie de página 4">
            <a:extLst>
              <a:ext uri="{FF2B5EF4-FFF2-40B4-BE49-F238E27FC236}">
                <a16:creationId xmlns:a16="http://schemas.microsoft.com/office/drawing/2014/main" xmlns="" id="{F56D97DB-91ED-82BC-24D2-AA9FFB7C53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xmlns="" id="{43B14B19-1AF4-04D4-C050-4CECF89258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A68BE-9051-4C25-913D-4B5579DB9803}" type="slidenum">
              <a:rPr lang="es-EC" smtClean="0"/>
              <a:t>‹Nº›</a:t>
            </a:fld>
            <a:endParaRPr lang="es-EC"/>
          </a:p>
        </p:txBody>
      </p:sp>
    </p:spTree>
    <p:extLst>
      <p:ext uri="{BB962C8B-B14F-4D97-AF65-F5344CB8AC3E}">
        <p14:creationId xmlns:p14="http://schemas.microsoft.com/office/powerpoint/2010/main" val="332841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p:nvPr/>
        </p:nvSpPr>
        <p:spPr>
          <a:xfrm>
            <a:off x="0" y="1"/>
            <a:ext cx="12192000" cy="620713"/>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 name="Google Shape;11;p28"/>
          <p:cNvSpPr/>
          <p:nvPr/>
        </p:nvSpPr>
        <p:spPr>
          <a:xfrm rot="10800000">
            <a:off x="1" y="6308726"/>
            <a:ext cx="10513484" cy="549275"/>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p:txBody>
      </p:sp>
      <p:cxnSp>
        <p:nvCxnSpPr>
          <p:cNvPr id="12" name="Google Shape;12;p28"/>
          <p:cNvCxnSpPr/>
          <p:nvPr/>
        </p:nvCxnSpPr>
        <p:spPr>
          <a:xfrm>
            <a:off x="33868" y="6235700"/>
            <a:ext cx="8879417" cy="0"/>
          </a:xfrm>
          <a:prstGeom prst="straightConnector1">
            <a:avLst/>
          </a:prstGeom>
          <a:noFill/>
          <a:ln w="38100" cap="flat" cmpd="sng">
            <a:solidFill>
              <a:srgbClr val="FF0000"/>
            </a:solidFill>
            <a:prstDash val="solid"/>
            <a:round/>
            <a:headEnd type="none" w="sm" len="sm"/>
            <a:tailEnd type="none" w="sm" len="sm"/>
          </a:ln>
        </p:spPr>
      </p:cxnSp>
      <p:cxnSp>
        <p:nvCxnSpPr>
          <p:cNvPr id="13" name="Google Shape;13;p28"/>
          <p:cNvCxnSpPr/>
          <p:nvPr/>
        </p:nvCxnSpPr>
        <p:spPr>
          <a:xfrm>
            <a:off x="33868" y="6283325"/>
            <a:ext cx="8879417" cy="0"/>
          </a:xfrm>
          <a:prstGeom prst="straightConnector1">
            <a:avLst/>
          </a:prstGeom>
          <a:noFill/>
          <a:ln w="38100" cap="flat" cmpd="sng">
            <a:solidFill>
              <a:srgbClr val="006600"/>
            </a:solidFill>
            <a:prstDash val="solid"/>
            <a:round/>
            <a:headEnd type="none" w="sm" len="sm"/>
            <a:tailEnd type="none" w="sm" len="sm"/>
          </a:ln>
        </p:spPr>
      </p:cxnSp>
      <p:sp>
        <p:nvSpPr>
          <p:cNvPr id="14" name="Google Shape;14;p28"/>
          <p:cNvSpPr txBox="1">
            <a:spLocks noGrp="1"/>
          </p:cNvSpPr>
          <p:nvPr>
            <p:ph type="dt" idx="10"/>
          </p:nvPr>
        </p:nvSpPr>
        <p:spPr>
          <a:xfrm>
            <a:off x="513589" y="6656871"/>
            <a:ext cx="2702091" cy="21602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28"/>
          <p:cNvSpPr txBox="1">
            <a:spLocks noGrp="1"/>
          </p:cNvSpPr>
          <p:nvPr>
            <p:ph type="ftr" idx="11"/>
          </p:nvPr>
        </p:nvSpPr>
        <p:spPr>
          <a:xfrm>
            <a:off x="5850880" y="6658074"/>
            <a:ext cx="1930400" cy="21361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Google Shape;16;p28"/>
          <p:cNvSpPr txBox="1">
            <a:spLocks noGrp="1"/>
          </p:cNvSpPr>
          <p:nvPr>
            <p:ph type="sldNum" idx="12"/>
          </p:nvPr>
        </p:nvSpPr>
        <p:spPr>
          <a:xfrm>
            <a:off x="10416480" y="6658074"/>
            <a:ext cx="1165920" cy="213618"/>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9pPr>
          </a:lstStyle>
          <a:p>
            <a:r>
              <a:rPr lang="es-EC"/>
              <a:t>VERSIÓN: </a:t>
            </a:r>
            <a:r>
              <a:rPr lang="es-EC" b="0"/>
              <a:t>1.1</a:t>
            </a:r>
          </a:p>
        </p:txBody>
      </p:sp>
      <p:pic>
        <p:nvPicPr>
          <p:cNvPr id="17" name="Google Shape;17;p28"/>
          <p:cNvPicPr preferRelativeResize="0"/>
          <p:nvPr/>
        </p:nvPicPr>
        <p:blipFill rotWithShape="1">
          <a:blip r:embed="rId9">
            <a:alphaModFix/>
          </a:blip>
          <a:srcRect/>
          <a:stretch/>
        </p:blipFill>
        <p:spPr>
          <a:xfrm>
            <a:off x="8933619" y="5981170"/>
            <a:ext cx="2976000" cy="576448"/>
          </a:xfrm>
          <a:prstGeom prst="rect">
            <a:avLst/>
          </a:prstGeom>
          <a:noFill/>
          <a:ln>
            <a:noFill/>
          </a:ln>
        </p:spPr>
      </p:pic>
    </p:spTree>
    <p:extLst>
      <p:ext uri="{BB962C8B-B14F-4D97-AF65-F5344CB8AC3E}">
        <p14:creationId xmlns:p14="http://schemas.microsoft.com/office/powerpoint/2010/main" val="591676139"/>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9.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9.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4.xml"/><Relationship Id="rId5" Type="http://schemas.openxmlformats.org/officeDocument/2006/relationships/image" Target="../media/image54.jpeg"/><Relationship Id="rId4" Type="http://schemas.openxmlformats.org/officeDocument/2006/relationships/image" Target="../media/image53.jpe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1.wdp"/><Relationship Id="rId7" Type="http://schemas.openxmlformats.org/officeDocument/2006/relationships/diagramColors" Target="../diagrams/colors4.xml"/><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5" name="Google Shape;435;p1"/>
          <p:cNvSpPr txBox="1"/>
          <p:nvPr/>
        </p:nvSpPr>
        <p:spPr>
          <a:xfrm>
            <a:off x="2370320" y="318052"/>
            <a:ext cx="8124900" cy="5300869"/>
          </a:xfrm>
          <a:prstGeom prst="rect">
            <a:avLst/>
          </a:prstGeom>
          <a:noFill/>
          <a:ln>
            <a:noFill/>
          </a:ln>
        </p:spPr>
        <p:txBody>
          <a:bodyPr spcFirstLastPara="1" wrap="square" lIns="91425" tIns="91425" rIns="91425" bIns="91425" anchor="t" anchorCtr="0">
            <a:noAutofit/>
          </a:bodyPr>
          <a:lstStyle/>
          <a:p>
            <a:pPr algn="ctr">
              <a:buClr>
                <a:schemeClr val="dk1"/>
              </a:buClr>
              <a:buSzPts val="1100"/>
            </a:pPr>
            <a:endParaRPr lang="es-ES" sz="3000" b="1" dirty="0">
              <a:solidFill>
                <a:srgbClr val="000000"/>
              </a:solidFill>
              <a:latin typeface="Arial"/>
              <a:ea typeface="Arial"/>
              <a:cs typeface="Arial"/>
              <a:sym typeface="Arial"/>
            </a:endParaRPr>
          </a:p>
          <a:p>
            <a:pPr algn="ctr">
              <a:buClr>
                <a:schemeClr val="dk1"/>
              </a:buClr>
              <a:buSzPts val="1100"/>
            </a:pPr>
            <a:r>
              <a:rPr lang="es-ES" sz="1400" b="1" dirty="0">
                <a:latin typeface="Arial" panose="020B0604020202020204" pitchFamily="34" charset="0"/>
                <a:cs typeface="Arial" panose="020B0604020202020204" pitchFamily="34" charset="0"/>
              </a:rPr>
              <a:t>DEPARTAMENTO DE ELÉCTRICA, ELECTRÓNICA Y TELECOMUNICACIONES</a:t>
            </a:r>
          </a:p>
          <a:p>
            <a:pPr algn="ctr">
              <a:buClr>
                <a:schemeClr val="dk1"/>
              </a:buClr>
              <a:buSzPts val="1100"/>
            </a:pPr>
            <a:r>
              <a:rPr lang="es-ES" sz="1400" b="1" dirty="0">
                <a:latin typeface="Arial" panose="020B0604020202020204" pitchFamily="34" charset="0"/>
                <a:cs typeface="Arial" panose="020B0604020202020204" pitchFamily="34" charset="0"/>
              </a:rPr>
              <a:t>CARRERA DE INGENIERÍA EN ELECTRÓNICA Y TELECOMUNICACIONES</a:t>
            </a:r>
            <a:endParaRPr lang="es-ES" sz="1400" b="1" dirty="0">
              <a:solidFill>
                <a:srgbClr val="000000"/>
              </a:solidFill>
              <a:latin typeface="Arial" panose="020B0604020202020204" pitchFamily="34" charset="0"/>
              <a:cs typeface="Arial" panose="020B0604020202020204" pitchFamily="34" charset="0"/>
              <a:sym typeface="Arial"/>
            </a:endParaRPr>
          </a:p>
          <a:p>
            <a:pPr algn="ctr">
              <a:buClr>
                <a:schemeClr val="dk1"/>
              </a:buClr>
              <a:buSzPts val="1100"/>
            </a:pPr>
            <a:endParaRPr lang="es-ES" sz="2000" b="1" dirty="0">
              <a:solidFill>
                <a:srgbClr val="000000"/>
              </a:solidFill>
              <a:sym typeface="Arial"/>
            </a:endParaRPr>
          </a:p>
          <a:p>
            <a:pPr algn="ctr">
              <a:buClr>
                <a:schemeClr val="dk1"/>
              </a:buClr>
              <a:buSzPts val="1100"/>
            </a:pPr>
            <a:r>
              <a:rPr lang="es-ES" sz="1400" b="1" dirty="0">
                <a:solidFill>
                  <a:srgbClr val="000000"/>
                </a:solidFill>
                <a:latin typeface="Arial" panose="020B0604020202020204" pitchFamily="34" charset="0"/>
                <a:cs typeface="Arial" panose="020B0604020202020204" pitchFamily="34" charset="0"/>
                <a:sym typeface="Arial"/>
              </a:rPr>
              <a:t>TRABAJO DE TITULACIÓN PREVIO A LA OBTENCIÓN DEL TÍTULO DE </a:t>
            </a:r>
            <a:r>
              <a:rPr lang="es-ES" sz="1400" b="1" dirty="0" smtClean="0">
                <a:solidFill>
                  <a:srgbClr val="000000"/>
                </a:solidFill>
                <a:latin typeface="Arial" panose="020B0604020202020204" pitchFamily="34" charset="0"/>
                <a:cs typeface="Arial" panose="020B0604020202020204" pitchFamily="34" charset="0"/>
                <a:sym typeface="Arial"/>
              </a:rPr>
              <a:t>INGENIERO</a:t>
            </a:r>
            <a:endParaRPr lang="es-ES" sz="1400" b="1" dirty="0">
              <a:solidFill>
                <a:srgbClr val="000000"/>
              </a:solidFill>
              <a:latin typeface="Arial" panose="020B0604020202020204" pitchFamily="34" charset="0"/>
              <a:cs typeface="Arial" panose="020B0604020202020204" pitchFamily="34" charset="0"/>
              <a:sym typeface="Arial"/>
            </a:endParaRPr>
          </a:p>
          <a:p>
            <a:pPr algn="ctr">
              <a:buClr>
                <a:schemeClr val="dk1"/>
              </a:buClr>
              <a:buSzPts val="1100"/>
            </a:pPr>
            <a:r>
              <a:rPr lang="es-ES" sz="1400" b="1" dirty="0">
                <a:solidFill>
                  <a:srgbClr val="000000"/>
                </a:solidFill>
                <a:latin typeface="Arial" panose="020B0604020202020204" pitchFamily="34" charset="0"/>
                <a:cs typeface="Arial" panose="020B0604020202020204" pitchFamily="34" charset="0"/>
                <a:sym typeface="Arial"/>
              </a:rPr>
              <a:t> EN ELECTRÓNICA Y TELECOMUNICACIONES</a:t>
            </a:r>
          </a:p>
          <a:p>
            <a:pPr algn="ctr">
              <a:buClr>
                <a:schemeClr val="dk1"/>
              </a:buClr>
              <a:buSzPts val="1100"/>
            </a:pPr>
            <a:endParaRPr lang="es-ES" sz="2000" b="1" dirty="0">
              <a:solidFill>
                <a:srgbClr val="000000"/>
              </a:solidFill>
              <a:latin typeface="Arial" panose="020B0604020202020204" pitchFamily="34" charset="0"/>
              <a:ea typeface="Arial"/>
              <a:cs typeface="Arial" panose="020B0604020202020204" pitchFamily="34" charset="0"/>
              <a:sym typeface="Arial"/>
            </a:endParaRPr>
          </a:p>
          <a:p>
            <a:pPr algn="ctr">
              <a:buClr>
                <a:schemeClr val="dk1"/>
              </a:buClr>
              <a:buSzPts val="1100"/>
            </a:pPr>
            <a:r>
              <a:rPr lang="es-ES" sz="2000" b="1" dirty="0">
                <a:cs typeface="Arial" panose="020B0604020202020204" pitchFamily="34" charset="0"/>
              </a:rPr>
              <a:t>“Análisis de calidad de servicio y cobertura de sistemas de cuarta generación de telefonía celular en los interiores de edificaciones de la Universidad de las Fuerzas Armadas-ESPE campus </a:t>
            </a:r>
            <a:r>
              <a:rPr lang="es-ES" sz="2000" b="1" dirty="0" err="1">
                <a:cs typeface="Arial" panose="020B0604020202020204" pitchFamily="34" charset="0"/>
              </a:rPr>
              <a:t>Sangolquí</a:t>
            </a:r>
            <a:r>
              <a:rPr lang="es-ES" sz="2000" b="1" dirty="0">
                <a:cs typeface="Arial" panose="020B0604020202020204" pitchFamily="34" charset="0"/>
              </a:rPr>
              <a:t>.”</a:t>
            </a:r>
          </a:p>
          <a:p>
            <a:pPr lvl="0" algn="ctr">
              <a:buClr>
                <a:schemeClr val="dk1"/>
              </a:buClr>
              <a:buSzPts val="1100"/>
            </a:pPr>
            <a:endParaRPr lang="es-EC" sz="1600" b="1"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rPr>
              <a:t>Autores: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rPr>
              <a:t>Dennis Marcelo Fraga </a:t>
            </a:r>
            <a:r>
              <a:rPr kumimoji="0" lang="es-ES" sz="16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tl val="0"/>
              </a:rPr>
              <a:t>Caiza</a:t>
            </a:r>
            <a:endParaRPr kumimoji="0" lang="es-E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rPr>
              <a:t>Cesar Joel Gallo Sánchez</a:t>
            </a:r>
          </a:p>
          <a:p>
            <a:pPr lvl="0" algn="ctr">
              <a:buClr>
                <a:schemeClr val="dk1"/>
              </a:buClr>
              <a:buSzPts val="1100"/>
            </a:pPr>
            <a:endParaRPr lang="es-EC" sz="2000" b="1" dirty="0"/>
          </a:p>
          <a:p>
            <a:pPr lvl="0" algn="ctr">
              <a:buClr>
                <a:schemeClr val="dk1"/>
              </a:buClr>
              <a:buSzPts val="1100"/>
            </a:pPr>
            <a:r>
              <a:rPr lang="en-US" sz="1600" b="1" dirty="0">
                <a:latin typeface="Arial" panose="020B0604020202020204" pitchFamily="34" charset="0"/>
                <a:cs typeface="Arial" panose="020B0604020202020204" pitchFamily="34" charset="0"/>
              </a:rPr>
              <a:t>Director del </a:t>
            </a:r>
            <a:r>
              <a:rPr lang="en-US" sz="1600" b="1" dirty="0" err="1">
                <a:latin typeface="Arial" panose="020B0604020202020204" pitchFamily="34" charset="0"/>
                <a:cs typeface="Arial" panose="020B0604020202020204" pitchFamily="34" charset="0"/>
              </a:rPr>
              <a:t>Proyecto</a:t>
            </a:r>
            <a:r>
              <a:rPr lang="en-US" sz="1600" b="1"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Ing</a:t>
            </a:r>
            <a:r>
              <a:rPr lang="en-US" sz="1600" dirty="0">
                <a:latin typeface="Arial" panose="020B0604020202020204" pitchFamily="34" charset="0"/>
                <a:cs typeface="Arial" panose="020B0604020202020204" pitchFamily="34" charset="0"/>
              </a:rPr>
              <a:t>. Carlos Daniel </a:t>
            </a:r>
            <a:r>
              <a:rPr lang="en-US" sz="1600" dirty="0" err="1">
                <a:latin typeface="Arial" panose="020B0604020202020204" pitchFamily="34" charset="0"/>
                <a:cs typeface="Arial" panose="020B0604020202020204" pitchFamily="34" charset="0"/>
              </a:rPr>
              <a:t>Altamirano</a:t>
            </a:r>
            <a:r>
              <a:rPr lang="en-US" sz="1600" dirty="0">
                <a:latin typeface="Arial" panose="020B0604020202020204" pitchFamily="34" charset="0"/>
                <a:cs typeface="Arial" panose="020B0604020202020204" pitchFamily="34" charset="0"/>
              </a:rPr>
              <a:t>, PhD.</a:t>
            </a:r>
          </a:p>
          <a:p>
            <a:pPr lvl="0" algn="ctr">
              <a:buClr>
                <a:schemeClr val="dk1"/>
              </a:buClr>
              <a:buSzPts val="1100"/>
            </a:pPr>
            <a:endParaRPr sz="2400" b="1" dirty="0">
              <a:solidFill>
                <a:srgbClr val="000000"/>
              </a:solidFill>
              <a:latin typeface="Arial"/>
              <a:ea typeface="Arial"/>
              <a:cs typeface="Arial"/>
              <a:sym typeface="Arial"/>
            </a:endParaRPr>
          </a:p>
          <a:p>
            <a:pPr algn="ctr">
              <a:buClr>
                <a:schemeClr val="dk1"/>
              </a:buClr>
              <a:buSzPts val="1100"/>
            </a:pPr>
            <a:endParaRPr sz="2400" b="1"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00D7F43F-4E89-617A-380D-8B0A069BFE93}"/>
              </a:ext>
            </a:extLst>
          </p:cNvPr>
          <p:cNvPicPr>
            <a:picLocks noChangeAspect="1"/>
          </p:cNvPicPr>
          <p:nvPr/>
        </p:nvPicPr>
        <p:blipFill>
          <a:blip r:embed="rId2"/>
          <a:stretch>
            <a:fillRect/>
          </a:stretch>
        </p:blipFill>
        <p:spPr>
          <a:xfrm>
            <a:off x="4752975" y="935772"/>
            <a:ext cx="6953250" cy="4776906"/>
          </a:xfrm>
          <a:prstGeom prst="rect">
            <a:avLst/>
          </a:prstGeom>
        </p:spPr>
      </p:pic>
      <p:sp>
        <p:nvSpPr>
          <p:cNvPr id="3" name="Título 1">
            <a:extLst>
              <a:ext uri="{FF2B5EF4-FFF2-40B4-BE49-F238E27FC236}">
                <a16:creationId xmlns:a16="http://schemas.microsoft.com/office/drawing/2014/main" xmlns="" id="{AB6B24E7-F816-B0A2-9E6C-C4152377D7B0}"/>
              </a:ext>
            </a:extLst>
          </p:cNvPr>
          <p:cNvSpPr txBox="1">
            <a:spLocks/>
          </p:cNvSpPr>
          <p:nvPr/>
        </p:nvSpPr>
        <p:spPr>
          <a:xfrm>
            <a:off x="1980487" y="16404"/>
            <a:ext cx="8231029" cy="45297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000" b="1" kern="0">
                <a:latin typeface="Times New Roman" panose="02020603050405020304" pitchFamily="18" charset="0"/>
                <a:cs typeface="Times New Roman" panose="02020603050405020304" pitchFamily="18" charset="0"/>
              </a:rPr>
              <a:t>IMPLEMENTACIÓN</a:t>
            </a:r>
            <a:endParaRPr lang="es-EC" sz="2000" b="1" kern="0">
              <a:latin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xmlns="" id="{C45C7FFD-835F-3896-D296-6E6318DC9A6F}"/>
              </a:ext>
            </a:extLst>
          </p:cNvPr>
          <p:cNvSpPr txBox="1"/>
          <p:nvPr/>
        </p:nvSpPr>
        <p:spPr>
          <a:xfrm>
            <a:off x="485775" y="832145"/>
            <a:ext cx="6096000" cy="369332"/>
          </a:xfrm>
          <a:prstGeom prst="rect">
            <a:avLst/>
          </a:prstGeom>
          <a:noFill/>
        </p:spPr>
        <p:txBody>
          <a:bodyPr wrap="square">
            <a:spAutoFit/>
          </a:bodyPr>
          <a:lstStyle/>
          <a:p>
            <a:pPr lvl="0"/>
            <a:r>
              <a:rPr lang="es-EC" sz="1800" b="1"/>
              <a:t>USIM</a:t>
            </a:r>
          </a:p>
        </p:txBody>
      </p:sp>
      <p:pic>
        <p:nvPicPr>
          <p:cNvPr id="9" name="Imagen 8">
            <a:extLst>
              <a:ext uri="{FF2B5EF4-FFF2-40B4-BE49-F238E27FC236}">
                <a16:creationId xmlns:a16="http://schemas.microsoft.com/office/drawing/2014/main" xmlns="" id="{EA86EA04-168E-2D31-5657-6751E9C7BA56}"/>
              </a:ext>
            </a:extLst>
          </p:cNvPr>
          <p:cNvPicPr>
            <a:picLocks noChangeAspect="1"/>
          </p:cNvPicPr>
          <p:nvPr/>
        </p:nvPicPr>
        <p:blipFill>
          <a:blip r:embed="rId3"/>
          <a:stretch>
            <a:fillRect/>
          </a:stretch>
        </p:blipFill>
        <p:spPr>
          <a:xfrm>
            <a:off x="771525" y="1564242"/>
            <a:ext cx="3381375" cy="4267200"/>
          </a:xfrm>
          <a:prstGeom prst="rect">
            <a:avLst/>
          </a:prstGeom>
        </p:spPr>
      </p:pic>
    </p:spTree>
    <p:extLst>
      <p:ext uri="{BB962C8B-B14F-4D97-AF65-F5344CB8AC3E}">
        <p14:creationId xmlns:p14="http://schemas.microsoft.com/office/powerpoint/2010/main" val="3635083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endParaRPr/>
          </a:p>
        </p:txBody>
      </p:sp>
      <p:sp>
        <p:nvSpPr>
          <p:cNvPr id="64" name="Google Shape;64;p1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endParaRPr/>
          </a:p>
        </p:txBody>
      </p:sp>
      <p:pic>
        <p:nvPicPr>
          <p:cNvPr id="65" name="Google Shape;65;p14"/>
          <p:cNvPicPr preferRelativeResize="0"/>
          <p:nvPr/>
        </p:nvPicPr>
        <p:blipFill rotWithShape="1">
          <a:blip r:embed="rId3">
            <a:alphaModFix/>
          </a:blip>
          <a:srcRect/>
          <a:stretch/>
        </p:blipFill>
        <p:spPr>
          <a:xfrm>
            <a:off x="8190" y="1"/>
            <a:ext cx="12196445" cy="6858001"/>
          </a:xfrm>
          <a:prstGeom prst="rect">
            <a:avLst/>
          </a:prstGeom>
          <a:noFill/>
          <a:ln>
            <a:noFill/>
          </a:ln>
        </p:spPr>
      </p:pic>
      <p:sp>
        <p:nvSpPr>
          <p:cNvPr id="3" name="CuadroTexto 2">
            <a:extLst>
              <a:ext uri="{FF2B5EF4-FFF2-40B4-BE49-F238E27FC236}">
                <a16:creationId xmlns:a16="http://schemas.microsoft.com/office/drawing/2014/main" xmlns="" id="{1436A87A-8D2B-13B4-D976-C9155D423658}"/>
              </a:ext>
            </a:extLst>
          </p:cNvPr>
          <p:cNvSpPr txBox="1"/>
          <p:nvPr/>
        </p:nvSpPr>
        <p:spPr>
          <a:xfrm>
            <a:off x="4604968" y="818120"/>
            <a:ext cx="7415903" cy="4480073"/>
          </a:xfrm>
          <a:prstGeom prst="rect">
            <a:avLst/>
          </a:prstGeom>
          <a:noFill/>
        </p:spPr>
        <p:txBody>
          <a:bodyPr wrap="square">
            <a:spAutoFit/>
          </a:bodyPr>
          <a:lstStyle/>
          <a:p>
            <a:pPr marL="147320" algn="just">
              <a:lnSpc>
                <a:spcPct val="150000"/>
              </a:lnSpc>
            </a:pPr>
            <a:r>
              <a:rPr lang="es-ES_tradnl" sz="1600" dirty="0">
                <a:effectLst/>
                <a:latin typeface="Times New Roman" panose="02020603050405020304" pitchFamily="18" charset="0"/>
                <a:ea typeface="Times New Roman" panose="02020603050405020304" pitchFamily="18" charset="0"/>
              </a:rPr>
              <a:t>Las métricas por medir se han escogido de acuerdo con aspectos enfocados a la calidad de servicio que ofrece la </a:t>
            </a:r>
            <a:r>
              <a:rPr lang="es-ES_tradnl" sz="1600" dirty="0" err="1">
                <a:effectLst/>
                <a:latin typeface="Times New Roman" panose="02020603050405020304" pitchFamily="18" charset="0"/>
                <a:ea typeface="Times New Roman" panose="02020603050405020304" pitchFamily="18" charset="0"/>
              </a:rPr>
              <a:t>radiobase</a:t>
            </a:r>
            <a:r>
              <a:rPr lang="es-ES_tradnl" sz="1600" dirty="0">
                <a:effectLst/>
                <a:latin typeface="Times New Roman" panose="02020603050405020304" pitchFamily="18" charset="0"/>
                <a:ea typeface="Times New Roman" panose="02020603050405020304" pitchFamily="18" charset="0"/>
              </a:rPr>
              <a:t> y a la perspectiva del usuario. </a:t>
            </a:r>
          </a:p>
          <a:p>
            <a:pPr marL="433070" indent="-285750" algn="just">
              <a:lnSpc>
                <a:spcPct val="150000"/>
              </a:lnSpc>
              <a:buFont typeface="Arial" panose="020B0604020202020204" pitchFamily="34" charset="0"/>
              <a:buChar char="•"/>
            </a:pPr>
            <a:r>
              <a:rPr lang="es-ES_tradnl" sz="1600" dirty="0">
                <a:effectLst/>
                <a:latin typeface="Times New Roman" panose="02020603050405020304" pitchFamily="18" charset="0"/>
                <a:ea typeface="Times New Roman" panose="02020603050405020304" pitchFamily="18" charset="0"/>
              </a:rPr>
              <a:t> RSRP (Potencia de señal recibida de referencia)</a:t>
            </a:r>
          </a:p>
          <a:p>
            <a:pPr marL="433070" indent="-285750" algn="just">
              <a:lnSpc>
                <a:spcPct val="150000"/>
              </a:lnSpc>
              <a:buFont typeface="Arial" panose="020B0604020202020204" pitchFamily="34" charset="0"/>
              <a:buChar char="•"/>
            </a:pPr>
            <a:r>
              <a:rPr lang="es-ES_tradnl" sz="1600" dirty="0">
                <a:effectLst/>
                <a:latin typeface="Times New Roman" panose="02020603050405020304" pitchFamily="18" charset="0"/>
                <a:ea typeface="Times New Roman" panose="02020603050405020304" pitchFamily="18" charset="0"/>
              </a:rPr>
              <a:t>RSRQ (Calidad de señal recibida de referencia)</a:t>
            </a:r>
          </a:p>
          <a:p>
            <a:pPr marL="433070" indent="-285750" algn="just">
              <a:lnSpc>
                <a:spcPct val="150000"/>
              </a:lnSpc>
              <a:buFont typeface="Arial" panose="020B0604020202020204" pitchFamily="34" charset="0"/>
              <a:buChar char="•"/>
            </a:pPr>
            <a:r>
              <a:rPr lang="es-ES_tradnl" sz="1600" dirty="0">
                <a:effectLst/>
                <a:latin typeface="Times New Roman" panose="02020603050405020304" pitchFamily="18" charset="0"/>
                <a:ea typeface="Times New Roman" panose="02020603050405020304" pitchFamily="18" charset="0"/>
              </a:rPr>
              <a:t>RSSNR </a:t>
            </a:r>
            <a:r>
              <a:rPr lang="es-EC" sz="1600" dirty="0">
                <a:effectLst/>
                <a:latin typeface="Times New Roman" panose="02020603050405020304" pitchFamily="18" charset="0"/>
                <a:ea typeface="Times New Roman" panose="02020603050405020304" pitchFamily="18" charset="0"/>
              </a:rPr>
              <a:t>(Señal de referencia Relación señal/ruido)</a:t>
            </a:r>
          </a:p>
          <a:p>
            <a:pPr marL="433070" indent="-285750" algn="just">
              <a:lnSpc>
                <a:spcPct val="150000"/>
              </a:lnSpc>
              <a:buFont typeface="Arial" panose="020B0604020202020204" pitchFamily="34" charset="0"/>
              <a:buChar char="•"/>
            </a:pPr>
            <a:r>
              <a:rPr lang="es-EC" sz="1600" dirty="0">
                <a:latin typeface="Times New Roman" panose="02020603050405020304" pitchFamily="18" charset="0"/>
                <a:ea typeface="Times New Roman" panose="02020603050405020304" pitchFamily="18" charset="0"/>
              </a:rPr>
              <a:t>V</a:t>
            </a:r>
            <a:r>
              <a:rPr lang="es-EC" sz="1600" dirty="0">
                <a:effectLst/>
                <a:latin typeface="Times New Roman" panose="02020603050405020304" pitchFamily="18" charset="0"/>
                <a:ea typeface="Times New Roman" panose="02020603050405020304" pitchFamily="18" charset="0"/>
              </a:rPr>
              <a:t>elocidad de carga y descarga (</a:t>
            </a:r>
            <a:r>
              <a:rPr lang="es-EC" sz="1600" dirty="0" err="1">
                <a:effectLst/>
                <a:latin typeface="Times New Roman" panose="02020603050405020304" pitchFamily="18" charset="0"/>
                <a:ea typeface="Times New Roman" panose="02020603050405020304" pitchFamily="18" charset="0"/>
              </a:rPr>
              <a:t>Uplink</a:t>
            </a:r>
            <a:r>
              <a:rPr lang="es-EC" sz="1600" dirty="0">
                <a:effectLst/>
                <a:latin typeface="Times New Roman" panose="02020603050405020304" pitchFamily="18" charset="0"/>
                <a:ea typeface="Times New Roman" panose="02020603050405020304" pitchFamily="18" charset="0"/>
              </a:rPr>
              <a:t>, </a:t>
            </a:r>
            <a:r>
              <a:rPr lang="es-EC" sz="1600" dirty="0" err="1">
                <a:effectLst/>
                <a:latin typeface="Times New Roman" panose="02020603050405020304" pitchFamily="18" charset="0"/>
                <a:ea typeface="Times New Roman" panose="02020603050405020304" pitchFamily="18" charset="0"/>
              </a:rPr>
              <a:t>Downlink</a:t>
            </a:r>
            <a:r>
              <a:rPr lang="es-EC" sz="1600" dirty="0">
                <a:effectLst/>
                <a:latin typeface="Times New Roman" panose="02020603050405020304" pitchFamily="18" charset="0"/>
                <a:ea typeface="Times New Roman" panose="02020603050405020304" pitchFamily="18" charset="0"/>
              </a:rPr>
              <a:t>)</a:t>
            </a:r>
          </a:p>
          <a:p>
            <a:pPr marL="433070" indent="-285750" algn="just">
              <a:lnSpc>
                <a:spcPct val="150000"/>
              </a:lnSpc>
              <a:buFont typeface="Arial" panose="020B0604020202020204" pitchFamily="34" charset="0"/>
              <a:buChar char="•"/>
            </a:pPr>
            <a:r>
              <a:rPr lang="es-EC" sz="1600" dirty="0">
                <a:latin typeface="Times New Roman" panose="02020603050405020304" pitchFamily="18" charset="0"/>
                <a:ea typeface="Times New Roman" panose="02020603050405020304" pitchFamily="18" charset="0"/>
              </a:rPr>
              <a:t>L</a:t>
            </a:r>
            <a:r>
              <a:rPr lang="es-EC" sz="1600" dirty="0">
                <a:effectLst/>
                <a:latin typeface="Times New Roman" panose="02020603050405020304" pitchFamily="18" charset="0"/>
                <a:ea typeface="Times New Roman" panose="02020603050405020304" pitchFamily="18" charset="0"/>
              </a:rPr>
              <a:t>atencia  </a:t>
            </a:r>
            <a:endParaRPr lang="es-EC" sz="1600" dirty="0">
              <a:latin typeface="Times New Roman" panose="02020603050405020304" pitchFamily="18" charset="0"/>
              <a:ea typeface="Times New Roman" panose="02020603050405020304" pitchFamily="18" charset="0"/>
            </a:endParaRPr>
          </a:p>
          <a:p>
            <a:pPr marL="147320" algn="just">
              <a:lnSpc>
                <a:spcPct val="150000"/>
              </a:lnSpc>
            </a:pPr>
            <a:r>
              <a:rPr lang="es-EC" sz="1600" dirty="0">
                <a:effectLst/>
                <a:latin typeface="Times New Roman" panose="02020603050405020304" pitchFamily="18" charset="0"/>
                <a:ea typeface="Times New Roman" panose="02020603050405020304" pitchFamily="18" charset="0"/>
              </a:rPr>
              <a:t>Para la parte de video métricas de: </a:t>
            </a:r>
          </a:p>
          <a:p>
            <a:pPr marL="433070" indent="-285750" algn="just">
              <a:lnSpc>
                <a:spcPct val="150000"/>
              </a:lnSpc>
              <a:buFont typeface="Arial" panose="020B0604020202020204" pitchFamily="34" charset="0"/>
              <a:buChar char="•"/>
            </a:pPr>
            <a:r>
              <a:rPr lang="es-EC" sz="1600" dirty="0">
                <a:latin typeface="Times New Roman" panose="02020603050405020304" pitchFamily="18" charset="0"/>
                <a:ea typeface="Times New Roman" panose="02020603050405020304" pitchFamily="18" charset="0"/>
              </a:rPr>
              <a:t>C</a:t>
            </a:r>
            <a:r>
              <a:rPr lang="es-EC" sz="1600" dirty="0">
                <a:effectLst/>
                <a:latin typeface="Times New Roman" panose="02020603050405020304" pitchFamily="18" charset="0"/>
                <a:ea typeface="Times New Roman" panose="02020603050405020304" pitchFamily="18" charset="0"/>
              </a:rPr>
              <a:t>arga inicial</a:t>
            </a:r>
            <a:endParaRPr lang="es-EC" sz="1600" dirty="0">
              <a:latin typeface="Times New Roman" panose="02020603050405020304" pitchFamily="18" charset="0"/>
              <a:ea typeface="Times New Roman" panose="02020603050405020304" pitchFamily="18" charset="0"/>
            </a:endParaRPr>
          </a:p>
          <a:p>
            <a:pPr marL="433070" indent="-285750" algn="just">
              <a:lnSpc>
                <a:spcPct val="150000"/>
              </a:lnSpc>
              <a:buFont typeface="Arial" panose="020B0604020202020204" pitchFamily="34" charset="0"/>
              <a:buChar char="•"/>
            </a:pPr>
            <a:r>
              <a:rPr lang="es-EC" sz="1600" dirty="0">
                <a:latin typeface="Times New Roman" panose="02020603050405020304" pitchFamily="18" charset="0"/>
                <a:ea typeface="Times New Roman" panose="02020603050405020304" pitchFamily="18" charset="0"/>
              </a:rPr>
              <a:t>T</a:t>
            </a:r>
            <a:r>
              <a:rPr lang="es-EC" sz="1600" dirty="0">
                <a:effectLst/>
                <a:latin typeface="Times New Roman" panose="02020603050405020304" pitchFamily="18" charset="0"/>
                <a:ea typeface="Times New Roman" panose="02020603050405020304" pitchFamily="18" charset="0"/>
              </a:rPr>
              <a:t>asa de rendimiento</a:t>
            </a:r>
            <a:endParaRPr lang="es-EC" sz="1600" dirty="0">
              <a:latin typeface="Times New Roman" panose="02020603050405020304" pitchFamily="18" charset="0"/>
              <a:ea typeface="Times New Roman" panose="02020603050405020304" pitchFamily="18" charset="0"/>
            </a:endParaRPr>
          </a:p>
          <a:p>
            <a:pPr marL="433070" indent="-285750" algn="just">
              <a:lnSpc>
                <a:spcPct val="150000"/>
              </a:lnSpc>
              <a:buFont typeface="Arial" panose="020B0604020202020204" pitchFamily="34" charset="0"/>
              <a:buChar char="•"/>
            </a:pPr>
            <a:r>
              <a:rPr lang="es-EC" sz="1600" dirty="0">
                <a:latin typeface="Times New Roman" panose="02020603050405020304" pitchFamily="18" charset="0"/>
                <a:ea typeface="Times New Roman" panose="02020603050405020304" pitchFamily="18" charset="0"/>
              </a:rPr>
              <a:t>D</a:t>
            </a:r>
            <a:r>
              <a:rPr lang="es-EC" sz="1600" dirty="0">
                <a:effectLst/>
                <a:latin typeface="Times New Roman" panose="02020603050405020304" pitchFamily="18" charset="0"/>
                <a:ea typeface="Times New Roman" panose="02020603050405020304" pitchFamily="18" charset="0"/>
              </a:rPr>
              <a:t>atos consumidos</a:t>
            </a:r>
            <a:endParaRPr lang="es-EC" sz="1600" dirty="0">
              <a:latin typeface="Times New Roman" panose="02020603050405020304" pitchFamily="18" charset="0"/>
              <a:ea typeface="Times New Roman" panose="02020603050405020304" pitchFamily="18" charset="0"/>
            </a:endParaRPr>
          </a:p>
          <a:p>
            <a:pPr marL="147320" algn="just">
              <a:lnSpc>
                <a:spcPct val="150000"/>
              </a:lnSpc>
            </a:pPr>
            <a:r>
              <a:rPr lang="es-EC" sz="1600" dirty="0">
                <a:effectLst/>
                <a:latin typeface="Times New Roman" panose="02020603050405020304" pitchFamily="18" charset="0"/>
                <a:ea typeface="Times New Roman" panose="02020603050405020304" pitchFamily="18" charset="0"/>
              </a:rPr>
              <a:t>todas estas para 360p, 720p y 1080p .</a:t>
            </a:r>
          </a:p>
        </p:txBody>
      </p:sp>
      <p:sp>
        <p:nvSpPr>
          <p:cNvPr id="6" name="CuadroTexto 5">
            <a:extLst>
              <a:ext uri="{FF2B5EF4-FFF2-40B4-BE49-F238E27FC236}">
                <a16:creationId xmlns:a16="http://schemas.microsoft.com/office/drawing/2014/main" xmlns="" id="{11A97F01-B859-5133-5EA7-1713A99A504C}"/>
              </a:ext>
            </a:extLst>
          </p:cNvPr>
          <p:cNvSpPr txBox="1"/>
          <p:nvPr/>
        </p:nvSpPr>
        <p:spPr>
          <a:xfrm>
            <a:off x="1073426" y="473344"/>
            <a:ext cx="6188764" cy="367216"/>
          </a:xfrm>
          <a:prstGeom prst="rect">
            <a:avLst/>
          </a:prstGeom>
          <a:noFill/>
        </p:spPr>
        <p:txBody>
          <a:bodyPr wrap="square">
            <a:spAutoFit/>
          </a:bodyPr>
          <a:lstStyle/>
          <a:p>
            <a:pPr>
              <a:lnSpc>
                <a:spcPct val="107000"/>
              </a:lnSpc>
              <a:spcBef>
                <a:spcPts val="1200"/>
              </a:spcBef>
            </a:pPr>
            <a:r>
              <a:rPr lang="es-EC" sz="1800" b="1" kern="0">
                <a:solidFill>
                  <a:srgbClr val="000000"/>
                </a:solidFill>
                <a:effectLst/>
                <a:latin typeface="Times New Roman" panose="02020603050405020304" pitchFamily="18" charset="0"/>
                <a:ea typeface="Yu Gothic Light" panose="020B0300000000000000" pitchFamily="34" charset="-128"/>
                <a:cs typeface="Times New Roman" panose="02020603050405020304" pitchFamily="18" charset="0"/>
              </a:rPr>
              <a:t>Indicadores clave de rendimiento (KPI) de una red 4G</a:t>
            </a:r>
          </a:p>
        </p:txBody>
      </p:sp>
      <p:pic>
        <p:nvPicPr>
          <p:cNvPr id="2" name="Imagen 1">
            <a:extLst>
              <a:ext uri="{FF2B5EF4-FFF2-40B4-BE49-F238E27FC236}">
                <a16:creationId xmlns:a16="http://schemas.microsoft.com/office/drawing/2014/main" xmlns="" id="{D6F92532-61E4-7FA5-157C-A93B5475C22B}"/>
              </a:ext>
            </a:extLst>
          </p:cNvPr>
          <p:cNvPicPr>
            <a:picLocks noChangeAspect="1"/>
          </p:cNvPicPr>
          <p:nvPr/>
        </p:nvPicPr>
        <p:blipFill>
          <a:blip r:embed="rId4"/>
          <a:stretch>
            <a:fillRect/>
          </a:stretch>
        </p:blipFill>
        <p:spPr>
          <a:xfrm>
            <a:off x="415600" y="975167"/>
            <a:ext cx="3211484" cy="1925086"/>
          </a:xfrm>
          <a:prstGeom prst="rect">
            <a:avLst/>
          </a:prstGeom>
        </p:spPr>
      </p:pic>
      <p:pic>
        <p:nvPicPr>
          <p:cNvPr id="4" name="Picture 2" descr="arcotel a3 – Ministerio de Telecomunicaciones y de la Sociedad de la  Información">
            <a:extLst>
              <a:ext uri="{FF2B5EF4-FFF2-40B4-BE49-F238E27FC236}">
                <a16:creationId xmlns:a16="http://schemas.microsoft.com/office/drawing/2014/main" xmlns="" id="{96B94170-AA0B-618E-0D6C-C860A9EA24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600" y="3024617"/>
            <a:ext cx="3211484" cy="208690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xmlns="" id="{2FCEE89A-9D79-52C3-8F8F-F44314E52D53}"/>
              </a:ext>
            </a:extLst>
          </p:cNvPr>
          <p:cNvSpPr txBox="1"/>
          <p:nvPr/>
        </p:nvSpPr>
        <p:spPr>
          <a:xfrm>
            <a:off x="415600" y="5067580"/>
            <a:ext cx="6188764" cy="369332"/>
          </a:xfrm>
          <a:prstGeom prst="rect">
            <a:avLst/>
          </a:prstGeom>
          <a:noFill/>
        </p:spPr>
        <p:txBody>
          <a:bodyPr wrap="square">
            <a:spAutoFit/>
          </a:bodyPr>
          <a:lstStyle/>
          <a:p>
            <a:r>
              <a:rPr lang="es-EC" sz="1800">
                <a:effectLst/>
                <a:latin typeface="Times New Roman" panose="02020603050405020304" pitchFamily="18" charset="0"/>
                <a:ea typeface="Times New Roman" panose="02020603050405020304" pitchFamily="18" charset="0"/>
              </a:rPr>
              <a:t>SMA-</a:t>
            </a:r>
            <a:r>
              <a:rPr lang="es-EC" sz="1800" err="1">
                <a:effectLst/>
                <a:latin typeface="Times New Roman" panose="02020603050405020304" pitchFamily="18" charset="0"/>
                <a:ea typeface="Times New Roman" panose="02020603050405020304" pitchFamily="18" charset="0"/>
              </a:rPr>
              <a:t>QoS</a:t>
            </a:r>
            <a:r>
              <a:rPr lang="es-EC" sz="1800">
                <a:effectLst/>
                <a:latin typeface="Times New Roman" panose="02020603050405020304" pitchFamily="18" charset="0"/>
                <a:ea typeface="Times New Roman" panose="02020603050405020304" pitchFamily="18" charset="0"/>
              </a:rPr>
              <a:t> </a:t>
            </a:r>
            <a:endParaRPr lang="es-EC"/>
          </a:p>
        </p:txBody>
      </p:sp>
      <p:sp>
        <p:nvSpPr>
          <p:cNvPr id="9" name="CuadroTexto 8">
            <a:extLst>
              <a:ext uri="{FF2B5EF4-FFF2-40B4-BE49-F238E27FC236}">
                <a16:creationId xmlns:a16="http://schemas.microsoft.com/office/drawing/2014/main" xmlns="" id="{313AFCD1-C645-DB64-790E-8F82B6402DF1}"/>
              </a:ext>
            </a:extLst>
          </p:cNvPr>
          <p:cNvSpPr txBox="1"/>
          <p:nvPr/>
        </p:nvSpPr>
        <p:spPr>
          <a:xfrm>
            <a:off x="398353" y="5387113"/>
            <a:ext cx="3795626" cy="830997"/>
          </a:xfrm>
          <a:prstGeom prst="rect">
            <a:avLst/>
          </a:prstGeom>
          <a:noFill/>
        </p:spPr>
        <p:txBody>
          <a:bodyPr wrap="square">
            <a:spAutoFit/>
          </a:bodyPr>
          <a:lstStyle/>
          <a:p>
            <a:pPr algn="just"/>
            <a:r>
              <a:rPr lang="es-EC" sz="1600" dirty="0">
                <a:effectLst/>
                <a:latin typeface="Times New Roman" panose="02020603050405020304" pitchFamily="18" charset="0"/>
                <a:ea typeface="Times New Roman" panose="02020603050405020304" pitchFamily="18" charset="0"/>
              </a:rPr>
              <a:t>SMA-QoS-9 especifica el nivel mínimo de señal en una determinada zona y esto es aplicable únicamente para tecnología 4G. </a:t>
            </a:r>
            <a:endParaRPr lang="es-EC" sz="1600" dirty="0"/>
          </a:p>
        </p:txBody>
      </p:sp>
    </p:spTree>
    <p:extLst>
      <p:ext uri="{BB962C8B-B14F-4D97-AF65-F5344CB8AC3E}">
        <p14:creationId xmlns:p14="http://schemas.microsoft.com/office/powerpoint/2010/main" val="1557299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6921476-0D88-1A1F-DBCD-4621DCC11C4A}"/>
              </a:ext>
            </a:extLst>
          </p:cNvPr>
          <p:cNvSpPr txBox="1"/>
          <p:nvPr/>
        </p:nvSpPr>
        <p:spPr>
          <a:xfrm>
            <a:off x="4187688" y="304800"/>
            <a:ext cx="3790121" cy="400110"/>
          </a:xfrm>
          <a:prstGeom prst="rect">
            <a:avLst/>
          </a:prstGeom>
          <a:noFill/>
        </p:spPr>
        <p:txBody>
          <a:bodyPr wrap="square" rtlCol="0">
            <a:spAutoFit/>
          </a:bodyPr>
          <a:lstStyle/>
          <a:p>
            <a:r>
              <a:rPr lang="es-EC" sz="2000" b="1">
                <a:latin typeface="Times New Roman" panose="02020603050405020304" pitchFamily="18" charset="0"/>
                <a:cs typeface="Times New Roman" panose="02020603050405020304" pitchFamily="18" charset="0"/>
              </a:rPr>
              <a:t>PRUEBAS Y RESULTADOS</a:t>
            </a:r>
          </a:p>
        </p:txBody>
      </p:sp>
      <p:sp>
        <p:nvSpPr>
          <p:cNvPr id="5" name="CuadroTexto 4">
            <a:extLst>
              <a:ext uri="{FF2B5EF4-FFF2-40B4-BE49-F238E27FC236}">
                <a16:creationId xmlns:a16="http://schemas.microsoft.com/office/drawing/2014/main" xmlns="" id="{9C2789C0-541B-442B-E359-30737F9001C6}"/>
              </a:ext>
            </a:extLst>
          </p:cNvPr>
          <p:cNvSpPr txBox="1"/>
          <p:nvPr/>
        </p:nvSpPr>
        <p:spPr>
          <a:xfrm>
            <a:off x="357808" y="704910"/>
            <a:ext cx="9819862" cy="646331"/>
          </a:xfrm>
          <a:prstGeom prst="rect">
            <a:avLst/>
          </a:prstGeom>
          <a:noFill/>
        </p:spPr>
        <p:txBody>
          <a:bodyPr wrap="square">
            <a:spAutoFit/>
          </a:bodyPr>
          <a:lstStyle/>
          <a:p>
            <a:r>
              <a:rPr lang="es-EC"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Pruebas de cobertura y calidad de servicio en estación radio base 4G implementada en SDR (ESPE_LTE)</a:t>
            </a:r>
            <a:endParaRPr lang="es-EC" b="1">
              <a:latin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xmlns="" id="{21125555-AE57-7DE4-38F0-29F0B4BF71B3}"/>
              </a:ext>
            </a:extLst>
          </p:cNvPr>
          <p:cNvPicPr>
            <a:picLocks noChangeAspect="1"/>
          </p:cNvPicPr>
          <p:nvPr/>
        </p:nvPicPr>
        <p:blipFill>
          <a:blip r:embed="rId2"/>
          <a:stretch>
            <a:fillRect/>
          </a:stretch>
        </p:blipFill>
        <p:spPr>
          <a:xfrm>
            <a:off x="3483534" y="1105020"/>
            <a:ext cx="7739269" cy="4093338"/>
          </a:xfrm>
          <a:prstGeom prst="rect">
            <a:avLst/>
          </a:prstGeom>
        </p:spPr>
      </p:pic>
      <p:pic>
        <p:nvPicPr>
          <p:cNvPr id="10" name="Imagen 9">
            <a:extLst>
              <a:ext uri="{FF2B5EF4-FFF2-40B4-BE49-F238E27FC236}">
                <a16:creationId xmlns:a16="http://schemas.microsoft.com/office/drawing/2014/main" xmlns="" id="{88E63399-1825-2401-A3AC-C25C0ED8231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291" y="1519926"/>
            <a:ext cx="2585197" cy="2593069"/>
          </a:xfrm>
          <a:prstGeom prst="rect">
            <a:avLst/>
          </a:prstGeom>
          <a:noFill/>
          <a:ln>
            <a:noFill/>
          </a:ln>
        </p:spPr>
      </p:pic>
      <p:graphicFrame>
        <p:nvGraphicFramePr>
          <p:cNvPr id="4" name="Tabla 3">
            <a:extLst>
              <a:ext uri="{FF2B5EF4-FFF2-40B4-BE49-F238E27FC236}">
                <a16:creationId xmlns:a16="http://schemas.microsoft.com/office/drawing/2014/main" xmlns="" id="{05F026F4-ED41-CB32-1565-C38C434E2417}"/>
              </a:ext>
            </a:extLst>
          </p:cNvPr>
          <p:cNvGraphicFramePr>
            <a:graphicFrameLocks noGrp="1"/>
          </p:cNvGraphicFramePr>
          <p:nvPr>
            <p:extLst>
              <p:ext uri="{D42A27DB-BD31-4B8C-83A1-F6EECF244321}">
                <p14:modId xmlns:p14="http://schemas.microsoft.com/office/powerpoint/2010/main" val="1301233349"/>
              </p:ext>
            </p:extLst>
          </p:nvPr>
        </p:nvGraphicFramePr>
        <p:xfrm>
          <a:off x="572018" y="4287006"/>
          <a:ext cx="2576470" cy="1722120"/>
        </p:xfrm>
        <a:graphic>
          <a:graphicData uri="http://schemas.openxmlformats.org/drawingml/2006/table">
            <a:tbl>
              <a:tblPr firstRow="1" bandRow="1">
                <a:tableStyleId>{8A107856-5554-42FB-B03E-39F5DBC370BA}</a:tableStyleId>
              </a:tblPr>
              <a:tblGrid>
                <a:gridCol w="1288235">
                  <a:extLst>
                    <a:ext uri="{9D8B030D-6E8A-4147-A177-3AD203B41FA5}">
                      <a16:colId xmlns:a16="http://schemas.microsoft.com/office/drawing/2014/main" xmlns="" val="3500404239"/>
                    </a:ext>
                  </a:extLst>
                </a:gridCol>
                <a:gridCol w="1288235">
                  <a:extLst>
                    <a:ext uri="{9D8B030D-6E8A-4147-A177-3AD203B41FA5}">
                      <a16:colId xmlns:a16="http://schemas.microsoft.com/office/drawing/2014/main" xmlns="" val="1132554888"/>
                    </a:ext>
                  </a:extLst>
                </a:gridCol>
              </a:tblGrid>
              <a:tr h="370840">
                <a:tc gridSpan="2">
                  <a:txBody>
                    <a:bodyPr/>
                    <a:lstStyle/>
                    <a:p>
                      <a:r>
                        <a:rPr lang="es-EC"/>
                        <a:t>RSRP (dBm)</a:t>
                      </a:r>
                    </a:p>
                  </a:txBody>
                  <a:tcPr/>
                </a:tc>
                <a:tc hMerge="1">
                  <a:txBody>
                    <a:bodyPr/>
                    <a:lstStyle/>
                    <a:p>
                      <a:endParaRPr lang="es-EC"/>
                    </a:p>
                  </a:txBody>
                  <a:tcPr/>
                </a:tc>
                <a:extLst>
                  <a:ext uri="{0D108BD9-81ED-4DB2-BD59-A6C34878D82A}">
                    <a16:rowId xmlns:a16="http://schemas.microsoft.com/office/drawing/2014/main" xmlns="" val="1999713281"/>
                  </a:ext>
                </a:extLst>
              </a:tr>
              <a:tr h="370840">
                <a:tc>
                  <a:txBody>
                    <a:bodyPr/>
                    <a:lstStyle/>
                    <a:p>
                      <a:r>
                        <a:rPr lang="es-EC"/>
                        <a:t>Excelente</a:t>
                      </a:r>
                    </a:p>
                  </a:txBody>
                  <a:tcPr/>
                </a:tc>
                <a:tc>
                  <a:txBody>
                    <a:bodyPr/>
                    <a:lstStyle/>
                    <a:p>
                      <a:r>
                        <a:rPr lang="es-EC"/>
                        <a:t>≥-80</a:t>
                      </a:r>
                    </a:p>
                  </a:txBody>
                  <a:tcPr/>
                </a:tc>
                <a:extLst>
                  <a:ext uri="{0D108BD9-81ED-4DB2-BD59-A6C34878D82A}">
                    <a16:rowId xmlns:a16="http://schemas.microsoft.com/office/drawing/2014/main" xmlns="" val="1085541083"/>
                  </a:ext>
                </a:extLst>
              </a:tr>
              <a:tr h="370840">
                <a:tc>
                  <a:txBody>
                    <a:bodyPr/>
                    <a:lstStyle/>
                    <a:p>
                      <a:r>
                        <a:rPr lang="es-EC"/>
                        <a:t>Buena</a:t>
                      </a:r>
                    </a:p>
                  </a:txBody>
                  <a:tcPr/>
                </a:tc>
                <a:tc>
                  <a:txBody>
                    <a:bodyPr/>
                    <a:lstStyle/>
                    <a:p>
                      <a:r>
                        <a:rPr lang="es-EC"/>
                        <a:t>-80 a -90</a:t>
                      </a:r>
                    </a:p>
                  </a:txBody>
                  <a:tcPr/>
                </a:tc>
                <a:extLst>
                  <a:ext uri="{0D108BD9-81ED-4DB2-BD59-A6C34878D82A}">
                    <a16:rowId xmlns:a16="http://schemas.microsoft.com/office/drawing/2014/main" xmlns="" val="3113413230"/>
                  </a:ext>
                </a:extLst>
              </a:tr>
              <a:tr h="185420">
                <a:tc>
                  <a:txBody>
                    <a:bodyPr/>
                    <a:lstStyle/>
                    <a:p>
                      <a:r>
                        <a:rPr lang="es-EC"/>
                        <a:t>Intermedio </a:t>
                      </a:r>
                    </a:p>
                  </a:txBody>
                  <a:tcPr/>
                </a:tc>
                <a:tc>
                  <a:txBody>
                    <a:bodyPr/>
                    <a:lstStyle/>
                    <a:p>
                      <a:r>
                        <a:rPr lang="es-EC"/>
                        <a:t>-90 a -100</a:t>
                      </a:r>
                    </a:p>
                  </a:txBody>
                  <a:tcPr/>
                </a:tc>
                <a:extLst>
                  <a:ext uri="{0D108BD9-81ED-4DB2-BD59-A6C34878D82A}">
                    <a16:rowId xmlns:a16="http://schemas.microsoft.com/office/drawing/2014/main" xmlns="" val="1482178489"/>
                  </a:ext>
                </a:extLst>
              </a:tr>
              <a:tr h="185420">
                <a:tc>
                  <a:txBody>
                    <a:bodyPr/>
                    <a:lstStyle/>
                    <a:p>
                      <a:r>
                        <a:rPr lang="es-EC"/>
                        <a:t>Bajo</a:t>
                      </a:r>
                    </a:p>
                  </a:txBody>
                  <a:tcPr/>
                </a:tc>
                <a:tc>
                  <a:txBody>
                    <a:bodyPr/>
                    <a:lstStyle/>
                    <a:p>
                      <a:r>
                        <a:rPr lang="es-EC"/>
                        <a:t>≤ -100</a:t>
                      </a:r>
                    </a:p>
                  </a:txBody>
                  <a:tcPr/>
                </a:tc>
                <a:extLst>
                  <a:ext uri="{0D108BD9-81ED-4DB2-BD59-A6C34878D82A}">
                    <a16:rowId xmlns:a16="http://schemas.microsoft.com/office/drawing/2014/main" xmlns="" val="2916794544"/>
                  </a:ext>
                </a:extLst>
              </a:tr>
            </a:tbl>
          </a:graphicData>
        </a:graphic>
      </p:graphicFrame>
    </p:spTree>
    <p:extLst>
      <p:ext uri="{BB962C8B-B14F-4D97-AF65-F5344CB8AC3E}">
        <p14:creationId xmlns:p14="http://schemas.microsoft.com/office/powerpoint/2010/main" val="3892820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EBBC21AC-FA60-46E8-16E5-B79F98B2995D}"/>
              </a:ext>
            </a:extLst>
          </p:cNvPr>
          <p:cNvPicPr>
            <a:picLocks noChangeAspect="1"/>
          </p:cNvPicPr>
          <p:nvPr/>
        </p:nvPicPr>
        <p:blipFill>
          <a:blip r:embed="rId2"/>
          <a:stretch>
            <a:fillRect/>
          </a:stretch>
        </p:blipFill>
        <p:spPr>
          <a:xfrm>
            <a:off x="589876" y="1096608"/>
            <a:ext cx="7487478" cy="3907320"/>
          </a:xfrm>
          <a:prstGeom prst="rect">
            <a:avLst/>
          </a:prstGeom>
        </p:spPr>
      </p:pic>
      <p:sp>
        <p:nvSpPr>
          <p:cNvPr id="2" name="CuadroTexto 1">
            <a:extLst>
              <a:ext uri="{FF2B5EF4-FFF2-40B4-BE49-F238E27FC236}">
                <a16:creationId xmlns:a16="http://schemas.microsoft.com/office/drawing/2014/main" xmlns="" id="{DB179D69-6C8D-5B85-8253-7D39AB952C80}"/>
              </a:ext>
            </a:extLst>
          </p:cNvPr>
          <p:cNvSpPr txBox="1"/>
          <p:nvPr/>
        </p:nvSpPr>
        <p:spPr>
          <a:xfrm>
            <a:off x="4054338" y="190500"/>
            <a:ext cx="3790121" cy="400110"/>
          </a:xfrm>
          <a:prstGeom prst="rect">
            <a:avLst/>
          </a:prstGeom>
          <a:noFill/>
        </p:spPr>
        <p:txBody>
          <a:bodyPr wrap="square" rtlCol="0">
            <a:spAutoFit/>
          </a:bodyPr>
          <a:lstStyle/>
          <a:p>
            <a:r>
              <a:rPr lang="es-EC" sz="2000" b="1">
                <a:latin typeface="Times New Roman" panose="02020603050405020304" pitchFamily="18" charset="0"/>
                <a:cs typeface="Times New Roman" panose="02020603050405020304" pitchFamily="18" charset="0"/>
              </a:rPr>
              <a:t>PRUEBAS Y RESULTADOS</a:t>
            </a:r>
          </a:p>
        </p:txBody>
      </p:sp>
      <p:graphicFrame>
        <p:nvGraphicFramePr>
          <p:cNvPr id="3" name="Tabla 3">
            <a:extLst>
              <a:ext uri="{FF2B5EF4-FFF2-40B4-BE49-F238E27FC236}">
                <a16:creationId xmlns:a16="http://schemas.microsoft.com/office/drawing/2014/main" xmlns="" id="{9D8D7283-DB36-F674-71B6-6E0E9F52D6F0}"/>
              </a:ext>
            </a:extLst>
          </p:cNvPr>
          <p:cNvGraphicFramePr>
            <a:graphicFrameLocks noGrp="1"/>
          </p:cNvGraphicFramePr>
          <p:nvPr>
            <p:extLst>
              <p:ext uri="{D42A27DB-BD31-4B8C-83A1-F6EECF244321}">
                <p14:modId xmlns:p14="http://schemas.microsoft.com/office/powerpoint/2010/main" val="3765544116"/>
              </p:ext>
            </p:extLst>
          </p:nvPr>
        </p:nvGraphicFramePr>
        <p:xfrm>
          <a:off x="8591062" y="1328148"/>
          <a:ext cx="2576470" cy="1722120"/>
        </p:xfrm>
        <a:graphic>
          <a:graphicData uri="http://schemas.openxmlformats.org/drawingml/2006/table">
            <a:tbl>
              <a:tblPr firstRow="1" bandRow="1">
                <a:tableStyleId>{8A107856-5554-42FB-B03E-39F5DBC370BA}</a:tableStyleId>
              </a:tblPr>
              <a:tblGrid>
                <a:gridCol w="1288235">
                  <a:extLst>
                    <a:ext uri="{9D8B030D-6E8A-4147-A177-3AD203B41FA5}">
                      <a16:colId xmlns:a16="http://schemas.microsoft.com/office/drawing/2014/main" xmlns="" val="3500404239"/>
                    </a:ext>
                  </a:extLst>
                </a:gridCol>
                <a:gridCol w="1288235">
                  <a:extLst>
                    <a:ext uri="{9D8B030D-6E8A-4147-A177-3AD203B41FA5}">
                      <a16:colId xmlns:a16="http://schemas.microsoft.com/office/drawing/2014/main" xmlns="" val="1132554888"/>
                    </a:ext>
                  </a:extLst>
                </a:gridCol>
              </a:tblGrid>
              <a:tr h="370840">
                <a:tc gridSpan="2">
                  <a:txBody>
                    <a:bodyPr/>
                    <a:lstStyle/>
                    <a:p>
                      <a:r>
                        <a:rPr lang="es-EC"/>
                        <a:t>RSRQ (dB)</a:t>
                      </a:r>
                    </a:p>
                  </a:txBody>
                  <a:tcPr/>
                </a:tc>
                <a:tc hMerge="1">
                  <a:txBody>
                    <a:bodyPr/>
                    <a:lstStyle/>
                    <a:p>
                      <a:endParaRPr lang="es-EC"/>
                    </a:p>
                  </a:txBody>
                  <a:tcPr/>
                </a:tc>
                <a:extLst>
                  <a:ext uri="{0D108BD9-81ED-4DB2-BD59-A6C34878D82A}">
                    <a16:rowId xmlns:a16="http://schemas.microsoft.com/office/drawing/2014/main" xmlns="" val="1999713281"/>
                  </a:ext>
                </a:extLst>
              </a:tr>
              <a:tr h="370840">
                <a:tc>
                  <a:txBody>
                    <a:bodyPr/>
                    <a:lstStyle/>
                    <a:p>
                      <a:r>
                        <a:rPr lang="es-EC"/>
                        <a:t>Excelente</a:t>
                      </a:r>
                    </a:p>
                  </a:txBody>
                  <a:tcPr/>
                </a:tc>
                <a:tc>
                  <a:txBody>
                    <a:bodyPr/>
                    <a:lstStyle/>
                    <a:p>
                      <a:r>
                        <a:rPr lang="es-EC"/>
                        <a:t>≥-10</a:t>
                      </a:r>
                    </a:p>
                  </a:txBody>
                  <a:tcPr/>
                </a:tc>
                <a:extLst>
                  <a:ext uri="{0D108BD9-81ED-4DB2-BD59-A6C34878D82A}">
                    <a16:rowId xmlns:a16="http://schemas.microsoft.com/office/drawing/2014/main" xmlns="" val="1085541083"/>
                  </a:ext>
                </a:extLst>
              </a:tr>
              <a:tr h="370840">
                <a:tc>
                  <a:txBody>
                    <a:bodyPr/>
                    <a:lstStyle/>
                    <a:p>
                      <a:r>
                        <a:rPr lang="es-EC"/>
                        <a:t>Buena</a:t>
                      </a:r>
                    </a:p>
                  </a:txBody>
                  <a:tcPr/>
                </a:tc>
                <a:tc>
                  <a:txBody>
                    <a:bodyPr/>
                    <a:lstStyle/>
                    <a:p>
                      <a:r>
                        <a:rPr lang="es-EC"/>
                        <a:t>-10 a -12</a:t>
                      </a:r>
                    </a:p>
                  </a:txBody>
                  <a:tcPr/>
                </a:tc>
                <a:extLst>
                  <a:ext uri="{0D108BD9-81ED-4DB2-BD59-A6C34878D82A}">
                    <a16:rowId xmlns:a16="http://schemas.microsoft.com/office/drawing/2014/main" xmlns="" val="3113413230"/>
                  </a:ext>
                </a:extLst>
              </a:tr>
              <a:tr h="185420">
                <a:tc>
                  <a:txBody>
                    <a:bodyPr/>
                    <a:lstStyle/>
                    <a:p>
                      <a:r>
                        <a:rPr lang="es-EC"/>
                        <a:t>Intermedio </a:t>
                      </a:r>
                    </a:p>
                  </a:txBody>
                  <a:tcPr/>
                </a:tc>
                <a:tc>
                  <a:txBody>
                    <a:bodyPr/>
                    <a:lstStyle/>
                    <a:p>
                      <a:r>
                        <a:rPr lang="es-EC"/>
                        <a:t>-12 a -15</a:t>
                      </a:r>
                    </a:p>
                  </a:txBody>
                  <a:tcPr/>
                </a:tc>
                <a:extLst>
                  <a:ext uri="{0D108BD9-81ED-4DB2-BD59-A6C34878D82A}">
                    <a16:rowId xmlns:a16="http://schemas.microsoft.com/office/drawing/2014/main" xmlns="" val="1482178489"/>
                  </a:ext>
                </a:extLst>
              </a:tr>
              <a:tr h="185420">
                <a:tc>
                  <a:txBody>
                    <a:bodyPr/>
                    <a:lstStyle/>
                    <a:p>
                      <a:r>
                        <a:rPr lang="es-EC"/>
                        <a:t>Bajo</a:t>
                      </a:r>
                    </a:p>
                  </a:txBody>
                  <a:tcPr/>
                </a:tc>
                <a:tc>
                  <a:txBody>
                    <a:bodyPr/>
                    <a:lstStyle/>
                    <a:p>
                      <a:r>
                        <a:rPr lang="es-EC"/>
                        <a:t>≤ -15</a:t>
                      </a:r>
                    </a:p>
                  </a:txBody>
                  <a:tcPr/>
                </a:tc>
                <a:extLst>
                  <a:ext uri="{0D108BD9-81ED-4DB2-BD59-A6C34878D82A}">
                    <a16:rowId xmlns:a16="http://schemas.microsoft.com/office/drawing/2014/main" xmlns="" val="2916794544"/>
                  </a:ext>
                </a:extLst>
              </a:tr>
            </a:tbl>
          </a:graphicData>
        </a:graphic>
      </p:graphicFrame>
    </p:spTree>
    <p:extLst>
      <p:ext uri="{BB962C8B-B14F-4D97-AF65-F5344CB8AC3E}">
        <p14:creationId xmlns:p14="http://schemas.microsoft.com/office/powerpoint/2010/main" val="614105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59F6789F-2258-749A-D530-C079265002E0}"/>
              </a:ext>
            </a:extLst>
          </p:cNvPr>
          <p:cNvPicPr>
            <a:picLocks noChangeAspect="1"/>
          </p:cNvPicPr>
          <p:nvPr/>
        </p:nvPicPr>
        <p:blipFill>
          <a:blip r:embed="rId2"/>
          <a:stretch>
            <a:fillRect/>
          </a:stretch>
        </p:blipFill>
        <p:spPr>
          <a:xfrm>
            <a:off x="833695" y="922999"/>
            <a:ext cx="7369333" cy="4058478"/>
          </a:xfrm>
          <a:prstGeom prst="rect">
            <a:avLst/>
          </a:prstGeom>
        </p:spPr>
      </p:pic>
      <p:sp>
        <p:nvSpPr>
          <p:cNvPr id="2" name="CuadroTexto 1">
            <a:extLst>
              <a:ext uri="{FF2B5EF4-FFF2-40B4-BE49-F238E27FC236}">
                <a16:creationId xmlns:a16="http://schemas.microsoft.com/office/drawing/2014/main" xmlns="" id="{217E057E-3E39-3C9D-EC2A-48328C8DE26B}"/>
              </a:ext>
            </a:extLst>
          </p:cNvPr>
          <p:cNvSpPr txBox="1"/>
          <p:nvPr/>
        </p:nvSpPr>
        <p:spPr>
          <a:xfrm>
            <a:off x="4082230" y="257175"/>
            <a:ext cx="3790121" cy="400110"/>
          </a:xfrm>
          <a:prstGeom prst="rect">
            <a:avLst/>
          </a:prstGeom>
          <a:noFill/>
        </p:spPr>
        <p:txBody>
          <a:bodyPr wrap="square" rtlCol="0">
            <a:spAutoFit/>
          </a:bodyPr>
          <a:lstStyle/>
          <a:p>
            <a:r>
              <a:rPr lang="es-EC" sz="2000" b="1">
                <a:latin typeface="Times New Roman" panose="02020603050405020304" pitchFamily="18" charset="0"/>
                <a:cs typeface="Times New Roman" panose="02020603050405020304" pitchFamily="18" charset="0"/>
              </a:rPr>
              <a:t>PRUEBAS Y RESULTADOS</a:t>
            </a:r>
          </a:p>
        </p:txBody>
      </p:sp>
      <p:graphicFrame>
        <p:nvGraphicFramePr>
          <p:cNvPr id="3" name="Tabla 3">
            <a:extLst>
              <a:ext uri="{FF2B5EF4-FFF2-40B4-BE49-F238E27FC236}">
                <a16:creationId xmlns:a16="http://schemas.microsoft.com/office/drawing/2014/main" xmlns="" id="{FC409848-E95F-0462-927C-C6C042656497}"/>
              </a:ext>
            </a:extLst>
          </p:cNvPr>
          <p:cNvGraphicFramePr>
            <a:graphicFrameLocks noGrp="1"/>
          </p:cNvGraphicFramePr>
          <p:nvPr>
            <p:extLst>
              <p:ext uri="{D42A27DB-BD31-4B8C-83A1-F6EECF244321}">
                <p14:modId xmlns:p14="http://schemas.microsoft.com/office/powerpoint/2010/main" val="1441899360"/>
              </p:ext>
            </p:extLst>
          </p:nvPr>
        </p:nvGraphicFramePr>
        <p:xfrm>
          <a:off x="8591062" y="1328148"/>
          <a:ext cx="2576470" cy="1722120"/>
        </p:xfrm>
        <a:graphic>
          <a:graphicData uri="http://schemas.openxmlformats.org/drawingml/2006/table">
            <a:tbl>
              <a:tblPr firstRow="1" bandRow="1">
                <a:tableStyleId>{8A107856-5554-42FB-B03E-39F5DBC370BA}</a:tableStyleId>
              </a:tblPr>
              <a:tblGrid>
                <a:gridCol w="1288235">
                  <a:extLst>
                    <a:ext uri="{9D8B030D-6E8A-4147-A177-3AD203B41FA5}">
                      <a16:colId xmlns:a16="http://schemas.microsoft.com/office/drawing/2014/main" xmlns="" val="3500404239"/>
                    </a:ext>
                  </a:extLst>
                </a:gridCol>
                <a:gridCol w="1288235">
                  <a:extLst>
                    <a:ext uri="{9D8B030D-6E8A-4147-A177-3AD203B41FA5}">
                      <a16:colId xmlns:a16="http://schemas.microsoft.com/office/drawing/2014/main" xmlns="" val="1132554888"/>
                    </a:ext>
                  </a:extLst>
                </a:gridCol>
              </a:tblGrid>
              <a:tr h="370840">
                <a:tc gridSpan="2">
                  <a:txBody>
                    <a:bodyPr/>
                    <a:lstStyle/>
                    <a:p>
                      <a:r>
                        <a:rPr lang="es-EC"/>
                        <a:t>RSSNR (dB)</a:t>
                      </a:r>
                    </a:p>
                  </a:txBody>
                  <a:tcPr/>
                </a:tc>
                <a:tc hMerge="1">
                  <a:txBody>
                    <a:bodyPr/>
                    <a:lstStyle/>
                    <a:p>
                      <a:endParaRPr lang="es-EC"/>
                    </a:p>
                  </a:txBody>
                  <a:tcPr/>
                </a:tc>
                <a:extLst>
                  <a:ext uri="{0D108BD9-81ED-4DB2-BD59-A6C34878D82A}">
                    <a16:rowId xmlns:a16="http://schemas.microsoft.com/office/drawing/2014/main" xmlns="" val="1999713281"/>
                  </a:ext>
                </a:extLst>
              </a:tr>
              <a:tr h="370840">
                <a:tc>
                  <a:txBody>
                    <a:bodyPr/>
                    <a:lstStyle/>
                    <a:p>
                      <a:r>
                        <a:rPr lang="es-EC"/>
                        <a:t>Excelente</a:t>
                      </a:r>
                    </a:p>
                  </a:txBody>
                  <a:tcPr/>
                </a:tc>
                <a:tc>
                  <a:txBody>
                    <a:bodyPr/>
                    <a:lstStyle/>
                    <a:p>
                      <a:r>
                        <a:rPr lang="es-EC"/>
                        <a:t>≥20</a:t>
                      </a:r>
                    </a:p>
                  </a:txBody>
                  <a:tcPr/>
                </a:tc>
                <a:extLst>
                  <a:ext uri="{0D108BD9-81ED-4DB2-BD59-A6C34878D82A}">
                    <a16:rowId xmlns:a16="http://schemas.microsoft.com/office/drawing/2014/main" xmlns="" val="1085541083"/>
                  </a:ext>
                </a:extLst>
              </a:tr>
              <a:tr h="370840">
                <a:tc>
                  <a:txBody>
                    <a:bodyPr/>
                    <a:lstStyle/>
                    <a:p>
                      <a:r>
                        <a:rPr lang="es-EC"/>
                        <a:t>Buena</a:t>
                      </a:r>
                    </a:p>
                  </a:txBody>
                  <a:tcPr/>
                </a:tc>
                <a:tc>
                  <a:txBody>
                    <a:bodyPr/>
                    <a:lstStyle/>
                    <a:p>
                      <a:r>
                        <a:rPr lang="es-EC"/>
                        <a:t>13 a 20</a:t>
                      </a:r>
                    </a:p>
                  </a:txBody>
                  <a:tcPr/>
                </a:tc>
                <a:extLst>
                  <a:ext uri="{0D108BD9-81ED-4DB2-BD59-A6C34878D82A}">
                    <a16:rowId xmlns:a16="http://schemas.microsoft.com/office/drawing/2014/main" xmlns="" val="3113413230"/>
                  </a:ext>
                </a:extLst>
              </a:tr>
              <a:tr h="185420">
                <a:tc>
                  <a:txBody>
                    <a:bodyPr/>
                    <a:lstStyle/>
                    <a:p>
                      <a:r>
                        <a:rPr lang="es-EC"/>
                        <a:t>Intermedio </a:t>
                      </a:r>
                    </a:p>
                  </a:txBody>
                  <a:tcPr/>
                </a:tc>
                <a:tc>
                  <a:txBody>
                    <a:bodyPr/>
                    <a:lstStyle/>
                    <a:p>
                      <a:r>
                        <a:rPr lang="es-EC"/>
                        <a:t>0 a 13</a:t>
                      </a:r>
                    </a:p>
                  </a:txBody>
                  <a:tcPr/>
                </a:tc>
                <a:extLst>
                  <a:ext uri="{0D108BD9-81ED-4DB2-BD59-A6C34878D82A}">
                    <a16:rowId xmlns:a16="http://schemas.microsoft.com/office/drawing/2014/main" xmlns="" val="1482178489"/>
                  </a:ext>
                </a:extLst>
              </a:tr>
              <a:tr h="185420">
                <a:tc>
                  <a:txBody>
                    <a:bodyPr/>
                    <a:lstStyle/>
                    <a:p>
                      <a:r>
                        <a:rPr lang="es-EC"/>
                        <a:t>Bajo</a:t>
                      </a:r>
                    </a:p>
                  </a:txBody>
                  <a:tcPr/>
                </a:tc>
                <a:tc>
                  <a:txBody>
                    <a:bodyPr/>
                    <a:lstStyle/>
                    <a:p>
                      <a:r>
                        <a:rPr lang="es-EC"/>
                        <a:t>≤ 0</a:t>
                      </a:r>
                    </a:p>
                  </a:txBody>
                  <a:tcPr/>
                </a:tc>
                <a:extLst>
                  <a:ext uri="{0D108BD9-81ED-4DB2-BD59-A6C34878D82A}">
                    <a16:rowId xmlns:a16="http://schemas.microsoft.com/office/drawing/2014/main" xmlns="" val="2916794544"/>
                  </a:ext>
                </a:extLst>
              </a:tr>
            </a:tbl>
          </a:graphicData>
        </a:graphic>
      </p:graphicFrame>
    </p:spTree>
    <p:extLst>
      <p:ext uri="{BB962C8B-B14F-4D97-AF65-F5344CB8AC3E}">
        <p14:creationId xmlns:p14="http://schemas.microsoft.com/office/powerpoint/2010/main" val="2301335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B1F021E5-E84E-7051-7210-F4FD047030CD}"/>
              </a:ext>
            </a:extLst>
          </p:cNvPr>
          <p:cNvPicPr>
            <a:picLocks noChangeAspect="1"/>
          </p:cNvPicPr>
          <p:nvPr/>
        </p:nvPicPr>
        <p:blipFill>
          <a:blip r:embed="rId2"/>
          <a:stretch>
            <a:fillRect/>
          </a:stretch>
        </p:blipFill>
        <p:spPr>
          <a:xfrm>
            <a:off x="454508" y="704910"/>
            <a:ext cx="5712723" cy="3477040"/>
          </a:xfrm>
          <a:prstGeom prst="rect">
            <a:avLst/>
          </a:prstGeom>
        </p:spPr>
      </p:pic>
      <p:pic>
        <p:nvPicPr>
          <p:cNvPr id="5" name="Imagen 4">
            <a:extLst>
              <a:ext uri="{FF2B5EF4-FFF2-40B4-BE49-F238E27FC236}">
                <a16:creationId xmlns:a16="http://schemas.microsoft.com/office/drawing/2014/main" xmlns="" id="{A43BEBF3-24C0-1FA1-DE28-825245DF362D}"/>
              </a:ext>
            </a:extLst>
          </p:cNvPr>
          <p:cNvPicPr>
            <a:picLocks noChangeAspect="1"/>
          </p:cNvPicPr>
          <p:nvPr/>
        </p:nvPicPr>
        <p:blipFill>
          <a:blip r:embed="rId3"/>
          <a:stretch>
            <a:fillRect/>
          </a:stretch>
        </p:blipFill>
        <p:spPr>
          <a:xfrm>
            <a:off x="6096000" y="2716697"/>
            <a:ext cx="5712723" cy="3070156"/>
          </a:xfrm>
          <a:prstGeom prst="rect">
            <a:avLst/>
          </a:prstGeom>
        </p:spPr>
      </p:pic>
      <p:sp>
        <p:nvSpPr>
          <p:cNvPr id="2" name="CuadroTexto 1">
            <a:extLst>
              <a:ext uri="{FF2B5EF4-FFF2-40B4-BE49-F238E27FC236}">
                <a16:creationId xmlns:a16="http://schemas.microsoft.com/office/drawing/2014/main" xmlns="" id="{2208669E-F638-9335-18B7-C777CDA9D663}"/>
              </a:ext>
            </a:extLst>
          </p:cNvPr>
          <p:cNvSpPr txBox="1"/>
          <p:nvPr/>
        </p:nvSpPr>
        <p:spPr>
          <a:xfrm>
            <a:off x="4200939" y="190500"/>
            <a:ext cx="3790121" cy="400110"/>
          </a:xfrm>
          <a:prstGeom prst="rect">
            <a:avLst/>
          </a:prstGeom>
          <a:noFill/>
        </p:spPr>
        <p:txBody>
          <a:bodyPr wrap="square" rtlCol="0">
            <a:spAutoFit/>
          </a:bodyPr>
          <a:lstStyle/>
          <a:p>
            <a:r>
              <a:rPr lang="es-EC" sz="2000" b="1">
                <a:latin typeface="Times New Roman" panose="02020603050405020304" pitchFamily="18" charset="0"/>
                <a:cs typeface="Times New Roman" panose="02020603050405020304" pitchFamily="18" charset="0"/>
              </a:rPr>
              <a:t>PRUEBAS Y RESULTADOS</a:t>
            </a:r>
          </a:p>
        </p:txBody>
      </p:sp>
      <p:graphicFrame>
        <p:nvGraphicFramePr>
          <p:cNvPr id="4" name="Tabla 3">
            <a:extLst>
              <a:ext uri="{FF2B5EF4-FFF2-40B4-BE49-F238E27FC236}">
                <a16:creationId xmlns:a16="http://schemas.microsoft.com/office/drawing/2014/main" xmlns="" id="{DC0121D8-805E-696E-019E-D0A6F89345F8}"/>
              </a:ext>
            </a:extLst>
          </p:cNvPr>
          <p:cNvGraphicFramePr>
            <a:graphicFrameLocks noGrp="1"/>
          </p:cNvGraphicFramePr>
          <p:nvPr>
            <p:extLst>
              <p:ext uri="{D42A27DB-BD31-4B8C-83A1-F6EECF244321}">
                <p14:modId xmlns:p14="http://schemas.microsoft.com/office/powerpoint/2010/main" val="351974280"/>
              </p:ext>
            </p:extLst>
          </p:nvPr>
        </p:nvGraphicFramePr>
        <p:xfrm>
          <a:off x="8138999" y="792594"/>
          <a:ext cx="2576470" cy="1722120"/>
        </p:xfrm>
        <a:graphic>
          <a:graphicData uri="http://schemas.openxmlformats.org/drawingml/2006/table">
            <a:tbl>
              <a:tblPr firstRow="1" bandRow="1">
                <a:tableStyleId>{8A107856-5554-42FB-B03E-39F5DBC370BA}</a:tableStyleId>
              </a:tblPr>
              <a:tblGrid>
                <a:gridCol w="1288235">
                  <a:extLst>
                    <a:ext uri="{9D8B030D-6E8A-4147-A177-3AD203B41FA5}">
                      <a16:colId xmlns:a16="http://schemas.microsoft.com/office/drawing/2014/main" xmlns="" val="3500404239"/>
                    </a:ext>
                  </a:extLst>
                </a:gridCol>
                <a:gridCol w="1288235">
                  <a:extLst>
                    <a:ext uri="{9D8B030D-6E8A-4147-A177-3AD203B41FA5}">
                      <a16:colId xmlns:a16="http://schemas.microsoft.com/office/drawing/2014/main" xmlns="" val="1132554888"/>
                    </a:ext>
                  </a:extLst>
                </a:gridCol>
              </a:tblGrid>
              <a:tr h="370840">
                <a:tc gridSpan="2">
                  <a:txBody>
                    <a:bodyPr/>
                    <a:lstStyle/>
                    <a:p>
                      <a:r>
                        <a:rPr lang="es-EC"/>
                        <a:t>RSSNR (dB)</a:t>
                      </a:r>
                    </a:p>
                  </a:txBody>
                  <a:tcPr/>
                </a:tc>
                <a:tc hMerge="1">
                  <a:txBody>
                    <a:bodyPr/>
                    <a:lstStyle/>
                    <a:p>
                      <a:endParaRPr lang="es-EC"/>
                    </a:p>
                  </a:txBody>
                  <a:tcPr/>
                </a:tc>
                <a:extLst>
                  <a:ext uri="{0D108BD9-81ED-4DB2-BD59-A6C34878D82A}">
                    <a16:rowId xmlns:a16="http://schemas.microsoft.com/office/drawing/2014/main" xmlns="" val="1999713281"/>
                  </a:ext>
                </a:extLst>
              </a:tr>
              <a:tr h="370840">
                <a:tc>
                  <a:txBody>
                    <a:bodyPr/>
                    <a:lstStyle/>
                    <a:p>
                      <a:r>
                        <a:rPr lang="es-EC"/>
                        <a:t>Excelente</a:t>
                      </a:r>
                    </a:p>
                  </a:txBody>
                  <a:tcPr/>
                </a:tc>
                <a:tc>
                  <a:txBody>
                    <a:bodyPr/>
                    <a:lstStyle/>
                    <a:p>
                      <a:r>
                        <a:rPr lang="es-EC"/>
                        <a:t>≥20</a:t>
                      </a:r>
                    </a:p>
                  </a:txBody>
                  <a:tcPr/>
                </a:tc>
                <a:extLst>
                  <a:ext uri="{0D108BD9-81ED-4DB2-BD59-A6C34878D82A}">
                    <a16:rowId xmlns:a16="http://schemas.microsoft.com/office/drawing/2014/main" xmlns="" val="1085541083"/>
                  </a:ext>
                </a:extLst>
              </a:tr>
              <a:tr h="370840">
                <a:tc>
                  <a:txBody>
                    <a:bodyPr/>
                    <a:lstStyle/>
                    <a:p>
                      <a:r>
                        <a:rPr lang="es-EC"/>
                        <a:t>Buena</a:t>
                      </a:r>
                    </a:p>
                  </a:txBody>
                  <a:tcPr/>
                </a:tc>
                <a:tc>
                  <a:txBody>
                    <a:bodyPr/>
                    <a:lstStyle/>
                    <a:p>
                      <a:r>
                        <a:rPr lang="es-EC"/>
                        <a:t>13 a 20</a:t>
                      </a:r>
                    </a:p>
                  </a:txBody>
                  <a:tcPr/>
                </a:tc>
                <a:extLst>
                  <a:ext uri="{0D108BD9-81ED-4DB2-BD59-A6C34878D82A}">
                    <a16:rowId xmlns:a16="http://schemas.microsoft.com/office/drawing/2014/main" xmlns="" val="3113413230"/>
                  </a:ext>
                </a:extLst>
              </a:tr>
              <a:tr h="185420">
                <a:tc>
                  <a:txBody>
                    <a:bodyPr/>
                    <a:lstStyle/>
                    <a:p>
                      <a:r>
                        <a:rPr lang="es-EC"/>
                        <a:t>Intermedio </a:t>
                      </a:r>
                    </a:p>
                  </a:txBody>
                  <a:tcPr/>
                </a:tc>
                <a:tc>
                  <a:txBody>
                    <a:bodyPr/>
                    <a:lstStyle/>
                    <a:p>
                      <a:r>
                        <a:rPr lang="es-EC"/>
                        <a:t>0 a 13</a:t>
                      </a:r>
                    </a:p>
                  </a:txBody>
                  <a:tcPr/>
                </a:tc>
                <a:extLst>
                  <a:ext uri="{0D108BD9-81ED-4DB2-BD59-A6C34878D82A}">
                    <a16:rowId xmlns:a16="http://schemas.microsoft.com/office/drawing/2014/main" xmlns="" val="1482178489"/>
                  </a:ext>
                </a:extLst>
              </a:tr>
              <a:tr h="185420">
                <a:tc>
                  <a:txBody>
                    <a:bodyPr/>
                    <a:lstStyle/>
                    <a:p>
                      <a:r>
                        <a:rPr lang="es-EC"/>
                        <a:t>Bajo</a:t>
                      </a:r>
                    </a:p>
                  </a:txBody>
                  <a:tcPr/>
                </a:tc>
                <a:tc>
                  <a:txBody>
                    <a:bodyPr/>
                    <a:lstStyle/>
                    <a:p>
                      <a:r>
                        <a:rPr lang="es-EC"/>
                        <a:t>≤ 0</a:t>
                      </a:r>
                    </a:p>
                  </a:txBody>
                  <a:tcPr/>
                </a:tc>
                <a:extLst>
                  <a:ext uri="{0D108BD9-81ED-4DB2-BD59-A6C34878D82A}">
                    <a16:rowId xmlns:a16="http://schemas.microsoft.com/office/drawing/2014/main" xmlns="" val="2916794544"/>
                  </a:ext>
                </a:extLst>
              </a:tr>
            </a:tbl>
          </a:graphicData>
        </a:graphic>
      </p:graphicFrame>
    </p:spTree>
    <p:extLst>
      <p:ext uri="{BB962C8B-B14F-4D97-AF65-F5344CB8AC3E}">
        <p14:creationId xmlns:p14="http://schemas.microsoft.com/office/powerpoint/2010/main" val="3392500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DC03759D-8839-667A-0A4B-61A71D78558F}"/>
              </a:ext>
            </a:extLst>
          </p:cNvPr>
          <p:cNvPicPr>
            <a:picLocks noChangeAspect="1"/>
          </p:cNvPicPr>
          <p:nvPr/>
        </p:nvPicPr>
        <p:blipFill>
          <a:blip r:embed="rId2"/>
          <a:stretch>
            <a:fillRect/>
          </a:stretch>
        </p:blipFill>
        <p:spPr>
          <a:xfrm>
            <a:off x="3695182" y="1234914"/>
            <a:ext cx="7924800" cy="4097821"/>
          </a:xfrm>
          <a:prstGeom prst="rect">
            <a:avLst/>
          </a:prstGeom>
        </p:spPr>
      </p:pic>
      <p:sp>
        <p:nvSpPr>
          <p:cNvPr id="2" name="CuadroTexto 1">
            <a:extLst>
              <a:ext uri="{FF2B5EF4-FFF2-40B4-BE49-F238E27FC236}">
                <a16:creationId xmlns:a16="http://schemas.microsoft.com/office/drawing/2014/main" xmlns="" id="{3C9B832C-9C52-E3C2-FC25-5999D778CAC0}"/>
              </a:ext>
            </a:extLst>
          </p:cNvPr>
          <p:cNvSpPr txBox="1"/>
          <p:nvPr/>
        </p:nvSpPr>
        <p:spPr>
          <a:xfrm>
            <a:off x="4200939" y="142875"/>
            <a:ext cx="3790121" cy="400110"/>
          </a:xfrm>
          <a:prstGeom prst="rect">
            <a:avLst/>
          </a:prstGeom>
          <a:noFill/>
        </p:spPr>
        <p:txBody>
          <a:bodyPr wrap="square" rtlCol="0">
            <a:spAutoFit/>
          </a:bodyPr>
          <a:lstStyle/>
          <a:p>
            <a:r>
              <a:rPr lang="es-EC" sz="2000" b="1">
                <a:latin typeface="Times New Roman" panose="02020603050405020304" pitchFamily="18" charset="0"/>
                <a:cs typeface="Times New Roman" panose="02020603050405020304" pitchFamily="18" charset="0"/>
              </a:rPr>
              <a:t>PRUEBAS Y RESULTADOS</a:t>
            </a:r>
          </a:p>
        </p:txBody>
      </p:sp>
      <p:graphicFrame>
        <p:nvGraphicFramePr>
          <p:cNvPr id="4" name="Tabla 3">
            <a:extLst>
              <a:ext uri="{FF2B5EF4-FFF2-40B4-BE49-F238E27FC236}">
                <a16:creationId xmlns:a16="http://schemas.microsoft.com/office/drawing/2014/main" xmlns="" id="{C86F8F5A-A770-C9B7-D0B2-A670E7929674}"/>
              </a:ext>
            </a:extLst>
          </p:cNvPr>
          <p:cNvGraphicFramePr>
            <a:graphicFrameLocks noGrp="1"/>
          </p:cNvGraphicFramePr>
          <p:nvPr>
            <p:extLst>
              <p:ext uri="{D42A27DB-BD31-4B8C-83A1-F6EECF244321}">
                <p14:modId xmlns:p14="http://schemas.microsoft.com/office/powerpoint/2010/main" val="1171477332"/>
              </p:ext>
            </p:extLst>
          </p:nvPr>
        </p:nvGraphicFramePr>
        <p:xfrm>
          <a:off x="993259" y="1561704"/>
          <a:ext cx="2576470" cy="1722120"/>
        </p:xfrm>
        <a:graphic>
          <a:graphicData uri="http://schemas.openxmlformats.org/drawingml/2006/table">
            <a:tbl>
              <a:tblPr firstRow="1" bandRow="1">
                <a:tableStyleId>{8A107856-5554-42FB-B03E-39F5DBC370BA}</a:tableStyleId>
              </a:tblPr>
              <a:tblGrid>
                <a:gridCol w="1288235">
                  <a:extLst>
                    <a:ext uri="{9D8B030D-6E8A-4147-A177-3AD203B41FA5}">
                      <a16:colId xmlns:a16="http://schemas.microsoft.com/office/drawing/2014/main" xmlns="" val="3500404239"/>
                    </a:ext>
                  </a:extLst>
                </a:gridCol>
                <a:gridCol w="1288235">
                  <a:extLst>
                    <a:ext uri="{9D8B030D-6E8A-4147-A177-3AD203B41FA5}">
                      <a16:colId xmlns:a16="http://schemas.microsoft.com/office/drawing/2014/main" xmlns="" val="1132554888"/>
                    </a:ext>
                  </a:extLst>
                </a:gridCol>
              </a:tblGrid>
              <a:tr h="370840">
                <a:tc gridSpan="2">
                  <a:txBody>
                    <a:bodyPr/>
                    <a:lstStyle/>
                    <a:p>
                      <a:r>
                        <a:rPr lang="es-EC"/>
                        <a:t>RSRP (dBm)</a:t>
                      </a:r>
                    </a:p>
                  </a:txBody>
                  <a:tcPr/>
                </a:tc>
                <a:tc hMerge="1">
                  <a:txBody>
                    <a:bodyPr/>
                    <a:lstStyle/>
                    <a:p>
                      <a:endParaRPr lang="es-EC"/>
                    </a:p>
                  </a:txBody>
                  <a:tcPr/>
                </a:tc>
                <a:extLst>
                  <a:ext uri="{0D108BD9-81ED-4DB2-BD59-A6C34878D82A}">
                    <a16:rowId xmlns:a16="http://schemas.microsoft.com/office/drawing/2014/main" xmlns="" val="1999713281"/>
                  </a:ext>
                </a:extLst>
              </a:tr>
              <a:tr h="370840">
                <a:tc>
                  <a:txBody>
                    <a:bodyPr/>
                    <a:lstStyle/>
                    <a:p>
                      <a:r>
                        <a:rPr lang="es-EC"/>
                        <a:t>Excelente</a:t>
                      </a:r>
                    </a:p>
                  </a:txBody>
                  <a:tcPr/>
                </a:tc>
                <a:tc>
                  <a:txBody>
                    <a:bodyPr/>
                    <a:lstStyle/>
                    <a:p>
                      <a:r>
                        <a:rPr lang="es-EC"/>
                        <a:t>≥-80</a:t>
                      </a:r>
                    </a:p>
                  </a:txBody>
                  <a:tcPr/>
                </a:tc>
                <a:extLst>
                  <a:ext uri="{0D108BD9-81ED-4DB2-BD59-A6C34878D82A}">
                    <a16:rowId xmlns:a16="http://schemas.microsoft.com/office/drawing/2014/main" xmlns="" val="1085541083"/>
                  </a:ext>
                </a:extLst>
              </a:tr>
              <a:tr h="370840">
                <a:tc>
                  <a:txBody>
                    <a:bodyPr/>
                    <a:lstStyle/>
                    <a:p>
                      <a:r>
                        <a:rPr lang="es-EC"/>
                        <a:t>Buena</a:t>
                      </a:r>
                    </a:p>
                  </a:txBody>
                  <a:tcPr/>
                </a:tc>
                <a:tc>
                  <a:txBody>
                    <a:bodyPr/>
                    <a:lstStyle/>
                    <a:p>
                      <a:r>
                        <a:rPr lang="es-EC"/>
                        <a:t>-80 a -90</a:t>
                      </a:r>
                    </a:p>
                  </a:txBody>
                  <a:tcPr/>
                </a:tc>
                <a:extLst>
                  <a:ext uri="{0D108BD9-81ED-4DB2-BD59-A6C34878D82A}">
                    <a16:rowId xmlns:a16="http://schemas.microsoft.com/office/drawing/2014/main" xmlns="" val="3113413230"/>
                  </a:ext>
                </a:extLst>
              </a:tr>
              <a:tr h="185420">
                <a:tc>
                  <a:txBody>
                    <a:bodyPr/>
                    <a:lstStyle/>
                    <a:p>
                      <a:r>
                        <a:rPr lang="es-EC"/>
                        <a:t>Intermedio </a:t>
                      </a:r>
                    </a:p>
                  </a:txBody>
                  <a:tcPr/>
                </a:tc>
                <a:tc>
                  <a:txBody>
                    <a:bodyPr/>
                    <a:lstStyle/>
                    <a:p>
                      <a:r>
                        <a:rPr lang="es-EC"/>
                        <a:t>-90 a -100</a:t>
                      </a:r>
                    </a:p>
                  </a:txBody>
                  <a:tcPr/>
                </a:tc>
                <a:extLst>
                  <a:ext uri="{0D108BD9-81ED-4DB2-BD59-A6C34878D82A}">
                    <a16:rowId xmlns:a16="http://schemas.microsoft.com/office/drawing/2014/main" xmlns="" val="1482178489"/>
                  </a:ext>
                </a:extLst>
              </a:tr>
              <a:tr h="185420">
                <a:tc>
                  <a:txBody>
                    <a:bodyPr/>
                    <a:lstStyle/>
                    <a:p>
                      <a:r>
                        <a:rPr lang="es-EC"/>
                        <a:t>Bajo</a:t>
                      </a:r>
                    </a:p>
                  </a:txBody>
                  <a:tcPr/>
                </a:tc>
                <a:tc>
                  <a:txBody>
                    <a:bodyPr/>
                    <a:lstStyle/>
                    <a:p>
                      <a:r>
                        <a:rPr lang="es-EC"/>
                        <a:t>≤ -100</a:t>
                      </a:r>
                    </a:p>
                  </a:txBody>
                  <a:tcPr/>
                </a:tc>
                <a:extLst>
                  <a:ext uri="{0D108BD9-81ED-4DB2-BD59-A6C34878D82A}">
                    <a16:rowId xmlns:a16="http://schemas.microsoft.com/office/drawing/2014/main" xmlns="" val="2916794544"/>
                  </a:ext>
                </a:extLst>
              </a:tr>
            </a:tbl>
          </a:graphicData>
        </a:graphic>
      </p:graphicFrame>
    </p:spTree>
    <p:extLst>
      <p:ext uri="{BB962C8B-B14F-4D97-AF65-F5344CB8AC3E}">
        <p14:creationId xmlns:p14="http://schemas.microsoft.com/office/powerpoint/2010/main" val="3758633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2775E9E8-1F3A-7D82-0091-148F92DFB9DA}"/>
              </a:ext>
            </a:extLst>
          </p:cNvPr>
          <p:cNvSpPr txBox="1"/>
          <p:nvPr/>
        </p:nvSpPr>
        <p:spPr>
          <a:xfrm>
            <a:off x="604216" y="877957"/>
            <a:ext cx="2305879" cy="369332"/>
          </a:xfrm>
          <a:prstGeom prst="rect">
            <a:avLst/>
          </a:prstGeom>
          <a:noFill/>
        </p:spPr>
        <p:txBody>
          <a:bodyPr wrap="square" rtlCol="0">
            <a:spAutoFit/>
          </a:bodyPr>
          <a:lstStyle/>
          <a:p>
            <a:r>
              <a:rPr lang="es-EC" b="1"/>
              <a:t>En Video</a:t>
            </a:r>
          </a:p>
        </p:txBody>
      </p:sp>
      <p:pic>
        <p:nvPicPr>
          <p:cNvPr id="4" name="Imagen 3">
            <a:extLst>
              <a:ext uri="{FF2B5EF4-FFF2-40B4-BE49-F238E27FC236}">
                <a16:creationId xmlns:a16="http://schemas.microsoft.com/office/drawing/2014/main" xmlns="" id="{EAD933B1-DD38-1B2B-90A0-BD1FB5B4FE15}"/>
              </a:ext>
            </a:extLst>
          </p:cNvPr>
          <p:cNvPicPr>
            <a:picLocks noChangeAspect="1"/>
          </p:cNvPicPr>
          <p:nvPr/>
        </p:nvPicPr>
        <p:blipFill>
          <a:blip r:embed="rId2"/>
          <a:stretch>
            <a:fillRect/>
          </a:stretch>
        </p:blipFill>
        <p:spPr>
          <a:xfrm>
            <a:off x="2093843" y="983109"/>
            <a:ext cx="7394713" cy="4092474"/>
          </a:xfrm>
          <a:prstGeom prst="rect">
            <a:avLst/>
          </a:prstGeom>
        </p:spPr>
      </p:pic>
      <p:sp>
        <p:nvSpPr>
          <p:cNvPr id="3" name="CuadroTexto 2">
            <a:extLst>
              <a:ext uri="{FF2B5EF4-FFF2-40B4-BE49-F238E27FC236}">
                <a16:creationId xmlns:a16="http://schemas.microsoft.com/office/drawing/2014/main" xmlns="" id="{E2FA12F6-997D-52B8-84BD-F3F9E7F67920}"/>
              </a:ext>
            </a:extLst>
          </p:cNvPr>
          <p:cNvSpPr txBox="1"/>
          <p:nvPr/>
        </p:nvSpPr>
        <p:spPr>
          <a:xfrm>
            <a:off x="3896138" y="190500"/>
            <a:ext cx="3790121" cy="400110"/>
          </a:xfrm>
          <a:prstGeom prst="rect">
            <a:avLst/>
          </a:prstGeom>
          <a:noFill/>
        </p:spPr>
        <p:txBody>
          <a:bodyPr wrap="square" rtlCol="0">
            <a:spAutoFit/>
          </a:bodyPr>
          <a:lstStyle/>
          <a:p>
            <a:r>
              <a:rPr lang="es-EC" sz="2000" b="1">
                <a:latin typeface="Times New Roman" panose="02020603050405020304" pitchFamily="18" charset="0"/>
                <a:cs typeface="Times New Roman" panose="02020603050405020304" pitchFamily="18" charset="0"/>
              </a:rPr>
              <a:t>PRUEBAS Y RESULTADOS</a:t>
            </a:r>
          </a:p>
        </p:txBody>
      </p:sp>
    </p:spTree>
    <p:extLst>
      <p:ext uri="{BB962C8B-B14F-4D97-AF65-F5344CB8AC3E}">
        <p14:creationId xmlns:p14="http://schemas.microsoft.com/office/powerpoint/2010/main" val="842255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78EAB7A-A2A9-75B0-7C63-4ACA142DDFD2}"/>
              </a:ext>
            </a:extLst>
          </p:cNvPr>
          <p:cNvSpPr txBox="1"/>
          <p:nvPr/>
        </p:nvSpPr>
        <p:spPr>
          <a:xfrm>
            <a:off x="477079" y="0"/>
            <a:ext cx="9660836" cy="1115947"/>
          </a:xfrm>
          <a:prstGeom prst="rect">
            <a:avLst/>
          </a:prstGeom>
          <a:noFill/>
        </p:spPr>
        <p:txBody>
          <a:bodyPr wrap="square">
            <a:spAutoFit/>
          </a:bodyPr>
          <a:lstStyle/>
          <a:p>
            <a:pPr>
              <a:lnSpc>
                <a:spcPct val="200000"/>
              </a:lnSpc>
              <a:spcBef>
                <a:spcPts val="200"/>
              </a:spcBef>
            </a:pPr>
            <a:r>
              <a:rPr lang="es-EC" sz="1800" b="1">
                <a:effectLst/>
                <a:latin typeface="Times New Roman" panose="02020603050405020304" pitchFamily="18" charset="0"/>
                <a:ea typeface="Yu Gothic Light" panose="020B0300000000000000" pitchFamily="34" charset="-128"/>
                <a:cs typeface="Times New Roman" panose="02020603050405020304" pitchFamily="18" charset="0"/>
              </a:rPr>
              <a:t>Pruebas de cobertura y calidad de servicio de Operadoras móviles comerciales dentro del campus Universitario</a:t>
            </a:r>
          </a:p>
        </p:txBody>
      </p:sp>
      <p:pic>
        <p:nvPicPr>
          <p:cNvPr id="7" name="Imagen 6">
            <a:extLst>
              <a:ext uri="{FF2B5EF4-FFF2-40B4-BE49-F238E27FC236}">
                <a16:creationId xmlns:a16="http://schemas.microsoft.com/office/drawing/2014/main" xmlns="" id="{BF26B2E0-5B0A-1B66-F44F-34B8EBE9B156}"/>
              </a:ext>
            </a:extLst>
          </p:cNvPr>
          <p:cNvPicPr>
            <a:picLocks noChangeAspect="1"/>
          </p:cNvPicPr>
          <p:nvPr/>
        </p:nvPicPr>
        <p:blipFill>
          <a:blip r:embed="rId2"/>
          <a:stretch>
            <a:fillRect/>
          </a:stretch>
        </p:blipFill>
        <p:spPr>
          <a:xfrm>
            <a:off x="4452730" y="1676357"/>
            <a:ext cx="7646503" cy="3753710"/>
          </a:xfrm>
          <a:prstGeom prst="rect">
            <a:avLst/>
          </a:prstGeom>
        </p:spPr>
      </p:pic>
      <p:pic>
        <p:nvPicPr>
          <p:cNvPr id="8" name="Imagen 7">
            <a:extLst>
              <a:ext uri="{FF2B5EF4-FFF2-40B4-BE49-F238E27FC236}">
                <a16:creationId xmlns:a16="http://schemas.microsoft.com/office/drawing/2014/main" xmlns="" id="{FBD037C1-A340-3F21-7C21-3B8DA74921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906"/>
          <a:stretch/>
        </p:blipFill>
        <p:spPr bwMode="auto">
          <a:xfrm>
            <a:off x="1281296" y="2077472"/>
            <a:ext cx="2872105" cy="3218180"/>
          </a:xfrm>
          <a:prstGeom prst="rect">
            <a:avLst/>
          </a:prstGeom>
          <a:noFill/>
          <a:ln>
            <a:noFill/>
          </a:ln>
          <a:extLst>
            <a:ext uri="{53640926-AAD7-44D8-BBD7-CCE9431645EC}">
              <a14:shadowObscured xmlns:a14="http://schemas.microsoft.com/office/drawing/2010/main"/>
            </a:ext>
          </a:extLst>
        </p:spPr>
      </p:pic>
      <p:sp>
        <p:nvSpPr>
          <p:cNvPr id="2" name="Globo: línea doblada doble 1">
            <a:extLst>
              <a:ext uri="{FF2B5EF4-FFF2-40B4-BE49-F238E27FC236}">
                <a16:creationId xmlns:a16="http://schemas.microsoft.com/office/drawing/2014/main" xmlns="" id="{565167E4-9B0B-FAAD-591E-B767C0B45630}"/>
              </a:ext>
            </a:extLst>
          </p:cNvPr>
          <p:cNvSpPr/>
          <p:nvPr/>
        </p:nvSpPr>
        <p:spPr>
          <a:xfrm>
            <a:off x="1281296" y="1240636"/>
            <a:ext cx="2720223" cy="578796"/>
          </a:xfrm>
          <a:prstGeom prst="borderCallout3">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a:t>Edificio Administrativo</a:t>
            </a:r>
          </a:p>
        </p:txBody>
      </p:sp>
    </p:spTree>
    <p:extLst>
      <p:ext uri="{BB962C8B-B14F-4D97-AF65-F5344CB8AC3E}">
        <p14:creationId xmlns:p14="http://schemas.microsoft.com/office/powerpoint/2010/main" val="3926567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66E32AE8-3C06-0311-D266-B1FCB4189420}"/>
              </a:ext>
            </a:extLst>
          </p:cNvPr>
          <p:cNvPicPr>
            <a:picLocks noChangeAspect="1"/>
          </p:cNvPicPr>
          <p:nvPr/>
        </p:nvPicPr>
        <p:blipFill>
          <a:blip r:embed="rId2"/>
          <a:stretch>
            <a:fillRect/>
          </a:stretch>
        </p:blipFill>
        <p:spPr>
          <a:xfrm>
            <a:off x="4280452" y="942814"/>
            <a:ext cx="7796421" cy="4689360"/>
          </a:xfrm>
          <a:prstGeom prst="rect">
            <a:avLst/>
          </a:prstGeom>
        </p:spPr>
      </p:pic>
      <p:pic>
        <p:nvPicPr>
          <p:cNvPr id="6" name="Imagen 5">
            <a:extLst>
              <a:ext uri="{FF2B5EF4-FFF2-40B4-BE49-F238E27FC236}">
                <a16:creationId xmlns:a16="http://schemas.microsoft.com/office/drawing/2014/main" xmlns="" id="{C20CEF85-3648-0F59-E361-1BE9A3265FE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643" y="1219972"/>
            <a:ext cx="3405809" cy="3861407"/>
          </a:xfrm>
          <a:prstGeom prst="rect">
            <a:avLst/>
          </a:prstGeom>
          <a:noFill/>
          <a:ln>
            <a:noFill/>
          </a:ln>
        </p:spPr>
      </p:pic>
      <p:sp>
        <p:nvSpPr>
          <p:cNvPr id="2" name="Globo: línea doblada doble 1">
            <a:extLst>
              <a:ext uri="{FF2B5EF4-FFF2-40B4-BE49-F238E27FC236}">
                <a16:creationId xmlns:a16="http://schemas.microsoft.com/office/drawing/2014/main" xmlns="" id="{1F9BD6BC-324D-B492-1509-DBAD52038E80}"/>
              </a:ext>
            </a:extLst>
          </p:cNvPr>
          <p:cNvSpPr/>
          <p:nvPr/>
        </p:nvSpPr>
        <p:spPr>
          <a:xfrm>
            <a:off x="874643" y="372969"/>
            <a:ext cx="3490729" cy="578796"/>
          </a:xfrm>
          <a:prstGeom prst="borderCallout3">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a:t>Edificio Central Bloque A y B</a:t>
            </a:r>
          </a:p>
        </p:txBody>
      </p:sp>
    </p:spTree>
    <p:extLst>
      <p:ext uri="{BB962C8B-B14F-4D97-AF65-F5344CB8AC3E}">
        <p14:creationId xmlns:p14="http://schemas.microsoft.com/office/powerpoint/2010/main" val="3168684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1CFE6FC1-DF88-D19F-4EF2-70D5BE25C0C7}"/>
              </a:ext>
            </a:extLst>
          </p:cNvPr>
          <p:cNvSpPr txBox="1"/>
          <p:nvPr/>
        </p:nvSpPr>
        <p:spPr>
          <a:xfrm>
            <a:off x="1243836" y="837532"/>
            <a:ext cx="1298753" cy="400110"/>
          </a:xfrm>
          <a:prstGeom prst="rect">
            <a:avLst/>
          </a:prstGeom>
          <a:noFill/>
        </p:spPr>
        <p:txBody>
          <a:bodyPr wrap="none" rtlCol="0">
            <a:spAutoFit/>
          </a:bodyPr>
          <a:lstStyle/>
          <a:p>
            <a:r>
              <a:rPr lang="es-EC" sz="2000" b="1">
                <a:latin typeface="Times New Roman" panose="02020603050405020304" pitchFamily="18" charset="0"/>
                <a:cs typeface="Times New Roman" panose="02020603050405020304" pitchFamily="18" charset="0"/>
              </a:rPr>
              <a:t>AGENDA</a:t>
            </a:r>
          </a:p>
        </p:txBody>
      </p:sp>
      <p:graphicFrame>
        <p:nvGraphicFramePr>
          <p:cNvPr id="5" name="Diagrama 4">
            <a:extLst>
              <a:ext uri="{FF2B5EF4-FFF2-40B4-BE49-F238E27FC236}">
                <a16:creationId xmlns:a16="http://schemas.microsoft.com/office/drawing/2014/main" xmlns="" id="{E8E00CE3-AAA3-CEF5-B5C7-D78910ABCA6E}"/>
              </a:ext>
            </a:extLst>
          </p:cNvPr>
          <p:cNvGraphicFramePr/>
          <p:nvPr>
            <p:extLst>
              <p:ext uri="{D42A27DB-BD31-4B8C-83A1-F6EECF244321}">
                <p14:modId xmlns:p14="http://schemas.microsoft.com/office/powerpoint/2010/main" val="1589946001"/>
              </p:ext>
            </p:extLst>
          </p:nvPr>
        </p:nvGraphicFramePr>
        <p:xfrm>
          <a:off x="1983717" y="1639446"/>
          <a:ext cx="6747933" cy="3221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8823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BCD1125D-75B1-5EBA-A95B-7411B4A1D2DF}"/>
              </a:ext>
            </a:extLst>
          </p:cNvPr>
          <p:cNvPicPr>
            <a:picLocks noChangeAspect="1"/>
          </p:cNvPicPr>
          <p:nvPr/>
        </p:nvPicPr>
        <p:blipFill>
          <a:blip r:embed="rId2"/>
          <a:stretch>
            <a:fillRect/>
          </a:stretch>
        </p:blipFill>
        <p:spPr>
          <a:xfrm>
            <a:off x="4157247" y="1625564"/>
            <a:ext cx="7345640" cy="4127949"/>
          </a:xfrm>
          <a:prstGeom prst="rect">
            <a:avLst/>
          </a:prstGeom>
        </p:spPr>
      </p:pic>
      <p:pic>
        <p:nvPicPr>
          <p:cNvPr id="6" name="Imagen 5">
            <a:extLst>
              <a:ext uri="{FF2B5EF4-FFF2-40B4-BE49-F238E27FC236}">
                <a16:creationId xmlns:a16="http://schemas.microsoft.com/office/drawing/2014/main" xmlns="" id="{E8FD4E9B-EAC7-3792-CAA4-53FC0B2691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113" y="1803606"/>
            <a:ext cx="3207026" cy="3613634"/>
          </a:xfrm>
          <a:prstGeom prst="rect">
            <a:avLst/>
          </a:prstGeom>
          <a:noFill/>
          <a:ln>
            <a:noFill/>
          </a:ln>
        </p:spPr>
      </p:pic>
      <p:sp>
        <p:nvSpPr>
          <p:cNvPr id="2" name="Globo: línea doblada doble 1">
            <a:extLst>
              <a:ext uri="{FF2B5EF4-FFF2-40B4-BE49-F238E27FC236}">
                <a16:creationId xmlns:a16="http://schemas.microsoft.com/office/drawing/2014/main" xmlns="" id="{D072A70C-C0C2-C02B-8926-D21640715A5D}"/>
              </a:ext>
            </a:extLst>
          </p:cNvPr>
          <p:cNvSpPr/>
          <p:nvPr/>
        </p:nvSpPr>
        <p:spPr>
          <a:xfrm>
            <a:off x="689113" y="941011"/>
            <a:ext cx="2720223" cy="578796"/>
          </a:xfrm>
          <a:prstGeom prst="borderCallout3">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a:t>Edificio MED Bloque C y D</a:t>
            </a:r>
          </a:p>
        </p:txBody>
      </p:sp>
    </p:spTree>
    <p:extLst>
      <p:ext uri="{BB962C8B-B14F-4D97-AF65-F5344CB8AC3E}">
        <p14:creationId xmlns:p14="http://schemas.microsoft.com/office/powerpoint/2010/main" val="109891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5C36509-7373-2618-7915-D9E3567080B1}"/>
              </a:ext>
            </a:extLst>
          </p:cNvPr>
          <p:cNvPicPr>
            <a:picLocks noChangeAspect="1"/>
          </p:cNvPicPr>
          <p:nvPr/>
        </p:nvPicPr>
        <p:blipFill>
          <a:blip r:embed="rId2"/>
          <a:stretch>
            <a:fillRect/>
          </a:stretch>
        </p:blipFill>
        <p:spPr>
          <a:xfrm>
            <a:off x="3975652" y="1412014"/>
            <a:ext cx="7633251" cy="3801465"/>
          </a:xfrm>
          <a:prstGeom prst="rect">
            <a:avLst/>
          </a:prstGeom>
        </p:spPr>
      </p:pic>
      <p:pic>
        <p:nvPicPr>
          <p:cNvPr id="6" name="Imagen 5">
            <a:extLst>
              <a:ext uri="{FF2B5EF4-FFF2-40B4-BE49-F238E27FC236}">
                <a16:creationId xmlns:a16="http://schemas.microsoft.com/office/drawing/2014/main" xmlns="" id="{6F463BE0-9B93-E915-79F3-98AB22BC5E7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6465" y="1682433"/>
            <a:ext cx="2491865" cy="3260628"/>
          </a:xfrm>
          <a:prstGeom prst="rect">
            <a:avLst/>
          </a:prstGeom>
          <a:noFill/>
          <a:ln>
            <a:noFill/>
          </a:ln>
        </p:spPr>
      </p:pic>
      <p:sp>
        <p:nvSpPr>
          <p:cNvPr id="2" name="Globo: línea doblada doble 1">
            <a:extLst>
              <a:ext uri="{FF2B5EF4-FFF2-40B4-BE49-F238E27FC236}">
                <a16:creationId xmlns:a16="http://schemas.microsoft.com/office/drawing/2014/main" xmlns="" id="{DDC05B82-1555-A57A-D44C-58268AEBA6C8}"/>
              </a:ext>
            </a:extLst>
          </p:cNvPr>
          <p:cNvSpPr/>
          <p:nvPr/>
        </p:nvSpPr>
        <p:spPr>
          <a:xfrm>
            <a:off x="1046465" y="833218"/>
            <a:ext cx="4500379" cy="578796"/>
          </a:xfrm>
          <a:prstGeom prst="borderCallout3">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a:t>Centro de Investigación y Posgrados Administrativo</a:t>
            </a:r>
          </a:p>
        </p:txBody>
      </p:sp>
    </p:spTree>
    <p:extLst>
      <p:ext uri="{BB962C8B-B14F-4D97-AF65-F5344CB8AC3E}">
        <p14:creationId xmlns:p14="http://schemas.microsoft.com/office/powerpoint/2010/main" val="990732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0E9B4581-9B88-BE96-7D0D-939A37E19E3C}"/>
              </a:ext>
            </a:extLst>
          </p:cNvPr>
          <p:cNvPicPr>
            <a:picLocks noChangeAspect="1"/>
          </p:cNvPicPr>
          <p:nvPr/>
        </p:nvPicPr>
        <p:blipFill>
          <a:blip r:embed="rId2"/>
          <a:stretch>
            <a:fillRect/>
          </a:stretch>
        </p:blipFill>
        <p:spPr>
          <a:xfrm>
            <a:off x="4370906" y="1495242"/>
            <a:ext cx="6970644" cy="4215596"/>
          </a:xfrm>
          <a:prstGeom prst="rect">
            <a:avLst/>
          </a:prstGeom>
        </p:spPr>
      </p:pic>
      <p:pic>
        <p:nvPicPr>
          <p:cNvPr id="6" name="Imagen 5">
            <a:extLst>
              <a:ext uri="{FF2B5EF4-FFF2-40B4-BE49-F238E27FC236}">
                <a16:creationId xmlns:a16="http://schemas.microsoft.com/office/drawing/2014/main" xmlns="" id="{B4B43654-9187-998E-9720-901489F9C12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450" y="1495242"/>
            <a:ext cx="2902400" cy="3867515"/>
          </a:xfrm>
          <a:prstGeom prst="rect">
            <a:avLst/>
          </a:prstGeom>
          <a:noFill/>
          <a:ln>
            <a:noFill/>
          </a:ln>
        </p:spPr>
      </p:pic>
      <p:sp>
        <p:nvSpPr>
          <p:cNvPr id="2" name="Globo: línea doblada doble 1">
            <a:extLst>
              <a:ext uri="{FF2B5EF4-FFF2-40B4-BE49-F238E27FC236}">
                <a16:creationId xmlns:a16="http://schemas.microsoft.com/office/drawing/2014/main" xmlns="" id="{72CF73E4-6638-44C5-B070-382102412CD3}"/>
              </a:ext>
            </a:extLst>
          </p:cNvPr>
          <p:cNvSpPr/>
          <p:nvPr/>
        </p:nvSpPr>
        <p:spPr>
          <a:xfrm>
            <a:off x="850450" y="638999"/>
            <a:ext cx="4054925" cy="578796"/>
          </a:xfrm>
          <a:prstGeom prst="borderCallout3">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a:t>Biblioteca Alejandro Segovia</a:t>
            </a:r>
          </a:p>
        </p:txBody>
      </p:sp>
    </p:spTree>
    <p:extLst>
      <p:ext uri="{BB962C8B-B14F-4D97-AF65-F5344CB8AC3E}">
        <p14:creationId xmlns:p14="http://schemas.microsoft.com/office/powerpoint/2010/main" val="468127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3EDA7A81-3469-97FA-5630-1ADC66C1D863}"/>
              </a:ext>
            </a:extLst>
          </p:cNvPr>
          <p:cNvPicPr>
            <a:picLocks noChangeAspect="1"/>
          </p:cNvPicPr>
          <p:nvPr/>
        </p:nvPicPr>
        <p:blipFill>
          <a:blip r:embed="rId2"/>
          <a:stretch>
            <a:fillRect/>
          </a:stretch>
        </p:blipFill>
        <p:spPr>
          <a:xfrm>
            <a:off x="4008575" y="1250467"/>
            <a:ext cx="7858562" cy="4103411"/>
          </a:xfrm>
          <a:prstGeom prst="rect">
            <a:avLst/>
          </a:prstGeom>
        </p:spPr>
      </p:pic>
      <p:pic>
        <p:nvPicPr>
          <p:cNvPr id="6" name="Imagen 5">
            <a:extLst>
              <a:ext uri="{FF2B5EF4-FFF2-40B4-BE49-F238E27FC236}">
                <a16:creationId xmlns:a16="http://schemas.microsoft.com/office/drawing/2014/main" xmlns="" id="{BBF5010F-68E0-7EB2-60D9-528D04CE3B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277" y="1936604"/>
            <a:ext cx="3638550" cy="2731135"/>
          </a:xfrm>
          <a:prstGeom prst="rect">
            <a:avLst/>
          </a:prstGeom>
        </p:spPr>
      </p:pic>
      <p:sp>
        <p:nvSpPr>
          <p:cNvPr id="4" name="Globo: línea doblada doble 3">
            <a:extLst>
              <a:ext uri="{FF2B5EF4-FFF2-40B4-BE49-F238E27FC236}">
                <a16:creationId xmlns:a16="http://schemas.microsoft.com/office/drawing/2014/main" xmlns="" id="{E0D5C90A-2C58-DCE7-2F55-711C61894237}"/>
              </a:ext>
            </a:extLst>
          </p:cNvPr>
          <p:cNvSpPr/>
          <p:nvPr/>
        </p:nvSpPr>
        <p:spPr>
          <a:xfrm>
            <a:off x="459925" y="1103163"/>
            <a:ext cx="2720223" cy="578796"/>
          </a:xfrm>
          <a:prstGeom prst="borderCallout3">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a:t>Coliseo Gral. Miguel Iturralde</a:t>
            </a:r>
          </a:p>
        </p:txBody>
      </p:sp>
    </p:spTree>
    <p:extLst>
      <p:ext uri="{BB962C8B-B14F-4D97-AF65-F5344CB8AC3E}">
        <p14:creationId xmlns:p14="http://schemas.microsoft.com/office/powerpoint/2010/main" val="2569216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CFDDCEF3-6385-8946-EE5F-FFBF9A9D9634}"/>
              </a:ext>
            </a:extLst>
          </p:cNvPr>
          <p:cNvPicPr>
            <a:picLocks noChangeAspect="1"/>
          </p:cNvPicPr>
          <p:nvPr/>
        </p:nvPicPr>
        <p:blipFill>
          <a:blip r:embed="rId2"/>
          <a:stretch>
            <a:fillRect/>
          </a:stretch>
        </p:blipFill>
        <p:spPr>
          <a:xfrm>
            <a:off x="4071317" y="1680793"/>
            <a:ext cx="6797951" cy="4331551"/>
          </a:xfrm>
          <a:prstGeom prst="rect">
            <a:avLst/>
          </a:prstGeom>
        </p:spPr>
      </p:pic>
      <p:pic>
        <p:nvPicPr>
          <p:cNvPr id="6" name="Imagen 5">
            <a:extLst>
              <a:ext uri="{FF2B5EF4-FFF2-40B4-BE49-F238E27FC236}">
                <a16:creationId xmlns:a16="http://schemas.microsoft.com/office/drawing/2014/main" xmlns="" id="{8E60DC2A-BCA1-BDCF-9975-C1683C8DFD0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111" y="1819112"/>
            <a:ext cx="2756452" cy="3765384"/>
          </a:xfrm>
          <a:prstGeom prst="rect">
            <a:avLst/>
          </a:prstGeom>
          <a:noFill/>
          <a:ln>
            <a:noFill/>
          </a:ln>
        </p:spPr>
      </p:pic>
      <p:sp>
        <p:nvSpPr>
          <p:cNvPr id="2" name="Globo: línea doblada doble 1">
            <a:extLst>
              <a:ext uri="{FF2B5EF4-FFF2-40B4-BE49-F238E27FC236}">
                <a16:creationId xmlns:a16="http://schemas.microsoft.com/office/drawing/2014/main" xmlns="" id="{05F53565-6DAB-92E2-6540-1C78C8670E36}"/>
              </a:ext>
            </a:extLst>
          </p:cNvPr>
          <p:cNvSpPr/>
          <p:nvPr/>
        </p:nvSpPr>
        <p:spPr>
          <a:xfrm>
            <a:off x="974275" y="984106"/>
            <a:ext cx="6941000" cy="578796"/>
          </a:xfrm>
          <a:prstGeom prst="borderCallout3">
            <a:avLst>
              <a:gd name="adj1" fmla="val 18750"/>
              <a:gd name="adj2" fmla="val -8333"/>
              <a:gd name="adj3" fmla="val 23687"/>
              <a:gd name="adj4" fmla="val -11590"/>
              <a:gd name="adj5" fmla="val 100000"/>
              <a:gd name="adj6" fmla="val -11590"/>
              <a:gd name="adj7" fmla="val 112963"/>
              <a:gd name="adj8" fmla="val -8333"/>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a:t>Laboratorios de Eléctrica, Electrónica y Telecomunicaciones</a:t>
            </a:r>
          </a:p>
        </p:txBody>
      </p:sp>
    </p:spTree>
    <p:extLst>
      <p:ext uri="{BB962C8B-B14F-4D97-AF65-F5344CB8AC3E}">
        <p14:creationId xmlns:p14="http://schemas.microsoft.com/office/powerpoint/2010/main" val="3840841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E3B191CA-1716-E0F9-9F89-6E74727F6B53}"/>
              </a:ext>
            </a:extLst>
          </p:cNvPr>
          <p:cNvSpPr txBox="1"/>
          <p:nvPr/>
        </p:nvSpPr>
        <p:spPr>
          <a:xfrm>
            <a:off x="503583" y="330691"/>
            <a:ext cx="7924800" cy="560410"/>
          </a:xfrm>
          <a:prstGeom prst="rect">
            <a:avLst/>
          </a:prstGeom>
          <a:noFill/>
        </p:spPr>
        <p:txBody>
          <a:bodyPr wrap="square">
            <a:spAutoFit/>
          </a:bodyPr>
          <a:lstStyle/>
          <a:p>
            <a:pPr>
              <a:lnSpc>
                <a:spcPct val="200000"/>
              </a:lnSpc>
              <a:spcBef>
                <a:spcPts val="200"/>
              </a:spcBef>
            </a:pPr>
            <a:r>
              <a:rPr lang="es-EC" sz="1800" b="1">
                <a:effectLst/>
                <a:latin typeface="Times New Roman" panose="02020603050405020304" pitchFamily="18" charset="0"/>
                <a:ea typeface="Yu Gothic Light" panose="020B0300000000000000" pitchFamily="34" charset="-128"/>
                <a:cs typeface="Times New Roman" panose="02020603050405020304" pitchFamily="18" charset="0"/>
              </a:rPr>
              <a:t>Encuesta MOS Experiencia del Usuario de la red ESPE_LTE</a:t>
            </a:r>
          </a:p>
        </p:txBody>
      </p:sp>
      <p:pic>
        <p:nvPicPr>
          <p:cNvPr id="4" name="Imagen 3">
            <a:extLst>
              <a:ext uri="{FF2B5EF4-FFF2-40B4-BE49-F238E27FC236}">
                <a16:creationId xmlns:a16="http://schemas.microsoft.com/office/drawing/2014/main" xmlns="" id="{4E3B9EA3-132B-64D9-43B7-1649BB707A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53" y="1458484"/>
            <a:ext cx="5592418" cy="3179776"/>
          </a:xfrm>
          <a:prstGeom prst="rect">
            <a:avLst/>
          </a:prstGeom>
        </p:spPr>
      </p:pic>
      <p:pic>
        <p:nvPicPr>
          <p:cNvPr id="5" name="Imagen 4">
            <a:extLst>
              <a:ext uri="{FF2B5EF4-FFF2-40B4-BE49-F238E27FC236}">
                <a16:creationId xmlns:a16="http://schemas.microsoft.com/office/drawing/2014/main" xmlns="" id="{C39F660D-29FA-DC48-6500-1D2533228612}"/>
              </a:ext>
            </a:extLst>
          </p:cNvPr>
          <p:cNvPicPr>
            <a:picLocks noChangeAspect="1"/>
          </p:cNvPicPr>
          <p:nvPr/>
        </p:nvPicPr>
        <p:blipFill>
          <a:blip r:embed="rId3"/>
          <a:stretch>
            <a:fillRect/>
          </a:stretch>
        </p:blipFill>
        <p:spPr>
          <a:xfrm>
            <a:off x="6215271" y="1458484"/>
            <a:ext cx="5446643" cy="3179776"/>
          </a:xfrm>
          <a:prstGeom prst="rect">
            <a:avLst/>
          </a:prstGeom>
        </p:spPr>
      </p:pic>
    </p:spTree>
    <p:extLst>
      <p:ext uri="{BB962C8B-B14F-4D97-AF65-F5344CB8AC3E}">
        <p14:creationId xmlns:p14="http://schemas.microsoft.com/office/powerpoint/2010/main" val="2059144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0E4F22AE-DDD3-CD7B-0B77-92BD7EC43CCC}"/>
              </a:ext>
            </a:extLst>
          </p:cNvPr>
          <p:cNvPicPr>
            <a:picLocks noChangeAspect="1"/>
          </p:cNvPicPr>
          <p:nvPr/>
        </p:nvPicPr>
        <p:blipFill>
          <a:blip r:embed="rId2"/>
          <a:stretch>
            <a:fillRect/>
          </a:stretch>
        </p:blipFill>
        <p:spPr>
          <a:xfrm>
            <a:off x="354785" y="1156935"/>
            <a:ext cx="5913493" cy="3642981"/>
          </a:xfrm>
          <a:prstGeom prst="rect">
            <a:avLst/>
          </a:prstGeom>
        </p:spPr>
      </p:pic>
      <p:pic>
        <p:nvPicPr>
          <p:cNvPr id="3" name="Imagen 2">
            <a:extLst>
              <a:ext uri="{FF2B5EF4-FFF2-40B4-BE49-F238E27FC236}">
                <a16:creationId xmlns:a16="http://schemas.microsoft.com/office/drawing/2014/main" xmlns="" id="{DDF31462-9AD8-33E8-2335-ECFE4346D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278" y="1156935"/>
            <a:ext cx="5671931" cy="3746369"/>
          </a:xfrm>
          <a:prstGeom prst="rect">
            <a:avLst/>
          </a:prstGeom>
        </p:spPr>
      </p:pic>
    </p:spTree>
    <p:extLst>
      <p:ext uri="{BB962C8B-B14F-4D97-AF65-F5344CB8AC3E}">
        <p14:creationId xmlns:p14="http://schemas.microsoft.com/office/powerpoint/2010/main" val="4091998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19A80D4E-D69C-3EE9-E8AF-285E5AE392D7}"/>
              </a:ext>
            </a:extLst>
          </p:cNvPr>
          <p:cNvPicPr>
            <a:picLocks noChangeAspect="1"/>
          </p:cNvPicPr>
          <p:nvPr/>
        </p:nvPicPr>
        <p:blipFill>
          <a:blip r:embed="rId2"/>
          <a:stretch>
            <a:fillRect/>
          </a:stretch>
        </p:blipFill>
        <p:spPr>
          <a:xfrm>
            <a:off x="470245" y="1243965"/>
            <a:ext cx="5890798" cy="3487061"/>
          </a:xfrm>
          <a:prstGeom prst="rect">
            <a:avLst/>
          </a:prstGeom>
        </p:spPr>
      </p:pic>
      <p:pic>
        <p:nvPicPr>
          <p:cNvPr id="3" name="Imagen 2">
            <a:extLst>
              <a:ext uri="{FF2B5EF4-FFF2-40B4-BE49-F238E27FC236}">
                <a16:creationId xmlns:a16="http://schemas.microsoft.com/office/drawing/2014/main" xmlns="" id="{1127FFAD-6DDB-CF66-6BAD-97E321330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043" y="1214148"/>
            <a:ext cx="5618922" cy="3487060"/>
          </a:xfrm>
          <a:prstGeom prst="rect">
            <a:avLst/>
          </a:prstGeom>
        </p:spPr>
      </p:pic>
    </p:spTree>
    <p:extLst>
      <p:ext uri="{BB962C8B-B14F-4D97-AF65-F5344CB8AC3E}">
        <p14:creationId xmlns:p14="http://schemas.microsoft.com/office/powerpoint/2010/main" val="758250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91870244-4ADF-A0DC-9073-FF672C08A387}"/>
              </a:ext>
            </a:extLst>
          </p:cNvPr>
          <p:cNvSpPr txBox="1"/>
          <p:nvPr/>
        </p:nvSpPr>
        <p:spPr>
          <a:xfrm>
            <a:off x="887896" y="528177"/>
            <a:ext cx="6096000" cy="1140056"/>
          </a:xfrm>
          <a:prstGeom prst="rect">
            <a:avLst/>
          </a:prstGeom>
          <a:noFill/>
        </p:spPr>
        <p:txBody>
          <a:bodyPr wrap="square">
            <a:spAutoFit/>
          </a:bodyPr>
          <a:lstStyle/>
          <a:p>
            <a:pPr>
              <a:lnSpc>
                <a:spcPct val="200000"/>
              </a:lnSpc>
              <a:spcBef>
                <a:spcPts val="200"/>
              </a:spcBef>
            </a:pPr>
            <a:r>
              <a:rPr lang="es-EC" sz="1800" b="1">
                <a:effectLst/>
                <a:latin typeface="Arial" panose="020B0604020202020204" pitchFamily="34" charset="0"/>
                <a:ea typeface="Yu Gothic Light" panose="020B0300000000000000" pitchFamily="34" charset="-128"/>
                <a:cs typeface="Times New Roman" panose="02020603050405020304" pitchFamily="18" charset="0"/>
              </a:rPr>
              <a:t>Cobertura </a:t>
            </a:r>
          </a:p>
          <a:p>
            <a:pPr marL="285750" indent="-285750">
              <a:lnSpc>
                <a:spcPct val="200000"/>
              </a:lnSpc>
              <a:spcBef>
                <a:spcPts val="200"/>
              </a:spcBef>
              <a:buFont typeface="Arial" panose="020B0604020202020204" pitchFamily="34" charset="0"/>
              <a:buChar char="•"/>
            </a:pPr>
            <a:r>
              <a:rPr lang="es-EC" b="1">
                <a:latin typeface="Arial" panose="020B0604020202020204" pitchFamily="34" charset="0"/>
                <a:ea typeface="Yu Gothic Light" panose="020B0300000000000000" pitchFamily="34" charset="-128"/>
                <a:cs typeface="Times New Roman" panose="02020603050405020304" pitchFamily="18" charset="0"/>
              </a:rPr>
              <a:t>Claro</a:t>
            </a:r>
            <a:endParaRPr lang="es-EC" sz="1800" b="1">
              <a:effectLst/>
              <a:latin typeface="Arial" panose="020B0604020202020204" pitchFamily="34" charset="0"/>
              <a:ea typeface="Yu Gothic Light" panose="020B0300000000000000" pitchFamily="34" charset="-128"/>
              <a:cs typeface="Times New Roman" panose="02020603050405020304" pitchFamily="18" charset="0"/>
            </a:endParaRPr>
          </a:p>
        </p:txBody>
      </p:sp>
      <p:pic>
        <p:nvPicPr>
          <p:cNvPr id="13" name="Imagen 12">
            <a:extLst>
              <a:ext uri="{FF2B5EF4-FFF2-40B4-BE49-F238E27FC236}">
                <a16:creationId xmlns:a16="http://schemas.microsoft.com/office/drawing/2014/main" xmlns="" id="{31A50F2E-B27A-D03C-DD4D-157C5C72772B}"/>
              </a:ext>
            </a:extLst>
          </p:cNvPr>
          <p:cNvPicPr>
            <a:picLocks noChangeAspect="1"/>
          </p:cNvPicPr>
          <p:nvPr/>
        </p:nvPicPr>
        <p:blipFill rotWithShape="1">
          <a:blip r:embed="rId2"/>
          <a:srcRect b="5593"/>
          <a:stretch/>
        </p:blipFill>
        <p:spPr>
          <a:xfrm>
            <a:off x="7712282" y="3894068"/>
            <a:ext cx="3704984" cy="1565828"/>
          </a:xfrm>
          <a:prstGeom prst="rect">
            <a:avLst/>
          </a:prstGeom>
        </p:spPr>
      </p:pic>
      <p:pic>
        <p:nvPicPr>
          <p:cNvPr id="14" name="Imagen 13">
            <a:extLst>
              <a:ext uri="{FF2B5EF4-FFF2-40B4-BE49-F238E27FC236}">
                <a16:creationId xmlns:a16="http://schemas.microsoft.com/office/drawing/2014/main" xmlns="" id="{91365B1C-1970-1FE2-CE57-C99225BC98D2}"/>
              </a:ext>
            </a:extLst>
          </p:cNvPr>
          <p:cNvPicPr>
            <a:picLocks noChangeAspect="1"/>
          </p:cNvPicPr>
          <p:nvPr/>
        </p:nvPicPr>
        <p:blipFill rotWithShape="1">
          <a:blip r:embed="rId3">
            <a:extLst>
              <a:ext uri="{28A0092B-C50C-407E-A947-70E740481C1C}">
                <a14:useLocalDpi xmlns:a14="http://schemas.microsoft.com/office/drawing/2010/main" val="0"/>
              </a:ext>
            </a:extLst>
          </a:blip>
          <a:srcRect t="9838" b="19444"/>
          <a:stretch/>
        </p:blipFill>
        <p:spPr bwMode="auto">
          <a:xfrm>
            <a:off x="3551584" y="273050"/>
            <a:ext cx="3901578" cy="56374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4938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DB4E4FE2-8558-1534-4C7E-F6DD989798D4}"/>
              </a:ext>
            </a:extLst>
          </p:cNvPr>
          <p:cNvSpPr txBox="1"/>
          <p:nvPr/>
        </p:nvSpPr>
        <p:spPr>
          <a:xfrm>
            <a:off x="980661" y="291548"/>
            <a:ext cx="4916556" cy="369332"/>
          </a:xfrm>
          <a:prstGeom prst="rect">
            <a:avLst/>
          </a:prstGeom>
          <a:noFill/>
        </p:spPr>
        <p:txBody>
          <a:bodyPr wrap="square" rtlCol="0">
            <a:spAutoFit/>
          </a:bodyPr>
          <a:lstStyle/>
          <a:p>
            <a:pPr marL="285750" indent="-285750">
              <a:buFont typeface="Arial" panose="020B0604020202020204" pitchFamily="34" charset="0"/>
              <a:buChar char="•"/>
            </a:pPr>
            <a:r>
              <a:rPr lang="es-EC" b="1"/>
              <a:t>Movistar</a:t>
            </a:r>
          </a:p>
        </p:txBody>
      </p:sp>
      <p:pic>
        <p:nvPicPr>
          <p:cNvPr id="3" name="Imagen 2">
            <a:extLst>
              <a:ext uri="{FF2B5EF4-FFF2-40B4-BE49-F238E27FC236}">
                <a16:creationId xmlns:a16="http://schemas.microsoft.com/office/drawing/2014/main" xmlns="" id="{D69E6B8D-12F9-F6DF-6660-DBBF0C716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5101" y="291548"/>
            <a:ext cx="3704983" cy="5618922"/>
          </a:xfrm>
          <a:prstGeom prst="rect">
            <a:avLst/>
          </a:prstGeom>
        </p:spPr>
      </p:pic>
      <p:pic>
        <p:nvPicPr>
          <p:cNvPr id="4" name="Imagen 3">
            <a:extLst>
              <a:ext uri="{FF2B5EF4-FFF2-40B4-BE49-F238E27FC236}">
                <a16:creationId xmlns:a16="http://schemas.microsoft.com/office/drawing/2014/main" xmlns="" id="{54CE0A5E-8439-7B6B-9C79-97CFA5B7D98F}"/>
              </a:ext>
            </a:extLst>
          </p:cNvPr>
          <p:cNvPicPr>
            <a:picLocks noChangeAspect="1"/>
          </p:cNvPicPr>
          <p:nvPr/>
        </p:nvPicPr>
        <p:blipFill rotWithShape="1">
          <a:blip r:embed="rId3"/>
          <a:srcRect b="5593"/>
          <a:stretch/>
        </p:blipFill>
        <p:spPr>
          <a:xfrm>
            <a:off x="7394406" y="3869220"/>
            <a:ext cx="3704984" cy="1565828"/>
          </a:xfrm>
          <a:prstGeom prst="rect">
            <a:avLst/>
          </a:prstGeom>
        </p:spPr>
      </p:pic>
    </p:spTree>
    <p:extLst>
      <p:ext uri="{BB962C8B-B14F-4D97-AF65-F5344CB8AC3E}">
        <p14:creationId xmlns:p14="http://schemas.microsoft.com/office/powerpoint/2010/main" val="1588882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73A7A5-B55F-0F0D-8940-45D854A663FE}"/>
              </a:ext>
            </a:extLst>
          </p:cNvPr>
          <p:cNvSpPr txBox="1">
            <a:spLocks/>
          </p:cNvSpPr>
          <p:nvPr/>
        </p:nvSpPr>
        <p:spPr>
          <a:xfrm>
            <a:off x="1980487" y="54504"/>
            <a:ext cx="8231029" cy="45297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000" b="1" kern="0">
                <a:latin typeface="Times New Roman" panose="02020603050405020304" pitchFamily="18" charset="0"/>
                <a:cs typeface="Times New Roman" panose="02020603050405020304" pitchFamily="18" charset="0"/>
              </a:rPr>
              <a:t>INTRODUCCI</a:t>
            </a:r>
            <a:r>
              <a:rPr lang="es-EC" sz="2000" b="1" kern="0">
                <a:latin typeface="Times New Roman" panose="02020603050405020304" pitchFamily="18" charset="0"/>
                <a:cs typeface="Times New Roman" panose="02020603050405020304" pitchFamily="18" charset="0"/>
              </a:rPr>
              <a:t>ÓN</a:t>
            </a:r>
          </a:p>
        </p:txBody>
      </p:sp>
      <p:pic>
        <p:nvPicPr>
          <p:cNvPr id="3" name="Picture 2">
            <a:extLst>
              <a:ext uri="{FF2B5EF4-FFF2-40B4-BE49-F238E27FC236}">
                <a16:creationId xmlns:a16="http://schemas.microsoft.com/office/drawing/2014/main" xmlns="" id="{25B8B2D1-B0EC-58A4-7DDE-B34D60992F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44" y="1037820"/>
            <a:ext cx="1680536" cy="16272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elefonía Móvil – Monopolización y Transnacionalización de los Medios de  Comunicación en el Ecuador">
            <a:extLst>
              <a:ext uri="{FF2B5EF4-FFF2-40B4-BE49-F238E27FC236}">
                <a16:creationId xmlns:a16="http://schemas.microsoft.com/office/drawing/2014/main" xmlns="" id="{5A96FDB4-8F13-1A6A-7C25-E21873A2E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567" y="4292300"/>
            <a:ext cx="1803413" cy="162320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xmlns="" id="{2223206B-529B-ECB3-C293-2A8301EE325D}"/>
              </a:ext>
            </a:extLst>
          </p:cNvPr>
          <p:cNvPicPr>
            <a:picLocks noChangeAspect="1"/>
          </p:cNvPicPr>
          <p:nvPr/>
        </p:nvPicPr>
        <p:blipFill>
          <a:blip r:embed="rId4"/>
          <a:stretch>
            <a:fillRect/>
          </a:stretch>
        </p:blipFill>
        <p:spPr>
          <a:xfrm>
            <a:off x="2642037" y="920926"/>
            <a:ext cx="5009424" cy="4766041"/>
          </a:xfrm>
          <a:prstGeom prst="rect">
            <a:avLst/>
          </a:prstGeom>
        </p:spPr>
      </p:pic>
      <p:pic>
        <p:nvPicPr>
          <p:cNvPr id="6" name="Picture 5" descr="Graphical user interface, icon&#10;&#10;Description automatically generated">
            <a:extLst>
              <a:ext uri="{FF2B5EF4-FFF2-40B4-BE49-F238E27FC236}">
                <a16:creationId xmlns:a16="http://schemas.microsoft.com/office/drawing/2014/main" xmlns="" id="{BAEA7879-EC7E-04A8-1523-ACBAA994C599}"/>
              </a:ext>
            </a:extLst>
          </p:cNvPr>
          <p:cNvPicPr>
            <a:picLocks noChangeAspect="1"/>
          </p:cNvPicPr>
          <p:nvPr/>
        </p:nvPicPr>
        <p:blipFill>
          <a:blip r:embed="rId5"/>
          <a:stretch>
            <a:fillRect/>
          </a:stretch>
        </p:blipFill>
        <p:spPr>
          <a:xfrm>
            <a:off x="681444" y="2665060"/>
            <a:ext cx="1680536" cy="1527877"/>
          </a:xfrm>
          <a:prstGeom prst="rect">
            <a:avLst/>
          </a:prstGeom>
        </p:spPr>
      </p:pic>
      <p:pic>
        <p:nvPicPr>
          <p:cNvPr id="7" name="Picture 6" descr="Primera feria para la defensa en Sangolquí | Últimas Noticias">
            <a:extLst>
              <a:ext uri="{FF2B5EF4-FFF2-40B4-BE49-F238E27FC236}">
                <a16:creationId xmlns:a16="http://schemas.microsoft.com/office/drawing/2014/main" xmlns="" id="{ADAC1B31-9BCD-EA1F-BC83-5B4698D877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2321" y="920926"/>
            <a:ext cx="2441429" cy="18610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rcotel a3 – Ministerio de Telecomunicaciones y de la Sociedad de la  Información">
            <a:extLst>
              <a:ext uri="{FF2B5EF4-FFF2-40B4-BE49-F238E27FC236}">
                <a16:creationId xmlns:a16="http://schemas.microsoft.com/office/drawing/2014/main" xmlns="" id="{67D191FA-2426-92A1-A611-9FDDB91BFBF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321" y="2888025"/>
            <a:ext cx="2346179" cy="130491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xmlns="" id="{F6A0F786-C25B-7523-548F-A7D38D5FCFEE}"/>
              </a:ext>
            </a:extLst>
          </p:cNvPr>
          <p:cNvPicPr>
            <a:picLocks noChangeAspect="1"/>
          </p:cNvPicPr>
          <p:nvPr/>
        </p:nvPicPr>
        <p:blipFill>
          <a:blip r:embed="rId8"/>
          <a:stretch>
            <a:fillRect/>
          </a:stretch>
        </p:blipFill>
        <p:spPr>
          <a:xfrm>
            <a:off x="8512321" y="4503416"/>
            <a:ext cx="2003499" cy="1200973"/>
          </a:xfrm>
          <a:prstGeom prst="rect">
            <a:avLst/>
          </a:prstGeom>
        </p:spPr>
      </p:pic>
    </p:spTree>
    <p:extLst>
      <p:ext uri="{BB962C8B-B14F-4D97-AF65-F5344CB8AC3E}">
        <p14:creationId xmlns:p14="http://schemas.microsoft.com/office/powerpoint/2010/main" val="3318591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DB4E4FE2-8558-1534-4C7E-F6DD989798D4}"/>
              </a:ext>
            </a:extLst>
          </p:cNvPr>
          <p:cNvSpPr txBox="1"/>
          <p:nvPr/>
        </p:nvSpPr>
        <p:spPr>
          <a:xfrm>
            <a:off x="980661" y="291548"/>
            <a:ext cx="4916556" cy="369332"/>
          </a:xfrm>
          <a:prstGeom prst="rect">
            <a:avLst/>
          </a:prstGeom>
          <a:noFill/>
        </p:spPr>
        <p:txBody>
          <a:bodyPr wrap="square" rtlCol="0">
            <a:spAutoFit/>
          </a:bodyPr>
          <a:lstStyle/>
          <a:p>
            <a:pPr marL="285750" indent="-285750">
              <a:buFont typeface="Arial" panose="020B0604020202020204" pitchFamily="34" charset="0"/>
              <a:buChar char="•"/>
            </a:pPr>
            <a:r>
              <a:rPr lang="es-EC" b="1"/>
              <a:t>CNT</a:t>
            </a:r>
          </a:p>
        </p:txBody>
      </p:sp>
      <p:pic>
        <p:nvPicPr>
          <p:cNvPr id="4" name="Imagen 3">
            <a:extLst>
              <a:ext uri="{FF2B5EF4-FFF2-40B4-BE49-F238E27FC236}">
                <a16:creationId xmlns:a16="http://schemas.microsoft.com/office/drawing/2014/main" xmlns="" id="{54CE0A5E-8439-7B6B-9C79-97CFA5B7D98F}"/>
              </a:ext>
            </a:extLst>
          </p:cNvPr>
          <p:cNvPicPr>
            <a:picLocks noChangeAspect="1"/>
          </p:cNvPicPr>
          <p:nvPr/>
        </p:nvPicPr>
        <p:blipFill rotWithShape="1">
          <a:blip r:embed="rId2"/>
          <a:srcRect b="5593"/>
          <a:stretch/>
        </p:blipFill>
        <p:spPr>
          <a:xfrm>
            <a:off x="7394406" y="3869220"/>
            <a:ext cx="3704984" cy="1565828"/>
          </a:xfrm>
          <a:prstGeom prst="rect">
            <a:avLst/>
          </a:prstGeom>
        </p:spPr>
      </p:pic>
      <p:pic>
        <p:nvPicPr>
          <p:cNvPr id="5" name="Imagen 4">
            <a:extLst>
              <a:ext uri="{FF2B5EF4-FFF2-40B4-BE49-F238E27FC236}">
                <a16:creationId xmlns:a16="http://schemas.microsoft.com/office/drawing/2014/main" xmlns="" id="{6DEA9B5F-8F95-3AFC-CBDA-B2723861F9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670" y="291548"/>
            <a:ext cx="4133850" cy="5772785"/>
          </a:xfrm>
          <a:prstGeom prst="rect">
            <a:avLst/>
          </a:prstGeom>
          <a:noFill/>
          <a:ln>
            <a:noFill/>
          </a:ln>
        </p:spPr>
      </p:pic>
    </p:spTree>
    <p:extLst>
      <p:ext uri="{BB962C8B-B14F-4D97-AF65-F5344CB8AC3E}">
        <p14:creationId xmlns:p14="http://schemas.microsoft.com/office/powerpoint/2010/main" val="1421218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D7BC9A9A-7CC6-5B69-EB0B-0710E1DF2376}"/>
              </a:ext>
            </a:extLst>
          </p:cNvPr>
          <p:cNvPicPr>
            <a:picLocks noChangeAspect="1"/>
          </p:cNvPicPr>
          <p:nvPr/>
        </p:nvPicPr>
        <p:blipFill rotWithShape="1">
          <a:blip r:embed="rId2"/>
          <a:srcRect b="38688"/>
          <a:stretch/>
        </p:blipFill>
        <p:spPr>
          <a:xfrm>
            <a:off x="3361607" y="566024"/>
            <a:ext cx="3618472" cy="4473292"/>
          </a:xfrm>
          <a:prstGeom prst="rect">
            <a:avLst/>
          </a:prstGeom>
        </p:spPr>
      </p:pic>
      <p:pic>
        <p:nvPicPr>
          <p:cNvPr id="4" name="Imagen 3">
            <a:extLst>
              <a:ext uri="{FF2B5EF4-FFF2-40B4-BE49-F238E27FC236}">
                <a16:creationId xmlns:a16="http://schemas.microsoft.com/office/drawing/2014/main" xmlns="" id="{A2126648-3883-CD3F-E77E-6B3CB7B48F17}"/>
              </a:ext>
            </a:extLst>
          </p:cNvPr>
          <p:cNvPicPr>
            <a:picLocks noChangeAspect="1"/>
          </p:cNvPicPr>
          <p:nvPr/>
        </p:nvPicPr>
        <p:blipFill>
          <a:blip r:embed="rId3"/>
          <a:stretch>
            <a:fillRect/>
          </a:stretch>
        </p:blipFill>
        <p:spPr>
          <a:xfrm>
            <a:off x="212035" y="662607"/>
            <a:ext cx="3057217" cy="4376709"/>
          </a:xfrm>
          <a:prstGeom prst="rect">
            <a:avLst/>
          </a:prstGeom>
        </p:spPr>
      </p:pic>
      <p:pic>
        <p:nvPicPr>
          <p:cNvPr id="5" name="Imagen 4">
            <a:extLst>
              <a:ext uri="{FF2B5EF4-FFF2-40B4-BE49-F238E27FC236}">
                <a16:creationId xmlns:a16="http://schemas.microsoft.com/office/drawing/2014/main" xmlns="" id="{95C5D1A4-FD8A-EBD6-4A0E-1CF084718B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6283" y="796171"/>
            <a:ext cx="4076113" cy="2546281"/>
          </a:xfrm>
          <a:prstGeom prst="rect">
            <a:avLst/>
          </a:prstGeom>
        </p:spPr>
      </p:pic>
      <p:sp>
        <p:nvSpPr>
          <p:cNvPr id="6" name="CuadroTexto 5">
            <a:extLst>
              <a:ext uri="{FF2B5EF4-FFF2-40B4-BE49-F238E27FC236}">
                <a16:creationId xmlns:a16="http://schemas.microsoft.com/office/drawing/2014/main" xmlns="" id="{4BF1C303-209D-212B-0A6E-D04153F9C692}"/>
              </a:ext>
            </a:extLst>
          </p:cNvPr>
          <p:cNvSpPr txBox="1"/>
          <p:nvPr/>
        </p:nvSpPr>
        <p:spPr>
          <a:xfrm>
            <a:off x="609600" y="196692"/>
            <a:ext cx="4330785" cy="369332"/>
          </a:xfrm>
          <a:prstGeom prst="rect">
            <a:avLst/>
          </a:prstGeom>
          <a:noFill/>
        </p:spPr>
        <p:txBody>
          <a:bodyPr wrap="square" rtlCol="0">
            <a:spAutoFit/>
          </a:bodyPr>
          <a:lstStyle/>
          <a:p>
            <a:r>
              <a:rPr lang="es-EC" b="1"/>
              <a:t>LABORATORIOS</a:t>
            </a:r>
            <a:r>
              <a:rPr lang="es-EC"/>
              <a:t> </a:t>
            </a:r>
          </a:p>
        </p:txBody>
      </p:sp>
      <p:pic>
        <p:nvPicPr>
          <p:cNvPr id="7" name="Imagen 6" descr="Un par de hombres sentados en un escritorio">
            <a:extLst>
              <a:ext uri="{FF2B5EF4-FFF2-40B4-BE49-F238E27FC236}">
                <a16:creationId xmlns:a16="http://schemas.microsoft.com/office/drawing/2014/main" xmlns="" id="{DD69BC39-3FC3-BC38-3C37-443DE2042A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6282" y="3429000"/>
            <a:ext cx="4076113" cy="2290266"/>
          </a:xfrm>
          <a:prstGeom prst="rect">
            <a:avLst/>
          </a:prstGeom>
        </p:spPr>
      </p:pic>
    </p:spTree>
    <p:extLst>
      <p:ext uri="{BB962C8B-B14F-4D97-AF65-F5344CB8AC3E}">
        <p14:creationId xmlns:p14="http://schemas.microsoft.com/office/powerpoint/2010/main" val="262125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1AADD325-CF74-34EE-A3F1-2409045455CE}"/>
              </a:ext>
            </a:extLst>
          </p:cNvPr>
          <p:cNvSpPr txBox="1"/>
          <p:nvPr/>
        </p:nvSpPr>
        <p:spPr>
          <a:xfrm>
            <a:off x="477078" y="132522"/>
            <a:ext cx="11516139" cy="646331"/>
          </a:xfrm>
          <a:prstGeom prst="rect">
            <a:avLst/>
          </a:prstGeom>
          <a:noFill/>
        </p:spPr>
        <p:txBody>
          <a:bodyPr wrap="square" rtlCol="0">
            <a:spAutoFit/>
          </a:bodyPr>
          <a:lstStyle/>
          <a:p>
            <a:r>
              <a:rPr lang="es-EC" b="1">
                <a:latin typeface="Times New Roman" panose="02020603050405020304" pitchFamily="18" charset="0"/>
                <a:cs typeface="Times New Roman" panose="02020603050405020304" pitchFamily="18" charset="0"/>
              </a:rPr>
              <a:t>RECOMENDACIONES PARA MEJORAR LA CALIDAD DE SERVICIO Y COBERTURA DE OPERADORAS MOVILES COMERCIALES DENTRO DE LA UNIVERSIDAD</a:t>
            </a:r>
          </a:p>
        </p:txBody>
      </p:sp>
      <p:graphicFrame>
        <p:nvGraphicFramePr>
          <p:cNvPr id="3" name="Diagrama 2">
            <a:extLst>
              <a:ext uri="{FF2B5EF4-FFF2-40B4-BE49-F238E27FC236}">
                <a16:creationId xmlns:a16="http://schemas.microsoft.com/office/drawing/2014/main" xmlns="" id="{E31AB667-E380-A411-B25C-F25A96FF46D9}"/>
              </a:ext>
            </a:extLst>
          </p:cNvPr>
          <p:cNvGraphicFramePr/>
          <p:nvPr>
            <p:extLst>
              <p:ext uri="{D42A27DB-BD31-4B8C-83A1-F6EECF244321}">
                <p14:modId xmlns:p14="http://schemas.microsoft.com/office/powerpoint/2010/main" val="1620113226"/>
              </p:ext>
            </p:extLst>
          </p:nvPr>
        </p:nvGraphicFramePr>
        <p:xfrm>
          <a:off x="2085009" y="778853"/>
          <a:ext cx="7814365" cy="5078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4046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1A3DD804-3A8F-023E-9B03-914E12BA5EBB}"/>
              </a:ext>
            </a:extLst>
          </p:cNvPr>
          <p:cNvSpPr txBox="1"/>
          <p:nvPr/>
        </p:nvSpPr>
        <p:spPr>
          <a:xfrm>
            <a:off x="4717774" y="212035"/>
            <a:ext cx="2133600" cy="369332"/>
          </a:xfrm>
          <a:prstGeom prst="rect">
            <a:avLst/>
          </a:prstGeom>
          <a:noFill/>
        </p:spPr>
        <p:txBody>
          <a:bodyPr wrap="square" rtlCol="0">
            <a:spAutoFit/>
          </a:bodyPr>
          <a:lstStyle/>
          <a:p>
            <a:r>
              <a:rPr lang="es-EC" b="1">
                <a:latin typeface="Times New Roman" panose="02020603050405020304" pitchFamily="18" charset="0"/>
                <a:cs typeface="Times New Roman" panose="02020603050405020304" pitchFamily="18" charset="0"/>
              </a:rPr>
              <a:t>CONCLUSIONES</a:t>
            </a:r>
          </a:p>
        </p:txBody>
      </p:sp>
      <p:sp>
        <p:nvSpPr>
          <p:cNvPr id="4" name="CuadroTexto 3">
            <a:extLst>
              <a:ext uri="{FF2B5EF4-FFF2-40B4-BE49-F238E27FC236}">
                <a16:creationId xmlns:a16="http://schemas.microsoft.com/office/drawing/2014/main" xmlns="" id="{F7ABDCE4-43A7-BC6D-99C0-04955F381561}"/>
              </a:ext>
            </a:extLst>
          </p:cNvPr>
          <p:cNvSpPr txBox="1"/>
          <p:nvPr/>
        </p:nvSpPr>
        <p:spPr>
          <a:xfrm>
            <a:off x="337930" y="808383"/>
            <a:ext cx="11575774" cy="5062924"/>
          </a:xfrm>
          <a:prstGeom prst="rect">
            <a:avLst/>
          </a:prstGeom>
          <a:noFill/>
        </p:spPr>
        <p:txBody>
          <a:bodyPr wrap="square">
            <a:spAutoFit/>
          </a:bodyPr>
          <a:lstStyle/>
          <a:p>
            <a:pPr marL="285750" indent="-285750" algn="just">
              <a:spcAft>
                <a:spcPts val="800"/>
              </a:spcAft>
              <a:buFont typeface="Arial" panose="020B0604020202020204" pitchFamily="34" charset="0"/>
              <a:buChar char="•"/>
            </a:pPr>
            <a:r>
              <a:rPr lang="es-ES" sz="1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 ha implementado una red 4G LTE utilizando radio definido por software (SDR) y software de código abierto dentro del espacio geográfico de la Universidad de las Fuerzas Armadas ESPE, donde se han realizado distintas pruebas para verificar su desempeño y funcionamiento. Para los escenarios de prueba planteados, los resultados fueron exitosos y determinaron los niveles de radiofrecuencia dentro de un radio admisible de hasta 300 m con respecto a la radio base</a:t>
            </a:r>
            <a:r>
              <a:rPr lang="es-ES" sz="19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s-EC" sz="1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s-EC" sz="1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 respecto a la norma SMA-QoS-9 de la </a:t>
            </a:r>
            <a:r>
              <a:rPr lang="es-EC" sz="190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Arcotel</a:t>
            </a:r>
            <a:r>
              <a:rPr lang="es-EC" sz="1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los resultados obtenidos se verifica que los indicadores de rendimiento de la red 4G ESPE_LTE se encuentran dentro del nivel mínimo de señal en el área de cobertura para su funcionamiento cuyo valor de RSRP es mayor o igual a -85 dBm.</a:t>
            </a:r>
          </a:p>
          <a:p>
            <a:pPr marL="285750" indent="-285750">
              <a:spcAft>
                <a:spcPts val="800"/>
              </a:spcAft>
              <a:buFont typeface="Arial" panose="020B0604020202020204" pitchFamily="34" charset="0"/>
              <a:buChar char="•"/>
            </a:pPr>
            <a:r>
              <a:rPr lang="es-EC" sz="1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Los mapas de cobertura proporcionados por las operadoras móviles en su página web son simulaciones que toman factores geográficos, del entorno y volumen de tráfico en el sitio, pero no son fiables debido a que actualmente no cubren el área completa de la Universidad de las Fuerzas Armadas – ESPE, por esa razón se usaron herramientas externas como la aplicación “Mapa de cobertura móvil” que permiten recopilar información de RSRP y lo gráfica en tiempo real permitiendo como usuarios conocer los sectores que tienen mejor recepción de la red 4G.La operadora móvil comercial que mejor servicio brinda dentro del campus universitario es CNT, ya que su señal es estable dentro de los interiores de las principales edificaciones brindando una buena cobertura 4G.</a:t>
            </a:r>
          </a:p>
          <a:p>
            <a:pPr indent="457200" algn="just">
              <a:spcAft>
                <a:spcPts val="800"/>
              </a:spcAft>
            </a:pPr>
            <a:endParaRPr lang="es-EC"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9634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9F3D7447-C5A8-6A06-3B9C-31D6C646B467}"/>
              </a:ext>
            </a:extLst>
          </p:cNvPr>
          <p:cNvSpPr txBox="1"/>
          <p:nvPr/>
        </p:nvSpPr>
        <p:spPr>
          <a:xfrm>
            <a:off x="225286" y="639764"/>
            <a:ext cx="11741427" cy="4083169"/>
          </a:xfrm>
          <a:prstGeom prst="rect">
            <a:avLst/>
          </a:prstGeom>
          <a:noFill/>
        </p:spPr>
        <p:txBody>
          <a:bodyPr wrap="square">
            <a:spAutoFit/>
          </a:bodyPr>
          <a:lstStyle/>
          <a:p>
            <a:pPr marL="285750" indent="-285750">
              <a:spcAft>
                <a:spcPts val="800"/>
              </a:spcAft>
              <a:buFont typeface="Arial" panose="020B0604020202020204" pitchFamily="34" charset="0"/>
              <a:buChar char="•"/>
            </a:pPr>
            <a:r>
              <a:rPr lang="es-EC"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 aplicó una encuesta MOS a 20 usuarios para evidenciar que más del 60% tuvieron una experiencia de funcionamiento excelente usando la red ESPE_LTE con buena cobertura y calidad de servicio. Dentro de esta encuesta se puedo evidenciar que 6 usuarios no pudieron tener acceso a internet y lo más relevante fue que todos ellos usaron la misma marca de teléfono móvil </a:t>
            </a:r>
            <a:r>
              <a:rPr lang="es-EC" sz="19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Xiaomi</a:t>
            </a:r>
            <a:r>
              <a:rPr lang="es-EC"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Se realizó una investigación para determinar las causas que producen los fallos de datos móviles en estos equipos concluyendo que desde la versión MUI 11 se han visto afectados por un fallo de configuración del Proxy, se espera que en las próximas actualizaciones se reconfigure el APN para corregir este problema.</a:t>
            </a:r>
          </a:p>
          <a:p>
            <a:pPr marL="285750" indent="-285750">
              <a:spcAft>
                <a:spcPts val="800"/>
              </a:spcAft>
              <a:buFont typeface="Arial" panose="020B0604020202020204" pitchFamily="34" charset="0"/>
              <a:buChar char="•"/>
            </a:pPr>
            <a:r>
              <a:rPr lang="es-EC" sz="19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Dentro </a:t>
            </a:r>
            <a:r>
              <a:rPr lang="es-EC"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 este documento se plantearon dos laboratorios educativos (Anexo A y B) que permita la enseñanza/aprendizaje de los estudiantes donde podrán verificar y experimentar el funcionamiento de la red ESPE_LTE levantando el servicio LTE hasta realizar pruebas de rendimiento de la red 4G. Además, se elaboró un plan de mejora (Anexo C) con tres posibles soluciones que permitan mejorar la cobertura y calidad de servicio de las operadoras móviles comerciales que operan dentro del campus para el bienestar de la comunidad universitaria.</a:t>
            </a:r>
          </a:p>
          <a:p>
            <a:pPr indent="457200">
              <a:spcAft>
                <a:spcPts val="800"/>
              </a:spcAft>
            </a:pPr>
            <a:endParaRPr lang="es-EC"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70877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59899C30-9BFF-478A-22E7-A681A6CEBD06}"/>
              </a:ext>
            </a:extLst>
          </p:cNvPr>
          <p:cNvSpPr txBox="1"/>
          <p:nvPr/>
        </p:nvSpPr>
        <p:spPr>
          <a:xfrm>
            <a:off x="4585252" y="781879"/>
            <a:ext cx="2703443" cy="369332"/>
          </a:xfrm>
          <a:prstGeom prst="rect">
            <a:avLst/>
          </a:prstGeom>
          <a:noFill/>
        </p:spPr>
        <p:txBody>
          <a:bodyPr wrap="square" rtlCol="0">
            <a:spAutoFit/>
          </a:bodyPr>
          <a:lstStyle/>
          <a:p>
            <a:r>
              <a:rPr lang="es-EC" b="1">
                <a:latin typeface="Times New Roman" panose="02020603050405020304" pitchFamily="18" charset="0"/>
                <a:cs typeface="Times New Roman" panose="02020603050405020304" pitchFamily="18" charset="0"/>
              </a:rPr>
              <a:t>RECOMENDACIONES</a:t>
            </a:r>
          </a:p>
        </p:txBody>
      </p:sp>
      <p:sp>
        <p:nvSpPr>
          <p:cNvPr id="4" name="CuadroTexto 3">
            <a:extLst>
              <a:ext uri="{FF2B5EF4-FFF2-40B4-BE49-F238E27FC236}">
                <a16:creationId xmlns:a16="http://schemas.microsoft.com/office/drawing/2014/main" xmlns="" id="{B2DE1FE4-F2BA-B5D5-7680-D7E5B76ED7D3}"/>
              </a:ext>
            </a:extLst>
          </p:cNvPr>
          <p:cNvSpPr txBox="1"/>
          <p:nvPr/>
        </p:nvSpPr>
        <p:spPr>
          <a:xfrm>
            <a:off x="801756" y="1456010"/>
            <a:ext cx="10588487" cy="2939266"/>
          </a:xfrm>
          <a:prstGeom prst="rect">
            <a:avLst/>
          </a:prstGeom>
          <a:noFill/>
        </p:spPr>
        <p:txBody>
          <a:bodyPr wrap="square">
            <a:spAutoFit/>
          </a:bodyPr>
          <a:lstStyle/>
          <a:p>
            <a:pPr marL="342900" indent="-342900">
              <a:spcAft>
                <a:spcPts val="800"/>
              </a:spcAft>
              <a:buFont typeface="Arial" panose="020B0604020202020204" pitchFamily="34" charset="0"/>
              <a:buChar char="•"/>
            </a:pPr>
            <a:r>
              <a:rPr lang="es-EC" sz="2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Para una mejor cobertura de la operadora ESPE_LTE implementada sobre tecnología SDR se debe colocar la antena en un lugar alto que permita tener una línea de vista directa entre el UE y la antena transmisora.</a:t>
            </a:r>
          </a:p>
          <a:p>
            <a:pPr marL="342900" indent="-342900">
              <a:spcAft>
                <a:spcPts val="800"/>
              </a:spcAft>
              <a:buFont typeface="Arial" panose="020B0604020202020204" pitchFamily="34" charset="0"/>
              <a:buChar char="•"/>
            </a:pPr>
            <a:r>
              <a:rPr lang="es-EC" sz="2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Para una mejor experiencia se recomienda utilizar teléfonos móviles con sistema operativo IOS ya que son más autónomos y no necesitan configuración del APN para el acceso a la red.</a:t>
            </a:r>
          </a:p>
          <a:p>
            <a:pPr marL="342900" indent="-342900">
              <a:spcAft>
                <a:spcPts val="800"/>
              </a:spcAft>
              <a:buFont typeface="Arial" panose="020B0604020202020204" pitchFamily="34" charset="0"/>
              <a:buChar char="•"/>
            </a:pPr>
            <a:r>
              <a:rPr lang="es-EC" sz="2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 recomienda seguir las guías de laboratorio planteadas para evitar fallas en la configuración del servicio.</a:t>
            </a:r>
          </a:p>
          <a:p>
            <a:pPr indent="457200">
              <a:spcAft>
                <a:spcPts val="800"/>
              </a:spcAft>
            </a:pP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3438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7BAB52AC-228B-CE87-A102-24D1F8D5DB98}"/>
              </a:ext>
            </a:extLst>
          </p:cNvPr>
          <p:cNvSpPr txBox="1"/>
          <p:nvPr/>
        </p:nvSpPr>
        <p:spPr>
          <a:xfrm>
            <a:off x="4638261" y="649356"/>
            <a:ext cx="2703443" cy="369332"/>
          </a:xfrm>
          <a:prstGeom prst="rect">
            <a:avLst/>
          </a:prstGeom>
          <a:noFill/>
        </p:spPr>
        <p:txBody>
          <a:bodyPr wrap="square" rtlCol="0">
            <a:spAutoFit/>
          </a:bodyPr>
          <a:lstStyle/>
          <a:p>
            <a:r>
              <a:rPr lang="es-EC" b="1">
                <a:latin typeface="Times New Roman" panose="02020603050405020304" pitchFamily="18" charset="0"/>
                <a:cs typeface="Times New Roman" panose="02020603050405020304" pitchFamily="18" charset="0"/>
              </a:rPr>
              <a:t>TRABAJOS FUTUROS</a:t>
            </a:r>
          </a:p>
        </p:txBody>
      </p:sp>
      <p:sp>
        <p:nvSpPr>
          <p:cNvPr id="4" name="CuadroTexto 3">
            <a:extLst>
              <a:ext uri="{FF2B5EF4-FFF2-40B4-BE49-F238E27FC236}">
                <a16:creationId xmlns:a16="http://schemas.microsoft.com/office/drawing/2014/main" xmlns="" id="{08730539-8314-4D38-951D-317EC3A194B6}"/>
              </a:ext>
            </a:extLst>
          </p:cNvPr>
          <p:cNvSpPr txBox="1"/>
          <p:nvPr/>
        </p:nvSpPr>
        <p:spPr>
          <a:xfrm>
            <a:off x="901147" y="1469263"/>
            <a:ext cx="10628244" cy="3170099"/>
          </a:xfrm>
          <a:prstGeom prst="rect">
            <a:avLst/>
          </a:prstGeom>
          <a:noFill/>
        </p:spPr>
        <p:txBody>
          <a:bodyPr wrap="square">
            <a:spAutoFit/>
          </a:bodyPr>
          <a:lstStyle/>
          <a:p>
            <a:pPr marL="285750" indent="-285750">
              <a:spcAft>
                <a:spcPts val="800"/>
              </a:spcAft>
              <a:buFont typeface="Arial" panose="020B0604020202020204" pitchFamily="34" charset="0"/>
              <a:buChar char="•"/>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Desplegar una red 5G sobre la misma arquitectura SDR X310, ya que, este equipo es escalable para otras aplicaciones donde se implemente sistemas de comunicaciones.</a:t>
            </a:r>
          </a:p>
          <a:p>
            <a:pPr marL="285750" indent="-285750">
              <a:spcAft>
                <a:spcPts val="800"/>
              </a:spcAft>
              <a:buFont typeface="Arial" panose="020B0604020202020204" pitchFamily="34" charset="0"/>
              <a:buChar char="•"/>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Implementar el servicio </a:t>
            </a:r>
            <a:r>
              <a:rPr lang="es-EC" sz="200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VoLTE</a:t>
            </a: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para realizar llamadas de voz mediante la red 4G.</a:t>
            </a:r>
          </a:p>
          <a:p>
            <a:pPr marL="285750" indent="-285750">
              <a:spcAft>
                <a:spcPts val="800"/>
              </a:spcAft>
              <a:buFont typeface="Arial" panose="020B0604020202020204" pitchFamily="34" charset="0"/>
              <a:buChar char="•"/>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Realizar un estudio de redes comunitarias y despliegue de redes privadas para brindar </a:t>
            </a:r>
            <a:r>
              <a:rPr lang="es-EC" sz="200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brindar</a:t>
            </a: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servicio de datos a la sociedad.</a:t>
            </a:r>
          </a:p>
          <a:p>
            <a:pPr marL="285750" indent="-285750">
              <a:spcAft>
                <a:spcPts val="800"/>
              </a:spcAft>
              <a:buFont typeface="Arial" panose="020B0604020202020204" pitchFamily="34" charset="0"/>
              <a:buChar char="•"/>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Virtualizar la red ESPE-LTE usando plataformas virtuales como Google Cloud, Amazon Web </a:t>
            </a:r>
            <a:r>
              <a:rPr lang="es-EC" sz="200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Services</a:t>
            </a: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(AWS) y Azure de Microsoft, que permitan adquirir recursos físicos dentro de la nube y posteriormente implementar el sistema operativo con la información de la red en distintas zonas geográficas.</a:t>
            </a:r>
          </a:p>
        </p:txBody>
      </p:sp>
    </p:spTree>
    <p:extLst>
      <p:ext uri="{BB962C8B-B14F-4D97-AF65-F5344CB8AC3E}">
        <p14:creationId xmlns:p14="http://schemas.microsoft.com/office/powerpoint/2010/main" val="2252592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F182582-0B51-DB23-435E-15712963B90D}"/>
              </a:ext>
            </a:extLst>
          </p:cNvPr>
          <p:cNvSpPr txBox="1">
            <a:spLocks/>
          </p:cNvSpPr>
          <p:nvPr/>
        </p:nvSpPr>
        <p:spPr>
          <a:xfrm>
            <a:off x="1980487" y="35454"/>
            <a:ext cx="8231029" cy="45297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000" b="1" kern="0">
                <a:latin typeface="Times New Roman" panose="02020603050405020304" pitchFamily="18" charset="0"/>
                <a:cs typeface="Times New Roman" panose="02020603050405020304" pitchFamily="18" charset="0"/>
              </a:rPr>
              <a:t>OBJETIVOS</a:t>
            </a:r>
            <a:endParaRPr lang="es-EC" sz="2000" b="1" kern="0">
              <a:latin typeface="Times New Roman" panose="02020603050405020304" pitchFamily="18" charset="0"/>
              <a:cs typeface="Times New Roman" panose="02020603050405020304" pitchFamily="18" charset="0"/>
            </a:endParaRPr>
          </a:p>
        </p:txBody>
      </p:sp>
      <p:sp>
        <p:nvSpPr>
          <p:cNvPr id="4" name="CuadroTexto 3">
            <a:extLst>
              <a:ext uri="{FF2B5EF4-FFF2-40B4-BE49-F238E27FC236}">
                <a16:creationId xmlns:a16="http://schemas.microsoft.com/office/drawing/2014/main" xmlns="" id="{70CF06EE-F166-A498-E9A9-D55BFBB01E60}"/>
              </a:ext>
            </a:extLst>
          </p:cNvPr>
          <p:cNvSpPr txBox="1"/>
          <p:nvPr/>
        </p:nvSpPr>
        <p:spPr>
          <a:xfrm>
            <a:off x="561975" y="640686"/>
            <a:ext cx="11382375" cy="1156086"/>
          </a:xfrm>
          <a:prstGeom prst="rect">
            <a:avLst/>
          </a:prstGeom>
          <a:noFill/>
        </p:spPr>
        <p:txBody>
          <a:bodyPr wrap="square">
            <a:spAutoFit/>
          </a:bodyPr>
          <a:lstStyle/>
          <a:p>
            <a:pPr>
              <a:lnSpc>
                <a:spcPct val="150000"/>
              </a:lnSpc>
            </a:pPr>
            <a:r>
              <a:rPr lang="es-ES" sz="1600" b="1" i="1">
                <a:latin typeface="Times New Roman" panose="02020603050405020304" pitchFamily="18" charset="0"/>
                <a:cs typeface="Times New Roman" panose="02020603050405020304" pitchFamily="18" charset="0"/>
              </a:rPr>
              <a:t>Objetivo General</a:t>
            </a:r>
          </a:p>
          <a:p>
            <a:pPr>
              <a:lnSpc>
                <a:spcPct val="150000"/>
              </a:lnSpc>
            </a:pPr>
            <a:r>
              <a:rPr lang="es-ES" sz="1600">
                <a:latin typeface="Times New Roman" panose="02020603050405020304" pitchFamily="18" charset="0"/>
                <a:cs typeface="Times New Roman" panose="02020603050405020304" pitchFamily="18" charset="0"/>
              </a:rPr>
              <a:t>Analizar la calidad de servicio y cobertura de sistemas de cuarta generación de telefonía celular en los interiores de edificaciones de la Universidad de las Fuerzas Armadas-ESPE campus Sangolquí.</a:t>
            </a:r>
          </a:p>
        </p:txBody>
      </p:sp>
      <p:sp>
        <p:nvSpPr>
          <p:cNvPr id="8" name="CuadroTexto 7">
            <a:extLst>
              <a:ext uri="{FF2B5EF4-FFF2-40B4-BE49-F238E27FC236}">
                <a16:creationId xmlns:a16="http://schemas.microsoft.com/office/drawing/2014/main" xmlns="" id="{CA16A366-12FE-E287-7280-C7B4AACA1A61}"/>
              </a:ext>
            </a:extLst>
          </p:cNvPr>
          <p:cNvSpPr txBox="1"/>
          <p:nvPr/>
        </p:nvSpPr>
        <p:spPr>
          <a:xfrm>
            <a:off x="485775" y="1737241"/>
            <a:ext cx="11382375" cy="4480073"/>
          </a:xfrm>
          <a:prstGeom prst="rect">
            <a:avLst/>
          </a:prstGeom>
          <a:noFill/>
        </p:spPr>
        <p:txBody>
          <a:bodyPr wrap="square">
            <a:spAutoFit/>
          </a:bodyPr>
          <a:lstStyle/>
          <a:p>
            <a:pPr>
              <a:lnSpc>
                <a:spcPct val="150000"/>
              </a:lnSpc>
            </a:pPr>
            <a:r>
              <a:rPr lang="es-ES" sz="1600" b="1" i="1">
                <a:latin typeface="Times New Roman" panose="02020603050405020304" pitchFamily="18" charset="0"/>
                <a:cs typeface="Times New Roman" panose="02020603050405020304" pitchFamily="18" charset="0"/>
              </a:rPr>
              <a:t>Objetivos Específicos</a:t>
            </a:r>
          </a:p>
          <a:p>
            <a:pPr>
              <a:lnSpc>
                <a:spcPct val="150000"/>
              </a:lnSpc>
            </a:pPr>
            <a:r>
              <a:rPr lang="es-ES" sz="1600">
                <a:latin typeface="Times New Roman" panose="02020603050405020304" pitchFamily="18" charset="0"/>
                <a:cs typeface="Times New Roman" panose="02020603050405020304" pitchFamily="18" charset="0"/>
              </a:rPr>
              <a:t>• Identificar los parámetros de calidad de servicio y cobertura de las redes móviles 4G basados en la guía GSMA “4G/5G Network </a:t>
            </a:r>
            <a:r>
              <a:rPr lang="es-ES" sz="1600" err="1">
                <a:latin typeface="Times New Roman" panose="02020603050405020304" pitchFamily="18" charset="0"/>
                <a:cs typeface="Times New Roman" panose="02020603050405020304" pitchFamily="18" charset="0"/>
              </a:rPr>
              <a:t>Experience</a:t>
            </a:r>
            <a:r>
              <a:rPr lang="es-ES" sz="1600">
                <a:latin typeface="Times New Roman" panose="02020603050405020304" pitchFamily="18" charset="0"/>
                <a:cs typeface="Times New Roman" panose="02020603050405020304" pitchFamily="18" charset="0"/>
              </a:rPr>
              <a:t> </a:t>
            </a:r>
            <a:r>
              <a:rPr lang="es-ES" sz="1600" err="1">
                <a:latin typeface="Times New Roman" panose="02020603050405020304" pitchFamily="18" charset="0"/>
                <a:cs typeface="Times New Roman" panose="02020603050405020304" pitchFamily="18" charset="0"/>
              </a:rPr>
              <a:t>Evaluation</a:t>
            </a:r>
            <a:r>
              <a:rPr lang="es-ES" sz="1600">
                <a:latin typeface="Times New Roman" panose="02020603050405020304" pitchFamily="18" charset="0"/>
                <a:cs typeface="Times New Roman" panose="02020603050405020304" pitchFamily="18" charset="0"/>
              </a:rPr>
              <a:t> </a:t>
            </a:r>
            <a:r>
              <a:rPr lang="es-ES" sz="1600" err="1">
                <a:latin typeface="Times New Roman" panose="02020603050405020304" pitchFamily="18" charset="0"/>
                <a:cs typeface="Times New Roman" panose="02020603050405020304" pitchFamily="18" charset="0"/>
              </a:rPr>
              <a:t>Guideline</a:t>
            </a:r>
            <a:r>
              <a:rPr lang="es-ES" sz="1600">
                <a:latin typeface="Times New Roman" panose="02020603050405020304" pitchFamily="18" charset="0"/>
                <a:cs typeface="Times New Roman" panose="02020603050405020304" pitchFamily="18" charset="0"/>
              </a:rPr>
              <a:t>” y en la normativa de la ARCOTEL “Parámetros de calidad de servicio móvil avanzado”.</a:t>
            </a:r>
          </a:p>
          <a:p>
            <a:pPr>
              <a:lnSpc>
                <a:spcPct val="150000"/>
              </a:lnSpc>
            </a:pPr>
            <a:r>
              <a:rPr lang="es-ES" sz="1600">
                <a:latin typeface="Times New Roman" panose="02020603050405020304" pitchFamily="18" charset="0"/>
                <a:cs typeface="Times New Roman" panose="02020603050405020304" pitchFamily="18" charset="0"/>
              </a:rPr>
              <a:t>• Evaluar los parámetros de calidad de servicio y cobertura usando la operadora móvil de la ESPE basada en SDR.</a:t>
            </a:r>
          </a:p>
          <a:p>
            <a:pPr>
              <a:lnSpc>
                <a:spcPct val="150000"/>
              </a:lnSpc>
            </a:pPr>
            <a:r>
              <a:rPr lang="es-ES" sz="1600">
                <a:latin typeface="Times New Roman" panose="02020603050405020304" pitchFamily="18" charset="0"/>
                <a:cs typeface="Times New Roman" panose="02020603050405020304" pitchFamily="18" charset="0"/>
              </a:rPr>
              <a:t>• Evaluar los parámetros de calidad de servicio y cobertura de las operadoras móviles 4G comerciales en zonas interiores de edificaciones del campus Universitario. </a:t>
            </a:r>
          </a:p>
          <a:p>
            <a:pPr>
              <a:lnSpc>
                <a:spcPct val="150000"/>
              </a:lnSpc>
            </a:pPr>
            <a:r>
              <a:rPr lang="es-ES" sz="1600">
                <a:latin typeface="Times New Roman" panose="02020603050405020304" pitchFamily="18" charset="0"/>
                <a:cs typeface="Times New Roman" panose="02020603050405020304" pitchFamily="18" charset="0"/>
              </a:rPr>
              <a:t>• Verificar las mediciones obtenidas entre la operadora institucional y operadoras comerciales para realizar una comparación justa con métricas equiparables.</a:t>
            </a:r>
          </a:p>
          <a:p>
            <a:pPr>
              <a:lnSpc>
                <a:spcPct val="150000"/>
              </a:lnSpc>
            </a:pPr>
            <a:r>
              <a:rPr lang="es-ES" sz="1600">
                <a:latin typeface="Times New Roman" panose="02020603050405020304" pitchFamily="18" charset="0"/>
                <a:cs typeface="Times New Roman" panose="02020603050405020304" pitchFamily="18" charset="0"/>
              </a:rPr>
              <a:t>• Elaborar dos guías de laboratorio educativas de la estación radio base institucional que permitan sistematizar didácticamente su uso para fortalecer la enseñanza/aprendizaje.</a:t>
            </a:r>
          </a:p>
          <a:p>
            <a:pPr>
              <a:lnSpc>
                <a:spcPct val="150000"/>
              </a:lnSpc>
            </a:pPr>
            <a:r>
              <a:rPr lang="es-ES" sz="1600">
                <a:latin typeface="Times New Roman" panose="02020603050405020304" pitchFamily="18" charset="0"/>
                <a:cs typeface="Times New Roman" panose="02020603050405020304" pitchFamily="18" charset="0"/>
              </a:rPr>
              <a:t>• Elaborar un plan de mejora basado en la normativa vigente que permita solventar los problemas de calidad de servicio y cobertura encontrados al realizar las pruebas.</a:t>
            </a:r>
          </a:p>
        </p:txBody>
      </p:sp>
    </p:spTree>
    <p:extLst>
      <p:ext uri="{BB962C8B-B14F-4D97-AF65-F5344CB8AC3E}">
        <p14:creationId xmlns:p14="http://schemas.microsoft.com/office/powerpoint/2010/main" val="1312282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xmlns="" id="{2107EFCC-6C23-94FC-43C1-9023D4A35CB1}"/>
              </a:ext>
            </a:extLst>
          </p:cNvPr>
          <p:cNvGraphicFramePr/>
          <p:nvPr>
            <p:extLst>
              <p:ext uri="{D42A27DB-BD31-4B8C-83A1-F6EECF244321}">
                <p14:modId xmlns:p14="http://schemas.microsoft.com/office/powerpoint/2010/main" val="4128725418"/>
              </p:ext>
            </p:extLst>
          </p:nvPr>
        </p:nvGraphicFramePr>
        <p:xfrm>
          <a:off x="638175" y="19049"/>
          <a:ext cx="11144250" cy="6534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a:extLst>
              <a:ext uri="{FF2B5EF4-FFF2-40B4-BE49-F238E27FC236}">
                <a16:creationId xmlns:a16="http://schemas.microsoft.com/office/drawing/2014/main" xmlns="" id="{AC71D458-AC7F-5BC7-A5AA-635E9ED49EA9}"/>
              </a:ext>
            </a:extLst>
          </p:cNvPr>
          <p:cNvSpPr txBox="1">
            <a:spLocks/>
          </p:cNvSpPr>
          <p:nvPr/>
        </p:nvSpPr>
        <p:spPr>
          <a:xfrm>
            <a:off x="1980487" y="35454"/>
            <a:ext cx="8231029" cy="45297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000" b="1" kern="0">
                <a:latin typeface="Times New Roman" panose="02020603050405020304" pitchFamily="18" charset="0"/>
                <a:cs typeface="Times New Roman" panose="02020603050405020304" pitchFamily="18" charset="0"/>
              </a:rPr>
              <a:t>MARCO TEÓRICO</a:t>
            </a:r>
            <a:endParaRPr lang="es-EC" sz="2000" b="1" ker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7692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F44D4C93-602B-1A86-BAFA-75D2F3D367E9}"/>
              </a:ext>
            </a:extLst>
          </p:cNvPr>
          <p:cNvSpPr txBox="1">
            <a:spLocks/>
          </p:cNvSpPr>
          <p:nvPr/>
        </p:nvSpPr>
        <p:spPr>
          <a:xfrm>
            <a:off x="1980487" y="35454"/>
            <a:ext cx="8231029" cy="45297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000" b="1" kern="0">
                <a:latin typeface="Times New Roman" panose="02020603050405020304" pitchFamily="18" charset="0"/>
                <a:cs typeface="Times New Roman" panose="02020603050405020304" pitchFamily="18" charset="0"/>
              </a:rPr>
              <a:t>MARCO TEÓRICO</a:t>
            </a:r>
            <a:endParaRPr lang="es-EC" sz="2000" b="1" kern="0">
              <a:latin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xmlns="" id="{0F6DEF54-CCC9-6AC4-8E30-76BAD08A47EC}"/>
              </a:ext>
            </a:extLst>
          </p:cNvPr>
          <p:cNvSpPr txBox="1"/>
          <p:nvPr/>
        </p:nvSpPr>
        <p:spPr>
          <a:xfrm>
            <a:off x="485775" y="682109"/>
            <a:ext cx="6096000" cy="369332"/>
          </a:xfrm>
          <a:prstGeom prst="rect">
            <a:avLst/>
          </a:prstGeom>
          <a:noFill/>
        </p:spPr>
        <p:txBody>
          <a:bodyPr wrap="square">
            <a:spAutoFit/>
          </a:bodyPr>
          <a:lstStyle/>
          <a:p>
            <a:pPr marL="0" indent="0">
              <a:buNone/>
            </a:pPr>
            <a:r>
              <a:rPr lang="es-EC" sz="1800" b="1">
                <a:latin typeface="Times New Roman" panose="02020603050405020304" pitchFamily="18" charset="0"/>
                <a:cs typeface="Times New Roman" panose="02020603050405020304" pitchFamily="18" charset="0"/>
              </a:rPr>
              <a:t>Cuarta Generación</a:t>
            </a:r>
          </a:p>
        </p:txBody>
      </p:sp>
      <p:graphicFrame>
        <p:nvGraphicFramePr>
          <p:cNvPr id="6" name="Diagrama 5">
            <a:extLst>
              <a:ext uri="{FF2B5EF4-FFF2-40B4-BE49-F238E27FC236}">
                <a16:creationId xmlns:a16="http://schemas.microsoft.com/office/drawing/2014/main" xmlns="" id="{F26074E0-2396-B2BA-2AAE-D1F86ECB26EC}"/>
              </a:ext>
            </a:extLst>
          </p:cNvPr>
          <p:cNvGraphicFramePr/>
          <p:nvPr>
            <p:extLst>
              <p:ext uri="{D42A27DB-BD31-4B8C-83A1-F6EECF244321}">
                <p14:modId xmlns:p14="http://schemas.microsoft.com/office/powerpoint/2010/main" val="732336802"/>
              </p:ext>
            </p:extLst>
          </p:nvPr>
        </p:nvGraphicFramePr>
        <p:xfrm>
          <a:off x="5356225" y="48843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a:extLst>
              <a:ext uri="{FF2B5EF4-FFF2-40B4-BE49-F238E27FC236}">
                <a16:creationId xmlns:a16="http://schemas.microsoft.com/office/drawing/2014/main" xmlns="" id="{A836F7A9-F601-046A-42CE-37EF27F8771A}"/>
              </a:ext>
            </a:extLst>
          </p:cNvPr>
          <p:cNvPicPr>
            <a:picLocks noChangeAspect="1"/>
          </p:cNvPicPr>
          <p:nvPr/>
        </p:nvPicPr>
        <p:blipFill>
          <a:blip r:embed="rId7"/>
          <a:stretch>
            <a:fillRect/>
          </a:stretch>
        </p:blipFill>
        <p:spPr>
          <a:xfrm>
            <a:off x="695325" y="1504417"/>
            <a:ext cx="6724650" cy="2562225"/>
          </a:xfrm>
          <a:prstGeom prst="rect">
            <a:avLst/>
          </a:prstGeom>
        </p:spPr>
      </p:pic>
    </p:spTree>
    <p:extLst>
      <p:ext uri="{BB962C8B-B14F-4D97-AF65-F5344CB8AC3E}">
        <p14:creationId xmlns:p14="http://schemas.microsoft.com/office/powerpoint/2010/main" val="2582268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602C331-1DA5-B3AD-7D00-3D6EB063DCAC}"/>
              </a:ext>
            </a:extLst>
          </p:cNvPr>
          <p:cNvSpPr txBox="1">
            <a:spLocks/>
          </p:cNvSpPr>
          <p:nvPr/>
        </p:nvSpPr>
        <p:spPr>
          <a:xfrm>
            <a:off x="1980484" y="49664"/>
            <a:ext cx="8231029" cy="4529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a:latin typeface="Times New Roman" panose="02020603050405020304" pitchFamily="18" charset="0"/>
                <a:cs typeface="Times New Roman" panose="02020603050405020304" pitchFamily="18" charset="0"/>
              </a:rPr>
              <a:t>MARCO TEÓRICO</a:t>
            </a:r>
            <a:endParaRPr lang="es-EC" sz="2000">
              <a:latin typeface="Times New Roman" panose="02020603050405020304" pitchFamily="18" charset="0"/>
              <a:cs typeface="Times New Roman" panose="02020603050405020304" pitchFamily="18" charset="0"/>
            </a:endParaRPr>
          </a:p>
        </p:txBody>
      </p:sp>
      <p:sp>
        <p:nvSpPr>
          <p:cNvPr id="4" name="CuadroTexto 3">
            <a:extLst>
              <a:ext uri="{FF2B5EF4-FFF2-40B4-BE49-F238E27FC236}">
                <a16:creationId xmlns:a16="http://schemas.microsoft.com/office/drawing/2014/main" xmlns="" id="{025C78FC-9037-6213-E439-B804F1B8C9DF}"/>
              </a:ext>
            </a:extLst>
          </p:cNvPr>
          <p:cNvSpPr txBox="1"/>
          <p:nvPr/>
        </p:nvSpPr>
        <p:spPr>
          <a:xfrm>
            <a:off x="657225" y="624959"/>
            <a:ext cx="6096000" cy="369332"/>
          </a:xfrm>
          <a:prstGeom prst="rect">
            <a:avLst/>
          </a:prstGeom>
          <a:noFill/>
        </p:spPr>
        <p:txBody>
          <a:bodyPr wrap="square">
            <a:spAutoFit/>
          </a:bodyPr>
          <a:lstStyle/>
          <a:p>
            <a:pPr marL="0" indent="0">
              <a:buNone/>
            </a:pPr>
            <a:r>
              <a:rPr lang="es-EC" sz="1800" b="1">
                <a:latin typeface="Times New Roman" panose="02020603050405020304" pitchFamily="18" charset="0"/>
                <a:cs typeface="Times New Roman" panose="02020603050405020304" pitchFamily="18" charset="0"/>
              </a:rPr>
              <a:t>Radio Definido por Software (RDS):</a:t>
            </a:r>
          </a:p>
        </p:txBody>
      </p:sp>
      <p:pic>
        <p:nvPicPr>
          <p:cNvPr id="5" name="Imagen 4">
            <a:extLst>
              <a:ext uri="{FF2B5EF4-FFF2-40B4-BE49-F238E27FC236}">
                <a16:creationId xmlns:a16="http://schemas.microsoft.com/office/drawing/2014/main" xmlns="" id="{100EC811-301D-4F43-62F9-F7A8BFF78CA7}"/>
              </a:ext>
            </a:extLst>
          </p:cNvPr>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910918" y="3801716"/>
            <a:ext cx="5400040" cy="2037080"/>
          </a:xfrm>
          <a:prstGeom prst="rect">
            <a:avLst/>
          </a:prstGeom>
        </p:spPr>
      </p:pic>
      <p:graphicFrame>
        <p:nvGraphicFramePr>
          <p:cNvPr id="7" name="Diagrama 6">
            <a:extLst>
              <a:ext uri="{FF2B5EF4-FFF2-40B4-BE49-F238E27FC236}">
                <a16:creationId xmlns:a16="http://schemas.microsoft.com/office/drawing/2014/main" xmlns="" id="{A559E2F7-EB84-A26A-238C-E61F4EFED708}"/>
              </a:ext>
            </a:extLst>
          </p:cNvPr>
          <p:cNvGraphicFramePr/>
          <p:nvPr>
            <p:extLst>
              <p:ext uri="{D42A27DB-BD31-4B8C-83A1-F6EECF244321}">
                <p14:modId xmlns:p14="http://schemas.microsoft.com/office/powerpoint/2010/main" val="716037912"/>
              </p:ext>
            </p:extLst>
          </p:nvPr>
        </p:nvGraphicFramePr>
        <p:xfrm>
          <a:off x="1019175" y="49664"/>
          <a:ext cx="10753725" cy="43434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92648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51432F5-C581-6D92-C907-76B4EBEFA6D1}"/>
              </a:ext>
            </a:extLst>
          </p:cNvPr>
          <p:cNvSpPr txBox="1">
            <a:spLocks/>
          </p:cNvSpPr>
          <p:nvPr/>
        </p:nvSpPr>
        <p:spPr>
          <a:xfrm>
            <a:off x="1980487" y="35454"/>
            <a:ext cx="8231029" cy="45297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000" b="1" kern="0">
                <a:latin typeface="Times New Roman" panose="02020603050405020304" pitchFamily="18" charset="0"/>
                <a:cs typeface="Times New Roman" panose="02020603050405020304" pitchFamily="18" charset="0"/>
              </a:rPr>
              <a:t>IMPLEMENTACIÓN</a:t>
            </a:r>
            <a:endParaRPr lang="es-EC" sz="2000" b="1" kern="0">
              <a:latin typeface="Times New Roman" panose="02020603050405020304" pitchFamily="18" charset="0"/>
              <a:cs typeface="Times New Roman" panose="02020603050405020304" pitchFamily="18" charset="0"/>
            </a:endParaRPr>
          </a:p>
        </p:txBody>
      </p:sp>
      <p:pic>
        <p:nvPicPr>
          <p:cNvPr id="3" name="Imagen 6" descr="Interfaz de usuario gráfica, Aplicación">
            <a:extLst>
              <a:ext uri="{FF2B5EF4-FFF2-40B4-BE49-F238E27FC236}">
                <a16:creationId xmlns:a16="http://schemas.microsoft.com/office/drawing/2014/main" xmlns="" id="{5D11C77A-F6AF-36DD-2604-688DE633B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14" y="1574429"/>
            <a:ext cx="6319385" cy="202287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xmlns="" id="{339F8E1B-3731-3DBF-D56B-95C65ECFA87C}"/>
              </a:ext>
            </a:extLst>
          </p:cNvPr>
          <p:cNvSpPr txBox="1"/>
          <p:nvPr/>
        </p:nvSpPr>
        <p:spPr>
          <a:xfrm>
            <a:off x="714374" y="840634"/>
            <a:ext cx="6096000" cy="560410"/>
          </a:xfrm>
          <a:prstGeom prst="rect">
            <a:avLst/>
          </a:prstGeom>
          <a:noFill/>
        </p:spPr>
        <p:txBody>
          <a:bodyPr wrap="square">
            <a:spAutoFit/>
          </a:bodyPr>
          <a:lstStyle/>
          <a:p>
            <a:pPr>
              <a:lnSpc>
                <a:spcPct val="200000"/>
              </a:lnSpc>
              <a:spcBef>
                <a:spcPts val="1200"/>
              </a:spcBef>
            </a:pPr>
            <a:r>
              <a:rPr lang="es-EC" sz="1800" b="1">
                <a:effectLst/>
                <a:latin typeface="Times New Roman" panose="02020603050405020304" pitchFamily="18" charset="0"/>
                <a:ea typeface="Times New Roman" panose="02020603050405020304" pitchFamily="18" charset="0"/>
                <a:cs typeface="Times New Roman" panose="02020603050405020304" pitchFamily="18" charset="0"/>
              </a:rPr>
              <a:t>Diagrama de Bloques del Sistema a implementar</a:t>
            </a:r>
          </a:p>
        </p:txBody>
      </p:sp>
      <p:sp>
        <p:nvSpPr>
          <p:cNvPr id="6" name="CuadroTexto 5">
            <a:extLst>
              <a:ext uri="{FF2B5EF4-FFF2-40B4-BE49-F238E27FC236}">
                <a16:creationId xmlns:a16="http://schemas.microsoft.com/office/drawing/2014/main" xmlns="" id="{E2ABA9E7-9D7B-4AF2-854C-390F59DBB1BF}"/>
              </a:ext>
            </a:extLst>
          </p:cNvPr>
          <p:cNvSpPr txBox="1"/>
          <p:nvPr/>
        </p:nvSpPr>
        <p:spPr>
          <a:xfrm>
            <a:off x="714374" y="3597301"/>
            <a:ext cx="6096000" cy="2638736"/>
          </a:xfrm>
          <a:prstGeom prst="rect">
            <a:avLst/>
          </a:prstGeom>
          <a:noFill/>
        </p:spPr>
        <p:txBody>
          <a:bodyPr wrap="square">
            <a:spAutoFit/>
          </a:bodyPr>
          <a:lstStyle/>
          <a:p>
            <a:pPr lvl="0" algn="just">
              <a:lnSpc>
                <a:spcPct val="150000"/>
              </a:lnSpc>
            </a:pPr>
            <a:r>
              <a:rPr lang="es-EC" sz="1400" b="1">
                <a:effectLst/>
                <a:latin typeface="Times New Roman" panose="02020603050405020304" pitchFamily="18" charset="0"/>
                <a:ea typeface="Calibri" panose="020F0502020204030204" pitchFamily="34" charset="0"/>
                <a:cs typeface="Times New Roman" panose="02020603050405020304" pitchFamily="18" charset="0"/>
              </a:rPr>
              <a:t>Hardware:</a:t>
            </a:r>
          </a:p>
          <a:p>
            <a:pPr marL="342900" lvl="0" indent="-342900" algn="just">
              <a:lnSpc>
                <a:spcPct val="150000"/>
              </a:lnSpc>
              <a:buFont typeface="Symbol" panose="05050102010706020507" pitchFamily="18" charset="2"/>
              <a:buChar char=""/>
            </a:pPr>
            <a:r>
              <a:rPr lang="es-EC" sz="1400">
                <a:effectLst/>
                <a:latin typeface="Times New Roman" panose="02020603050405020304" pitchFamily="18" charset="0"/>
                <a:ea typeface="Calibri" panose="020F0502020204030204" pitchFamily="34" charset="0"/>
                <a:cs typeface="Times New Roman" panose="02020603050405020304" pitchFamily="18" charset="0"/>
              </a:rPr>
              <a:t>PC (Procesador Intel 10ma generación de 16 núcleos)</a:t>
            </a:r>
          </a:p>
          <a:p>
            <a:pPr marL="342900" lvl="0" indent="-342900" algn="just">
              <a:lnSpc>
                <a:spcPct val="150000"/>
              </a:lnSpc>
              <a:buFont typeface="Symbol" panose="05050102010706020507" pitchFamily="18" charset="2"/>
              <a:buChar char=""/>
            </a:pPr>
            <a:r>
              <a:rPr lang="es-EC" sz="1400" err="1">
                <a:effectLst/>
                <a:latin typeface="Times New Roman" panose="02020603050405020304" pitchFamily="18" charset="0"/>
                <a:ea typeface="Calibri" panose="020F0502020204030204" pitchFamily="34" charset="0"/>
                <a:cs typeface="Times New Roman" panose="02020603050405020304" pitchFamily="18" charset="0"/>
              </a:rPr>
              <a:t>Motherboard</a:t>
            </a:r>
            <a:r>
              <a:rPr lang="es-EC" sz="1400">
                <a:effectLst/>
                <a:latin typeface="Times New Roman" panose="02020603050405020304" pitchFamily="18" charset="0"/>
                <a:ea typeface="Calibri" panose="020F0502020204030204" pitchFamily="34" charset="0"/>
                <a:cs typeface="Times New Roman" panose="02020603050405020304" pitchFamily="18" charset="0"/>
              </a:rPr>
              <a:t> MPG Z490 GAMING CARBON WIFI</a:t>
            </a:r>
          </a:p>
          <a:p>
            <a:pPr marL="342900" lvl="0" indent="-342900" algn="just">
              <a:lnSpc>
                <a:spcPct val="150000"/>
              </a:lnSpc>
              <a:buFont typeface="Symbol" panose="05050102010706020507" pitchFamily="18" charset="2"/>
              <a:buChar char=""/>
            </a:pPr>
            <a:r>
              <a:rPr lang="es-EC" sz="1400">
                <a:effectLst/>
                <a:latin typeface="Times New Roman" panose="02020603050405020304" pitchFamily="18" charset="0"/>
                <a:ea typeface="Calibri" panose="020F0502020204030204" pitchFamily="34" charset="0"/>
                <a:cs typeface="Times New Roman" panose="02020603050405020304" pitchFamily="18" charset="0"/>
              </a:rPr>
              <a:t>USRP X310</a:t>
            </a:r>
          </a:p>
          <a:p>
            <a:pPr marL="342900" lvl="0" indent="-342900" algn="just">
              <a:lnSpc>
                <a:spcPct val="150000"/>
              </a:lnSpc>
              <a:buFont typeface="Symbol" panose="05050102010706020507" pitchFamily="18" charset="2"/>
              <a:buChar char=""/>
            </a:pPr>
            <a:r>
              <a:rPr lang="es-EC" sz="1400">
                <a:effectLst/>
                <a:latin typeface="Times New Roman" panose="02020603050405020304" pitchFamily="18" charset="0"/>
                <a:ea typeface="Calibri" panose="020F0502020204030204" pitchFamily="34" charset="0"/>
                <a:cs typeface="Times New Roman" panose="02020603050405020304" pitchFamily="18" charset="0"/>
              </a:rPr>
              <a:t>Antenas Bidireccionales de 9dBi</a:t>
            </a:r>
          </a:p>
          <a:p>
            <a:pPr marL="342900" lvl="0" indent="-342900" algn="just">
              <a:lnSpc>
                <a:spcPct val="150000"/>
              </a:lnSpc>
              <a:buFont typeface="Symbol" panose="05050102010706020507" pitchFamily="18" charset="2"/>
              <a:buChar char=""/>
            </a:pPr>
            <a:r>
              <a:rPr lang="es-EC" sz="1400">
                <a:effectLst/>
                <a:latin typeface="Times New Roman" panose="02020603050405020304" pitchFamily="18" charset="0"/>
                <a:ea typeface="Calibri" panose="020F0502020204030204" pitchFamily="34" charset="0"/>
                <a:cs typeface="Times New Roman" panose="02020603050405020304" pitchFamily="18" charset="0"/>
              </a:rPr>
              <a:t>Smartphone </a:t>
            </a:r>
          </a:p>
          <a:p>
            <a:pPr marL="342900" lvl="0" indent="-342900" algn="just">
              <a:lnSpc>
                <a:spcPct val="150000"/>
              </a:lnSpc>
              <a:buFont typeface="Symbol" panose="05050102010706020507" pitchFamily="18" charset="2"/>
              <a:buChar char=""/>
            </a:pPr>
            <a:r>
              <a:rPr lang="es-EC" sz="1400">
                <a:effectLst/>
                <a:latin typeface="Times New Roman" panose="02020603050405020304" pitchFamily="18" charset="0"/>
                <a:ea typeface="Calibri" panose="020F0502020204030204" pitchFamily="34" charset="0"/>
                <a:cs typeface="Times New Roman" panose="02020603050405020304" pitchFamily="18" charset="0"/>
              </a:rPr>
              <a:t>Cable ethernet </a:t>
            </a:r>
          </a:p>
          <a:p>
            <a:pPr marL="342900" lvl="0" indent="-342900" algn="just">
              <a:lnSpc>
                <a:spcPct val="150000"/>
              </a:lnSpc>
              <a:buFont typeface="Symbol" panose="05050102010706020507" pitchFamily="18" charset="2"/>
              <a:buChar char=""/>
            </a:pPr>
            <a:r>
              <a:rPr lang="es-EC" sz="1400">
                <a:effectLst/>
                <a:latin typeface="Times New Roman" panose="02020603050405020304" pitchFamily="18" charset="0"/>
                <a:ea typeface="Calibri" panose="020F0502020204030204" pitchFamily="34" charset="0"/>
                <a:cs typeface="Times New Roman" panose="02020603050405020304" pitchFamily="18" charset="0"/>
              </a:rPr>
              <a:t>USIM (Reconfigurable)</a:t>
            </a:r>
            <a:endParaRPr lang="es-EC" sz="1400"/>
          </a:p>
        </p:txBody>
      </p:sp>
      <p:sp>
        <p:nvSpPr>
          <p:cNvPr id="8" name="CuadroTexto 7">
            <a:extLst>
              <a:ext uri="{FF2B5EF4-FFF2-40B4-BE49-F238E27FC236}">
                <a16:creationId xmlns:a16="http://schemas.microsoft.com/office/drawing/2014/main" xmlns="" id="{CAE63D52-972E-6D9A-C2AE-378D2072199E}"/>
              </a:ext>
            </a:extLst>
          </p:cNvPr>
          <p:cNvSpPr txBox="1"/>
          <p:nvPr/>
        </p:nvSpPr>
        <p:spPr>
          <a:xfrm>
            <a:off x="5753100" y="3795886"/>
            <a:ext cx="6096000" cy="2353658"/>
          </a:xfrm>
          <a:prstGeom prst="rect">
            <a:avLst/>
          </a:prstGeom>
          <a:noFill/>
        </p:spPr>
        <p:txBody>
          <a:bodyPr wrap="square">
            <a:spAutoFit/>
          </a:bodyPr>
          <a:lstStyle/>
          <a:p>
            <a:pPr>
              <a:lnSpc>
                <a:spcPct val="200000"/>
              </a:lnSpc>
              <a:spcAft>
                <a:spcPts val="800"/>
              </a:spcAft>
            </a:pPr>
            <a:r>
              <a:rPr lang="es-EC" sz="1200" b="1">
                <a:solidFill>
                  <a:srgbClr val="000000"/>
                </a:solidFill>
                <a:effectLst/>
                <a:latin typeface="Arial" panose="020B0604020202020204" pitchFamily="34" charset="0"/>
                <a:ea typeface="Calibri" panose="020F0502020204030204" pitchFamily="34" charset="0"/>
                <a:cs typeface="Arial" panose="020B0604020202020204" pitchFamily="34" charset="0"/>
              </a:rPr>
              <a:t>Software </a:t>
            </a:r>
          </a:p>
          <a:p>
            <a:pPr marL="342900" lvl="0" indent="-342900">
              <a:lnSpc>
                <a:spcPct val="200000"/>
              </a:lnSpc>
              <a:buFont typeface="Symbol" panose="05050102010706020507" pitchFamily="18" charset="2"/>
              <a:buChar char=""/>
            </a:pPr>
            <a:r>
              <a:rPr lang="es-EC" sz="1200">
                <a:solidFill>
                  <a:srgbClr val="000000"/>
                </a:solidFill>
                <a:effectLst/>
                <a:latin typeface="Arial" panose="020B0604020202020204" pitchFamily="34" charset="0"/>
                <a:ea typeface="Calibri" panose="020F0502020204030204" pitchFamily="34" charset="0"/>
                <a:cs typeface="Arial" panose="020B0604020202020204" pitchFamily="34" charset="0"/>
              </a:rPr>
              <a:t>Sistema operativo Dragon OS basado en Lubuntu </a:t>
            </a:r>
          </a:p>
          <a:p>
            <a:pPr marL="342900" lvl="0" indent="-342900">
              <a:lnSpc>
                <a:spcPct val="200000"/>
              </a:lnSpc>
              <a:buFont typeface="Symbol" panose="05050102010706020507" pitchFamily="18" charset="2"/>
              <a:buChar char=""/>
            </a:pPr>
            <a:r>
              <a:rPr lang="es-EC" sz="1200">
                <a:solidFill>
                  <a:srgbClr val="000000"/>
                </a:solidFill>
                <a:effectLst/>
                <a:latin typeface="Arial" panose="020B0604020202020204" pitchFamily="34" charset="0"/>
                <a:ea typeface="Calibri" panose="020F0502020204030204" pitchFamily="34" charset="0"/>
                <a:cs typeface="Arial" panose="020B0604020202020204" pitchFamily="34" charset="0"/>
              </a:rPr>
              <a:t>Grabador de SIM </a:t>
            </a:r>
            <a:r>
              <a:rPr lang="es-EC" sz="1200" err="1">
                <a:solidFill>
                  <a:srgbClr val="000000"/>
                </a:solidFill>
                <a:effectLst/>
                <a:latin typeface="Arial" panose="020B0604020202020204" pitchFamily="34" charset="0"/>
                <a:ea typeface="Calibri" panose="020F0502020204030204" pitchFamily="34" charset="0"/>
                <a:cs typeface="Arial" panose="020B0604020202020204" pitchFamily="34" charset="0"/>
              </a:rPr>
              <a:t>GRSIMWrite</a:t>
            </a:r>
            <a:r>
              <a:rPr lang="es-EC" sz="1200">
                <a:solidFill>
                  <a:srgbClr val="000000"/>
                </a:solidFill>
                <a:effectLst/>
                <a:latin typeface="Arial" panose="020B0604020202020204" pitchFamily="34" charset="0"/>
                <a:ea typeface="Calibri" panose="020F0502020204030204" pitchFamily="34" charset="0"/>
                <a:cs typeface="Arial" panose="020B0604020202020204" pitchFamily="34" charset="0"/>
              </a:rPr>
              <a:t> 3.10</a:t>
            </a:r>
          </a:p>
          <a:p>
            <a:pPr marL="342900" lvl="0" indent="-342900">
              <a:lnSpc>
                <a:spcPct val="200000"/>
              </a:lnSpc>
              <a:buFont typeface="Symbol" panose="05050102010706020507" pitchFamily="18" charset="2"/>
              <a:buChar char=""/>
            </a:pPr>
            <a:r>
              <a:rPr lang="es-EC" sz="1200">
                <a:solidFill>
                  <a:srgbClr val="000000"/>
                </a:solidFill>
                <a:effectLst/>
                <a:latin typeface="Arial" panose="020B0604020202020204" pitchFamily="34" charset="0"/>
                <a:ea typeface="Calibri" panose="020F0502020204030204" pitchFamily="34" charset="0"/>
                <a:cs typeface="Arial" panose="020B0604020202020204" pitchFamily="34" charset="0"/>
              </a:rPr>
              <a:t>Network Cell </a:t>
            </a:r>
            <a:r>
              <a:rPr lang="es-EC" sz="1200" err="1">
                <a:solidFill>
                  <a:srgbClr val="000000"/>
                </a:solidFill>
                <a:effectLst/>
                <a:latin typeface="Arial" panose="020B0604020202020204" pitchFamily="34" charset="0"/>
                <a:ea typeface="Calibri" panose="020F0502020204030204" pitchFamily="34" charset="0"/>
                <a:cs typeface="Arial" panose="020B0604020202020204" pitchFamily="34" charset="0"/>
              </a:rPr>
              <a:t>info</a:t>
            </a:r>
            <a:r>
              <a:rPr lang="es-EC" sz="12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s-EC" sz="1200" err="1">
                <a:solidFill>
                  <a:srgbClr val="000000"/>
                </a:solidFill>
                <a:effectLst/>
                <a:latin typeface="Arial" panose="020B0604020202020204" pitchFamily="34" charset="0"/>
                <a:ea typeface="Calibri" panose="020F0502020204030204" pitchFamily="34" charset="0"/>
                <a:cs typeface="Arial" panose="020B0604020202020204" pitchFamily="34" charset="0"/>
              </a:rPr>
              <a:t>Life</a:t>
            </a:r>
            <a:endParaRPr lang="es-EC"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200000"/>
              </a:lnSpc>
              <a:buFont typeface="Symbol" panose="05050102010706020507" pitchFamily="18" charset="2"/>
              <a:buChar char=""/>
            </a:pPr>
            <a:r>
              <a:rPr lang="es-EC" sz="1200">
                <a:solidFill>
                  <a:srgbClr val="000000"/>
                </a:solidFill>
                <a:effectLst/>
                <a:latin typeface="Arial" panose="020B0604020202020204" pitchFamily="34" charset="0"/>
                <a:ea typeface="Calibri" panose="020F0502020204030204" pitchFamily="34" charset="0"/>
                <a:cs typeface="Arial" panose="020B0604020202020204" pitchFamily="34" charset="0"/>
              </a:rPr>
              <a:t>Aplicación IPERF para móvil </a:t>
            </a:r>
          </a:p>
          <a:p>
            <a:pPr marL="342900" lvl="0" indent="-342900">
              <a:lnSpc>
                <a:spcPct val="200000"/>
              </a:lnSpc>
              <a:spcAft>
                <a:spcPts val="800"/>
              </a:spcAft>
              <a:buFont typeface="Symbol" panose="05050102010706020507" pitchFamily="18" charset="2"/>
              <a:buChar char=""/>
            </a:pPr>
            <a:r>
              <a:rPr lang="es-EC" sz="1200">
                <a:solidFill>
                  <a:srgbClr val="000000"/>
                </a:solidFill>
                <a:effectLst/>
                <a:latin typeface="Arial" panose="020B0604020202020204" pitchFamily="34" charset="0"/>
                <a:ea typeface="Calibri" panose="020F0502020204030204" pitchFamily="34" charset="0"/>
                <a:cs typeface="Arial" panose="020B0604020202020204" pitchFamily="34" charset="0"/>
              </a:rPr>
              <a:t>Software </a:t>
            </a:r>
            <a:r>
              <a:rPr lang="es-EC" sz="1200" err="1">
                <a:solidFill>
                  <a:srgbClr val="000000"/>
                </a:solidFill>
                <a:effectLst/>
                <a:latin typeface="Arial" panose="020B0604020202020204" pitchFamily="34" charset="0"/>
                <a:ea typeface="Calibri" panose="020F0502020204030204" pitchFamily="34" charset="0"/>
                <a:cs typeface="Arial" panose="020B0604020202020204" pitchFamily="34" charset="0"/>
              </a:rPr>
              <a:t>srsLTE</a:t>
            </a:r>
            <a:r>
              <a:rPr lang="es-EC" sz="12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p:txBody>
      </p:sp>
      <p:pic>
        <p:nvPicPr>
          <p:cNvPr id="9" name="Imagen 8">
            <a:extLst>
              <a:ext uri="{FF2B5EF4-FFF2-40B4-BE49-F238E27FC236}">
                <a16:creationId xmlns:a16="http://schemas.microsoft.com/office/drawing/2014/main" xmlns="" id="{AA6014E6-17A4-B063-651D-D1E0697A29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62" r="5939" b="4027"/>
          <a:stretch/>
        </p:blipFill>
        <p:spPr bwMode="auto">
          <a:xfrm>
            <a:off x="7382192" y="1144478"/>
            <a:ext cx="2837815" cy="24555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9759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751DD8DE-B689-57C0-1022-1285E0001394}"/>
              </a:ext>
            </a:extLst>
          </p:cNvPr>
          <p:cNvPicPr>
            <a:picLocks noChangeAspect="1"/>
          </p:cNvPicPr>
          <p:nvPr/>
        </p:nvPicPr>
        <p:blipFill>
          <a:blip r:embed="rId2"/>
          <a:stretch>
            <a:fillRect/>
          </a:stretch>
        </p:blipFill>
        <p:spPr>
          <a:xfrm>
            <a:off x="5732779" y="755015"/>
            <a:ext cx="6189041" cy="2673985"/>
          </a:xfrm>
          <a:prstGeom prst="rect">
            <a:avLst/>
          </a:prstGeom>
        </p:spPr>
      </p:pic>
      <p:sp>
        <p:nvSpPr>
          <p:cNvPr id="3" name="Título 1">
            <a:extLst>
              <a:ext uri="{FF2B5EF4-FFF2-40B4-BE49-F238E27FC236}">
                <a16:creationId xmlns:a16="http://schemas.microsoft.com/office/drawing/2014/main" xmlns="" id="{E207C951-DB3D-A000-531A-756BA0A29547}"/>
              </a:ext>
            </a:extLst>
          </p:cNvPr>
          <p:cNvSpPr txBox="1">
            <a:spLocks/>
          </p:cNvSpPr>
          <p:nvPr/>
        </p:nvSpPr>
        <p:spPr>
          <a:xfrm>
            <a:off x="1980487" y="16404"/>
            <a:ext cx="8231029" cy="45297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000" b="1" kern="0">
                <a:latin typeface="Times New Roman" panose="02020603050405020304" pitchFamily="18" charset="0"/>
                <a:cs typeface="Times New Roman" panose="02020603050405020304" pitchFamily="18" charset="0"/>
              </a:rPr>
              <a:t>IMPLEMENTACIÓN</a:t>
            </a:r>
            <a:endParaRPr lang="es-EC" sz="2000" b="1" kern="0">
              <a:latin typeface="Times New Roman" panose="02020603050405020304" pitchFamily="18" charset="0"/>
              <a:cs typeface="Times New Roman" panose="02020603050405020304" pitchFamily="18" charset="0"/>
            </a:endParaRPr>
          </a:p>
        </p:txBody>
      </p:sp>
      <p:graphicFrame>
        <p:nvGraphicFramePr>
          <p:cNvPr id="8" name="Diagrama 7">
            <a:extLst>
              <a:ext uri="{FF2B5EF4-FFF2-40B4-BE49-F238E27FC236}">
                <a16:creationId xmlns:a16="http://schemas.microsoft.com/office/drawing/2014/main" xmlns="" id="{B696CDC6-0D90-C0D2-82F2-334562A8D0F1}"/>
              </a:ext>
            </a:extLst>
          </p:cNvPr>
          <p:cNvGraphicFramePr/>
          <p:nvPr>
            <p:extLst>
              <p:ext uri="{D42A27DB-BD31-4B8C-83A1-F6EECF244321}">
                <p14:modId xmlns:p14="http://schemas.microsoft.com/office/powerpoint/2010/main" val="1410164443"/>
              </p:ext>
            </p:extLst>
          </p:nvPr>
        </p:nvGraphicFramePr>
        <p:xfrm>
          <a:off x="-964895" y="100541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a 9">
            <a:extLst>
              <a:ext uri="{FF2B5EF4-FFF2-40B4-BE49-F238E27FC236}">
                <a16:creationId xmlns:a16="http://schemas.microsoft.com/office/drawing/2014/main" xmlns="" id="{B7B2FFC0-D751-E9E8-8156-32BD1A417C9B}"/>
              </a:ext>
            </a:extLst>
          </p:cNvPr>
          <p:cNvGraphicFramePr/>
          <p:nvPr>
            <p:extLst>
              <p:ext uri="{D42A27DB-BD31-4B8C-83A1-F6EECF244321}">
                <p14:modId xmlns:p14="http://schemas.microsoft.com/office/powerpoint/2010/main" val="3561190506"/>
              </p:ext>
            </p:extLst>
          </p:nvPr>
        </p:nvGraphicFramePr>
        <p:xfrm>
          <a:off x="6829425" y="3996362"/>
          <a:ext cx="4914900" cy="12545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9832990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1569</Words>
  <Application>Microsoft Office PowerPoint</Application>
  <PresentationFormat>Panorámica</PresentationFormat>
  <Paragraphs>188</Paragraphs>
  <Slides>36</Slides>
  <Notes>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36</vt:i4>
      </vt:variant>
    </vt:vector>
  </HeadingPairs>
  <TitlesOfParts>
    <vt:vector size="44" baseType="lpstr">
      <vt:lpstr>Yu Gothic Light</vt:lpstr>
      <vt:lpstr>Arial</vt:lpstr>
      <vt:lpstr>Calibri</vt:lpstr>
      <vt:lpstr>Calibri Light</vt:lpstr>
      <vt:lpstr>Symbol</vt:lpstr>
      <vt:lpstr>Times New Roman</vt:lpstr>
      <vt:lpstr>Tema de Office</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Joel Gallo</dc:creator>
  <cp:lastModifiedBy>Cuenta Microsoft</cp:lastModifiedBy>
  <cp:revision>3</cp:revision>
  <dcterms:created xsi:type="dcterms:W3CDTF">2023-02-13T02:07:42Z</dcterms:created>
  <dcterms:modified xsi:type="dcterms:W3CDTF">2023-02-27T18:15:05Z</dcterms:modified>
</cp:coreProperties>
</file>